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9" r:id="rId5"/>
    <p:sldMasterId id="2147483707" r:id="rId6"/>
  </p:sldMasterIdLst>
  <p:notesMasterIdLst>
    <p:notesMasterId r:id="rId97"/>
  </p:notesMasterIdLst>
  <p:handoutMasterIdLst>
    <p:handoutMasterId r:id="rId98"/>
  </p:handoutMasterIdLst>
  <p:sldIdLst>
    <p:sldId id="256" r:id="rId7"/>
    <p:sldId id="523" r:id="rId8"/>
    <p:sldId id="535" r:id="rId9"/>
    <p:sldId id="489" r:id="rId10"/>
    <p:sldId id="546" r:id="rId11"/>
    <p:sldId id="496" r:id="rId12"/>
    <p:sldId id="556" r:id="rId13"/>
    <p:sldId id="595" r:id="rId14"/>
    <p:sldId id="542" r:id="rId15"/>
    <p:sldId id="557" r:id="rId16"/>
    <p:sldId id="558" r:id="rId17"/>
    <p:sldId id="559" r:id="rId18"/>
    <p:sldId id="560" r:id="rId19"/>
    <p:sldId id="561" r:id="rId20"/>
    <p:sldId id="562" r:id="rId21"/>
    <p:sldId id="563" r:id="rId22"/>
    <p:sldId id="564" r:id="rId23"/>
    <p:sldId id="565" r:id="rId24"/>
    <p:sldId id="566" r:id="rId25"/>
    <p:sldId id="544" r:id="rId26"/>
    <p:sldId id="579" r:id="rId27"/>
    <p:sldId id="581" r:id="rId28"/>
    <p:sldId id="583" r:id="rId29"/>
    <p:sldId id="582" r:id="rId30"/>
    <p:sldId id="584" r:id="rId31"/>
    <p:sldId id="585" r:id="rId32"/>
    <p:sldId id="586" r:id="rId33"/>
    <p:sldId id="587" r:id="rId34"/>
    <p:sldId id="588" r:id="rId35"/>
    <p:sldId id="589" r:id="rId36"/>
    <p:sldId id="590" r:id="rId37"/>
    <p:sldId id="591" r:id="rId38"/>
    <p:sldId id="592" r:id="rId39"/>
    <p:sldId id="593" r:id="rId40"/>
    <p:sldId id="594" r:id="rId41"/>
    <p:sldId id="498" r:id="rId42"/>
    <p:sldId id="499" r:id="rId43"/>
    <p:sldId id="541" r:id="rId44"/>
    <p:sldId id="504" r:id="rId45"/>
    <p:sldId id="505" r:id="rId46"/>
    <p:sldId id="547" r:id="rId47"/>
    <p:sldId id="507" r:id="rId48"/>
    <p:sldId id="508" r:id="rId49"/>
    <p:sldId id="509" r:id="rId50"/>
    <p:sldId id="510" r:id="rId51"/>
    <p:sldId id="512" r:id="rId52"/>
    <p:sldId id="513" r:id="rId53"/>
    <p:sldId id="514" r:id="rId54"/>
    <p:sldId id="515" r:id="rId55"/>
    <p:sldId id="259" r:id="rId56"/>
    <p:sldId id="393" r:id="rId57"/>
    <p:sldId id="550" r:id="rId58"/>
    <p:sldId id="551" r:id="rId59"/>
    <p:sldId id="555" r:id="rId60"/>
    <p:sldId id="553" r:id="rId61"/>
    <p:sldId id="548" r:id="rId62"/>
    <p:sldId id="549" r:id="rId63"/>
    <p:sldId id="423" r:id="rId64"/>
    <p:sldId id="432" r:id="rId65"/>
    <p:sldId id="433" r:id="rId66"/>
    <p:sldId id="451" r:id="rId67"/>
    <p:sldId id="434" r:id="rId68"/>
    <p:sldId id="435" r:id="rId69"/>
    <p:sldId id="436" r:id="rId70"/>
    <p:sldId id="443" r:id="rId71"/>
    <p:sldId id="437" r:id="rId72"/>
    <p:sldId id="438" r:id="rId73"/>
    <p:sldId id="439" r:id="rId74"/>
    <p:sldId id="440" r:id="rId75"/>
    <p:sldId id="452" r:id="rId76"/>
    <p:sldId id="453" r:id="rId77"/>
    <p:sldId id="454" r:id="rId78"/>
    <p:sldId id="455" r:id="rId79"/>
    <p:sldId id="456" r:id="rId80"/>
    <p:sldId id="457" r:id="rId81"/>
    <p:sldId id="459" r:id="rId82"/>
    <p:sldId id="403" r:id="rId83"/>
    <p:sldId id="405" r:id="rId84"/>
    <p:sldId id="406" r:id="rId85"/>
    <p:sldId id="425" r:id="rId86"/>
    <p:sldId id="426" r:id="rId87"/>
    <p:sldId id="427" r:id="rId88"/>
    <p:sldId id="428" r:id="rId89"/>
    <p:sldId id="429" r:id="rId90"/>
    <p:sldId id="525" r:id="rId91"/>
    <p:sldId id="407" r:id="rId92"/>
    <p:sldId id="408" r:id="rId93"/>
    <p:sldId id="409" r:id="rId94"/>
    <p:sldId id="410" r:id="rId95"/>
    <p:sldId id="411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 Info." id="{BE522E7F-458A-4311-8F44-7D064B9C79E8}">
          <p14:sldIdLst>
            <p14:sldId id="256"/>
            <p14:sldId id="523"/>
          </p14:sldIdLst>
        </p14:section>
        <p14:section name="Linear Sorting" id="{DF176A75-DAA8-4FA9-AA27-7E7753DC1984}">
          <p14:sldIdLst>
            <p14:sldId id="535"/>
            <p14:sldId id="489"/>
            <p14:sldId id="546"/>
          </p14:sldIdLst>
        </p14:section>
        <p14:section name="Counting Sort" id="{33199398-C09B-4B51-9E9A-92391263D1AA}">
          <p14:sldIdLst>
            <p14:sldId id="496"/>
            <p14:sldId id="556"/>
            <p14:sldId id="595"/>
            <p14:sldId id="542"/>
          </p14:sldIdLst>
        </p14:section>
        <p14:section name="Counting Demo" id="{981C3802-D2FD-4D0A-891C-E1ACFCDFEB04}">
          <p14:sldIdLst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44"/>
            <p14:sldId id="579"/>
            <p14:sldId id="581"/>
            <p14:sldId id="583"/>
            <p14:sldId id="582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498"/>
            <p14:sldId id="499"/>
          </p14:sldIdLst>
        </p14:section>
        <p14:section name="Analysis of counting sort" id="{D1C53661-2AC2-4D74-B95B-3604B7F1FDA4}">
          <p14:sldIdLst>
            <p14:sldId id="541"/>
            <p14:sldId id="504"/>
            <p14:sldId id="505"/>
          </p14:sldIdLst>
        </p14:section>
        <p14:section name="Radix Sort" id="{254BEAD7-3E20-43C2-86E2-AF2F1C228EED}">
          <p14:sldIdLst>
            <p14:sldId id="547"/>
            <p14:sldId id="507"/>
            <p14:sldId id="508"/>
            <p14:sldId id="509"/>
          </p14:sldIdLst>
        </p14:section>
        <p14:section name="Bucket Sort" id="{10487A89-CB3C-4627-9800-3567AC9A7E12}">
          <p14:sldIdLst>
            <p14:sldId id="510"/>
            <p14:sldId id="512"/>
            <p14:sldId id="513"/>
            <p14:sldId id="514"/>
            <p14:sldId id="515"/>
            <p14:sldId id="259"/>
            <p14:sldId id="393"/>
          </p14:sldIdLst>
        </p14:section>
        <p14:section name="Further Reading" id="{E3BEB40C-56E9-4B1F-9239-BEFE1DA8B352}">
          <p14:sldIdLst/>
        </p14:section>
        <p14:section name="Radix Sort as a Bucket Sort" id="{0C6891F5-F5DB-47FD-A5EB-8B03608E65F4}">
          <p14:sldIdLst>
            <p14:sldId id="550"/>
            <p14:sldId id="551"/>
            <p14:sldId id="555"/>
            <p14:sldId id="553"/>
            <p14:sldId id="548"/>
            <p14:sldId id="549"/>
          </p14:sldIdLst>
        </p14:section>
        <p14:section name="Counting Sort" id="{C79BB89D-E238-4080-88D6-1C7A7ECBC69E}">
          <p14:sldIdLst>
            <p14:sldId id="423"/>
            <p14:sldId id="432"/>
            <p14:sldId id="433"/>
            <p14:sldId id="451"/>
          </p14:sldIdLst>
        </p14:section>
        <p14:section name="Radix Sort" id="{36F479F9-ED08-4CDF-A676-33B69FEDAEEB}">
          <p14:sldIdLst>
            <p14:sldId id="434"/>
            <p14:sldId id="435"/>
            <p14:sldId id="436"/>
            <p14:sldId id="443"/>
            <p14:sldId id="437"/>
          </p14:sldIdLst>
        </p14:section>
        <p14:section name="Bucket Sort" id="{ED9DC738-5003-476B-BC32-EB3545000F34}">
          <p14:sldIdLst>
            <p14:sldId id="438"/>
            <p14:sldId id="439"/>
            <p14:sldId id="440"/>
            <p14:sldId id="452"/>
            <p14:sldId id="453"/>
            <p14:sldId id="454"/>
            <p14:sldId id="455"/>
            <p14:sldId id="456"/>
            <p14:sldId id="457"/>
            <p14:sldId id="459"/>
          </p14:sldIdLst>
        </p14:section>
        <p14:section name="Linear Sorting II" id="{A775E91C-7810-4979-B64A-A750EDBACD49}">
          <p14:sldIdLst>
            <p14:sldId id="403"/>
            <p14:sldId id="405"/>
            <p14:sldId id="406"/>
            <p14:sldId id="425"/>
            <p14:sldId id="426"/>
            <p14:sldId id="427"/>
            <p14:sldId id="428"/>
            <p14:sldId id="429"/>
            <p14:sldId id="525"/>
            <p14:sldId id="407"/>
            <p14:sldId id="408"/>
            <p14:sldId id="409"/>
            <p14:sldId id="410"/>
            <p14:sldId id="4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Jack Snoeyink" initials="JSS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6BA"/>
    <a:srgbClr val="DCDCDC"/>
    <a:srgbClr val="FFFFFF"/>
    <a:srgbClr val="FDFDFD"/>
    <a:srgbClr val="F8F8F8"/>
    <a:srgbClr val="EAEAEA"/>
    <a:srgbClr val="D24726"/>
    <a:srgbClr val="FF9B45"/>
    <a:srgbClr val="DD462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3" autoAdjust="0"/>
    <p:restoredTop sz="94241" autoAdjust="0"/>
  </p:normalViewPr>
  <p:slideViewPr>
    <p:cSldViewPr snapToGrid="0">
      <p:cViewPr varScale="1">
        <p:scale>
          <a:sx n="81" d="100"/>
          <a:sy n="81" d="100"/>
        </p:scale>
        <p:origin x="768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89" Type="http://schemas.openxmlformats.org/officeDocument/2006/relationships/slide" Target="slides/slide83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10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4.xml"/><Relationship Id="rId95" Type="http://schemas.openxmlformats.org/officeDocument/2006/relationships/slide" Target="slides/slide89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103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91" Type="http://schemas.openxmlformats.org/officeDocument/2006/relationships/slide" Target="slides/slide85.xml"/><Relationship Id="rId96" Type="http://schemas.openxmlformats.org/officeDocument/2006/relationships/slide" Target="slides/slide9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94" Type="http://schemas.openxmlformats.org/officeDocument/2006/relationships/slide" Target="slides/slide88.xml"/><Relationship Id="rId99" Type="http://schemas.openxmlformats.org/officeDocument/2006/relationships/commentAuthors" Target="commentAuthors.xml"/><Relationship Id="rId10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2" Type="http://schemas.openxmlformats.org/officeDocument/2006/relationships/customXml" Target="../customXml/item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slide" Target="slides/slide50.xml"/><Relationship Id="rId77" Type="http://schemas.openxmlformats.org/officeDocument/2006/relationships/slide" Target="slides/slide71.xml"/><Relationship Id="rId100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93" Type="http://schemas.openxmlformats.org/officeDocument/2006/relationships/slide" Target="slides/slide87.xml"/><Relationship Id="rId98" Type="http://schemas.openxmlformats.org/officeDocument/2006/relationships/handoutMaster" Target="handoutMasters/handoutMaster1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3558324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1328700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4169762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41283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3057397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676761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1264642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1388355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23872682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BF33E60-D983-45F6-99B5-26A2D276F9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E0EA95-FAE7-4DAE-A286-480A2E1E2C87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2674" name="Rectangle 2">
            <a:extLst>
              <a:ext uri="{FF2B5EF4-FFF2-40B4-BE49-F238E27FC236}">
                <a16:creationId xmlns:a16="http://schemas.microsoft.com/office/drawing/2014/main" id="{6E6C9116-9D67-48A0-9364-691E4BDA1B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>
            <a:extLst>
              <a:ext uri="{FF2B5EF4-FFF2-40B4-BE49-F238E27FC236}">
                <a16:creationId xmlns:a16="http://schemas.microsoft.com/office/drawing/2014/main" id="{F3EE2ADE-74B4-4A7A-8349-239BED754D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8E9474-41A5-4B6C-B8A2-BFD5EA7DD0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98538A-E479-473A-B4F4-B12E89D5EF79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99362" name="Rectangle 2">
            <a:extLst>
              <a:ext uri="{FF2B5EF4-FFF2-40B4-BE49-F238E27FC236}">
                <a16:creationId xmlns:a16="http://schemas.microsoft.com/office/drawing/2014/main" id="{02E2FC45-8555-4775-9C39-5A17AB9825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63" name="Rectangle 3">
            <a:extLst>
              <a:ext uri="{FF2B5EF4-FFF2-40B4-BE49-F238E27FC236}">
                <a16:creationId xmlns:a16="http://schemas.microsoft.com/office/drawing/2014/main" id="{836E09FD-2FA3-439A-AC00-A5AE99BF39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30318840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4704034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29878523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23836444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15659736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349610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23221155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37684596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5887611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2468771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2A569E9-805A-442C-A0D2-361A0C5412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D073E2-7E5F-4C44-A157-C1392B7C8B52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00386" name="Rectangle 2">
            <a:extLst>
              <a:ext uri="{FF2B5EF4-FFF2-40B4-BE49-F238E27FC236}">
                <a16:creationId xmlns:a16="http://schemas.microsoft.com/office/drawing/2014/main" id="{4A7D76E9-F1C5-4F5D-889B-A3ADC1A8D5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>
            <a:extLst>
              <a:ext uri="{FF2B5EF4-FFF2-40B4-BE49-F238E27FC236}">
                <a16:creationId xmlns:a16="http://schemas.microsoft.com/office/drawing/2014/main" id="{85942BB0-3690-4CB4-881B-7C0DD04FBE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7283932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15763172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31363705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42870799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25404306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C8E9A92-82F1-45A8-B9D4-FD7ABBAD89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A12DD3-301E-4C6C-9C34-2936540648EB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414722" name="Rectangle 2">
            <a:extLst>
              <a:ext uri="{FF2B5EF4-FFF2-40B4-BE49-F238E27FC236}">
                <a16:creationId xmlns:a16="http://schemas.microsoft.com/office/drawing/2014/main" id="{2EFD6460-22C3-4D3D-A5D9-A59FCA571B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>
            <a:extLst>
              <a:ext uri="{FF2B5EF4-FFF2-40B4-BE49-F238E27FC236}">
                <a16:creationId xmlns:a16="http://schemas.microsoft.com/office/drawing/2014/main" id="{35324473-EFD3-4A20-8647-4ADE12EAD2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6900521-CFFA-4FAA-AFC8-2A087C1C55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E05315-A203-4FC8-88D9-5CB220496C0F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415746" name="Rectangle 2">
            <a:extLst>
              <a:ext uri="{FF2B5EF4-FFF2-40B4-BE49-F238E27FC236}">
                <a16:creationId xmlns:a16="http://schemas.microsoft.com/office/drawing/2014/main" id="{2B4F7F08-BC84-4B6F-8DAF-FDD7D34114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>
            <a:extLst>
              <a:ext uri="{FF2B5EF4-FFF2-40B4-BE49-F238E27FC236}">
                <a16:creationId xmlns:a16="http://schemas.microsoft.com/office/drawing/2014/main" id="{2EBD0345-4F0A-4A5D-B312-E5DFA9B125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AFC8E83-A95C-4413-B15F-F63E6E801A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FB9396-8D29-41DE-B3CB-8AE9DC8F7D31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416770" name="Rectangle 2">
            <a:extLst>
              <a:ext uri="{FF2B5EF4-FFF2-40B4-BE49-F238E27FC236}">
                <a16:creationId xmlns:a16="http://schemas.microsoft.com/office/drawing/2014/main" id="{72A6C248-BD95-4902-A165-C0FC62B2E6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>
            <a:extLst>
              <a:ext uri="{FF2B5EF4-FFF2-40B4-BE49-F238E27FC236}">
                <a16:creationId xmlns:a16="http://schemas.microsoft.com/office/drawing/2014/main" id="{8B7BE8B0-E19A-454D-82C8-4EF4383133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9C65724-C271-4965-98A9-6EA4D4C41D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421C60-01E6-439D-BF50-6CC3325D2750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417794" name="Rectangle 2">
            <a:extLst>
              <a:ext uri="{FF2B5EF4-FFF2-40B4-BE49-F238E27FC236}">
                <a16:creationId xmlns:a16="http://schemas.microsoft.com/office/drawing/2014/main" id="{6E59ECB7-BAA9-4FAD-B7B4-D1992A654C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>
            <a:extLst>
              <a:ext uri="{FF2B5EF4-FFF2-40B4-BE49-F238E27FC236}">
                <a16:creationId xmlns:a16="http://schemas.microsoft.com/office/drawing/2014/main" id="{EA6893B4-56E2-48CA-88F6-00FB53365B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7AC1137-E9A8-4EB9-BB93-A8C5865DE4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E37E13-DDAE-48CB-9414-CD1ECAADFDB8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418818" name="Rectangle 2">
            <a:extLst>
              <a:ext uri="{FF2B5EF4-FFF2-40B4-BE49-F238E27FC236}">
                <a16:creationId xmlns:a16="http://schemas.microsoft.com/office/drawing/2014/main" id="{42E7931E-011E-4D99-9F09-944C1B9008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>
            <a:extLst>
              <a:ext uri="{FF2B5EF4-FFF2-40B4-BE49-F238E27FC236}">
                <a16:creationId xmlns:a16="http://schemas.microsoft.com/office/drawing/2014/main" id="{E633C5B9-220A-4E4E-A947-7906AA6C50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D9F23EA-2608-44E3-95FC-E99DA08302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D86E14-A45E-4182-82FA-349F25FC5219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02434" name="Rectangle 2">
            <a:extLst>
              <a:ext uri="{FF2B5EF4-FFF2-40B4-BE49-F238E27FC236}">
                <a16:creationId xmlns:a16="http://schemas.microsoft.com/office/drawing/2014/main" id="{DFC66C85-1A4A-42D5-B72E-11F27A2F7E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>
            <a:extLst>
              <a:ext uri="{FF2B5EF4-FFF2-40B4-BE49-F238E27FC236}">
                <a16:creationId xmlns:a16="http://schemas.microsoft.com/office/drawing/2014/main" id="{4A112561-3586-4C94-A98A-74A11785A0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659DF17-AE40-4A36-A7F2-88A38DB9E0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961E6F-1FD3-4298-A7EB-DF78C8382E5A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20866" name="Rectangle 2">
            <a:extLst>
              <a:ext uri="{FF2B5EF4-FFF2-40B4-BE49-F238E27FC236}">
                <a16:creationId xmlns:a16="http://schemas.microsoft.com/office/drawing/2014/main" id="{F959C404-802F-469C-8DE1-F1056A4ACD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>
            <a:extLst>
              <a:ext uri="{FF2B5EF4-FFF2-40B4-BE49-F238E27FC236}">
                <a16:creationId xmlns:a16="http://schemas.microsoft.com/office/drawing/2014/main" id="{72062A08-A6A2-4BA8-8C72-E24474679D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7ED0EC0-7352-4436-87B8-9697DFE234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035933-1018-46CF-98FA-609A6828AC21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21890" name="Rectangle 2">
            <a:extLst>
              <a:ext uri="{FF2B5EF4-FFF2-40B4-BE49-F238E27FC236}">
                <a16:creationId xmlns:a16="http://schemas.microsoft.com/office/drawing/2014/main" id="{15919106-E3A7-4115-A6E8-8B0410B242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>
            <a:extLst>
              <a:ext uri="{FF2B5EF4-FFF2-40B4-BE49-F238E27FC236}">
                <a16:creationId xmlns:a16="http://schemas.microsoft.com/office/drawing/2014/main" id="{6700B09C-5A64-40C5-AA12-2D2142211E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41B6B79-8C37-48D4-A8E3-BF2837DDEC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286BF5-30E9-4EB4-92E8-F1FE14CF1614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22914" name="Rectangle 2">
            <a:extLst>
              <a:ext uri="{FF2B5EF4-FFF2-40B4-BE49-F238E27FC236}">
                <a16:creationId xmlns:a16="http://schemas.microsoft.com/office/drawing/2014/main" id="{D3863785-3BA2-4F86-8BDC-C433F9FF4C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>
            <a:extLst>
              <a:ext uri="{FF2B5EF4-FFF2-40B4-BE49-F238E27FC236}">
                <a16:creationId xmlns:a16="http://schemas.microsoft.com/office/drawing/2014/main" id="{8BB9F1C3-3182-47B2-AEB0-62C063B4DD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DE50E27-605A-406A-921E-0A0DD5E2CB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A4A1C0-7CC7-4CCB-AD14-A3519F945D1C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23938" name="Rectangle 2">
            <a:extLst>
              <a:ext uri="{FF2B5EF4-FFF2-40B4-BE49-F238E27FC236}">
                <a16:creationId xmlns:a16="http://schemas.microsoft.com/office/drawing/2014/main" id="{B42FF5EE-7299-469D-866B-EE1DAC6280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>
            <a:extLst>
              <a:ext uri="{FF2B5EF4-FFF2-40B4-BE49-F238E27FC236}">
                <a16:creationId xmlns:a16="http://schemas.microsoft.com/office/drawing/2014/main" id="{CAD2FE29-CCB2-4260-ADD8-3316D0C79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63CC120-3FC0-419B-BBAE-D0CE7129E0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9C0E03-86E5-4FF0-9B47-923BD59128AE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24962" name="Rectangle 2">
            <a:extLst>
              <a:ext uri="{FF2B5EF4-FFF2-40B4-BE49-F238E27FC236}">
                <a16:creationId xmlns:a16="http://schemas.microsoft.com/office/drawing/2014/main" id="{76081B24-46D8-4601-9D6A-FB95897E63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>
            <a:extLst>
              <a:ext uri="{FF2B5EF4-FFF2-40B4-BE49-F238E27FC236}">
                <a16:creationId xmlns:a16="http://schemas.microsoft.com/office/drawing/2014/main" id="{49ECCC33-F409-45B7-A2A5-156F23F7C8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ADDDCCA-3A58-40D4-AC3F-EECF8B709E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8D7133-1180-43E4-AD97-394623788658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25986" name="Rectangle 2">
            <a:extLst>
              <a:ext uri="{FF2B5EF4-FFF2-40B4-BE49-F238E27FC236}">
                <a16:creationId xmlns:a16="http://schemas.microsoft.com/office/drawing/2014/main" id="{A313D151-6E14-4829-A1E5-7CE3B0615B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>
            <a:extLst>
              <a:ext uri="{FF2B5EF4-FFF2-40B4-BE49-F238E27FC236}">
                <a16:creationId xmlns:a16="http://schemas.microsoft.com/office/drawing/2014/main" id="{DF5E734F-199B-47B8-A42C-0CE6588E88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AB59630-65A0-4944-83D6-A0E03C093D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65BC06-9EB3-4C96-A442-A54202A02132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27010" name="Rectangle 2">
            <a:extLst>
              <a:ext uri="{FF2B5EF4-FFF2-40B4-BE49-F238E27FC236}">
                <a16:creationId xmlns:a16="http://schemas.microsoft.com/office/drawing/2014/main" id="{B11560BE-0B47-4719-86BF-57725C8669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>
            <a:extLst>
              <a:ext uri="{FF2B5EF4-FFF2-40B4-BE49-F238E27FC236}">
                <a16:creationId xmlns:a16="http://schemas.microsoft.com/office/drawing/2014/main" id="{08E66122-6168-4D19-B1A0-7585CCEC98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5E2197D-64FC-4807-8528-0226D05A65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699DA7-FBB8-43C2-A3A0-7A6179C7E2EA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28034" name="Rectangle 2">
            <a:extLst>
              <a:ext uri="{FF2B5EF4-FFF2-40B4-BE49-F238E27FC236}">
                <a16:creationId xmlns:a16="http://schemas.microsoft.com/office/drawing/2014/main" id="{3F230AC0-10CC-49DE-BC4D-91B4721FFD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>
            <a:extLst>
              <a:ext uri="{FF2B5EF4-FFF2-40B4-BE49-F238E27FC236}">
                <a16:creationId xmlns:a16="http://schemas.microsoft.com/office/drawing/2014/main" id="{F001D46D-2880-43D3-8007-65377F3BD5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FD4BD05-A9E8-4DC2-8BDB-A45B5C25D9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AEEF1C-69F7-499C-94BE-30FAED635FDB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29058" name="Rectangle 2">
            <a:extLst>
              <a:ext uri="{FF2B5EF4-FFF2-40B4-BE49-F238E27FC236}">
                <a16:creationId xmlns:a16="http://schemas.microsoft.com/office/drawing/2014/main" id="{18C85562-5F0D-482F-A338-B229C4E24C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>
            <a:extLst>
              <a:ext uri="{FF2B5EF4-FFF2-40B4-BE49-F238E27FC236}">
                <a16:creationId xmlns:a16="http://schemas.microsoft.com/office/drawing/2014/main" id="{23A3B1DC-88FA-4E07-96EF-952F93E5A0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D739922-20D2-461C-BC90-8A916C30E7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701981-4D16-4006-830A-8D31AD3CC18A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3394" name="Rectangle 2">
            <a:extLst>
              <a:ext uri="{FF2B5EF4-FFF2-40B4-BE49-F238E27FC236}">
                <a16:creationId xmlns:a16="http://schemas.microsoft.com/office/drawing/2014/main" id="{2DEDCF07-8E9F-431C-9057-66D997343C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3395" name="Rectangle 3">
            <a:extLst>
              <a:ext uri="{FF2B5EF4-FFF2-40B4-BE49-F238E27FC236}">
                <a16:creationId xmlns:a16="http://schemas.microsoft.com/office/drawing/2014/main" id="{E68A3AD2-9122-4ABE-8B91-756B86BCE8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D8E436B-1A91-4CDA-9059-E10658DBCB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E3EB6E-7FD8-4BDB-8D4F-239A6D63F1D5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0626" name="Rectangle 2">
            <a:extLst>
              <a:ext uri="{FF2B5EF4-FFF2-40B4-BE49-F238E27FC236}">
                <a16:creationId xmlns:a16="http://schemas.microsoft.com/office/drawing/2014/main" id="{61AB1D1E-0CAB-4C23-B35C-CA61B0140F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>
            <a:extLst>
              <a:ext uri="{FF2B5EF4-FFF2-40B4-BE49-F238E27FC236}">
                <a16:creationId xmlns:a16="http://schemas.microsoft.com/office/drawing/2014/main" id="{C6DF7FF0-73E6-4AEF-8C27-6D81D8F94D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019069D-5214-46C4-A714-307A002707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EE5575-1313-4D16-989F-6958078944AD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4418" name="Rectangle 2">
            <a:extLst>
              <a:ext uri="{FF2B5EF4-FFF2-40B4-BE49-F238E27FC236}">
                <a16:creationId xmlns:a16="http://schemas.microsoft.com/office/drawing/2014/main" id="{EB7811D1-5E1F-4E0C-A104-2D33701646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4419" name="Rectangle 3">
            <a:extLst>
              <a:ext uri="{FF2B5EF4-FFF2-40B4-BE49-F238E27FC236}">
                <a16:creationId xmlns:a16="http://schemas.microsoft.com/office/drawing/2014/main" id="{3DDAE2BD-9FD7-4AEB-8FBD-E5A3B74BCB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3131389-70D8-4E41-8677-C264CA0A26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34DD8A-39CA-4D44-8457-27B8F01ED75B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5442" name="Rectangle 2">
            <a:extLst>
              <a:ext uri="{FF2B5EF4-FFF2-40B4-BE49-F238E27FC236}">
                <a16:creationId xmlns:a16="http://schemas.microsoft.com/office/drawing/2014/main" id="{CF1875A0-192B-4D8E-BB82-2486E186AD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>
            <a:extLst>
              <a:ext uri="{FF2B5EF4-FFF2-40B4-BE49-F238E27FC236}">
                <a16:creationId xmlns:a16="http://schemas.microsoft.com/office/drawing/2014/main" id="{A6F8FE2C-91DF-4D98-8337-4E6B9351D7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86DB5D9-02D5-408B-81D2-1AA5F4AEC0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68FFE5-D34E-4B76-B1B6-528DC2C6292C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6466" name="Rectangle 2">
            <a:extLst>
              <a:ext uri="{FF2B5EF4-FFF2-40B4-BE49-F238E27FC236}">
                <a16:creationId xmlns:a16="http://schemas.microsoft.com/office/drawing/2014/main" id="{7091BBA3-354E-4F3F-B82C-299A8716CF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>
            <a:extLst>
              <a:ext uri="{FF2B5EF4-FFF2-40B4-BE49-F238E27FC236}">
                <a16:creationId xmlns:a16="http://schemas.microsoft.com/office/drawing/2014/main" id="{5105516C-B248-4267-9208-036D5B7412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8C064E2-BDB4-490F-BA92-2044EFCF2C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B5AF58-ACDC-4F5B-B131-360B247CB44C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34178" name="Rectangle 2">
            <a:extLst>
              <a:ext uri="{FF2B5EF4-FFF2-40B4-BE49-F238E27FC236}">
                <a16:creationId xmlns:a16="http://schemas.microsoft.com/office/drawing/2014/main" id="{B786B891-85A5-4D3F-B05A-B6EBE2E21A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>
            <a:extLst>
              <a:ext uri="{FF2B5EF4-FFF2-40B4-BE49-F238E27FC236}">
                <a16:creationId xmlns:a16="http://schemas.microsoft.com/office/drawing/2014/main" id="{9BF088FC-7E8C-4DDE-BD92-5C93F617C9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4C37ED6-A098-4B45-8C8C-7E8B523545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F01EB-422D-4FEF-BF6D-18D105702D7A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35202" name="Rectangle 2">
            <a:extLst>
              <a:ext uri="{FF2B5EF4-FFF2-40B4-BE49-F238E27FC236}">
                <a16:creationId xmlns:a16="http://schemas.microsoft.com/office/drawing/2014/main" id="{D886A26D-5314-4F1E-B1A8-740BC9A3C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>
            <a:extLst>
              <a:ext uri="{FF2B5EF4-FFF2-40B4-BE49-F238E27FC236}">
                <a16:creationId xmlns:a16="http://schemas.microsoft.com/office/drawing/2014/main" id="{673D2D72-D30F-435A-87BE-884E760F1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2105785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2633872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1869918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02" y="522934"/>
            <a:ext cx="11330119" cy="707981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215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D042C-9119-4998-97D7-B6F8BE155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3C638-42C0-4BA0-9C01-BB149465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E3851-4152-4EBB-94A5-4E5CD2398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271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FBB4-AD7E-4A72-8756-D4D4E50E0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E360B8-0FA4-42AA-A41F-3E5580507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i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7AC13-FEC6-4E45-A053-B685C1A2D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999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E7653-C7B2-44D6-BF70-E467D7E0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5EE12-FC39-45BB-A93D-DD70E0BDA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2046307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78B3BC-719B-412B-AC06-639851365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1" y="0"/>
            <a:ext cx="3045884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11A6F-0EBD-49DD-B780-08DDF7DCE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89408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85610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DFA9123-3E70-4F2E-A885-59FEB5BD74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ti-ET" noProof="0"/>
              <a:t>Click to edit Master title style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AFD1C18-4B77-4F4A-A3CB-E90AE9C6FF2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ti-ET" noProof="0"/>
              <a:t>Click to edit Master subtitle style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8C196C3E-578A-4870-B5FA-648430EC9CF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53109222-6AC3-418A-B2B2-7EA4BA39819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ti-ET"/>
              <a:t>CS 477/677 - Lecture 7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6FB34D1A-3F43-4B32-A227-C7F3DA12719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AE99D556-09A1-44C5-BA31-BAD0A7702362}" type="slidenum">
              <a:rPr lang="en-US" altLang="ti-ET"/>
              <a:pPr/>
              <a:t>‹#›</a:t>
            </a:fld>
            <a:endParaRPr lang="en-US" altLang="ti-ET"/>
          </a:p>
        </p:txBody>
      </p:sp>
      <p:sp>
        <p:nvSpPr>
          <p:cNvPr id="7175" name="AutoShape 7">
            <a:extLst>
              <a:ext uri="{FF2B5EF4-FFF2-40B4-BE49-F238E27FC236}">
                <a16:creationId xmlns:a16="http://schemas.microsoft.com/office/drawing/2014/main" id="{398EA10E-6199-4953-BC44-BD7B28F4EF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6033" y="3671888"/>
            <a:ext cx="10983384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i-ET" sz="1800"/>
          </a:p>
        </p:txBody>
      </p:sp>
    </p:spTree>
    <p:extLst>
      <p:ext uri="{BB962C8B-B14F-4D97-AF65-F5344CB8AC3E}">
        <p14:creationId xmlns:p14="http://schemas.microsoft.com/office/powerpoint/2010/main" val="174343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122B-2D05-465F-91EC-2B3953C33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AC250-0326-43AA-A07B-F30CBA7FE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6D42C-8C82-4246-8D9B-66661EF8B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1F961-E2E0-409D-ACA8-D930F08D38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A94F9-D6D0-4B51-816F-46533145BF1C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2619787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5D86-51DE-4104-8783-7E3138A7D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39181-EE10-4B7A-82E8-7AAB67C2B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1C1C3-E97C-4417-A289-E25BDC206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14995-5835-4A9A-9D7D-19403F1DFE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2B993A-32A0-40A0-A04E-BCA15EFDB55E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9023081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C355-6B0B-4CBD-955E-C14B9FF6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7D2C1-2DCA-4AD3-9C77-EEF6B8EB9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B530D-4CCC-4CF6-86B9-7450C7A77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55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5A178-47B3-4DB8-BC29-29353601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A025A-37A3-4A14-BB6F-DFA8855806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D0DC00-95A4-41CE-B2B3-D43C5B6CE4F8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36996803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9D3C-E0E5-4DCC-9D6C-3C360F757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F7838-A91E-4321-AF71-670ACDCD1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C5125-34AB-4132-8FDD-2C24EA5FA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B13FE6-22D8-459F-B674-213631221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51972-C21A-4D65-9B4B-611B5B5DB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9FE18-9DF8-4B71-B11D-1D52A960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CA58B21-30B9-41D7-B9F4-FE513C8068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911391-25BB-476C-BF52-37F5F645F3B4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64142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521207" y="1196392"/>
            <a:ext cx="1106635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873624" cy="640080"/>
          </a:xfrm>
        </p:spPr>
        <p:txBody>
          <a:bodyPr anchor="b" anchorCtr="0">
            <a:normAutofit/>
          </a:bodyPr>
          <a:lstStyle>
            <a:lvl1pPr>
              <a:defRPr sz="3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4815019" cy="456073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AEC8-3F30-4CE0-AE1F-2AAB210D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6E1A6-CEF1-4860-8EFD-A6AE960F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5B576-895C-4FFE-B46A-B250447883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C525E3-5266-43A6-B09C-17984450A384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8461785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1B4E5-D8F2-4907-8FD5-1466A98F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EF04E3-988E-49A8-9B04-ED5919324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25B7BD-CF94-45FB-ABD1-771440435016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2918224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4843-7221-45E9-9318-125F37A6D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D2CFC-86B4-4F43-A0DF-A9E419CB3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82584-DB30-42B0-B0B0-2C22B72D8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B5DA3-B082-450C-806B-35B348FD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E435C-29CE-4CE0-9EE5-9B6D945D53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A7D22E-7A6E-4FB8-9823-B7E42AEBAB1C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32097583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69F6E-F624-4239-B5E8-5A3EFB22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908E2-3F09-4DEB-BD89-0BCF047C1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i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6273B-D7A0-4E97-B213-473F1D3FB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C5652-D3AB-4554-ABB0-2721AE4F8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8ADBE-0562-4836-9621-DFF7DAEB44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5132747-A64F-41C3-8006-18CE75FD119D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27175743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9116C-205C-43EB-B978-11A479A0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68B20-D553-4CCA-8FB8-DF3DF9A57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B16BC-FAFA-48A0-BFA5-AC6B2BCE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086F3-FE66-4B60-B51C-8F7DE9B098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475970-E6C5-4038-BE1B-3FFB5D36E15B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5344911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4C5D1E-52D8-4445-AE52-7BA5D6E09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95267" y="100013"/>
            <a:ext cx="2745317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68F12-37C5-4FF1-AFDE-226CBABF7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5085" y="100013"/>
            <a:ext cx="8036983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CBC2D-3EE0-4F5F-8DA7-D726AC93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FACF53-2935-4165-B7EE-BB79E421EF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C2D551-1AA4-4416-B1A1-DB022B8866CA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564903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568D2-7C6F-463D-BC6E-9EF7599B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53CDB-455B-4BF2-9C67-ACAC2067A29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75E06-B4CA-4DB0-A489-0EEF201D1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55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1BEFB-38EC-4D40-9392-424F41254B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C4E06-8CAE-4DA7-9A47-5F26F75493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fld id="{424C051F-28E8-49E7-9FAF-0C1C0D7FAD0D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4164703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AF51-6A88-4321-A233-95B7D3796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9F770BDC-3830-4EAF-87D9-5772524E0DE1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67784" y="1214439"/>
            <a:ext cx="10972800" cy="5076825"/>
          </a:xfrm>
        </p:spPr>
        <p:txBody>
          <a:bodyPr/>
          <a:lstStyle/>
          <a:p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4ECC8-8FE0-43D8-83D2-7CF6B8F5BD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82F92-47D7-427F-85EF-EEBA1E19DA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fld id="{74636876-BE03-42AF-A0E6-8575E5C59581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28531197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160D3-DD91-4E96-B955-F1C5D7A0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C2820-810D-4DBF-9F9B-74D227207DB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56866-493F-4C8B-8545-070A94BA6AA2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055784" y="1214438"/>
            <a:ext cx="53848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6AE329-C773-4993-96D6-8D4C21DA653D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055784" y="3829051"/>
            <a:ext cx="53848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30D999-FA13-4E5E-874E-DD804274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B2BCC-33B2-4040-91AA-92EBB7DDF3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fld id="{32C9866F-990C-4BD1-80C8-FF8A96D21ACC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362185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49" y="262783"/>
            <a:ext cx="11682101" cy="92811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692" y="406800"/>
            <a:ext cx="11374549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72447" y="1266092"/>
            <a:ext cx="11397553" cy="527186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>
            <a:extLst>
              <a:ext uri="{FF2B5EF4-FFF2-40B4-BE49-F238E27FC236}">
                <a16:creationId xmlns:a16="http://schemas.microsoft.com/office/drawing/2014/main" id="{87DD94FA-9A91-4C9E-8B5C-43FF53788138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676400"/>
            <a:ext cx="10363200" cy="2025162"/>
          </a:xfrm>
          <a:solidFill>
            <a:srgbClr val="FFFFFF"/>
          </a:solidFill>
          <a:ln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>
            <a:lvl1pPr algn="ctr">
              <a:defRPr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ti-ET" noProof="0" dirty="0"/>
              <a:t>Click to edit Master title style</a:t>
            </a:r>
          </a:p>
        </p:txBody>
      </p:sp>
      <p:sp>
        <p:nvSpPr>
          <p:cNvPr id="405507" name="Rectangle 3">
            <a:extLst>
              <a:ext uri="{FF2B5EF4-FFF2-40B4-BE49-F238E27FC236}">
                <a16:creationId xmlns:a16="http://schemas.microsoft.com/office/drawing/2014/main" id="{AF032A87-45EB-4291-8C39-45FAF2A5B262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ti-ET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209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652D-DE88-4046-AE5E-85EABE5D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ti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DF4FC-97E1-4009-A42C-8B55ABC17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i-ET" dirty="0"/>
          </a:p>
        </p:txBody>
      </p:sp>
    </p:spTree>
    <p:extLst>
      <p:ext uri="{BB962C8B-B14F-4D97-AF65-F5344CB8AC3E}">
        <p14:creationId xmlns:p14="http://schemas.microsoft.com/office/powerpoint/2010/main" val="3683822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2438-230E-4952-A636-6DD7F7257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AE9DC-AC95-45B8-A16F-618643729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70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A12F1-4386-4C18-AF93-71CC1E62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703F2-F837-4B82-82C4-1D571D388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219200"/>
            <a:ext cx="55372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94E89-7746-4EDF-AE9A-23DA800A4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46800" y="1219200"/>
            <a:ext cx="55372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375801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456A-DB1C-497D-9631-D7A8EE9F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45EBB-6CED-4EE2-84B7-40E3637C8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0C3A5-6DBF-46E1-AA5D-74636D4FD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4BBFBB-458F-4BEB-B2EF-D9814CCE7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23576C-97CD-4AB9-8F63-C18453AAC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231921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B079-2E75-4010-9DCB-BD035643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278089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7240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495" y="355880"/>
            <a:ext cx="11330119" cy="70798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325316" y="1170016"/>
            <a:ext cx="1152671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31EF1C7-A942-474B-A110-5C5B144C1FF4}"/>
              </a:ext>
            </a:extLst>
          </p:cNvPr>
          <p:cNvSpPr/>
          <p:nvPr userDrawn="1"/>
        </p:nvSpPr>
        <p:spPr bwMode="auto">
          <a:xfrm>
            <a:off x="291549" y="238538"/>
            <a:ext cx="11608904" cy="6380924"/>
          </a:xfrm>
          <a:prstGeom prst="roundRect">
            <a:avLst>
              <a:gd name="adj" fmla="val 0"/>
            </a:avLst>
          </a:prstGeom>
          <a:solidFill>
            <a:srgbClr val="EAEAEA">
              <a:alpha val="39000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i-E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04482" name="Rectangle 2050">
            <a:extLst>
              <a:ext uri="{FF2B5EF4-FFF2-40B4-BE49-F238E27FC236}">
                <a16:creationId xmlns:a16="http://schemas.microsoft.com/office/drawing/2014/main" id="{228D60D6-B2BD-4361-BA6B-818E701AA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583" y="420752"/>
            <a:ext cx="11039060" cy="68249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i-ET" dirty="0"/>
              <a:t>Click to edit Master title style</a:t>
            </a:r>
          </a:p>
        </p:txBody>
      </p:sp>
      <p:sp>
        <p:nvSpPr>
          <p:cNvPr id="404483" name="Rectangle 2051">
            <a:extLst>
              <a:ext uri="{FF2B5EF4-FFF2-40B4-BE49-F238E27FC236}">
                <a16:creationId xmlns:a16="http://schemas.microsoft.com/office/drawing/2014/main" id="{91DEA7F3-F426-45AE-B681-C984E7E054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582" y="1364970"/>
            <a:ext cx="11039061" cy="5095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i-ET" dirty="0"/>
              <a:t>Click to edit Master text styles</a:t>
            </a:r>
          </a:p>
          <a:p>
            <a:pPr lvl="1"/>
            <a:r>
              <a:rPr lang="en-US" altLang="ti-ET" dirty="0"/>
              <a:t>Second level</a:t>
            </a:r>
          </a:p>
          <a:p>
            <a:pPr lvl="2"/>
            <a:r>
              <a:rPr lang="en-US" altLang="ti-ET" dirty="0"/>
              <a:t>Third level</a:t>
            </a:r>
          </a:p>
          <a:p>
            <a:pPr lvl="3"/>
            <a:r>
              <a:rPr lang="en-US" altLang="ti-ET" dirty="0"/>
              <a:t>Fourth level</a:t>
            </a:r>
          </a:p>
          <a:p>
            <a:pPr lvl="4"/>
            <a:r>
              <a:rPr lang="en-US" altLang="ti-ET" dirty="0"/>
              <a:t>Fifth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2BA8F8-D6B1-4966-9AA4-2E999266DCAB}"/>
              </a:ext>
            </a:extLst>
          </p:cNvPr>
          <p:cNvSpPr/>
          <p:nvPr userDrawn="1"/>
        </p:nvSpPr>
        <p:spPr bwMode="auto">
          <a:xfrm flipV="1">
            <a:off x="406398" y="1172816"/>
            <a:ext cx="11277601" cy="530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i-E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27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u="none" kern="1200">
          <a:solidFill>
            <a:schemeClr val="tx1"/>
          </a:solidFill>
          <a:latin typeface="+mj-lt"/>
          <a:ea typeface="+mj-ea"/>
          <a:cs typeface="Segoe UI Light" panose="020B0502040204020203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w"/>
        <a:defRPr sz="3200" kern="12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s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i-E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659B1CF-C120-411C-B0CE-691008A8A3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5084" y="100013"/>
            <a:ext cx="10972800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i-ET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137117E-6E17-4956-9F20-E2422939C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7784" y="1214439"/>
            <a:ext cx="109728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i-ET"/>
              <a:t>Click to edit Master text styles</a:t>
            </a:r>
          </a:p>
          <a:p>
            <a:pPr lvl="1"/>
            <a:r>
              <a:rPr lang="en-US" altLang="ti-ET"/>
              <a:t>Second level</a:t>
            </a:r>
          </a:p>
          <a:p>
            <a:pPr lvl="2"/>
            <a:r>
              <a:rPr lang="en-US" altLang="ti-ET"/>
              <a:t>Third level</a:t>
            </a:r>
          </a:p>
          <a:p>
            <a:pPr lvl="3"/>
            <a:r>
              <a:rPr lang="en-US" altLang="ti-ET"/>
              <a:t>Fourth level</a:t>
            </a:r>
          </a:p>
          <a:p>
            <a:pPr lvl="4"/>
            <a:r>
              <a:rPr lang="en-US" altLang="ti-ET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9265D6F-CB47-4B5A-B0DF-FC5B161B0B9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97625"/>
            <a:ext cx="28448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ti-E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E6368DA-1EA9-4951-A078-D167C41907B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97625"/>
            <a:ext cx="28448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0C19E92-9308-4224-82D7-8405E5EEAB7B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275172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i-E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1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3.png"/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10.png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1.png"/><Relationship Id="rId4" Type="http://schemas.openxmlformats.org/officeDocument/2006/relationships/oleObject" Target="../embeddings/oleObject7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0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w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wmf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wmf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739" y="1164324"/>
            <a:ext cx="11372295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ECEG-5193: Algorithm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1737" y="3303446"/>
            <a:ext cx="11428523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4400" dirty="0">
                <a:solidFill>
                  <a:schemeClr val="bg1"/>
                </a:solidFill>
              </a:rPr>
              <a:t>Analysis of Sorting and Searching algorithms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7DF478-88B7-41FD-9DAD-CCA9B4DEFCC9}"/>
              </a:ext>
            </a:extLst>
          </p:cNvPr>
          <p:cNvSpPr txBox="1">
            <a:spLocks/>
          </p:cNvSpPr>
          <p:nvPr/>
        </p:nvSpPr>
        <p:spPr>
          <a:xfrm>
            <a:off x="381738" y="5032854"/>
            <a:ext cx="11276861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cap="small" dirty="0">
                <a:solidFill>
                  <a:schemeClr val="bg1">
                    <a:lumMod val="75000"/>
                  </a:schemeClr>
                </a:solidFill>
              </a:rPr>
              <a:t>Linear </a:t>
            </a:r>
            <a:r>
              <a:rPr lang="en-US" sz="4400" cap="small">
                <a:solidFill>
                  <a:schemeClr val="bg1">
                    <a:lumMod val="75000"/>
                  </a:schemeClr>
                </a:solidFill>
              </a:rPr>
              <a:t>time Sorting</a:t>
            </a:r>
            <a:endParaRPr lang="en-US" sz="3200" b="1" cap="small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</a:p>
        </p:txBody>
      </p:sp>
      <p:pic>
        <p:nvPicPr>
          <p:cNvPr id="392199" name="Picture 7">
            <a:extLst>
              <a:ext uri="{FF2B5EF4-FFF2-40B4-BE49-F238E27FC236}">
                <a16:creationId xmlns:a16="http://schemas.microsoft.com/office/drawing/2014/main" id="{520E996A-DF2B-4052-B38F-8832A6EE3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744" y="89407"/>
            <a:ext cx="8722731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E34C467-CC31-4E4A-8851-E552B2A6D095}"/>
              </a:ext>
            </a:extLst>
          </p:cNvPr>
          <p:cNvSpPr/>
          <p:nvPr/>
        </p:nvSpPr>
        <p:spPr>
          <a:xfrm>
            <a:off x="5721674" y="22420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EB458F-0BE1-44E6-AF7A-4E111DDC8CAB}"/>
              </a:ext>
            </a:extLst>
          </p:cNvPr>
          <p:cNvSpPr/>
          <p:nvPr/>
        </p:nvSpPr>
        <p:spPr>
          <a:xfrm>
            <a:off x="6425029" y="22420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9A4B84-AF0F-462C-9669-782A8FE84D74}"/>
              </a:ext>
            </a:extLst>
          </p:cNvPr>
          <p:cNvSpPr/>
          <p:nvPr/>
        </p:nvSpPr>
        <p:spPr>
          <a:xfrm>
            <a:off x="7140410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F153EB-0C77-47DB-9816-5499173DDF5A}"/>
              </a:ext>
            </a:extLst>
          </p:cNvPr>
          <p:cNvSpPr/>
          <p:nvPr/>
        </p:nvSpPr>
        <p:spPr>
          <a:xfrm>
            <a:off x="2152804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E73ACE-6BB0-4631-821E-3A2BBEE9C9EB}"/>
              </a:ext>
            </a:extLst>
          </p:cNvPr>
          <p:cNvSpPr/>
          <p:nvPr/>
        </p:nvSpPr>
        <p:spPr>
          <a:xfrm>
            <a:off x="2869008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A1EB50-4679-467A-B1E2-3A5794CD49EB}"/>
              </a:ext>
            </a:extLst>
          </p:cNvPr>
          <p:cNvSpPr/>
          <p:nvPr/>
        </p:nvSpPr>
        <p:spPr>
          <a:xfrm>
            <a:off x="3583571" y="2242078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E44DEF-F0D1-41A1-B810-EBA6BD868536}"/>
              </a:ext>
            </a:extLst>
          </p:cNvPr>
          <p:cNvSpPr/>
          <p:nvPr/>
        </p:nvSpPr>
        <p:spPr>
          <a:xfrm>
            <a:off x="5010195" y="224207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B862F6-D48C-4300-9E19-A2628178106E}"/>
              </a:ext>
            </a:extLst>
          </p:cNvPr>
          <p:cNvSpPr/>
          <p:nvPr/>
        </p:nvSpPr>
        <p:spPr>
          <a:xfrm>
            <a:off x="4295340" y="224207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82CE79-19FA-4BB0-AF80-383250B36B78}"/>
              </a:ext>
            </a:extLst>
          </p:cNvPr>
          <p:cNvSpPr/>
          <p:nvPr/>
        </p:nvSpPr>
        <p:spPr>
          <a:xfrm>
            <a:off x="5721674" y="427647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90EED-CFE2-48C2-AA66-CEC27E6152ED}"/>
              </a:ext>
            </a:extLst>
          </p:cNvPr>
          <p:cNvSpPr/>
          <p:nvPr/>
        </p:nvSpPr>
        <p:spPr>
          <a:xfrm>
            <a:off x="6425029" y="427647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B58D8-4321-4DE9-8A2C-881C51BC771C}"/>
              </a:ext>
            </a:extLst>
          </p:cNvPr>
          <p:cNvSpPr/>
          <p:nvPr/>
        </p:nvSpPr>
        <p:spPr>
          <a:xfrm>
            <a:off x="2869008" y="427647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D8D48-90E2-43E6-B328-A879AA8164E0}"/>
              </a:ext>
            </a:extLst>
          </p:cNvPr>
          <p:cNvSpPr/>
          <p:nvPr/>
        </p:nvSpPr>
        <p:spPr>
          <a:xfrm>
            <a:off x="3583571" y="427647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7A1ED-055F-4A07-8348-55831618EA1B}"/>
              </a:ext>
            </a:extLst>
          </p:cNvPr>
          <p:cNvSpPr/>
          <p:nvPr/>
        </p:nvSpPr>
        <p:spPr>
          <a:xfrm>
            <a:off x="5010195" y="42764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C128B-F46F-4B9E-8EBF-F6FC878FF8F5}"/>
              </a:ext>
            </a:extLst>
          </p:cNvPr>
          <p:cNvSpPr/>
          <p:nvPr/>
        </p:nvSpPr>
        <p:spPr>
          <a:xfrm>
            <a:off x="4295340" y="42764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0BE3A-E3D3-4228-9E1D-A29F221E38DC}"/>
              </a:ext>
            </a:extLst>
          </p:cNvPr>
          <p:cNvSpPr/>
          <p:nvPr/>
        </p:nvSpPr>
        <p:spPr>
          <a:xfrm>
            <a:off x="5721011" y="499280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02AA5-8F39-4129-BA23-4C4B6068E96A}"/>
              </a:ext>
            </a:extLst>
          </p:cNvPr>
          <p:cNvSpPr/>
          <p:nvPr/>
        </p:nvSpPr>
        <p:spPr>
          <a:xfrm>
            <a:off x="6424366" y="499280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7CD-EF43-414E-B350-577F0BB4C337}"/>
              </a:ext>
            </a:extLst>
          </p:cNvPr>
          <p:cNvSpPr/>
          <p:nvPr/>
        </p:nvSpPr>
        <p:spPr>
          <a:xfrm>
            <a:off x="2868345" y="499280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BE3E9-640E-4996-BCFF-0A30E4DCB1AD}"/>
              </a:ext>
            </a:extLst>
          </p:cNvPr>
          <p:cNvSpPr/>
          <p:nvPr/>
        </p:nvSpPr>
        <p:spPr>
          <a:xfrm>
            <a:off x="3582908" y="499280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2C50F2-F4B0-4E53-A1C6-1D093C92B920}"/>
              </a:ext>
            </a:extLst>
          </p:cNvPr>
          <p:cNvSpPr/>
          <p:nvPr/>
        </p:nvSpPr>
        <p:spPr>
          <a:xfrm>
            <a:off x="5009532" y="499280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12B15-CA44-4385-8871-3B2BAE205A77}"/>
              </a:ext>
            </a:extLst>
          </p:cNvPr>
          <p:cNvSpPr/>
          <p:nvPr/>
        </p:nvSpPr>
        <p:spPr>
          <a:xfrm>
            <a:off x="4294677" y="499280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4CF4601A-1006-4648-B57C-30DFCCF02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59" y="2094469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A69C30A-3330-4A96-8FBD-247121C6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37" y="4213581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66786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</a:p>
        </p:txBody>
      </p:sp>
      <p:pic>
        <p:nvPicPr>
          <p:cNvPr id="392199" name="Picture 7">
            <a:extLst>
              <a:ext uri="{FF2B5EF4-FFF2-40B4-BE49-F238E27FC236}">
                <a16:creationId xmlns:a16="http://schemas.microsoft.com/office/drawing/2014/main" id="{520E996A-DF2B-4052-B38F-8832A6EE3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744" y="89407"/>
            <a:ext cx="8722731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E34C467-CC31-4E4A-8851-E552B2A6D095}"/>
              </a:ext>
            </a:extLst>
          </p:cNvPr>
          <p:cNvSpPr/>
          <p:nvPr/>
        </p:nvSpPr>
        <p:spPr>
          <a:xfrm>
            <a:off x="5721674" y="22420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EB458F-0BE1-44E6-AF7A-4E111DDC8CAB}"/>
              </a:ext>
            </a:extLst>
          </p:cNvPr>
          <p:cNvSpPr/>
          <p:nvPr/>
        </p:nvSpPr>
        <p:spPr>
          <a:xfrm>
            <a:off x="6425029" y="22420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9A4B84-AF0F-462C-9669-782A8FE84D74}"/>
              </a:ext>
            </a:extLst>
          </p:cNvPr>
          <p:cNvSpPr/>
          <p:nvPr/>
        </p:nvSpPr>
        <p:spPr>
          <a:xfrm>
            <a:off x="7140410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F153EB-0C77-47DB-9816-5499173DDF5A}"/>
              </a:ext>
            </a:extLst>
          </p:cNvPr>
          <p:cNvSpPr/>
          <p:nvPr/>
        </p:nvSpPr>
        <p:spPr>
          <a:xfrm>
            <a:off x="2152804" y="2242074"/>
            <a:ext cx="712119" cy="611253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E73ACE-6BB0-4631-821E-3A2BBEE9C9EB}"/>
              </a:ext>
            </a:extLst>
          </p:cNvPr>
          <p:cNvSpPr/>
          <p:nvPr/>
        </p:nvSpPr>
        <p:spPr>
          <a:xfrm>
            <a:off x="2869008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A1EB50-4679-467A-B1E2-3A5794CD49EB}"/>
              </a:ext>
            </a:extLst>
          </p:cNvPr>
          <p:cNvSpPr/>
          <p:nvPr/>
        </p:nvSpPr>
        <p:spPr>
          <a:xfrm>
            <a:off x="3583571" y="2242078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E44DEF-F0D1-41A1-B810-EBA6BD868536}"/>
              </a:ext>
            </a:extLst>
          </p:cNvPr>
          <p:cNvSpPr/>
          <p:nvPr/>
        </p:nvSpPr>
        <p:spPr>
          <a:xfrm>
            <a:off x="5010195" y="224207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B862F6-D48C-4300-9E19-A2628178106E}"/>
              </a:ext>
            </a:extLst>
          </p:cNvPr>
          <p:cNvSpPr/>
          <p:nvPr/>
        </p:nvSpPr>
        <p:spPr>
          <a:xfrm>
            <a:off x="4295340" y="224207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82CE79-19FA-4BB0-AF80-383250B36B78}"/>
              </a:ext>
            </a:extLst>
          </p:cNvPr>
          <p:cNvSpPr/>
          <p:nvPr/>
        </p:nvSpPr>
        <p:spPr>
          <a:xfrm>
            <a:off x="5721674" y="427647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90EED-CFE2-48C2-AA66-CEC27E6152ED}"/>
              </a:ext>
            </a:extLst>
          </p:cNvPr>
          <p:cNvSpPr/>
          <p:nvPr/>
        </p:nvSpPr>
        <p:spPr>
          <a:xfrm>
            <a:off x="6425029" y="427647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B58D8-4321-4DE9-8A2C-881C51BC771C}"/>
              </a:ext>
            </a:extLst>
          </p:cNvPr>
          <p:cNvSpPr/>
          <p:nvPr/>
        </p:nvSpPr>
        <p:spPr>
          <a:xfrm>
            <a:off x="2869008" y="427647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D8D48-90E2-43E6-B328-A879AA8164E0}"/>
              </a:ext>
            </a:extLst>
          </p:cNvPr>
          <p:cNvSpPr/>
          <p:nvPr/>
        </p:nvSpPr>
        <p:spPr>
          <a:xfrm>
            <a:off x="3583571" y="427647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7A1ED-055F-4A07-8348-55831618EA1B}"/>
              </a:ext>
            </a:extLst>
          </p:cNvPr>
          <p:cNvSpPr/>
          <p:nvPr/>
        </p:nvSpPr>
        <p:spPr>
          <a:xfrm>
            <a:off x="5010195" y="42764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C128B-F46F-4B9E-8EBF-F6FC878FF8F5}"/>
              </a:ext>
            </a:extLst>
          </p:cNvPr>
          <p:cNvSpPr/>
          <p:nvPr/>
        </p:nvSpPr>
        <p:spPr>
          <a:xfrm>
            <a:off x="4295340" y="42764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0BE3A-E3D3-4228-9E1D-A29F221E38DC}"/>
              </a:ext>
            </a:extLst>
          </p:cNvPr>
          <p:cNvSpPr/>
          <p:nvPr/>
        </p:nvSpPr>
        <p:spPr>
          <a:xfrm>
            <a:off x="5721011" y="499280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02AA5-8F39-4129-BA23-4C4B6068E96A}"/>
              </a:ext>
            </a:extLst>
          </p:cNvPr>
          <p:cNvSpPr/>
          <p:nvPr/>
        </p:nvSpPr>
        <p:spPr>
          <a:xfrm>
            <a:off x="6424366" y="499280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7CD-EF43-414E-B350-577F0BB4C337}"/>
              </a:ext>
            </a:extLst>
          </p:cNvPr>
          <p:cNvSpPr/>
          <p:nvPr/>
        </p:nvSpPr>
        <p:spPr>
          <a:xfrm>
            <a:off x="2868345" y="499280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BE3E9-640E-4996-BCFF-0A30E4DCB1AD}"/>
              </a:ext>
            </a:extLst>
          </p:cNvPr>
          <p:cNvSpPr/>
          <p:nvPr/>
        </p:nvSpPr>
        <p:spPr>
          <a:xfrm>
            <a:off x="3582908" y="499280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2C50F2-F4B0-4E53-A1C6-1D093C92B920}"/>
              </a:ext>
            </a:extLst>
          </p:cNvPr>
          <p:cNvSpPr/>
          <p:nvPr/>
        </p:nvSpPr>
        <p:spPr>
          <a:xfrm>
            <a:off x="5009532" y="499280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12B15-CA44-4385-8871-3B2BAE205A77}"/>
              </a:ext>
            </a:extLst>
          </p:cNvPr>
          <p:cNvSpPr/>
          <p:nvPr/>
        </p:nvSpPr>
        <p:spPr>
          <a:xfrm>
            <a:off x="4294677" y="499280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4CF4601A-1006-4648-B57C-30DFCCF02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59" y="2094469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A69C30A-3330-4A96-8FBD-247121C6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37" y="4213581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BBDF7B-7796-409E-A0F2-FEB7556731F1}"/>
              </a:ext>
            </a:extLst>
          </p:cNvPr>
          <p:cNvSpPr/>
          <p:nvPr/>
        </p:nvSpPr>
        <p:spPr>
          <a:xfrm>
            <a:off x="4295713" y="4276471"/>
            <a:ext cx="712119" cy="611253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2899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</a:p>
        </p:txBody>
      </p:sp>
      <p:pic>
        <p:nvPicPr>
          <p:cNvPr id="392199" name="Picture 7">
            <a:extLst>
              <a:ext uri="{FF2B5EF4-FFF2-40B4-BE49-F238E27FC236}">
                <a16:creationId xmlns:a16="http://schemas.microsoft.com/office/drawing/2014/main" id="{520E996A-DF2B-4052-B38F-8832A6EE3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744" y="89407"/>
            <a:ext cx="8722731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E34C467-CC31-4E4A-8851-E552B2A6D095}"/>
              </a:ext>
            </a:extLst>
          </p:cNvPr>
          <p:cNvSpPr/>
          <p:nvPr/>
        </p:nvSpPr>
        <p:spPr>
          <a:xfrm>
            <a:off x="5721674" y="22420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EB458F-0BE1-44E6-AF7A-4E111DDC8CAB}"/>
              </a:ext>
            </a:extLst>
          </p:cNvPr>
          <p:cNvSpPr/>
          <p:nvPr/>
        </p:nvSpPr>
        <p:spPr>
          <a:xfrm>
            <a:off x="6425029" y="22420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9A4B84-AF0F-462C-9669-782A8FE84D74}"/>
              </a:ext>
            </a:extLst>
          </p:cNvPr>
          <p:cNvSpPr/>
          <p:nvPr/>
        </p:nvSpPr>
        <p:spPr>
          <a:xfrm>
            <a:off x="7140410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F153EB-0C77-47DB-9816-5499173DDF5A}"/>
              </a:ext>
            </a:extLst>
          </p:cNvPr>
          <p:cNvSpPr/>
          <p:nvPr/>
        </p:nvSpPr>
        <p:spPr>
          <a:xfrm>
            <a:off x="2152804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E73ACE-6BB0-4631-821E-3A2BBEE9C9EB}"/>
              </a:ext>
            </a:extLst>
          </p:cNvPr>
          <p:cNvSpPr/>
          <p:nvPr/>
        </p:nvSpPr>
        <p:spPr>
          <a:xfrm>
            <a:off x="2869008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A1EB50-4679-467A-B1E2-3A5794CD49EB}"/>
              </a:ext>
            </a:extLst>
          </p:cNvPr>
          <p:cNvSpPr/>
          <p:nvPr/>
        </p:nvSpPr>
        <p:spPr>
          <a:xfrm>
            <a:off x="3583571" y="2242078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E44DEF-F0D1-41A1-B810-EBA6BD868536}"/>
              </a:ext>
            </a:extLst>
          </p:cNvPr>
          <p:cNvSpPr/>
          <p:nvPr/>
        </p:nvSpPr>
        <p:spPr>
          <a:xfrm>
            <a:off x="5010195" y="224207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B862F6-D48C-4300-9E19-A2628178106E}"/>
              </a:ext>
            </a:extLst>
          </p:cNvPr>
          <p:cNvSpPr/>
          <p:nvPr/>
        </p:nvSpPr>
        <p:spPr>
          <a:xfrm>
            <a:off x="4295340" y="224207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82CE79-19FA-4BB0-AF80-383250B36B78}"/>
              </a:ext>
            </a:extLst>
          </p:cNvPr>
          <p:cNvSpPr/>
          <p:nvPr/>
        </p:nvSpPr>
        <p:spPr>
          <a:xfrm>
            <a:off x="5721674" y="427647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90EED-CFE2-48C2-AA66-CEC27E6152ED}"/>
              </a:ext>
            </a:extLst>
          </p:cNvPr>
          <p:cNvSpPr/>
          <p:nvPr/>
        </p:nvSpPr>
        <p:spPr>
          <a:xfrm>
            <a:off x="6425029" y="427647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B58D8-4321-4DE9-8A2C-881C51BC771C}"/>
              </a:ext>
            </a:extLst>
          </p:cNvPr>
          <p:cNvSpPr/>
          <p:nvPr/>
        </p:nvSpPr>
        <p:spPr>
          <a:xfrm>
            <a:off x="2869008" y="427647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D8D48-90E2-43E6-B328-A879AA8164E0}"/>
              </a:ext>
            </a:extLst>
          </p:cNvPr>
          <p:cNvSpPr/>
          <p:nvPr/>
        </p:nvSpPr>
        <p:spPr>
          <a:xfrm>
            <a:off x="3583571" y="427647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7A1ED-055F-4A07-8348-55831618EA1B}"/>
              </a:ext>
            </a:extLst>
          </p:cNvPr>
          <p:cNvSpPr/>
          <p:nvPr/>
        </p:nvSpPr>
        <p:spPr>
          <a:xfrm>
            <a:off x="5010195" y="42764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C128B-F46F-4B9E-8EBF-F6FC878FF8F5}"/>
              </a:ext>
            </a:extLst>
          </p:cNvPr>
          <p:cNvSpPr/>
          <p:nvPr/>
        </p:nvSpPr>
        <p:spPr>
          <a:xfrm>
            <a:off x="4295340" y="42764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0BE3A-E3D3-4228-9E1D-A29F221E38DC}"/>
              </a:ext>
            </a:extLst>
          </p:cNvPr>
          <p:cNvSpPr/>
          <p:nvPr/>
        </p:nvSpPr>
        <p:spPr>
          <a:xfrm>
            <a:off x="5721011" y="499280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02AA5-8F39-4129-BA23-4C4B6068E96A}"/>
              </a:ext>
            </a:extLst>
          </p:cNvPr>
          <p:cNvSpPr/>
          <p:nvPr/>
        </p:nvSpPr>
        <p:spPr>
          <a:xfrm>
            <a:off x="6424366" y="499280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7CD-EF43-414E-B350-577F0BB4C337}"/>
              </a:ext>
            </a:extLst>
          </p:cNvPr>
          <p:cNvSpPr/>
          <p:nvPr/>
        </p:nvSpPr>
        <p:spPr>
          <a:xfrm>
            <a:off x="2868345" y="499280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BE3E9-640E-4996-BCFF-0A30E4DCB1AD}"/>
              </a:ext>
            </a:extLst>
          </p:cNvPr>
          <p:cNvSpPr/>
          <p:nvPr/>
        </p:nvSpPr>
        <p:spPr>
          <a:xfrm>
            <a:off x="3582908" y="499280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2C50F2-F4B0-4E53-A1C6-1D093C92B920}"/>
              </a:ext>
            </a:extLst>
          </p:cNvPr>
          <p:cNvSpPr/>
          <p:nvPr/>
        </p:nvSpPr>
        <p:spPr>
          <a:xfrm>
            <a:off x="5009532" y="499280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12B15-CA44-4385-8871-3B2BAE205A77}"/>
              </a:ext>
            </a:extLst>
          </p:cNvPr>
          <p:cNvSpPr/>
          <p:nvPr/>
        </p:nvSpPr>
        <p:spPr>
          <a:xfrm>
            <a:off x="4294677" y="499280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4CF4601A-1006-4648-B57C-30DFCCF02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59" y="2094469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A69C30A-3330-4A96-8FBD-247121C6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37" y="4213581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BBDF7B-7796-409E-A0F2-FEB7556731F1}"/>
              </a:ext>
            </a:extLst>
          </p:cNvPr>
          <p:cNvSpPr/>
          <p:nvPr/>
        </p:nvSpPr>
        <p:spPr>
          <a:xfrm>
            <a:off x="6429055" y="4276471"/>
            <a:ext cx="712119" cy="611253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7E2EB8-F4C5-4615-9872-8A4A014D4F7D}"/>
              </a:ext>
            </a:extLst>
          </p:cNvPr>
          <p:cNvSpPr/>
          <p:nvPr/>
        </p:nvSpPr>
        <p:spPr>
          <a:xfrm>
            <a:off x="2874373" y="2242074"/>
            <a:ext cx="712119" cy="611253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5299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</a:p>
        </p:txBody>
      </p:sp>
      <p:pic>
        <p:nvPicPr>
          <p:cNvPr id="392199" name="Picture 7">
            <a:extLst>
              <a:ext uri="{FF2B5EF4-FFF2-40B4-BE49-F238E27FC236}">
                <a16:creationId xmlns:a16="http://schemas.microsoft.com/office/drawing/2014/main" id="{520E996A-DF2B-4052-B38F-8832A6EE3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744" y="89407"/>
            <a:ext cx="8722731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E34C467-CC31-4E4A-8851-E552B2A6D095}"/>
              </a:ext>
            </a:extLst>
          </p:cNvPr>
          <p:cNvSpPr/>
          <p:nvPr/>
        </p:nvSpPr>
        <p:spPr>
          <a:xfrm>
            <a:off x="5721674" y="22420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EB458F-0BE1-44E6-AF7A-4E111DDC8CAB}"/>
              </a:ext>
            </a:extLst>
          </p:cNvPr>
          <p:cNvSpPr/>
          <p:nvPr/>
        </p:nvSpPr>
        <p:spPr>
          <a:xfrm>
            <a:off x="6425029" y="22420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9A4B84-AF0F-462C-9669-782A8FE84D74}"/>
              </a:ext>
            </a:extLst>
          </p:cNvPr>
          <p:cNvSpPr/>
          <p:nvPr/>
        </p:nvSpPr>
        <p:spPr>
          <a:xfrm>
            <a:off x="7140410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F153EB-0C77-47DB-9816-5499173DDF5A}"/>
              </a:ext>
            </a:extLst>
          </p:cNvPr>
          <p:cNvSpPr/>
          <p:nvPr/>
        </p:nvSpPr>
        <p:spPr>
          <a:xfrm>
            <a:off x="2152804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E73ACE-6BB0-4631-821E-3A2BBEE9C9EB}"/>
              </a:ext>
            </a:extLst>
          </p:cNvPr>
          <p:cNvSpPr/>
          <p:nvPr/>
        </p:nvSpPr>
        <p:spPr>
          <a:xfrm>
            <a:off x="2869008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A1EB50-4679-467A-B1E2-3A5794CD49EB}"/>
              </a:ext>
            </a:extLst>
          </p:cNvPr>
          <p:cNvSpPr/>
          <p:nvPr/>
        </p:nvSpPr>
        <p:spPr>
          <a:xfrm>
            <a:off x="3583571" y="2242078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E44DEF-F0D1-41A1-B810-EBA6BD868536}"/>
              </a:ext>
            </a:extLst>
          </p:cNvPr>
          <p:cNvSpPr/>
          <p:nvPr/>
        </p:nvSpPr>
        <p:spPr>
          <a:xfrm>
            <a:off x="5010195" y="224207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B862F6-D48C-4300-9E19-A2628178106E}"/>
              </a:ext>
            </a:extLst>
          </p:cNvPr>
          <p:cNvSpPr/>
          <p:nvPr/>
        </p:nvSpPr>
        <p:spPr>
          <a:xfrm>
            <a:off x="4295340" y="224207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82CE79-19FA-4BB0-AF80-383250B36B78}"/>
              </a:ext>
            </a:extLst>
          </p:cNvPr>
          <p:cNvSpPr/>
          <p:nvPr/>
        </p:nvSpPr>
        <p:spPr>
          <a:xfrm>
            <a:off x="5721674" y="427647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90EED-CFE2-48C2-AA66-CEC27E6152ED}"/>
              </a:ext>
            </a:extLst>
          </p:cNvPr>
          <p:cNvSpPr/>
          <p:nvPr/>
        </p:nvSpPr>
        <p:spPr>
          <a:xfrm>
            <a:off x="6425029" y="427647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B58D8-4321-4DE9-8A2C-881C51BC771C}"/>
              </a:ext>
            </a:extLst>
          </p:cNvPr>
          <p:cNvSpPr/>
          <p:nvPr/>
        </p:nvSpPr>
        <p:spPr>
          <a:xfrm>
            <a:off x="2869008" y="427647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D8D48-90E2-43E6-B328-A879AA8164E0}"/>
              </a:ext>
            </a:extLst>
          </p:cNvPr>
          <p:cNvSpPr/>
          <p:nvPr/>
        </p:nvSpPr>
        <p:spPr>
          <a:xfrm>
            <a:off x="3583571" y="427647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7A1ED-055F-4A07-8348-55831618EA1B}"/>
              </a:ext>
            </a:extLst>
          </p:cNvPr>
          <p:cNvSpPr/>
          <p:nvPr/>
        </p:nvSpPr>
        <p:spPr>
          <a:xfrm>
            <a:off x="5010195" y="42764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C128B-F46F-4B9E-8EBF-F6FC878FF8F5}"/>
              </a:ext>
            </a:extLst>
          </p:cNvPr>
          <p:cNvSpPr/>
          <p:nvPr/>
        </p:nvSpPr>
        <p:spPr>
          <a:xfrm>
            <a:off x="4295340" y="42764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0BE3A-E3D3-4228-9E1D-A29F221E38DC}"/>
              </a:ext>
            </a:extLst>
          </p:cNvPr>
          <p:cNvSpPr/>
          <p:nvPr/>
        </p:nvSpPr>
        <p:spPr>
          <a:xfrm>
            <a:off x="5721011" y="499280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02AA5-8F39-4129-BA23-4C4B6068E96A}"/>
              </a:ext>
            </a:extLst>
          </p:cNvPr>
          <p:cNvSpPr/>
          <p:nvPr/>
        </p:nvSpPr>
        <p:spPr>
          <a:xfrm>
            <a:off x="6424366" y="499280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7CD-EF43-414E-B350-577F0BB4C337}"/>
              </a:ext>
            </a:extLst>
          </p:cNvPr>
          <p:cNvSpPr/>
          <p:nvPr/>
        </p:nvSpPr>
        <p:spPr>
          <a:xfrm>
            <a:off x="2868345" y="499280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BE3E9-640E-4996-BCFF-0A30E4DCB1AD}"/>
              </a:ext>
            </a:extLst>
          </p:cNvPr>
          <p:cNvSpPr/>
          <p:nvPr/>
        </p:nvSpPr>
        <p:spPr>
          <a:xfrm>
            <a:off x="3582908" y="499280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2C50F2-F4B0-4E53-A1C6-1D093C92B920}"/>
              </a:ext>
            </a:extLst>
          </p:cNvPr>
          <p:cNvSpPr/>
          <p:nvPr/>
        </p:nvSpPr>
        <p:spPr>
          <a:xfrm>
            <a:off x="5009532" y="499280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12B15-CA44-4385-8871-3B2BAE205A77}"/>
              </a:ext>
            </a:extLst>
          </p:cNvPr>
          <p:cNvSpPr/>
          <p:nvPr/>
        </p:nvSpPr>
        <p:spPr>
          <a:xfrm>
            <a:off x="4294677" y="499280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4CF4601A-1006-4648-B57C-30DFCCF02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59" y="2094469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A69C30A-3330-4A96-8FBD-247121C6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37" y="4213581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BBDF7B-7796-409E-A0F2-FEB7556731F1}"/>
              </a:ext>
            </a:extLst>
          </p:cNvPr>
          <p:cNvSpPr/>
          <p:nvPr/>
        </p:nvSpPr>
        <p:spPr>
          <a:xfrm>
            <a:off x="5005173" y="4276471"/>
            <a:ext cx="712119" cy="611253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7E2EB8-F4C5-4615-9872-8A4A014D4F7D}"/>
              </a:ext>
            </a:extLst>
          </p:cNvPr>
          <p:cNvSpPr/>
          <p:nvPr/>
        </p:nvSpPr>
        <p:spPr>
          <a:xfrm>
            <a:off x="3584181" y="2242074"/>
            <a:ext cx="712119" cy="611253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6196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</a:p>
        </p:txBody>
      </p:sp>
      <p:pic>
        <p:nvPicPr>
          <p:cNvPr id="392199" name="Picture 7">
            <a:extLst>
              <a:ext uri="{FF2B5EF4-FFF2-40B4-BE49-F238E27FC236}">
                <a16:creationId xmlns:a16="http://schemas.microsoft.com/office/drawing/2014/main" id="{520E996A-DF2B-4052-B38F-8832A6EE3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744" y="89407"/>
            <a:ext cx="8722731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E34C467-CC31-4E4A-8851-E552B2A6D095}"/>
              </a:ext>
            </a:extLst>
          </p:cNvPr>
          <p:cNvSpPr/>
          <p:nvPr/>
        </p:nvSpPr>
        <p:spPr>
          <a:xfrm>
            <a:off x="5721674" y="22420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EB458F-0BE1-44E6-AF7A-4E111DDC8CAB}"/>
              </a:ext>
            </a:extLst>
          </p:cNvPr>
          <p:cNvSpPr/>
          <p:nvPr/>
        </p:nvSpPr>
        <p:spPr>
          <a:xfrm>
            <a:off x="6425029" y="22420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9A4B84-AF0F-462C-9669-782A8FE84D74}"/>
              </a:ext>
            </a:extLst>
          </p:cNvPr>
          <p:cNvSpPr/>
          <p:nvPr/>
        </p:nvSpPr>
        <p:spPr>
          <a:xfrm>
            <a:off x="7140410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F153EB-0C77-47DB-9816-5499173DDF5A}"/>
              </a:ext>
            </a:extLst>
          </p:cNvPr>
          <p:cNvSpPr/>
          <p:nvPr/>
        </p:nvSpPr>
        <p:spPr>
          <a:xfrm>
            <a:off x="2152804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E73ACE-6BB0-4631-821E-3A2BBEE9C9EB}"/>
              </a:ext>
            </a:extLst>
          </p:cNvPr>
          <p:cNvSpPr/>
          <p:nvPr/>
        </p:nvSpPr>
        <p:spPr>
          <a:xfrm>
            <a:off x="2869008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A1EB50-4679-467A-B1E2-3A5794CD49EB}"/>
              </a:ext>
            </a:extLst>
          </p:cNvPr>
          <p:cNvSpPr/>
          <p:nvPr/>
        </p:nvSpPr>
        <p:spPr>
          <a:xfrm>
            <a:off x="3583571" y="2242078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E44DEF-F0D1-41A1-B810-EBA6BD868536}"/>
              </a:ext>
            </a:extLst>
          </p:cNvPr>
          <p:cNvSpPr/>
          <p:nvPr/>
        </p:nvSpPr>
        <p:spPr>
          <a:xfrm>
            <a:off x="5010195" y="224207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B862F6-D48C-4300-9E19-A2628178106E}"/>
              </a:ext>
            </a:extLst>
          </p:cNvPr>
          <p:cNvSpPr/>
          <p:nvPr/>
        </p:nvSpPr>
        <p:spPr>
          <a:xfrm>
            <a:off x="4295340" y="224207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82CE79-19FA-4BB0-AF80-383250B36B78}"/>
              </a:ext>
            </a:extLst>
          </p:cNvPr>
          <p:cNvSpPr/>
          <p:nvPr/>
        </p:nvSpPr>
        <p:spPr>
          <a:xfrm>
            <a:off x="5721674" y="427647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90EED-CFE2-48C2-AA66-CEC27E6152ED}"/>
              </a:ext>
            </a:extLst>
          </p:cNvPr>
          <p:cNvSpPr/>
          <p:nvPr/>
        </p:nvSpPr>
        <p:spPr>
          <a:xfrm>
            <a:off x="6425029" y="427647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B58D8-4321-4DE9-8A2C-881C51BC771C}"/>
              </a:ext>
            </a:extLst>
          </p:cNvPr>
          <p:cNvSpPr/>
          <p:nvPr/>
        </p:nvSpPr>
        <p:spPr>
          <a:xfrm>
            <a:off x="2869008" y="427647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D8D48-90E2-43E6-B328-A879AA8164E0}"/>
              </a:ext>
            </a:extLst>
          </p:cNvPr>
          <p:cNvSpPr/>
          <p:nvPr/>
        </p:nvSpPr>
        <p:spPr>
          <a:xfrm>
            <a:off x="3583571" y="427647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7A1ED-055F-4A07-8348-55831618EA1B}"/>
              </a:ext>
            </a:extLst>
          </p:cNvPr>
          <p:cNvSpPr/>
          <p:nvPr/>
        </p:nvSpPr>
        <p:spPr>
          <a:xfrm>
            <a:off x="5010195" y="42764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C128B-F46F-4B9E-8EBF-F6FC878FF8F5}"/>
              </a:ext>
            </a:extLst>
          </p:cNvPr>
          <p:cNvSpPr/>
          <p:nvPr/>
        </p:nvSpPr>
        <p:spPr>
          <a:xfrm>
            <a:off x="4295340" y="42764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0BE3A-E3D3-4228-9E1D-A29F221E38DC}"/>
              </a:ext>
            </a:extLst>
          </p:cNvPr>
          <p:cNvSpPr/>
          <p:nvPr/>
        </p:nvSpPr>
        <p:spPr>
          <a:xfrm>
            <a:off x="5721011" y="499280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02AA5-8F39-4129-BA23-4C4B6068E96A}"/>
              </a:ext>
            </a:extLst>
          </p:cNvPr>
          <p:cNvSpPr/>
          <p:nvPr/>
        </p:nvSpPr>
        <p:spPr>
          <a:xfrm>
            <a:off x="6424366" y="499280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7CD-EF43-414E-B350-577F0BB4C337}"/>
              </a:ext>
            </a:extLst>
          </p:cNvPr>
          <p:cNvSpPr/>
          <p:nvPr/>
        </p:nvSpPr>
        <p:spPr>
          <a:xfrm>
            <a:off x="2868345" y="499280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BE3E9-640E-4996-BCFF-0A30E4DCB1AD}"/>
              </a:ext>
            </a:extLst>
          </p:cNvPr>
          <p:cNvSpPr/>
          <p:nvPr/>
        </p:nvSpPr>
        <p:spPr>
          <a:xfrm>
            <a:off x="3582908" y="499280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2C50F2-F4B0-4E53-A1C6-1D093C92B920}"/>
              </a:ext>
            </a:extLst>
          </p:cNvPr>
          <p:cNvSpPr/>
          <p:nvPr/>
        </p:nvSpPr>
        <p:spPr>
          <a:xfrm>
            <a:off x="5009532" y="499280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12B15-CA44-4385-8871-3B2BAE205A77}"/>
              </a:ext>
            </a:extLst>
          </p:cNvPr>
          <p:cNvSpPr/>
          <p:nvPr/>
        </p:nvSpPr>
        <p:spPr>
          <a:xfrm>
            <a:off x="4294677" y="499280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4CF4601A-1006-4648-B57C-30DFCCF02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59" y="2094469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A69C30A-3330-4A96-8FBD-247121C6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37" y="4213581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BBDF7B-7796-409E-A0F2-FEB7556731F1}"/>
              </a:ext>
            </a:extLst>
          </p:cNvPr>
          <p:cNvSpPr/>
          <p:nvPr/>
        </p:nvSpPr>
        <p:spPr>
          <a:xfrm>
            <a:off x="2873710" y="4276471"/>
            <a:ext cx="712119" cy="611253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7E2EB8-F4C5-4615-9872-8A4A014D4F7D}"/>
              </a:ext>
            </a:extLst>
          </p:cNvPr>
          <p:cNvSpPr/>
          <p:nvPr/>
        </p:nvSpPr>
        <p:spPr>
          <a:xfrm>
            <a:off x="4282754" y="2247002"/>
            <a:ext cx="712119" cy="611253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1885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</a:p>
        </p:txBody>
      </p:sp>
      <p:pic>
        <p:nvPicPr>
          <p:cNvPr id="392199" name="Picture 7">
            <a:extLst>
              <a:ext uri="{FF2B5EF4-FFF2-40B4-BE49-F238E27FC236}">
                <a16:creationId xmlns:a16="http://schemas.microsoft.com/office/drawing/2014/main" id="{520E996A-DF2B-4052-B38F-8832A6EE3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744" y="89407"/>
            <a:ext cx="8722731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E34C467-CC31-4E4A-8851-E552B2A6D095}"/>
              </a:ext>
            </a:extLst>
          </p:cNvPr>
          <p:cNvSpPr/>
          <p:nvPr/>
        </p:nvSpPr>
        <p:spPr>
          <a:xfrm>
            <a:off x="5721674" y="22420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EB458F-0BE1-44E6-AF7A-4E111DDC8CAB}"/>
              </a:ext>
            </a:extLst>
          </p:cNvPr>
          <p:cNvSpPr/>
          <p:nvPr/>
        </p:nvSpPr>
        <p:spPr>
          <a:xfrm>
            <a:off x="6425029" y="22420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9A4B84-AF0F-462C-9669-782A8FE84D74}"/>
              </a:ext>
            </a:extLst>
          </p:cNvPr>
          <p:cNvSpPr/>
          <p:nvPr/>
        </p:nvSpPr>
        <p:spPr>
          <a:xfrm>
            <a:off x="7140410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F153EB-0C77-47DB-9816-5499173DDF5A}"/>
              </a:ext>
            </a:extLst>
          </p:cNvPr>
          <p:cNvSpPr/>
          <p:nvPr/>
        </p:nvSpPr>
        <p:spPr>
          <a:xfrm>
            <a:off x="2152804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E73ACE-6BB0-4631-821E-3A2BBEE9C9EB}"/>
              </a:ext>
            </a:extLst>
          </p:cNvPr>
          <p:cNvSpPr/>
          <p:nvPr/>
        </p:nvSpPr>
        <p:spPr>
          <a:xfrm>
            <a:off x="2869008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A1EB50-4679-467A-B1E2-3A5794CD49EB}"/>
              </a:ext>
            </a:extLst>
          </p:cNvPr>
          <p:cNvSpPr/>
          <p:nvPr/>
        </p:nvSpPr>
        <p:spPr>
          <a:xfrm>
            <a:off x="3583571" y="2242078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E44DEF-F0D1-41A1-B810-EBA6BD868536}"/>
              </a:ext>
            </a:extLst>
          </p:cNvPr>
          <p:cNvSpPr/>
          <p:nvPr/>
        </p:nvSpPr>
        <p:spPr>
          <a:xfrm>
            <a:off x="5010195" y="224207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B862F6-D48C-4300-9E19-A2628178106E}"/>
              </a:ext>
            </a:extLst>
          </p:cNvPr>
          <p:cNvSpPr/>
          <p:nvPr/>
        </p:nvSpPr>
        <p:spPr>
          <a:xfrm>
            <a:off x="4295340" y="224207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82CE79-19FA-4BB0-AF80-383250B36B78}"/>
              </a:ext>
            </a:extLst>
          </p:cNvPr>
          <p:cNvSpPr/>
          <p:nvPr/>
        </p:nvSpPr>
        <p:spPr>
          <a:xfrm>
            <a:off x="5721674" y="427647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90EED-CFE2-48C2-AA66-CEC27E6152ED}"/>
              </a:ext>
            </a:extLst>
          </p:cNvPr>
          <p:cNvSpPr/>
          <p:nvPr/>
        </p:nvSpPr>
        <p:spPr>
          <a:xfrm>
            <a:off x="6425029" y="427647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B58D8-4321-4DE9-8A2C-881C51BC771C}"/>
              </a:ext>
            </a:extLst>
          </p:cNvPr>
          <p:cNvSpPr/>
          <p:nvPr/>
        </p:nvSpPr>
        <p:spPr>
          <a:xfrm>
            <a:off x="2869008" y="427647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D8D48-90E2-43E6-B328-A879AA8164E0}"/>
              </a:ext>
            </a:extLst>
          </p:cNvPr>
          <p:cNvSpPr/>
          <p:nvPr/>
        </p:nvSpPr>
        <p:spPr>
          <a:xfrm>
            <a:off x="3583571" y="427647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7A1ED-055F-4A07-8348-55831618EA1B}"/>
              </a:ext>
            </a:extLst>
          </p:cNvPr>
          <p:cNvSpPr/>
          <p:nvPr/>
        </p:nvSpPr>
        <p:spPr>
          <a:xfrm>
            <a:off x="5010195" y="42764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C128B-F46F-4B9E-8EBF-F6FC878FF8F5}"/>
              </a:ext>
            </a:extLst>
          </p:cNvPr>
          <p:cNvSpPr/>
          <p:nvPr/>
        </p:nvSpPr>
        <p:spPr>
          <a:xfrm>
            <a:off x="4295340" y="42764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0BE3A-E3D3-4228-9E1D-A29F221E38DC}"/>
              </a:ext>
            </a:extLst>
          </p:cNvPr>
          <p:cNvSpPr/>
          <p:nvPr/>
        </p:nvSpPr>
        <p:spPr>
          <a:xfrm>
            <a:off x="5721011" y="499280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02AA5-8F39-4129-BA23-4C4B6068E96A}"/>
              </a:ext>
            </a:extLst>
          </p:cNvPr>
          <p:cNvSpPr/>
          <p:nvPr/>
        </p:nvSpPr>
        <p:spPr>
          <a:xfrm>
            <a:off x="6424366" y="499280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7CD-EF43-414E-B350-577F0BB4C337}"/>
              </a:ext>
            </a:extLst>
          </p:cNvPr>
          <p:cNvSpPr/>
          <p:nvPr/>
        </p:nvSpPr>
        <p:spPr>
          <a:xfrm>
            <a:off x="2868345" y="499280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BE3E9-640E-4996-BCFF-0A30E4DCB1AD}"/>
              </a:ext>
            </a:extLst>
          </p:cNvPr>
          <p:cNvSpPr/>
          <p:nvPr/>
        </p:nvSpPr>
        <p:spPr>
          <a:xfrm>
            <a:off x="3582908" y="499280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2C50F2-F4B0-4E53-A1C6-1D093C92B920}"/>
              </a:ext>
            </a:extLst>
          </p:cNvPr>
          <p:cNvSpPr/>
          <p:nvPr/>
        </p:nvSpPr>
        <p:spPr>
          <a:xfrm>
            <a:off x="5009532" y="499280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12B15-CA44-4385-8871-3B2BAE205A77}"/>
              </a:ext>
            </a:extLst>
          </p:cNvPr>
          <p:cNvSpPr/>
          <p:nvPr/>
        </p:nvSpPr>
        <p:spPr>
          <a:xfrm>
            <a:off x="4294677" y="499280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4CF4601A-1006-4648-B57C-30DFCCF02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59" y="2094469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A69C30A-3330-4A96-8FBD-247121C6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37" y="4213581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BBDF7B-7796-409E-A0F2-FEB7556731F1}"/>
              </a:ext>
            </a:extLst>
          </p:cNvPr>
          <p:cNvSpPr/>
          <p:nvPr/>
        </p:nvSpPr>
        <p:spPr>
          <a:xfrm>
            <a:off x="4293269" y="4276471"/>
            <a:ext cx="712119" cy="611253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7E2EB8-F4C5-4615-9872-8A4A014D4F7D}"/>
              </a:ext>
            </a:extLst>
          </p:cNvPr>
          <p:cNvSpPr/>
          <p:nvPr/>
        </p:nvSpPr>
        <p:spPr>
          <a:xfrm>
            <a:off x="5004300" y="2247004"/>
            <a:ext cx="712119" cy="611253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778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</a:p>
        </p:txBody>
      </p:sp>
      <p:pic>
        <p:nvPicPr>
          <p:cNvPr id="392199" name="Picture 7">
            <a:extLst>
              <a:ext uri="{FF2B5EF4-FFF2-40B4-BE49-F238E27FC236}">
                <a16:creationId xmlns:a16="http://schemas.microsoft.com/office/drawing/2014/main" id="{520E996A-DF2B-4052-B38F-8832A6EE3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744" y="89407"/>
            <a:ext cx="8722731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E34C467-CC31-4E4A-8851-E552B2A6D095}"/>
              </a:ext>
            </a:extLst>
          </p:cNvPr>
          <p:cNvSpPr/>
          <p:nvPr/>
        </p:nvSpPr>
        <p:spPr>
          <a:xfrm>
            <a:off x="5721674" y="22420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EB458F-0BE1-44E6-AF7A-4E111DDC8CAB}"/>
              </a:ext>
            </a:extLst>
          </p:cNvPr>
          <p:cNvSpPr/>
          <p:nvPr/>
        </p:nvSpPr>
        <p:spPr>
          <a:xfrm>
            <a:off x="6425029" y="22420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9A4B84-AF0F-462C-9669-782A8FE84D74}"/>
              </a:ext>
            </a:extLst>
          </p:cNvPr>
          <p:cNvSpPr/>
          <p:nvPr/>
        </p:nvSpPr>
        <p:spPr>
          <a:xfrm>
            <a:off x="7140410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F153EB-0C77-47DB-9816-5499173DDF5A}"/>
              </a:ext>
            </a:extLst>
          </p:cNvPr>
          <p:cNvSpPr/>
          <p:nvPr/>
        </p:nvSpPr>
        <p:spPr>
          <a:xfrm>
            <a:off x="2152804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E73ACE-6BB0-4631-821E-3A2BBEE9C9EB}"/>
              </a:ext>
            </a:extLst>
          </p:cNvPr>
          <p:cNvSpPr/>
          <p:nvPr/>
        </p:nvSpPr>
        <p:spPr>
          <a:xfrm>
            <a:off x="2869008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A1EB50-4679-467A-B1E2-3A5794CD49EB}"/>
              </a:ext>
            </a:extLst>
          </p:cNvPr>
          <p:cNvSpPr/>
          <p:nvPr/>
        </p:nvSpPr>
        <p:spPr>
          <a:xfrm>
            <a:off x="3583571" y="2242078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E44DEF-F0D1-41A1-B810-EBA6BD868536}"/>
              </a:ext>
            </a:extLst>
          </p:cNvPr>
          <p:cNvSpPr/>
          <p:nvPr/>
        </p:nvSpPr>
        <p:spPr>
          <a:xfrm>
            <a:off x="5010195" y="224207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B862F6-D48C-4300-9E19-A2628178106E}"/>
              </a:ext>
            </a:extLst>
          </p:cNvPr>
          <p:cNvSpPr/>
          <p:nvPr/>
        </p:nvSpPr>
        <p:spPr>
          <a:xfrm>
            <a:off x="4295340" y="224207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82CE79-19FA-4BB0-AF80-383250B36B78}"/>
              </a:ext>
            </a:extLst>
          </p:cNvPr>
          <p:cNvSpPr/>
          <p:nvPr/>
        </p:nvSpPr>
        <p:spPr>
          <a:xfrm>
            <a:off x="5721674" y="427647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90EED-CFE2-48C2-AA66-CEC27E6152ED}"/>
              </a:ext>
            </a:extLst>
          </p:cNvPr>
          <p:cNvSpPr/>
          <p:nvPr/>
        </p:nvSpPr>
        <p:spPr>
          <a:xfrm>
            <a:off x="6425029" y="427647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B58D8-4321-4DE9-8A2C-881C51BC771C}"/>
              </a:ext>
            </a:extLst>
          </p:cNvPr>
          <p:cNvSpPr/>
          <p:nvPr/>
        </p:nvSpPr>
        <p:spPr>
          <a:xfrm>
            <a:off x="2869008" y="427647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D8D48-90E2-43E6-B328-A879AA8164E0}"/>
              </a:ext>
            </a:extLst>
          </p:cNvPr>
          <p:cNvSpPr/>
          <p:nvPr/>
        </p:nvSpPr>
        <p:spPr>
          <a:xfrm>
            <a:off x="3583571" y="427647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7A1ED-055F-4A07-8348-55831618EA1B}"/>
              </a:ext>
            </a:extLst>
          </p:cNvPr>
          <p:cNvSpPr/>
          <p:nvPr/>
        </p:nvSpPr>
        <p:spPr>
          <a:xfrm>
            <a:off x="5010195" y="42764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C128B-F46F-4B9E-8EBF-F6FC878FF8F5}"/>
              </a:ext>
            </a:extLst>
          </p:cNvPr>
          <p:cNvSpPr/>
          <p:nvPr/>
        </p:nvSpPr>
        <p:spPr>
          <a:xfrm>
            <a:off x="4295340" y="42764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0BE3A-E3D3-4228-9E1D-A29F221E38DC}"/>
              </a:ext>
            </a:extLst>
          </p:cNvPr>
          <p:cNvSpPr/>
          <p:nvPr/>
        </p:nvSpPr>
        <p:spPr>
          <a:xfrm>
            <a:off x="5721011" y="499280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02AA5-8F39-4129-BA23-4C4B6068E96A}"/>
              </a:ext>
            </a:extLst>
          </p:cNvPr>
          <p:cNvSpPr/>
          <p:nvPr/>
        </p:nvSpPr>
        <p:spPr>
          <a:xfrm>
            <a:off x="6424366" y="499280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7CD-EF43-414E-B350-577F0BB4C337}"/>
              </a:ext>
            </a:extLst>
          </p:cNvPr>
          <p:cNvSpPr/>
          <p:nvPr/>
        </p:nvSpPr>
        <p:spPr>
          <a:xfrm>
            <a:off x="2868345" y="499280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BE3E9-640E-4996-BCFF-0A30E4DCB1AD}"/>
              </a:ext>
            </a:extLst>
          </p:cNvPr>
          <p:cNvSpPr/>
          <p:nvPr/>
        </p:nvSpPr>
        <p:spPr>
          <a:xfrm>
            <a:off x="3582908" y="499280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2C50F2-F4B0-4E53-A1C6-1D093C92B920}"/>
              </a:ext>
            </a:extLst>
          </p:cNvPr>
          <p:cNvSpPr/>
          <p:nvPr/>
        </p:nvSpPr>
        <p:spPr>
          <a:xfrm>
            <a:off x="5009532" y="499280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12B15-CA44-4385-8871-3B2BAE205A77}"/>
              </a:ext>
            </a:extLst>
          </p:cNvPr>
          <p:cNvSpPr/>
          <p:nvPr/>
        </p:nvSpPr>
        <p:spPr>
          <a:xfrm>
            <a:off x="4294677" y="499280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4CF4601A-1006-4648-B57C-30DFCCF02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59" y="2094469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A69C30A-3330-4A96-8FBD-247121C6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37" y="4213581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BBDF7B-7796-409E-A0F2-FEB7556731F1}"/>
              </a:ext>
            </a:extLst>
          </p:cNvPr>
          <p:cNvSpPr/>
          <p:nvPr/>
        </p:nvSpPr>
        <p:spPr>
          <a:xfrm>
            <a:off x="5007482" y="4276472"/>
            <a:ext cx="712119" cy="611253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7E2EB8-F4C5-4615-9872-8A4A014D4F7D}"/>
              </a:ext>
            </a:extLst>
          </p:cNvPr>
          <p:cNvSpPr/>
          <p:nvPr/>
        </p:nvSpPr>
        <p:spPr>
          <a:xfrm>
            <a:off x="5721086" y="2242074"/>
            <a:ext cx="712119" cy="611253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4966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</a:p>
        </p:txBody>
      </p:sp>
      <p:pic>
        <p:nvPicPr>
          <p:cNvPr id="392199" name="Picture 7">
            <a:extLst>
              <a:ext uri="{FF2B5EF4-FFF2-40B4-BE49-F238E27FC236}">
                <a16:creationId xmlns:a16="http://schemas.microsoft.com/office/drawing/2014/main" id="{520E996A-DF2B-4052-B38F-8832A6EE3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744" y="89407"/>
            <a:ext cx="8722731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E34C467-CC31-4E4A-8851-E552B2A6D095}"/>
              </a:ext>
            </a:extLst>
          </p:cNvPr>
          <p:cNvSpPr/>
          <p:nvPr/>
        </p:nvSpPr>
        <p:spPr>
          <a:xfrm>
            <a:off x="5721674" y="22420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EB458F-0BE1-44E6-AF7A-4E111DDC8CAB}"/>
              </a:ext>
            </a:extLst>
          </p:cNvPr>
          <p:cNvSpPr/>
          <p:nvPr/>
        </p:nvSpPr>
        <p:spPr>
          <a:xfrm>
            <a:off x="6425029" y="22420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9A4B84-AF0F-462C-9669-782A8FE84D74}"/>
              </a:ext>
            </a:extLst>
          </p:cNvPr>
          <p:cNvSpPr/>
          <p:nvPr/>
        </p:nvSpPr>
        <p:spPr>
          <a:xfrm>
            <a:off x="7140410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F153EB-0C77-47DB-9816-5499173DDF5A}"/>
              </a:ext>
            </a:extLst>
          </p:cNvPr>
          <p:cNvSpPr/>
          <p:nvPr/>
        </p:nvSpPr>
        <p:spPr>
          <a:xfrm>
            <a:off x="2152804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E73ACE-6BB0-4631-821E-3A2BBEE9C9EB}"/>
              </a:ext>
            </a:extLst>
          </p:cNvPr>
          <p:cNvSpPr/>
          <p:nvPr/>
        </p:nvSpPr>
        <p:spPr>
          <a:xfrm>
            <a:off x="2869008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A1EB50-4679-467A-B1E2-3A5794CD49EB}"/>
              </a:ext>
            </a:extLst>
          </p:cNvPr>
          <p:cNvSpPr/>
          <p:nvPr/>
        </p:nvSpPr>
        <p:spPr>
          <a:xfrm>
            <a:off x="3583571" y="2242078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E44DEF-F0D1-41A1-B810-EBA6BD868536}"/>
              </a:ext>
            </a:extLst>
          </p:cNvPr>
          <p:cNvSpPr/>
          <p:nvPr/>
        </p:nvSpPr>
        <p:spPr>
          <a:xfrm>
            <a:off x="5010195" y="224207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B862F6-D48C-4300-9E19-A2628178106E}"/>
              </a:ext>
            </a:extLst>
          </p:cNvPr>
          <p:cNvSpPr/>
          <p:nvPr/>
        </p:nvSpPr>
        <p:spPr>
          <a:xfrm>
            <a:off x="4295340" y="224207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82CE79-19FA-4BB0-AF80-383250B36B78}"/>
              </a:ext>
            </a:extLst>
          </p:cNvPr>
          <p:cNvSpPr/>
          <p:nvPr/>
        </p:nvSpPr>
        <p:spPr>
          <a:xfrm>
            <a:off x="5721674" y="427647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90EED-CFE2-48C2-AA66-CEC27E6152ED}"/>
              </a:ext>
            </a:extLst>
          </p:cNvPr>
          <p:cNvSpPr/>
          <p:nvPr/>
        </p:nvSpPr>
        <p:spPr>
          <a:xfrm>
            <a:off x="6425029" y="427647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B58D8-4321-4DE9-8A2C-881C51BC771C}"/>
              </a:ext>
            </a:extLst>
          </p:cNvPr>
          <p:cNvSpPr/>
          <p:nvPr/>
        </p:nvSpPr>
        <p:spPr>
          <a:xfrm>
            <a:off x="2869008" y="427647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D8D48-90E2-43E6-B328-A879AA8164E0}"/>
              </a:ext>
            </a:extLst>
          </p:cNvPr>
          <p:cNvSpPr/>
          <p:nvPr/>
        </p:nvSpPr>
        <p:spPr>
          <a:xfrm>
            <a:off x="3583571" y="427647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7A1ED-055F-4A07-8348-55831618EA1B}"/>
              </a:ext>
            </a:extLst>
          </p:cNvPr>
          <p:cNvSpPr/>
          <p:nvPr/>
        </p:nvSpPr>
        <p:spPr>
          <a:xfrm>
            <a:off x="5010195" y="42764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C128B-F46F-4B9E-8EBF-F6FC878FF8F5}"/>
              </a:ext>
            </a:extLst>
          </p:cNvPr>
          <p:cNvSpPr/>
          <p:nvPr/>
        </p:nvSpPr>
        <p:spPr>
          <a:xfrm>
            <a:off x="4295340" y="42764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0BE3A-E3D3-4228-9E1D-A29F221E38DC}"/>
              </a:ext>
            </a:extLst>
          </p:cNvPr>
          <p:cNvSpPr/>
          <p:nvPr/>
        </p:nvSpPr>
        <p:spPr>
          <a:xfrm>
            <a:off x="5721011" y="499280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02AA5-8F39-4129-BA23-4C4B6068E96A}"/>
              </a:ext>
            </a:extLst>
          </p:cNvPr>
          <p:cNvSpPr/>
          <p:nvPr/>
        </p:nvSpPr>
        <p:spPr>
          <a:xfrm>
            <a:off x="6424366" y="499280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7CD-EF43-414E-B350-577F0BB4C337}"/>
              </a:ext>
            </a:extLst>
          </p:cNvPr>
          <p:cNvSpPr/>
          <p:nvPr/>
        </p:nvSpPr>
        <p:spPr>
          <a:xfrm>
            <a:off x="2868345" y="499280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BE3E9-640E-4996-BCFF-0A30E4DCB1AD}"/>
              </a:ext>
            </a:extLst>
          </p:cNvPr>
          <p:cNvSpPr/>
          <p:nvPr/>
        </p:nvSpPr>
        <p:spPr>
          <a:xfrm>
            <a:off x="3582908" y="499280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2C50F2-F4B0-4E53-A1C6-1D093C92B920}"/>
              </a:ext>
            </a:extLst>
          </p:cNvPr>
          <p:cNvSpPr/>
          <p:nvPr/>
        </p:nvSpPr>
        <p:spPr>
          <a:xfrm>
            <a:off x="5009532" y="499280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12B15-CA44-4385-8871-3B2BAE205A77}"/>
              </a:ext>
            </a:extLst>
          </p:cNvPr>
          <p:cNvSpPr/>
          <p:nvPr/>
        </p:nvSpPr>
        <p:spPr>
          <a:xfrm>
            <a:off x="4294677" y="499280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4CF4601A-1006-4648-B57C-30DFCCF02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59" y="2094469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A69C30A-3330-4A96-8FBD-247121C6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37" y="4213581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BBDF7B-7796-409E-A0F2-FEB7556731F1}"/>
              </a:ext>
            </a:extLst>
          </p:cNvPr>
          <p:cNvSpPr/>
          <p:nvPr/>
        </p:nvSpPr>
        <p:spPr>
          <a:xfrm>
            <a:off x="2870439" y="4276472"/>
            <a:ext cx="712119" cy="611253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7E2EB8-F4C5-4615-9872-8A4A014D4F7D}"/>
              </a:ext>
            </a:extLst>
          </p:cNvPr>
          <p:cNvSpPr/>
          <p:nvPr/>
        </p:nvSpPr>
        <p:spPr>
          <a:xfrm>
            <a:off x="6417383" y="2242073"/>
            <a:ext cx="712119" cy="611253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5865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</a:p>
        </p:txBody>
      </p:sp>
      <p:pic>
        <p:nvPicPr>
          <p:cNvPr id="392199" name="Picture 7">
            <a:extLst>
              <a:ext uri="{FF2B5EF4-FFF2-40B4-BE49-F238E27FC236}">
                <a16:creationId xmlns:a16="http://schemas.microsoft.com/office/drawing/2014/main" id="{520E996A-DF2B-4052-B38F-8832A6EE3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744" y="89407"/>
            <a:ext cx="8722731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E34C467-CC31-4E4A-8851-E552B2A6D095}"/>
              </a:ext>
            </a:extLst>
          </p:cNvPr>
          <p:cNvSpPr/>
          <p:nvPr/>
        </p:nvSpPr>
        <p:spPr>
          <a:xfrm>
            <a:off x="5721674" y="22420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EB458F-0BE1-44E6-AF7A-4E111DDC8CAB}"/>
              </a:ext>
            </a:extLst>
          </p:cNvPr>
          <p:cNvSpPr/>
          <p:nvPr/>
        </p:nvSpPr>
        <p:spPr>
          <a:xfrm>
            <a:off x="6425029" y="22420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9A4B84-AF0F-462C-9669-782A8FE84D74}"/>
              </a:ext>
            </a:extLst>
          </p:cNvPr>
          <p:cNvSpPr/>
          <p:nvPr/>
        </p:nvSpPr>
        <p:spPr>
          <a:xfrm>
            <a:off x="7140410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F153EB-0C77-47DB-9816-5499173DDF5A}"/>
              </a:ext>
            </a:extLst>
          </p:cNvPr>
          <p:cNvSpPr/>
          <p:nvPr/>
        </p:nvSpPr>
        <p:spPr>
          <a:xfrm>
            <a:off x="2152804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E73ACE-6BB0-4631-821E-3A2BBEE9C9EB}"/>
              </a:ext>
            </a:extLst>
          </p:cNvPr>
          <p:cNvSpPr/>
          <p:nvPr/>
        </p:nvSpPr>
        <p:spPr>
          <a:xfrm>
            <a:off x="2869008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A1EB50-4679-467A-B1E2-3A5794CD49EB}"/>
              </a:ext>
            </a:extLst>
          </p:cNvPr>
          <p:cNvSpPr/>
          <p:nvPr/>
        </p:nvSpPr>
        <p:spPr>
          <a:xfrm>
            <a:off x="3583571" y="2242078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E44DEF-F0D1-41A1-B810-EBA6BD868536}"/>
              </a:ext>
            </a:extLst>
          </p:cNvPr>
          <p:cNvSpPr/>
          <p:nvPr/>
        </p:nvSpPr>
        <p:spPr>
          <a:xfrm>
            <a:off x="5010195" y="224207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B862F6-D48C-4300-9E19-A2628178106E}"/>
              </a:ext>
            </a:extLst>
          </p:cNvPr>
          <p:cNvSpPr/>
          <p:nvPr/>
        </p:nvSpPr>
        <p:spPr>
          <a:xfrm>
            <a:off x="4295340" y="224207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82CE79-19FA-4BB0-AF80-383250B36B78}"/>
              </a:ext>
            </a:extLst>
          </p:cNvPr>
          <p:cNvSpPr/>
          <p:nvPr/>
        </p:nvSpPr>
        <p:spPr>
          <a:xfrm>
            <a:off x="5721674" y="427647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90EED-CFE2-48C2-AA66-CEC27E6152ED}"/>
              </a:ext>
            </a:extLst>
          </p:cNvPr>
          <p:cNvSpPr/>
          <p:nvPr/>
        </p:nvSpPr>
        <p:spPr>
          <a:xfrm>
            <a:off x="6425029" y="427647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B58D8-4321-4DE9-8A2C-881C51BC771C}"/>
              </a:ext>
            </a:extLst>
          </p:cNvPr>
          <p:cNvSpPr/>
          <p:nvPr/>
        </p:nvSpPr>
        <p:spPr>
          <a:xfrm>
            <a:off x="2869008" y="427647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D8D48-90E2-43E6-B328-A879AA8164E0}"/>
              </a:ext>
            </a:extLst>
          </p:cNvPr>
          <p:cNvSpPr/>
          <p:nvPr/>
        </p:nvSpPr>
        <p:spPr>
          <a:xfrm>
            <a:off x="3583571" y="427647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7A1ED-055F-4A07-8348-55831618EA1B}"/>
              </a:ext>
            </a:extLst>
          </p:cNvPr>
          <p:cNvSpPr/>
          <p:nvPr/>
        </p:nvSpPr>
        <p:spPr>
          <a:xfrm>
            <a:off x="5010195" y="42764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C128B-F46F-4B9E-8EBF-F6FC878FF8F5}"/>
              </a:ext>
            </a:extLst>
          </p:cNvPr>
          <p:cNvSpPr/>
          <p:nvPr/>
        </p:nvSpPr>
        <p:spPr>
          <a:xfrm>
            <a:off x="4295340" y="42764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0BE3A-E3D3-4228-9E1D-A29F221E38DC}"/>
              </a:ext>
            </a:extLst>
          </p:cNvPr>
          <p:cNvSpPr/>
          <p:nvPr/>
        </p:nvSpPr>
        <p:spPr>
          <a:xfrm>
            <a:off x="5721011" y="499280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02AA5-8F39-4129-BA23-4C4B6068E96A}"/>
              </a:ext>
            </a:extLst>
          </p:cNvPr>
          <p:cNvSpPr/>
          <p:nvPr/>
        </p:nvSpPr>
        <p:spPr>
          <a:xfrm>
            <a:off x="6424366" y="499280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7CD-EF43-414E-B350-577F0BB4C337}"/>
              </a:ext>
            </a:extLst>
          </p:cNvPr>
          <p:cNvSpPr/>
          <p:nvPr/>
        </p:nvSpPr>
        <p:spPr>
          <a:xfrm>
            <a:off x="2868345" y="499280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BE3E9-640E-4996-BCFF-0A30E4DCB1AD}"/>
              </a:ext>
            </a:extLst>
          </p:cNvPr>
          <p:cNvSpPr/>
          <p:nvPr/>
        </p:nvSpPr>
        <p:spPr>
          <a:xfrm>
            <a:off x="3582908" y="499280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2C50F2-F4B0-4E53-A1C6-1D093C92B920}"/>
              </a:ext>
            </a:extLst>
          </p:cNvPr>
          <p:cNvSpPr/>
          <p:nvPr/>
        </p:nvSpPr>
        <p:spPr>
          <a:xfrm>
            <a:off x="5009532" y="499280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12B15-CA44-4385-8871-3B2BAE205A77}"/>
              </a:ext>
            </a:extLst>
          </p:cNvPr>
          <p:cNvSpPr/>
          <p:nvPr/>
        </p:nvSpPr>
        <p:spPr>
          <a:xfrm>
            <a:off x="4294677" y="499280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4CF4601A-1006-4648-B57C-30DFCCF02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59" y="2094469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A69C30A-3330-4A96-8FBD-247121C6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37" y="4213581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BBDF7B-7796-409E-A0F2-FEB7556731F1}"/>
              </a:ext>
            </a:extLst>
          </p:cNvPr>
          <p:cNvSpPr/>
          <p:nvPr/>
        </p:nvSpPr>
        <p:spPr>
          <a:xfrm>
            <a:off x="5012639" y="4276042"/>
            <a:ext cx="712119" cy="611253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7E2EB8-F4C5-4615-9872-8A4A014D4F7D}"/>
              </a:ext>
            </a:extLst>
          </p:cNvPr>
          <p:cNvSpPr/>
          <p:nvPr/>
        </p:nvSpPr>
        <p:spPr>
          <a:xfrm>
            <a:off x="7136485" y="2240459"/>
            <a:ext cx="712119" cy="611253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1743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</a:p>
        </p:txBody>
      </p:sp>
      <p:pic>
        <p:nvPicPr>
          <p:cNvPr id="392199" name="Picture 7">
            <a:extLst>
              <a:ext uri="{FF2B5EF4-FFF2-40B4-BE49-F238E27FC236}">
                <a16:creationId xmlns:a16="http://schemas.microsoft.com/office/drawing/2014/main" id="{520E996A-DF2B-4052-B38F-8832A6EE3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744" y="89407"/>
            <a:ext cx="8722731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E34C467-CC31-4E4A-8851-E552B2A6D095}"/>
              </a:ext>
            </a:extLst>
          </p:cNvPr>
          <p:cNvSpPr/>
          <p:nvPr/>
        </p:nvSpPr>
        <p:spPr>
          <a:xfrm>
            <a:off x="5721674" y="22420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EB458F-0BE1-44E6-AF7A-4E111DDC8CAB}"/>
              </a:ext>
            </a:extLst>
          </p:cNvPr>
          <p:cNvSpPr/>
          <p:nvPr/>
        </p:nvSpPr>
        <p:spPr>
          <a:xfrm>
            <a:off x="6425029" y="22420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9A4B84-AF0F-462C-9669-782A8FE84D74}"/>
              </a:ext>
            </a:extLst>
          </p:cNvPr>
          <p:cNvSpPr/>
          <p:nvPr/>
        </p:nvSpPr>
        <p:spPr>
          <a:xfrm>
            <a:off x="7140410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F153EB-0C77-47DB-9816-5499173DDF5A}"/>
              </a:ext>
            </a:extLst>
          </p:cNvPr>
          <p:cNvSpPr/>
          <p:nvPr/>
        </p:nvSpPr>
        <p:spPr>
          <a:xfrm>
            <a:off x="2152804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E73ACE-6BB0-4631-821E-3A2BBEE9C9EB}"/>
              </a:ext>
            </a:extLst>
          </p:cNvPr>
          <p:cNvSpPr/>
          <p:nvPr/>
        </p:nvSpPr>
        <p:spPr>
          <a:xfrm>
            <a:off x="2869008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A1EB50-4679-467A-B1E2-3A5794CD49EB}"/>
              </a:ext>
            </a:extLst>
          </p:cNvPr>
          <p:cNvSpPr/>
          <p:nvPr/>
        </p:nvSpPr>
        <p:spPr>
          <a:xfrm>
            <a:off x="3583571" y="2242078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E44DEF-F0D1-41A1-B810-EBA6BD868536}"/>
              </a:ext>
            </a:extLst>
          </p:cNvPr>
          <p:cNvSpPr/>
          <p:nvPr/>
        </p:nvSpPr>
        <p:spPr>
          <a:xfrm>
            <a:off x="5010195" y="224207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B862F6-D48C-4300-9E19-A2628178106E}"/>
              </a:ext>
            </a:extLst>
          </p:cNvPr>
          <p:cNvSpPr/>
          <p:nvPr/>
        </p:nvSpPr>
        <p:spPr>
          <a:xfrm>
            <a:off x="4295340" y="224207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82CE79-19FA-4BB0-AF80-383250B36B78}"/>
              </a:ext>
            </a:extLst>
          </p:cNvPr>
          <p:cNvSpPr/>
          <p:nvPr/>
        </p:nvSpPr>
        <p:spPr>
          <a:xfrm>
            <a:off x="5721674" y="427647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90EED-CFE2-48C2-AA66-CEC27E6152ED}"/>
              </a:ext>
            </a:extLst>
          </p:cNvPr>
          <p:cNvSpPr/>
          <p:nvPr/>
        </p:nvSpPr>
        <p:spPr>
          <a:xfrm>
            <a:off x="6425029" y="427647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B58D8-4321-4DE9-8A2C-881C51BC771C}"/>
              </a:ext>
            </a:extLst>
          </p:cNvPr>
          <p:cNvSpPr/>
          <p:nvPr/>
        </p:nvSpPr>
        <p:spPr>
          <a:xfrm>
            <a:off x="2869008" y="427647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D8D48-90E2-43E6-B328-A879AA8164E0}"/>
              </a:ext>
            </a:extLst>
          </p:cNvPr>
          <p:cNvSpPr/>
          <p:nvPr/>
        </p:nvSpPr>
        <p:spPr>
          <a:xfrm>
            <a:off x="3583571" y="427647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7A1ED-055F-4A07-8348-55831618EA1B}"/>
              </a:ext>
            </a:extLst>
          </p:cNvPr>
          <p:cNvSpPr/>
          <p:nvPr/>
        </p:nvSpPr>
        <p:spPr>
          <a:xfrm>
            <a:off x="5010195" y="42764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C128B-F46F-4B9E-8EBF-F6FC878FF8F5}"/>
              </a:ext>
            </a:extLst>
          </p:cNvPr>
          <p:cNvSpPr/>
          <p:nvPr/>
        </p:nvSpPr>
        <p:spPr>
          <a:xfrm>
            <a:off x="4295340" y="42764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0BE3A-E3D3-4228-9E1D-A29F221E38DC}"/>
              </a:ext>
            </a:extLst>
          </p:cNvPr>
          <p:cNvSpPr/>
          <p:nvPr/>
        </p:nvSpPr>
        <p:spPr>
          <a:xfrm>
            <a:off x="5721011" y="499280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02AA5-8F39-4129-BA23-4C4B6068E96A}"/>
              </a:ext>
            </a:extLst>
          </p:cNvPr>
          <p:cNvSpPr/>
          <p:nvPr/>
        </p:nvSpPr>
        <p:spPr>
          <a:xfrm>
            <a:off x="6424366" y="499280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7CD-EF43-414E-B350-577F0BB4C337}"/>
              </a:ext>
            </a:extLst>
          </p:cNvPr>
          <p:cNvSpPr/>
          <p:nvPr/>
        </p:nvSpPr>
        <p:spPr>
          <a:xfrm>
            <a:off x="2868345" y="499280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BE3E9-640E-4996-BCFF-0A30E4DCB1AD}"/>
              </a:ext>
            </a:extLst>
          </p:cNvPr>
          <p:cNvSpPr/>
          <p:nvPr/>
        </p:nvSpPr>
        <p:spPr>
          <a:xfrm>
            <a:off x="3582908" y="499280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2C50F2-F4B0-4E53-A1C6-1D093C92B920}"/>
              </a:ext>
            </a:extLst>
          </p:cNvPr>
          <p:cNvSpPr/>
          <p:nvPr/>
        </p:nvSpPr>
        <p:spPr>
          <a:xfrm>
            <a:off x="5009532" y="499280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12B15-CA44-4385-8871-3B2BAE205A77}"/>
              </a:ext>
            </a:extLst>
          </p:cNvPr>
          <p:cNvSpPr/>
          <p:nvPr/>
        </p:nvSpPr>
        <p:spPr>
          <a:xfrm>
            <a:off x="4294677" y="499280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4CF4601A-1006-4648-B57C-30DFCCF02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59" y="2094469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A69C30A-3330-4A96-8FBD-247121C6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37" y="4213581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2190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888AB-6747-4209-A970-56C04D3A5D81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914400" y="1649692"/>
            <a:ext cx="10363200" cy="2884602"/>
          </a:xfrm>
          <a:solidFill>
            <a:srgbClr val="FFFFFF"/>
          </a:solidFill>
        </p:spPr>
        <p:txBody>
          <a:bodyPr/>
          <a:lstStyle/>
          <a:p>
            <a:pPr algn="ctr"/>
            <a:r>
              <a:rPr lang="en-US" altLang="ti-ET" sz="4400" dirty="0"/>
              <a:t>Sorting in Linear Time</a:t>
            </a:r>
            <a:endParaRPr lang="ti-ET" dirty="0"/>
          </a:p>
        </p:txBody>
      </p:sp>
    </p:spTree>
    <p:extLst>
      <p:ext uri="{BB962C8B-B14F-4D97-AF65-F5344CB8AC3E}">
        <p14:creationId xmlns:p14="http://schemas.microsoft.com/office/powerpoint/2010/main" val="1206711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0DA09B9-38B5-45CA-B236-7F667518A2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FE03CBB-D016-4857-BED8-6D3C15668282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4242" name="Rectangle 2">
            <a:extLst>
              <a:ext uri="{FF2B5EF4-FFF2-40B4-BE49-F238E27FC236}">
                <a16:creationId xmlns:a16="http://schemas.microsoft.com/office/drawing/2014/main" id="{6AE964B8-FBDA-4695-B6B9-297C751BE9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Step 2</a:t>
            </a:r>
          </a:p>
        </p:txBody>
      </p:sp>
      <p:pic>
        <p:nvPicPr>
          <p:cNvPr id="394244" name="Picture 4">
            <a:extLst>
              <a:ext uri="{FF2B5EF4-FFF2-40B4-BE49-F238E27FC236}">
                <a16:creationId xmlns:a16="http://schemas.microsoft.com/office/drawing/2014/main" id="{7F06AEC4-06CA-4339-BD91-E379AC98844D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50" b="37766"/>
          <a:stretch>
            <a:fillRect/>
          </a:stretch>
        </p:blipFill>
        <p:spPr>
          <a:xfrm>
            <a:off x="3167063" y="1273176"/>
            <a:ext cx="5268912" cy="885825"/>
          </a:xfrm>
          <a:noFill/>
          <a:ln/>
        </p:spPr>
      </p:pic>
      <p:pic>
        <p:nvPicPr>
          <p:cNvPr id="394245" name="Picture 5">
            <a:extLst>
              <a:ext uri="{FF2B5EF4-FFF2-40B4-BE49-F238E27FC236}">
                <a16:creationId xmlns:a16="http://schemas.microsoft.com/office/drawing/2014/main" id="{F1CE3A0F-B780-4B74-84D0-6A6013CE5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6" b="1851"/>
          <a:stretch>
            <a:fillRect/>
          </a:stretch>
        </p:blipFill>
        <p:spPr bwMode="auto">
          <a:xfrm>
            <a:off x="2108200" y="2762250"/>
            <a:ext cx="7964488" cy="294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4246" name="Text Box 6">
            <a:extLst>
              <a:ext uri="{FF2B5EF4-FFF2-40B4-BE49-F238E27FC236}">
                <a16:creationId xmlns:a16="http://schemas.microsoft.com/office/drawing/2014/main" id="{EE225013-3395-459B-BED3-00E05E4B6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6889" y="2222500"/>
            <a:ext cx="3233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2400">
                <a:solidFill>
                  <a:srgbClr val="DD0111"/>
                </a:solidFill>
                <a:latin typeface="Arial" panose="020B0604020202020204" pitchFamily="34" charset="0"/>
              </a:rPr>
              <a:t>(i.e., cumulative sums)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</p:txBody>
      </p:sp>
      <p:pic>
        <p:nvPicPr>
          <p:cNvPr id="392199" name="Picture 7">
            <a:extLst>
              <a:ext uri="{FF2B5EF4-FFF2-40B4-BE49-F238E27FC236}">
                <a16:creationId xmlns:a16="http://schemas.microsoft.com/office/drawing/2014/main" id="{520E996A-DF2B-4052-B38F-8832A6EE3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744" y="89407"/>
            <a:ext cx="8722731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E82CE79-19FA-4BB0-AF80-383250B36B78}"/>
              </a:ext>
            </a:extLst>
          </p:cNvPr>
          <p:cNvSpPr/>
          <p:nvPr/>
        </p:nvSpPr>
        <p:spPr>
          <a:xfrm>
            <a:off x="5712246" y="495520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90EED-CFE2-48C2-AA66-CEC27E6152ED}"/>
              </a:ext>
            </a:extLst>
          </p:cNvPr>
          <p:cNvSpPr/>
          <p:nvPr/>
        </p:nvSpPr>
        <p:spPr>
          <a:xfrm>
            <a:off x="6415601" y="495520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B58D8-4321-4DE9-8A2C-881C51BC771C}"/>
              </a:ext>
            </a:extLst>
          </p:cNvPr>
          <p:cNvSpPr/>
          <p:nvPr/>
        </p:nvSpPr>
        <p:spPr>
          <a:xfrm>
            <a:off x="2859580" y="495520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D8D48-90E2-43E6-B328-A879AA8164E0}"/>
              </a:ext>
            </a:extLst>
          </p:cNvPr>
          <p:cNvSpPr/>
          <p:nvPr/>
        </p:nvSpPr>
        <p:spPr>
          <a:xfrm>
            <a:off x="3574143" y="495520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7A1ED-055F-4A07-8348-55831618EA1B}"/>
              </a:ext>
            </a:extLst>
          </p:cNvPr>
          <p:cNvSpPr/>
          <p:nvPr/>
        </p:nvSpPr>
        <p:spPr>
          <a:xfrm>
            <a:off x="5000767" y="495520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C128B-F46F-4B9E-8EBF-F6FC878FF8F5}"/>
              </a:ext>
            </a:extLst>
          </p:cNvPr>
          <p:cNvSpPr/>
          <p:nvPr/>
        </p:nvSpPr>
        <p:spPr>
          <a:xfrm>
            <a:off x="4285912" y="495520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0BE3A-E3D3-4228-9E1D-A29F221E38DC}"/>
              </a:ext>
            </a:extLst>
          </p:cNvPr>
          <p:cNvSpPr/>
          <p:nvPr/>
        </p:nvSpPr>
        <p:spPr>
          <a:xfrm>
            <a:off x="5711583" y="567153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02AA5-8F39-4129-BA23-4C4B6068E96A}"/>
              </a:ext>
            </a:extLst>
          </p:cNvPr>
          <p:cNvSpPr/>
          <p:nvPr/>
        </p:nvSpPr>
        <p:spPr>
          <a:xfrm>
            <a:off x="6414938" y="567153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7CD-EF43-414E-B350-577F0BB4C337}"/>
              </a:ext>
            </a:extLst>
          </p:cNvPr>
          <p:cNvSpPr/>
          <p:nvPr/>
        </p:nvSpPr>
        <p:spPr>
          <a:xfrm>
            <a:off x="2858917" y="5671529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BE3E9-640E-4996-BCFF-0A30E4DCB1AD}"/>
              </a:ext>
            </a:extLst>
          </p:cNvPr>
          <p:cNvSpPr/>
          <p:nvPr/>
        </p:nvSpPr>
        <p:spPr>
          <a:xfrm>
            <a:off x="3573480" y="567153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2C50F2-F4B0-4E53-A1C6-1D093C92B920}"/>
              </a:ext>
            </a:extLst>
          </p:cNvPr>
          <p:cNvSpPr/>
          <p:nvPr/>
        </p:nvSpPr>
        <p:spPr>
          <a:xfrm>
            <a:off x="5000104" y="567153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12B15-CA44-4385-8871-3B2BAE205A77}"/>
              </a:ext>
            </a:extLst>
          </p:cNvPr>
          <p:cNvSpPr/>
          <p:nvPr/>
        </p:nvSpPr>
        <p:spPr>
          <a:xfrm>
            <a:off x="4285249" y="567153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4CF4601A-1006-4648-B57C-30DFCCF02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59" y="2094469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C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A69C30A-3330-4A96-8FBD-247121C6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06" y="4892310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B59F8-4482-4CC1-906C-D60F8B830E82}"/>
              </a:ext>
            </a:extLst>
          </p:cNvPr>
          <p:cNvSpPr/>
          <p:nvPr/>
        </p:nvSpPr>
        <p:spPr>
          <a:xfrm>
            <a:off x="5718275" y="227589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C4BA96-83F8-48C1-B43C-6B22885E643D}"/>
              </a:ext>
            </a:extLst>
          </p:cNvPr>
          <p:cNvSpPr/>
          <p:nvPr/>
        </p:nvSpPr>
        <p:spPr>
          <a:xfrm>
            <a:off x="6421630" y="227589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2F945D-98F2-4E96-B2C1-C21FD02D47AA}"/>
              </a:ext>
            </a:extLst>
          </p:cNvPr>
          <p:cNvSpPr/>
          <p:nvPr/>
        </p:nvSpPr>
        <p:spPr>
          <a:xfrm>
            <a:off x="2865609" y="227589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11252A-B7BA-4E3D-A5CD-719B0E686703}"/>
              </a:ext>
            </a:extLst>
          </p:cNvPr>
          <p:cNvSpPr/>
          <p:nvPr/>
        </p:nvSpPr>
        <p:spPr>
          <a:xfrm>
            <a:off x="3580172" y="2275899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2F8208-F3B3-451B-B291-44476A7CB467}"/>
              </a:ext>
            </a:extLst>
          </p:cNvPr>
          <p:cNvSpPr/>
          <p:nvPr/>
        </p:nvSpPr>
        <p:spPr>
          <a:xfrm>
            <a:off x="5006796" y="227589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C383FE-A95C-4F16-9315-7D70FD1DFD03}"/>
              </a:ext>
            </a:extLst>
          </p:cNvPr>
          <p:cNvSpPr/>
          <p:nvPr/>
        </p:nvSpPr>
        <p:spPr>
          <a:xfrm>
            <a:off x="4291941" y="2275898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4F24AF5-7961-4CD0-A05E-F109015602B0}"/>
              </a:ext>
            </a:extLst>
          </p:cNvPr>
          <p:cNvSpPr/>
          <p:nvPr/>
        </p:nvSpPr>
        <p:spPr>
          <a:xfrm>
            <a:off x="5717612" y="190814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FD4DBD-DE85-4764-857F-516DBCFF6D8D}"/>
              </a:ext>
            </a:extLst>
          </p:cNvPr>
          <p:cNvSpPr/>
          <p:nvPr/>
        </p:nvSpPr>
        <p:spPr>
          <a:xfrm>
            <a:off x="6420967" y="190814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558B6AF-9DEE-47B0-98EF-BF06AD8D77ED}"/>
              </a:ext>
            </a:extLst>
          </p:cNvPr>
          <p:cNvSpPr/>
          <p:nvPr/>
        </p:nvSpPr>
        <p:spPr>
          <a:xfrm>
            <a:off x="2864946" y="190814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0B0E3-5480-482D-BA68-345562897158}"/>
              </a:ext>
            </a:extLst>
          </p:cNvPr>
          <p:cNvSpPr/>
          <p:nvPr/>
        </p:nvSpPr>
        <p:spPr>
          <a:xfrm>
            <a:off x="3579509" y="190814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86BA8F-E0C0-4138-8919-56857311F866}"/>
              </a:ext>
            </a:extLst>
          </p:cNvPr>
          <p:cNvSpPr/>
          <p:nvPr/>
        </p:nvSpPr>
        <p:spPr>
          <a:xfrm>
            <a:off x="5006133" y="190814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A0DEA4C-7D9D-4660-87E9-CB75C451D636}"/>
              </a:ext>
            </a:extLst>
          </p:cNvPr>
          <p:cNvSpPr/>
          <p:nvPr/>
        </p:nvSpPr>
        <p:spPr>
          <a:xfrm>
            <a:off x="4291278" y="190814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573FF4-FD01-4044-9668-B7C6014EA328}"/>
              </a:ext>
            </a:extLst>
          </p:cNvPr>
          <p:cNvSpPr/>
          <p:nvPr/>
        </p:nvSpPr>
        <p:spPr>
          <a:xfrm>
            <a:off x="3577791" y="495519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077C26FB-ECC7-4799-88E0-69CA827A564C}"/>
              </a:ext>
            </a:extLst>
          </p:cNvPr>
          <p:cNvCxnSpPr>
            <a:cxnSpLocks/>
            <a:stCxn id="42" idx="2"/>
            <a:endCxn id="56" idx="0"/>
          </p:cNvCxnSpPr>
          <p:nvPr/>
        </p:nvCxnSpPr>
        <p:spPr>
          <a:xfrm rot="5400000">
            <a:off x="2184303" y="3917822"/>
            <a:ext cx="2068041" cy="669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617C9ED-48D6-49C7-83E8-937C445E0D54}"/>
              </a:ext>
            </a:extLst>
          </p:cNvPr>
          <p:cNvSpPr/>
          <p:nvPr/>
        </p:nvSpPr>
        <p:spPr>
          <a:xfrm>
            <a:off x="2858916" y="4955189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7784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</p:txBody>
      </p:sp>
      <p:pic>
        <p:nvPicPr>
          <p:cNvPr id="392199" name="Picture 7">
            <a:extLst>
              <a:ext uri="{FF2B5EF4-FFF2-40B4-BE49-F238E27FC236}">
                <a16:creationId xmlns:a16="http://schemas.microsoft.com/office/drawing/2014/main" id="{520E996A-DF2B-4052-B38F-8832A6EE3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744" y="89407"/>
            <a:ext cx="8722731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E82CE79-19FA-4BB0-AF80-383250B36B78}"/>
              </a:ext>
            </a:extLst>
          </p:cNvPr>
          <p:cNvSpPr/>
          <p:nvPr/>
        </p:nvSpPr>
        <p:spPr>
          <a:xfrm>
            <a:off x="5712246" y="495520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90EED-CFE2-48C2-AA66-CEC27E6152ED}"/>
              </a:ext>
            </a:extLst>
          </p:cNvPr>
          <p:cNvSpPr/>
          <p:nvPr/>
        </p:nvSpPr>
        <p:spPr>
          <a:xfrm>
            <a:off x="6415601" y="495520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B58D8-4321-4DE9-8A2C-881C51BC771C}"/>
              </a:ext>
            </a:extLst>
          </p:cNvPr>
          <p:cNvSpPr/>
          <p:nvPr/>
        </p:nvSpPr>
        <p:spPr>
          <a:xfrm>
            <a:off x="2859580" y="495520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D8D48-90E2-43E6-B328-A879AA8164E0}"/>
              </a:ext>
            </a:extLst>
          </p:cNvPr>
          <p:cNvSpPr/>
          <p:nvPr/>
        </p:nvSpPr>
        <p:spPr>
          <a:xfrm>
            <a:off x="3574143" y="495520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7A1ED-055F-4A07-8348-55831618EA1B}"/>
              </a:ext>
            </a:extLst>
          </p:cNvPr>
          <p:cNvSpPr/>
          <p:nvPr/>
        </p:nvSpPr>
        <p:spPr>
          <a:xfrm>
            <a:off x="5000767" y="495520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C128B-F46F-4B9E-8EBF-F6FC878FF8F5}"/>
              </a:ext>
            </a:extLst>
          </p:cNvPr>
          <p:cNvSpPr/>
          <p:nvPr/>
        </p:nvSpPr>
        <p:spPr>
          <a:xfrm>
            <a:off x="4285912" y="495520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0BE3A-E3D3-4228-9E1D-A29F221E38DC}"/>
              </a:ext>
            </a:extLst>
          </p:cNvPr>
          <p:cNvSpPr/>
          <p:nvPr/>
        </p:nvSpPr>
        <p:spPr>
          <a:xfrm>
            <a:off x="5711583" y="567153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02AA5-8F39-4129-BA23-4C4B6068E96A}"/>
              </a:ext>
            </a:extLst>
          </p:cNvPr>
          <p:cNvSpPr/>
          <p:nvPr/>
        </p:nvSpPr>
        <p:spPr>
          <a:xfrm>
            <a:off x="6414938" y="567153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7CD-EF43-414E-B350-577F0BB4C337}"/>
              </a:ext>
            </a:extLst>
          </p:cNvPr>
          <p:cNvSpPr/>
          <p:nvPr/>
        </p:nvSpPr>
        <p:spPr>
          <a:xfrm>
            <a:off x="2858917" y="5671529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BE3E9-640E-4996-BCFF-0A30E4DCB1AD}"/>
              </a:ext>
            </a:extLst>
          </p:cNvPr>
          <p:cNvSpPr/>
          <p:nvPr/>
        </p:nvSpPr>
        <p:spPr>
          <a:xfrm>
            <a:off x="3573480" y="567153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2C50F2-F4B0-4E53-A1C6-1D093C92B920}"/>
              </a:ext>
            </a:extLst>
          </p:cNvPr>
          <p:cNvSpPr/>
          <p:nvPr/>
        </p:nvSpPr>
        <p:spPr>
          <a:xfrm>
            <a:off x="5000104" y="567153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12B15-CA44-4385-8871-3B2BAE205A77}"/>
              </a:ext>
            </a:extLst>
          </p:cNvPr>
          <p:cNvSpPr/>
          <p:nvPr/>
        </p:nvSpPr>
        <p:spPr>
          <a:xfrm>
            <a:off x="4285249" y="567153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4CF4601A-1006-4648-B57C-30DFCCF02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59" y="2094469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C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A69C30A-3330-4A96-8FBD-247121C6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06" y="4892310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B59F8-4482-4CC1-906C-D60F8B830E82}"/>
              </a:ext>
            </a:extLst>
          </p:cNvPr>
          <p:cNvSpPr/>
          <p:nvPr/>
        </p:nvSpPr>
        <p:spPr>
          <a:xfrm>
            <a:off x="5718275" y="227589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C4BA96-83F8-48C1-B43C-6B22885E643D}"/>
              </a:ext>
            </a:extLst>
          </p:cNvPr>
          <p:cNvSpPr/>
          <p:nvPr/>
        </p:nvSpPr>
        <p:spPr>
          <a:xfrm>
            <a:off x="6421630" y="227589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2F945D-98F2-4E96-B2C1-C21FD02D47AA}"/>
              </a:ext>
            </a:extLst>
          </p:cNvPr>
          <p:cNvSpPr/>
          <p:nvPr/>
        </p:nvSpPr>
        <p:spPr>
          <a:xfrm>
            <a:off x="2865609" y="227589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11252A-B7BA-4E3D-A5CD-719B0E686703}"/>
              </a:ext>
            </a:extLst>
          </p:cNvPr>
          <p:cNvSpPr/>
          <p:nvPr/>
        </p:nvSpPr>
        <p:spPr>
          <a:xfrm>
            <a:off x="3580172" y="2275899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2F8208-F3B3-451B-B291-44476A7CB467}"/>
              </a:ext>
            </a:extLst>
          </p:cNvPr>
          <p:cNvSpPr/>
          <p:nvPr/>
        </p:nvSpPr>
        <p:spPr>
          <a:xfrm>
            <a:off x="5006796" y="227589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C383FE-A95C-4F16-9315-7D70FD1DFD03}"/>
              </a:ext>
            </a:extLst>
          </p:cNvPr>
          <p:cNvSpPr/>
          <p:nvPr/>
        </p:nvSpPr>
        <p:spPr>
          <a:xfrm>
            <a:off x="4291941" y="2275898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4F24AF5-7961-4CD0-A05E-F109015602B0}"/>
              </a:ext>
            </a:extLst>
          </p:cNvPr>
          <p:cNvSpPr/>
          <p:nvPr/>
        </p:nvSpPr>
        <p:spPr>
          <a:xfrm>
            <a:off x="5717612" y="190814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FD4DBD-DE85-4764-857F-516DBCFF6D8D}"/>
              </a:ext>
            </a:extLst>
          </p:cNvPr>
          <p:cNvSpPr/>
          <p:nvPr/>
        </p:nvSpPr>
        <p:spPr>
          <a:xfrm>
            <a:off x="6420967" y="190814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558B6AF-9DEE-47B0-98EF-BF06AD8D77ED}"/>
              </a:ext>
            </a:extLst>
          </p:cNvPr>
          <p:cNvSpPr/>
          <p:nvPr/>
        </p:nvSpPr>
        <p:spPr>
          <a:xfrm>
            <a:off x="2864946" y="190814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0B0E3-5480-482D-BA68-345562897158}"/>
              </a:ext>
            </a:extLst>
          </p:cNvPr>
          <p:cNvSpPr/>
          <p:nvPr/>
        </p:nvSpPr>
        <p:spPr>
          <a:xfrm>
            <a:off x="3579509" y="190814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86BA8F-E0C0-4138-8919-56857311F866}"/>
              </a:ext>
            </a:extLst>
          </p:cNvPr>
          <p:cNvSpPr/>
          <p:nvPr/>
        </p:nvSpPr>
        <p:spPr>
          <a:xfrm>
            <a:off x="5006133" y="190814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A0DEA4C-7D9D-4660-87E9-CB75C451D636}"/>
              </a:ext>
            </a:extLst>
          </p:cNvPr>
          <p:cNvSpPr/>
          <p:nvPr/>
        </p:nvSpPr>
        <p:spPr>
          <a:xfrm>
            <a:off x="4291278" y="190814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49C4168-8B98-465A-991C-7DDCD5EAD15C}"/>
              </a:ext>
            </a:extLst>
          </p:cNvPr>
          <p:cNvSpPr/>
          <p:nvPr/>
        </p:nvSpPr>
        <p:spPr>
          <a:xfrm>
            <a:off x="3611824" y="3528797"/>
            <a:ext cx="648814" cy="463598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7DB97A7D-8894-4A5B-AF97-F2402F528CE7}"/>
              </a:ext>
            </a:extLst>
          </p:cNvPr>
          <p:cNvCxnSpPr>
            <a:cxnSpLocks/>
            <a:stCxn id="26" idx="0"/>
            <a:endCxn id="2" idx="1"/>
          </p:cNvCxnSpPr>
          <p:nvPr/>
        </p:nvCxnSpPr>
        <p:spPr>
          <a:xfrm rot="5400000" flipH="1" flipV="1">
            <a:off x="2816430" y="4159807"/>
            <a:ext cx="1194605" cy="396184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077C26FB-ECC7-4799-88E0-69CA827A564C}"/>
              </a:ext>
            </a:extLst>
          </p:cNvPr>
          <p:cNvCxnSpPr>
            <a:cxnSpLocks/>
            <a:stCxn id="43" idx="2"/>
            <a:endCxn id="2" idx="0"/>
          </p:cNvCxnSpPr>
          <p:nvPr/>
        </p:nvCxnSpPr>
        <p:spPr>
          <a:xfrm rot="5400000">
            <a:off x="3615410" y="3207974"/>
            <a:ext cx="641645" cy="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A97758BC-87F1-4630-B036-2A4CF54615FD}"/>
              </a:ext>
            </a:extLst>
          </p:cNvPr>
          <p:cNvCxnSpPr>
            <a:cxnSpLocks/>
            <a:stCxn id="2" idx="2"/>
            <a:endCxn id="27" idx="0"/>
          </p:cNvCxnSpPr>
          <p:nvPr/>
        </p:nvCxnSpPr>
        <p:spPr>
          <a:xfrm rot="5400000">
            <a:off x="3451812" y="4470786"/>
            <a:ext cx="962810" cy="602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617C9ED-48D6-49C7-83E8-937C445E0D54}"/>
              </a:ext>
            </a:extLst>
          </p:cNvPr>
          <p:cNvSpPr/>
          <p:nvPr/>
        </p:nvSpPr>
        <p:spPr>
          <a:xfrm>
            <a:off x="3580172" y="495520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1413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</p:txBody>
      </p:sp>
      <p:pic>
        <p:nvPicPr>
          <p:cNvPr id="392199" name="Picture 7">
            <a:extLst>
              <a:ext uri="{FF2B5EF4-FFF2-40B4-BE49-F238E27FC236}">
                <a16:creationId xmlns:a16="http://schemas.microsoft.com/office/drawing/2014/main" id="{520E996A-DF2B-4052-B38F-8832A6EE3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744" y="89407"/>
            <a:ext cx="8722731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E82CE79-19FA-4BB0-AF80-383250B36B78}"/>
              </a:ext>
            </a:extLst>
          </p:cNvPr>
          <p:cNvSpPr/>
          <p:nvPr/>
        </p:nvSpPr>
        <p:spPr>
          <a:xfrm>
            <a:off x="5712246" y="495520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90EED-CFE2-48C2-AA66-CEC27E6152ED}"/>
              </a:ext>
            </a:extLst>
          </p:cNvPr>
          <p:cNvSpPr/>
          <p:nvPr/>
        </p:nvSpPr>
        <p:spPr>
          <a:xfrm>
            <a:off x="6415601" y="495520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B58D8-4321-4DE9-8A2C-881C51BC771C}"/>
              </a:ext>
            </a:extLst>
          </p:cNvPr>
          <p:cNvSpPr/>
          <p:nvPr/>
        </p:nvSpPr>
        <p:spPr>
          <a:xfrm>
            <a:off x="2859580" y="495520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D8D48-90E2-43E6-B328-A879AA8164E0}"/>
              </a:ext>
            </a:extLst>
          </p:cNvPr>
          <p:cNvSpPr/>
          <p:nvPr/>
        </p:nvSpPr>
        <p:spPr>
          <a:xfrm>
            <a:off x="3574143" y="495520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7A1ED-055F-4A07-8348-55831618EA1B}"/>
              </a:ext>
            </a:extLst>
          </p:cNvPr>
          <p:cNvSpPr/>
          <p:nvPr/>
        </p:nvSpPr>
        <p:spPr>
          <a:xfrm>
            <a:off x="5000767" y="495520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C128B-F46F-4B9E-8EBF-F6FC878FF8F5}"/>
              </a:ext>
            </a:extLst>
          </p:cNvPr>
          <p:cNvSpPr/>
          <p:nvPr/>
        </p:nvSpPr>
        <p:spPr>
          <a:xfrm>
            <a:off x="4285912" y="495520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0BE3A-E3D3-4228-9E1D-A29F221E38DC}"/>
              </a:ext>
            </a:extLst>
          </p:cNvPr>
          <p:cNvSpPr/>
          <p:nvPr/>
        </p:nvSpPr>
        <p:spPr>
          <a:xfrm>
            <a:off x="5711583" y="567153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02AA5-8F39-4129-BA23-4C4B6068E96A}"/>
              </a:ext>
            </a:extLst>
          </p:cNvPr>
          <p:cNvSpPr/>
          <p:nvPr/>
        </p:nvSpPr>
        <p:spPr>
          <a:xfrm>
            <a:off x="6414938" y="567153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7CD-EF43-414E-B350-577F0BB4C337}"/>
              </a:ext>
            </a:extLst>
          </p:cNvPr>
          <p:cNvSpPr/>
          <p:nvPr/>
        </p:nvSpPr>
        <p:spPr>
          <a:xfrm>
            <a:off x="2858917" y="5671529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BE3E9-640E-4996-BCFF-0A30E4DCB1AD}"/>
              </a:ext>
            </a:extLst>
          </p:cNvPr>
          <p:cNvSpPr/>
          <p:nvPr/>
        </p:nvSpPr>
        <p:spPr>
          <a:xfrm>
            <a:off x="3573480" y="567153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2C50F2-F4B0-4E53-A1C6-1D093C92B920}"/>
              </a:ext>
            </a:extLst>
          </p:cNvPr>
          <p:cNvSpPr/>
          <p:nvPr/>
        </p:nvSpPr>
        <p:spPr>
          <a:xfrm>
            <a:off x="5000104" y="567153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12B15-CA44-4385-8871-3B2BAE205A77}"/>
              </a:ext>
            </a:extLst>
          </p:cNvPr>
          <p:cNvSpPr/>
          <p:nvPr/>
        </p:nvSpPr>
        <p:spPr>
          <a:xfrm>
            <a:off x="4285249" y="567153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4CF4601A-1006-4648-B57C-30DFCCF02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59" y="2094469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C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A69C30A-3330-4A96-8FBD-247121C6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06" y="4892310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B59F8-4482-4CC1-906C-D60F8B830E82}"/>
              </a:ext>
            </a:extLst>
          </p:cNvPr>
          <p:cNvSpPr/>
          <p:nvPr/>
        </p:nvSpPr>
        <p:spPr>
          <a:xfrm>
            <a:off x="5718275" y="227589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C4BA96-83F8-48C1-B43C-6B22885E643D}"/>
              </a:ext>
            </a:extLst>
          </p:cNvPr>
          <p:cNvSpPr/>
          <p:nvPr/>
        </p:nvSpPr>
        <p:spPr>
          <a:xfrm>
            <a:off x="6421630" y="227589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2F945D-98F2-4E96-B2C1-C21FD02D47AA}"/>
              </a:ext>
            </a:extLst>
          </p:cNvPr>
          <p:cNvSpPr/>
          <p:nvPr/>
        </p:nvSpPr>
        <p:spPr>
          <a:xfrm>
            <a:off x="2865609" y="227589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11252A-B7BA-4E3D-A5CD-719B0E686703}"/>
              </a:ext>
            </a:extLst>
          </p:cNvPr>
          <p:cNvSpPr/>
          <p:nvPr/>
        </p:nvSpPr>
        <p:spPr>
          <a:xfrm>
            <a:off x="3580172" y="2275899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2F8208-F3B3-451B-B291-44476A7CB467}"/>
              </a:ext>
            </a:extLst>
          </p:cNvPr>
          <p:cNvSpPr/>
          <p:nvPr/>
        </p:nvSpPr>
        <p:spPr>
          <a:xfrm>
            <a:off x="5006796" y="227589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C383FE-A95C-4F16-9315-7D70FD1DFD03}"/>
              </a:ext>
            </a:extLst>
          </p:cNvPr>
          <p:cNvSpPr/>
          <p:nvPr/>
        </p:nvSpPr>
        <p:spPr>
          <a:xfrm>
            <a:off x="4291941" y="2275898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4F24AF5-7961-4CD0-A05E-F109015602B0}"/>
              </a:ext>
            </a:extLst>
          </p:cNvPr>
          <p:cNvSpPr/>
          <p:nvPr/>
        </p:nvSpPr>
        <p:spPr>
          <a:xfrm>
            <a:off x="5717612" y="190814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FD4DBD-DE85-4764-857F-516DBCFF6D8D}"/>
              </a:ext>
            </a:extLst>
          </p:cNvPr>
          <p:cNvSpPr/>
          <p:nvPr/>
        </p:nvSpPr>
        <p:spPr>
          <a:xfrm>
            <a:off x="6420967" y="190814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558B6AF-9DEE-47B0-98EF-BF06AD8D77ED}"/>
              </a:ext>
            </a:extLst>
          </p:cNvPr>
          <p:cNvSpPr/>
          <p:nvPr/>
        </p:nvSpPr>
        <p:spPr>
          <a:xfrm>
            <a:off x="2864946" y="190814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0B0E3-5480-482D-BA68-345562897158}"/>
              </a:ext>
            </a:extLst>
          </p:cNvPr>
          <p:cNvSpPr/>
          <p:nvPr/>
        </p:nvSpPr>
        <p:spPr>
          <a:xfrm>
            <a:off x="3579509" y="190814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86BA8F-E0C0-4138-8919-56857311F866}"/>
              </a:ext>
            </a:extLst>
          </p:cNvPr>
          <p:cNvSpPr/>
          <p:nvPr/>
        </p:nvSpPr>
        <p:spPr>
          <a:xfrm>
            <a:off x="5006133" y="190814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A0DEA4C-7D9D-4660-87E9-CB75C451D636}"/>
              </a:ext>
            </a:extLst>
          </p:cNvPr>
          <p:cNvSpPr/>
          <p:nvPr/>
        </p:nvSpPr>
        <p:spPr>
          <a:xfrm>
            <a:off x="4291278" y="190814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49C4168-8B98-465A-991C-7DDCD5EAD15C}"/>
              </a:ext>
            </a:extLst>
          </p:cNvPr>
          <p:cNvSpPr/>
          <p:nvPr/>
        </p:nvSpPr>
        <p:spPr>
          <a:xfrm>
            <a:off x="4315905" y="3584832"/>
            <a:ext cx="648814" cy="463598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7DB97A7D-8894-4A5B-AF97-F2402F528CE7}"/>
              </a:ext>
            </a:extLst>
          </p:cNvPr>
          <p:cNvCxnSpPr>
            <a:cxnSpLocks/>
            <a:stCxn id="27" idx="0"/>
            <a:endCxn id="2" idx="1"/>
          </p:cNvCxnSpPr>
          <p:nvPr/>
        </p:nvCxnSpPr>
        <p:spPr>
          <a:xfrm rot="5400000" flipH="1" flipV="1">
            <a:off x="3553767" y="4193067"/>
            <a:ext cx="1138574" cy="385702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077C26FB-ECC7-4799-88E0-69CA827A564C}"/>
              </a:ext>
            </a:extLst>
          </p:cNvPr>
          <p:cNvCxnSpPr>
            <a:cxnSpLocks/>
            <a:stCxn id="45" idx="2"/>
            <a:endCxn id="2" idx="0"/>
          </p:cNvCxnSpPr>
          <p:nvPr/>
        </p:nvCxnSpPr>
        <p:spPr>
          <a:xfrm rot="5400000">
            <a:off x="4295317" y="3232147"/>
            <a:ext cx="697681" cy="768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A97758BC-87F1-4630-B036-2A4CF54615FD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 rot="16200000" flipH="1">
            <a:off x="4187755" y="4500987"/>
            <a:ext cx="906774" cy="166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617C9ED-48D6-49C7-83E8-937C445E0D54}"/>
              </a:ext>
            </a:extLst>
          </p:cNvPr>
          <p:cNvSpPr/>
          <p:nvPr/>
        </p:nvSpPr>
        <p:spPr>
          <a:xfrm>
            <a:off x="4287647" y="496180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9379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</p:txBody>
      </p:sp>
      <p:pic>
        <p:nvPicPr>
          <p:cNvPr id="392199" name="Picture 7">
            <a:extLst>
              <a:ext uri="{FF2B5EF4-FFF2-40B4-BE49-F238E27FC236}">
                <a16:creationId xmlns:a16="http://schemas.microsoft.com/office/drawing/2014/main" id="{520E996A-DF2B-4052-B38F-8832A6EE3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744" y="89407"/>
            <a:ext cx="8722731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E82CE79-19FA-4BB0-AF80-383250B36B78}"/>
              </a:ext>
            </a:extLst>
          </p:cNvPr>
          <p:cNvSpPr/>
          <p:nvPr/>
        </p:nvSpPr>
        <p:spPr>
          <a:xfrm>
            <a:off x="5712246" y="495520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90EED-CFE2-48C2-AA66-CEC27E6152ED}"/>
              </a:ext>
            </a:extLst>
          </p:cNvPr>
          <p:cNvSpPr/>
          <p:nvPr/>
        </p:nvSpPr>
        <p:spPr>
          <a:xfrm>
            <a:off x="6415601" y="495520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B58D8-4321-4DE9-8A2C-881C51BC771C}"/>
              </a:ext>
            </a:extLst>
          </p:cNvPr>
          <p:cNvSpPr/>
          <p:nvPr/>
        </p:nvSpPr>
        <p:spPr>
          <a:xfrm>
            <a:off x="2859580" y="495520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D8D48-90E2-43E6-B328-A879AA8164E0}"/>
              </a:ext>
            </a:extLst>
          </p:cNvPr>
          <p:cNvSpPr/>
          <p:nvPr/>
        </p:nvSpPr>
        <p:spPr>
          <a:xfrm>
            <a:off x="3574143" y="495520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7A1ED-055F-4A07-8348-55831618EA1B}"/>
              </a:ext>
            </a:extLst>
          </p:cNvPr>
          <p:cNvSpPr/>
          <p:nvPr/>
        </p:nvSpPr>
        <p:spPr>
          <a:xfrm>
            <a:off x="5000767" y="495520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C128B-F46F-4B9E-8EBF-F6FC878FF8F5}"/>
              </a:ext>
            </a:extLst>
          </p:cNvPr>
          <p:cNvSpPr/>
          <p:nvPr/>
        </p:nvSpPr>
        <p:spPr>
          <a:xfrm>
            <a:off x="4285912" y="495520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0BE3A-E3D3-4228-9E1D-A29F221E38DC}"/>
              </a:ext>
            </a:extLst>
          </p:cNvPr>
          <p:cNvSpPr/>
          <p:nvPr/>
        </p:nvSpPr>
        <p:spPr>
          <a:xfrm>
            <a:off x="5711583" y="567153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02AA5-8F39-4129-BA23-4C4B6068E96A}"/>
              </a:ext>
            </a:extLst>
          </p:cNvPr>
          <p:cNvSpPr/>
          <p:nvPr/>
        </p:nvSpPr>
        <p:spPr>
          <a:xfrm>
            <a:off x="6414938" y="567153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7CD-EF43-414E-B350-577F0BB4C337}"/>
              </a:ext>
            </a:extLst>
          </p:cNvPr>
          <p:cNvSpPr/>
          <p:nvPr/>
        </p:nvSpPr>
        <p:spPr>
          <a:xfrm>
            <a:off x="2858917" y="5671529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BE3E9-640E-4996-BCFF-0A30E4DCB1AD}"/>
              </a:ext>
            </a:extLst>
          </p:cNvPr>
          <p:cNvSpPr/>
          <p:nvPr/>
        </p:nvSpPr>
        <p:spPr>
          <a:xfrm>
            <a:off x="3573480" y="567153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2C50F2-F4B0-4E53-A1C6-1D093C92B920}"/>
              </a:ext>
            </a:extLst>
          </p:cNvPr>
          <p:cNvSpPr/>
          <p:nvPr/>
        </p:nvSpPr>
        <p:spPr>
          <a:xfrm>
            <a:off x="5000104" y="567153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12B15-CA44-4385-8871-3B2BAE205A77}"/>
              </a:ext>
            </a:extLst>
          </p:cNvPr>
          <p:cNvSpPr/>
          <p:nvPr/>
        </p:nvSpPr>
        <p:spPr>
          <a:xfrm>
            <a:off x="4285249" y="567153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4CF4601A-1006-4648-B57C-30DFCCF02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59" y="2094469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C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A69C30A-3330-4A96-8FBD-247121C6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06" y="4892310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B59F8-4482-4CC1-906C-D60F8B830E82}"/>
              </a:ext>
            </a:extLst>
          </p:cNvPr>
          <p:cNvSpPr/>
          <p:nvPr/>
        </p:nvSpPr>
        <p:spPr>
          <a:xfrm>
            <a:off x="5718275" y="227589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C4BA96-83F8-48C1-B43C-6B22885E643D}"/>
              </a:ext>
            </a:extLst>
          </p:cNvPr>
          <p:cNvSpPr/>
          <p:nvPr/>
        </p:nvSpPr>
        <p:spPr>
          <a:xfrm>
            <a:off x="6421630" y="227589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2F945D-98F2-4E96-B2C1-C21FD02D47AA}"/>
              </a:ext>
            </a:extLst>
          </p:cNvPr>
          <p:cNvSpPr/>
          <p:nvPr/>
        </p:nvSpPr>
        <p:spPr>
          <a:xfrm>
            <a:off x="2865609" y="227589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11252A-B7BA-4E3D-A5CD-719B0E686703}"/>
              </a:ext>
            </a:extLst>
          </p:cNvPr>
          <p:cNvSpPr/>
          <p:nvPr/>
        </p:nvSpPr>
        <p:spPr>
          <a:xfrm>
            <a:off x="3580172" y="2275899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2F8208-F3B3-451B-B291-44476A7CB467}"/>
              </a:ext>
            </a:extLst>
          </p:cNvPr>
          <p:cNvSpPr/>
          <p:nvPr/>
        </p:nvSpPr>
        <p:spPr>
          <a:xfrm>
            <a:off x="5006796" y="227589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C383FE-A95C-4F16-9315-7D70FD1DFD03}"/>
              </a:ext>
            </a:extLst>
          </p:cNvPr>
          <p:cNvSpPr/>
          <p:nvPr/>
        </p:nvSpPr>
        <p:spPr>
          <a:xfrm>
            <a:off x="4291941" y="2275898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4F24AF5-7961-4CD0-A05E-F109015602B0}"/>
              </a:ext>
            </a:extLst>
          </p:cNvPr>
          <p:cNvSpPr/>
          <p:nvPr/>
        </p:nvSpPr>
        <p:spPr>
          <a:xfrm>
            <a:off x="5717612" y="190814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FD4DBD-DE85-4764-857F-516DBCFF6D8D}"/>
              </a:ext>
            </a:extLst>
          </p:cNvPr>
          <p:cNvSpPr/>
          <p:nvPr/>
        </p:nvSpPr>
        <p:spPr>
          <a:xfrm>
            <a:off x="6420967" y="190814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558B6AF-9DEE-47B0-98EF-BF06AD8D77ED}"/>
              </a:ext>
            </a:extLst>
          </p:cNvPr>
          <p:cNvSpPr/>
          <p:nvPr/>
        </p:nvSpPr>
        <p:spPr>
          <a:xfrm>
            <a:off x="2864946" y="190814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0B0E3-5480-482D-BA68-345562897158}"/>
              </a:ext>
            </a:extLst>
          </p:cNvPr>
          <p:cNvSpPr/>
          <p:nvPr/>
        </p:nvSpPr>
        <p:spPr>
          <a:xfrm>
            <a:off x="3579509" y="190814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86BA8F-E0C0-4138-8919-56857311F866}"/>
              </a:ext>
            </a:extLst>
          </p:cNvPr>
          <p:cNvSpPr/>
          <p:nvPr/>
        </p:nvSpPr>
        <p:spPr>
          <a:xfrm>
            <a:off x="5006133" y="190814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A0DEA4C-7D9D-4660-87E9-CB75C451D636}"/>
              </a:ext>
            </a:extLst>
          </p:cNvPr>
          <p:cNvSpPr/>
          <p:nvPr/>
        </p:nvSpPr>
        <p:spPr>
          <a:xfrm>
            <a:off x="4291278" y="190814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49C4168-8B98-465A-991C-7DDCD5EAD15C}"/>
              </a:ext>
            </a:extLst>
          </p:cNvPr>
          <p:cNvSpPr/>
          <p:nvPr/>
        </p:nvSpPr>
        <p:spPr>
          <a:xfrm>
            <a:off x="5038448" y="3584832"/>
            <a:ext cx="648814" cy="463598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7DB97A7D-8894-4A5B-AF97-F2402F528CE7}"/>
              </a:ext>
            </a:extLst>
          </p:cNvPr>
          <p:cNvCxnSpPr>
            <a:cxnSpLocks/>
            <a:stCxn id="29" idx="0"/>
            <a:endCxn id="2" idx="1"/>
          </p:cNvCxnSpPr>
          <p:nvPr/>
        </p:nvCxnSpPr>
        <p:spPr>
          <a:xfrm rot="5400000" flipH="1" flipV="1">
            <a:off x="4270924" y="4187680"/>
            <a:ext cx="1138573" cy="396476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077C26FB-ECC7-4799-88E0-69CA827A564C}"/>
              </a:ext>
            </a:extLst>
          </p:cNvPr>
          <p:cNvCxnSpPr>
            <a:cxnSpLocks/>
            <a:stCxn id="44" idx="2"/>
            <a:endCxn id="2" idx="0"/>
          </p:cNvCxnSpPr>
          <p:nvPr/>
        </p:nvCxnSpPr>
        <p:spPr>
          <a:xfrm rot="5400000">
            <a:off x="5014015" y="3235991"/>
            <a:ext cx="697682" cy="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A97758BC-87F1-4630-B036-2A4CF54615FD}"/>
              </a:ext>
            </a:extLst>
          </p:cNvPr>
          <p:cNvCxnSpPr>
            <a:cxnSpLocks/>
            <a:stCxn id="2" idx="2"/>
            <a:endCxn id="28" idx="0"/>
          </p:cNvCxnSpPr>
          <p:nvPr/>
        </p:nvCxnSpPr>
        <p:spPr>
          <a:xfrm rot="5400000">
            <a:off x="4906455" y="4498802"/>
            <a:ext cx="906773" cy="602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617C9ED-48D6-49C7-83E8-937C445E0D54}"/>
              </a:ext>
            </a:extLst>
          </p:cNvPr>
          <p:cNvSpPr/>
          <p:nvPr/>
        </p:nvSpPr>
        <p:spPr>
          <a:xfrm>
            <a:off x="4995745" y="4953960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0639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</p:txBody>
      </p:sp>
      <p:pic>
        <p:nvPicPr>
          <p:cNvPr id="392199" name="Picture 7">
            <a:extLst>
              <a:ext uri="{FF2B5EF4-FFF2-40B4-BE49-F238E27FC236}">
                <a16:creationId xmlns:a16="http://schemas.microsoft.com/office/drawing/2014/main" id="{520E996A-DF2B-4052-B38F-8832A6EE3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744" y="89407"/>
            <a:ext cx="8722731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E82CE79-19FA-4BB0-AF80-383250B36B78}"/>
              </a:ext>
            </a:extLst>
          </p:cNvPr>
          <p:cNvSpPr/>
          <p:nvPr/>
        </p:nvSpPr>
        <p:spPr>
          <a:xfrm>
            <a:off x="5712246" y="495520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90EED-CFE2-48C2-AA66-CEC27E6152ED}"/>
              </a:ext>
            </a:extLst>
          </p:cNvPr>
          <p:cNvSpPr/>
          <p:nvPr/>
        </p:nvSpPr>
        <p:spPr>
          <a:xfrm>
            <a:off x="6415601" y="495520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B58D8-4321-4DE9-8A2C-881C51BC771C}"/>
              </a:ext>
            </a:extLst>
          </p:cNvPr>
          <p:cNvSpPr/>
          <p:nvPr/>
        </p:nvSpPr>
        <p:spPr>
          <a:xfrm>
            <a:off x="2859580" y="495520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D8D48-90E2-43E6-B328-A879AA8164E0}"/>
              </a:ext>
            </a:extLst>
          </p:cNvPr>
          <p:cNvSpPr/>
          <p:nvPr/>
        </p:nvSpPr>
        <p:spPr>
          <a:xfrm>
            <a:off x="3574143" y="495520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7A1ED-055F-4A07-8348-55831618EA1B}"/>
              </a:ext>
            </a:extLst>
          </p:cNvPr>
          <p:cNvSpPr/>
          <p:nvPr/>
        </p:nvSpPr>
        <p:spPr>
          <a:xfrm>
            <a:off x="5000767" y="495520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C128B-F46F-4B9E-8EBF-F6FC878FF8F5}"/>
              </a:ext>
            </a:extLst>
          </p:cNvPr>
          <p:cNvSpPr/>
          <p:nvPr/>
        </p:nvSpPr>
        <p:spPr>
          <a:xfrm>
            <a:off x="4285912" y="495520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0BE3A-E3D3-4228-9E1D-A29F221E38DC}"/>
              </a:ext>
            </a:extLst>
          </p:cNvPr>
          <p:cNvSpPr/>
          <p:nvPr/>
        </p:nvSpPr>
        <p:spPr>
          <a:xfrm>
            <a:off x="5711583" y="567153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02AA5-8F39-4129-BA23-4C4B6068E96A}"/>
              </a:ext>
            </a:extLst>
          </p:cNvPr>
          <p:cNvSpPr/>
          <p:nvPr/>
        </p:nvSpPr>
        <p:spPr>
          <a:xfrm>
            <a:off x="6414938" y="567153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7CD-EF43-414E-B350-577F0BB4C337}"/>
              </a:ext>
            </a:extLst>
          </p:cNvPr>
          <p:cNvSpPr/>
          <p:nvPr/>
        </p:nvSpPr>
        <p:spPr>
          <a:xfrm>
            <a:off x="2858917" y="5671529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BE3E9-640E-4996-BCFF-0A30E4DCB1AD}"/>
              </a:ext>
            </a:extLst>
          </p:cNvPr>
          <p:cNvSpPr/>
          <p:nvPr/>
        </p:nvSpPr>
        <p:spPr>
          <a:xfrm>
            <a:off x="3573480" y="567153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2C50F2-F4B0-4E53-A1C6-1D093C92B920}"/>
              </a:ext>
            </a:extLst>
          </p:cNvPr>
          <p:cNvSpPr/>
          <p:nvPr/>
        </p:nvSpPr>
        <p:spPr>
          <a:xfrm>
            <a:off x="5000104" y="567153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12B15-CA44-4385-8871-3B2BAE205A77}"/>
              </a:ext>
            </a:extLst>
          </p:cNvPr>
          <p:cNvSpPr/>
          <p:nvPr/>
        </p:nvSpPr>
        <p:spPr>
          <a:xfrm>
            <a:off x="4285249" y="567153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4CF4601A-1006-4648-B57C-30DFCCF02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59" y="2094469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C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A69C30A-3330-4A96-8FBD-247121C6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06" y="4892310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B59F8-4482-4CC1-906C-D60F8B830E82}"/>
              </a:ext>
            </a:extLst>
          </p:cNvPr>
          <p:cNvSpPr/>
          <p:nvPr/>
        </p:nvSpPr>
        <p:spPr>
          <a:xfrm>
            <a:off x="5718275" y="227589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C4BA96-83F8-48C1-B43C-6B22885E643D}"/>
              </a:ext>
            </a:extLst>
          </p:cNvPr>
          <p:cNvSpPr/>
          <p:nvPr/>
        </p:nvSpPr>
        <p:spPr>
          <a:xfrm>
            <a:off x="6421630" y="227589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2F945D-98F2-4E96-B2C1-C21FD02D47AA}"/>
              </a:ext>
            </a:extLst>
          </p:cNvPr>
          <p:cNvSpPr/>
          <p:nvPr/>
        </p:nvSpPr>
        <p:spPr>
          <a:xfrm>
            <a:off x="2865609" y="227589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11252A-B7BA-4E3D-A5CD-719B0E686703}"/>
              </a:ext>
            </a:extLst>
          </p:cNvPr>
          <p:cNvSpPr/>
          <p:nvPr/>
        </p:nvSpPr>
        <p:spPr>
          <a:xfrm>
            <a:off x="3580172" y="2275899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2F8208-F3B3-451B-B291-44476A7CB467}"/>
              </a:ext>
            </a:extLst>
          </p:cNvPr>
          <p:cNvSpPr/>
          <p:nvPr/>
        </p:nvSpPr>
        <p:spPr>
          <a:xfrm>
            <a:off x="5006796" y="227589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C383FE-A95C-4F16-9315-7D70FD1DFD03}"/>
              </a:ext>
            </a:extLst>
          </p:cNvPr>
          <p:cNvSpPr/>
          <p:nvPr/>
        </p:nvSpPr>
        <p:spPr>
          <a:xfrm>
            <a:off x="4291941" y="2275898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4F24AF5-7961-4CD0-A05E-F109015602B0}"/>
              </a:ext>
            </a:extLst>
          </p:cNvPr>
          <p:cNvSpPr/>
          <p:nvPr/>
        </p:nvSpPr>
        <p:spPr>
          <a:xfrm>
            <a:off x="5717612" y="190814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FD4DBD-DE85-4764-857F-516DBCFF6D8D}"/>
              </a:ext>
            </a:extLst>
          </p:cNvPr>
          <p:cNvSpPr/>
          <p:nvPr/>
        </p:nvSpPr>
        <p:spPr>
          <a:xfrm>
            <a:off x="6420967" y="190814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558B6AF-9DEE-47B0-98EF-BF06AD8D77ED}"/>
              </a:ext>
            </a:extLst>
          </p:cNvPr>
          <p:cNvSpPr/>
          <p:nvPr/>
        </p:nvSpPr>
        <p:spPr>
          <a:xfrm>
            <a:off x="2864946" y="190814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0B0E3-5480-482D-BA68-345562897158}"/>
              </a:ext>
            </a:extLst>
          </p:cNvPr>
          <p:cNvSpPr/>
          <p:nvPr/>
        </p:nvSpPr>
        <p:spPr>
          <a:xfrm>
            <a:off x="3579509" y="190814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86BA8F-E0C0-4138-8919-56857311F866}"/>
              </a:ext>
            </a:extLst>
          </p:cNvPr>
          <p:cNvSpPr/>
          <p:nvPr/>
        </p:nvSpPr>
        <p:spPr>
          <a:xfrm>
            <a:off x="5006133" y="190814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A0DEA4C-7D9D-4660-87E9-CB75C451D636}"/>
              </a:ext>
            </a:extLst>
          </p:cNvPr>
          <p:cNvSpPr/>
          <p:nvPr/>
        </p:nvSpPr>
        <p:spPr>
          <a:xfrm>
            <a:off x="4291278" y="190814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49C4168-8B98-465A-991C-7DDCD5EAD15C}"/>
              </a:ext>
            </a:extLst>
          </p:cNvPr>
          <p:cNvSpPr/>
          <p:nvPr/>
        </p:nvSpPr>
        <p:spPr>
          <a:xfrm>
            <a:off x="5743235" y="3616693"/>
            <a:ext cx="648814" cy="463598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7DB97A7D-8894-4A5B-AF97-F2402F528CE7}"/>
              </a:ext>
            </a:extLst>
          </p:cNvPr>
          <p:cNvCxnSpPr>
            <a:cxnSpLocks/>
            <a:stCxn id="28" idx="0"/>
            <a:endCxn id="2" idx="1"/>
          </p:cNvCxnSpPr>
          <p:nvPr/>
        </p:nvCxnSpPr>
        <p:spPr>
          <a:xfrm rot="5400000" flipH="1" flipV="1">
            <a:off x="4996676" y="4208644"/>
            <a:ext cx="1106711" cy="386408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077C26FB-ECC7-4799-88E0-69CA827A564C}"/>
              </a:ext>
            </a:extLst>
          </p:cNvPr>
          <p:cNvCxnSpPr>
            <a:cxnSpLocks/>
            <a:stCxn id="39" idx="2"/>
            <a:endCxn id="2" idx="0"/>
          </p:cNvCxnSpPr>
          <p:nvPr/>
        </p:nvCxnSpPr>
        <p:spPr>
          <a:xfrm rot="5400000">
            <a:off x="5706217" y="3248575"/>
            <a:ext cx="729544" cy="669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A97758BC-87F1-4630-B036-2A4CF54615FD}"/>
              </a:ext>
            </a:extLst>
          </p:cNvPr>
          <p:cNvCxnSpPr>
            <a:cxnSpLocks/>
            <a:stCxn id="2" idx="2"/>
            <a:endCxn id="17" idx="0"/>
          </p:cNvCxnSpPr>
          <p:nvPr/>
        </p:nvCxnSpPr>
        <p:spPr>
          <a:xfrm rot="16200000" flipH="1">
            <a:off x="5630519" y="4517414"/>
            <a:ext cx="874911" cy="66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617C9ED-48D6-49C7-83E8-937C445E0D54}"/>
              </a:ext>
            </a:extLst>
          </p:cNvPr>
          <p:cNvSpPr/>
          <p:nvPr/>
        </p:nvSpPr>
        <p:spPr>
          <a:xfrm>
            <a:off x="5711582" y="495520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013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</p:txBody>
      </p:sp>
      <p:pic>
        <p:nvPicPr>
          <p:cNvPr id="392199" name="Picture 7">
            <a:extLst>
              <a:ext uri="{FF2B5EF4-FFF2-40B4-BE49-F238E27FC236}">
                <a16:creationId xmlns:a16="http://schemas.microsoft.com/office/drawing/2014/main" id="{520E996A-DF2B-4052-B38F-8832A6EE3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744" y="89407"/>
            <a:ext cx="8722731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E82CE79-19FA-4BB0-AF80-383250B36B78}"/>
              </a:ext>
            </a:extLst>
          </p:cNvPr>
          <p:cNvSpPr/>
          <p:nvPr/>
        </p:nvSpPr>
        <p:spPr>
          <a:xfrm>
            <a:off x="5712246" y="495520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90EED-CFE2-48C2-AA66-CEC27E6152ED}"/>
              </a:ext>
            </a:extLst>
          </p:cNvPr>
          <p:cNvSpPr/>
          <p:nvPr/>
        </p:nvSpPr>
        <p:spPr>
          <a:xfrm>
            <a:off x="6415601" y="495520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B58D8-4321-4DE9-8A2C-881C51BC771C}"/>
              </a:ext>
            </a:extLst>
          </p:cNvPr>
          <p:cNvSpPr/>
          <p:nvPr/>
        </p:nvSpPr>
        <p:spPr>
          <a:xfrm>
            <a:off x="2859580" y="495520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D8D48-90E2-43E6-B328-A879AA8164E0}"/>
              </a:ext>
            </a:extLst>
          </p:cNvPr>
          <p:cNvSpPr/>
          <p:nvPr/>
        </p:nvSpPr>
        <p:spPr>
          <a:xfrm>
            <a:off x="3574143" y="495520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7A1ED-055F-4A07-8348-55831618EA1B}"/>
              </a:ext>
            </a:extLst>
          </p:cNvPr>
          <p:cNvSpPr/>
          <p:nvPr/>
        </p:nvSpPr>
        <p:spPr>
          <a:xfrm>
            <a:off x="5000767" y="495520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C128B-F46F-4B9E-8EBF-F6FC878FF8F5}"/>
              </a:ext>
            </a:extLst>
          </p:cNvPr>
          <p:cNvSpPr/>
          <p:nvPr/>
        </p:nvSpPr>
        <p:spPr>
          <a:xfrm>
            <a:off x="4285912" y="495520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0BE3A-E3D3-4228-9E1D-A29F221E38DC}"/>
              </a:ext>
            </a:extLst>
          </p:cNvPr>
          <p:cNvSpPr/>
          <p:nvPr/>
        </p:nvSpPr>
        <p:spPr>
          <a:xfrm>
            <a:off x="5711583" y="567153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02AA5-8F39-4129-BA23-4C4B6068E96A}"/>
              </a:ext>
            </a:extLst>
          </p:cNvPr>
          <p:cNvSpPr/>
          <p:nvPr/>
        </p:nvSpPr>
        <p:spPr>
          <a:xfrm>
            <a:off x="6414938" y="567153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7CD-EF43-414E-B350-577F0BB4C337}"/>
              </a:ext>
            </a:extLst>
          </p:cNvPr>
          <p:cNvSpPr/>
          <p:nvPr/>
        </p:nvSpPr>
        <p:spPr>
          <a:xfrm>
            <a:off x="2858917" y="5671529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BE3E9-640E-4996-BCFF-0A30E4DCB1AD}"/>
              </a:ext>
            </a:extLst>
          </p:cNvPr>
          <p:cNvSpPr/>
          <p:nvPr/>
        </p:nvSpPr>
        <p:spPr>
          <a:xfrm>
            <a:off x="3573480" y="567153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2C50F2-F4B0-4E53-A1C6-1D093C92B920}"/>
              </a:ext>
            </a:extLst>
          </p:cNvPr>
          <p:cNvSpPr/>
          <p:nvPr/>
        </p:nvSpPr>
        <p:spPr>
          <a:xfrm>
            <a:off x="5000104" y="567153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12B15-CA44-4385-8871-3B2BAE205A77}"/>
              </a:ext>
            </a:extLst>
          </p:cNvPr>
          <p:cNvSpPr/>
          <p:nvPr/>
        </p:nvSpPr>
        <p:spPr>
          <a:xfrm>
            <a:off x="4285249" y="567153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4CF4601A-1006-4648-B57C-30DFCCF02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59" y="2094469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C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A69C30A-3330-4A96-8FBD-247121C6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06" y="4892310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B59F8-4482-4CC1-906C-D60F8B830E82}"/>
              </a:ext>
            </a:extLst>
          </p:cNvPr>
          <p:cNvSpPr/>
          <p:nvPr/>
        </p:nvSpPr>
        <p:spPr>
          <a:xfrm>
            <a:off x="5718275" y="227589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C4BA96-83F8-48C1-B43C-6B22885E643D}"/>
              </a:ext>
            </a:extLst>
          </p:cNvPr>
          <p:cNvSpPr/>
          <p:nvPr/>
        </p:nvSpPr>
        <p:spPr>
          <a:xfrm>
            <a:off x="6421630" y="227589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2F945D-98F2-4E96-B2C1-C21FD02D47AA}"/>
              </a:ext>
            </a:extLst>
          </p:cNvPr>
          <p:cNvSpPr/>
          <p:nvPr/>
        </p:nvSpPr>
        <p:spPr>
          <a:xfrm>
            <a:off x="2865609" y="227589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11252A-B7BA-4E3D-A5CD-719B0E686703}"/>
              </a:ext>
            </a:extLst>
          </p:cNvPr>
          <p:cNvSpPr/>
          <p:nvPr/>
        </p:nvSpPr>
        <p:spPr>
          <a:xfrm>
            <a:off x="3580172" y="2275899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2F8208-F3B3-451B-B291-44476A7CB467}"/>
              </a:ext>
            </a:extLst>
          </p:cNvPr>
          <p:cNvSpPr/>
          <p:nvPr/>
        </p:nvSpPr>
        <p:spPr>
          <a:xfrm>
            <a:off x="5006796" y="227589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C383FE-A95C-4F16-9315-7D70FD1DFD03}"/>
              </a:ext>
            </a:extLst>
          </p:cNvPr>
          <p:cNvSpPr/>
          <p:nvPr/>
        </p:nvSpPr>
        <p:spPr>
          <a:xfrm>
            <a:off x="4291941" y="2275898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4F24AF5-7961-4CD0-A05E-F109015602B0}"/>
              </a:ext>
            </a:extLst>
          </p:cNvPr>
          <p:cNvSpPr/>
          <p:nvPr/>
        </p:nvSpPr>
        <p:spPr>
          <a:xfrm>
            <a:off x="5717612" y="190814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FD4DBD-DE85-4764-857F-516DBCFF6D8D}"/>
              </a:ext>
            </a:extLst>
          </p:cNvPr>
          <p:cNvSpPr/>
          <p:nvPr/>
        </p:nvSpPr>
        <p:spPr>
          <a:xfrm>
            <a:off x="6420967" y="190814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558B6AF-9DEE-47B0-98EF-BF06AD8D77ED}"/>
              </a:ext>
            </a:extLst>
          </p:cNvPr>
          <p:cNvSpPr/>
          <p:nvPr/>
        </p:nvSpPr>
        <p:spPr>
          <a:xfrm>
            <a:off x="2864946" y="190814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0B0E3-5480-482D-BA68-345562897158}"/>
              </a:ext>
            </a:extLst>
          </p:cNvPr>
          <p:cNvSpPr/>
          <p:nvPr/>
        </p:nvSpPr>
        <p:spPr>
          <a:xfrm>
            <a:off x="3579509" y="190814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86BA8F-E0C0-4138-8919-56857311F866}"/>
              </a:ext>
            </a:extLst>
          </p:cNvPr>
          <p:cNvSpPr/>
          <p:nvPr/>
        </p:nvSpPr>
        <p:spPr>
          <a:xfrm>
            <a:off x="5006133" y="190814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A0DEA4C-7D9D-4660-87E9-CB75C451D636}"/>
              </a:ext>
            </a:extLst>
          </p:cNvPr>
          <p:cNvSpPr/>
          <p:nvPr/>
        </p:nvSpPr>
        <p:spPr>
          <a:xfrm>
            <a:off x="4291278" y="190814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49C4168-8B98-465A-991C-7DDCD5EAD15C}"/>
              </a:ext>
            </a:extLst>
          </p:cNvPr>
          <p:cNvSpPr/>
          <p:nvPr/>
        </p:nvSpPr>
        <p:spPr>
          <a:xfrm>
            <a:off x="6453282" y="3583942"/>
            <a:ext cx="648814" cy="463598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7DB97A7D-8894-4A5B-AF97-F2402F528CE7}"/>
              </a:ext>
            </a:extLst>
          </p:cNvPr>
          <p:cNvCxnSpPr>
            <a:cxnSpLocks/>
            <a:stCxn id="17" idx="0"/>
            <a:endCxn id="2" idx="1"/>
          </p:cNvCxnSpPr>
          <p:nvPr/>
        </p:nvCxnSpPr>
        <p:spPr>
          <a:xfrm rot="5400000" flipH="1" flipV="1">
            <a:off x="5691064" y="4192984"/>
            <a:ext cx="1139461" cy="384976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077C26FB-ECC7-4799-88E0-69CA827A564C}"/>
              </a:ext>
            </a:extLst>
          </p:cNvPr>
          <p:cNvCxnSpPr>
            <a:cxnSpLocks/>
            <a:stCxn id="40" idx="2"/>
            <a:endCxn id="2" idx="0"/>
          </p:cNvCxnSpPr>
          <p:nvPr/>
        </p:nvCxnSpPr>
        <p:spPr>
          <a:xfrm rot="5400000">
            <a:off x="6429294" y="3235545"/>
            <a:ext cx="696793" cy="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A97758BC-87F1-4630-B036-2A4CF54615FD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 rot="5400000">
            <a:off x="6320844" y="4498357"/>
            <a:ext cx="907662" cy="602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617C9ED-48D6-49C7-83E8-937C445E0D54}"/>
              </a:ext>
            </a:extLst>
          </p:cNvPr>
          <p:cNvSpPr/>
          <p:nvPr/>
        </p:nvSpPr>
        <p:spPr>
          <a:xfrm>
            <a:off x="6414937" y="495520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4547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82CE79-19FA-4BB0-AF80-383250B36B78}"/>
              </a:ext>
            </a:extLst>
          </p:cNvPr>
          <p:cNvSpPr/>
          <p:nvPr/>
        </p:nvSpPr>
        <p:spPr>
          <a:xfrm>
            <a:off x="8875738" y="360506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90EED-CFE2-48C2-AA66-CEC27E6152ED}"/>
              </a:ext>
            </a:extLst>
          </p:cNvPr>
          <p:cNvSpPr/>
          <p:nvPr/>
        </p:nvSpPr>
        <p:spPr>
          <a:xfrm>
            <a:off x="9579093" y="360506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B58D8-4321-4DE9-8A2C-881C51BC771C}"/>
              </a:ext>
            </a:extLst>
          </p:cNvPr>
          <p:cNvSpPr/>
          <p:nvPr/>
        </p:nvSpPr>
        <p:spPr>
          <a:xfrm>
            <a:off x="6023072" y="360506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D8D48-90E2-43E6-B328-A879AA8164E0}"/>
              </a:ext>
            </a:extLst>
          </p:cNvPr>
          <p:cNvSpPr/>
          <p:nvPr/>
        </p:nvSpPr>
        <p:spPr>
          <a:xfrm>
            <a:off x="6737635" y="360506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7A1ED-055F-4A07-8348-55831618EA1B}"/>
              </a:ext>
            </a:extLst>
          </p:cNvPr>
          <p:cNvSpPr/>
          <p:nvPr/>
        </p:nvSpPr>
        <p:spPr>
          <a:xfrm>
            <a:off x="8164259" y="360506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C128B-F46F-4B9E-8EBF-F6FC878FF8F5}"/>
              </a:ext>
            </a:extLst>
          </p:cNvPr>
          <p:cNvSpPr/>
          <p:nvPr/>
        </p:nvSpPr>
        <p:spPr>
          <a:xfrm>
            <a:off x="7449404" y="360506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0BE3A-E3D3-4228-9E1D-A29F221E38DC}"/>
              </a:ext>
            </a:extLst>
          </p:cNvPr>
          <p:cNvSpPr/>
          <p:nvPr/>
        </p:nvSpPr>
        <p:spPr>
          <a:xfrm>
            <a:off x="8843925" y="321464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02AA5-8F39-4129-BA23-4C4B6068E96A}"/>
              </a:ext>
            </a:extLst>
          </p:cNvPr>
          <p:cNvSpPr/>
          <p:nvPr/>
        </p:nvSpPr>
        <p:spPr>
          <a:xfrm>
            <a:off x="9547280" y="321464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7CD-EF43-414E-B350-577F0BB4C337}"/>
              </a:ext>
            </a:extLst>
          </p:cNvPr>
          <p:cNvSpPr/>
          <p:nvPr/>
        </p:nvSpPr>
        <p:spPr>
          <a:xfrm>
            <a:off x="5991259" y="321464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BE3E9-640E-4996-BCFF-0A30E4DCB1AD}"/>
              </a:ext>
            </a:extLst>
          </p:cNvPr>
          <p:cNvSpPr/>
          <p:nvPr/>
        </p:nvSpPr>
        <p:spPr>
          <a:xfrm>
            <a:off x="6705822" y="321464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2C50F2-F4B0-4E53-A1C6-1D093C92B920}"/>
              </a:ext>
            </a:extLst>
          </p:cNvPr>
          <p:cNvSpPr/>
          <p:nvPr/>
        </p:nvSpPr>
        <p:spPr>
          <a:xfrm>
            <a:off x="8132446" y="321464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12B15-CA44-4385-8871-3B2BAE205A77}"/>
              </a:ext>
            </a:extLst>
          </p:cNvPr>
          <p:cNvSpPr/>
          <p:nvPr/>
        </p:nvSpPr>
        <p:spPr>
          <a:xfrm>
            <a:off x="7417591" y="321464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A69C30A-3330-4A96-8FBD-247121C6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263" y="3605064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2A7E48D-E149-4DDF-B8AE-7644712BFC94}"/>
              </a:ext>
            </a:extLst>
          </p:cNvPr>
          <p:cNvSpPr/>
          <p:nvPr/>
        </p:nvSpPr>
        <p:spPr>
          <a:xfrm>
            <a:off x="9587857" y="194571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A278EC-EC1B-4B4E-BDA4-AEFA5262D0AE}"/>
              </a:ext>
            </a:extLst>
          </p:cNvPr>
          <p:cNvSpPr/>
          <p:nvPr/>
        </p:nvSpPr>
        <p:spPr>
          <a:xfrm>
            <a:off x="10291212" y="194571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DA2E96-8FAC-4CC3-A49B-4456E5D97CF9}"/>
              </a:ext>
            </a:extLst>
          </p:cNvPr>
          <p:cNvSpPr/>
          <p:nvPr/>
        </p:nvSpPr>
        <p:spPr>
          <a:xfrm>
            <a:off x="11006593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407007-FFA1-4825-8A74-B8D7259DD4E2}"/>
              </a:ext>
            </a:extLst>
          </p:cNvPr>
          <p:cNvSpPr/>
          <p:nvPr/>
        </p:nvSpPr>
        <p:spPr>
          <a:xfrm>
            <a:off x="6018987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004680-3AAE-42EA-8F6A-E9BFCA8F18FC}"/>
              </a:ext>
            </a:extLst>
          </p:cNvPr>
          <p:cNvSpPr/>
          <p:nvPr/>
        </p:nvSpPr>
        <p:spPr>
          <a:xfrm>
            <a:off x="6735191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22F4E96-8612-4FD2-9E9E-ACCAEAE24203}"/>
              </a:ext>
            </a:extLst>
          </p:cNvPr>
          <p:cNvSpPr/>
          <p:nvPr/>
        </p:nvSpPr>
        <p:spPr>
          <a:xfrm>
            <a:off x="7449754" y="194571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E9BD149-5B1F-49CE-9161-11A90541C2A0}"/>
              </a:ext>
            </a:extLst>
          </p:cNvPr>
          <p:cNvSpPr/>
          <p:nvPr/>
        </p:nvSpPr>
        <p:spPr>
          <a:xfrm>
            <a:off x="8876378" y="194571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90EB927-BCA3-4733-A9F0-F97AB59654F3}"/>
              </a:ext>
            </a:extLst>
          </p:cNvPr>
          <p:cNvSpPr/>
          <p:nvPr/>
        </p:nvSpPr>
        <p:spPr>
          <a:xfrm>
            <a:off x="8161523" y="194571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4" name="Rectangle 2">
            <a:extLst>
              <a:ext uri="{FF2B5EF4-FFF2-40B4-BE49-F238E27FC236}">
                <a16:creationId xmlns:a16="http://schemas.microsoft.com/office/drawing/2014/main" id="{15D53A89-595F-4CB5-9AA2-627AA68EA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834" y="1829530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66" name="Rectangle 7">
            <a:extLst>
              <a:ext uri="{FF2B5EF4-FFF2-40B4-BE49-F238E27FC236}">
                <a16:creationId xmlns:a16="http://schemas.microsoft.com/office/drawing/2014/main" id="{4F23AE34-FCC3-47E0-9FE2-9011F2F1E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83" y="1183493"/>
            <a:ext cx="3764437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Start from the last element of A.</a:t>
            </a:r>
          </a:p>
          <a:p>
            <a:pPr>
              <a:lnSpc>
                <a:spcPts val="3600"/>
              </a:lnSpc>
            </a:pPr>
            <a:endParaRPr lang="en-US" altLang="en-US" b="1" dirty="0">
              <a:solidFill>
                <a:srgbClr val="0F06B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Place A[</a:t>
            </a:r>
            <a:r>
              <a:rPr lang="en-US" altLang="en-US" b="1" dirty="0" err="1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 at its correct place in the output array</a:t>
            </a:r>
          </a:p>
          <a:p>
            <a:pPr>
              <a:lnSpc>
                <a:spcPts val="3600"/>
              </a:lnSpc>
            </a:pPr>
            <a:endParaRPr lang="en-US" altLang="en-US" b="1" dirty="0">
              <a:solidFill>
                <a:srgbClr val="0F06B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Decrease C[A[</a:t>
            </a:r>
            <a:r>
              <a:rPr lang="en-US" altLang="en-US" b="1" dirty="0" err="1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]] by one</a:t>
            </a:r>
          </a:p>
        </p:txBody>
      </p:sp>
      <p:sp>
        <p:nvSpPr>
          <p:cNvPr id="67" name="Rectangle 2">
            <a:extLst>
              <a:ext uri="{FF2B5EF4-FFF2-40B4-BE49-F238E27FC236}">
                <a16:creationId xmlns:a16="http://schemas.microsoft.com/office/drawing/2014/main" id="{86F8F4C0-3400-4141-81A4-8A1DFAAEB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136" y="10916"/>
            <a:ext cx="6504318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A[</a:t>
            </a:r>
            <a:r>
              <a:rPr lang="en-US" altLang="ti-E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at its correct place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32853B-FBEA-445E-A864-2A29EB5F3B26}"/>
              </a:ext>
            </a:extLst>
          </p:cNvPr>
          <p:cNvSpPr/>
          <p:nvPr/>
        </p:nvSpPr>
        <p:spPr>
          <a:xfrm>
            <a:off x="9592605" y="5694393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F49D657-ADAD-4765-8900-D97E00DFF592}"/>
              </a:ext>
            </a:extLst>
          </p:cNvPr>
          <p:cNvSpPr/>
          <p:nvPr/>
        </p:nvSpPr>
        <p:spPr>
          <a:xfrm>
            <a:off x="10295960" y="5694393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0AB6D23-F6D8-4B8F-83BA-86D00EF2164A}"/>
              </a:ext>
            </a:extLst>
          </p:cNvPr>
          <p:cNvSpPr/>
          <p:nvPr/>
        </p:nvSpPr>
        <p:spPr>
          <a:xfrm>
            <a:off x="11011341" y="5694392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3689C27-DED6-4E48-B83C-24B8D8BB7C04}"/>
              </a:ext>
            </a:extLst>
          </p:cNvPr>
          <p:cNvSpPr/>
          <p:nvPr/>
        </p:nvSpPr>
        <p:spPr>
          <a:xfrm>
            <a:off x="6023735" y="5694392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BC0E3EA-CAA1-4D1A-8804-2B646A9FF720}"/>
              </a:ext>
            </a:extLst>
          </p:cNvPr>
          <p:cNvSpPr/>
          <p:nvPr/>
        </p:nvSpPr>
        <p:spPr>
          <a:xfrm>
            <a:off x="6739939" y="5694392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5B9883D-587B-4FCD-B168-FE5AA05CA938}"/>
              </a:ext>
            </a:extLst>
          </p:cNvPr>
          <p:cNvSpPr/>
          <p:nvPr/>
        </p:nvSpPr>
        <p:spPr>
          <a:xfrm>
            <a:off x="7454502" y="5694396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8A6787-403B-41D5-BD17-DBB8E600A28C}"/>
              </a:ext>
            </a:extLst>
          </p:cNvPr>
          <p:cNvSpPr/>
          <p:nvPr/>
        </p:nvSpPr>
        <p:spPr>
          <a:xfrm>
            <a:off x="8881126" y="5694394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654E11-71B9-442D-B9AE-380A0502EB19}"/>
              </a:ext>
            </a:extLst>
          </p:cNvPr>
          <p:cNvSpPr/>
          <p:nvPr/>
        </p:nvSpPr>
        <p:spPr>
          <a:xfrm>
            <a:off x="8166271" y="5694395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6" name="Rectangle 2">
            <a:extLst>
              <a:ext uri="{FF2B5EF4-FFF2-40B4-BE49-F238E27FC236}">
                <a16:creationId xmlns:a16="http://schemas.microsoft.com/office/drawing/2014/main" id="{3A6645E2-259D-4F41-B76E-8631A29D5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346" y="5546787"/>
            <a:ext cx="1864509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3" name="Half Frame 2">
            <a:extLst>
              <a:ext uri="{FF2B5EF4-FFF2-40B4-BE49-F238E27FC236}">
                <a16:creationId xmlns:a16="http://schemas.microsoft.com/office/drawing/2014/main" id="{C165106A-685F-4DFA-B595-C2B53DB44F74}"/>
              </a:ext>
            </a:extLst>
          </p:cNvPr>
          <p:cNvSpPr/>
          <p:nvPr/>
        </p:nvSpPr>
        <p:spPr>
          <a:xfrm>
            <a:off x="3981916" y="1183493"/>
            <a:ext cx="7947257" cy="5535871"/>
          </a:xfrm>
          <a:prstGeom prst="halfFrame">
            <a:avLst>
              <a:gd name="adj1" fmla="val 1817"/>
              <a:gd name="adj2" fmla="val 14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77ADB0-1A88-423C-82E7-2AF1910214DA}"/>
              </a:ext>
            </a:extLst>
          </p:cNvPr>
          <p:cNvSpPr/>
          <p:nvPr/>
        </p:nvSpPr>
        <p:spPr>
          <a:xfrm>
            <a:off x="8843925" y="642805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8E04352-384D-467F-AE57-FC38B1D34E94}"/>
              </a:ext>
            </a:extLst>
          </p:cNvPr>
          <p:cNvSpPr/>
          <p:nvPr/>
        </p:nvSpPr>
        <p:spPr>
          <a:xfrm>
            <a:off x="9547280" y="642805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857074C-364F-46DC-9387-77318F5BDCC7}"/>
              </a:ext>
            </a:extLst>
          </p:cNvPr>
          <p:cNvSpPr/>
          <p:nvPr/>
        </p:nvSpPr>
        <p:spPr>
          <a:xfrm>
            <a:off x="11011691" y="641011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85EEBB9-65E8-4926-83C3-A633B08F41E6}"/>
              </a:ext>
            </a:extLst>
          </p:cNvPr>
          <p:cNvSpPr/>
          <p:nvPr/>
        </p:nvSpPr>
        <p:spPr>
          <a:xfrm>
            <a:off x="5991259" y="642805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4AF3C6-D1F2-4140-8D92-5566C637153A}"/>
              </a:ext>
            </a:extLst>
          </p:cNvPr>
          <p:cNvSpPr/>
          <p:nvPr/>
        </p:nvSpPr>
        <p:spPr>
          <a:xfrm>
            <a:off x="6705822" y="642805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97DF165-6AE7-4960-9F07-64773EC73EF3}"/>
              </a:ext>
            </a:extLst>
          </p:cNvPr>
          <p:cNvSpPr/>
          <p:nvPr/>
        </p:nvSpPr>
        <p:spPr>
          <a:xfrm>
            <a:off x="8132446" y="642805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4E00FC8-E34C-4482-BBBD-E3C518BDA9DF}"/>
              </a:ext>
            </a:extLst>
          </p:cNvPr>
          <p:cNvSpPr/>
          <p:nvPr/>
        </p:nvSpPr>
        <p:spPr>
          <a:xfrm>
            <a:off x="7417591" y="642805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FB7C811-515C-44F2-89E0-E4F78EBBCD6C}"/>
              </a:ext>
            </a:extLst>
          </p:cNvPr>
          <p:cNvSpPr/>
          <p:nvPr/>
        </p:nvSpPr>
        <p:spPr>
          <a:xfrm>
            <a:off x="10299222" y="6428049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99212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82CE79-19FA-4BB0-AF80-383250B36B78}"/>
              </a:ext>
            </a:extLst>
          </p:cNvPr>
          <p:cNvSpPr/>
          <p:nvPr/>
        </p:nvSpPr>
        <p:spPr>
          <a:xfrm>
            <a:off x="8875738" y="360506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90EED-CFE2-48C2-AA66-CEC27E6152ED}"/>
              </a:ext>
            </a:extLst>
          </p:cNvPr>
          <p:cNvSpPr/>
          <p:nvPr/>
        </p:nvSpPr>
        <p:spPr>
          <a:xfrm>
            <a:off x="9579093" y="360506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B58D8-4321-4DE9-8A2C-881C51BC771C}"/>
              </a:ext>
            </a:extLst>
          </p:cNvPr>
          <p:cNvSpPr/>
          <p:nvPr/>
        </p:nvSpPr>
        <p:spPr>
          <a:xfrm>
            <a:off x="6023072" y="360506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D8D48-90E2-43E6-B328-A879AA8164E0}"/>
              </a:ext>
            </a:extLst>
          </p:cNvPr>
          <p:cNvSpPr/>
          <p:nvPr/>
        </p:nvSpPr>
        <p:spPr>
          <a:xfrm>
            <a:off x="6737635" y="360506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7A1ED-055F-4A07-8348-55831618EA1B}"/>
              </a:ext>
            </a:extLst>
          </p:cNvPr>
          <p:cNvSpPr/>
          <p:nvPr/>
        </p:nvSpPr>
        <p:spPr>
          <a:xfrm>
            <a:off x="8164259" y="360506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C128B-F46F-4B9E-8EBF-F6FC878FF8F5}"/>
              </a:ext>
            </a:extLst>
          </p:cNvPr>
          <p:cNvSpPr/>
          <p:nvPr/>
        </p:nvSpPr>
        <p:spPr>
          <a:xfrm>
            <a:off x="7449404" y="360506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0BE3A-E3D3-4228-9E1D-A29F221E38DC}"/>
              </a:ext>
            </a:extLst>
          </p:cNvPr>
          <p:cNvSpPr/>
          <p:nvPr/>
        </p:nvSpPr>
        <p:spPr>
          <a:xfrm>
            <a:off x="8843925" y="321464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02AA5-8F39-4129-BA23-4C4B6068E96A}"/>
              </a:ext>
            </a:extLst>
          </p:cNvPr>
          <p:cNvSpPr/>
          <p:nvPr/>
        </p:nvSpPr>
        <p:spPr>
          <a:xfrm>
            <a:off x="9547280" y="321464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7CD-EF43-414E-B350-577F0BB4C337}"/>
              </a:ext>
            </a:extLst>
          </p:cNvPr>
          <p:cNvSpPr/>
          <p:nvPr/>
        </p:nvSpPr>
        <p:spPr>
          <a:xfrm>
            <a:off x="5991259" y="321464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BE3E9-640E-4996-BCFF-0A30E4DCB1AD}"/>
              </a:ext>
            </a:extLst>
          </p:cNvPr>
          <p:cNvSpPr/>
          <p:nvPr/>
        </p:nvSpPr>
        <p:spPr>
          <a:xfrm>
            <a:off x="6705822" y="3214648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2C50F2-F4B0-4E53-A1C6-1D093C92B920}"/>
              </a:ext>
            </a:extLst>
          </p:cNvPr>
          <p:cNvSpPr/>
          <p:nvPr/>
        </p:nvSpPr>
        <p:spPr>
          <a:xfrm>
            <a:off x="8132446" y="3214646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12B15-CA44-4385-8871-3B2BAE205A77}"/>
              </a:ext>
            </a:extLst>
          </p:cNvPr>
          <p:cNvSpPr/>
          <p:nvPr/>
        </p:nvSpPr>
        <p:spPr>
          <a:xfrm>
            <a:off x="7417591" y="3214647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A69C30A-3330-4A96-8FBD-247121C6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263" y="3605064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2A7E48D-E149-4DDF-B8AE-7644712BFC94}"/>
              </a:ext>
            </a:extLst>
          </p:cNvPr>
          <p:cNvSpPr/>
          <p:nvPr/>
        </p:nvSpPr>
        <p:spPr>
          <a:xfrm>
            <a:off x="9587857" y="194571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A278EC-EC1B-4B4E-BDA4-AEFA5262D0AE}"/>
              </a:ext>
            </a:extLst>
          </p:cNvPr>
          <p:cNvSpPr/>
          <p:nvPr/>
        </p:nvSpPr>
        <p:spPr>
          <a:xfrm>
            <a:off x="10291212" y="194571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DA2E96-8FAC-4CC3-A49B-4456E5D97CF9}"/>
              </a:ext>
            </a:extLst>
          </p:cNvPr>
          <p:cNvSpPr/>
          <p:nvPr/>
        </p:nvSpPr>
        <p:spPr>
          <a:xfrm>
            <a:off x="11006593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407007-FFA1-4825-8A74-B8D7259DD4E2}"/>
              </a:ext>
            </a:extLst>
          </p:cNvPr>
          <p:cNvSpPr/>
          <p:nvPr/>
        </p:nvSpPr>
        <p:spPr>
          <a:xfrm>
            <a:off x="6018987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004680-3AAE-42EA-8F6A-E9BFCA8F18FC}"/>
              </a:ext>
            </a:extLst>
          </p:cNvPr>
          <p:cNvSpPr/>
          <p:nvPr/>
        </p:nvSpPr>
        <p:spPr>
          <a:xfrm>
            <a:off x="6735191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22F4E96-8612-4FD2-9E9E-ACCAEAE24203}"/>
              </a:ext>
            </a:extLst>
          </p:cNvPr>
          <p:cNvSpPr/>
          <p:nvPr/>
        </p:nvSpPr>
        <p:spPr>
          <a:xfrm>
            <a:off x="7449754" y="194571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E9BD149-5B1F-49CE-9161-11A90541C2A0}"/>
              </a:ext>
            </a:extLst>
          </p:cNvPr>
          <p:cNvSpPr/>
          <p:nvPr/>
        </p:nvSpPr>
        <p:spPr>
          <a:xfrm>
            <a:off x="8876378" y="194571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90EB927-BCA3-4733-A9F0-F97AB59654F3}"/>
              </a:ext>
            </a:extLst>
          </p:cNvPr>
          <p:cNvSpPr/>
          <p:nvPr/>
        </p:nvSpPr>
        <p:spPr>
          <a:xfrm>
            <a:off x="8161523" y="194571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4" name="Rectangle 2">
            <a:extLst>
              <a:ext uri="{FF2B5EF4-FFF2-40B4-BE49-F238E27FC236}">
                <a16:creationId xmlns:a16="http://schemas.microsoft.com/office/drawing/2014/main" id="{15D53A89-595F-4CB5-9AA2-627AA68EA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834" y="1829530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66" name="Rectangle 7">
            <a:extLst>
              <a:ext uri="{FF2B5EF4-FFF2-40B4-BE49-F238E27FC236}">
                <a16:creationId xmlns:a16="http://schemas.microsoft.com/office/drawing/2014/main" id="{4F23AE34-FCC3-47E0-9FE2-9011F2F1E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83" y="1183493"/>
            <a:ext cx="3764437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Start from the last element of A.</a:t>
            </a:r>
          </a:p>
          <a:p>
            <a:pPr>
              <a:lnSpc>
                <a:spcPts val="3600"/>
              </a:lnSpc>
            </a:pPr>
            <a:endParaRPr lang="en-US" altLang="en-US" b="1" dirty="0">
              <a:solidFill>
                <a:srgbClr val="0F06B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Place A[</a:t>
            </a:r>
            <a:r>
              <a:rPr lang="en-US" altLang="en-US" b="1" dirty="0" err="1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 at its correct place in the output array</a:t>
            </a:r>
          </a:p>
          <a:p>
            <a:pPr>
              <a:lnSpc>
                <a:spcPts val="3600"/>
              </a:lnSpc>
            </a:pPr>
            <a:endParaRPr lang="en-US" altLang="en-US" b="1" dirty="0">
              <a:solidFill>
                <a:srgbClr val="0F06B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Decrease C[A[</a:t>
            </a:r>
            <a:r>
              <a:rPr lang="en-US" altLang="en-US" b="1" dirty="0" err="1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]] by one</a:t>
            </a:r>
          </a:p>
        </p:txBody>
      </p:sp>
      <p:sp>
        <p:nvSpPr>
          <p:cNvPr id="67" name="Rectangle 2">
            <a:extLst>
              <a:ext uri="{FF2B5EF4-FFF2-40B4-BE49-F238E27FC236}">
                <a16:creationId xmlns:a16="http://schemas.microsoft.com/office/drawing/2014/main" id="{86F8F4C0-3400-4141-81A4-8A1DFAAEB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136" y="10916"/>
            <a:ext cx="6504318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A[</a:t>
            </a:r>
            <a:r>
              <a:rPr lang="en-US" altLang="ti-E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at its correct place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32853B-FBEA-445E-A864-2A29EB5F3B26}"/>
              </a:ext>
            </a:extLst>
          </p:cNvPr>
          <p:cNvSpPr/>
          <p:nvPr/>
        </p:nvSpPr>
        <p:spPr>
          <a:xfrm>
            <a:off x="9592605" y="5694393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F49D657-ADAD-4765-8900-D97E00DFF592}"/>
              </a:ext>
            </a:extLst>
          </p:cNvPr>
          <p:cNvSpPr/>
          <p:nvPr/>
        </p:nvSpPr>
        <p:spPr>
          <a:xfrm>
            <a:off x="10295960" y="5694393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0AB6D23-F6D8-4B8F-83BA-86D00EF2164A}"/>
              </a:ext>
            </a:extLst>
          </p:cNvPr>
          <p:cNvSpPr/>
          <p:nvPr/>
        </p:nvSpPr>
        <p:spPr>
          <a:xfrm>
            <a:off x="11011341" y="5694392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3689C27-DED6-4E48-B83C-24B8D8BB7C04}"/>
              </a:ext>
            </a:extLst>
          </p:cNvPr>
          <p:cNvSpPr/>
          <p:nvPr/>
        </p:nvSpPr>
        <p:spPr>
          <a:xfrm>
            <a:off x="6023735" y="5694392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BC0E3EA-CAA1-4D1A-8804-2B646A9FF720}"/>
              </a:ext>
            </a:extLst>
          </p:cNvPr>
          <p:cNvSpPr/>
          <p:nvPr/>
        </p:nvSpPr>
        <p:spPr>
          <a:xfrm>
            <a:off x="6739939" y="5694392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5B9883D-587B-4FCD-B168-FE5AA05CA938}"/>
              </a:ext>
            </a:extLst>
          </p:cNvPr>
          <p:cNvSpPr/>
          <p:nvPr/>
        </p:nvSpPr>
        <p:spPr>
          <a:xfrm>
            <a:off x="7454502" y="5694396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8A6787-403B-41D5-BD17-DBB8E600A28C}"/>
              </a:ext>
            </a:extLst>
          </p:cNvPr>
          <p:cNvSpPr/>
          <p:nvPr/>
        </p:nvSpPr>
        <p:spPr>
          <a:xfrm>
            <a:off x="8881126" y="5694394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654E11-71B9-442D-B9AE-380A0502EB19}"/>
              </a:ext>
            </a:extLst>
          </p:cNvPr>
          <p:cNvSpPr/>
          <p:nvPr/>
        </p:nvSpPr>
        <p:spPr>
          <a:xfrm>
            <a:off x="8166271" y="5694395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6" name="Rectangle 2">
            <a:extLst>
              <a:ext uri="{FF2B5EF4-FFF2-40B4-BE49-F238E27FC236}">
                <a16:creationId xmlns:a16="http://schemas.microsoft.com/office/drawing/2014/main" id="{3A6645E2-259D-4F41-B76E-8631A29D5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346" y="5546787"/>
            <a:ext cx="1864509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3" name="Half Frame 2">
            <a:extLst>
              <a:ext uri="{FF2B5EF4-FFF2-40B4-BE49-F238E27FC236}">
                <a16:creationId xmlns:a16="http://schemas.microsoft.com/office/drawing/2014/main" id="{C165106A-685F-4DFA-B595-C2B53DB44F74}"/>
              </a:ext>
            </a:extLst>
          </p:cNvPr>
          <p:cNvSpPr/>
          <p:nvPr/>
        </p:nvSpPr>
        <p:spPr>
          <a:xfrm>
            <a:off x="3981916" y="1183493"/>
            <a:ext cx="7947257" cy="5535871"/>
          </a:xfrm>
          <a:prstGeom prst="halfFrame">
            <a:avLst>
              <a:gd name="adj1" fmla="val 1817"/>
              <a:gd name="adj2" fmla="val 14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77ADB0-1A88-423C-82E7-2AF1910214DA}"/>
              </a:ext>
            </a:extLst>
          </p:cNvPr>
          <p:cNvSpPr/>
          <p:nvPr/>
        </p:nvSpPr>
        <p:spPr>
          <a:xfrm>
            <a:off x="8843925" y="642805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8E04352-384D-467F-AE57-FC38B1D34E94}"/>
              </a:ext>
            </a:extLst>
          </p:cNvPr>
          <p:cNvSpPr/>
          <p:nvPr/>
        </p:nvSpPr>
        <p:spPr>
          <a:xfrm>
            <a:off x="9547280" y="642805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857074C-364F-46DC-9387-77318F5BDCC7}"/>
              </a:ext>
            </a:extLst>
          </p:cNvPr>
          <p:cNvSpPr/>
          <p:nvPr/>
        </p:nvSpPr>
        <p:spPr>
          <a:xfrm>
            <a:off x="11011691" y="641011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85EEBB9-65E8-4926-83C3-A633B08F41E6}"/>
              </a:ext>
            </a:extLst>
          </p:cNvPr>
          <p:cNvSpPr/>
          <p:nvPr/>
        </p:nvSpPr>
        <p:spPr>
          <a:xfrm>
            <a:off x="5991259" y="642805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4AF3C6-D1F2-4140-8D92-5566C637153A}"/>
              </a:ext>
            </a:extLst>
          </p:cNvPr>
          <p:cNvSpPr/>
          <p:nvPr/>
        </p:nvSpPr>
        <p:spPr>
          <a:xfrm>
            <a:off x="6705822" y="642805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97DF165-6AE7-4960-9F07-64773EC73EF3}"/>
              </a:ext>
            </a:extLst>
          </p:cNvPr>
          <p:cNvSpPr/>
          <p:nvPr/>
        </p:nvSpPr>
        <p:spPr>
          <a:xfrm>
            <a:off x="8132446" y="642805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4E00FC8-E34C-4482-BBBD-E3C518BDA9DF}"/>
              </a:ext>
            </a:extLst>
          </p:cNvPr>
          <p:cNvSpPr/>
          <p:nvPr/>
        </p:nvSpPr>
        <p:spPr>
          <a:xfrm>
            <a:off x="7417591" y="642805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FB7C811-515C-44F2-89E0-E4F78EBBCD6C}"/>
              </a:ext>
            </a:extLst>
          </p:cNvPr>
          <p:cNvSpPr/>
          <p:nvPr/>
        </p:nvSpPr>
        <p:spPr>
          <a:xfrm>
            <a:off x="10299222" y="6428049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7501EC4-A50F-4D89-BD82-0EE1646B9F0C}"/>
              </a:ext>
            </a:extLst>
          </p:cNvPr>
          <p:cNvSpPr/>
          <p:nvPr/>
        </p:nvSpPr>
        <p:spPr>
          <a:xfrm>
            <a:off x="87438" y="1065229"/>
            <a:ext cx="3764437" cy="12726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7A1AED3-587F-41C5-9387-57ADC4D53558}"/>
              </a:ext>
            </a:extLst>
          </p:cNvPr>
          <p:cNvSpPr/>
          <p:nvPr/>
        </p:nvSpPr>
        <p:spPr>
          <a:xfrm>
            <a:off x="11095913" y="1615028"/>
            <a:ext cx="561439" cy="124129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AAB9F6A5-1457-46EE-AE2D-A44984CC0E06}"/>
              </a:ext>
            </a:extLst>
          </p:cNvPr>
          <p:cNvCxnSpPr>
            <a:cxnSpLocks/>
            <a:stCxn id="46" idx="2"/>
            <a:endCxn id="54" idx="2"/>
          </p:cNvCxnSpPr>
          <p:nvPr/>
        </p:nvCxnSpPr>
        <p:spPr>
          <a:xfrm rot="5400000">
            <a:off x="9273485" y="2106898"/>
            <a:ext cx="1353724" cy="2852572"/>
          </a:xfrm>
          <a:prstGeom prst="curvedConnector3">
            <a:avLst>
              <a:gd name="adj1" fmla="val 14613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0E2AE09-6E09-4AEE-9E1A-026EFF4F5DE5}"/>
              </a:ext>
            </a:extLst>
          </p:cNvPr>
          <p:cNvSpPr/>
          <p:nvPr/>
        </p:nvSpPr>
        <p:spPr>
          <a:xfrm>
            <a:off x="10299222" y="569439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639C935-9A1F-4070-BDC8-8FBAB9FAD562}"/>
              </a:ext>
            </a:extLst>
          </p:cNvPr>
          <p:cNvSpPr/>
          <p:nvPr/>
        </p:nvSpPr>
        <p:spPr>
          <a:xfrm>
            <a:off x="8168001" y="359879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012B302-FBB3-4331-B73E-19CE5D2B3C92}"/>
              </a:ext>
            </a:extLst>
          </p:cNvPr>
          <p:cNvSpPr/>
          <p:nvPr/>
        </p:nvSpPr>
        <p:spPr>
          <a:xfrm>
            <a:off x="95703" y="2735991"/>
            <a:ext cx="3764437" cy="14740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74B86F5-77CA-4A5B-9EF4-C854B691ECF3}"/>
              </a:ext>
            </a:extLst>
          </p:cNvPr>
          <p:cNvSpPr/>
          <p:nvPr/>
        </p:nvSpPr>
        <p:spPr>
          <a:xfrm>
            <a:off x="95703" y="4531655"/>
            <a:ext cx="3764437" cy="14740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2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6" grpId="0" animBg="1"/>
      <p:bldP spid="46" grpId="1" animBg="1"/>
      <p:bldP spid="52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82CE79-19FA-4BB0-AF80-383250B36B78}"/>
              </a:ext>
            </a:extLst>
          </p:cNvPr>
          <p:cNvSpPr/>
          <p:nvPr/>
        </p:nvSpPr>
        <p:spPr>
          <a:xfrm>
            <a:off x="8875738" y="360506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90EED-CFE2-48C2-AA66-CEC27E6152ED}"/>
              </a:ext>
            </a:extLst>
          </p:cNvPr>
          <p:cNvSpPr/>
          <p:nvPr/>
        </p:nvSpPr>
        <p:spPr>
          <a:xfrm>
            <a:off x="9579093" y="360506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B58D8-4321-4DE9-8A2C-881C51BC771C}"/>
              </a:ext>
            </a:extLst>
          </p:cNvPr>
          <p:cNvSpPr/>
          <p:nvPr/>
        </p:nvSpPr>
        <p:spPr>
          <a:xfrm>
            <a:off x="6023072" y="360506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D8D48-90E2-43E6-B328-A879AA8164E0}"/>
              </a:ext>
            </a:extLst>
          </p:cNvPr>
          <p:cNvSpPr/>
          <p:nvPr/>
        </p:nvSpPr>
        <p:spPr>
          <a:xfrm>
            <a:off x="6737635" y="360506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7A1ED-055F-4A07-8348-55831618EA1B}"/>
              </a:ext>
            </a:extLst>
          </p:cNvPr>
          <p:cNvSpPr/>
          <p:nvPr/>
        </p:nvSpPr>
        <p:spPr>
          <a:xfrm>
            <a:off x="8164259" y="360506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C128B-F46F-4B9E-8EBF-F6FC878FF8F5}"/>
              </a:ext>
            </a:extLst>
          </p:cNvPr>
          <p:cNvSpPr/>
          <p:nvPr/>
        </p:nvSpPr>
        <p:spPr>
          <a:xfrm>
            <a:off x="7449404" y="360506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0BE3A-E3D3-4228-9E1D-A29F221E38DC}"/>
              </a:ext>
            </a:extLst>
          </p:cNvPr>
          <p:cNvSpPr/>
          <p:nvPr/>
        </p:nvSpPr>
        <p:spPr>
          <a:xfrm>
            <a:off x="8843925" y="321464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02AA5-8F39-4129-BA23-4C4B6068E96A}"/>
              </a:ext>
            </a:extLst>
          </p:cNvPr>
          <p:cNvSpPr/>
          <p:nvPr/>
        </p:nvSpPr>
        <p:spPr>
          <a:xfrm>
            <a:off x="9547280" y="321464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7CD-EF43-414E-B350-577F0BB4C337}"/>
              </a:ext>
            </a:extLst>
          </p:cNvPr>
          <p:cNvSpPr/>
          <p:nvPr/>
        </p:nvSpPr>
        <p:spPr>
          <a:xfrm>
            <a:off x="5991259" y="321464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BE3E9-640E-4996-BCFF-0A30E4DCB1AD}"/>
              </a:ext>
            </a:extLst>
          </p:cNvPr>
          <p:cNvSpPr/>
          <p:nvPr/>
        </p:nvSpPr>
        <p:spPr>
          <a:xfrm>
            <a:off x="6705822" y="3214648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2C50F2-F4B0-4E53-A1C6-1D093C92B920}"/>
              </a:ext>
            </a:extLst>
          </p:cNvPr>
          <p:cNvSpPr/>
          <p:nvPr/>
        </p:nvSpPr>
        <p:spPr>
          <a:xfrm>
            <a:off x="8132446" y="3214646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12B15-CA44-4385-8871-3B2BAE205A77}"/>
              </a:ext>
            </a:extLst>
          </p:cNvPr>
          <p:cNvSpPr/>
          <p:nvPr/>
        </p:nvSpPr>
        <p:spPr>
          <a:xfrm>
            <a:off x="7417591" y="3214647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A69C30A-3330-4A96-8FBD-247121C6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263" y="3605064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2A7E48D-E149-4DDF-B8AE-7644712BFC94}"/>
              </a:ext>
            </a:extLst>
          </p:cNvPr>
          <p:cNvSpPr/>
          <p:nvPr/>
        </p:nvSpPr>
        <p:spPr>
          <a:xfrm>
            <a:off x="9587857" y="194571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A278EC-EC1B-4B4E-BDA4-AEFA5262D0AE}"/>
              </a:ext>
            </a:extLst>
          </p:cNvPr>
          <p:cNvSpPr/>
          <p:nvPr/>
        </p:nvSpPr>
        <p:spPr>
          <a:xfrm>
            <a:off x="10291212" y="194571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DA2E96-8FAC-4CC3-A49B-4456E5D97CF9}"/>
              </a:ext>
            </a:extLst>
          </p:cNvPr>
          <p:cNvSpPr/>
          <p:nvPr/>
        </p:nvSpPr>
        <p:spPr>
          <a:xfrm>
            <a:off x="11006593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407007-FFA1-4825-8A74-B8D7259DD4E2}"/>
              </a:ext>
            </a:extLst>
          </p:cNvPr>
          <p:cNvSpPr/>
          <p:nvPr/>
        </p:nvSpPr>
        <p:spPr>
          <a:xfrm>
            <a:off x="6018987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004680-3AAE-42EA-8F6A-E9BFCA8F18FC}"/>
              </a:ext>
            </a:extLst>
          </p:cNvPr>
          <p:cNvSpPr/>
          <p:nvPr/>
        </p:nvSpPr>
        <p:spPr>
          <a:xfrm>
            <a:off x="6735191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22F4E96-8612-4FD2-9E9E-ACCAEAE24203}"/>
              </a:ext>
            </a:extLst>
          </p:cNvPr>
          <p:cNvSpPr/>
          <p:nvPr/>
        </p:nvSpPr>
        <p:spPr>
          <a:xfrm>
            <a:off x="7449754" y="194571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E9BD149-5B1F-49CE-9161-11A90541C2A0}"/>
              </a:ext>
            </a:extLst>
          </p:cNvPr>
          <p:cNvSpPr/>
          <p:nvPr/>
        </p:nvSpPr>
        <p:spPr>
          <a:xfrm>
            <a:off x="8876378" y="194571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90EB927-BCA3-4733-A9F0-F97AB59654F3}"/>
              </a:ext>
            </a:extLst>
          </p:cNvPr>
          <p:cNvSpPr/>
          <p:nvPr/>
        </p:nvSpPr>
        <p:spPr>
          <a:xfrm>
            <a:off x="8161523" y="194571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4" name="Rectangle 2">
            <a:extLst>
              <a:ext uri="{FF2B5EF4-FFF2-40B4-BE49-F238E27FC236}">
                <a16:creationId xmlns:a16="http://schemas.microsoft.com/office/drawing/2014/main" id="{15D53A89-595F-4CB5-9AA2-627AA68EA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834" y="1829530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66" name="Rectangle 7">
            <a:extLst>
              <a:ext uri="{FF2B5EF4-FFF2-40B4-BE49-F238E27FC236}">
                <a16:creationId xmlns:a16="http://schemas.microsoft.com/office/drawing/2014/main" id="{4F23AE34-FCC3-47E0-9FE2-9011F2F1E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83" y="1183493"/>
            <a:ext cx="3764437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Start from the last element of A.</a:t>
            </a:r>
          </a:p>
          <a:p>
            <a:pPr>
              <a:lnSpc>
                <a:spcPts val="3600"/>
              </a:lnSpc>
            </a:pPr>
            <a:endParaRPr lang="en-US" altLang="en-US" b="1" dirty="0">
              <a:solidFill>
                <a:srgbClr val="0F06B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Place A[</a:t>
            </a:r>
            <a:r>
              <a:rPr lang="en-US" altLang="en-US" b="1" dirty="0" err="1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 at its correct place in the output array</a:t>
            </a:r>
          </a:p>
          <a:p>
            <a:pPr>
              <a:lnSpc>
                <a:spcPts val="3600"/>
              </a:lnSpc>
            </a:pPr>
            <a:endParaRPr lang="en-US" altLang="en-US" b="1" dirty="0">
              <a:solidFill>
                <a:srgbClr val="0F06B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Decrease C[A[</a:t>
            </a:r>
            <a:r>
              <a:rPr lang="en-US" altLang="en-US" b="1" dirty="0" err="1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]] by one</a:t>
            </a:r>
          </a:p>
        </p:txBody>
      </p:sp>
      <p:sp>
        <p:nvSpPr>
          <p:cNvPr id="67" name="Rectangle 2">
            <a:extLst>
              <a:ext uri="{FF2B5EF4-FFF2-40B4-BE49-F238E27FC236}">
                <a16:creationId xmlns:a16="http://schemas.microsoft.com/office/drawing/2014/main" id="{86F8F4C0-3400-4141-81A4-8A1DFAAEB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136" y="10916"/>
            <a:ext cx="6504318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A[</a:t>
            </a:r>
            <a:r>
              <a:rPr lang="en-US" altLang="ti-E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at its correct place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32853B-FBEA-445E-A864-2A29EB5F3B26}"/>
              </a:ext>
            </a:extLst>
          </p:cNvPr>
          <p:cNvSpPr/>
          <p:nvPr/>
        </p:nvSpPr>
        <p:spPr>
          <a:xfrm>
            <a:off x="9592605" y="5694393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F49D657-ADAD-4765-8900-D97E00DFF592}"/>
              </a:ext>
            </a:extLst>
          </p:cNvPr>
          <p:cNvSpPr/>
          <p:nvPr/>
        </p:nvSpPr>
        <p:spPr>
          <a:xfrm>
            <a:off x="10318075" y="571232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0AB6D23-F6D8-4B8F-83BA-86D00EF2164A}"/>
              </a:ext>
            </a:extLst>
          </p:cNvPr>
          <p:cNvSpPr/>
          <p:nvPr/>
        </p:nvSpPr>
        <p:spPr>
          <a:xfrm>
            <a:off x="11049049" y="5694392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3689C27-DED6-4E48-B83C-24B8D8BB7C04}"/>
              </a:ext>
            </a:extLst>
          </p:cNvPr>
          <p:cNvSpPr/>
          <p:nvPr/>
        </p:nvSpPr>
        <p:spPr>
          <a:xfrm>
            <a:off x="6023735" y="5694392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BC0E3EA-CAA1-4D1A-8804-2B646A9FF720}"/>
              </a:ext>
            </a:extLst>
          </p:cNvPr>
          <p:cNvSpPr/>
          <p:nvPr/>
        </p:nvSpPr>
        <p:spPr>
          <a:xfrm>
            <a:off x="6739939" y="5694392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5B9883D-587B-4FCD-B168-FE5AA05CA938}"/>
              </a:ext>
            </a:extLst>
          </p:cNvPr>
          <p:cNvSpPr/>
          <p:nvPr/>
        </p:nvSpPr>
        <p:spPr>
          <a:xfrm>
            <a:off x="7454502" y="5694396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8A6787-403B-41D5-BD17-DBB8E600A28C}"/>
              </a:ext>
            </a:extLst>
          </p:cNvPr>
          <p:cNvSpPr/>
          <p:nvPr/>
        </p:nvSpPr>
        <p:spPr>
          <a:xfrm>
            <a:off x="8881126" y="5694394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654E11-71B9-442D-B9AE-380A0502EB19}"/>
              </a:ext>
            </a:extLst>
          </p:cNvPr>
          <p:cNvSpPr/>
          <p:nvPr/>
        </p:nvSpPr>
        <p:spPr>
          <a:xfrm>
            <a:off x="8166271" y="5694395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6" name="Rectangle 2">
            <a:extLst>
              <a:ext uri="{FF2B5EF4-FFF2-40B4-BE49-F238E27FC236}">
                <a16:creationId xmlns:a16="http://schemas.microsoft.com/office/drawing/2014/main" id="{3A6645E2-259D-4F41-B76E-8631A29D5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346" y="5546787"/>
            <a:ext cx="1864509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3" name="Half Frame 2">
            <a:extLst>
              <a:ext uri="{FF2B5EF4-FFF2-40B4-BE49-F238E27FC236}">
                <a16:creationId xmlns:a16="http://schemas.microsoft.com/office/drawing/2014/main" id="{C165106A-685F-4DFA-B595-C2B53DB44F74}"/>
              </a:ext>
            </a:extLst>
          </p:cNvPr>
          <p:cNvSpPr/>
          <p:nvPr/>
        </p:nvSpPr>
        <p:spPr>
          <a:xfrm>
            <a:off x="3981916" y="1183493"/>
            <a:ext cx="7947257" cy="5535871"/>
          </a:xfrm>
          <a:prstGeom prst="halfFrame">
            <a:avLst>
              <a:gd name="adj1" fmla="val 1817"/>
              <a:gd name="adj2" fmla="val 14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77ADB0-1A88-423C-82E7-2AF1910214DA}"/>
              </a:ext>
            </a:extLst>
          </p:cNvPr>
          <p:cNvSpPr/>
          <p:nvPr/>
        </p:nvSpPr>
        <p:spPr>
          <a:xfrm>
            <a:off x="8843925" y="642805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8E04352-384D-467F-AE57-FC38B1D34E94}"/>
              </a:ext>
            </a:extLst>
          </p:cNvPr>
          <p:cNvSpPr/>
          <p:nvPr/>
        </p:nvSpPr>
        <p:spPr>
          <a:xfrm>
            <a:off x="9547280" y="642805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857074C-364F-46DC-9387-77318F5BDCC7}"/>
              </a:ext>
            </a:extLst>
          </p:cNvPr>
          <p:cNvSpPr/>
          <p:nvPr/>
        </p:nvSpPr>
        <p:spPr>
          <a:xfrm>
            <a:off x="11011691" y="641011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85EEBB9-65E8-4926-83C3-A633B08F41E6}"/>
              </a:ext>
            </a:extLst>
          </p:cNvPr>
          <p:cNvSpPr/>
          <p:nvPr/>
        </p:nvSpPr>
        <p:spPr>
          <a:xfrm>
            <a:off x="5991259" y="642805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4AF3C6-D1F2-4140-8D92-5566C637153A}"/>
              </a:ext>
            </a:extLst>
          </p:cNvPr>
          <p:cNvSpPr/>
          <p:nvPr/>
        </p:nvSpPr>
        <p:spPr>
          <a:xfrm>
            <a:off x="6705822" y="642805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97DF165-6AE7-4960-9F07-64773EC73EF3}"/>
              </a:ext>
            </a:extLst>
          </p:cNvPr>
          <p:cNvSpPr/>
          <p:nvPr/>
        </p:nvSpPr>
        <p:spPr>
          <a:xfrm>
            <a:off x="8132446" y="642805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4E00FC8-E34C-4482-BBBD-E3C518BDA9DF}"/>
              </a:ext>
            </a:extLst>
          </p:cNvPr>
          <p:cNvSpPr/>
          <p:nvPr/>
        </p:nvSpPr>
        <p:spPr>
          <a:xfrm>
            <a:off x="7417591" y="642805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FB7C811-515C-44F2-89E0-E4F78EBBCD6C}"/>
              </a:ext>
            </a:extLst>
          </p:cNvPr>
          <p:cNvSpPr/>
          <p:nvPr/>
        </p:nvSpPr>
        <p:spPr>
          <a:xfrm>
            <a:off x="10299222" y="6428049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7501EC4-A50F-4D89-BD82-0EE1646B9F0C}"/>
              </a:ext>
            </a:extLst>
          </p:cNvPr>
          <p:cNvSpPr/>
          <p:nvPr/>
        </p:nvSpPr>
        <p:spPr>
          <a:xfrm>
            <a:off x="87438" y="1065229"/>
            <a:ext cx="3764437" cy="12726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7A1AED3-587F-41C5-9387-57ADC4D53558}"/>
              </a:ext>
            </a:extLst>
          </p:cNvPr>
          <p:cNvSpPr/>
          <p:nvPr/>
        </p:nvSpPr>
        <p:spPr>
          <a:xfrm>
            <a:off x="10370934" y="1717200"/>
            <a:ext cx="561439" cy="124129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AAB9F6A5-1457-46EE-AE2D-A44984CC0E06}"/>
              </a:ext>
            </a:extLst>
          </p:cNvPr>
          <p:cNvCxnSpPr>
            <a:cxnSpLocks/>
            <a:stCxn id="46" idx="2"/>
            <a:endCxn id="26" idx="2"/>
          </p:cNvCxnSpPr>
          <p:nvPr/>
        </p:nvCxnSpPr>
        <p:spPr>
          <a:xfrm rot="5400000">
            <a:off x="7886482" y="1451144"/>
            <a:ext cx="1257822" cy="4272522"/>
          </a:xfrm>
          <a:prstGeom prst="curvedConnector3">
            <a:avLst>
              <a:gd name="adj1" fmla="val 20735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0E2AE09-6E09-4AEE-9E1A-026EFF4F5DE5}"/>
              </a:ext>
            </a:extLst>
          </p:cNvPr>
          <p:cNvSpPr/>
          <p:nvPr/>
        </p:nvSpPr>
        <p:spPr>
          <a:xfrm>
            <a:off x="6755922" y="568374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639C935-9A1F-4070-BDC8-8FBAB9FAD562}"/>
              </a:ext>
            </a:extLst>
          </p:cNvPr>
          <p:cNvSpPr/>
          <p:nvPr/>
        </p:nvSpPr>
        <p:spPr>
          <a:xfrm>
            <a:off x="6026384" y="359879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012B302-FBB3-4331-B73E-19CE5D2B3C92}"/>
              </a:ext>
            </a:extLst>
          </p:cNvPr>
          <p:cNvSpPr/>
          <p:nvPr/>
        </p:nvSpPr>
        <p:spPr>
          <a:xfrm>
            <a:off x="95703" y="2735991"/>
            <a:ext cx="3764437" cy="14740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74B86F5-77CA-4A5B-9EF4-C854B691ECF3}"/>
              </a:ext>
            </a:extLst>
          </p:cNvPr>
          <p:cNvSpPr/>
          <p:nvPr/>
        </p:nvSpPr>
        <p:spPr>
          <a:xfrm>
            <a:off x="95703" y="4531655"/>
            <a:ext cx="3764437" cy="14740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7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6" grpId="0" animBg="1"/>
      <p:bldP spid="46" grpId="1" animBg="1"/>
      <p:bldP spid="52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B8C88866-E2BB-4B6E-BBED-91AD14809D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8766D8E-A6B3-4CBD-A6C3-F6986BB49A7E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906" name="Rectangle 2">
            <a:extLst>
              <a:ext uri="{FF2B5EF4-FFF2-40B4-BE49-F238E27FC236}">
                <a16:creationId xmlns:a16="http://schemas.microsoft.com/office/drawing/2014/main" id="{E6E4A624-014A-4CA0-AB62-D80979CF59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How Fast Can We Sort?</a:t>
            </a:r>
          </a:p>
        </p:txBody>
      </p:sp>
      <p:pic>
        <p:nvPicPr>
          <p:cNvPr id="379908" name="Picture 4">
            <a:extLst>
              <a:ext uri="{FF2B5EF4-FFF2-40B4-BE49-F238E27FC236}">
                <a16:creationId xmlns:a16="http://schemas.microsoft.com/office/drawing/2014/main" id="{66F874AF-AF00-4B62-BF49-5431FA084302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02177" y="938974"/>
            <a:ext cx="8590416" cy="5782501"/>
          </a:xfrm>
          <a:noFill/>
          <a:ln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82CE79-19FA-4BB0-AF80-383250B36B78}"/>
              </a:ext>
            </a:extLst>
          </p:cNvPr>
          <p:cNvSpPr/>
          <p:nvPr/>
        </p:nvSpPr>
        <p:spPr>
          <a:xfrm>
            <a:off x="8875738" y="360506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90EED-CFE2-48C2-AA66-CEC27E6152ED}"/>
              </a:ext>
            </a:extLst>
          </p:cNvPr>
          <p:cNvSpPr/>
          <p:nvPr/>
        </p:nvSpPr>
        <p:spPr>
          <a:xfrm>
            <a:off x="9579093" y="360506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B58D8-4321-4DE9-8A2C-881C51BC771C}"/>
              </a:ext>
            </a:extLst>
          </p:cNvPr>
          <p:cNvSpPr/>
          <p:nvPr/>
        </p:nvSpPr>
        <p:spPr>
          <a:xfrm>
            <a:off x="6023072" y="360506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D8D48-90E2-43E6-B328-A879AA8164E0}"/>
              </a:ext>
            </a:extLst>
          </p:cNvPr>
          <p:cNvSpPr/>
          <p:nvPr/>
        </p:nvSpPr>
        <p:spPr>
          <a:xfrm>
            <a:off x="6737635" y="360506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7A1ED-055F-4A07-8348-55831618EA1B}"/>
              </a:ext>
            </a:extLst>
          </p:cNvPr>
          <p:cNvSpPr/>
          <p:nvPr/>
        </p:nvSpPr>
        <p:spPr>
          <a:xfrm>
            <a:off x="8164259" y="360506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C128B-F46F-4B9E-8EBF-F6FC878FF8F5}"/>
              </a:ext>
            </a:extLst>
          </p:cNvPr>
          <p:cNvSpPr/>
          <p:nvPr/>
        </p:nvSpPr>
        <p:spPr>
          <a:xfrm>
            <a:off x="7449404" y="360506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0BE3A-E3D3-4228-9E1D-A29F221E38DC}"/>
              </a:ext>
            </a:extLst>
          </p:cNvPr>
          <p:cNvSpPr/>
          <p:nvPr/>
        </p:nvSpPr>
        <p:spPr>
          <a:xfrm>
            <a:off x="8843925" y="321464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02AA5-8F39-4129-BA23-4C4B6068E96A}"/>
              </a:ext>
            </a:extLst>
          </p:cNvPr>
          <p:cNvSpPr/>
          <p:nvPr/>
        </p:nvSpPr>
        <p:spPr>
          <a:xfrm>
            <a:off x="9547280" y="321464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7CD-EF43-414E-B350-577F0BB4C337}"/>
              </a:ext>
            </a:extLst>
          </p:cNvPr>
          <p:cNvSpPr/>
          <p:nvPr/>
        </p:nvSpPr>
        <p:spPr>
          <a:xfrm>
            <a:off x="5991259" y="321464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BE3E9-640E-4996-BCFF-0A30E4DCB1AD}"/>
              </a:ext>
            </a:extLst>
          </p:cNvPr>
          <p:cNvSpPr/>
          <p:nvPr/>
        </p:nvSpPr>
        <p:spPr>
          <a:xfrm>
            <a:off x="6705822" y="3214648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2C50F2-F4B0-4E53-A1C6-1D093C92B920}"/>
              </a:ext>
            </a:extLst>
          </p:cNvPr>
          <p:cNvSpPr/>
          <p:nvPr/>
        </p:nvSpPr>
        <p:spPr>
          <a:xfrm>
            <a:off x="8132446" y="3214646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12B15-CA44-4385-8871-3B2BAE205A77}"/>
              </a:ext>
            </a:extLst>
          </p:cNvPr>
          <p:cNvSpPr/>
          <p:nvPr/>
        </p:nvSpPr>
        <p:spPr>
          <a:xfrm>
            <a:off x="7417591" y="3214647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A69C30A-3330-4A96-8FBD-247121C6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263" y="3605064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2A7E48D-E149-4DDF-B8AE-7644712BFC94}"/>
              </a:ext>
            </a:extLst>
          </p:cNvPr>
          <p:cNvSpPr/>
          <p:nvPr/>
        </p:nvSpPr>
        <p:spPr>
          <a:xfrm>
            <a:off x="9587857" y="194571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A278EC-EC1B-4B4E-BDA4-AEFA5262D0AE}"/>
              </a:ext>
            </a:extLst>
          </p:cNvPr>
          <p:cNvSpPr/>
          <p:nvPr/>
        </p:nvSpPr>
        <p:spPr>
          <a:xfrm>
            <a:off x="10291212" y="194571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DA2E96-8FAC-4CC3-A49B-4456E5D97CF9}"/>
              </a:ext>
            </a:extLst>
          </p:cNvPr>
          <p:cNvSpPr/>
          <p:nvPr/>
        </p:nvSpPr>
        <p:spPr>
          <a:xfrm>
            <a:off x="11006593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407007-FFA1-4825-8A74-B8D7259DD4E2}"/>
              </a:ext>
            </a:extLst>
          </p:cNvPr>
          <p:cNvSpPr/>
          <p:nvPr/>
        </p:nvSpPr>
        <p:spPr>
          <a:xfrm>
            <a:off x="6018987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004680-3AAE-42EA-8F6A-E9BFCA8F18FC}"/>
              </a:ext>
            </a:extLst>
          </p:cNvPr>
          <p:cNvSpPr/>
          <p:nvPr/>
        </p:nvSpPr>
        <p:spPr>
          <a:xfrm>
            <a:off x="6735191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22F4E96-8612-4FD2-9E9E-ACCAEAE24203}"/>
              </a:ext>
            </a:extLst>
          </p:cNvPr>
          <p:cNvSpPr/>
          <p:nvPr/>
        </p:nvSpPr>
        <p:spPr>
          <a:xfrm>
            <a:off x="7449754" y="194571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E9BD149-5B1F-49CE-9161-11A90541C2A0}"/>
              </a:ext>
            </a:extLst>
          </p:cNvPr>
          <p:cNvSpPr/>
          <p:nvPr/>
        </p:nvSpPr>
        <p:spPr>
          <a:xfrm>
            <a:off x="8876378" y="194571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90EB927-BCA3-4733-A9F0-F97AB59654F3}"/>
              </a:ext>
            </a:extLst>
          </p:cNvPr>
          <p:cNvSpPr/>
          <p:nvPr/>
        </p:nvSpPr>
        <p:spPr>
          <a:xfrm>
            <a:off x="8161523" y="194571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4" name="Rectangle 2">
            <a:extLst>
              <a:ext uri="{FF2B5EF4-FFF2-40B4-BE49-F238E27FC236}">
                <a16:creationId xmlns:a16="http://schemas.microsoft.com/office/drawing/2014/main" id="{15D53A89-595F-4CB5-9AA2-627AA68EA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834" y="1829530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66" name="Rectangle 7">
            <a:extLst>
              <a:ext uri="{FF2B5EF4-FFF2-40B4-BE49-F238E27FC236}">
                <a16:creationId xmlns:a16="http://schemas.microsoft.com/office/drawing/2014/main" id="{4F23AE34-FCC3-47E0-9FE2-9011F2F1E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83" y="1183493"/>
            <a:ext cx="3764437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Start from the last element of A.</a:t>
            </a:r>
          </a:p>
          <a:p>
            <a:pPr>
              <a:lnSpc>
                <a:spcPts val="3600"/>
              </a:lnSpc>
            </a:pPr>
            <a:endParaRPr lang="en-US" altLang="en-US" b="1" dirty="0">
              <a:solidFill>
                <a:srgbClr val="0F06B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Place A[</a:t>
            </a:r>
            <a:r>
              <a:rPr lang="en-US" altLang="en-US" b="1" dirty="0" err="1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 at its correct place in the output array</a:t>
            </a:r>
          </a:p>
          <a:p>
            <a:pPr>
              <a:lnSpc>
                <a:spcPts val="3600"/>
              </a:lnSpc>
            </a:pPr>
            <a:endParaRPr lang="en-US" altLang="en-US" b="1" dirty="0">
              <a:solidFill>
                <a:srgbClr val="0F06B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Decrease C[A[</a:t>
            </a:r>
            <a:r>
              <a:rPr lang="en-US" altLang="en-US" b="1" dirty="0" err="1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]] by one</a:t>
            </a:r>
          </a:p>
        </p:txBody>
      </p:sp>
      <p:sp>
        <p:nvSpPr>
          <p:cNvPr id="67" name="Rectangle 2">
            <a:extLst>
              <a:ext uri="{FF2B5EF4-FFF2-40B4-BE49-F238E27FC236}">
                <a16:creationId xmlns:a16="http://schemas.microsoft.com/office/drawing/2014/main" id="{86F8F4C0-3400-4141-81A4-8A1DFAAEB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136" y="10916"/>
            <a:ext cx="6504318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A[</a:t>
            </a:r>
            <a:r>
              <a:rPr lang="en-US" altLang="ti-E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at its correct place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32853B-FBEA-445E-A864-2A29EB5F3B26}"/>
              </a:ext>
            </a:extLst>
          </p:cNvPr>
          <p:cNvSpPr/>
          <p:nvPr/>
        </p:nvSpPr>
        <p:spPr>
          <a:xfrm>
            <a:off x="9592605" y="5694393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F49D657-ADAD-4765-8900-D97E00DFF592}"/>
              </a:ext>
            </a:extLst>
          </p:cNvPr>
          <p:cNvSpPr/>
          <p:nvPr/>
        </p:nvSpPr>
        <p:spPr>
          <a:xfrm>
            <a:off x="10280409" y="569439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0AB6D23-F6D8-4B8F-83BA-86D00EF2164A}"/>
              </a:ext>
            </a:extLst>
          </p:cNvPr>
          <p:cNvSpPr/>
          <p:nvPr/>
        </p:nvSpPr>
        <p:spPr>
          <a:xfrm>
            <a:off x="10991888" y="5694391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3689C27-DED6-4E48-B83C-24B8D8BB7C04}"/>
              </a:ext>
            </a:extLst>
          </p:cNvPr>
          <p:cNvSpPr/>
          <p:nvPr/>
        </p:nvSpPr>
        <p:spPr>
          <a:xfrm>
            <a:off x="6023735" y="5694392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BC0E3EA-CAA1-4D1A-8804-2B646A9FF720}"/>
              </a:ext>
            </a:extLst>
          </p:cNvPr>
          <p:cNvSpPr/>
          <p:nvPr/>
        </p:nvSpPr>
        <p:spPr>
          <a:xfrm>
            <a:off x="6739939" y="569439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5B9883D-587B-4FCD-B168-FE5AA05CA938}"/>
              </a:ext>
            </a:extLst>
          </p:cNvPr>
          <p:cNvSpPr/>
          <p:nvPr/>
        </p:nvSpPr>
        <p:spPr>
          <a:xfrm>
            <a:off x="7454502" y="5694396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8A6787-403B-41D5-BD17-DBB8E600A28C}"/>
              </a:ext>
            </a:extLst>
          </p:cNvPr>
          <p:cNvSpPr/>
          <p:nvPr/>
        </p:nvSpPr>
        <p:spPr>
          <a:xfrm>
            <a:off x="8881126" y="5694394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654E11-71B9-442D-B9AE-380A0502EB19}"/>
              </a:ext>
            </a:extLst>
          </p:cNvPr>
          <p:cNvSpPr/>
          <p:nvPr/>
        </p:nvSpPr>
        <p:spPr>
          <a:xfrm>
            <a:off x="8166271" y="5694395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6" name="Rectangle 2">
            <a:extLst>
              <a:ext uri="{FF2B5EF4-FFF2-40B4-BE49-F238E27FC236}">
                <a16:creationId xmlns:a16="http://schemas.microsoft.com/office/drawing/2014/main" id="{3A6645E2-259D-4F41-B76E-8631A29D5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346" y="5546787"/>
            <a:ext cx="1864509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3" name="Half Frame 2">
            <a:extLst>
              <a:ext uri="{FF2B5EF4-FFF2-40B4-BE49-F238E27FC236}">
                <a16:creationId xmlns:a16="http://schemas.microsoft.com/office/drawing/2014/main" id="{C165106A-685F-4DFA-B595-C2B53DB44F74}"/>
              </a:ext>
            </a:extLst>
          </p:cNvPr>
          <p:cNvSpPr/>
          <p:nvPr/>
        </p:nvSpPr>
        <p:spPr>
          <a:xfrm>
            <a:off x="3981916" y="1183493"/>
            <a:ext cx="7947257" cy="5535871"/>
          </a:xfrm>
          <a:prstGeom prst="halfFrame">
            <a:avLst>
              <a:gd name="adj1" fmla="val 1817"/>
              <a:gd name="adj2" fmla="val 14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77ADB0-1A88-423C-82E7-2AF1910214DA}"/>
              </a:ext>
            </a:extLst>
          </p:cNvPr>
          <p:cNvSpPr/>
          <p:nvPr/>
        </p:nvSpPr>
        <p:spPr>
          <a:xfrm>
            <a:off x="8843925" y="642805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8E04352-384D-467F-AE57-FC38B1D34E94}"/>
              </a:ext>
            </a:extLst>
          </p:cNvPr>
          <p:cNvSpPr/>
          <p:nvPr/>
        </p:nvSpPr>
        <p:spPr>
          <a:xfrm>
            <a:off x="9547280" y="642805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857074C-364F-46DC-9387-77318F5BDCC7}"/>
              </a:ext>
            </a:extLst>
          </p:cNvPr>
          <p:cNvSpPr/>
          <p:nvPr/>
        </p:nvSpPr>
        <p:spPr>
          <a:xfrm>
            <a:off x="11011691" y="641011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85EEBB9-65E8-4926-83C3-A633B08F41E6}"/>
              </a:ext>
            </a:extLst>
          </p:cNvPr>
          <p:cNvSpPr/>
          <p:nvPr/>
        </p:nvSpPr>
        <p:spPr>
          <a:xfrm>
            <a:off x="5991259" y="642805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4AF3C6-D1F2-4140-8D92-5566C637153A}"/>
              </a:ext>
            </a:extLst>
          </p:cNvPr>
          <p:cNvSpPr/>
          <p:nvPr/>
        </p:nvSpPr>
        <p:spPr>
          <a:xfrm>
            <a:off x="6705822" y="642805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97DF165-6AE7-4960-9F07-64773EC73EF3}"/>
              </a:ext>
            </a:extLst>
          </p:cNvPr>
          <p:cNvSpPr/>
          <p:nvPr/>
        </p:nvSpPr>
        <p:spPr>
          <a:xfrm>
            <a:off x="8132446" y="642805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4E00FC8-E34C-4482-BBBD-E3C518BDA9DF}"/>
              </a:ext>
            </a:extLst>
          </p:cNvPr>
          <p:cNvSpPr/>
          <p:nvPr/>
        </p:nvSpPr>
        <p:spPr>
          <a:xfrm>
            <a:off x="7417591" y="642805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FB7C811-515C-44F2-89E0-E4F78EBBCD6C}"/>
              </a:ext>
            </a:extLst>
          </p:cNvPr>
          <p:cNvSpPr/>
          <p:nvPr/>
        </p:nvSpPr>
        <p:spPr>
          <a:xfrm>
            <a:off x="10299222" y="6428049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7501EC4-A50F-4D89-BD82-0EE1646B9F0C}"/>
              </a:ext>
            </a:extLst>
          </p:cNvPr>
          <p:cNvSpPr/>
          <p:nvPr/>
        </p:nvSpPr>
        <p:spPr>
          <a:xfrm>
            <a:off x="87438" y="1065229"/>
            <a:ext cx="3764437" cy="12726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7A1AED3-587F-41C5-9387-57ADC4D53558}"/>
              </a:ext>
            </a:extLst>
          </p:cNvPr>
          <p:cNvSpPr/>
          <p:nvPr/>
        </p:nvSpPr>
        <p:spPr>
          <a:xfrm>
            <a:off x="9653385" y="1712695"/>
            <a:ext cx="561439" cy="10882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AAB9F6A5-1457-46EE-AE2D-A44984CC0E06}"/>
              </a:ext>
            </a:extLst>
          </p:cNvPr>
          <p:cNvCxnSpPr>
            <a:cxnSpLocks/>
            <a:stCxn id="46" idx="2"/>
            <a:endCxn id="28" idx="0"/>
          </p:cNvCxnSpPr>
          <p:nvPr/>
        </p:nvCxnSpPr>
        <p:spPr>
          <a:xfrm rot="5400000">
            <a:off x="8825143" y="2496103"/>
            <a:ext cx="804138" cy="141378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0E2AE09-6E09-4AEE-9E1A-026EFF4F5DE5}"/>
              </a:ext>
            </a:extLst>
          </p:cNvPr>
          <p:cNvSpPr/>
          <p:nvPr/>
        </p:nvSpPr>
        <p:spPr>
          <a:xfrm>
            <a:off x="9595689" y="56941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639C935-9A1F-4070-BDC8-8FBAB9FAD562}"/>
              </a:ext>
            </a:extLst>
          </p:cNvPr>
          <p:cNvSpPr/>
          <p:nvPr/>
        </p:nvSpPr>
        <p:spPr>
          <a:xfrm>
            <a:off x="8161203" y="359758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012B302-FBB3-4331-B73E-19CE5D2B3C92}"/>
              </a:ext>
            </a:extLst>
          </p:cNvPr>
          <p:cNvSpPr/>
          <p:nvPr/>
        </p:nvSpPr>
        <p:spPr>
          <a:xfrm>
            <a:off x="95703" y="2735991"/>
            <a:ext cx="3764437" cy="14740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74B86F5-77CA-4A5B-9EF4-C854B691ECF3}"/>
              </a:ext>
            </a:extLst>
          </p:cNvPr>
          <p:cNvSpPr/>
          <p:nvPr/>
        </p:nvSpPr>
        <p:spPr>
          <a:xfrm>
            <a:off x="95703" y="4531655"/>
            <a:ext cx="3764437" cy="14740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4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6" grpId="0" animBg="1"/>
      <p:bldP spid="46" grpId="1" animBg="1"/>
      <p:bldP spid="52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82CE79-19FA-4BB0-AF80-383250B36B78}"/>
              </a:ext>
            </a:extLst>
          </p:cNvPr>
          <p:cNvSpPr/>
          <p:nvPr/>
        </p:nvSpPr>
        <p:spPr>
          <a:xfrm>
            <a:off x="8875738" y="360506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90EED-CFE2-48C2-AA66-CEC27E6152ED}"/>
              </a:ext>
            </a:extLst>
          </p:cNvPr>
          <p:cNvSpPr/>
          <p:nvPr/>
        </p:nvSpPr>
        <p:spPr>
          <a:xfrm>
            <a:off x="9579093" y="360506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B58D8-4321-4DE9-8A2C-881C51BC771C}"/>
              </a:ext>
            </a:extLst>
          </p:cNvPr>
          <p:cNvSpPr/>
          <p:nvPr/>
        </p:nvSpPr>
        <p:spPr>
          <a:xfrm>
            <a:off x="6023072" y="360506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D8D48-90E2-43E6-B328-A879AA8164E0}"/>
              </a:ext>
            </a:extLst>
          </p:cNvPr>
          <p:cNvSpPr/>
          <p:nvPr/>
        </p:nvSpPr>
        <p:spPr>
          <a:xfrm>
            <a:off x="6737635" y="360506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7A1ED-055F-4A07-8348-55831618EA1B}"/>
              </a:ext>
            </a:extLst>
          </p:cNvPr>
          <p:cNvSpPr/>
          <p:nvPr/>
        </p:nvSpPr>
        <p:spPr>
          <a:xfrm>
            <a:off x="8164259" y="360506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C128B-F46F-4B9E-8EBF-F6FC878FF8F5}"/>
              </a:ext>
            </a:extLst>
          </p:cNvPr>
          <p:cNvSpPr/>
          <p:nvPr/>
        </p:nvSpPr>
        <p:spPr>
          <a:xfrm>
            <a:off x="7449404" y="360506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0BE3A-E3D3-4228-9E1D-A29F221E38DC}"/>
              </a:ext>
            </a:extLst>
          </p:cNvPr>
          <p:cNvSpPr/>
          <p:nvPr/>
        </p:nvSpPr>
        <p:spPr>
          <a:xfrm>
            <a:off x="8843925" y="321464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02AA5-8F39-4129-BA23-4C4B6068E96A}"/>
              </a:ext>
            </a:extLst>
          </p:cNvPr>
          <p:cNvSpPr/>
          <p:nvPr/>
        </p:nvSpPr>
        <p:spPr>
          <a:xfrm>
            <a:off x="9547280" y="321464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7CD-EF43-414E-B350-577F0BB4C337}"/>
              </a:ext>
            </a:extLst>
          </p:cNvPr>
          <p:cNvSpPr/>
          <p:nvPr/>
        </p:nvSpPr>
        <p:spPr>
          <a:xfrm>
            <a:off x="5991259" y="321464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BE3E9-640E-4996-BCFF-0A30E4DCB1AD}"/>
              </a:ext>
            </a:extLst>
          </p:cNvPr>
          <p:cNvSpPr/>
          <p:nvPr/>
        </p:nvSpPr>
        <p:spPr>
          <a:xfrm>
            <a:off x="6705822" y="3214648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2C50F2-F4B0-4E53-A1C6-1D093C92B920}"/>
              </a:ext>
            </a:extLst>
          </p:cNvPr>
          <p:cNvSpPr/>
          <p:nvPr/>
        </p:nvSpPr>
        <p:spPr>
          <a:xfrm>
            <a:off x="8132446" y="3214646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12B15-CA44-4385-8871-3B2BAE205A77}"/>
              </a:ext>
            </a:extLst>
          </p:cNvPr>
          <p:cNvSpPr/>
          <p:nvPr/>
        </p:nvSpPr>
        <p:spPr>
          <a:xfrm>
            <a:off x="7417591" y="3214647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A69C30A-3330-4A96-8FBD-247121C6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263" y="3605064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2A7E48D-E149-4DDF-B8AE-7644712BFC94}"/>
              </a:ext>
            </a:extLst>
          </p:cNvPr>
          <p:cNvSpPr/>
          <p:nvPr/>
        </p:nvSpPr>
        <p:spPr>
          <a:xfrm>
            <a:off x="9587857" y="194571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A278EC-EC1B-4B4E-BDA4-AEFA5262D0AE}"/>
              </a:ext>
            </a:extLst>
          </p:cNvPr>
          <p:cNvSpPr/>
          <p:nvPr/>
        </p:nvSpPr>
        <p:spPr>
          <a:xfrm>
            <a:off x="10291212" y="194571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DA2E96-8FAC-4CC3-A49B-4456E5D97CF9}"/>
              </a:ext>
            </a:extLst>
          </p:cNvPr>
          <p:cNvSpPr/>
          <p:nvPr/>
        </p:nvSpPr>
        <p:spPr>
          <a:xfrm>
            <a:off x="11006593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407007-FFA1-4825-8A74-B8D7259DD4E2}"/>
              </a:ext>
            </a:extLst>
          </p:cNvPr>
          <p:cNvSpPr/>
          <p:nvPr/>
        </p:nvSpPr>
        <p:spPr>
          <a:xfrm>
            <a:off x="6018987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004680-3AAE-42EA-8F6A-E9BFCA8F18FC}"/>
              </a:ext>
            </a:extLst>
          </p:cNvPr>
          <p:cNvSpPr/>
          <p:nvPr/>
        </p:nvSpPr>
        <p:spPr>
          <a:xfrm>
            <a:off x="6735191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22F4E96-8612-4FD2-9E9E-ACCAEAE24203}"/>
              </a:ext>
            </a:extLst>
          </p:cNvPr>
          <p:cNvSpPr/>
          <p:nvPr/>
        </p:nvSpPr>
        <p:spPr>
          <a:xfrm>
            <a:off x="7449754" y="194571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E9BD149-5B1F-49CE-9161-11A90541C2A0}"/>
              </a:ext>
            </a:extLst>
          </p:cNvPr>
          <p:cNvSpPr/>
          <p:nvPr/>
        </p:nvSpPr>
        <p:spPr>
          <a:xfrm>
            <a:off x="8876378" y="194571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90EB927-BCA3-4733-A9F0-F97AB59654F3}"/>
              </a:ext>
            </a:extLst>
          </p:cNvPr>
          <p:cNvSpPr/>
          <p:nvPr/>
        </p:nvSpPr>
        <p:spPr>
          <a:xfrm>
            <a:off x="8161523" y="194571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4" name="Rectangle 2">
            <a:extLst>
              <a:ext uri="{FF2B5EF4-FFF2-40B4-BE49-F238E27FC236}">
                <a16:creationId xmlns:a16="http://schemas.microsoft.com/office/drawing/2014/main" id="{15D53A89-595F-4CB5-9AA2-627AA68EA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834" y="1829530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66" name="Rectangle 7">
            <a:extLst>
              <a:ext uri="{FF2B5EF4-FFF2-40B4-BE49-F238E27FC236}">
                <a16:creationId xmlns:a16="http://schemas.microsoft.com/office/drawing/2014/main" id="{4F23AE34-FCC3-47E0-9FE2-9011F2F1E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83" y="1183493"/>
            <a:ext cx="3764437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Start from the last element of A.</a:t>
            </a:r>
          </a:p>
          <a:p>
            <a:pPr>
              <a:lnSpc>
                <a:spcPts val="3600"/>
              </a:lnSpc>
            </a:pPr>
            <a:endParaRPr lang="en-US" altLang="en-US" b="1" dirty="0">
              <a:solidFill>
                <a:srgbClr val="0F06B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Place A[</a:t>
            </a:r>
            <a:r>
              <a:rPr lang="en-US" altLang="en-US" b="1" dirty="0" err="1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 at its correct place in the output array</a:t>
            </a:r>
          </a:p>
          <a:p>
            <a:pPr>
              <a:lnSpc>
                <a:spcPts val="3600"/>
              </a:lnSpc>
            </a:pPr>
            <a:endParaRPr lang="en-US" altLang="en-US" b="1" dirty="0">
              <a:solidFill>
                <a:srgbClr val="0F06B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Decrease C[A[</a:t>
            </a:r>
            <a:r>
              <a:rPr lang="en-US" altLang="en-US" b="1" dirty="0" err="1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]] by one</a:t>
            </a:r>
          </a:p>
        </p:txBody>
      </p:sp>
      <p:sp>
        <p:nvSpPr>
          <p:cNvPr id="67" name="Rectangle 2">
            <a:extLst>
              <a:ext uri="{FF2B5EF4-FFF2-40B4-BE49-F238E27FC236}">
                <a16:creationId xmlns:a16="http://schemas.microsoft.com/office/drawing/2014/main" id="{86F8F4C0-3400-4141-81A4-8A1DFAAEB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136" y="10916"/>
            <a:ext cx="6504318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A[</a:t>
            </a:r>
            <a:r>
              <a:rPr lang="en-US" altLang="ti-E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at its correct place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32853B-FBEA-445E-A864-2A29EB5F3B26}"/>
              </a:ext>
            </a:extLst>
          </p:cNvPr>
          <p:cNvSpPr/>
          <p:nvPr/>
        </p:nvSpPr>
        <p:spPr>
          <a:xfrm>
            <a:off x="9592605" y="569439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F49D657-ADAD-4765-8900-D97E00DFF592}"/>
              </a:ext>
            </a:extLst>
          </p:cNvPr>
          <p:cNvSpPr/>
          <p:nvPr/>
        </p:nvSpPr>
        <p:spPr>
          <a:xfrm>
            <a:off x="10280409" y="569439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0AB6D23-F6D8-4B8F-83BA-86D00EF2164A}"/>
              </a:ext>
            </a:extLst>
          </p:cNvPr>
          <p:cNvSpPr/>
          <p:nvPr/>
        </p:nvSpPr>
        <p:spPr>
          <a:xfrm>
            <a:off x="10991888" y="5694391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3689C27-DED6-4E48-B83C-24B8D8BB7C04}"/>
              </a:ext>
            </a:extLst>
          </p:cNvPr>
          <p:cNvSpPr/>
          <p:nvPr/>
        </p:nvSpPr>
        <p:spPr>
          <a:xfrm>
            <a:off x="6023735" y="5694392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BC0E3EA-CAA1-4D1A-8804-2B646A9FF720}"/>
              </a:ext>
            </a:extLst>
          </p:cNvPr>
          <p:cNvSpPr/>
          <p:nvPr/>
        </p:nvSpPr>
        <p:spPr>
          <a:xfrm>
            <a:off x="6739939" y="569439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5B9883D-587B-4FCD-B168-FE5AA05CA938}"/>
              </a:ext>
            </a:extLst>
          </p:cNvPr>
          <p:cNvSpPr/>
          <p:nvPr/>
        </p:nvSpPr>
        <p:spPr>
          <a:xfrm>
            <a:off x="7454502" y="5694396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8A6787-403B-41D5-BD17-DBB8E600A28C}"/>
              </a:ext>
            </a:extLst>
          </p:cNvPr>
          <p:cNvSpPr/>
          <p:nvPr/>
        </p:nvSpPr>
        <p:spPr>
          <a:xfrm>
            <a:off x="8881126" y="5694394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654E11-71B9-442D-B9AE-380A0502EB19}"/>
              </a:ext>
            </a:extLst>
          </p:cNvPr>
          <p:cNvSpPr/>
          <p:nvPr/>
        </p:nvSpPr>
        <p:spPr>
          <a:xfrm>
            <a:off x="8166271" y="5694395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6" name="Rectangle 2">
            <a:extLst>
              <a:ext uri="{FF2B5EF4-FFF2-40B4-BE49-F238E27FC236}">
                <a16:creationId xmlns:a16="http://schemas.microsoft.com/office/drawing/2014/main" id="{3A6645E2-259D-4F41-B76E-8631A29D5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346" y="5546787"/>
            <a:ext cx="1864509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3" name="Half Frame 2">
            <a:extLst>
              <a:ext uri="{FF2B5EF4-FFF2-40B4-BE49-F238E27FC236}">
                <a16:creationId xmlns:a16="http://schemas.microsoft.com/office/drawing/2014/main" id="{C165106A-685F-4DFA-B595-C2B53DB44F74}"/>
              </a:ext>
            </a:extLst>
          </p:cNvPr>
          <p:cNvSpPr/>
          <p:nvPr/>
        </p:nvSpPr>
        <p:spPr>
          <a:xfrm>
            <a:off x="3981916" y="1183493"/>
            <a:ext cx="7947257" cy="5535871"/>
          </a:xfrm>
          <a:prstGeom prst="halfFrame">
            <a:avLst>
              <a:gd name="adj1" fmla="val 1817"/>
              <a:gd name="adj2" fmla="val 14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77ADB0-1A88-423C-82E7-2AF1910214DA}"/>
              </a:ext>
            </a:extLst>
          </p:cNvPr>
          <p:cNvSpPr/>
          <p:nvPr/>
        </p:nvSpPr>
        <p:spPr>
          <a:xfrm>
            <a:off x="8843925" y="642805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8E04352-384D-467F-AE57-FC38B1D34E94}"/>
              </a:ext>
            </a:extLst>
          </p:cNvPr>
          <p:cNvSpPr/>
          <p:nvPr/>
        </p:nvSpPr>
        <p:spPr>
          <a:xfrm>
            <a:off x="9547280" y="642805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857074C-364F-46DC-9387-77318F5BDCC7}"/>
              </a:ext>
            </a:extLst>
          </p:cNvPr>
          <p:cNvSpPr/>
          <p:nvPr/>
        </p:nvSpPr>
        <p:spPr>
          <a:xfrm>
            <a:off x="11011691" y="641011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85EEBB9-65E8-4926-83C3-A633B08F41E6}"/>
              </a:ext>
            </a:extLst>
          </p:cNvPr>
          <p:cNvSpPr/>
          <p:nvPr/>
        </p:nvSpPr>
        <p:spPr>
          <a:xfrm>
            <a:off x="5991259" y="642805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4AF3C6-D1F2-4140-8D92-5566C637153A}"/>
              </a:ext>
            </a:extLst>
          </p:cNvPr>
          <p:cNvSpPr/>
          <p:nvPr/>
        </p:nvSpPr>
        <p:spPr>
          <a:xfrm>
            <a:off x="6705822" y="642805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97DF165-6AE7-4960-9F07-64773EC73EF3}"/>
              </a:ext>
            </a:extLst>
          </p:cNvPr>
          <p:cNvSpPr/>
          <p:nvPr/>
        </p:nvSpPr>
        <p:spPr>
          <a:xfrm>
            <a:off x="8132446" y="642805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4E00FC8-E34C-4482-BBBD-E3C518BDA9DF}"/>
              </a:ext>
            </a:extLst>
          </p:cNvPr>
          <p:cNvSpPr/>
          <p:nvPr/>
        </p:nvSpPr>
        <p:spPr>
          <a:xfrm>
            <a:off x="7417591" y="642805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FB7C811-515C-44F2-89E0-E4F78EBBCD6C}"/>
              </a:ext>
            </a:extLst>
          </p:cNvPr>
          <p:cNvSpPr/>
          <p:nvPr/>
        </p:nvSpPr>
        <p:spPr>
          <a:xfrm>
            <a:off x="10299222" y="6428049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7501EC4-A50F-4D89-BD82-0EE1646B9F0C}"/>
              </a:ext>
            </a:extLst>
          </p:cNvPr>
          <p:cNvSpPr/>
          <p:nvPr/>
        </p:nvSpPr>
        <p:spPr>
          <a:xfrm>
            <a:off x="87438" y="1065229"/>
            <a:ext cx="3764437" cy="12726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7A1AED3-587F-41C5-9387-57ADC4D53558}"/>
              </a:ext>
            </a:extLst>
          </p:cNvPr>
          <p:cNvSpPr/>
          <p:nvPr/>
        </p:nvSpPr>
        <p:spPr>
          <a:xfrm>
            <a:off x="8951398" y="1829530"/>
            <a:ext cx="561439" cy="10882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AAB9F6A5-1457-46EE-AE2D-A44984CC0E06}"/>
              </a:ext>
            </a:extLst>
          </p:cNvPr>
          <p:cNvCxnSpPr>
            <a:cxnSpLocks/>
            <a:stCxn id="46" idx="2"/>
            <a:endCxn id="29" idx="0"/>
          </p:cNvCxnSpPr>
          <p:nvPr/>
        </p:nvCxnSpPr>
        <p:spPr>
          <a:xfrm rot="5400000">
            <a:off x="8175139" y="2548087"/>
            <a:ext cx="687304" cy="1426654"/>
          </a:xfrm>
          <a:prstGeom prst="curvedConnector3">
            <a:avLst>
              <a:gd name="adj1" fmla="val 3079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0E2AE09-6E09-4AEE-9E1A-026EFF4F5DE5}"/>
              </a:ext>
            </a:extLst>
          </p:cNvPr>
          <p:cNvSpPr/>
          <p:nvPr/>
        </p:nvSpPr>
        <p:spPr>
          <a:xfrm>
            <a:off x="8161523" y="5694390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639C935-9A1F-4070-BDC8-8FBAB9FAD562}"/>
              </a:ext>
            </a:extLst>
          </p:cNvPr>
          <p:cNvSpPr/>
          <p:nvPr/>
        </p:nvSpPr>
        <p:spPr>
          <a:xfrm>
            <a:off x="7446775" y="360428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012B302-FBB3-4331-B73E-19CE5D2B3C92}"/>
              </a:ext>
            </a:extLst>
          </p:cNvPr>
          <p:cNvSpPr/>
          <p:nvPr/>
        </p:nvSpPr>
        <p:spPr>
          <a:xfrm>
            <a:off x="95703" y="2735991"/>
            <a:ext cx="3764437" cy="14740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74B86F5-77CA-4A5B-9EF4-C854B691ECF3}"/>
              </a:ext>
            </a:extLst>
          </p:cNvPr>
          <p:cNvSpPr/>
          <p:nvPr/>
        </p:nvSpPr>
        <p:spPr>
          <a:xfrm>
            <a:off x="95703" y="4531655"/>
            <a:ext cx="3764437" cy="14740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4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6" grpId="0" animBg="1"/>
      <p:bldP spid="46" grpId="1" animBg="1"/>
      <p:bldP spid="52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82CE79-19FA-4BB0-AF80-383250B36B78}"/>
              </a:ext>
            </a:extLst>
          </p:cNvPr>
          <p:cNvSpPr/>
          <p:nvPr/>
        </p:nvSpPr>
        <p:spPr>
          <a:xfrm>
            <a:off x="8875738" y="360506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90EED-CFE2-48C2-AA66-CEC27E6152ED}"/>
              </a:ext>
            </a:extLst>
          </p:cNvPr>
          <p:cNvSpPr/>
          <p:nvPr/>
        </p:nvSpPr>
        <p:spPr>
          <a:xfrm>
            <a:off x="9579093" y="360506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B58D8-4321-4DE9-8A2C-881C51BC771C}"/>
              </a:ext>
            </a:extLst>
          </p:cNvPr>
          <p:cNvSpPr/>
          <p:nvPr/>
        </p:nvSpPr>
        <p:spPr>
          <a:xfrm>
            <a:off x="6023072" y="360506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D8D48-90E2-43E6-B328-A879AA8164E0}"/>
              </a:ext>
            </a:extLst>
          </p:cNvPr>
          <p:cNvSpPr/>
          <p:nvPr/>
        </p:nvSpPr>
        <p:spPr>
          <a:xfrm>
            <a:off x="6737635" y="360506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7A1ED-055F-4A07-8348-55831618EA1B}"/>
              </a:ext>
            </a:extLst>
          </p:cNvPr>
          <p:cNvSpPr/>
          <p:nvPr/>
        </p:nvSpPr>
        <p:spPr>
          <a:xfrm>
            <a:off x="8164259" y="360506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C128B-F46F-4B9E-8EBF-F6FC878FF8F5}"/>
              </a:ext>
            </a:extLst>
          </p:cNvPr>
          <p:cNvSpPr/>
          <p:nvPr/>
        </p:nvSpPr>
        <p:spPr>
          <a:xfrm>
            <a:off x="7449404" y="360506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0BE3A-E3D3-4228-9E1D-A29F221E38DC}"/>
              </a:ext>
            </a:extLst>
          </p:cNvPr>
          <p:cNvSpPr/>
          <p:nvPr/>
        </p:nvSpPr>
        <p:spPr>
          <a:xfrm>
            <a:off x="8843925" y="321464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02AA5-8F39-4129-BA23-4C4B6068E96A}"/>
              </a:ext>
            </a:extLst>
          </p:cNvPr>
          <p:cNvSpPr/>
          <p:nvPr/>
        </p:nvSpPr>
        <p:spPr>
          <a:xfrm>
            <a:off x="9547280" y="321464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7CD-EF43-414E-B350-577F0BB4C337}"/>
              </a:ext>
            </a:extLst>
          </p:cNvPr>
          <p:cNvSpPr/>
          <p:nvPr/>
        </p:nvSpPr>
        <p:spPr>
          <a:xfrm>
            <a:off x="5991259" y="321464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BE3E9-640E-4996-BCFF-0A30E4DCB1AD}"/>
              </a:ext>
            </a:extLst>
          </p:cNvPr>
          <p:cNvSpPr/>
          <p:nvPr/>
        </p:nvSpPr>
        <p:spPr>
          <a:xfrm>
            <a:off x="6705822" y="3214648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2C50F2-F4B0-4E53-A1C6-1D093C92B920}"/>
              </a:ext>
            </a:extLst>
          </p:cNvPr>
          <p:cNvSpPr/>
          <p:nvPr/>
        </p:nvSpPr>
        <p:spPr>
          <a:xfrm>
            <a:off x="8132446" y="3214646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12B15-CA44-4385-8871-3B2BAE205A77}"/>
              </a:ext>
            </a:extLst>
          </p:cNvPr>
          <p:cNvSpPr/>
          <p:nvPr/>
        </p:nvSpPr>
        <p:spPr>
          <a:xfrm>
            <a:off x="7417591" y="3214647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A69C30A-3330-4A96-8FBD-247121C6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263" y="3605064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2A7E48D-E149-4DDF-B8AE-7644712BFC94}"/>
              </a:ext>
            </a:extLst>
          </p:cNvPr>
          <p:cNvSpPr/>
          <p:nvPr/>
        </p:nvSpPr>
        <p:spPr>
          <a:xfrm>
            <a:off x="9587857" y="194571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A278EC-EC1B-4B4E-BDA4-AEFA5262D0AE}"/>
              </a:ext>
            </a:extLst>
          </p:cNvPr>
          <p:cNvSpPr/>
          <p:nvPr/>
        </p:nvSpPr>
        <p:spPr>
          <a:xfrm>
            <a:off x="10291212" y="194571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DA2E96-8FAC-4CC3-A49B-4456E5D97CF9}"/>
              </a:ext>
            </a:extLst>
          </p:cNvPr>
          <p:cNvSpPr/>
          <p:nvPr/>
        </p:nvSpPr>
        <p:spPr>
          <a:xfrm>
            <a:off x="11006593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407007-FFA1-4825-8A74-B8D7259DD4E2}"/>
              </a:ext>
            </a:extLst>
          </p:cNvPr>
          <p:cNvSpPr/>
          <p:nvPr/>
        </p:nvSpPr>
        <p:spPr>
          <a:xfrm>
            <a:off x="6018987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004680-3AAE-42EA-8F6A-E9BFCA8F18FC}"/>
              </a:ext>
            </a:extLst>
          </p:cNvPr>
          <p:cNvSpPr/>
          <p:nvPr/>
        </p:nvSpPr>
        <p:spPr>
          <a:xfrm>
            <a:off x="6735191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22F4E96-8612-4FD2-9E9E-ACCAEAE24203}"/>
              </a:ext>
            </a:extLst>
          </p:cNvPr>
          <p:cNvSpPr/>
          <p:nvPr/>
        </p:nvSpPr>
        <p:spPr>
          <a:xfrm>
            <a:off x="7449754" y="194571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E9BD149-5B1F-49CE-9161-11A90541C2A0}"/>
              </a:ext>
            </a:extLst>
          </p:cNvPr>
          <p:cNvSpPr/>
          <p:nvPr/>
        </p:nvSpPr>
        <p:spPr>
          <a:xfrm>
            <a:off x="8876378" y="194571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90EB927-BCA3-4733-A9F0-F97AB59654F3}"/>
              </a:ext>
            </a:extLst>
          </p:cNvPr>
          <p:cNvSpPr/>
          <p:nvPr/>
        </p:nvSpPr>
        <p:spPr>
          <a:xfrm>
            <a:off x="8161523" y="194571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4" name="Rectangle 2">
            <a:extLst>
              <a:ext uri="{FF2B5EF4-FFF2-40B4-BE49-F238E27FC236}">
                <a16:creationId xmlns:a16="http://schemas.microsoft.com/office/drawing/2014/main" id="{15D53A89-595F-4CB5-9AA2-627AA68EA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834" y="1829530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66" name="Rectangle 7">
            <a:extLst>
              <a:ext uri="{FF2B5EF4-FFF2-40B4-BE49-F238E27FC236}">
                <a16:creationId xmlns:a16="http://schemas.microsoft.com/office/drawing/2014/main" id="{4F23AE34-FCC3-47E0-9FE2-9011F2F1E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83" y="1183493"/>
            <a:ext cx="3764437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Start from the last element of A.</a:t>
            </a:r>
          </a:p>
          <a:p>
            <a:pPr>
              <a:lnSpc>
                <a:spcPts val="3600"/>
              </a:lnSpc>
            </a:pPr>
            <a:endParaRPr lang="en-US" altLang="en-US" b="1" dirty="0">
              <a:solidFill>
                <a:srgbClr val="0F06B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Place A[</a:t>
            </a:r>
            <a:r>
              <a:rPr lang="en-US" altLang="en-US" b="1" dirty="0" err="1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 at its correct place in the output array</a:t>
            </a:r>
          </a:p>
          <a:p>
            <a:pPr>
              <a:lnSpc>
                <a:spcPts val="3600"/>
              </a:lnSpc>
            </a:pPr>
            <a:endParaRPr lang="en-US" altLang="en-US" b="1" dirty="0">
              <a:solidFill>
                <a:srgbClr val="0F06B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Decrease C[A[</a:t>
            </a:r>
            <a:r>
              <a:rPr lang="en-US" altLang="en-US" b="1" dirty="0" err="1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]] by one</a:t>
            </a:r>
          </a:p>
        </p:txBody>
      </p:sp>
      <p:sp>
        <p:nvSpPr>
          <p:cNvPr id="67" name="Rectangle 2">
            <a:extLst>
              <a:ext uri="{FF2B5EF4-FFF2-40B4-BE49-F238E27FC236}">
                <a16:creationId xmlns:a16="http://schemas.microsoft.com/office/drawing/2014/main" id="{86F8F4C0-3400-4141-81A4-8A1DFAAEB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136" y="10916"/>
            <a:ext cx="6504318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A[</a:t>
            </a:r>
            <a:r>
              <a:rPr lang="en-US" altLang="ti-E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at its correct place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32853B-FBEA-445E-A864-2A29EB5F3B26}"/>
              </a:ext>
            </a:extLst>
          </p:cNvPr>
          <p:cNvSpPr/>
          <p:nvPr/>
        </p:nvSpPr>
        <p:spPr>
          <a:xfrm>
            <a:off x="9592605" y="569439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F49D657-ADAD-4765-8900-D97E00DFF592}"/>
              </a:ext>
            </a:extLst>
          </p:cNvPr>
          <p:cNvSpPr/>
          <p:nvPr/>
        </p:nvSpPr>
        <p:spPr>
          <a:xfrm>
            <a:off x="10280409" y="569439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0AB6D23-F6D8-4B8F-83BA-86D00EF2164A}"/>
              </a:ext>
            </a:extLst>
          </p:cNvPr>
          <p:cNvSpPr/>
          <p:nvPr/>
        </p:nvSpPr>
        <p:spPr>
          <a:xfrm>
            <a:off x="10991888" y="5694391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3689C27-DED6-4E48-B83C-24B8D8BB7C04}"/>
              </a:ext>
            </a:extLst>
          </p:cNvPr>
          <p:cNvSpPr/>
          <p:nvPr/>
        </p:nvSpPr>
        <p:spPr>
          <a:xfrm>
            <a:off x="6023735" y="5694392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BC0E3EA-CAA1-4D1A-8804-2B646A9FF720}"/>
              </a:ext>
            </a:extLst>
          </p:cNvPr>
          <p:cNvSpPr/>
          <p:nvPr/>
        </p:nvSpPr>
        <p:spPr>
          <a:xfrm>
            <a:off x="6739939" y="569439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5B9883D-587B-4FCD-B168-FE5AA05CA938}"/>
              </a:ext>
            </a:extLst>
          </p:cNvPr>
          <p:cNvSpPr/>
          <p:nvPr/>
        </p:nvSpPr>
        <p:spPr>
          <a:xfrm>
            <a:off x="7454502" y="5694396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8A6787-403B-41D5-BD17-DBB8E600A28C}"/>
              </a:ext>
            </a:extLst>
          </p:cNvPr>
          <p:cNvSpPr/>
          <p:nvPr/>
        </p:nvSpPr>
        <p:spPr>
          <a:xfrm>
            <a:off x="8881126" y="5694394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654E11-71B9-442D-B9AE-380A0502EB19}"/>
              </a:ext>
            </a:extLst>
          </p:cNvPr>
          <p:cNvSpPr/>
          <p:nvPr/>
        </p:nvSpPr>
        <p:spPr>
          <a:xfrm>
            <a:off x="8166271" y="569439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6" name="Rectangle 2">
            <a:extLst>
              <a:ext uri="{FF2B5EF4-FFF2-40B4-BE49-F238E27FC236}">
                <a16:creationId xmlns:a16="http://schemas.microsoft.com/office/drawing/2014/main" id="{3A6645E2-259D-4F41-B76E-8631A29D5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346" y="5546787"/>
            <a:ext cx="1864509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3" name="Half Frame 2">
            <a:extLst>
              <a:ext uri="{FF2B5EF4-FFF2-40B4-BE49-F238E27FC236}">
                <a16:creationId xmlns:a16="http://schemas.microsoft.com/office/drawing/2014/main" id="{C165106A-685F-4DFA-B595-C2B53DB44F74}"/>
              </a:ext>
            </a:extLst>
          </p:cNvPr>
          <p:cNvSpPr/>
          <p:nvPr/>
        </p:nvSpPr>
        <p:spPr>
          <a:xfrm>
            <a:off x="3981916" y="1183493"/>
            <a:ext cx="7947257" cy="5535871"/>
          </a:xfrm>
          <a:prstGeom prst="halfFrame">
            <a:avLst>
              <a:gd name="adj1" fmla="val 1817"/>
              <a:gd name="adj2" fmla="val 14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77ADB0-1A88-423C-82E7-2AF1910214DA}"/>
              </a:ext>
            </a:extLst>
          </p:cNvPr>
          <p:cNvSpPr/>
          <p:nvPr/>
        </p:nvSpPr>
        <p:spPr>
          <a:xfrm>
            <a:off x="8843925" y="642805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8E04352-384D-467F-AE57-FC38B1D34E94}"/>
              </a:ext>
            </a:extLst>
          </p:cNvPr>
          <p:cNvSpPr/>
          <p:nvPr/>
        </p:nvSpPr>
        <p:spPr>
          <a:xfrm>
            <a:off x="9547280" y="642805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857074C-364F-46DC-9387-77318F5BDCC7}"/>
              </a:ext>
            </a:extLst>
          </p:cNvPr>
          <p:cNvSpPr/>
          <p:nvPr/>
        </p:nvSpPr>
        <p:spPr>
          <a:xfrm>
            <a:off x="11011691" y="641011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85EEBB9-65E8-4926-83C3-A633B08F41E6}"/>
              </a:ext>
            </a:extLst>
          </p:cNvPr>
          <p:cNvSpPr/>
          <p:nvPr/>
        </p:nvSpPr>
        <p:spPr>
          <a:xfrm>
            <a:off x="5991259" y="642805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4AF3C6-D1F2-4140-8D92-5566C637153A}"/>
              </a:ext>
            </a:extLst>
          </p:cNvPr>
          <p:cNvSpPr/>
          <p:nvPr/>
        </p:nvSpPr>
        <p:spPr>
          <a:xfrm>
            <a:off x="6705822" y="642805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97DF165-6AE7-4960-9F07-64773EC73EF3}"/>
              </a:ext>
            </a:extLst>
          </p:cNvPr>
          <p:cNvSpPr/>
          <p:nvPr/>
        </p:nvSpPr>
        <p:spPr>
          <a:xfrm>
            <a:off x="8132446" y="642805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4E00FC8-E34C-4482-BBBD-E3C518BDA9DF}"/>
              </a:ext>
            </a:extLst>
          </p:cNvPr>
          <p:cNvSpPr/>
          <p:nvPr/>
        </p:nvSpPr>
        <p:spPr>
          <a:xfrm>
            <a:off x="7417591" y="642805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FB7C811-515C-44F2-89E0-E4F78EBBCD6C}"/>
              </a:ext>
            </a:extLst>
          </p:cNvPr>
          <p:cNvSpPr/>
          <p:nvPr/>
        </p:nvSpPr>
        <p:spPr>
          <a:xfrm>
            <a:off x="10299222" y="6428049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7501EC4-A50F-4D89-BD82-0EE1646B9F0C}"/>
              </a:ext>
            </a:extLst>
          </p:cNvPr>
          <p:cNvSpPr/>
          <p:nvPr/>
        </p:nvSpPr>
        <p:spPr>
          <a:xfrm>
            <a:off x="87438" y="1065229"/>
            <a:ext cx="3764437" cy="12726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7A1AED3-587F-41C5-9387-57ADC4D53558}"/>
              </a:ext>
            </a:extLst>
          </p:cNvPr>
          <p:cNvSpPr/>
          <p:nvPr/>
        </p:nvSpPr>
        <p:spPr>
          <a:xfrm>
            <a:off x="8227511" y="1738645"/>
            <a:ext cx="561439" cy="10882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AAB9F6A5-1457-46EE-AE2D-A44984CC0E06}"/>
              </a:ext>
            </a:extLst>
          </p:cNvPr>
          <p:cNvCxnSpPr>
            <a:cxnSpLocks/>
            <a:stCxn id="46" idx="2"/>
            <a:endCxn id="26" idx="0"/>
          </p:cNvCxnSpPr>
          <p:nvPr/>
        </p:nvCxnSpPr>
        <p:spPr>
          <a:xfrm rot="5400000">
            <a:off x="7054589" y="2151421"/>
            <a:ext cx="778186" cy="2129099"/>
          </a:xfrm>
          <a:prstGeom prst="curvedConnector3">
            <a:avLst>
              <a:gd name="adj1" fmla="val 3425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0E2AE09-6E09-4AEE-9E1A-026EFF4F5DE5}"/>
              </a:ext>
            </a:extLst>
          </p:cNvPr>
          <p:cNvSpPr/>
          <p:nvPr/>
        </p:nvSpPr>
        <p:spPr>
          <a:xfrm>
            <a:off x="6039517" y="5694390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639C935-9A1F-4070-BDC8-8FBAB9FAD562}"/>
              </a:ext>
            </a:extLst>
          </p:cNvPr>
          <p:cNvSpPr/>
          <p:nvPr/>
        </p:nvSpPr>
        <p:spPr>
          <a:xfrm>
            <a:off x="6024503" y="360379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012B302-FBB3-4331-B73E-19CE5D2B3C92}"/>
              </a:ext>
            </a:extLst>
          </p:cNvPr>
          <p:cNvSpPr/>
          <p:nvPr/>
        </p:nvSpPr>
        <p:spPr>
          <a:xfrm>
            <a:off x="95703" y="2735991"/>
            <a:ext cx="3764437" cy="14740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74B86F5-77CA-4A5B-9EF4-C854B691ECF3}"/>
              </a:ext>
            </a:extLst>
          </p:cNvPr>
          <p:cNvSpPr/>
          <p:nvPr/>
        </p:nvSpPr>
        <p:spPr>
          <a:xfrm>
            <a:off x="95703" y="4531655"/>
            <a:ext cx="3764437" cy="14740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7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6" grpId="0" animBg="1"/>
      <p:bldP spid="46" grpId="1" animBg="1"/>
      <p:bldP spid="52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82CE79-19FA-4BB0-AF80-383250B36B78}"/>
              </a:ext>
            </a:extLst>
          </p:cNvPr>
          <p:cNvSpPr/>
          <p:nvPr/>
        </p:nvSpPr>
        <p:spPr>
          <a:xfrm>
            <a:off x="8875738" y="360506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90EED-CFE2-48C2-AA66-CEC27E6152ED}"/>
              </a:ext>
            </a:extLst>
          </p:cNvPr>
          <p:cNvSpPr/>
          <p:nvPr/>
        </p:nvSpPr>
        <p:spPr>
          <a:xfrm>
            <a:off x="9579093" y="360506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B58D8-4321-4DE9-8A2C-881C51BC771C}"/>
              </a:ext>
            </a:extLst>
          </p:cNvPr>
          <p:cNvSpPr/>
          <p:nvPr/>
        </p:nvSpPr>
        <p:spPr>
          <a:xfrm>
            <a:off x="6023072" y="360506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D8D48-90E2-43E6-B328-A879AA8164E0}"/>
              </a:ext>
            </a:extLst>
          </p:cNvPr>
          <p:cNvSpPr/>
          <p:nvPr/>
        </p:nvSpPr>
        <p:spPr>
          <a:xfrm>
            <a:off x="6737635" y="360506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7A1ED-055F-4A07-8348-55831618EA1B}"/>
              </a:ext>
            </a:extLst>
          </p:cNvPr>
          <p:cNvSpPr/>
          <p:nvPr/>
        </p:nvSpPr>
        <p:spPr>
          <a:xfrm>
            <a:off x="8164259" y="360506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C128B-F46F-4B9E-8EBF-F6FC878FF8F5}"/>
              </a:ext>
            </a:extLst>
          </p:cNvPr>
          <p:cNvSpPr/>
          <p:nvPr/>
        </p:nvSpPr>
        <p:spPr>
          <a:xfrm>
            <a:off x="7449404" y="360506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0BE3A-E3D3-4228-9E1D-A29F221E38DC}"/>
              </a:ext>
            </a:extLst>
          </p:cNvPr>
          <p:cNvSpPr/>
          <p:nvPr/>
        </p:nvSpPr>
        <p:spPr>
          <a:xfrm>
            <a:off x="8843925" y="321464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02AA5-8F39-4129-BA23-4C4B6068E96A}"/>
              </a:ext>
            </a:extLst>
          </p:cNvPr>
          <p:cNvSpPr/>
          <p:nvPr/>
        </p:nvSpPr>
        <p:spPr>
          <a:xfrm>
            <a:off x="9547280" y="321464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7CD-EF43-414E-B350-577F0BB4C337}"/>
              </a:ext>
            </a:extLst>
          </p:cNvPr>
          <p:cNvSpPr/>
          <p:nvPr/>
        </p:nvSpPr>
        <p:spPr>
          <a:xfrm>
            <a:off x="5991259" y="321464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BE3E9-640E-4996-BCFF-0A30E4DCB1AD}"/>
              </a:ext>
            </a:extLst>
          </p:cNvPr>
          <p:cNvSpPr/>
          <p:nvPr/>
        </p:nvSpPr>
        <p:spPr>
          <a:xfrm>
            <a:off x="6705822" y="3214648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2C50F2-F4B0-4E53-A1C6-1D093C92B920}"/>
              </a:ext>
            </a:extLst>
          </p:cNvPr>
          <p:cNvSpPr/>
          <p:nvPr/>
        </p:nvSpPr>
        <p:spPr>
          <a:xfrm>
            <a:off x="8132446" y="3214646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12B15-CA44-4385-8871-3B2BAE205A77}"/>
              </a:ext>
            </a:extLst>
          </p:cNvPr>
          <p:cNvSpPr/>
          <p:nvPr/>
        </p:nvSpPr>
        <p:spPr>
          <a:xfrm>
            <a:off x="7417591" y="3214647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A69C30A-3330-4A96-8FBD-247121C6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263" y="3605064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2A7E48D-E149-4DDF-B8AE-7644712BFC94}"/>
              </a:ext>
            </a:extLst>
          </p:cNvPr>
          <p:cNvSpPr/>
          <p:nvPr/>
        </p:nvSpPr>
        <p:spPr>
          <a:xfrm>
            <a:off x="9587857" y="194571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A278EC-EC1B-4B4E-BDA4-AEFA5262D0AE}"/>
              </a:ext>
            </a:extLst>
          </p:cNvPr>
          <p:cNvSpPr/>
          <p:nvPr/>
        </p:nvSpPr>
        <p:spPr>
          <a:xfrm>
            <a:off x="10291212" y="194571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DA2E96-8FAC-4CC3-A49B-4456E5D97CF9}"/>
              </a:ext>
            </a:extLst>
          </p:cNvPr>
          <p:cNvSpPr/>
          <p:nvPr/>
        </p:nvSpPr>
        <p:spPr>
          <a:xfrm>
            <a:off x="11006593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407007-FFA1-4825-8A74-B8D7259DD4E2}"/>
              </a:ext>
            </a:extLst>
          </p:cNvPr>
          <p:cNvSpPr/>
          <p:nvPr/>
        </p:nvSpPr>
        <p:spPr>
          <a:xfrm>
            <a:off x="6018987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004680-3AAE-42EA-8F6A-E9BFCA8F18FC}"/>
              </a:ext>
            </a:extLst>
          </p:cNvPr>
          <p:cNvSpPr/>
          <p:nvPr/>
        </p:nvSpPr>
        <p:spPr>
          <a:xfrm>
            <a:off x="6735191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22F4E96-8612-4FD2-9E9E-ACCAEAE24203}"/>
              </a:ext>
            </a:extLst>
          </p:cNvPr>
          <p:cNvSpPr/>
          <p:nvPr/>
        </p:nvSpPr>
        <p:spPr>
          <a:xfrm>
            <a:off x="7449754" y="194571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E9BD149-5B1F-49CE-9161-11A90541C2A0}"/>
              </a:ext>
            </a:extLst>
          </p:cNvPr>
          <p:cNvSpPr/>
          <p:nvPr/>
        </p:nvSpPr>
        <p:spPr>
          <a:xfrm>
            <a:off x="8876378" y="194571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90EB927-BCA3-4733-A9F0-F97AB59654F3}"/>
              </a:ext>
            </a:extLst>
          </p:cNvPr>
          <p:cNvSpPr/>
          <p:nvPr/>
        </p:nvSpPr>
        <p:spPr>
          <a:xfrm>
            <a:off x="8161523" y="194571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4" name="Rectangle 2">
            <a:extLst>
              <a:ext uri="{FF2B5EF4-FFF2-40B4-BE49-F238E27FC236}">
                <a16:creationId xmlns:a16="http://schemas.microsoft.com/office/drawing/2014/main" id="{15D53A89-595F-4CB5-9AA2-627AA68EA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834" y="1829530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66" name="Rectangle 7">
            <a:extLst>
              <a:ext uri="{FF2B5EF4-FFF2-40B4-BE49-F238E27FC236}">
                <a16:creationId xmlns:a16="http://schemas.microsoft.com/office/drawing/2014/main" id="{4F23AE34-FCC3-47E0-9FE2-9011F2F1E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83" y="1183493"/>
            <a:ext cx="3764437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Start from the last element of A.</a:t>
            </a:r>
          </a:p>
          <a:p>
            <a:pPr>
              <a:lnSpc>
                <a:spcPts val="3600"/>
              </a:lnSpc>
            </a:pPr>
            <a:endParaRPr lang="en-US" altLang="en-US" b="1" dirty="0">
              <a:solidFill>
                <a:srgbClr val="0F06B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Place A[</a:t>
            </a:r>
            <a:r>
              <a:rPr lang="en-US" altLang="en-US" b="1" dirty="0" err="1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 at its correct place in the output array</a:t>
            </a:r>
          </a:p>
          <a:p>
            <a:pPr>
              <a:lnSpc>
                <a:spcPts val="3600"/>
              </a:lnSpc>
            </a:pPr>
            <a:endParaRPr lang="en-US" altLang="en-US" b="1" dirty="0">
              <a:solidFill>
                <a:srgbClr val="0F06B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Decrease C[A[</a:t>
            </a:r>
            <a:r>
              <a:rPr lang="en-US" altLang="en-US" b="1" dirty="0" err="1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]] by one</a:t>
            </a:r>
          </a:p>
        </p:txBody>
      </p:sp>
      <p:sp>
        <p:nvSpPr>
          <p:cNvPr id="67" name="Rectangle 2">
            <a:extLst>
              <a:ext uri="{FF2B5EF4-FFF2-40B4-BE49-F238E27FC236}">
                <a16:creationId xmlns:a16="http://schemas.microsoft.com/office/drawing/2014/main" id="{86F8F4C0-3400-4141-81A4-8A1DFAAEB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136" y="10916"/>
            <a:ext cx="6504318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A[</a:t>
            </a:r>
            <a:r>
              <a:rPr lang="en-US" altLang="ti-E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at its correct place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32853B-FBEA-445E-A864-2A29EB5F3B26}"/>
              </a:ext>
            </a:extLst>
          </p:cNvPr>
          <p:cNvSpPr/>
          <p:nvPr/>
        </p:nvSpPr>
        <p:spPr>
          <a:xfrm>
            <a:off x="9592605" y="569439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F49D657-ADAD-4765-8900-D97E00DFF592}"/>
              </a:ext>
            </a:extLst>
          </p:cNvPr>
          <p:cNvSpPr/>
          <p:nvPr/>
        </p:nvSpPr>
        <p:spPr>
          <a:xfrm>
            <a:off x="10280409" y="569439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0AB6D23-F6D8-4B8F-83BA-86D00EF2164A}"/>
              </a:ext>
            </a:extLst>
          </p:cNvPr>
          <p:cNvSpPr/>
          <p:nvPr/>
        </p:nvSpPr>
        <p:spPr>
          <a:xfrm>
            <a:off x="10991888" y="5694391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3689C27-DED6-4E48-B83C-24B8D8BB7C04}"/>
              </a:ext>
            </a:extLst>
          </p:cNvPr>
          <p:cNvSpPr/>
          <p:nvPr/>
        </p:nvSpPr>
        <p:spPr>
          <a:xfrm>
            <a:off x="6023735" y="569439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BC0E3EA-CAA1-4D1A-8804-2B646A9FF720}"/>
              </a:ext>
            </a:extLst>
          </p:cNvPr>
          <p:cNvSpPr/>
          <p:nvPr/>
        </p:nvSpPr>
        <p:spPr>
          <a:xfrm>
            <a:off x="6739939" y="569439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5B9883D-587B-4FCD-B168-FE5AA05CA938}"/>
              </a:ext>
            </a:extLst>
          </p:cNvPr>
          <p:cNvSpPr/>
          <p:nvPr/>
        </p:nvSpPr>
        <p:spPr>
          <a:xfrm>
            <a:off x="7454502" y="5694396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8A6787-403B-41D5-BD17-DBB8E600A28C}"/>
              </a:ext>
            </a:extLst>
          </p:cNvPr>
          <p:cNvSpPr/>
          <p:nvPr/>
        </p:nvSpPr>
        <p:spPr>
          <a:xfrm>
            <a:off x="8881126" y="5694394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654E11-71B9-442D-B9AE-380A0502EB19}"/>
              </a:ext>
            </a:extLst>
          </p:cNvPr>
          <p:cNvSpPr/>
          <p:nvPr/>
        </p:nvSpPr>
        <p:spPr>
          <a:xfrm>
            <a:off x="8166271" y="569439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6" name="Rectangle 2">
            <a:extLst>
              <a:ext uri="{FF2B5EF4-FFF2-40B4-BE49-F238E27FC236}">
                <a16:creationId xmlns:a16="http://schemas.microsoft.com/office/drawing/2014/main" id="{3A6645E2-259D-4F41-B76E-8631A29D5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346" y="5546787"/>
            <a:ext cx="1864509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3" name="Half Frame 2">
            <a:extLst>
              <a:ext uri="{FF2B5EF4-FFF2-40B4-BE49-F238E27FC236}">
                <a16:creationId xmlns:a16="http://schemas.microsoft.com/office/drawing/2014/main" id="{C165106A-685F-4DFA-B595-C2B53DB44F74}"/>
              </a:ext>
            </a:extLst>
          </p:cNvPr>
          <p:cNvSpPr/>
          <p:nvPr/>
        </p:nvSpPr>
        <p:spPr>
          <a:xfrm>
            <a:off x="3981916" y="1183493"/>
            <a:ext cx="7947257" cy="5535871"/>
          </a:xfrm>
          <a:prstGeom prst="halfFrame">
            <a:avLst>
              <a:gd name="adj1" fmla="val 1817"/>
              <a:gd name="adj2" fmla="val 14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77ADB0-1A88-423C-82E7-2AF1910214DA}"/>
              </a:ext>
            </a:extLst>
          </p:cNvPr>
          <p:cNvSpPr/>
          <p:nvPr/>
        </p:nvSpPr>
        <p:spPr>
          <a:xfrm>
            <a:off x="8843925" y="642805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8E04352-384D-467F-AE57-FC38B1D34E94}"/>
              </a:ext>
            </a:extLst>
          </p:cNvPr>
          <p:cNvSpPr/>
          <p:nvPr/>
        </p:nvSpPr>
        <p:spPr>
          <a:xfrm>
            <a:off x="9547280" y="642805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857074C-364F-46DC-9387-77318F5BDCC7}"/>
              </a:ext>
            </a:extLst>
          </p:cNvPr>
          <p:cNvSpPr/>
          <p:nvPr/>
        </p:nvSpPr>
        <p:spPr>
          <a:xfrm>
            <a:off x="11011691" y="641011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85EEBB9-65E8-4926-83C3-A633B08F41E6}"/>
              </a:ext>
            </a:extLst>
          </p:cNvPr>
          <p:cNvSpPr/>
          <p:nvPr/>
        </p:nvSpPr>
        <p:spPr>
          <a:xfrm>
            <a:off x="5991259" y="642805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4AF3C6-D1F2-4140-8D92-5566C637153A}"/>
              </a:ext>
            </a:extLst>
          </p:cNvPr>
          <p:cNvSpPr/>
          <p:nvPr/>
        </p:nvSpPr>
        <p:spPr>
          <a:xfrm>
            <a:off x="6705822" y="642805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97DF165-6AE7-4960-9F07-64773EC73EF3}"/>
              </a:ext>
            </a:extLst>
          </p:cNvPr>
          <p:cNvSpPr/>
          <p:nvPr/>
        </p:nvSpPr>
        <p:spPr>
          <a:xfrm>
            <a:off x="8132446" y="642805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4E00FC8-E34C-4482-BBBD-E3C518BDA9DF}"/>
              </a:ext>
            </a:extLst>
          </p:cNvPr>
          <p:cNvSpPr/>
          <p:nvPr/>
        </p:nvSpPr>
        <p:spPr>
          <a:xfrm>
            <a:off x="7417591" y="642805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FB7C811-515C-44F2-89E0-E4F78EBBCD6C}"/>
              </a:ext>
            </a:extLst>
          </p:cNvPr>
          <p:cNvSpPr/>
          <p:nvPr/>
        </p:nvSpPr>
        <p:spPr>
          <a:xfrm>
            <a:off x="10299222" y="6428049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7501EC4-A50F-4D89-BD82-0EE1646B9F0C}"/>
              </a:ext>
            </a:extLst>
          </p:cNvPr>
          <p:cNvSpPr/>
          <p:nvPr/>
        </p:nvSpPr>
        <p:spPr>
          <a:xfrm>
            <a:off x="87438" y="1065229"/>
            <a:ext cx="3764437" cy="12726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7A1AED3-587F-41C5-9387-57ADC4D53558}"/>
              </a:ext>
            </a:extLst>
          </p:cNvPr>
          <p:cNvSpPr/>
          <p:nvPr/>
        </p:nvSpPr>
        <p:spPr>
          <a:xfrm>
            <a:off x="7557579" y="1712700"/>
            <a:ext cx="561439" cy="10882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AAB9F6A5-1457-46EE-AE2D-A44984CC0E06}"/>
              </a:ext>
            </a:extLst>
          </p:cNvPr>
          <p:cNvCxnSpPr>
            <a:cxnSpLocks/>
            <a:stCxn id="46" idx="2"/>
            <a:endCxn id="28" idx="0"/>
          </p:cNvCxnSpPr>
          <p:nvPr/>
        </p:nvCxnSpPr>
        <p:spPr>
          <a:xfrm rot="16200000" flipH="1">
            <a:off x="7777243" y="2861988"/>
            <a:ext cx="804133" cy="682020"/>
          </a:xfrm>
          <a:prstGeom prst="curvedConnector3">
            <a:avLst>
              <a:gd name="adj1" fmla="val 839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0E2AE09-6E09-4AEE-9E1A-026EFF4F5DE5}"/>
              </a:ext>
            </a:extLst>
          </p:cNvPr>
          <p:cNvSpPr/>
          <p:nvPr/>
        </p:nvSpPr>
        <p:spPr>
          <a:xfrm>
            <a:off x="8884785" y="569694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639C935-9A1F-4070-BDC8-8FBAB9FAD562}"/>
              </a:ext>
            </a:extLst>
          </p:cNvPr>
          <p:cNvSpPr/>
          <p:nvPr/>
        </p:nvSpPr>
        <p:spPr>
          <a:xfrm>
            <a:off x="8166094" y="360349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012B302-FBB3-4331-B73E-19CE5D2B3C92}"/>
              </a:ext>
            </a:extLst>
          </p:cNvPr>
          <p:cNvSpPr/>
          <p:nvPr/>
        </p:nvSpPr>
        <p:spPr>
          <a:xfrm>
            <a:off x="95703" y="2735991"/>
            <a:ext cx="3764437" cy="14740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74B86F5-77CA-4A5B-9EF4-C854B691ECF3}"/>
              </a:ext>
            </a:extLst>
          </p:cNvPr>
          <p:cNvSpPr/>
          <p:nvPr/>
        </p:nvSpPr>
        <p:spPr>
          <a:xfrm>
            <a:off x="95703" y="4531655"/>
            <a:ext cx="3764437" cy="14740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6" grpId="0" animBg="1"/>
      <p:bldP spid="46" grpId="1" animBg="1"/>
      <p:bldP spid="52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82CE79-19FA-4BB0-AF80-383250B36B78}"/>
              </a:ext>
            </a:extLst>
          </p:cNvPr>
          <p:cNvSpPr/>
          <p:nvPr/>
        </p:nvSpPr>
        <p:spPr>
          <a:xfrm>
            <a:off x="8875738" y="360506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90EED-CFE2-48C2-AA66-CEC27E6152ED}"/>
              </a:ext>
            </a:extLst>
          </p:cNvPr>
          <p:cNvSpPr/>
          <p:nvPr/>
        </p:nvSpPr>
        <p:spPr>
          <a:xfrm>
            <a:off x="9579093" y="360506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B58D8-4321-4DE9-8A2C-881C51BC771C}"/>
              </a:ext>
            </a:extLst>
          </p:cNvPr>
          <p:cNvSpPr/>
          <p:nvPr/>
        </p:nvSpPr>
        <p:spPr>
          <a:xfrm>
            <a:off x="6023072" y="360506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D8D48-90E2-43E6-B328-A879AA8164E0}"/>
              </a:ext>
            </a:extLst>
          </p:cNvPr>
          <p:cNvSpPr/>
          <p:nvPr/>
        </p:nvSpPr>
        <p:spPr>
          <a:xfrm>
            <a:off x="6737635" y="360506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7A1ED-055F-4A07-8348-55831618EA1B}"/>
              </a:ext>
            </a:extLst>
          </p:cNvPr>
          <p:cNvSpPr/>
          <p:nvPr/>
        </p:nvSpPr>
        <p:spPr>
          <a:xfrm>
            <a:off x="8164259" y="360506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C128B-F46F-4B9E-8EBF-F6FC878FF8F5}"/>
              </a:ext>
            </a:extLst>
          </p:cNvPr>
          <p:cNvSpPr/>
          <p:nvPr/>
        </p:nvSpPr>
        <p:spPr>
          <a:xfrm>
            <a:off x="7449404" y="360506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0BE3A-E3D3-4228-9E1D-A29F221E38DC}"/>
              </a:ext>
            </a:extLst>
          </p:cNvPr>
          <p:cNvSpPr/>
          <p:nvPr/>
        </p:nvSpPr>
        <p:spPr>
          <a:xfrm>
            <a:off x="8843925" y="321464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02AA5-8F39-4129-BA23-4C4B6068E96A}"/>
              </a:ext>
            </a:extLst>
          </p:cNvPr>
          <p:cNvSpPr/>
          <p:nvPr/>
        </p:nvSpPr>
        <p:spPr>
          <a:xfrm>
            <a:off x="9547280" y="321464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7CD-EF43-414E-B350-577F0BB4C337}"/>
              </a:ext>
            </a:extLst>
          </p:cNvPr>
          <p:cNvSpPr/>
          <p:nvPr/>
        </p:nvSpPr>
        <p:spPr>
          <a:xfrm>
            <a:off x="5991259" y="321464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BE3E9-640E-4996-BCFF-0A30E4DCB1AD}"/>
              </a:ext>
            </a:extLst>
          </p:cNvPr>
          <p:cNvSpPr/>
          <p:nvPr/>
        </p:nvSpPr>
        <p:spPr>
          <a:xfrm>
            <a:off x="6705822" y="3214648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2C50F2-F4B0-4E53-A1C6-1D093C92B920}"/>
              </a:ext>
            </a:extLst>
          </p:cNvPr>
          <p:cNvSpPr/>
          <p:nvPr/>
        </p:nvSpPr>
        <p:spPr>
          <a:xfrm>
            <a:off x="8132446" y="3214646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12B15-CA44-4385-8871-3B2BAE205A77}"/>
              </a:ext>
            </a:extLst>
          </p:cNvPr>
          <p:cNvSpPr/>
          <p:nvPr/>
        </p:nvSpPr>
        <p:spPr>
          <a:xfrm>
            <a:off x="7417591" y="3214647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A69C30A-3330-4A96-8FBD-247121C6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263" y="3605064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2A7E48D-E149-4DDF-B8AE-7644712BFC94}"/>
              </a:ext>
            </a:extLst>
          </p:cNvPr>
          <p:cNvSpPr/>
          <p:nvPr/>
        </p:nvSpPr>
        <p:spPr>
          <a:xfrm>
            <a:off x="9587857" y="194571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A278EC-EC1B-4B4E-BDA4-AEFA5262D0AE}"/>
              </a:ext>
            </a:extLst>
          </p:cNvPr>
          <p:cNvSpPr/>
          <p:nvPr/>
        </p:nvSpPr>
        <p:spPr>
          <a:xfrm>
            <a:off x="10291212" y="194571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DA2E96-8FAC-4CC3-A49B-4456E5D97CF9}"/>
              </a:ext>
            </a:extLst>
          </p:cNvPr>
          <p:cNvSpPr/>
          <p:nvPr/>
        </p:nvSpPr>
        <p:spPr>
          <a:xfrm>
            <a:off x="11006593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407007-FFA1-4825-8A74-B8D7259DD4E2}"/>
              </a:ext>
            </a:extLst>
          </p:cNvPr>
          <p:cNvSpPr/>
          <p:nvPr/>
        </p:nvSpPr>
        <p:spPr>
          <a:xfrm>
            <a:off x="6018987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004680-3AAE-42EA-8F6A-E9BFCA8F18FC}"/>
              </a:ext>
            </a:extLst>
          </p:cNvPr>
          <p:cNvSpPr/>
          <p:nvPr/>
        </p:nvSpPr>
        <p:spPr>
          <a:xfrm>
            <a:off x="6735191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22F4E96-8612-4FD2-9E9E-ACCAEAE24203}"/>
              </a:ext>
            </a:extLst>
          </p:cNvPr>
          <p:cNvSpPr/>
          <p:nvPr/>
        </p:nvSpPr>
        <p:spPr>
          <a:xfrm>
            <a:off x="7449754" y="194571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E9BD149-5B1F-49CE-9161-11A90541C2A0}"/>
              </a:ext>
            </a:extLst>
          </p:cNvPr>
          <p:cNvSpPr/>
          <p:nvPr/>
        </p:nvSpPr>
        <p:spPr>
          <a:xfrm>
            <a:off x="8876378" y="194571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90EB927-BCA3-4733-A9F0-F97AB59654F3}"/>
              </a:ext>
            </a:extLst>
          </p:cNvPr>
          <p:cNvSpPr/>
          <p:nvPr/>
        </p:nvSpPr>
        <p:spPr>
          <a:xfrm>
            <a:off x="8161523" y="194571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4" name="Rectangle 2">
            <a:extLst>
              <a:ext uri="{FF2B5EF4-FFF2-40B4-BE49-F238E27FC236}">
                <a16:creationId xmlns:a16="http://schemas.microsoft.com/office/drawing/2014/main" id="{15D53A89-595F-4CB5-9AA2-627AA68EA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834" y="1829530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66" name="Rectangle 7">
            <a:extLst>
              <a:ext uri="{FF2B5EF4-FFF2-40B4-BE49-F238E27FC236}">
                <a16:creationId xmlns:a16="http://schemas.microsoft.com/office/drawing/2014/main" id="{4F23AE34-FCC3-47E0-9FE2-9011F2F1E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83" y="1183493"/>
            <a:ext cx="3764437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Start from the last element of A.</a:t>
            </a:r>
          </a:p>
          <a:p>
            <a:pPr>
              <a:lnSpc>
                <a:spcPts val="3600"/>
              </a:lnSpc>
            </a:pPr>
            <a:endParaRPr lang="en-US" altLang="en-US" b="1" dirty="0">
              <a:solidFill>
                <a:srgbClr val="0F06B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Place A[</a:t>
            </a:r>
            <a:r>
              <a:rPr lang="en-US" altLang="en-US" b="1" dirty="0" err="1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 at its correct place in the output array</a:t>
            </a:r>
          </a:p>
          <a:p>
            <a:pPr>
              <a:lnSpc>
                <a:spcPts val="3600"/>
              </a:lnSpc>
            </a:pPr>
            <a:endParaRPr lang="en-US" altLang="en-US" b="1" dirty="0">
              <a:solidFill>
                <a:srgbClr val="0F06B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Decrease C[A[</a:t>
            </a:r>
            <a:r>
              <a:rPr lang="en-US" altLang="en-US" b="1" dirty="0" err="1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]] by one</a:t>
            </a:r>
          </a:p>
        </p:txBody>
      </p:sp>
      <p:sp>
        <p:nvSpPr>
          <p:cNvPr id="67" name="Rectangle 2">
            <a:extLst>
              <a:ext uri="{FF2B5EF4-FFF2-40B4-BE49-F238E27FC236}">
                <a16:creationId xmlns:a16="http://schemas.microsoft.com/office/drawing/2014/main" id="{86F8F4C0-3400-4141-81A4-8A1DFAAEB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136" y="10916"/>
            <a:ext cx="6504318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A[</a:t>
            </a:r>
            <a:r>
              <a:rPr lang="en-US" altLang="ti-E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at its correct place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32853B-FBEA-445E-A864-2A29EB5F3B26}"/>
              </a:ext>
            </a:extLst>
          </p:cNvPr>
          <p:cNvSpPr/>
          <p:nvPr/>
        </p:nvSpPr>
        <p:spPr>
          <a:xfrm>
            <a:off x="9592605" y="569439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F49D657-ADAD-4765-8900-D97E00DFF592}"/>
              </a:ext>
            </a:extLst>
          </p:cNvPr>
          <p:cNvSpPr/>
          <p:nvPr/>
        </p:nvSpPr>
        <p:spPr>
          <a:xfrm>
            <a:off x="10280409" y="569439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0AB6D23-F6D8-4B8F-83BA-86D00EF2164A}"/>
              </a:ext>
            </a:extLst>
          </p:cNvPr>
          <p:cNvSpPr/>
          <p:nvPr/>
        </p:nvSpPr>
        <p:spPr>
          <a:xfrm>
            <a:off x="10991888" y="5694391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3689C27-DED6-4E48-B83C-24B8D8BB7C04}"/>
              </a:ext>
            </a:extLst>
          </p:cNvPr>
          <p:cNvSpPr/>
          <p:nvPr/>
        </p:nvSpPr>
        <p:spPr>
          <a:xfrm>
            <a:off x="6023735" y="569439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BC0E3EA-CAA1-4D1A-8804-2B646A9FF720}"/>
              </a:ext>
            </a:extLst>
          </p:cNvPr>
          <p:cNvSpPr/>
          <p:nvPr/>
        </p:nvSpPr>
        <p:spPr>
          <a:xfrm>
            <a:off x="6739939" y="569439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5B9883D-587B-4FCD-B168-FE5AA05CA938}"/>
              </a:ext>
            </a:extLst>
          </p:cNvPr>
          <p:cNvSpPr/>
          <p:nvPr/>
        </p:nvSpPr>
        <p:spPr>
          <a:xfrm>
            <a:off x="7454502" y="5694396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8A6787-403B-41D5-BD17-DBB8E600A28C}"/>
              </a:ext>
            </a:extLst>
          </p:cNvPr>
          <p:cNvSpPr/>
          <p:nvPr/>
        </p:nvSpPr>
        <p:spPr>
          <a:xfrm>
            <a:off x="8881126" y="569439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654E11-71B9-442D-B9AE-380A0502EB19}"/>
              </a:ext>
            </a:extLst>
          </p:cNvPr>
          <p:cNvSpPr/>
          <p:nvPr/>
        </p:nvSpPr>
        <p:spPr>
          <a:xfrm>
            <a:off x="8166271" y="569439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6" name="Rectangle 2">
            <a:extLst>
              <a:ext uri="{FF2B5EF4-FFF2-40B4-BE49-F238E27FC236}">
                <a16:creationId xmlns:a16="http://schemas.microsoft.com/office/drawing/2014/main" id="{3A6645E2-259D-4F41-B76E-8631A29D5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346" y="5546787"/>
            <a:ext cx="1864509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3" name="Half Frame 2">
            <a:extLst>
              <a:ext uri="{FF2B5EF4-FFF2-40B4-BE49-F238E27FC236}">
                <a16:creationId xmlns:a16="http://schemas.microsoft.com/office/drawing/2014/main" id="{C165106A-685F-4DFA-B595-C2B53DB44F74}"/>
              </a:ext>
            </a:extLst>
          </p:cNvPr>
          <p:cNvSpPr/>
          <p:nvPr/>
        </p:nvSpPr>
        <p:spPr>
          <a:xfrm>
            <a:off x="3981916" y="1183493"/>
            <a:ext cx="7947257" cy="5535871"/>
          </a:xfrm>
          <a:prstGeom prst="halfFrame">
            <a:avLst>
              <a:gd name="adj1" fmla="val 1817"/>
              <a:gd name="adj2" fmla="val 14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77ADB0-1A88-423C-82E7-2AF1910214DA}"/>
              </a:ext>
            </a:extLst>
          </p:cNvPr>
          <p:cNvSpPr/>
          <p:nvPr/>
        </p:nvSpPr>
        <p:spPr>
          <a:xfrm>
            <a:off x="8843925" y="642805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8E04352-384D-467F-AE57-FC38B1D34E94}"/>
              </a:ext>
            </a:extLst>
          </p:cNvPr>
          <p:cNvSpPr/>
          <p:nvPr/>
        </p:nvSpPr>
        <p:spPr>
          <a:xfrm>
            <a:off x="9547280" y="642805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857074C-364F-46DC-9387-77318F5BDCC7}"/>
              </a:ext>
            </a:extLst>
          </p:cNvPr>
          <p:cNvSpPr/>
          <p:nvPr/>
        </p:nvSpPr>
        <p:spPr>
          <a:xfrm>
            <a:off x="11011691" y="641011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85EEBB9-65E8-4926-83C3-A633B08F41E6}"/>
              </a:ext>
            </a:extLst>
          </p:cNvPr>
          <p:cNvSpPr/>
          <p:nvPr/>
        </p:nvSpPr>
        <p:spPr>
          <a:xfrm>
            <a:off x="5991259" y="642805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4AF3C6-D1F2-4140-8D92-5566C637153A}"/>
              </a:ext>
            </a:extLst>
          </p:cNvPr>
          <p:cNvSpPr/>
          <p:nvPr/>
        </p:nvSpPr>
        <p:spPr>
          <a:xfrm>
            <a:off x="6705822" y="642805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97DF165-6AE7-4960-9F07-64773EC73EF3}"/>
              </a:ext>
            </a:extLst>
          </p:cNvPr>
          <p:cNvSpPr/>
          <p:nvPr/>
        </p:nvSpPr>
        <p:spPr>
          <a:xfrm>
            <a:off x="8132446" y="642805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4E00FC8-E34C-4482-BBBD-E3C518BDA9DF}"/>
              </a:ext>
            </a:extLst>
          </p:cNvPr>
          <p:cNvSpPr/>
          <p:nvPr/>
        </p:nvSpPr>
        <p:spPr>
          <a:xfrm>
            <a:off x="7417591" y="642805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FB7C811-515C-44F2-89E0-E4F78EBBCD6C}"/>
              </a:ext>
            </a:extLst>
          </p:cNvPr>
          <p:cNvSpPr/>
          <p:nvPr/>
        </p:nvSpPr>
        <p:spPr>
          <a:xfrm>
            <a:off x="10299222" y="6428049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7501EC4-A50F-4D89-BD82-0EE1646B9F0C}"/>
              </a:ext>
            </a:extLst>
          </p:cNvPr>
          <p:cNvSpPr/>
          <p:nvPr/>
        </p:nvSpPr>
        <p:spPr>
          <a:xfrm>
            <a:off x="87438" y="1065229"/>
            <a:ext cx="3764437" cy="12726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7A1AED3-587F-41C5-9387-57ADC4D53558}"/>
              </a:ext>
            </a:extLst>
          </p:cNvPr>
          <p:cNvSpPr/>
          <p:nvPr/>
        </p:nvSpPr>
        <p:spPr>
          <a:xfrm>
            <a:off x="6801744" y="1777799"/>
            <a:ext cx="561439" cy="10882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AAB9F6A5-1457-46EE-AE2D-A44984CC0E06}"/>
              </a:ext>
            </a:extLst>
          </p:cNvPr>
          <p:cNvCxnSpPr>
            <a:cxnSpLocks/>
            <a:stCxn id="46" idx="2"/>
            <a:endCxn id="23" idx="0"/>
          </p:cNvCxnSpPr>
          <p:nvPr/>
        </p:nvCxnSpPr>
        <p:spPr>
          <a:xfrm rot="16200000" flipH="1">
            <a:off x="8139292" y="1809202"/>
            <a:ext cx="739033" cy="285268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0E2AE09-6E09-4AEE-9E1A-026EFF4F5DE5}"/>
              </a:ext>
            </a:extLst>
          </p:cNvPr>
          <p:cNvSpPr/>
          <p:nvPr/>
        </p:nvSpPr>
        <p:spPr>
          <a:xfrm>
            <a:off x="10991887" y="569439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639C935-9A1F-4070-BDC8-8FBAB9FAD562}"/>
              </a:ext>
            </a:extLst>
          </p:cNvPr>
          <p:cNvSpPr/>
          <p:nvPr/>
        </p:nvSpPr>
        <p:spPr>
          <a:xfrm>
            <a:off x="9577290" y="360506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012B302-FBB3-4331-B73E-19CE5D2B3C92}"/>
              </a:ext>
            </a:extLst>
          </p:cNvPr>
          <p:cNvSpPr/>
          <p:nvPr/>
        </p:nvSpPr>
        <p:spPr>
          <a:xfrm>
            <a:off x="95703" y="2735991"/>
            <a:ext cx="3764437" cy="14740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74B86F5-77CA-4A5B-9EF4-C854B691ECF3}"/>
              </a:ext>
            </a:extLst>
          </p:cNvPr>
          <p:cNvSpPr/>
          <p:nvPr/>
        </p:nvSpPr>
        <p:spPr>
          <a:xfrm>
            <a:off x="95703" y="4531655"/>
            <a:ext cx="3764437" cy="14740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7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6" grpId="0" animBg="1"/>
      <p:bldP spid="46" grpId="1" animBg="1"/>
      <p:bldP spid="52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82CE79-19FA-4BB0-AF80-383250B36B78}"/>
              </a:ext>
            </a:extLst>
          </p:cNvPr>
          <p:cNvSpPr/>
          <p:nvPr/>
        </p:nvSpPr>
        <p:spPr>
          <a:xfrm>
            <a:off x="8875738" y="360506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90EED-CFE2-48C2-AA66-CEC27E6152ED}"/>
              </a:ext>
            </a:extLst>
          </p:cNvPr>
          <p:cNvSpPr/>
          <p:nvPr/>
        </p:nvSpPr>
        <p:spPr>
          <a:xfrm>
            <a:off x="9579093" y="360506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B58D8-4321-4DE9-8A2C-881C51BC771C}"/>
              </a:ext>
            </a:extLst>
          </p:cNvPr>
          <p:cNvSpPr/>
          <p:nvPr/>
        </p:nvSpPr>
        <p:spPr>
          <a:xfrm>
            <a:off x="6023072" y="360506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D8D48-90E2-43E6-B328-A879AA8164E0}"/>
              </a:ext>
            </a:extLst>
          </p:cNvPr>
          <p:cNvSpPr/>
          <p:nvPr/>
        </p:nvSpPr>
        <p:spPr>
          <a:xfrm>
            <a:off x="6737635" y="360506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7A1ED-055F-4A07-8348-55831618EA1B}"/>
              </a:ext>
            </a:extLst>
          </p:cNvPr>
          <p:cNvSpPr/>
          <p:nvPr/>
        </p:nvSpPr>
        <p:spPr>
          <a:xfrm>
            <a:off x="8164259" y="360506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C128B-F46F-4B9E-8EBF-F6FC878FF8F5}"/>
              </a:ext>
            </a:extLst>
          </p:cNvPr>
          <p:cNvSpPr/>
          <p:nvPr/>
        </p:nvSpPr>
        <p:spPr>
          <a:xfrm>
            <a:off x="7449404" y="360506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0BE3A-E3D3-4228-9E1D-A29F221E38DC}"/>
              </a:ext>
            </a:extLst>
          </p:cNvPr>
          <p:cNvSpPr/>
          <p:nvPr/>
        </p:nvSpPr>
        <p:spPr>
          <a:xfrm>
            <a:off x="8843925" y="321464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02AA5-8F39-4129-BA23-4C4B6068E96A}"/>
              </a:ext>
            </a:extLst>
          </p:cNvPr>
          <p:cNvSpPr/>
          <p:nvPr/>
        </p:nvSpPr>
        <p:spPr>
          <a:xfrm>
            <a:off x="9547280" y="321464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7CD-EF43-414E-B350-577F0BB4C337}"/>
              </a:ext>
            </a:extLst>
          </p:cNvPr>
          <p:cNvSpPr/>
          <p:nvPr/>
        </p:nvSpPr>
        <p:spPr>
          <a:xfrm>
            <a:off x="5991259" y="321464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BE3E9-640E-4996-BCFF-0A30E4DCB1AD}"/>
              </a:ext>
            </a:extLst>
          </p:cNvPr>
          <p:cNvSpPr/>
          <p:nvPr/>
        </p:nvSpPr>
        <p:spPr>
          <a:xfrm>
            <a:off x="6705822" y="3214648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2C50F2-F4B0-4E53-A1C6-1D093C92B920}"/>
              </a:ext>
            </a:extLst>
          </p:cNvPr>
          <p:cNvSpPr/>
          <p:nvPr/>
        </p:nvSpPr>
        <p:spPr>
          <a:xfrm>
            <a:off x="8132446" y="3214646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12B15-CA44-4385-8871-3B2BAE205A77}"/>
              </a:ext>
            </a:extLst>
          </p:cNvPr>
          <p:cNvSpPr/>
          <p:nvPr/>
        </p:nvSpPr>
        <p:spPr>
          <a:xfrm>
            <a:off x="7417591" y="3214647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A69C30A-3330-4A96-8FBD-247121C6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263" y="3605064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2A7E48D-E149-4DDF-B8AE-7644712BFC94}"/>
              </a:ext>
            </a:extLst>
          </p:cNvPr>
          <p:cNvSpPr/>
          <p:nvPr/>
        </p:nvSpPr>
        <p:spPr>
          <a:xfrm>
            <a:off x="9587857" y="194571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A278EC-EC1B-4B4E-BDA4-AEFA5262D0AE}"/>
              </a:ext>
            </a:extLst>
          </p:cNvPr>
          <p:cNvSpPr/>
          <p:nvPr/>
        </p:nvSpPr>
        <p:spPr>
          <a:xfrm>
            <a:off x="10291212" y="194571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DA2E96-8FAC-4CC3-A49B-4456E5D97CF9}"/>
              </a:ext>
            </a:extLst>
          </p:cNvPr>
          <p:cNvSpPr/>
          <p:nvPr/>
        </p:nvSpPr>
        <p:spPr>
          <a:xfrm>
            <a:off x="11006593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407007-FFA1-4825-8A74-B8D7259DD4E2}"/>
              </a:ext>
            </a:extLst>
          </p:cNvPr>
          <p:cNvSpPr/>
          <p:nvPr/>
        </p:nvSpPr>
        <p:spPr>
          <a:xfrm>
            <a:off x="6018987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004680-3AAE-42EA-8F6A-E9BFCA8F18FC}"/>
              </a:ext>
            </a:extLst>
          </p:cNvPr>
          <p:cNvSpPr/>
          <p:nvPr/>
        </p:nvSpPr>
        <p:spPr>
          <a:xfrm>
            <a:off x="6735191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22F4E96-8612-4FD2-9E9E-ACCAEAE24203}"/>
              </a:ext>
            </a:extLst>
          </p:cNvPr>
          <p:cNvSpPr/>
          <p:nvPr/>
        </p:nvSpPr>
        <p:spPr>
          <a:xfrm>
            <a:off x="7449754" y="194571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E9BD149-5B1F-49CE-9161-11A90541C2A0}"/>
              </a:ext>
            </a:extLst>
          </p:cNvPr>
          <p:cNvSpPr/>
          <p:nvPr/>
        </p:nvSpPr>
        <p:spPr>
          <a:xfrm>
            <a:off x="8876378" y="194571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90EB927-BCA3-4733-A9F0-F97AB59654F3}"/>
              </a:ext>
            </a:extLst>
          </p:cNvPr>
          <p:cNvSpPr/>
          <p:nvPr/>
        </p:nvSpPr>
        <p:spPr>
          <a:xfrm>
            <a:off x="8161523" y="194571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4" name="Rectangle 2">
            <a:extLst>
              <a:ext uri="{FF2B5EF4-FFF2-40B4-BE49-F238E27FC236}">
                <a16:creationId xmlns:a16="http://schemas.microsoft.com/office/drawing/2014/main" id="{15D53A89-595F-4CB5-9AA2-627AA68EA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834" y="1829530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66" name="Rectangle 7">
            <a:extLst>
              <a:ext uri="{FF2B5EF4-FFF2-40B4-BE49-F238E27FC236}">
                <a16:creationId xmlns:a16="http://schemas.microsoft.com/office/drawing/2014/main" id="{4F23AE34-FCC3-47E0-9FE2-9011F2F1E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83" y="1183493"/>
            <a:ext cx="3764437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Start from the last element of A.</a:t>
            </a:r>
          </a:p>
          <a:p>
            <a:pPr>
              <a:lnSpc>
                <a:spcPts val="3600"/>
              </a:lnSpc>
            </a:pPr>
            <a:endParaRPr lang="en-US" altLang="en-US" b="1" dirty="0">
              <a:solidFill>
                <a:srgbClr val="0F06B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Place A[</a:t>
            </a:r>
            <a:r>
              <a:rPr lang="en-US" altLang="en-US" b="1" dirty="0" err="1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 at its correct place in the output array</a:t>
            </a:r>
          </a:p>
          <a:p>
            <a:pPr>
              <a:lnSpc>
                <a:spcPts val="3600"/>
              </a:lnSpc>
            </a:pPr>
            <a:endParaRPr lang="en-US" altLang="en-US" b="1" dirty="0">
              <a:solidFill>
                <a:srgbClr val="0F06B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Decrease C[A[</a:t>
            </a:r>
            <a:r>
              <a:rPr lang="en-US" altLang="en-US" b="1" dirty="0" err="1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]] by one</a:t>
            </a:r>
          </a:p>
        </p:txBody>
      </p:sp>
      <p:sp>
        <p:nvSpPr>
          <p:cNvPr id="67" name="Rectangle 2">
            <a:extLst>
              <a:ext uri="{FF2B5EF4-FFF2-40B4-BE49-F238E27FC236}">
                <a16:creationId xmlns:a16="http://schemas.microsoft.com/office/drawing/2014/main" id="{86F8F4C0-3400-4141-81A4-8A1DFAAEB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136" y="10916"/>
            <a:ext cx="6504318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A[</a:t>
            </a:r>
            <a:r>
              <a:rPr lang="en-US" altLang="ti-E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at its correct place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32853B-FBEA-445E-A864-2A29EB5F3B26}"/>
              </a:ext>
            </a:extLst>
          </p:cNvPr>
          <p:cNvSpPr/>
          <p:nvPr/>
        </p:nvSpPr>
        <p:spPr>
          <a:xfrm>
            <a:off x="9592605" y="569439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F49D657-ADAD-4765-8900-D97E00DFF592}"/>
              </a:ext>
            </a:extLst>
          </p:cNvPr>
          <p:cNvSpPr/>
          <p:nvPr/>
        </p:nvSpPr>
        <p:spPr>
          <a:xfrm>
            <a:off x="10280409" y="569439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0AB6D23-F6D8-4B8F-83BA-86D00EF2164A}"/>
              </a:ext>
            </a:extLst>
          </p:cNvPr>
          <p:cNvSpPr/>
          <p:nvPr/>
        </p:nvSpPr>
        <p:spPr>
          <a:xfrm>
            <a:off x="10991888" y="569439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3689C27-DED6-4E48-B83C-24B8D8BB7C04}"/>
              </a:ext>
            </a:extLst>
          </p:cNvPr>
          <p:cNvSpPr/>
          <p:nvPr/>
        </p:nvSpPr>
        <p:spPr>
          <a:xfrm>
            <a:off x="6023735" y="569439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BC0E3EA-CAA1-4D1A-8804-2B646A9FF720}"/>
              </a:ext>
            </a:extLst>
          </p:cNvPr>
          <p:cNvSpPr/>
          <p:nvPr/>
        </p:nvSpPr>
        <p:spPr>
          <a:xfrm>
            <a:off x="6739939" y="569439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5B9883D-587B-4FCD-B168-FE5AA05CA938}"/>
              </a:ext>
            </a:extLst>
          </p:cNvPr>
          <p:cNvSpPr/>
          <p:nvPr/>
        </p:nvSpPr>
        <p:spPr>
          <a:xfrm>
            <a:off x="7454502" y="5694396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8A6787-403B-41D5-BD17-DBB8E600A28C}"/>
              </a:ext>
            </a:extLst>
          </p:cNvPr>
          <p:cNvSpPr/>
          <p:nvPr/>
        </p:nvSpPr>
        <p:spPr>
          <a:xfrm>
            <a:off x="8881126" y="569439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654E11-71B9-442D-B9AE-380A0502EB19}"/>
              </a:ext>
            </a:extLst>
          </p:cNvPr>
          <p:cNvSpPr/>
          <p:nvPr/>
        </p:nvSpPr>
        <p:spPr>
          <a:xfrm>
            <a:off x="8166271" y="569439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6" name="Rectangle 2">
            <a:extLst>
              <a:ext uri="{FF2B5EF4-FFF2-40B4-BE49-F238E27FC236}">
                <a16:creationId xmlns:a16="http://schemas.microsoft.com/office/drawing/2014/main" id="{3A6645E2-259D-4F41-B76E-8631A29D5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346" y="5546787"/>
            <a:ext cx="1864509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3" name="Half Frame 2">
            <a:extLst>
              <a:ext uri="{FF2B5EF4-FFF2-40B4-BE49-F238E27FC236}">
                <a16:creationId xmlns:a16="http://schemas.microsoft.com/office/drawing/2014/main" id="{C165106A-685F-4DFA-B595-C2B53DB44F74}"/>
              </a:ext>
            </a:extLst>
          </p:cNvPr>
          <p:cNvSpPr/>
          <p:nvPr/>
        </p:nvSpPr>
        <p:spPr>
          <a:xfrm>
            <a:off x="3981916" y="1183493"/>
            <a:ext cx="7947257" cy="5535871"/>
          </a:xfrm>
          <a:prstGeom prst="halfFrame">
            <a:avLst>
              <a:gd name="adj1" fmla="val 1817"/>
              <a:gd name="adj2" fmla="val 14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77ADB0-1A88-423C-82E7-2AF1910214DA}"/>
              </a:ext>
            </a:extLst>
          </p:cNvPr>
          <p:cNvSpPr/>
          <p:nvPr/>
        </p:nvSpPr>
        <p:spPr>
          <a:xfrm>
            <a:off x="8843925" y="642805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8E04352-384D-467F-AE57-FC38B1D34E94}"/>
              </a:ext>
            </a:extLst>
          </p:cNvPr>
          <p:cNvSpPr/>
          <p:nvPr/>
        </p:nvSpPr>
        <p:spPr>
          <a:xfrm>
            <a:off x="9547280" y="642805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857074C-364F-46DC-9387-77318F5BDCC7}"/>
              </a:ext>
            </a:extLst>
          </p:cNvPr>
          <p:cNvSpPr/>
          <p:nvPr/>
        </p:nvSpPr>
        <p:spPr>
          <a:xfrm>
            <a:off x="11011691" y="641011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85EEBB9-65E8-4926-83C3-A633B08F41E6}"/>
              </a:ext>
            </a:extLst>
          </p:cNvPr>
          <p:cNvSpPr/>
          <p:nvPr/>
        </p:nvSpPr>
        <p:spPr>
          <a:xfrm>
            <a:off x="5991259" y="642805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4AF3C6-D1F2-4140-8D92-5566C637153A}"/>
              </a:ext>
            </a:extLst>
          </p:cNvPr>
          <p:cNvSpPr/>
          <p:nvPr/>
        </p:nvSpPr>
        <p:spPr>
          <a:xfrm>
            <a:off x="6705822" y="642805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97DF165-6AE7-4960-9F07-64773EC73EF3}"/>
              </a:ext>
            </a:extLst>
          </p:cNvPr>
          <p:cNvSpPr/>
          <p:nvPr/>
        </p:nvSpPr>
        <p:spPr>
          <a:xfrm>
            <a:off x="8132446" y="642805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4E00FC8-E34C-4482-BBBD-E3C518BDA9DF}"/>
              </a:ext>
            </a:extLst>
          </p:cNvPr>
          <p:cNvSpPr/>
          <p:nvPr/>
        </p:nvSpPr>
        <p:spPr>
          <a:xfrm>
            <a:off x="7417591" y="642805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FB7C811-515C-44F2-89E0-E4F78EBBCD6C}"/>
              </a:ext>
            </a:extLst>
          </p:cNvPr>
          <p:cNvSpPr/>
          <p:nvPr/>
        </p:nvSpPr>
        <p:spPr>
          <a:xfrm>
            <a:off x="10299222" y="6428049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7501EC4-A50F-4D89-BD82-0EE1646B9F0C}"/>
              </a:ext>
            </a:extLst>
          </p:cNvPr>
          <p:cNvSpPr/>
          <p:nvPr/>
        </p:nvSpPr>
        <p:spPr>
          <a:xfrm>
            <a:off x="87438" y="1065229"/>
            <a:ext cx="3764437" cy="12726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7A1AED3-587F-41C5-9387-57ADC4D53558}"/>
              </a:ext>
            </a:extLst>
          </p:cNvPr>
          <p:cNvSpPr/>
          <p:nvPr/>
        </p:nvSpPr>
        <p:spPr>
          <a:xfrm>
            <a:off x="6094326" y="1738645"/>
            <a:ext cx="561439" cy="10882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AAB9F6A5-1457-46EE-AE2D-A44984CC0E06}"/>
              </a:ext>
            </a:extLst>
          </p:cNvPr>
          <p:cNvCxnSpPr>
            <a:cxnSpLocks/>
            <a:stCxn id="46" idx="2"/>
            <a:endCxn id="29" idx="0"/>
          </p:cNvCxnSpPr>
          <p:nvPr/>
        </p:nvCxnSpPr>
        <p:spPr>
          <a:xfrm rot="16200000" flipH="1">
            <a:off x="6701161" y="2500762"/>
            <a:ext cx="778189" cy="143041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0E2AE09-6E09-4AEE-9E1A-026EFF4F5DE5}"/>
              </a:ext>
            </a:extLst>
          </p:cNvPr>
          <p:cNvSpPr/>
          <p:nvPr/>
        </p:nvSpPr>
        <p:spPr>
          <a:xfrm>
            <a:off x="7455397" y="569439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639C935-9A1F-4070-BDC8-8FBAB9FAD562}"/>
              </a:ext>
            </a:extLst>
          </p:cNvPr>
          <p:cNvSpPr/>
          <p:nvPr/>
        </p:nvSpPr>
        <p:spPr>
          <a:xfrm>
            <a:off x="7446455" y="359908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012B302-FBB3-4331-B73E-19CE5D2B3C92}"/>
              </a:ext>
            </a:extLst>
          </p:cNvPr>
          <p:cNvSpPr/>
          <p:nvPr/>
        </p:nvSpPr>
        <p:spPr>
          <a:xfrm>
            <a:off x="95703" y="2735991"/>
            <a:ext cx="3764437" cy="14740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74B86F5-77CA-4A5B-9EF4-C854B691ECF3}"/>
              </a:ext>
            </a:extLst>
          </p:cNvPr>
          <p:cNvSpPr/>
          <p:nvPr/>
        </p:nvSpPr>
        <p:spPr>
          <a:xfrm>
            <a:off x="95703" y="4531655"/>
            <a:ext cx="3764437" cy="14740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7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6" grpId="0" animBg="1"/>
      <p:bldP spid="46" grpId="1" animBg="1"/>
      <p:bldP spid="52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lide Number Placeholder 4">
            <a:extLst>
              <a:ext uri="{FF2B5EF4-FFF2-40B4-BE49-F238E27FC236}">
                <a16:creationId xmlns:a16="http://schemas.microsoft.com/office/drawing/2014/main" id="{4A35E367-BEBC-4F07-929D-CF271D717D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37A171-E27E-4FF8-A3BE-95A260AD2F81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316418" name="Rectangle 2">
            <a:extLst>
              <a:ext uri="{FF2B5EF4-FFF2-40B4-BE49-F238E27FC236}">
                <a16:creationId xmlns:a16="http://schemas.microsoft.com/office/drawing/2014/main" id="{4C68C6CD-B729-4CA5-B592-6A1E9ADC80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-2</a:t>
            </a:r>
          </a:p>
        </p:txBody>
      </p:sp>
      <p:grpSp>
        <p:nvGrpSpPr>
          <p:cNvPr id="316419" name="Group 3">
            <a:extLst>
              <a:ext uri="{FF2B5EF4-FFF2-40B4-BE49-F238E27FC236}">
                <a16:creationId xmlns:a16="http://schemas.microsoft.com/office/drawing/2014/main" id="{802299E5-4D08-42DF-A065-51DE2A20DF0C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219200"/>
            <a:ext cx="4114800" cy="1371600"/>
            <a:chOff x="96" y="768"/>
            <a:chExt cx="2592" cy="864"/>
          </a:xfrm>
        </p:grpSpPr>
        <p:grpSp>
          <p:nvGrpSpPr>
            <p:cNvPr id="316420" name="Group 4">
              <a:extLst>
                <a:ext uri="{FF2B5EF4-FFF2-40B4-BE49-F238E27FC236}">
                  <a16:creationId xmlns:a16="http://schemas.microsoft.com/office/drawing/2014/main" id="{E5A54FCA-1788-43A5-BDDB-B1BC40E55C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768"/>
              <a:ext cx="2592" cy="432"/>
              <a:chOff x="96" y="768"/>
              <a:chExt cx="2592" cy="432"/>
            </a:xfrm>
          </p:grpSpPr>
          <p:grpSp>
            <p:nvGrpSpPr>
              <p:cNvPr id="316421" name="Group 5">
                <a:extLst>
                  <a:ext uri="{FF2B5EF4-FFF2-40B4-BE49-F238E27FC236}">
                    <a16:creationId xmlns:a16="http://schemas.microsoft.com/office/drawing/2014/main" id="{43275633-14A9-45F0-B50B-48D4742E78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" y="768"/>
                <a:ext cx="2304" cy="432"/>
                <a:chOff x="528" y="1392"/>
                <a:chExt cx="2688" cy="480"/>
              </a:xfrm>
            </p:grpSpPr>
            <p:grpSp>
              <p:nvGrpSpPr>
                <p:cNvPr id="316422" name="Group 6">
                  <a:extLst>
                    <a:ext uri="{FF2B5EF4-FFF2-40B4-BE49-F238E27FC236}">
                      <a16:creationId xmlns:a16="http://schemas.microsoft.com/office/drawing/2014/main" id="{0255D04C-68BC-437F-9E06-9783281AE85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584"/>
                  <a:ext cx="2688" cy="288"/>
                  <a:chOff x="528" y="1440"/>
                  <a:chExt cx="2688" cy="288"/>
                </a:xfrm>
              </p:grpSpPr>
              <p:sp>
                <p:nvSpPr>
                  <p:cNvPr id="316423" name="Rectangle 7">
                    <a:extLst>
                      <a:ext uri="{FF2B5EF4-FFF2-40B4-BE49-F238E27FC236}">
                        <a16:creationId xmlns:a16="http://schemas.microsoft.com/office/drawing/2014/main" id="{E92331D5-BD18-4323-ABCF-D45E542FB8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3</a:t>
                    </a:r>
                  </a:p>
                </p:txBody>
              </p:sp>
              <p:sp>
                <p:nvSpPr>
                  <p:cNvPr id="316424" name="Rectangle 8">
                    <a:extLst>
                      <a:ext uri="{FF2B5EF4-FFF2-40B4-BE49-F238E27FC236}">
                        <a16:creationId xmlns:a16="http://schemas.microsoft.com/office/drawing/2014/main" id="{E47DAD4E-6738-4AFC-87EB-B93E01E986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0</a:t>
                    </a:r>
                  </a:p>
                </p:txBody>
              </p:sp>
              <p:sp>
                <p:nvSpPr>
                  <p:cNvPr id="316425" name="Rectangle 9">
                    <a:extLst>
                      <a:ext uri="{FF2B5EF4-FFF2-40B4-BE49-F238E27FC236}">
                        <a16:creationId xmlns:a16="http://schemas.microsoft.com/office/drawing/2014/main" id="{62E51D7A-21C5-4BC6-BD0F-442120404E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3</a:t>
                    </a:r>
                  </a:p>
                </p:txBody>
              </p:sp>
              <p:sp>
                <p:nvSpPr>
                  <p:cNvPr id="316426" name="Rectangle 10">
                    <a:extLst>
                      <a:ext uri="{FF2B5EF4-FFF2-40B4-BE49-F238E27FC236}">
                        <a16:creationId xmlns:a16="http://schemas.microsoft.com/office/drawing/2014/main" id="{FF95E8D9-2A99-46E4-A3CD-990B22EEC9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2</a:t>
                    </a:r>
                  </a:p>
                </p:txBody>
              </p:sp>
              <p:sp>
                <p:nvSpPr>
                  <p:cNvPr id="316427" name="Rectangle 11">
                    <a:extLst>
                      <a:ext uri="{FF2B5EF4-FFF2-40B4-BE49-F238E27FC236}">
                        <a16:creationId xmlns:a16="http://schemas.microsoft.com/office/drawing/2014/main" id="{22D311A6-1AA5-428D-BCAB-23A0562A1D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0</a:t>
                    </a:r>
                  </a:p>
                </p:txBody>
              </p:sp>
              <p:sp>
                <p:nvSpPr>
                  <p:cNvPr id="316428" name="Rectangle 12">
                    <a:extLst>
                      <a:ext uri="{FF2B5EF4-FFF2-40B4-BE49-F238E27FC236}">
                        <a16:creationId xmlns:a16="http://schemas.microsoft.com/office/drawing/2014/main" id="{CCF71D9F-9F39-4DF8-8078-8BC96FA4F4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3</a:t>
                    </a:r>
                  </a:p>
                </p:txBody>
              </p:sp>
              <p:sp>
                <p:nvSpPr>
                  <p:cNvPr id="316429" name="Rectangle 13">
                    <a:extLst>
                      <a:ext uri="{FF2B5EF4-FFF2-40B4-BE49-F238E27FC236}">
                        <a16:creationId xmlns:a16="http://schemas.microsoft.com/office/drawing/2014/main" id="{7BA0F2AB-E14E-4FF2-8BA7-F22E1684B9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5</a:t>
                    </a:r>
                  </a:p>
                </p:txBody>
              </p:sp>
              <p:sp>
                <p:nvSpPr>
                  <p:cNvPr id="316430" name="Rectangle 14">
                    <a:extLst>
                      <a:ext uri="{FF2B5EF4-FFF2-40B4-BE49-F238E27FC236}">
                        <a16:creationId xmlns:a16="http://schemas.microsoft.com/office/drawing/2014/main" id="{2358CE86-C27E-46DC-A8B5-FA9B3C787F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2</a:t>
                    </a:r>
                  </a:p>
                </p:txBody>
              </p:sp>
              <p:sp>
                <p:nvSpPr>
                  <p:cNvPr id="316431" name="Line 15">
                    <a:extLst>
                      <a:ext uri="{FF2B5EF4-FFF2-40B4-BE49-F238E27FC236}">
                        <a16:creationId xmlns:a16="http://schemas.microsoft.com/office/drawing/2014/main" id="{22F9CE06-0FA9-4B0B-A65F-2298DF11597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432" name="Line 16">
                    <a:extLst>
                      <a:ext uri="{FF2B5EF4-FFF2-40B4-BE49-F238E27FC236}">
                        <a16:creationId xmlns:a16="http://schemas.microsoft.com/office/drawing/2014/main" id="{C436FE88-8DDC-4567-88A7-F5E800B7A9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" y="1728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433" name="Line 17">
                    <a:extLst>
                      <a:ext uri="{FF2B5EF4-FFF2-40B4-BE49-F238E27FC236}">
                        <a16:creationId xmlns:a16="http://schemas.microsoft.com/office/drawing/2014/main" id="{CA87E0C2-F0EC-4231-BCB2-ADE04BAE588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434" name="Line 18">
                    <a:extLst>
                      <a:ext uri="{FF2B5EF4-FFF2-40B4-BE49-F238E27FC236}">
                        <a16:creationId xmlns:a16="http://schemas.microsoft.com/office/drawing/2014/main" id="{3E0A2EF1-3C42-4C1F-A80E-FCED3397D9C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6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435" name="Line 19">
                    <a:extLst>
                      <a:ext uri="{FF2B5EF4-FFF2-40B4-BE49-F238E27FC236}">
                        <a16:creationId xmlns:a16="http://schemas.microsoft.com/office/drawing/2014/main" id="{85A5BC34-C9C3-4924-BDD2-B319515B9E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436" name="Line 20">
                    <a:extLst>
                      <a:ext uri="{FF2B5EF4-FFF2-40B4-BE49-F238E27FC236}">
                        <a16:creationId xmlns:a16="http://schemas.microsoft.com/office/drawing/2014/main" id="{E3CB08FC-CB79-47F8-9B01-DD12D0B566D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437" name="Line 21">
                    <a:extLst>
                      <a:ext uri="{FF2B5EF4-FFF2-40B4-BE49-F238E27FC236}">
                        <a16:creationId xmlns:a16="http://schemas.microsoft.com/office/drawing/2014/main" id="{55109A83-83AF-4C84-BD3B-089199A696E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438" name="Line 22">
                    <a:extLst>
                      <a:ext uri="{FF2B5EF4-FFF2-40B4-BE49-F238E27FC236}">
                        <a16:creationId xmlns:a16="http://schemas.microsoft.com/office/drawing/2014/main" id="{7EA335F8-A83A-4AF7-A142-14267CF9F3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439" name="Line 23">
                    <a:extLst>
                      <a:ext uri="{FF2B5EF4-FFF2-40B4-BE49-F238E27FC236}">
                        <a16:creationId xmlns:a16="http://schemas.microsoft.com/office/drawing/2014/main" id="{9DA2336A-3C89-41F1-85AD-7AAF80EF20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440" name="Line 24">
                    <a:extLst>
                      <a:ext uri="{FF2B5EF4-FFF2-40B4-BE49-F238E27FC236}">
                        <a16:creationId xmlns:a16="http://schemas.microsoft.com/office/drawing/2014/main" id="{6B4F4256-6CAC-4704-BF3B-4F21A414021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441" name="Line 25">
                    <a:extLst>
                      <a:ext uri="{FF2B5EF4-FFF2-40B4-BE49-F238E27FC236}">
                        <a16:creationId xmlns:a16="http://schemas.microsoft.com/office/drawing/2014/main" id="{A4F96300-300C-4C11-91A9-416A896054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16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16442" name="Text Box 26">
                  <a:extLst>
                    <a:ext uri="{FF2B5EF4-FFF2-40B4-BE49-F238E27FC236}">
                      <a16:creationId xmlns:a16="http://schemas.microsoft.com/office/drawing/2014/main" id="{568E0468-1737-4ABA-8C0D-FA3127FDEA2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4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1</a:t>
                  </a:r>
                </a:p>
              </p:txBody>
            </p:sp>
            <p:sp>
              <p:nvSpPr>
                <p:cNvPr id="316443" name="Text Box 27">
                  <a:extLst>
                    <a:ext uri="{FF2B5EF4-FFF2-40B4-BE49-F238E27FC236}">
                      <a16:creationId xmlns:a16="http://schemas.microsoft.com/office/drawing/2014/main" id="{7ECFC9EA-BAAB-425C-8452-AEBB6D6A9D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0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2</a:t>
                  </a:r>
                </a:p>
              </p:txBody>
            </p:sp>
            <p:sp>
              <p:nvSpPr>
                <p:cNvPr id="316444" name="Text Box 28">
                  <a:extLst>
                    <a:ext uri="{FF2B5EF4-FFF2-40B4-BE49-F238E27FC236}">
                      <a16:creationId xmlns:a16="http://schemas.microsoft.com/office/drawing/2014/main" id="{68C57CB2-DFD4-4CDF-81C0-88A9198E22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3</a:t>
                  </a:r>
                </a:p>
              </p:txBody>
            </p:sp>
            <p:sp>
              <p:nvSpPr>
                <p:cNvPr id="316445" name="Text Box 29">
                  <a:extLst>
                    <a:ext uri="{FF2B5EF4-FFF2-40B4-BE49-F238E27FC236}">
                      <a16:creationId xmlns:a16="http://schemas.microsoft.com/office/drawing/2014/main" id="{C87F9CCF-AF8B-4061-BDB2-355AF7B93AA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32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4</a:t>
                  </a:r>
                </a:p>
              </p:txBody>
            </p:sp>
            <p:sp>
              <p:nvSpPr>
                <p:cNvPr id="316446" name="Text Box 30">
                  <a:extLst>
                    <a:ext uri="{FF2B5EF4-FFF2-40B4-BE49-F238E27FC236}">
                      <a16:creationId xmlns:a16="http://schemas.microsoft.com/office/drawing/2014/main" id="{2EB2C314-FFDC-44D0-8A0F-C5A183C175C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68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5</a:t>
                  </a:r>
                </a:p>
              </p:txBody>
            </p:sp>
            <p:sp>
              <p:nvSpPr>
                <p:cNvPr id="316447" name="Text Box 31">
                  <a:extLst>
                    <a:ext uri="{FF2B5EF4-FFF2-40B4-BE49-F238E27FC236}">
                      <a16:creationId xmlns:a16="http://schemas.microsoft.com/office/drawing/2014/main" id="{93AEA696-F92C-4AFA-B8E6-07E46324D1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4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6</a:t>
                  </a:r>
                </a:p>
              </p:txBody>
            </p:sp>
            <p:sp>
              <p:nvSpPr>
                <p:cNvPr id="316448" name="Text Box 32">
                  <a:extLst>
                    <a:ext uri="{FF2B5EF4-FFF2-40B4-BE49-F238E27FC236}">
                      <a16:creationId xmlns:a16="http://schemas.microsoft.com/office/drawing/2014/main" id="{7877A0E1-E73B-4814-8D40-96D294D592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40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7</a:t>
                  </a:r>
                </a:p>
              </p:txBody>
            </p:sp>
            <p:sp>
              <p:nvSpPr>
                <p:cNvPr id="316449" name="Text Box 33">
                  <a:extLst>
                    <a:ext uri="{FF2B5EF4-FFF2-40B4-BE49-F238E27FC236}">
                      <a16:creationId xmlns:a16="http://schemas.microsoft.com/office/drawing/2014/main" id="{4522A00A-3DBC-4962-902E-D5EC5EC996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8</a:t>
                  </a:r>
                </a:p>
              </p:txBody>
            </p:sp>
          </p:grpSp>
          <p:sp>
            <p:nvSpPr>
              <p:cNvPr id="316450" name="Text Box 34">
                <a:extLst>
                  <a:ext uri="{FF2B5EF4-FFF2-40B4-BE49-F238E27FC236}">
                    <a16:creationId xmlns:a16="http://schemas.microsoft.com/office/drawing/2014/main" id="{437D1B80-4743-4012-828F-A0B5B65BB9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912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/>
                  <a:t>A</a:t>
                </a:r>
              </a:p>
            </p:txBody>
          </p:sp>
        </p:grpSp>
        <p:grpSp>
          <p:nvGrpSpPr>
            <p:cNvPr id="316451" name="Group 35">
              <a:extLst>
                <a:ext uri="{FF2B5EF4-FFF2-40B4-BE49-F238E27FC236}">
                  <a16:creationId xmlns:a16="http://schemas.microsoft.com/office/drawing/2014/main" id="{E0071B58-DE8D-4620-AA0A-00CC42FDF0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1200"/>
              <a:ext cx="2016" cy="432"/>
              <a:chOff x="96" y="1200"/>
              <a:chExt cx="2016" cy="432"/>
            </a:xfrm>
          </p:grpSpPr>
          <p:sp>
            <p:nvSpPr>
              <p:cNvPr id="316452" name="Rectangle 36">
                <a:extLst>
                  <a:ext uri="{FF2B5EF4-FFF2-40B4-BE49-F238E27FC236}">
                    <a16:creationId xmlns:a16="http://schemas.microsoft.com/office/drawing/2014/main" id="{E6EB193C-F2F1-4938-A115-728ED65AC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0</a:t>
                </a:r>
              </a:p>
            </p:txBody>
          </p:sp>
          <p:sp>
            <p:nvSpPr>
              <p:cNvPr id="316453" name="Rectangle 37">
                <a:extLst>
                  <a:ext uri="{FF2B5EF4-FFF2-40B4-BE49-F238E27FC236}">
                    <a16:creationId xmlns:a16="http://schemas.microsoft.com/office/drawing/2014/main" id="{AF003A10-A209-4ED5-B42B-7F2B9BDB7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3</a:t>
                </a:r>
              </a:p>
            </p:txBody>
          </p:sp>
          <p:sp>
            <p:nvSpPr>
              <p:cNvPr id="316454" name="Rectangle 38">
                <a:extLst>
                  <a:ext uri="{FF2B5EF4-FFF2-40B4-BE49-F238E27FC236}">
                    <a16:creationId xmlns:a16="http://schemas.microsoft.com/office/drawing/2014/main" id="{7686F1EC-447A-4F32-BF80-4615EABC3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2</a:t>
                </a:r>
              </a:p>
            </p:txBody>
          </p:sp>
          <p:sp>
            <p:nvSpPr>
              <p:cNvPr id="316455" name="Rectangle 39">
                <a:extLst>
                  <a:ext uri="{FF2B5EF4-FFF2-40B4-BE49-F238E27FC236}">
                    <a16:creationId xmlns:a16="http://schemas.microsoft.com/office/drawing/2014/main" id="{8503592C-F274-4846-9E4A-97972BF0F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0</a:t>
                </a:r>
              </a:p>
            </p:txBody>
          </p:sp>
          <p:sp>
            <p:nvSpPr>
              <p:cNvPr id="316456" name="Rectangle 40">
                <a:extLst>
                  <a:ext uri="{FF2B5EF4-FFF2-40B4-BE49-F238E27FC236}">
                    <a16:creationId xmlns:a16="http://schemas.microsoft.com/office/drawing/2014/main" id="{05196760-744A-43C7-91F3-C221FBBDA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2</a:t>
                </a:r>
              </a:p>
            </p:txBody>
          </p:sp>
          <p:sp>
            <p:nvSpPr>
              <p:cNvPr id="316457" name="Line 41">
                <a:extLst>
                  <a:ext uri="{FF2B5EF4-FFF2-40B4-BE49-F238E27FC236}">
                    <a16:creationId xmlns:a16="http://schemas.microsoft.com/office/drawing/2014/main" id="{C12CC440-A82C-4A2F-A3BC-E04DC20A5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" y="1373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458" name="Line 42">
                <a:extLst>
                  <a:ext uri="{FF2B5EF4-FFF2-40B4-BE49-F238E27FC236}">
                    <a16:creationId xmlns:a16="http://schemas.microsoft.com/office/drawing/2014/main" id="{A0EF0662-7B4A-4EF5-B283-8D90C59BBD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459" name="Line 43">
                <a:extLst>
                  <a:ext uri="{FF2B5EF4-FFF2-40B4-BE49-F238E27FC236}">
                    <a16:creationId xmlns:a16="http://schemas.microsoft.com/office/drawing/2014/main" id="{8A131331-AA46-437D-BD29-C1ACC87AE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460" name="Line 44">
                <a:extLst>
                  <a:ext uri="{FF2B5EF4-FFF2-40B4-BE49-F238E27FC236}">
                    <a16:creationId xmlns:a16="http://schemas.microsoft.com/office/drawing/2014/main" id="{3DD0E4EB-EBF3-4B61-8A74-F49D10BA60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461" name="Line 45">
                <a:extLst>
                  <a:ext uri="{FF2B5EF4-FFF2-40B4-BE49-F238E27FC236}">
                    <a16:creationId xmlns:a16="http://schemas.microsoft.com/office/drawing/2014/main" id="{0EE0905E-F323-4A3D-A45E-19E9E258FC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462" name="Line 46">
                <a:extLst>
                  <a:ext uri="{FF2B5EF4-FFF2-40B4-BE49-F238E27FC236}">
                    <a16:creationId xmlns:a16="http://schemas.microsoft.com/office/drawing/2014/main" id="{9710F811-C886-4BA2-BE25-3EC6CE4246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463" name="Line 47">
                <a:extLst>
                  <a:ext uri="{FF2B5EF4-FFF2-40B4-BE49-F238E27FC236}">
                    <a16:creationId xmlns:a16="http://schemas.microsoft.com/office/drawing/2014/main" id="{E450E487-28B2-4C23-A9CD-9328D2B1F0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464" name="Line 48">
                <a:extLst>
                  <a:ext uri="{FF2B5EF4-FFF2-40B4-BE49-F238E27FC236}">
                    <a16:creationId xmlns:a16="http://schemas.microsoft.com/office/drawing/2014/main" id="{9FCF9818-AA6D-4A92-96BE-81262EC14F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465" name="Line 49">
                <a:extLst>
                  <a:ext uri="{FF2B5EF4-FFF2-40B4-BE49-F238E27FC236}">
                    <a16:creationId xmlns:a16="http://schemas.microsoft.com/office/drawing/2014/main" id="{6C788545-FF29-40BE-A073-13AEBE030D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466" name="Text Box 50">
                <a:extLst>
                  <a:ext uri="{FF2B5EF4-FFF2-40B4-BE49-F238E27FC236}">
                    <a16:creationId xmlns:a16="http://schemas.microsoft.com/office/drawing/2014/main" id="{C1772B9A-FAA1-4433-8686-2BC69E97BF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0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1</a:t>
                </a:r>
              </a:p>
            </p:txBody>
          </p:sp>
          <p:sp>
            <p:nvSpPr>
              <p:cNvPr id="316467" name="Text Box 51">
                <a:extLst>
                  <a:ext uri="{FF2B5EF4-FFF2-40B4-BE49-F238E27FC236}">
                    <a16:creationId xmlns:a16="http://schemas.microsoft.com/office/drawing/2014/main" id="{F2C9DCD5-E767-4745-8751-729247DDE7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2</a:t>
                </a:r>
              </a:p>
            </p:txBody>
          </p:sp>
          <p:sp>
            <p:nvSpPr>
              <p:cNvPr id="316468" name="Text Box 52">
                <a:extLst>
                  <a:ext uri="{FF2B5EF4-FFF2-40B4-BE49-F238E27FC236}">
                    <a16:creationId xmlns:a16="http://schemas.microsoft.com/office/drawing/2014/main" id="{A7E96EA8-FF23-45EC-8C3F-E91DF1E91E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3</a:t>
                </a:r>
              </a:p>
            </p:txBody>
          </p:sp>
          <p:sp>
            <p:nvSpPr>
              <p:cNvPr id="316469" name="Text Box 53">
                <a:extLst>
                  <a:ext uri="{FF2B5EF4-FFF2-40B4-BE49-F238E27FC236}">
                    <a16:creationId xmlns:a16="http://schemas.microsoft.com/office/drawing/2014/main" id="{06E163B9-EDB3-473B-9970-520F5AFF0C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4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4</a:t>
                </a:r>
              </a:p>
            </p:txBody>
          </p:sp>
          <p:sp>
            <p:nvSpPr>
              <p:cNvPr id="316470" name="Text Box 54">
                <a:extLst>
                  <a:ext uri="{FF2B5EF4-FFF2-40B4-BE49-F238E27FC236}">
                    <a16:creationId xmlns:a16="http://schemas.microsoft.com/office/drawing/2014/main" id="{23E60951-D8C1-4BAB-8421-1DB44510D7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2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5</a:t>
                </a:r>
              </a:p>
            </p:txBody>
          </p:sp>
          <p:sp>
            <p:nvSpPr>
              <p:cNvPr id="316471" name="Text Box 55">
                <a:extLst>
                  <a:ext uri="{FF2B5EF4-FFF2-40B4-BE49-F238E27FC236}">
                    <a16:creationId xmlns:a16="http://schemas.microsoft.com/office/drawing/2014/main" id="{94950D34-D058-4E48-A4FC-3F1EC2063F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1344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/>
                  <a:t>C</a:t>
                </a:r>
              </a:p>
            </p:txBody>
          </p:sp>
          <p:sp>
            <p:nvSpPr>
              <p:cNvPr id="316472" name="Rectangle 56">
                <a:extLst>
                  <a:ext uri="{FF2B5EF4-FFF2-40B4-BE49-F238E27FC236}">
                    <a16:creationId xmlns:a16="http://schemas.microsoft.com/office/drawing/2014/main" id="{FACB7A5A-8FED-4E69-86C0-B8A0F1419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1</a:t>
                </a:r>
              </a:p>
            </p:txBody>
          </p:sp>
          <p:sp>
            <p:nvSpPr>
              <p:cNvPr id="316473" name="Text Box 57">
                <a:extLst>
                  <a:ext uri="{FF2B5EF4-FFF2-40B4-BE49-F238E27FC236}">
                    <a16:creationId xmlns:a16="http://schemas.microsoft.com/office/drawing/2014/main" id="{0B5CAA62-13EA-488F-A158-64443DAC1D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0</a:t>
                </a:r>
              </a:p>
            </p:txBody>
          </p:sp>
        </p:grpSp>
      </p:grpSp>
      <p:grpSp>
        <p:nvGrpSpPr>
          <p:cNvPr id="316474" name="Group 58">
            <a:extLst>
              <a:ext uri="{FF2B5EF4-FFF2-40B4-BE49-F238E27FC236}">
                <a16:creationId xmlns:a16="http://schemas.microsoft.com/office/drawing/2014/main" id="{1A0E632E-1F1A-49C3-9F92-4308E77A2E35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1219200"/>
            <a:ext cx="3200400" cy="685800"/>
            <a:chOff x="96" y="1200"/>
            <a:chExt cx="2016" cy="432"/>
          </a:xfrm>
        </p:grpSpPr>
        <p:sp>
          <p:nvSpPr>
            <p:cNvPr id="316475" name="Rectangle 59">
              <a:extLst>
                <a:ext uri="{FF2B5EF4-FFF2-40B4-BE49-F238E27FC236}">
                  <a16:creationId xmlns:a16="http://schemas.microsoft.com/office/drawing/2014/main" id="{3A579397-C18A-4CC2-B2C1-09AB6A570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373"/>
              <a:ext cx="28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7</a:t>
              </a:r>
            </a:p>
          </p:txBody>
        </p:sp>
        <p:sp>
          <p:nvSpPr>
            <p:cNvPr id="316476" name="Rectangle 60">
              <a:extLst>
                <a:ext uri="{FF2B5EF4-FFF2-40B4-BE49-F238E27FC236}">
                  <a16:creationId xmlns:a16="http://schemas.microsoft.com/office/drawing/2014/main" id="{7EA80CD2-697C-4A12-AC95-FABC1108C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373"/>
              <a:ext cx="28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7</a:t>
              </a:r>
            </a:p>
          </p:txBody>
        </p:sp>
        <p:sp>
          <p:nvSpPr>
            <p:cNvPr id="316477" name="Rectangle 61">
              <a:extLst>
                <a:ext uri="{FF2B5EF4-FFF2-40B4-BE49-F238E27FC236}">
                  <a16:creationId xmlns:a16="http://schemas.microsoft.com/office/drawing/2014/main" id="{E4FEFB30-B86D-4D8E-8B04-B12E2C35C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373"/>
              <a:ext cx="28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4</a:t>
              </a:r>
            </a:p>
          </p:txBody>
        </p:sp>
        <p:sp>
          <p:nvSpPr>
            <p:cNvPr id="316478" name="Rectangle 62">
              <a:extLst>
                <a:ext uri="{FF2B5EF4-FFF2-40B4-BE49-F238E27FC236}">
                  <a16:creationId xmlns:a16="http://schemas.microsoft.com/office/drawing/2014/main" id="{E6752D67-5CAB-4474-BF7A-0E4B3B95C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373"/>
              <a:ext cx="28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2</a:t>
              </a:r>
            </a:p>
          </p:txBody>
        </p:sp>
        <p:sp>
          <p:nvSpPr>
            <p:cNvPr id="316479" name="Rectangle 63">
              <a:extLst>
                <a:ext uri="{FF2B5EF4-FFF2-40B4-BE49-F238E27FC236}">
                  <a16:creationId xmlns:a16="http://schemas.microsoft.com/office/drawing/2014/main" id="{43CD6937-2527-41D8-AC32-7C4D89FF1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373"/>
              <a:ext cx="28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2</a:t>
              </a:r>
            </a:p>
          </p:txBody>
        </p:sp>
        <p:sp>
          <p:nvSpPr>
            <p:cNvPr id="316480" name="Line 64">
              <a:extLst>
                <a:ext uri="{FF2B5EF4-FFF2-40B4-BE49-F238E27FC236}">
                  <a16:creationId xmlns:a16="http://schemas.microsoft.com/office/drawing/2014/main" id="{BD48EC4B-1B6C-4894-92A3-B07FB108F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1373"/>
              <a:ext cx="17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16481" name="Line 65">
              <a:extLst>
                <a:ext uri="{FF2B5EF4-FFF2-40B4-BE49-F238E27FC236}">
                  <a16:creationId xmlns:a16="http://schemas.microsoft.com/office/drawing/2014/main" id="{0F1CE952-D4B0-4D88-AE61-0945AD0E4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632"/>
              <a:ext cx="17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16482" name="Line 66">
              <a:extLst>
                <a:ext uri="{FF2B5EF4-FFF2-40B4-BE49-F238E27FC236}">
                  <a16:creationId xmlns:a16="http://schemas.microsoft.com/office/drawing/2014/main" id="{16692588-0FF5-469A-9CE8-66C4848DA1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373"/>
              <a:ext cx="0" cy="2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16483" name="Line 67">
              <a:extLst>
                <a:ext uri="{FF2B5EF4-FFF2-40B4-BE49-F238E27FC236}">
                  <a16:creationId xmlns:a16="http://schemas.microsoft.com/office/drawing/2014/main" id="{44999128-B6AD-4EAD-A7D0-8EB3887E2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73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16484" name="Line 68">
              <a:extLst>
                <a:ext uri="{FF2B5EF4-FFF2-40B4-BE49-F238E27FC236}">
                  <a16:creationId xmlns:a16="http://schemas.microsoft.com/office/drawing/2014/main" id="{CF276B08-1DB2-4CC9-BCC1-340354C54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373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16485" name="Line 69">
              <a:extLst>
                <a:ext uri="{FF2B5EF4-FFF2-40B4-BE49-F238E27FC236}">
                  <a16:creationId xmlns:a16="http://schemas.microsoft.com/office/drawing/2014/main" id="{79DB95E0-987F-4817-B273-E1E740EB08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373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16486" name="Line 70">
              <a:extLst>
                <a:ext uri="{FF2B5EF4-FFF2-40B4-BE49-F238E27FC236}">
                  <a16:creationId xmlns:a16="http://schemas.microsoft.com/office/drawing/2014/main" id="{1382B304-9193-478D-B2D7-F2AD1E956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373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16487" name="Line 71">
              <a:extLst>
                <a:ext uri="{FF2B5EF4-FFF2-40B4-BE49-F238E27FC236}">
                  <a16:creationId xmlns:a16="http://schemas.microsoft.com/office/drawing/2014/main" id="{D97859D9-F8E8-488D-B102-F53A481D0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373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16488" name="Line 72">
              <a:extLst>
                <a:ext uri="{FF2B5EF4-FFF2-40B4-BE49-F238E27FC236}">
                  <a16:creationId xmlns:a16="http://schemas.microsoft.com/office/drawing/2014/main" id="{01507E46-1F13-43D2-A312-65E99D8F8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373"/>
              <a:ext cx="0" cy="2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16489" name="Text Box 73">
              <a:extLst>
                <a:ext uri="{FF2B5EF4-FFF2-40B4-BE49-F238E27FC236}">
                  <a16:creationId xmlns:a16="http://schemas.microsoft.com/office/drawing/2014/main" id="{3E87913B-EDE6-47D9-B0EB-A7DE39F90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" y="1200"/>
              <a:ext cx="12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316490" name="Text Box 74">
              <a:extLst>
                <a:ext uri="{FF2B5EF4-FFF2-40B4-BE49-F238E27FC236}">
                  <a16:creationId xmlns:a16="http://schemas.microsoft.com/office/drawing/2014/main" id="{81C0E6CD-2DBA-4E20-8E94-C29FE3CED9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8" y="1200"/>
              <a:ext cx="12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316491" name="Text Box 75">
              <a:extLst>
                <a:ext uri="{FF2B5EF4-FFF2-40B4-BE49-F238E27FC236}">
                  <a16:creationId xmlns:a16="http://schemas.microsoft.com/office/drawing/2014/main" id="{B2B9A0D8-1919-494F-A5F5-E7DF689B92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6" y="1200"/>
              <a:ext cx="12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316492" name="Text Box 76">
              <a:extLst>
                <a:ext uri="{FF2B5EF4-FFF2-40B4-BE49-F238E27FC236}">
                  <a16:creationId xmlns:a16="http://schemas.microsoft.com/office/drawing/2014/main" id="{B5E59E45-1779-4C0D-8239-77214D061F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4" y="1200"/>
              <a:ext cx="12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316493" name="Text Box 77">
              <a:extLst>
                <a:ext uri="{FF2B5EF4-FFF2-40B4-BE49-F238E27FC236}">
                  <a16:creationId xmlns:a16="http://schemas.microsoft.com/office/drawing/2014/main" id="{56BED318-12B1-403D-AC2F-60BAF44C6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2" y="1200"/>
              <a:ext cx="12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316494" name="Text Box 78">
              <a:extLst>
                <a:ext uri="{FF2B5EF4-FFF2-40B4-BE49-F238E27FC236}">
                  <a16:creationId xmlns:a16="http://schemas.microsoft.com/office/drawing/2014/main" id="{02FD1E92-5D5F-4990-B241-B4D452FFE0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134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C</a:t>
              </a:r>
            </a:p>
          </p:txBody>
        </p:sp>
        <p:sp>
          <p:nvSpPr>
            <p:cNvPr id="316495" name="Rectangle 79">
              <a:extLst>
                <a:ext uri="{FF2B5EF4-FFF2-40B4-BE49-F238E27FC236}">
                  <a16:creationId xmlns:a16="http://schemas.microsoft.com/office/drawing/2014/main" id="{5DD918AC-2A7C-462F-86A5-4E8A88F6C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373"/>
              <a:ext cx="28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8</a:t>
              </a:r>
            </a:p>
          </p:txBody>
        </p:sp>
        <p:sp>
          <p:nvSpPr>
            <p:cNvPr id="316496" name="Text Box 80">
              <a:extLst>
                <a:ext uri="{FF2B5EF4-FFF2-40B4-BE49-F238E27FC236}">
                  <a16:creationId xmlns:a16="http://schemas.microsoft.com/office/drawing/2014/main" id="{66B8CC19-C256-4E51-A661-CEEA4EE55F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" y="1200"/>
              <a:ext cx="12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0</a:t>
              </a:r>
            </a:p>
          </p:txBody>
        </p:sp>
      </p:grpSp>
      <p:grpSp>
        <p:nvGrpSpPr>
          <p:cNvPr id="316497" name="Group 81">
            <a:extLst>
              <a:ext uri="{FF2B5EF4-FFF2-40B4-BE49-F238E27FC236}">
                <a16:creationId xmlns:a16="http://schemas.microsoft.com/office/drawing/2014/main" id="{38678692-4AEC-49EF-94B1-5AA0019170A3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048000"/>
            <a:ext cx="4114800" cy="1371600"/>
            <a:chOff x="96" y="1680"/>
            <a:chExt cx="2592" cy="864"/>
          </a:xfrm>
        </p:grpSpPr>
        <p:grpSp>
          <p:nvGrpSpPr>
            <p:cNvPr id="316498" name="Group 82">
              <a:extLst>
                <a:ext uri="{FF2B5EF4-FFF2-40B4-BE49-F238E27FC236}">
                  <a16:creationId xmlns:a16="http://schemas.microsoft.com/office/drawing/2014/main" id="{A12608BD-B550-464A-8BB8-8C1B9B5E0C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1680"/>
              <a:ext cx="2304" cy="432"/>
              <a:chOff x="528" y="1392"/>
              <a:chExt cx="2688" cy="480"/>
            </a:xfrm>
          </p:grpSpPr>
          <p:grpSp>
            <p:nvGrpSpPr>
              <p:cNvPr id="316499" name="Group 83">
                <a:extLst>
                  <a:ext uri="{FF2B5EF4-FFF2-40B4-BE49-F238E27FC236}">
                    <a16:creationId xmlns:a16="http://schemas.microsoft.com/office/drawing/2014/main" id="{32C9F7FA-EB40-4822-9745-20B124E48F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8" y="1584"/>
                <a:ext cx="2688" cy="288"/>
                <a:chOff x="528" y="1440"/>
                <a:chExt cx="2688" cy="288"/>
              </a:xfrm>
            </p:grpSpPr>
            <p:sp>
              <p:nvSpPr>
                <p:cNvPr id="316500" name="Rectangle 84">
                  <a:extLst>
                    <a:ext uri="{FF2B5EF4-FFF2-40B4-BE49-F238E27FC236}">
                      <a16:creationId xmlns:a16="http://schemas.microsoft.com/office/drawing/2014/main" id="{78B51E18-AEA5-46FF-9A2B-7A962F5859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316501" name="Rectangle 85">
                  <a:extLst>
                    <a:ext uri="{FF2B5EF4-FFF2-40B4-BE49-F238E27FC236}">
                      <a16:creationId xmlns:a16="http://schemas.microsoft.com/office/drawing/2014/main" id="{075AB427-A7BF-4AF5-8587-4533453420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4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3</a:t>
                  </a:r>
                </a:p>
              </p:txBody>
            </p:sp>
            <p:sp>
              <p:nvSpPr>
                <p:cNvPr id="316502" name="Rectangle 86">
                  <a:extLst>
                    <a:ext uri="{FF2B5EF4-FFF2-40B4-BE49-F238E27FC236}">
                      <a16:creationId xmlns:a16="http://schemas.microsoft.com/office/drawing/2014/main" id="{FCE0246A-FE3D-4267-8616-99EEC773CD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8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316503" name="Rectangle 87">
                  <a:extLst>
                    <a:ext uri="{FF2B5EF4-FFF2-40B4-BE49-F238E27FC236}">
                      <a16:creationId xmlns:a16="http://schemas.microsoft.com/office/drawing/2014/main" id="{FDC831A1-1746-45F7-8253-0736C4E016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316504" name="Rectangle 88">
                  <a:extLst>
                    <a:ext uri="{FF2B5EF4-FFF2-40B4-BE49-F238E27FC236}">
                      <a16:creationId xmlns:a16="http://schemas.microsoft.com/office/drawing/2014/main" id="{55DA7CF7-E784-4B6E-8B0F-4B1AC2AF8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316505" name="Rectangle 89">
                  <a:extLst>
                    <a:ext uri="{FF2B5EF4-FFF2-40B4-BE49-F238E27FC236}">
                      <a16:creationId xmlns:a16="http://schemas.microsoft.com/office/drawing/2014/main" id="{4BAADAD1-B582-4181-8379-5195858984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316506" name="Rectangle 90">
                  <a:extLst>
                    <a:ext uri="{FF2B5EF4-FFF2-40B4-BE49-F238E27FC236}">
                      <a16:creationId xmlns:a16="http://schemas.microsoft.com/office/drawing/2014/main" id="{7C645139-20AC-4BBA-BA6D-3EB4A6530D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316507" name="Rectangle 91">
                  <a:extLst>
                    <a:ext uri="{FF2B5EF4-FFF2-40B4-BE49-F238E27FC236}">
                      <a16:creationId xmlns:a16="http://schemas.microsoft.com/office/drawing/2014/main" id="{BD50945C-063F-4B3D-B681-C87AB11CF3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316508" name="Line 92">
                  <a:extLst>
                    <a:ext uri="{FF2B5EF4-FFF2-40B4-BE49-F238E27FC236}">
                      <a16:creationId xmlns:a16="http://schemas.microsoft.com/office/drawing/2014/main" id="{AF2BF9ED-54E7-4502-BBA6-695974C31C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09" name="Line 93">
                  <a:extLst>
                    <a:ext uri="{FF2B5EF4-FFF2-40B4-BE49-F238E27FC236}">
                      <a16:creationId xmlns:a16="http://schemas.microsoft.com/office/drawing/2014/main" id="{5DFF139B-57C8-4AAE-9676-DB9BA3A30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" y="1728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10" name="Line 94">
                  <a:extLst>
                    <a:ext uri="{FF2B5EF4-FFF2-40B4-BE49-F238E27FC236}">
                      <a16:creationId xmlns:a16="http://schemas.microsoft.com/office/drawing/2014/main" id="{DEA97F81-845D-4DF6-8BFB-0C8F2FCD17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11" name="Line 95">
                  <a:extLst>
                    <a:ext uri="{FF2B5EF4-FFF2-40B4-BE49-F238E27FC236}">
                      <a16:creationId xmlns:a16="http://schemas.microsoft.com/office/drawing/2014/main" id="{A2701F47-5DB7-4BCA-B030-AC29EEF756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12" name="Line 96">
                  <a:extLst>
                    <a:ext uri="{FF2B5EF4-FFF2-40B4-BE49-F238E27FC236}">
                      <a16:creationId xmlns:a16="http://schemas.microsoft.com/office/drawing/2014/main" id="{578612A9-AE14-456D-A704-B8AF775FC4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13" name="Line 97">
                  <a:extLst>
                    <a:ext uri="{FF2B5EF4-FFF2-40B4-BE49-F238E27FC236}">
                      <a16:creationId xmlns:a16="http://schemas.microsoft.com/office/drawing/2014/main" id="{1CF9127F-9C69-4572-9E38-A207C620C7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14" name="Line 98">
                  <a:extLst>
                    <a:ext uri="{FF2B5EF4-FFF2-40B4-BE49-F238E27FC236}">
                      <a16:creationId xmlns:a16="http://schemas.microsoft.com/office/drawing/2014/main" id="{F2F4DF5F-16A9-44D2-829B-15B56CE9A7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15" name="Line 99">
                  <a:extLst>
                    <a:ext uri="{FF2B5EF4-FFF2-40B4-BE49-F238E27FC236}">
                      <a16:creationId xmlns:a16="http://schemas.microsoft.com/office/drawing/2014/main" id="{EB28B832-4CA0-4843-8CF6-EAE897197B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16" name="Line 100">
                  <a:extLst>
                    <a:ext uri="{FF2B5EF4-FFF2-40B4-BE49-F238E27FC236}">
                      <a16:creationId xmlns:a16="http://schemas.microsoft.com/office/drawing/2014/main" id="{3F6D7638-216D-4056-B72A-B72485436F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4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17" name="Line 101">
                  <a:extLst>
                    <a:ext uri="{FF2B5EF4-FFF2-40B4-BE49-F238E27FC236}">
                      <a16:creationId xmlns:a16="http://schemas.microsoft.com/office/drawing/2014/main" id="{9F312C82-57D3-4749-9566-9CDF313C6F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18" name="Line 102">
                  <a:extLst>
                    <a:ext uri="{FF2B5EF4-FFF2-40B4-BE49-F238E27FC236}">
                      <a16:creationId xmlns:a16="http://schemas.microsoft.com/office/drawing/2014/main" id="{E551C2F2-3F5C-42E6-93EB-ADFF33EDF5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</p:grpSp>
          <p:sp>
            <p:nvSpPr>
              <p:cNvPr id="316519" name="Text Box 103">
                <a:extLst>
                  <a:ext uri="{FF2B5EF4-FFF2-40B4-BE49-F238E27FC236}">
                    <a16:creationId xmlns:a16="http://schemas.microsoft.com/office/drawing/2014/main" id="{572A2258-ED63-4006-BE24-27BE06180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1</a:t>
                </a:r>
              </a:p>
            </p:txBody>
          </p:sp>
          <p:sp>
            <p:nvSpPr>
              <p:cNvPr id="316520" name="Text Box 104">
                <a:extLst>
                  <a:ext uri="{FF2B5EF4-FFF2-40B4-BE49-F238E27FC236}">
                    <a16:creationId xmlns:a16="http://schemas.microsoft.com/office/drawing/2014/main" id="{24C69DD1-C916-457F-B7FB-B0E7AF36DB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2</a:t>
                </a:r>
              </a:p>
            </p:txBody>
          </p:sp>
          <p:sp>
            <p:nvSpPr>
              <p:cNvPr id="316521" name="Text Box 105">
                <a:extLst>
                  <a:ext uri="{FF2B5EF4-FFF2-40B4-BE49-F238E27FC236}">
                    <a16:creationId xmlns:a16="http://schemas.microsoft.com/office/drawing/2014/main" id="{F27F8666-0E3A-4610-8083-BF49527D3E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3</a:t>
                </a:r>
              </a:p>
            </p:txBody>
          </p:sp>
          <p:sp>
            <p:nvSpPr>
              <p:cNvPr id="316522" name="Text Box 106">
                <a:extLst>
                  <a:ext uri="{FF2B5EF4-FFF2-40B4-BE49-F238E27FC236}">
                    <a16:creationId xmlns:a16="http://schemas.microsoft.com/office/drawing/2014/main" id="{39CDF9C2-70B9-40FD-BF8B-B6717D3E9D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4</a:t>
                </a:r>
              </a:p>
            </p:txBody>
          </p:sp>
          <p:sp>
            <p:nvSpPr>
              <p:cNvPr id="316523" name="Text Box 107">
                <a:extLst>
                  <a:ext uri="{FF2B5EF4-FFF2-40B4-BE49-F238E27FC236}">
                    <a16:creationId xmlns:a16="http://schemas.microsoft.com/office/drawing/2014/main" id="{35E85975-C33F-42C1-9CEF-CF9EE6DFB6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5</a:t>
                </a:r>
              </a:p>
            </p:txBody>
          </p:sp>
          <p:sp>
            <p:nvSpPr>
              <p:cNvPr id="316524" name="Text Box 108">
                <a:extLst>
                  <a:ext uri="{FF2B5EF4-FFF2-40B4-BE49-F238E27FC236}">
                    <a16:creationId xmlns:a16="http://schemas.microsoft.com/office/drawing/2014/main" id="{FE7ED530-C1E0-4FC4-AFBA-763EA988E3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6</a:t>
                </a:r>
              </a:p>
            </p:txBody>
          </p:sp>
          <p:sp>
            <p:nvSpPr>
              <p:cNvPr id="316525" name="Text Box 109">
                <a:extLst>
                  <a:ext uri="{FF2B5EF4-FFF2-40B4-BE49-F238E27FC236}">
                    <a16:creationId xmlns:a16="http://schemas.microsoft.com/office/drawing/2014/main" id="{5CCE1777-D06D-4798-BE70-A3779EFE03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7</a:t>
                </a:r>
              </a:p>
            </p:txBody>
          </p:sp>
          <p:sp>
            <p:nvSpPr>
              <p:cNvPr id="316526" name="Text Box 110">
                <a:extLst>
                  <a:ext uri="{FF2B5EF4-FFF2-40B4-BE49-F238E27FC236}">
                    <a16:creationId xmlns:a16="http://schemas.microsoft.com/office/drawing/2014/main" id="{F45534AD-47E6-4262-B79A-17688BC7F7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8</a:t>
                </a:r>
              </a:p>
            </p:txBody>
          </p:sp>
        </p:grpSp>
        <p:sp>
          <p:nvSpPr>
            <p:cNvPr id="316527" name="Text Box 111">
              <a:extLst>
                <a:ext uri="{FF2B5EF4-FFF2-40B4-BE49-F238E27FC236}">
                  <a16:creationId xmlns:a16="http://schemas.microsoft.com/office/drawing/2014/main" id="{E6D94BA2-BF31-47CB-BB80-0D869A18C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1824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B</a:t>
              </a:r>
            </a:p>
          </p:txBody>
        </p:sp>
        <p:grpSp>
          <p:nvGrpSpPr>
            <p:cNvPr id="316528" name="Group 112">
              <a:extLst>
                <a:ext uri="{FF2B5EF4-FFF2-40B4-BE49-F238E27FC236}">
                  <a16:creationId xmlns:a16="http://schemas.microsoft.com/office/drawing/2014/main" id="{A3C9697B-7466-41CE-A028-5EBA3E21E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2112"/>
              <a:ext cx="2016" cy="432"/>
              <a:chOff x="96" y="1200"/>
              <a:chExt cx="2016" cy="432"/>
            </a:xfrm>
          </p:grpSpPr>
          <p:sp>
            <p:nvSpPr>
              <p:cNvPr id="316529" name="Rectangle 113">
                <a:extLst>
                  <a:ext uri="{FF2B5EF4-FFF2-40B4-BE49-F238E27FC236}">
                    <a16:creationId xmlns:a16="http://schemas.microsoft.com/office/drawing/2014/main" id="{1AAB7B83-A77B-4036-BD69-2C7DD3C42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7</a:t>
                </a:r>
              </a:p>
            </p:txBody>
          </p:sp>
          <p:sp>
            <p:nvSpPr>
              <p:cNvPr id="316530" name="Rectangle 114">
                <a:extLst>
                  <a:ext uri="{FF2B5EF4-FFF2-40B4-BE49-F238E27FC236}">
                    <a16:creationId xmlns:a16="http://schemas.microsoft.com/office/drawing/2014/main" id="{929BD776-26F3-4F08-A4D8-41C24B34F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373"/>
                <a:ext cx="288" cy="25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6</a:t>
                </a:r>
              </a:p>
            </p:txBody>
          </p:sp>
          <p:sp>
            <p:nvSpPr>
              <p:cNvPr id="316531" name="Rectangle 115">
                <a:extLst>
                  <a:ext uri="{FF2B5EF4-FFF2-40B4-BE49-F238E27FC236}">
                    <a16:creationId xmlns:a16="http://schemas.microsoft.com/office/drawing/2014/main" id="{96C128A3-96DF-4D29-A530-0D965F013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4</a:t>
                </a:r>
              </a:p>
            </p:txBody>
          </p:sp>
          <p:sp>
            <p:nvSpPr>
              <p:cNvPr id="316532" name="Rectangle 116">
                <a:extLst>
                  <a:ext uri="{FF2B5EF4-FFF2-40B4-BE49-F238E27FC236}">
                    <a16:creationId xmlns:a16="http://schemas.microsoft.com/office/drawing/2014/main" id="{934B3551-E858-4F7B-945F-CEDDC335D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2</a:t>
                </a:r>
              </a:p>
            </p:txBody>
          </p:sp>
          <p:sp>
            <p:nvSpPr>
              <p:cNvPr id="316533" name="Rectangle 117">
                <a:extLst>
                  <a:ext uri="{FF2B5EF4-FFF2-40B4-BE49-F238E27FC236}">
                    <a16:creationId xmlns:a16="http://schemas.microsoft.com/office/drawing/2014/main" id="{7CAB40E9-13C1-4B7C-8B05-8EBB6C8C44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2</a:t>
                </a:r>
              </a:p>
            </p:txBody>
          </p:sp>
          <p:sp>
            <p:nvSpPr>
              <p:cNvPr id="316534" name="Line 118">
                <a:extLst>
                  <a:ext uri="{FF2B5EF4-FFF2-40B4-BE49-F238E27FC236}">
                    <a16:creationId xmlns:a16="http://schemas.microsoft.com/office/drawing/2014/main" id="{00045616-4083-4C52-97A3-0B9C6273AE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" y="1373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35" name="Line 119">
                <a:extLst>
                  <a:ext uri="{FF2B5EF4-FFF2-40B4-BE49-F238E27FC236}">
                    <a16:creationId xmlns:a16="http://schemas.microsoft.com/office/drawing/2014/main" id="{79E9CA3C-5A43-4D9D-90B4-A641BBEA1C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36" name="Line 120">
                <a:extLst>
                  <a:ext uri="{FF2B5EF4-FFF2-40B4-BE49-F238E27FC236}">
                    <a16:creationId xmlns:a16="http://schemas.microsoft.com/office/drawing/2014/main" id="{9F63A456-4BAA-4002-A5AD-3F7BC973EE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37" name="Line 121">
                <a:extLst>
                  <a:ext uri="{FF2B5EF4-FFF2-40B4-BE49-F238E27FC236}">
                    <a16:creationId xmlns:a16="http://schemas.microsoft.com/office/drawing/2014/main" id="{077F5A83-DCF5-486C-A744-F221AEEBD1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38" name="Line 122">
                <a:extLst>
                  <a:ext uri="{FF2B5EF4-FFF2-40B4-BE49-F238E27FC236}">
                    <a16:creationId xmlns:a16="http://schemas.microsoft.com/office/drawing/2014/main" id="{B0F41CD7-B565-4DCE-82A4-28D3C1198E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39" name="Line 123">
                <a:extLst>
                  <a:ext uri="{FF2B5EF4-FFF2-40B4-BE49-F238E27FC236}">
                    <a16:creationId xmlns:a16="http://schemas.microsoft.com/office/drawing/2014/main" id="{FE48EBA9-C97E-4D5B-B0A7-AB4540BAD0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40" name="Line 124">
                <a:extLst>
                  <a:ext uri="{FF2B5EF4-FFF2-40B4-BE49-F238E27FC236}">
                    <a16:creationId xmlns:a16="http://schemas.microsoft.com/office/drawing/2014/main" id="{8354AD3A-917F-4B05-A0EB-B1F4F41BC9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41" name="Line 125">
                <a:extLst>
                  <a:ext uri="{FF2B5EF4-FFF2-40B4-BE49-F238E27FC236}">
                    <a16:creationId xmlns:a16="http://schemas.microsoft.com/office/drawing/2014/main" id="{1B7EBD30-FEF5-45DE-A5A8-5D71705DE8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42" name="Line 126">
                <a:extLst>
                  <a:ext uri="{FF2B5EF4-FFF2-40B4-BE49-F238E27FC236}">
                    <a16:creationId xmlns:a16="http://schemas.microsoft.com/office/drawing/2014/main" id="{15F20789-1B04-421D-B188-8A260A9E33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43" name="Text Box 127">
                <a:extLst>
                  <a:ext uri="{FF2B5EF4-FFF2-40B4-BE49-F238E27FC236}">
                    <a16:creationId xmlns:a16="http://schemas.microsoft.com/office/drawing/2014/main" id="{2B61B029-0AFA-405B-A2E5-4583AC51DB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0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1</a:t>
                </a:r>
              </a:p>
            </p:txBody>
          </p:sp>
          <p:sp>
            <p:nvSpPr>
              <p:cNvPr id="316544" name="Text Box 128">
                <a:extLst>
                  <a:ext uri="{FF2B5EF4-FFF2-40B4-BE49-F238E27FC236}">
                    <a16:creationId xmlns:a16="http://schemas.microsoft.com/office/drawing/2014/main" id="{50F0F1F8-0E7D-4268-83D7-8288FD1FCE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2</a:t>
                </a:r>
              </a:p>
            </p:txBody>
          </p:sp>
          <p:sp>
            <p:nvSpPr>
              <p:cNvPr id="316545" name="Text Box 129">
                <a:extLst>
                  <a:ext uri="{FF2B5EF4-FFF2-40B4-BE49-F238E27FC236}">
                    <a16:creationId xmlns:a16="http://schemas.microsoft.com/office/drawing/2014/main" id="{82752C54-F673-43BB-9C45-5746236473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3</a:t>
                </a:r>
              </a:p>
            </p:txBody>
          </p:sp>
          <p:sp>
            <p:nvSpPr>
              <p:cNvPr id="316546" name="Text Box 130">
                <a:extLst>
                  <a:ext uri="{FF2B5EF4-FFF2-40B4-BE49-F238E27FC236}">
                    <a16:creationId xmlns:a16="http://schemas.microsoft.com/office/drawing/2014/main" id="{52749039-683E-4BFF-9AB2-8746E783D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4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4</a:t>
                </a:r>
              </a:p>
            </p:txBody>
          </p:sp>
          <p:sp>
            <p:nvSpPr>
              <p:cNvPr id="316547" name="Text Box 131">
                <a:extLst>
                  <a:ext uri="{FF2B5EF4-FFF2-40B4-BE49-F238E27FC236}">
                    <a16:creationId xmlns:a16="http://schemas.microsoft.com/office/drawing/2014/main" id="{B0B955C4-598E-4F6F-9390-09CDF05335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2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5</a:t>
                </a:r>
              </a:p>
            </p:txBody>
          </p:sp>
          <p:sp>
            <p:nvSpPr>
              <p:cNvPr id="316548" name="Text Box 132">
                <a:extLst>
                  <a:ext uri="{FF2B5EF4-FFF2-40B4-BE49-F238E27FC236}">
                    <a16:creationId xmlns:a16="http://schemas.microsoft.com/office/drawing/2014/main" id="{53614972-2EE3-4D25-93A1-10022C1F7E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1344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/>
                  <a:t>C</a:t>
                </a:r>
              </a:p>
            </p:txBody>
          </p:sp>
          <p:sp>
            <p:nvSpPr>
              <p:cNvPr id="316549" name="Rectangle 133">
                <a:extLst>
                  <a:ext uri="{FF2B5EF4-FFF2-40B4-BE49-F238E27FC236}">
                    <a16:creationId xmlns:a16="http://schemas.microsoft.com/office/drawing/2014/main" id="{B3157C63-526F-4F95-B34E-8BC4858D2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8</a:t>
                </a:r>
              </a:p>
            </p:txBody>
          </p:sp>
          <p:sp>
            <p:nvSpPr>
              <p:cNvPr id="316550" name="Text Box 134">
                <a:extLst>
                  <a:ext uri="{FF2B5EF4-FFF2-40B4-BE49-F238E27FC236}">
                    <a16:creationId xmlns:a16="http://schemas.microsoft.com/office/drawing/2014/main" id="{57BDA2E1-732C-4588-AAF2-5A80E4EA41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0</a:t>
                </a:r>
              </a:p>
            </p:txBody>
          </p:sp>
        </p:grpSp>
      </p:grpSp>
      <p:grpSp>
        <p:nvGrpSpPr>
          <p:cNvPr id="316551" name="Group 135">
            <a:extLst>
              <a:ext uri="{FF2B5EF4-FFF2-40B4-BE49-F238E27FC236}">
                <a16:creationId xmlns:a16="http://schemas.microsoft.com/office/drawing/2014/main" id="{71CD6BDF-E6AA-412D-9521-C536FCA4DE65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3048000"/>
            <a:ext cx="4114800" cy="1371600"/>
            <a:chOff x="2928" y="1680"/>
            <a:chExt cx="2592" cy="864"/>
          </a:xfrm>
        </p:grpSpPr>
        <p:grpSp>
          <p:nvGrpSpPr>
            <p:cNvPr id="316552" name="Group 136">
              <a:extLst>
                <a:ext uri="{FF2B5EF4-FFF2-40B4-BE49-F238E27FC236}">
                  <a16:creationId xmlns:a16="http://schemas.microsoft.com/office/drawing/2014/main" id="{A4A713F5-5061-4160-8926-8DC4278BD5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1680"/>
              <a:ext cx="2304" cy="432"/>
              <a:chOff x="528" y="1392"/>
              <a:chExt cx="2688" cy="480"/>
            </a:xfrm>
          </p:grpSpPr>
          <p:grpSp>
            <p:nvGrpSpPr>
              <p:cNvPr id="316553" name="Group 137">
                <a:extLst>
                  <a:ext uri="{FF2B5EF4-FFF2-40B4-BE49-F238E27FC236}">
                    <a16:creationId xmlns:a16="http://schemas.microsoft.com/office/drawing/2014/main" id="{E60E40E7-BBF6-4AFC-80C5-A8DDCCF268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8" y="1584"/>
                <a:ext cx="2688" cy="288"/>
                <a:chOff x="528" y="1440"/>
                <a:chExt cx="2688" cy="288"/>
              </a:xfrm>
            </p:grpSpPr>
            <p:sp>
              <p:nvSpPr>
                <p:cNvPr id="316554" name="Rectangle 138">
                  <a:extLst>
                    <a:ext uri="{FF2B5EF4-FFF2-40B4-BE49-F238E27FC236}">
                      <a16:creationId xmlns:a16="http://schemas.microsoft.com/office/drawing/2014/main" id="{D9C3EBB4-1519-4322-BE7C-2E255A3B35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316555" name="Rectangle 139">
                  <a:extLst>
                    <a:ext uri="{FF2B5EF4-FFF2-40B4-BE49-F238E27FC236}">
                      <a16:creationId xmlns:a16="http://schemas.microsoft.com/office/drawing/2014/main" id="{D95C10E7-221D-4411-A1D4-2112041702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4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3</a:t>
                  </a:r>
                </a:p>
              </p:txBody>
            </p:sp>
            <p:sp>
              <p:nvSpPr>
                <p:cNvPr id="316556" name="Rectangle 140">
                  <a:extLst>
                    <a:ext uri="{FF2B5EF4-FFF2-40B4-BE49-F238E27FC236}">
                      <a16:creationId xmlns:a16="http://schemas.microsoft.com/office/drawing/2014/main" id="{C0157065-C02F-4CCD-90D5-CD839E27C3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8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316557" name="Rectangle 141">
                  <a:extLst>
                    <a:ext uri="{FF2B5EF4-FFF2-40B4-BE49-F238E27FC236}">
                      <a16:creationId xmlns:a16="http://schemas.microsoft.com/office/drawing/2014/main" id="{2F5FDD6C-D852-4959-A965-05FBF9446D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316558" name="Rectangle 142">
                  <a:extLst>
                    <a:ext uri="{FF2B5EF4-FFF2-40B4-BE49-F238E27FC236}">
                      <a16:creationId xmlns:a16="http://schemas.microsoft.com/office/drawing/2014/main" id="{316431F6-38EE-43AE-8264-382178381E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316559" name="Rectangle 143">
                  <a:extLst>
                    <a:ext uri="{FF2B5EF4-FFF2-40B4-BE49-F238E27FC236}">
                      <a16:creationId xmlns:a16="http://schemas.microsoft.com/office/drawing/2014/main" id="{F6F0F49F-6515-4C29-A1A0-1AE3D5D429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316560" name="Rectangle 144">
                  <a:extLst>
                    <a:ext uri="{FF2B5EF4-FFF2-40B4-BE49-F238E27FC236}">
                      <a16:creationId xmlns:a16="http://schemas.microsoft.com/office/drawing/2014/main" id="{BAB31ED6-5B83-4A00-9637-B309DA50FA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0C0C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0</a:t>
                  </a:r>
                </a:p>
              </p:txBody>
            </p:sp>
            <p:sp>
              <p:nvSpPr>
                <p:cNvPr id="316561" name="Rectangle 145">
                  <a:extLst>
                    <a:ext uri="{FF2B5EF4-FFF2-40B4-BE49-F238E27FC236}">
                      <a16:creationId xmlns:a16="http://schemas.microsoft.com/office/drawing/2014/main" id="{FBA91225-6E77-44E8-9B09-8671EF3643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316562" name="Line 146">
                  <a:extLst>
                    <a:ext uri="{FF2B5EF4-FFF2-40B4-BE49-F238E27FC236}">
                      <a16:creationId xmlns:a16="http://schemas.microsoft.com/office/drawing/2014/main" id="{A2EAA3FD-8992-4209-9441-8513311E5B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63" name="Line 147">
                  <a:extLst>
                    <a:ext uri="{FF2B5EF4-FFF2-40B4-BE49-F238E27FC236}">
                      <a16:creationId xmlns:a16="http://schemas.microsoft.com/office/drawing/2014/main" id="{AF4A61A8-618E-419C-A432-7804DC7719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" y="1728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64" name="Line 148">
                  <a:extLst>
                    <a:ext uri="{FF2B5EF4-FFF2-40B4-BE49-F238E27FC236}">
                      <a16:creationId xmlns:a16="http://schemas.microsoft.com/office/drawing/2014/main" id="{6D8B71B3-F310-40FF-AC5E-D9AE876A6E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65" name="Line 149">
                  <a:extLst>
                    <a:ext uri="{FF2B5EF4-FFF2-40B4-BE49-F238E27FC236}">
                      <a16:creationId xmlns:a16="http://schemas.microsoft.com/office/drawing/2014/main" id="{F0C8C252-E833-4949-BB52-88D5D9C7CA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66" name="Line 150">
                  <a:extLst>
                    <a:ext uri="{FF2B5EF4-FFF2-40B4-BE49-F238E27FC236}">
                      <a16:creationId xmlns:a16="http://schemas.microsoft.com/office/drawing/2014/main" id="{5B4C113A-59F1-44B1-A527-09E5E154EB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67" name="Line 151">
                  <a:extLst>
                    <a:ext uri="{FF2B5EF4-FFF2-40B4-BE49-F238E27FC236}">
                      <a16:creationId xmlns:a16="http://schemas.microsoft.com/office/drawing/2014/main" id="{65568144-C1D7-42AE-B48D-6BEF1BFD69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68" name="Line 152">
                  <a:extLst>
                    <a:ext uri="{FF2B5EF4-FFF2-40B4-BE49-F238E27FC236}">
                      <a16:creationId xmlns:a16="http://schemas.microsoft.com/office/drawing/2014/main" id="{075F340C-1501-418C-9C9B-ED6145D744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69" name="Line 153">
                  <a:extLst>
                    <a:ext uri="{FF2B5EF4-FFF2-40B4-BE49-F238E27FC236}">
                      <a16:creationId xmlns:a16="http://schemas.microsoft.com/office/drawing/2014/main" id="{4F922FB4-019B-4994-BD03-6B26AFF25F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70" name="Line 154">
                  <a:extLst>
                    <a:ext uri="{FF2B5EF4-FFF2-40B4-BE49-F238E27FC236}">
                      <a16:creationId xmlns:a16="http://schemas.microsoft.com/office/drawing/2014/main" id="{38BCB3C0-469E-4D82-80AC-9517BAA8E0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4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71" name="Line 155">
                  <a:extLst>
                    <a:ext uri="{FF2B5EF4-FFF2-40B4-BE49-F238E27FC236}">
                      <a16:creationId xmlns:a16="http://schemas.microsoft.com/office/drawing/2014/main" id="{ED0B2ADB-5DBF-4247-BBE2-335D9E74C5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72" name="Line 156">
                  <a:extLst>
                    <a:ext uri="{FF2B5EF4-FFF2-40B4-BE49-F238E27FC236}">
                      <a16:creationId xmlns:a16="http://schemas.microsoft.com/office/drawing/2014/main" id="{9C507DA7-67A7-4370-A831-07E8226817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</p:grpSp>
          <p:sp>
            <p:nvSpPr>
              <p:cNvPr id="316573" name="Text Box 157">
                <a:extLst>
                  <a:ext uri="{FF2B5EF4-FFF2-40B4-BE49-F238E27FC236}">
                    <a16:creationId xmlns:a16="http://schemas.microsoft.com/office/drawing/2014/main" id="{9973050A-0FF7-4A5A-A034-4D32835D07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1</a:t>
                </a:r>
              </a:p>
            </p:txBody>
          </p:sp>
          <p:sp>
            <p:nvSpPr>
              <p:cNvPr id="316574" name="Text Box 158">
                <a:extLst>
                  <a:ext uri="{FF2B5EF4-FFF2-40B4-BE49-F238E27FC236}">
                    <a16:creationId xmlns:a16="http://schemas.microsoft.com/office/drawing/2014/main" id="{D9E2BFAF-2A96-4B88-BA5B-8B956CB957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2</a:t>
                </a:r>
              </a:p>
            </p:txBody>
          </p:sp>
          <p:sp>
            <p:nvSpPr>
              <p:cNvPr id="316575" name="Text Box 159">
                <a:extLst>
                  <a:ext uri="{FF2B5EF4-FFF2-40B4-BE49-F238E27FC236}">
                    <a16:creationId xmlns:a16="http://schemas.microsoft.com/office/drawing/2014/main" id="{4430D8B5-8690-4BD0-A4F9-1800923F89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3</a:t>
                </a:r>
              </a:p>
            </p:txBody>
          </p:sp>
          <p:sp>
            <p:nvSpPr>
              <p:cNvPr id="316576" name="Text Box 160">
                <a:extLst>
                  <a:ext uri="{FF2B5EF4-FFF2-40B4-BE49-F238E27FC236}">
                    <a16:creationId xmlns:a16="http://schemas.microsoft.com/office/drawing/2014/main" id="{DB5D964D-92F3-419F-A392-5EFE08A285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4</a:t>
                </a:r>
              </a:p>
            </p:txBody>
          </p:sp>
          <p:sp>
            <p:nvSpPr>
              <p:cNvPr id="316577" name="Text Box 161">
                <a:extLst>
                  <a:ext uri="{FF2B5EF4-FFF2-40B4-BE49-F238E27FC236}">
                    <a16:creationId xmlns:a16="http://schemas.microsoft.com/office/drawing/2014/main" id="{9E09C0DB-9083-4114-8A80-4D01B10168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5</a:t>
                </a:r>
              </a:p>
            </p:txBody>
          </p:sp>
          <p:sp>
            <p:nvSpPr>
              <p:cNvPr id="316578" name="Text Box 162">
                <a:extLst>
                  <a:ext uri="{FF2B5EF4-FFF2-40B4-BE49-F238E27FC236}">
                    <a16:creationId xmlns:a16="http://schemas.microsoft.com/office/drawing/2014/main" id="{7CD8E353-BB87-441A-9C4F-BE36012B7D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6</a:t>
                </a:r>
              </a:p>
            </p:txBody>
          </p:sp>
          <p:sp>
            <p:nvSpPr>
              <p:cNvPr id="316579" name="Text Box 163">
                <a:extLst>
                  <a:ext uri="{FF2B5EF4-FFF2-40B4-BE49-F238E27FC236}">
                    <a16:creationId xmlns:a16="http://schemas.microsoft.com/office/drawing/2014/main" id="{45533BF3-0DD1-405C-9415-6F8B2C069D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7</a:t>
                </a:r>
              </a:p>
            </p:txBody>
          </p:sp>
          <p:sp>
            <p:nvSpPr>
              <p:cNvPr id="316580" name="Text Box 164">
                <a:extLst>
                  <a:ext uri="{FF2B5EF4-FFF2-40B4-BE49-F238E27FC236}">
                    <a16:creationId xmlns:a16="http://schemas.microsoft.com/office/drawing/2014/main" id="{661C645F-8BDC-4C49-8544-F3AF353350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8</a:t>
                </a:r>
              </a:p>
            </p:txBody>
          </p:sp>
        </p:grpSp>
        <p:sp>
          <p:nvSpPr>
            <p:cNvPr id="316581" name="Text Box 165">
              <a:extLst>
                <a:ext uri="{FF2B5EF4-FFF2-40B4-BE49-F238E27FC236}">
                  <a16:creationId xmlns:a16="http://schemas.microsoft.com/office/drawing/2014/main" id="{974703AB-51EB-4C34-A532-081EFA9560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824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B</a:t>
              </a:r>
            </a:p>
          </p:txBody>
        </p:sp>
        <p:grpSp>
          <p:nvGrpSpPr>
            <p:cNvPr id="316582" name="Group 166">
              <a:extLst>
                <a:ext uri="{FF2B5EF4-FFF2-40B4-BE49-F238E27FC236}">
                  <a16:creationId xmlns:a16="http://schemas.microsoft.com/office/drawing/2014/main" id="{F94FD444-9A99-4401-9429-85D269880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2112"/>
              <a:ext cx="2016" cy="432"/>
              <a:chOff x="96" y="1200"/>
              <a:chExt cx="2016" cy="432"/>
            </a:xfrm>
          </p:grpSpPr>
          <p:sp>
            <p:nvSpPr>
              <p:cNvPr id="316583" name="Rectangle 167">
                <a:extLst>
                  <a:ext uri="{FF2B5EF4-FFF2-40B4-BE49-F238E27FC236}">
                    <a16:creationId xmlns:a16="http://schemas.microsoft.com/office/drawing/2014/main" id="{D5516497-5259-4A74-B3B7-7ABC78DE0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7</a:t>
                </a:r>
              </a:p>
            </p:txBody>
          </p:sp>
          <p:sp>
            <p:nvSpPr>
              <p:cNvPr id="316584" name="Rectangle 168">
                <a:extLst>
                  <a:ext uri="{FF2B5EF4-FFF2-40B4-BE49-F238E27FC236}">
                    <a16:creationId xmlns:a16="http://schemas.microsoft.com/office/drawing/2014/main" id="{08D6B257-51AC-4CF7-8B97-4F801B131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6</a:t>
                </a:r>
              </a:p>
            </p:txBody>
          </p:sp>
          <p:sp>
            <p:nvSpPr>
              <p:cNvPr id="316585" name="Rectangle 169">
                <a:extLst>
                  <a:ext uri="{FF2B5EF4-FFF2-40B4-BE49-F238E27FC236}">
                    <a16:creationId xmlns:a16="http://schemas.microsoft.com/office/drawing/2014/main" id="{21CD17FC-DDD9-4795-807B-77801A28B1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4</a:t>
                </a:r>
              </a:p>
            </p:txBody>
          </p:sp>
          <p:sp>
            <p:nvSpPr>
              <p:cNvPr id="316586" name="Rectangle 170">
                <a:extLst>
                  <a:ext uri="{FF2B5EF4-FFF2-40B4-BE49-F238E27FC236}">
                    <a16:creationId xmlns:a16="http://schemas.microsoft.com/office/drawing/2014/main" id="{F012F530-D549-4CA2-BA54-1A4C9C6B7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2</a:t>
                </a:r>
              </a:p>
            </p:txBody>
          </p:sp>
          <p:sp>
            <p:nvSpPr>
              <p:cNvPr id="316587" name="Rectangle 171">
                <a:extLst>
                  <a:ext uri="{FF2B5EF4-FFF2-40B4-BE49-F238E27FC236}">
                    <a16:creationId xmlns:a16="http://schemas.microsoft.com/office/drawing/2014/main" id="{19C3B456-CD35-4228-A1FA-DEAFA6748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373"/>
                <a:ext cx="288" cy="25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1</a:t>
                </a:r>
              </a:p>
            </p:txBody>
          </p:sp>
          <p:sp>
            <p:nvSpPr>
              <p:cNvPr id="316588" name="Line 172">
                <a:extLst>
                  <a:ext uri="{FF2B5EF4-FFF2-40B4-BE49-F238E27FC236}">
                    <a16:creationId xmlns:a16="http://schemas.microsoft.com/office/drawing/2014/main" id="{681A362D-FC80-47BC-9B06-8205C6CC26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" y="1373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89" name="Line 173">
                <a:extLst>
                  <a:ext uri="{FF2B5EF4-FFF2-40B4-BE49-F238E27FC236}">
                    <a16:creationId xmlns:a16="http://schemas.microsoft.com/office/drawing/2014/main" id="{8F10A3E5-0A6C-41FE-9CC0-F3A958E7E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90" name="Line 174">
                <a:extLst>
                  <a:ext uri="{FF2B5EF4-FFF2-40B4-BE49-F238E27FC236}">
                    <a16:creationId xmlns:a16="http://schemas.microsoft.com/office/drawing/2014/main" id="{F49EBCE8-2B77-4F43-892F-33AE0B437B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91" name="Line 175">
                <a:extLst>
                  <a:ext uri="{FF2B5EF4-FFF2-40B4-BE49-F238E27FC236}">
                    <a16:creationId xmlns:a16="http://schemas.microsoft.com/office/drawing/2014/main" id="{431E4E2B-0711-41EB-AD68-475AEB8A80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92" name="Line 176">
                <a:extLst>
                  <a:ext uri="{FF2B5EF4-FFF2-40B4-BE49-F238E27FC236}">
                    <a16:creationId xmlns:a16="http://schemas.microsoft.com/office/drawing/2014/main" id="{C25A55B6-F8E5-4DAB-9098-9F8EEA21A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93" name="Line 177">
                <a:extLst>
                  <a:ext uri="{FF2B5EF4-FFF2-40B4-BE49-F238E27FC236}">
                    <a16:creationId xmlns:a16="http://schemas.microsoft.com/office/drawing/2014/main" id="{9292E5EC-8ABD-4B5D-90DD-F2A10B2F97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94" name="Line 178">
                <a:extLst>
                  <a:ext uri="{FF2B5EF4-FFF2-40B4-BE49-F238E27FC236}">
                    <a16:creationId xmlns:a16="http://schemas.microsoft.com/office/drawing/2014/main" id="{DBD46891-3EBA-46B7-B492-8CB4DD1CF4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95" name="Line 179">
                <a:extLst>
                  <a:ext uri="{FF2B5EF4-FFF2-40B4-BE49-F238E27FC236}">
                    <a16:creationId xmlns:a16="http://schemas.microsoft.com/office/drawing/2014/main" id="{5D1E4830-C3B0-4C6F-A299-CE11481AEB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96" name="Line 180">
                <a:extLst>
                  <a:ext uri="{FF2B5EF4-FFF2-40B4-BE49-F238E27FC236}">
                    <a16:creationId xmlns:a16="http://schemas.microsoft.com/office/drawing/2014/main" id="{CF9B6191-AF78-44A8-9609-42E4A277B6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97" name="Text Box 181">
                <a:extLst>
                  <a:ext uri="{FF2B5EF4-FFF2-40B4-BE49-F238E27FC236}">
                    <a16:creationId xmlns:a16="http://schemas.microsoft.com/office/drawing/2014/main" id="{D9C73F47-3C74-4D8E-87BD-F73F340B13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0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1</a:t>
                </a:r>
              </a:p>
            </p:txBody>
          </p:sp>
          <p:sp>
            <p:nvSpPr>
              <p:cNvPr id="316598" name="Text Box 182">
                <a:extLst>
                  <a:ext uri="{FF2B5EF4-FFF2-40B4-BE49-F238E27FC236}">
                    <a16:creationId xmlns:a16="http://schemas.microsoft.com/office/drawing/2014/main" id="{D0C17DBF-9494-4B23-95C0-97D0836B82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2</a:t>
                </a:r>
              </a:p>
            </p:txBody>
          </p:sp>
          <p:sp>
            <p:nvSpPr>
              <p:cNvPr id="316599" name="Text Box 183">
                <a:extLst>
                  <a:ext uri="{FF2B5EF4-FFF2-40B4-BE49-F238E27FC236}">
                    <a16:creationId xmlns:a16="http://schemas.microsoft.com/office/drawing/2014/main" id="{B355B548-2FFC-434E-999F-E9744924DF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3</a:t>
                </a:r>
              </a:p>
            </p:txBody>
          </p:sp>
          <p:sp>
            <p:nvSpPr>
              <p:cNvPr id="316600" name="Text Box 184">
                <a:extLst>
                  <a:ext uri="{FF2B5EF4-FFF2-40B4-BE49-F238E27FC236}">
                    <a16:creationId xmlns:a16="http://schemas.microsoft.com/office/drawing/2014/main" id="{77289250-5001-4197-A49E-02453750A9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4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4</a:t>
                </a:r>
              </a:p>
            </p:txBody>
          </p:sp>
          <p:sp>
            <p:nvSpPr>
              <p:cNvPr id="316601" name="Text Box 185">
                <a:extLst>
                  <a:ext uri="{FF2B5EF4-FFF2-40B4-BE49-F238E27FC236}">
                    <a16:creationId xmlns:a16="http://schemas.microsoft.com/office/drawing/2014/main" id="{A76ABAC9-34B6-49B2-B875-7876E7E53F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2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5</a:t>
                </a:r>
              </a:p>
            </p:txBody>
          </p:sp>
          <p:sp>
            <p:nvSpPr>
              <p:cNvPr id="316602" name="Text Box 186">
                <a:extLst>
                  <a:ext uri="{FF2B5EF4-FFF2-40B4-BE49-F238E27FC236}">
                    <a16:creationId xmlns:a16="http://schemas.microsoft.com/office/drawing/2014/main" id="{8A7E90DD-28AF-4621-A535-665A91B7C1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1344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/>
                  <a:t>C</a:t>
                </a:r>
              </a:p>
            </p:txBody>
          </p:sp>
          <p:sp>
            <p:nvSpPr>
              <p:cNvPr id="316603" name="Rectangle 187">
                <a:extLst>
                  <a:ext uri="{FF2B5EF4-FFF2-40B4-BE49-F238E27FC236}">
                    <a16:creationId xmlns:a16="http://schemas.microsoft.com/office/drawing/2014/main" id="{F1AF69AD-7183-44CA-8E92-A4333343D7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8</a:t>
                </a:r>
              </a:p>
            </p:txBody>
          </p:sp>
          <p:sp>
            <p:nvSpPr>
              <p:cNvPr id="316604" name="Text Box 188">
                <a:extLst>
                  <a:ext uri="{FF2B5EF4-FFF2-40B4-BE49-F238E27FC236}">
                    <a16:creationId xmlns:a16="http://schemas.microsoft.com/office/drawing/2014/main" id="{69F66A66-E4F0-4448-B42C-3DC84D74B4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0</a:t>
                </a:r>
              </a:p>
            </p:txBody>
          </p:sp>
        </p:grpSp>
      </p:grpSp>
      <p:grpSp>
        <p:nvGrpSpPr>
          <p:cNvPr id="316605" name="Group 189">
            <a:extLst>
              <a:ext uri="{FF2B5EF4-FFF2-40B4-BE49-F238E27FC236}">
                <a16:creationId xmlns:a16="http://schemas.microsoft.com/office/drawing/2014/main" id="{9DD75E8C-C7A1-4629-A91E-1A962C76577E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876800"/>
            <a:ext cx="4114800" cy="1371600"/>
            <a:chOff x="96" y="3072"/>
            <a:chExt cx="2592" cy="864"/>
          </a:xfrm>
        </p:grpSpPr>
        <p:grpSp>
          <p:nvGrpSpPr>
            <p:cNvPr id="316606" name="Group 190">
              <a:extLst>
                <a:ext uri="{FF2B5EF4-FFF2-40B4-BE49-F238E27FC236}">
                  <a16:creationId xmlns:a16="http://schemas.microsoft.com/office/drawing/2014/main" id="{21E8BBB6-9A7B-4893-9B92-AF0DCC8BB2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3072"/>
              <a:ext cx="2592" cy="432"/>
              <a:chOff x="96" y="2640"/>
              <a:chExt cx="2592" cy="432"/>
            </a:xfrm>
          </p:grpSpPr>
          <p:grpSp>
            <p:nvGrpSpPr>
              <p:cNvPr id="316607" name="Group 191">
                <a:extLst>
                  <a:ext uri="{FF2B5EF4-FFF2-40B4-BE49-F238E27FC236}">
                    <a16:creationId xmlns:a16="http://schemas.microsoft.com/office/drawing/2014/main" id="{67A096A9-9542-4D86-B245-3A6FFDC560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" y="2640"/>
                <a:ext cx="2304" cy="432"/>
                <a:chOff x="528" y="1392"/>
                <a:chExt cx="2688" cy="480"/>
              </a:xfrm>
            </p:grpSpPr>
            <p:grpSp>
              <p:nvGrpSpPr>
                <p:cNvPr id="316608" name="Group 192">
                  <a:extLst>
                    <a:ext uri="{FF2B5EF4-FFF2-40B4-BE49-F238E27FC236}">
                      <a16:creationId xmlns:a16="http://schemas.microsoft.com/office/drawing/2014/main" id="{A9682BDE-5C44-4DF9-8EC5-B4E6F2865A4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584"/>
                  <a:ext cx="2688" cy="288"/>
                  <a:chOff x="528" y="1440"/>
                  <a:chExt cx="2688" cy="288"/>
                </a:xfrm>
              </p:grpSpPr>
              <p:sp>
                <p:nvSpPr>
                  <p:cNvPr id="316609" name="Rectangle 193">
                    <a:extLst>
                      <a:ext uri="{FF2B5EF4-FFF2-40B4-BE49-F238E27FC236}">
                        <a16:creationId xmlns:a16="http://schemas.microsoft.com/office/drawing/2014/main" id="{A1A0939D-2159-4736-9805-EE0313E116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316610" name="Rectangle 194">
                    <a:extLst>
                      <a:ext uri="{FF2B5EF4-FFF2-40B4-BE49-F238E27FC236}">
                        <a16:creationId xmlns:a16="http://schemas.microsoft.com/office/drawing/2014/main" id="{7B790BA6-28D5-4C07-92B8-77DF7548F32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3</a:t>
                    </a:r>
                  </a:p>
                </p:txBody>
              </p:sp>
              <p:sp>
                <p:nvSpPr>
                  <p:cNvPr id="316611" name="Rectangle 195">
                    <a:extLst>
                      <a:ext uri="{FF2B5EF4-FFF2-40B4-BE49-F238E27FC236}">
                        <a16:creationId xmlns:a16="http://schemas.microsoft.com/office/drawing/2014/main" id="{00644EBF-C505-4A4D-82DB-F94C80C22C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0C0C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3</a:t>
                    </a:r>
                  </a:p>
                </p:txBody>
              </p:sp>
              <p:sp>
                <p:nvSpPr>
                  <p:cNvPr id="316612" name="Rectangle 196">
                    <a:extLst>
                      <a:ext uri="{FF2B5EF4-FFF2-40B4-BE49-F238E27FC236}">
                        <a16:creationId xmlns:a16="http://schemas.microsoft.com/office/drawing/2014/main" id="{DB8770C6-D090-4CCF-940E-10C5C181A5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316613" name="Rectangle 197">
                    <a:extLst>
                      <a:ext uri="{FF2B5EF4-FFF2-40B4-BE49-F238E27FC236}">
                        <a16:creationId xmlns:a16="http://schemas.microsoft.com/office/drawing/2014/main" id="{16194861-3A96-4415-9C11-5CAC22CC5C7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316614" name="Rectangle 198">
                    <a:extLst>
                      <a:ext uri="{FF2B5EF4-FFF2-40B4-BE49-F238E27FC236}">
                        <a16:creationId xmlns:a16="http://schemas.microsoft.com/office/drawing/2014/main" id="{01178D9C-4901-45EE-A5D3-2017FCB891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316615" name="Rectangle 199">
                    <a:extLst>
                      <a:ext uri="{FF2B5EF4-FFF2-40B4-BE49-F238E27FC236}">
                        <a16:creationId xmlns:a16="http://schemas.microsoft.com/office/drawing/2014/main" id="{284748E8-2BF3-483D-9D1A-E7DB3EA9B3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0C0C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0</a:t>
                    </a:r>
                  </a:p>
                </p:txBody>
              </p:sp>
              <p:sp>
                <p:nvSpPr>
                  <p:cNvPr id="316616" name="Rectangle 200">
                    <a:extLst>
                      <a:ext uri="{FF2B5EF4-FFF2-40B4-BE49-F238E27FC236}">
                        <a16:creationId xmlns:a16="http://schemas.microsoft.com/office/drawing/2014/main" id="{0CC5A523-E4F4-4986-A6A0-AE1A71CB4C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316617" name="Line 201">
                    <a:extLst>
                      <a:ext uri="{FF2B5EF4-FFF2-40B4-BE49-F238E27FC236}">
                        <a16:creationId xmlns:a16="http://schemas.microsoft.com/office/drawing/2014/main" id="{86768BBF-D320-4ECF-939A-713A52E74EF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18" name="Line 202">
                    <a:extLst>
                      <a:ext uri="{FF2B5EF4-FFF2-40B4-BE49-F238E27FC236}">
                        <a16:creationId xmlns:a16="http://schemas.microsoft.com/office/drawing/2014/main" id="{EB4C055B-133F-49F3-AFA1-AC001B3B52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" y="1728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19" name="Line 203">
                    <a:extLst>
                      <a:ext uri="{FF2B5EF4-FFF2-40B4-BE49-F238E27FC236}">
                        <a16:creationId xmlns:a16="http://schemas.microsoft.com/office/drawing/2014/main" id="{316DEBE7-5FCC-48A4-BF42-0436CBFC08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20" name="Line 204">
                    <a:extLst>
                      <a:ext uri="{FF2B5EF4-FFF2-40B4-BE49-F238E27FC236}">
                        <a16:creationId xmlns:a16="http://schemas.microsoft.com/office/drawing/2014/main" id="{A99F1D74-9A1F-42F2-BBB0-EFE59AF7665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6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21" name="Line 205">
                    <a:extLst>
                      <a:ext uri="{FF2B5EF4-FFF2-40B4-BE49-F238E27FC236}">
                        <a16:creationId xmlns:a16="http://schemas.microsoft.com/office/drawing/2014/main" id="{1D6290DB-3F5B-4BA1-A0CF-C629DF1824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22" name="Line 206">
                    <a:extLst>
                      <a:ext uri="{FF2B5EF4-FFF2-40B4-BE49-F238E27FC236}">
                        <a16:creationId xmlns:a16="http://schemas.microsoft.com/office/drawing/2014/main" id="{52A2220E-7F7B-4734-A6DD-87283C2E78C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23" name="Line 207">
                    <a:extLst>
                      <a:ext uri="{FF2B5EF4-FFF2-40B4-BE49-F238E27FC236}">
                        <a16:creationId xmlns:a16="http://schemas.microsoft.com/office/drawing/2014/main" id="{213CF509-0C45-4B8B-887A-AD1AAE42DD3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24" name="Line 208">
                    <a:extLst>
                      <a:ext uri="{FF2B5EF4-FFF2-40B4-BE49-F238E27FC236}">
                        <a16:creationId xmlns:a16="http://schemas.microsoft.com/office/drawing/2014/main" id="{84766D92-7170-4FB0-BC4E-A6203EB53A5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25" name="Line 209">
                    <a:extLst>
                      <a:ext uri="{FF2B5EF4-FFF2-40B4-BE49-F238E27FC236}">
                        <a16:creationId xmlns:a16="http://schemas.microsoft.com/office/drawing/2014/main" id="{FA2AFAE1-53B8-4F70-970C-1792B0FA7F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26" name="Line 210">
                    <a:extLst>
                      <a:ext uri="{FF2B5EF4-FFF2-40B4-BE49-F238E27FC236}">
                        <a16:creationId xmlns:a16="http://schemas.microsoft.com/office/drawing/2014/main" id="{AC2BC0C2-8B53-40B5-9F2A-E767F796C5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27" name="Line 211">
                    <a:extLst>
                      <a:ext uri="{FF2B5EF4-FFF2-40B4-BE49-F238E27FC236}">
                        <a16:creationId xmlns:a16="http://schemas.microsoft.com/office/drawing/2014/main" id="{FF17BCC4-6CE8-414E-95D2-A8B1A0A0C6E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16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16628" name="Text Box 212">
                  <a:extLst>
                    <a:ext uri="{FF2B5EF4-FFF2-40B4-BE49-F238E27FC236}">
                      <a16:creationId xmlns:a16="http://schemas.microsoft.com/office/drawing/2014/main" id="{36A6BB5D-D186-4A1C-A9E9-04EE7D9844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4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1</a:t>
                  </a:r>
                </a:p>
              </p:txBody>
            </p:sp>
            <p:sp>
              <p:nvSpPr>
                <p:cNvPr id="316629" name="Text Box 213">
                  <a:extLst>
                    <a:ext uri="{FF2B5EF4-FFF2-40B4-BE49-F238E27FC236}">
                      <a16:creationId xmlns:a16="http://schemas.microsoft.com/office/drawing/2014/main" id="{690206E6-6EC0-48B1-90B3-4B981C6F289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0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2</a:t>
                  </a:r>
                </a:p>
              </p:txBody>
            </p:sp>
            <p:sp>
              <p:nvSpPr>
                <p:cNvPr id="316630" name="Text Box 214">
                  <a:extLst>
                    <a:ext uri="{FF2B5EF4-FFF2-40B4-BE49-F238E27FC236}">
                      <a16:creationId xmlns:a16="http://schemas.microsoft.com/office/drawing/2014/main" id="{BBD09043-50E4-41B1-93CB-8BAEC155852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3</a:t>
                  </a:r>
                </a:p>
              </p:txBody>
            </p:sp>
            <p:sp>
              <p:nvSpPr>
                <p:cNvPr id="316631" name="Text Box 215">
                  <a:extLst>
                    <a:ext uri="{FF2B5EF4-FFF2-40B4-BE49-F238E27FC236}">
                      <a16:creationId xmlns:a16="http://schemas.microsoft.com/office/drawing/2014/main" id="{35659402-CEEA-4FAB-974B-04F10E0562C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32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4</a:t>
                  </a:r>
                </a:p>
              </p:txBody>
            </p:sp>
            <p:sp>
              <p:nvSpPr>
                <p:cNvPr id="316632" name="Text Box 216">
                  <a:extLst>
                    <a:ext uri="{FF2B5EF4-FFF2-40B4-BE49-F238E27FC236}">
                      <a16:creationId xmlns:a16="http://schemas.microsoft.com/office/drawing/2014/main" id="{D57CACC5-654D-4E9C-A21F-62DD04CAE8D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68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5</a:t>
                  </a:r>
                </a:p>
              </p:txBody>
            </p:sp>
            <p:sp>
              <p:nvSpPr>
                <p:cNvPr id="316633" name="Text Box 217">
                  <a:extLst>
                    <a:ext uri="{FF2B5EF4-FFF2-40B4-BE49-F238E27FC236}">
                      <a16:creationId xmlns:a16="http://schemas.microsoft.com/office/drawing/2014/main" id="{4F5F555D-3BE9-43FB-9FE9-677A016836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4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6</a:t>
                  </a:r>
                </a:p>
              </p:txBody>
            </p:sp>
            <p:sp>
              <p:nvSpPr>
                <p:cNvPr id="316634" name="Text Box 218">
                  <a:extLst>
                    <a:ext uri="{FF2B5EF4-FFF2-40B4-BE49-F238E27FC236}">
                      <a16:creationId xmlns:a16="http://schemas.microsoft.com/office/drawing/2014/main" id="{9D66F47C-1FD2-4C0B-952D-060D004F0C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40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7</a:t>
                  </a:r>
                </a:p>
              </p:txBody>
            </p:sp>
            <p:sp>
              <p:nvSpPr>
                <p:cNvPr id="316635" name="Text Box 219">
                  <a:extLst>
                    <a:ext uri="{FF2B5EF4-FFF2-40B4-BE49-F238E27FC236}">
                      <a16:creationId xmlns:a16="http://schemas.microsoft.com/office/drawing/2014/main" id="{C142618C-E5C6-4D8E-A81B-E983FD97FEC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8</a:t>
                  </a:r>
                </a:p>
              </p:txBody>
            </p:sp>
          </p:grpSp>
          <p:sp>
            <p:nvSpPr>
              <p:cNvPr id="316636" name="Text Box 220">
                <a:extLst>
                  <a:ext uri="{FF2B5EF4-FFF2-40B4-BE49-F238E27FC236}">
                    <a16:creationId xmlns:a16="http://schemas.microsoft.com/office/drawing/2014/main" id="{9CD2AC7C-CDCE-493C-9605-E5B0731604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2784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/>
                  <a:t>B</a:t>
                </a:r>
              </a:p>
            </p:txBody>
          </p:sp>
        </p:grpSp>
        <p:grpSp>
          <p:nvGrpSpPr>
            <p:cNvPr id="316637" name="Group 221">
              <a:extLst>
                <a:ext uri="{FF2B5EF4-FFF2-40B4-BE49-F238E27FC236}">
                  <a16:creationId xmlns:a16="http://schemas.microsoft.com/office/drawing/2014/main" id="{76DC717A-09E2-427F-A729-DE60CE2B89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3504"/>
              <a:ext cx="2016" cy="432"/>
              <a:chOff x="96" y="1200"/>
              <a:chExt cx="2016" cy="432"/>
            </a:xfrm>
          </p:grpSpPr>
          <p:sp>
            <p:nvSpPr>
              <p:cNvPr id="316638" name="Rectangle 222">
                <a:extLst>
                  <a:ext uri="{FF2B5EF4-FFF2-40B4-BE49-F238E27FC236}">
                    <a16:creationId xmlns:a16="http://schemas.microsoft.com/office/drawing/2014/main" id="{2BFA72DF-A020-4759-AEE7-F996DE7AC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7</a:t>
                </a:r>
              </a:p>
            </p:txBody>
          </p:sp>
          <p:sp>
            <p:nvSpPr>
              <p:cNvPr id="316639" name="Rectangle 223">
                <a:extLst>
                  <a:ext uri="{FF2B5EF4-FFF2-40B4-BE49-F238E27FC236}">
                    <a16:creationId xmlns:a16="http://schemas.microsoft.com/office/drawing/2014/main" id="{4F50771B-E297-4626-A0B6-5C782916E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373"/>
                <a:ext cx="288" cy="25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5</a:t>
                </a:r>
              </a:p>
            </p:txBody>
          </p:sp>
          <p:sp>
            <p:nvSpPr>
              <p:cNvPr id="316640" name="Rectangle 224">
                <a:extLst>
                  <a:ext uri="{FF2B5EF4-FFF2-40B4-BE49-F238E27FC236}">
                    <a16:creationId xmlns:a16="http://schemas.microsoft.com/office/drawing/2014/main" id="{E66D174F-519C-4461-A19C-7AC8100AC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4</a:t>
                </a:r>
              </a:p>
            </p:txBody>
          </p:sp>
          <p:sp>
            <p:nvSpPr>
              <p:cNvPr id="316641" name="Rectangle 225">
                <a:extLst>
                  <a:ext uri="{FF2B5EF4-FFF2-40B4-BE49-F238E27FC236}">
                    <a16:creationId xmlns:a16="http://schemas.microsoft.com/office/drawing/2014/main" id="{12330F30-1F7B-4164-A91F-20A5AADE52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2</a:t>
                </a:r>
              </a:p>
            </p:txBody>
          </p:sp>
          <p:sp>
            <p:nvSpPr>
              <p:cNvPr id="316642" name="Rectangle 226">
                <a:extLst>
                  <a:ext uri="{FF2B5EF4-FFF2-40B4-BE49-F238E27FC236}">
                    <a16:creationId xmlns:a16="http://schemas.microsoft.com/office/drawing/2014/main" id="{6197CC83-BA56-4049-9E65-5DBD27472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1</a:t>
                </a:r>
              </a:p>
            </p:txBody>
          </p:sp>
          <p:sp>
            <p:nvSpPr>
              <p:cNvPr id="316643" name="Line 227">
                <a:extLst>
                  <a:ext uri="{FF2B5EF4-FFF2-40B4-BE49-F238E27FC236}">
                    <a16:creationId xmlns:a16="http://schemas.microsoft.com/office/drawing/2014/main" id="{B92F9914-407F-4C53-AB35-F341CE8F1B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" y="1373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644" name="Line 228">
                <a:extLst>
                  <a:ext uri="{FF2B5EF4-FFF2-40B4-BE49-F238E27FC236}">
                    <a16:creationId xmlns:a16="http://schemas.microsoft.com/office/drawing/2014/main" id="{8A11A7F9-009D-47E0-B98C-8BB8A2582B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645" name="Line 229">
                <a:extLst>
                  <a:ext uri="{FF2B5EF4-FFF2-40B4-BE49-F238E27FC236}">
                    <a16:creationId xmlns:a16="http://schemas.microsoft.com/office/drawing/2014/main" id="{BB747809-6144-4FE7-B909-4335DB8BE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646" name="Line 230">
                <a:extLst>
                  <a:ext uri="{FF2B5EF4-FFF2-40B4-BE49-F238E27FC236}">
                    <a16:creationId xmlns:a16="http://schemas.microsoft.com/office/drawing/2014/main" id="{40490BCB-A9BD-4670-8E73-7F311832A7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647" name="Line 231">
                <a:extLst>
                  <a:ext uri="{FF2B5EF4-FFF2-40B4-BE49-F238E27FC236}">
                    <a16:creationId xmlns:a16="http://schemas.microsoft.com/office/drawing/2014/main" id="{C292C981-54F5-41CB-960D-5994087046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648" name="Line 232">
                <a:extLst>
                  <a:ext uri="{FF2B5EF4-FFF2-40B4-BE49-F238E27FC236}">
                    <a16:creationId xmlns:a16="http://schemas.microsoft.com/office/drawing/2014/main" id="{C380A2B9-CD80-4A51-9E53-8F7C0645B4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649" name="Line 233">
                <a:extLst>
                  <a:ext uri="{FF2B5EF4-FFF2-40B4-BE49-F238E27FC236}">
                    <a16:creationId xmlns:a16="http://schemas.microsoft.com/office/drawing/2014/main" id="{B23FF764-FA4E-4E37-A582-532246A2D7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650" name="Line 234">
                <a:extLst>
                  <a:ext uri="{FF2B5EF4-FFF2-40B4-BE49-F238E27FC236}">
                    <a16:creationId xmlns:a16="http://schemas.microsoft.com/office/drawing/2014/main" id="{42A09978-702F-41E0-B6CE-140A428637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651" name="Line 235">
                <a:extLst>
                  <a:ext uri="{FF2B5EF4-FFF2-40B4-BE49-F238E27FC236}">
                    <a16:creationId xmlns:a16="http://schemas.microsoft.com/office/drawing/2014/main" id="{0406DDFC-DD1B-4257-9EAC-2F454FFDA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652" name="Text Box 236">
                <a:extLst>
                  <a:ext uri="{FF2B5EF4-FFF2-40B4-BE49-F238E27FC236}">
                    <a16:creationId xmlns:a16="http://schemas.microsoft.com/office/drawing/2014/main" id="{92822E62-C58E-4E0B-99F8-E396A99286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0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1</a:t>
                </a:r>
              </a:p>
            </p:txBody>
          </p:sp>
          <p:sp>
            <p:nvSpPr>
              <p:cNvPr id="316653" name="Text Box 237">
                <a:extLst>
                  <a:ext uri="{FF2B5EF4-FFF2-40B4-BE49-F238E27FC236}">
                    <a16:creationId xmlns:a16="http://schemas.microsoft.com/office/drawing/2014/main" id="{C9F4B89F-21D7-4091-B899-8C9E3ABF71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2</a:t>
                </a:r>
              </a:p>
            </p:txBody>
          </p:sp>
          <p:sp>
            <p:nvSpPr>
              <p:cNvPr id="316654" name="Text Box 238">
                <a:extLst>
                  <a:ext uri="{FF2B5EF4-FFF2-40B4-BE49-F238E27FC236}">
                    <a16:creationId xmlns:a16="http://schemas.microsoft.com/office/drawing/2014/main" id="{9DA801F2-FE50-4825-AF0C-45324BD15F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3</a:t>
                </a:r>
              </a:p>
            </p:txBody>
          </p:sp>
          <p:sp>
            <p:nvSpPr>
              <p:cNvPr id="316655" name="Text Box 239">
                <a:extLst>
                  <a:ext uri="{FF2B5EF4-FFF2-40B4-BE49-F238E27FC236}">
                    <a16:creationId xmlns:a16="http://schemas.microsoft.com/office/drawing/2014/main" id="{42074886-E3C1-4712-B145-545E381FC8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4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4</a:t>
                </a:r>
              </a:p>
            </p:txBody>
          </p:sp>
          <p:sp>
            <p:nvSpPr>
              <p:cNvPr id="316656" name="Text Box 240">
                <a:extLst>
                  <a:ext uri="{FF2B5EF4-FFF2-40B4-BE49-F238E27FC236}">
                    <a16:creationId xmlns:a16="http://schemas.microsoft.com/office/drawing/2014/main" id="{4456BB87-3F30-4082-AB63-89A3BEC025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2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5</a:t>
                </a:r>
              </a:p>
            </p:txBody>
          </p:sp>
          <p:sp>
            <p:nvSpPr>
              <p:cNvPr id="316657" name="Text Box 241">
                <a:extLst>
                  <a:ext uri="{FF2B5EF4-FFF2-40B4-BE49-F238E27FC236}">
                    <a16:creationId xmlns:a16="http://schemas.microsoft.com/office/drawing/2014/main" id="{0E171790-CB21-47AF-B26F-F8E209EC3E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1344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/>
                  <a:t>C</a:t>
                </a:r>
              </a:p>
            </p:txBody>
          </p:sp>
          <p:sp>
            <p:nvSpPr>
              <p:cNvPr id="316658" name="Rectangle 242">
                <a:extLst>
                  <a:ext uri="{FF2B5EF4-FFF2-40B4-BE49-F238E27FC236}">
                    <a16:creationId xmlns:a16="http://schemas.microsoft.com/office/drawing/2014/main" id="{D7D312AB-3226-4291-8D68-34998430F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8</a:t>
                </a:r>
              </a:p>
            </p:txBody>
          </p:sp>
          <p:sp>
            <p:nvSpPr>
              <p:cNvPr id="316659" name="Text Box 243">
                <a:extLst>
                  <a:ext uri="{FF2B5EF4-FFF2-40B4-BE49-F238E27FC236}">
                    <a16:creationId xmlns:a16="http://schemas.microsoft.com/office/drawing/2014/main" id="{E70E6A2F-077C-44FE-9453-2981AD0329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0</a:t>
                </a:r>
              </a:p>
            </p:txBody>
          </p:sp>
        </p:grpSp>
      </p:grpSp>
      <p:grpSp>
        <p:nvGrpSpPr>
          <p:cNvPr id="316660" name="Group 244">
            <a:extLst>
              <a:ext uri="{FF2B5EF4-FFF2-40B4-BE49-F238E27FC236}">
                <a16:creationId xmlns:a16="http://schemas.microsoft.com/office/drawing/2014/main" id="{5A35C646-55BE-45B7-AD4E-955569750DC9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4876800"/>
            <a:ext cx="4114800" cy="1371600"/>
            <a:chOff x="96" y="3072"/>
            <a:chExt cx="2592" cy="864"/>
          </a:xfrm>
        </p:grpSpPr>
        <p:grpSp>
          <p:nvGrpSpPr>
            <p:cNvPr id="316661" name="Group 245">
              <a:extLst>
                <a:ext uri="{FF2B5EF4-FFF2-40B4-BE49-F238E27FC236}">
                  <a16:creationId xmlns:a16="http://schemas.microsoft.com/office/drawing/2014/main" id="{1EC42AC4-F210-46B4-9098-69D4F0EAC7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3072"/>
              <a:ext cx="2592" cy="432"/>
              <a:chOff x="96" y="2640"/>
              <a:chExt cx="2592" cy="432"/>
            </a:xfrm>
          </p:grpSpPr>
          <p:grpSp>
            <p:nvGrpSpPr>
              <p:cNvPr id="316662" name="Group 246">
                <a:extLst>
                  <a:ext uri="{FF2B5EF4-FFF2-40B4-BE49-F238E27FC236}">
                    <a16:creationId xmlns:a16="http://schemas.microsoft.com/office/drawing/2014/main" id="{F8761B28-C880-40E0-8734-0FE64A2DFF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" y="2640"/>
                <a:ext cx="2304" cy="432"/>
                <a:chOff x="528" y="1392"/>
                <a:chExt cx="2688" cy="480"/>
              </a:xfrm>
            </p:grpSpPr>
            <p:grpSp>
              <p:nvGrpSpPr>
                <p:cNvPr id="316663" name="Group 247">
                  <a:extLst>
                    <a:ext uri="{FF2B5EF4-FFF2-40B4-BE49-F238E27FC236}">
                      <a16:creationId xmlns:a16="http://schemas.microsoft.com/office/drawing/2014/main" id="{CCEBD561-B52E-4654-AE0D-1E3E0B6F73D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584"/>
                  <a:ext cx="2688" cy="288"/>
                  <a:chOff x="528" y="1440"/>
                  <a:chExt cx="2688" cy="288"/>
                </a:xfrm>
              </p:grpSpPr>
              <p:sp>
                <p:nvSpPr>
                  <p:cNvPr id="316664" name="Rectangle 248">
                    <a:extLst>
                      <a:ext uri="{FF2B5EF4-FFF2-40B4-BE49-F238E27FC236}">
                        <a16:creationId xmlns:a16="http://schemas.microsoft.com/office/drawing/2014/main" id="{834E1FB2-B539-41AC-AC82-1D92B856DE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316665" name="Rectangle 249">
                    <a:extLst>
                      <a:ext uri="{FF2B5EF4-FFF2-40B4-BE49-F238E27FC236}">
                        <a16:creationId xmlns:a16="http://schemas.microsoft.com/office/drawing/2014/main" id="{2F7ECBDE-1719-4F9D-9B92-3676A3C32A1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3</a:t>
                    </a:r>
                  </a:p>
                </p:txBody>
              </p:sp>
              <p:sp>
                <p:nvSpPr>
                  <p:cNvPr id="316666" name="Rectangle 250">
                    <a:extLst>
                      <a:ext uri="{FF2B5EF4-FFF2-40B4-BE49-F238E27FC236}">
                        <a16:creationId xmlns:a16="http://schemas.microsoft.com/office/drawing/2014/main" id="{EA335823-BBB0-43BD-BE00-5EB75BA4BA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0C0C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3</a:t>
                    </a:r>
                  </a:p>
                </p:txBody>
              </p:sp>
              <p:sp>
                <p:nvSpPr>
                  <p:cNvPr id="316667" name="Rectangle 251">
                    <a:extLst>
                      <a:ext uri="{FF2B5EF4-FFF2-40B4-BE49-F238E27FC236}">
                        <a16:creationId xmlns:a16="http://schemas.microsoft.com/office/drawing/2014/main" id="{155DF54E-47E5-4734-B463-9A7D55AE9A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316668" name="Rectangle 252">
                    <a:extLst>
                      <a:ext uri="{FF2B5EF4-FFF2-40B4-BE49-F238E27FC236}">
                        <a16:creationId xmlns:a16="http://schemas.microsoft.com/office/drawing/2014/main" id="{A03255D3-241D-4647-A664-A439D02FB5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0C0C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2</a:t>
                    </a:r>
                  </a:p>
                </p:txBody>
              </p:sp>
              <p:sp>
                <p:nvSpPr>
                  <p:cNvPr id="316669" name="Rectangle 253">
                    <a:extLst>
                      <a:ext uri="{FF2B5EF4-FFF2-40B4-BE49-F238E27FC236}">
                        <a16:creationId xmlns:a16="http://schemas.microsoft.com/office/drawing/2014/main" id="{D32AC534-7C0A-4C3B-8361-FC82CF3ED9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316670" name="Rectangle 254">
                    <a:extLst>
                      <a:ext uri="{FF2B5EF4-FFF2-40B4-BE49-F238E27FC236}">
                        <a16:creationId xmlns:a16="http://schemas.microsoft.com/office/drawing/2014/main" id="{F09B46A2-5A4D-4245-A156-74AA0792E0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0C0C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0</a:t>
                    </a:r>
                  </a:p>
                </p:txBody>
              </p:sp>
              <p:sp>
                <p:nvSpPr>
                  <p:cNvPr id="316671" name="Rectangle 255">
                    <a:extLst>
                      <a:ext uri="{FF2B5EF4-FFF2-40B4-BE49-F238E27FC236}">
                        <a16:creationId xmlns:a16="http://schemas.microsoft.com/office/drawing/2014/main" id="{32259C87-0851-4E5F-A718-BD729839D26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316672" name="Line 256">
                    <a:extLst>
                      <a:ext uri="{FF2B5EF4-FFF2-40B4-BE49-F238E27FC236}">
                        <a16:creationId xmlns:a16="http://schemas.microsoft.com/office/drawing/2014/main" id="{193F8BBE-726A-4444-9BFD-BEFD17EAC9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73" name="Line 257">
                    <a:extLst>
                      <a:ext uri="{FF2B5EF4-FFF2-40B4-BE49-F238E27FC236}">
                        <a16:creationId xmlns:a16="http://schemas.microsoft.com/office/drawing/2014/main" id="{326BFBC4-6069-42AA-9DD0-FDEAE69202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" y="1728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74" name="Line 258">
                    <a:extLst>
                      <a:ext uri="{FF2B5EF4-FFF2-40B4-BE49-F238E27FC236}">
                        <a16:creationId xmlns:a16="http://schemas.microsoft.com/office/drawing/2014/main" id="{10715770-552B-4A55-9529-763729E5A30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75" name="Line 259">
                    <a:extLst>
                      <a:ext uri="{FF2B5EF4-FFF2-40B4-BE49-F238E27FC236}">
                        <a16:creationId xmlns:a16="http://schemas.microsoft.com/office/drawing/2014/main" id="{026E1350-2071-4C53-AD2B-C62614A754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6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76" name="Line 260">
                    <a:extLst>
                      <a:ext uri="{FF2B5EF4-FFF2-40B4-BE49-F238E27FC236}">
                        <a16:creationId xmlns:a16="http://schemas.microsoft.com/office/drawing/2014/main" id="{680357C0-56C7-48AC-8052-6842EDEA021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77" name="Line 261">
                    <a:extLst>
                      <a:ext uri="{FF2B5EF4-FFF2-40B4-BE49-F238E27FC236}">
                        <a16:creationId xmlns:a16="http://schemas.microsoft.com/office/drawing/2014/main" id="{E4DE40F5-00EC-4FEF-9DB6-F957DC71075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78" name="Line 262">
                    <a:extLst>
                      <a:ext uri="{FF2B5EF4-FFF2-40B4-BE49-F238E27FC236}">
                        <a16:creationId xmlns:a16="http://schemas.microsoft.com/office/drawing/2014/main" id="{6E45982F-579F-48CD-9A8D-9BA7F96E16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79" name="Line 263">
                    <a:extLst>
                      <a:ext uri="{FF2B5EF4-FFF2-40B4-BE49-F238E27FC236}">
                        <a16:creationId xmlns:a16="http://schemas.microsoft.com/office/drawing/2014/main" id="{DAF6D382-445D-46A4-B0C6-F3CDE7B3482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80" name="Line 264">
                    <a:extLst>
                      <a:ext uri="{FF2B5EF4-FFF2-40B4-BE49-F238E27FC236}">
                        <a16:creationId xmlns:a16="http://schemas.microsoft.com/office/drawing/2014/main" id="{21183F4F-E223-4A2F-8B6D-E3595376E47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81" name="Line 265">
                    <a:extLst>
                      <a:ext uri="{FF2B5EF4-FFF2-40B4-BE49-F238E27FC236}">
                        <a16:creationId xmlns:a16="http://schemas.microsoft.com/office/drawing/2014/main" id="{81D6D686-8A37-4AE1-8C3C-2BB7239E98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82" name="Line 266">
                    <a:extLst>
                      <a:ext uri="{FF2B5EF4-FFF2-40B4-BE49-F238E27FC236}">
                        <a16:creationId xmlns:a16="http://schemas.microsoft.com/office/drawing/2014/main" id="{EEF947F2-B627-4744-B1CB-E50EE2FA3EB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16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16683" name="Text Box 267">
                  <a:extLst>
                    <a:ext uri="{FF2B5EF4-FFF2-40B4-BE49-F238E27FC236}">
                      <a16:creationId xmlns:a16="http://schemas.microsoft.com/office/drawing/2014/main" id="{A3A5EFC0-99B8-4E65-944C-AB6A692DB94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4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1</a:t>
                  </a:r>
                </a:p>
              </p:txBody>
            </p:sp>
            <p:sp>
              <p:nvSpPr>
                <p:cNvPr id="316684" name="Text Box 268">
                  <a:extLst>
                    <a:ext uri="{FF2B5EF4-FFF2-40B4-BE49-F238E27FC236}">
                      <a16:creationId xmlns:a16="http://schemas.microsoft.com/office/drawing/2014/main" id="{1A58BC8B-85D3-471A-82B4-10DC368C90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0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2</a:t>
                  </a:r>
                </a:p>
              </p:txBody>
            </p:sp>
            <p:sp>
              <p:nvSpPr>
                <p:cNvPr id="316685" name="Text Box 269">
                  <a:extLst>
                    <a:ext uri="{FF2B5EF4-FFF2-40B4-BE49-F238E27FC236}">
                      <a16:creationId xmlns:a16="http://schemas.microsoft.com/office/drawing/2014/main" id="{5F7306DC-B2CA-4B71-B6A9-29B915570B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3</a:t>
                  </a:r>
                </a:p>
              </p:txBody>
            </p:sp>
            <p:sp>
              <p:nvSpPr>
                <p:cNvPr id="316686" name="Text Box 270">
                  <a:extLst>
                    <a:ext uri="{FF2B5EF4-FFF2-40B4-BE49-F238E27FC236}">
                      <a16:creationId xmlns:a16="http://schemas.microsoft.com/office/drawing/2014/main" id="{7F2138E5-BD5C-4818-AB04-6C3340DD55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32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4</a:t>
                  </a:r>
                </a:p>
              </p:txBody>
            </p:sp>
            <p:sp>
              <p:nvSpPr>
                <p:cNvPr id="316687" name="Text Box 271">
                  <a:extLst>
                    <a:ext uri="{FF2B5EF4-FFF2-40B4-BE49-F238E27FC236}">
                      <a16:creationId xmlns:a16="http://schemas.microsoft.com/office/drawing/2014/main" id="{B0B0CB42-0A70-4E4A-9D2A-C55AA643E2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68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5</a:t>
                  </a:r>
                </a:p>
              </p:txBody>
            </p:sp>
            <p:sp>
              <p:nvSpPr>
                <p:cNvPr id="316688" name="Text Box 272">
                  <a:extLst>
                    <a:ext uri="{FF2B5EF4-FFF2-40B4-BE49-F238E27FC236}">
                      <a16:creationId xmlns:a16="http://schemas.microsoft.com/office/drawing/2014/main" id="{D697B517-AD03-46F9-924D-837B993DA9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4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6</a:t>
                  </a:r>
                </a:p>
              </p:txBody>
            </p:sp>
            <p:sp>
              <p:nvSpPr>
                <p:cNvPr id="316689" name="Text Box 273">
                  <a:extLst>
                    <a:ext uri="{FF2B5EF4-FFF2-40B4-BE49-F238E27FC236}">
                      <a16:creationId xmlns:a16="http://schemas.microsoft.com/office/drawing/2014/main" id="{9FCC6F48-290F-4B67-84A7-9E9E6925116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40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7</a:t>
                  </a:r>
                </a:p>
              </p:txBody>
            </p:sp>
            <p:sp>
              <p:nvSpPr>
                <p:cNvPr id="316690" name="Text Box 274">
                  <a:extLst>
                    <a:ext uri="{FF2B5EF4-FFF2-40B4-BE49-F238E27FC236}">
                      <a16:creationId xmlns:a16="http://schemas.microsoft.com/office/drawing/2014/main" id="{5D977868-FE39-49C4-A9C0-03E1D3CC7A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8</a:t>
                  </a:r>
                </a:p>
              </p:txBody>
            </p:sp>
          </p:grpSp>
          <p:sp>
            <p:nvSpPr>
              <p:cNvPr id="316691" name="Text Box 275">
                <a:extLst>
                  <a:ext uri="{FF2B5EF4-FFF2-40B4-BE49-F238E27FC236}">
                    <a16:creationId xmlns:a16="http://schemas.microsoft.com/office/drawing/2014/main" id="{F155B985-6E72-462C-8C8F-C53CBB053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2784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/>
                  <a:t>B</a:t>
                </a:r>
              </a:p>
            </p:txBody>
          </p:sp>
        </p:grpSp>
        <p:grpSp>
          <p:nvGrpSpPr>
            <p:cNvPr id="316692" name="Group 276">
              <a:extLst>
                <a:ext uri="{FF2B5EF4-FFF2-40B4-BE49-F238E27FC236}">
                  <a16:creationId xmlns:a16="http://schemas.microsoft.com/office/drawing/2014/main" id="{77C457BB-6EC6-4ED0-86D3-2331A632A1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3504"/>
              <a:ext cx="2016" cy="432"/>
              <a:chOff x="96" y="1200"/>
              <a:chExt cx="2016" cy="432"/>
            </a:xfrm>
          </p:grpSpPr>
          <p:sp>
            <p:nvSpPr>
              <p:cNvPr id="316693" name="Rectangle 277">
                <a:extLst>
                  <a:ext uri="{FF2B5EF4-FFF2-40B4-BE49-F238E27FC236}">
                    <a16:creationId xmlns:a16="http://schemas.microsoft.com/office/drawing/2014/main" id="{B9163A3F-7516-4B9B-9E02-24F262791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7</a:t>
                </a:r>
              </a:p>
            </p:txBody>
          </p:sp>
          <p:sp>
            <p:nvSpPr>
              <p:cNvPr id="316694" name="Rectangle 278">
                <a:extLst>
                  <a:ext uri="{FF2B5EF4-FFF2-40B4-BE49-F238E27FC236}">
                    <a16:creationId xmlns:a16="http://schemas.microsoft.com/office/drawing/2014/main" id="{396C5F1E-DEE5-4E02-AAED-F81692505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5</a:t>
                </a:r>
              </a:p>
            </p:txBody>
          </p:sp>
          <p:sp>
            <p:nvSpPr>
              <p:cNvPr id="316695" name="Rectangle 279">
                <a:extLst>
                  <a:ext uri="{FF2B5EF4-FFF2-40B4-BE49-F238E27FC236}">
                    <a16:creationId xmlns:a16="http://schemas.microsoft.com/office/drawing/2014/main" id="{03543B0D-7BF3-480C-8C33-E872047BE8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373"/>
                <a:ext cx="288" cy="25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3</a:t>
                </a:r>
              </a:p>
            </p:txBody>
          </p:sp>
          <p:sp>
            <p:nvSpPr>
              <p:cNvPr id="316696" name="Rectangle 280">
                <a:extLst>
                  <a:ext uri="{FF2B5EF4-FFF2-40B4-BE49-F238E27FC236}">
                    <a16:creationId xmlns:a16="http://schemas.microsoft.com/office/drawing/2014/main" id="{59C99E75-5EAC-4388-88D5-20E068EBD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2</a:t>
                </a:r>
              </a:p>
            </p:txBody>
          </p:sp>
          <p:sp>
            <p:nvSpPr>
              <p:cNvPr id="316697" name="Rectangle 281">
                <a:extLst>
                  <a:ext uri="{FF2B5EF4-FFF2-40B4-BE49-F238E27FC236}">
                    <a16:creationId xmlns:a16="http://schemas.microsoft.com/office/drawing/2014/main" id="{AC2AA791-9083-46DE-A545-2CFCF3817E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1</a:t>
                </a:r>
              </a:p>
            </p:txBody>
          </p:sp>
          <p:sp>
            <p:nvSpPr>
              <p:cNvPr id="316698" name="Line 282">
                <a:extLst>
                  <a:ext uri="{FF2B5EF4-FFF2-40B4-BE49-F238E27FC236}">
                    <a16:creationId xmlns:a16="http://schemas.microsoft.com/office/drawing/2014/main" id="{D489EB81-908A-435E-95A0-ADE63292F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" y="1373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699" name="Line 283">
                <a:extLst>
                  <a:ext uri="{FF2B5EF4-FFF2-40B4-BE49-F238E27FC236}">
                    <a16:creationId xmlns:a16="http://schemas.microsoft.com/office/drawing/2014/main" id="{D3E70AD4-E37C-47B3-8E93-7E4A2DCE2F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700" name="Line 284">
                <a:extLst>
                  <a:ext uri="{FF2B5EF4-FFF2-40B4-BE49-F238E27FC236}">
                    <a16:creationId xmlns:a16="http://schemas.microsoft.com/office/drawing/2014/main" id="{6DFA572E-2D72-4C26-A6A9-43786F4224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701" name="Line 285">
                <a:extLst>
                  <a:ext uri="{FF2B5EF4-FFF2-40B4-BE49-F238E27FC236}">
                    <a16:creationId xmlns:a16="http://schemas.microsoft.com/office/drawing/2014/main" id="{16A8ED39-539E-4341-8DB8-B99F7D128B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702" name="Line 286">
                <a:extLst>
                  <a:ext uri="{FF2B5EF4-FFF2-40B4-BE49-F238E27FC236}">
                    <a16:creationId xmlns:a16="http://schemas.microsoft.com/office/drawing/2014/main" id="{2405B1C8-7CDA-4942-B442-D5FB3A505C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703" name="Line 287">
                <a:extLst>
                  <a:ext uri="{FF2B5EF4-FFF2-40B4-BE49-F238E27FC236}">
                    <a16:creationId xmlns:a16="http://schemas.microsoft.com/office/drawing/2014/main" id="{7B384D3F-50BE-434F-AAE2-037B8F5401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704" name="Line 288">
                <a:extLst>
                  <a:ext uri="{FF2B5EF4-FFF2-40B4-BE49-F238E27FC236}">
                    <a16:creationId xmlns:a16="http://schemas.microsoft.com/office/drawing/2014/main" id="{BA53C7FD-E10A-4E33-BDF2-DAF5BABA5F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705" name="Line 289">
                <a:extLst>
                  <a:ext uri="{FF2B5EF4-FFF2-40B4-BE49-F238E27FC236}">
                    <a16:creationId xmlns:a16="http://schemas.microsoft.com/office/drawing/2014/main" id="{81564788-6651-49BA-A094-10FB8D21AA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706" name="Line 290">
                <a:extLst>
                  <a:ext uri="{FF2B5EF4-FFF2-40B4-BE49-F238E27FC236}">
                    <a16:creationId xmlns:a16="http://schemas.microsoft.com/office/drawing/2014/main" id="{261D326F-B287-4B65-8E04-FB4DC318D1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707" name="Text Box 291">
                <a:extLst>
                  <a:ext uri="{FF2B5EF4-FFF2-40B4-BE49-F238E27FC236}">
                    <a16:creationId xmlns:a16="http://schemas.microsoft.com/office/drawing/2014/main" id="{FB2F2734-6F23-4C45-996E-AA9DC1901B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0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1</a:t>
                </a:r>
              </a:p>
            </p:txBody>
          </p:sp>
          <p:sp>
            <p:nvSpPr>
              <p:cNvPr id="316708" name="Text Box 292">
                <a:extLst>
                  <a:ext uri="{FF2B5EF4-FFF2-40B4-BE49-F238E27FC236}">
                    <a16:creationId xmlns:a16="http://schemas.microsoft.com/office/drawing/2014/main" id="{213F9594-A710-41DC-A674-99D587EFB8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2</a:t>
                </a:r>
              </a:p>
            </p:txBody>
          </p:sp>
          <p:sp>
            <p:nvSpPr>
              <p:cNvPr id="316709" name="Text Box 293">
                <a:extLst>
                  <a:ext uri="{FF2B5EF4-FFF2-40B4-BE49-F238E27FC236}">
                    <a16:creationId xmlns:a16="http://schemas.microsoft.com/office/drawing/2014/main" id="{AD6BDFFB-4B6C-4352-913E-4BFC10DEDB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3</a:t>
                </a:r>
              </a:p>
            </p:txBody>
          </p:sp>
          <p:sp>
            <p:nvSpPr>
              <p:cNvPr id="316710" name="Text Box 294">
                <a:extLst>
                  <a:ext uri="{FF2B5EF4-FFF2-40B4-BE49-F238E27FC236}">
                    <a16:creationId xmlns:a16="http://schemas.microsoft.com/office/drawing/2014/main" id="{657EBB8A-D700-4B86-B01D-708A2E19B3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4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4</a:t>
                </a:r>
              </a:p>
            </p:txBody>
          </p:sp>
          <p:sp>
            <p:nvSpPr>
              <p:cNvPr id="316711" name="Text Box 295">
                <a:extLst>
                  <a:ext uri="{FF2B5EF4-FFF2-40B4-BE49-F238E27FC236}">
                    <a16:creationId xmlns:a16="http://schemas.microsoft.com/office/drawing/2014/main" id="{244A62DA-FD56-4DEA-B070-9A82390B32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2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5</a:t>
                </a:r>
              </a:p>
            </p:txBody>
          </p:sp>
          <p:sp>
            <p:nvSpPr>
              <p:cNvPr id="316712" name="Text Box 296">
                <a:extLst>
                  <a:ext uri="{FF2B5EF4-FFF2-40B4-BE49-F238E27FC236}">
                    <a16:creationId xmlns:a16="http://schemas.microsoft.com/office/drawing/2014/main" id="{70C338E8-A207-4E4D-9D56-D66910B7FD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1344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/>
                  <a:t>C</a:t>
                </a:r>
              </a:p>
            </p:txBody>
          </p:sp>
          <p:sp>
            <p:nvSpPr>
              <p:cNvPr id="316713" name="Rectangle 297">
                <a:extLst>
                  <a:ext uri="{FF2B5EF4-FFF2-40B4-BE49-F238E27FC236}">
                    <a16:creationId xmlns:a16="http://schemas.microsoft.com/office/drawing/2014/main" id="{A89C47F9-C1B6-4C91-99BC-8D7C76AF9A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8</a:t>
                </a:r>
              </a:p>
            </p:txBody>
          </p:sp>
          <p:sp>
            <p:nvSpPr>
              <p:cNvPr id="316714" name="Text Box 298">
                <a:extLst>
                  <a:ext uri="{FF2B5EF4-FFF2-40B4-BE49-F238E27FC236}">
                    <a16:creationId xmlns:a16="http://schemas.microsoft.com/office/drawing/2014/main" id="{7AE09718-D118-4B20-8A96-CFAE573794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0</a:t>
                </a:r>
              </a:p>
            </p:txBody>
          </p:sp>
        </p:grpSp>
      </p:grpSp>
      <p:sp>
        <p:nvSpPr>
          <p:cNvPr id="316716" name="Text Box 300">
            <a:extLst>
              <a:ext uri="{FF2B5EF4-FFF2-40B4-BE49-F238E27FC236}">
                <a16:creationId xmlns:a16="http://schemas.microsoft.com/office/drawing/2014/main" id="{2A387D84-3071-4FDE-9CA1-9BF0814D9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4788" y="2641601"/>
            <a:ext cx="151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(frequencies)</a:t>
            </a:r>
          </a:p>
        </p:txBody>
      </p:sp>
      <p:sp>
        <p:nvSpPr>
          <p:cNvPr id="316717" name="Text Box 301">
            <a:extLst>
              <a:ext uri="{FF2B5EF4-FFF2-40B4-BE49-F238E27FC236}">
                <a16:creationId xmlns:a16="http://schemas.microsoft.com/office/drawing/2014/main" id="{D7A4056F-5287-4C30-AEAF-E91490446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525" y="1979613"/>
            <a:ext cx="203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(cumulative sums)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lide Number Placeholder 4">
            <a:extLst>
              <a:ext uri="{FF2B5EF4-FFF2-40B4-BE49-F238E27FC236}">
                <a16:creationId xmlns:a16="http://schemas.microsoft.com/office/drawing/2014/main" id="{F632EFC1-CC6B-493A-95B2-D6A80EB517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B02EEF-76FC-4936-BDB0-FDCF58BC6E2E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id="{CE7B192B-2888-4A93-BBE1-9943F9A566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(cont.)</a:t>
            </a:r>
          </a:p>
        </p:txBody>
      </p:sp>
      <p:grpSp>
        <p:nvGrpSpPr>
          <p:cNvPr id="317443" name="Group 3">
            <a:extLst>
              <a:ext uri="{FF2B5EF4-FFF2-40B4-BE49-F238E27FC236}">
                <a16:creationId xmlns:a16="http://schemas.microsoft.com/office/drawing/2014/main" id="{C37639BA-60A7-44F0-9838-E2B446CB966A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219200"/>
            <a:ext cx="4114800" cy="685800"/>
            <a:chOff x="96" y="768"/>
            <a:chExt cx="2592" cy="432"/>
          </a:xfrm>
        </p:grpSpPr>
        <p:grpSp>
          <p:nvGrpSpPr>
            <p:cNvPr id="317444" name="Group 4">
              <a:extLst>
                <a:ext uri="{FF2B5EF4-FFF2-40B4-BE49-F238E27FC236}">
                  <a16:creationId xmlns:a16="http://schemas.microsoft.com/office/drawing/2014/main" id="{BAC0E4E8-CA69-4F82-9887-75D9ED65BD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768"/>
              <a:ext cx="2304" cy="432"/>
              <a:chOff x="528" y="1392"/>
              <a:chExt cx="2688" cy="480"/>
            </a:xfrm>
          </p:grpSpPr>
          <p:grpSp>
            <p:nvGrpSpPr>
              <p:cNvPr id="317445" name="Group 5">
                <a:extLst>
                  <a:ext uri="{FF2B5EF4-FFF2-40B4-BE49-F238E27FC236}">
                    <a16:creationId xmlns:a16="http://schemas.microsoft.com/office/drawing/2014/main" id="{CDFF1263-A5E6-4DC4-A269-29FD21AD00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8" y="1584"/>
                <a:ext cx="2688" cy="288"/>
                <a:chOff x="528" y="1440"/>
                <a:chExt cx="2688" cy="288"/>
              </a:xfrm>
            </p:grpSpPr>
            <p:sp>
              <p:nvSpPr>
                <p:cNvPr id="317446" name="Rectangle 6">
                  <a:extLst>
                    <a:ext uri="{FF2B5EF4-FFF2-40B4-BE49-F238E27FC236}">
                      <a16:creationId xmlns:a16="http://schemas.microsoft.com/office/drawing/2014/main" id="{DD7376E7-8190-4A25-B4F1-D738D85606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3</a:t>
                  </a:r>
                </a:p>
              </p:txBody>
            </p:sp>
            <p:sp>
              <p:nvSpPr>
                <p:cNvPr id="317447" name="Rectangle 7">
                  <a:extLst>
                    <a:ext uri="{FF2B5EF4-FFF2-40B4-BE49-F238E27FC236}">
                      <a16:creationId xmlns:a16="http://schemas.microsoft.com/office/drawing/2014/main" id="{21D764D3-FC3B-4348-B599-B4BAEA8FA5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4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0</a:t>
                  </a:r>
                </a:p>
              </p:txBody>
            </p:sp>
            <p:sp>
              <p:nvSpPr>
                <p:cNvPr id="317448" name="Rectangle 8">
                  <a:extLst>
                    <a:ext uri="{FF2B5EF4-FFF2-40B4-BE49-F238E27FC236}">
                      <a16:creationId xmlns:a16="http://schemas.microsoft.com/office/drawing/2014/main" id="{A0D0ABB6-0955-425A-AF39-D56A6AFE44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8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3</a:t>
                  </a:r>
                </a:p>
              </p:txBody>
            </p:sp>
            <p:sp>
              <p:nvSpPr>
                <p:cNvPr id="317449" name="Rectangle 9">
                  <a:extLst>
                    <a:ext uri="{FF2B5EF4-FFF2-40B4-BE49-F238E27FC236}">
                      <a16:creationId xmlns:a16="http://schemas.microsoft.com/office/drawing/2014/main" id="{75C1CD9E-25CF-4B59-BD15-7297B8C084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2</a:t>
                  </a:r>
                </a:p>
              </p:txBody>
            </p:sp>
            <p:sp>
              <p:nvSpPr>
                <p:cNvPr id="317450" name="Rectangle 10">
                  <a:extLst>
                    <a:ext uri="{FF2B5EF4-FFF2-40B4-BE49-F238E27FC236}">
                      <a16:creationId xmlns:a16="http://schemas.microsoft.com/office/drawing/2014/main" id="{0CEF7BC4-F957-4086-A362-AC4B52B151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0</a:t>
                  </a:r>
                </a:p>
              </p:txBody>
            </p:sp>
            <p:sp>
              <p:nvSpPr>
                <p:cNvPr id="317451" name="Rectangle 11">
                  <a:extLst>
                    <a:ext uri="{FF2B5EF4-FFF2-40B4-BE49-F238E27FC236}">
                      <a16:creationId xmlns:a16="http://schemas.microsoft.com/office/drawing/2014/main" id="{AA15514B-0308-41B8-9A93-2831573F39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3</a:t>
                  </a:r>
                </a:p>
              </p:txBody>
            </p:sp>
            <p:sp>
              <p:nvSpPr>
                <p:cNvPr id="317452" name="Rectangle 12">
                  <a:extLst>
                    <a:ext uri="{FF2B5EF4-FFF2-40B4-BE49-F238E27FC236}">
                      <a16:creationId xmlns:a16="http://schemas.microsoft.com/office/drawing/2014/main" id="{63564927-D50E-4AE0-B0C2-362A60B293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5</a:t>
                  </a:r>
                </a:p>
              </p:txBody>
            </p:sp>
            <p:sp>
              <p:nvSpPr>
                <p:cNvPr id="317453" name="Rectangle 13">
                  <a:extLst>
                    <a:ext uri="{FF2B5EF4-FFF2-40B4-BE49-F238E27FC236}">
                      <a16:creationId xmlns:a16="http://schemas.microsoft.com/office/drawing/2014/main" id="{1816B485-6DCD-4EC9-A6E7-17F4C32E2F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2</a:t>
                  </a:r>
                </a:p>
              </p:txBody>
            </p:sp>
            <p:sp>
              <p:nvSpPr>
                <p:cNvPr id="317454" name="Line 14">
                  <a:extLst>
                    <a:ext uri="{FF2B5EF4-FFF2-40B4-BE49-F238E27FC236}">
                      <a16:creationId xmlns:a16="http://schemas.microsoft.com/office/drawing/2014/main" id="{1BEC391D-563C-470E-B0AF-078B10063B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455" name="Line 15">
                  <a:extLst>
                    <a:ext uri="{FF2B5EF4-FFF2-40B4-BE49-F238E27FC236}">
                      <a16:creationId xmlns:a16="http://schemas.microsoft.com/office/drawing/2014/main" id="{27AF632C-A4FC-448A-86B6-EA733DB2E0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" y="1728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456" name="Line 16">
                  <a:extLst>
                    <a:ext uri="{FF2B5EF4-FFF2-40B4-BE49-F238E27FC236}">
                      <a16:creationId xmlns:a16="http://schemas.microsoft.com/office/drawing/2014/main" id="{D220E738-8ECA-4166-A965-DD835DC0F8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457" name="Line 17">
                  <a:extLst>
                    <a:ext uri="{FF2B5EF4-FFF2-40B4-BE49-F238E27FC236}">
                      <a16:creationId xmlns:a16="http://schemas.microsoft.com/office/drawing/2014/main" id="{CFE56A65-4265-4C52-9D38-10EF50BC07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458" name="Line 18">
                  <a:extLst>
                    <a:ext uri="{FF2B5EF4-FFF2-40B4-BE49-F238E27FC236}">
                      <a16:creationId xmlns:a16="http://schemas.microsoft.com/office/drawing/2014/main" id="{93197903-CE4C-4243-B741-4590DD6419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459" name="Line 19">
                  <a:extLst>
                    <a:ext uri="{FF2B5EF4-FFF2-40B4-BE49-F238E27FC236}">
                      <a16:creationId xmlns:a16="http://schemas.microsoft.com/office/drawing/2014/main" id="{27804FC0-8575-49E0-B234-5E3F1F409D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460" name="Line 20">
                  <a:extLst>
                    <a:ext uri="{FF2B5EF4-FFF2-40B4-BE49-F238E27FC236}">
                      <a16:creationId xmlns:a16="http://schemas.microsoft.com/office/drawing/2014/main" id="{992317C6-05C6-4571-B8B1-D4933501E8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461" name="Line 21">
                  <a:extLst>
                    <a:ext uri="{FF2B5EF4-FFF2-40B4-BE49-F238E27FC236}">
                      <a16:creationId xmlns:a16="http://schemas.microsoft.com/office/drawing/2014/main" id="{4FE7535C-3368-4890-AB41-87A8CAD429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462" name="Line 22">
                  <a:extLst>
                    <a:ext uri="{FF2B5EF4-FFF2-40B4-BE49-F238E27FC236}">
                      <a16:creationId xmlns:a16="http://schemas.microsoft.com/office/drawing/2014/main" id="{3AFDCE66-E65A-4148-B8EA-0E5B5277C1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4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463" name="Line 23">
                  <a:extLst>
                    <a:ext uri="{FF2B5EF4-FFF2-40B4-BE49-F238E27FC236}">
                      <a16:creationId xmlns:a16="http://schemas.microsoft.com/office/drawing/2014/main" id="{4EAF7482-8D25-47BB-B6B2-10EE477B44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464" name="Line 24">
                  <a:extLst>
                    <a:ext uri="{FF2B5EF4-FFF2-40B4-BE49-F238E27FC236}">
                      <a16:creationId xmlns:a16="http://schemas.microsoft.com/office/drawing/2014/main" id="{22012705-3007-417A-8A7D-95F9E09CB2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</p:grpSp>
          <p:sp>
            <p:nvSpPr>
              <p:cNvPr id="317465" name="Text Box 25">
                <a:extLst>
                  <a:ext uri="{FF2B5EF4-FFF2-40B4-BE49-F238E27FC236}">
                    <a16:creationId xmlns:a16="http://schemas.microsoft.com/office/drawing/2014/main" id="{DE782CC8-F087-4492-A1C0-9EFBB24684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1</a:t>
                </a:r>
              </a:p>
            </p:txBody>
          </p:sp>
          <p:sp>
            <p:nvSpPr>
              <p:cNvPr id="317466" name="Text Box 26">
                <a:extLst>
                  <a:ext uri="{FF2B5EF4-FFF2-40B4-BE49-F238E27FC236}">
                    <a16:creationId xmlns:a16="http://schemas.microsoft.com/office/drawing/2014/main" id="{C8201009-4C60-427B-BF45-DFD65A6A31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2</a:t>
                </a:r>
              </a:p>
            </p:txBody>
          </p:sp>
          <p:sp>
            <p:nvSpPr>
              <p:cNvPr id="317467" name="Text Box 27">
                <a:extLst>
                  <a:ext uri="{FF2B5EF4-FFF2-40B4-BE49-F238E27FC236}">
                    <a16:creationId xmlns:a16="http://schemas.microsoft.com/office/drawing/2014/main" id="{39C54007-3B24-4300-A605-0309B7CC28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3</a:t>
                </a:r>
              </a:p>
            </p:txBody>
          </p:sp>
          <p:sp>
            <p:nvSpPr>
              <p:cNvPr id="317468" name="Text Box 28">
                <a:extLst>
                  <a:ext uri="{FF2B5EF4-FFF2-40B4-BE49-F238E27FC236}">
                    <a16:creationId xmlns:a16="http://schemas.microsoft.com/office/drawing/2014/main" id="{6BCF400D-A129-41A4-A26B-D775011CAD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4</a:t>
                </a:r>
              </a:p>
            </p:txBody>
          </p:sp>
          <p:sp>
            <p:nvSpPr>
              <p:cNvPr id="317469" name="Text Box 29">
                <a:extLst>
                  <a:ext uri="{FF2B5EF4-FFF2-40B4-BE49-F238E27FC236}">
                    <a16:creationId xmlns:a16="http://schemas.microsoft.com/office/drawing/2014/main" id="{F23D9574-E732-4EC3-B4AE-6F409B341D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5</a:t>
                </a:r>
              </a:p>
            </p:txBody>
          </p:sp>
          <p:sp>
            <p:nvSpPr>
              <p:cNvPr id="317470" name="Text Box 30">
                <a:extLst>
                  <a:ext uri="{FF2B5EF4-FFF2-40B4-BE49-F238E27FC236}">
                    <a16:creationId xmlns:a16="http://schemas.microsoft.com/office/drawing/2014/main" id="{995C2044-3F42-4DA9-A013-F98F8ED5FF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6</a:t>
                </a:r>
              </a:p>
            </p:txBody>
          </p:sp>
          <p:sp>
            <p:nvSpPr>
              <p:cNvPr id="317471" name="Text Box 31">
                <a:extLst>
                  <a:ext uri="{FF2B5EF4-FFF2-40B4-BE49-F238E27FC236}">
                    <a16:creationId xmlns:a16="http://schemas.microsoft.com/office/drawing/2014/main" id="{4104FD4A-DD52-4A5D-A857-1AF91EF26B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7</a:t>
                </a:r>
              </a:p>
            </p:txBody>
          </p:sp>
          <p:sp>
            <p:nvSpPr>
              <p:cNvPr id="317472" name="Text Box 32">
                <a:extLst>
                  <a:ext uri="{FF2B5EF4-FFF2-40B4-BE49-F238E27FC236}">
                    <a16:creationId xmlns:a16="http://schemas.microsoft.com/office/drawing/2014/main" id="{A373000E-25D5-4E90-BDF6-01E29BACBA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8</a:t>
                </a:r>
              </a:p>
            </p:txBody>
          </p:sp>
        </p:grpSp>
        <p:sp>
          <p:nvSpPr>
            <p:cNvPr id="317473" name="Text Box 33">
              <a:extLst>
                <a:ext uri="{FF2B5EF4-FFF2-40B4-BE49-F238E27FC236}">
                  <a16:creationId xmlns:a16="http://schemas.microsoft.com/office/drawing/2014/main" id="{63765652-6658-435B-8104-297116091F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91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A</a:t>
              </a:r>
            </a:p>
          </p:txBody>
        </p:sp>
      </p:grpSp>
      <p:grpSp>
        <p:nvGrpSpPr>
          <p:cNvPr id="317474" name="Group 34">
            <a:extLst>
              <a:ext uri="{FF2B5EF4-FFF2-40B4-BE49-F238E27FC236}">
                <a16:creationId xmlns:a16="http://schemas.microsoft.com/office/drawing/2014/main" id="{A7285004-D0AD-45DC-8F53-ACD028F39C2A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667000"/>
            <a:ext cx="4114800" cy="1371600"/>
            <a:chOff x="96" y="3072"/>
            <a:chExt cx="2592" cy="864"/>
          </a:xfrm>
        </p:grpSpPr>
        <p:grpSp>
          <p:nvGrpSpPr>
            <p:cNvPr id="317475" name="Group 35">
              <a:extLst>
                <a:ext uri="{FF2B5EF4-FFF2-40B4-BE49-F238E27FC236}">
                  <a16:creationId xmlns:a16="http://schemas.microsoft.com/office/drawing/2014/main" id="{6365D8E8-68BF-4B2F-97F1-8FAF100CAC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3072"/>
              <a:ext cx="2592" cy="432"/>
              <a:chOff x="96" y="2640"/>
              <a:chExt cx="2592" cy="432"/>
            </a:xfrm>
          </p:grpSpPr>
          <p:grpSp>
            <p:nvGrpSpPr>
              <p:cNvPr id="317476" name="Group 36">
                <a:extLst>
                  <a:ext uri="{FF2B5EF4-FFF2-40B4-BE49-F238E27FC236}">
                    <a16:creationId xmlns:a16="http://schemas.microsoft.com/office/drawing/2014/main" id="{7F8FB205-16B1-4432-B852-BBBFAC6A5F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" y="2640"/>
                <a:ext cx="2304" cy="432"/>
                <a:chOff x="528" y="1392"/>
                <a:chExt cx="2688" cy="480"/>
              </a:xfrm>
            </p:grpSpPr>
            <p:grpSp>
              <p:nvGrpSpPr>
                <p:cNvPr id="317477" name="Group 37">
                  <a:extLst>
                    <a:ext uri="{FF2B5EF4-FFF2-40B4-BE49-F238E27FC236}">
                      <a16:creationId xmlns:a16="http://schemas.microsoft.com/office/drawing/2014/main" id="{7247FB4F-5989-4DDA-AD69-2D70CA38660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584"/>
                  <a:ext cx="2688" cy="288"/>
                  <a:chOff x="528" y="1440"/>
                  <a:chExt cx="2688" cy="288"/>
                </a:xfrm>
              </p:grpSpPr>
              <p:sp>
                <p:nvSpPr>
                  <p:cNvPr id="317478" name="Rectangle 38">
                    <a:extLst>
                      <a:ext uri="{FF2B5EF4-FFF2-40B4-BE49-F238E27FC236}">
                        <a16:creationId xmlns:a16="http://schemas.microsoft.com/office/drawing/2014/main" id="{251D4F20-3511-4696-A2D9-70F3D14BA8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317479" name="Rectangle 39">
                    <a:extLst>
                      <a:ext uri="{FF2B5EF4-FFF2-40B4-BE49-F238E27FC236}">
                        <a16:creationId xmlns:a16="http://schemas.microsoft.com/office/drawing/2014/main" id="{D67D5254-15AB-4310-B849-E96AAA6087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3</a:t>
                    </a:r>
                  </a:p>
                </p:txBody>
              </p:sp>
              <p:sp>
                <p:nvSpPr>
                  <p:cNvPr id="317480" name="Rectangle 40">
                    <a:extLst>
                      <a:ext uri="{FF2B5EF4-FFF2-40B4-BE49-F238E27FC236}">
                        <a16:creationId xmlns:a16="http://schemas.microsoft.com/office/drawing/2014/main" id="{CC70CE10-4A3C-461C-A810-A7042831326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0C0C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3</a:t>
                    </a:r>
                  </a:p>
                </p:txBody>
              </p:sp>
              <p:sp>
                <p:nvSpPr>
                  <p:cNvPr id="317481" name="Rectangle 41">
                    <a:extLst>
                      <a:ext uri="{FF2B5EF4-FFF2-40B4-BE49-F238E27FC236}">
                        <a16:creationId xmlns:a16="http://schemas.microsoft.com/office/drawing/2014/main" id="{F32277A2-D125-4E89-88D8-4CF7D82C99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317482" name="Rectangle 42">
                    <a:extLst>
                      <a:ext uri="{FF2B5EF4-FFF2-40B4-BE49-F238E27FC236}">
                        <a16:creationId xmlns:a16="http://schemas.microsoft.com/office/drawing/2014/main" id="{49C5594C-708B-4AF3-A9FD-9F2DEEBBF8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0C0C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2</a:t>
                    </a:r>
                  </a:p>
                </p:txBody>
              </p:sp>
              <p:sp>
                <p:nvSpPr>
                  <p:cNvPr id="317483" name="Rectangle 43">
                    <a:extLst>
                      <a:ext uri="{FF2B5EF4-FFF2-40B4-BE49-F238E27FC236}">
                        <a16:creationId xmlns:a16="http://schemas.microsoft.com/office/drawing/2014/main" id="{827AB53B-EB56-4106-A7FB-CF9B7E0BC6D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317484" name="Rectangle 44">
                    <a:extLst>
                      <a:ext uri="{FF2B5EF4-FFF2-40B4-BE49-F238E27FC236}">
                        <a16:creationId xmlns:a16="http://schemas.microsoft.com/office/drawing/2014/main" id="{1FC42FF4-A3F8-4E7F-A476-6404997F391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0C0C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0</a:t>
                    </a:r>
                  </a:p>
                </p:txBody>
              </p:sp>
              <p:sp>
                <p:nvSpPr>
                  <p:cNvPr id="317485" name="Rectangle 45">
                    <a:extLst>
                      <a:ext uri="{FF2B5EF4-FFF2-40B4-BE49-F238E27FC236}">
                        <a16:creationId xmlns:a16="http://schemas.microsoft.com/office/drawing/2014/main" id="{C2CE4827-D504-44A6-8F43-48FA9F886B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0C0C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0</a:t>
                    </a:r>
                  </a:p>
                </p:txBody>
              </p:sp>
              <p:sp>
                <p:nvSpPr>
                  <p:cNvPr id="317486" name="Line 46">
                    <a:extLst>
                      <a:ext uri="{FF2B5EF4-FFF2-40B4-BE49-F238E27FC236}">
                        <a16:creationId xmlns:a16="http://schemas.microsoft.com/office/drawing/2014/main" id="{8A8F1BB5-D9C2-4466-94FE-B5B87F5A818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487" name="Line 47">
                    <a:extLst>
                      <a:ext uri="{FF2B5EF4-FFF2-40B4-BE49-F238E27FC236}">
                        <a16:creationId xmlns:a16="http://schemas.microsoft.com/office/drawing/2014/main" id="{57254CE7-1D4F-4969-85BD-867F91FCC2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" y="1728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488" name="Line 48">
                    <a:extLst>
                      <a:ext uri="{FF2B5EF4-FFF2-40B4-BE49-F238E27FC236}">
                        <a16:creationId xmlns:a16="http://schemas.microsoft.com/office/drawing/2014/main" id="{B15A14BF-4980-471A-99B0-378C1E4C0B9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489" name="Line 49">
                    <a:extLst>
                      <a:ext uri="{FF2B5EF4-FFF2-40B4-BE49-F238E27FC236}">
                        <a16:creationId xmlns:a16="http://schemas.microsoft.com/office/drawing/2014/main" id="{2EB1E5F0-4355-4505-B701-CB8FD6F49DE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6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490" name="Line 50">
                    <a:extLst>
                      <a:ext uri="{FF2B5EF4-FFF2-40B4-BE49-F238E27FC236}">
                        <a16:creationId xmlns:a16="http://schemas.microsoft.com/office/drawing/2014/main" id="{C4A26AF3-8CAD-43B0-A364-9B79812CB8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491" name="Line 51">
                    <a:extLst>
                      <a:ext uri="{FF2B5EF4-FFF2-40B4-BE49-F238E27FC236}">
                        <a16:creationId xmlns:a16="http://schemas.microsoft.com/office/drawing/2014/main" id="{401A8653-92C2-47B8-AF60-C3E06C2AE53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492" name="Line 52">
                    <a:extLst>
                      <a:ext uri="{FF2B5EF4-FFF2-40B4-BE49-F238E27FC236}">
                        <a16:creationId xmlns:a16="http://schemas.microsoft.com/office/drawing/2014/main" id="{F44A35BE-B60B-491D-9872-BFE26937211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493" name="Line 53">
                    <a:extLst>
                      <a:ext uri="{FF2B5EF4-FFF2-40B4-BE49-F238E27FC236}">
                        <a16:creationId xmlns:a16="http://schemas.microsoft.com/office/drawing/2014/main" id="{221D0E35-87EF-4EA5-AE54-1900029A32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494" name="Line 54">
                    <a:extLst>
                      <a:ext uri="{FF2B5EF4-FFF2-40B4-BE49-F238E27FC236}">
                        <a16:creationId xmlns:a16="http://schemas.microsoft.com/office/drawing/2014/main" id="{1C49377D-57C4-4486-AD37-1409CB72C46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495" name="Line 55">
                    <a:extLst>
                      <a:ext uri="{FF2B5EF4-FFF2-40B4-BE49-F238E27FC236}">
                        <a16:creationId xmlns:a16="http://schemas.microsoft.com/office/drawing/2014/main" id="{3FA21F0E-BB36-4519-ABE1-B1CA3F79A3B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496" name="Line 56">
                    <a:extLst>
                      <a:ext uri="{FF2B5EF4-FFF2-40B4-BE49-F238E27FC236}">
                        <a16:creationId xmlns:a16="http://schemas.microsoft.com/office/drawing/2014/main" id="{5D29E753-D2E3-404C-9138-87A0DEE1400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16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17497" name="Text Box 57">
                  <a:extLst>
                    <a:ext uri="{FF2B5EF4-FFF2-40B4-BE49-F238E27FC236}">
                      <a16:creationId xmlns:a16="http://schemas.microsoft.com/office/drawing/2014/main" id="{D700C386-F330-4CE1-92DA-8AF502212E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4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1</a:t>
                  </a:r>
                </a:p>
              </p:txBody>
            </p:sp>
            <p:sp>
              <p:nvSpPr>
                <p:cNvPr id="317498" name="Text Box 58">
                  <a:extLst>
                    <a:ext uri="{FF2B5EF4-FFF2-40B4-BE49-F238E27FC236}">
                      <a16:creationId xmlns:a16="http://schemas.microsoft.com/office/drawing/2014/main" id="{2F6F312C-6E9D-4059-BCFE-00D73BB75F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0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2</a:t>
                  </a:r>
                </a:p>
              </p:txBody>
            </p:sp>
            <p:sp>
              <p:nvSpPr>
                <p:cNvPr id="317499" name="Text Box 59">
                  <a:extLst>
                    <a:ext uri="{FF2B5EF4-FFF2-40B4-BE49-F238E27FC236}">
                      <a16:creationId xmlns:a16="http://schemas.microsoft.com/office/drawing/2014/main" id="{5843E640-6BC0-4F98-85D6-26A252A7D5C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3</a:t>
                  </a:r>
                </a:p>
              </p:txBody>
            </p:sp>
            <p:sp>
              <p:nvSpPr>
                <p:cNvPr id="317500" name="Text Box 60">
                  <a:extLst>
                    <a:ext uri="{FF2B5EF4-FFF2-40B4-BE49-F238E27FC236}">
                      <a16:creationId xmlns:a16="http://schemas.microsoft.com/office/drawing/2014/main" id="{E74E02D1-93C5-4E70-B9BF-F99874D8E8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32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4</a:t>
                  </a:r>
                </a:p>
              </p:txBody>
            </p:sp>
            <p:sp>
              <p:nvSpPr>
                <p:cNvPr id="317501" name="Text Box 61">
                  <a:extLst>
                    <a:ext uri="{FF2B5EF4-FFF2-40B4-BE49-F238E27FC236}">
                      <a16:creationId xmlns:a16="http://schemas.microsoft.com/office/drawing/2014/main" id="{A1F3D0FC-BAE5-4E96-A064-888F7D05BE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68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5</a:t>
                  </a:r>
                </a:p>
              </p:txBody>
            </p:sp>
            <p:sp>
              <p:nvSpPr>
                <p:cNvPr id="317502" name="Text Box 62">
                  <a:extLst>
                    <a:ext uri="{FF2B5EF4-FFF2-40B4-BE49-F238E27FC236}">
                      <a16:creationId xmlns:a16="http://schemas.microsoft.com/office/drawing/2014/main" id="{C18D9B40-ECA4-4E8B-A922-2541A96AA2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4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6</a:t>
                  </a:r>
                </a:p>
              </p:txBody>
            </p:sp>
            <p:sp>
              <p:nvSpPr>
                <p:cNvPr id="317503" name="Text Box 63">
                  <a:extLst>
                    <a:ext uri="{FF2B5EF4-FFF2-40B4-BE49-F238E27FC236}">
                      <a16:creationId xmlns:a16="http://schemas.microsoft.com/office/drawing/2014/main" id="{6AB2985E-E1FE-4F04-A1D9-3A1424A992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40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7</a:t>
                  </a:r>
                </a:p>
              </p:txBody>
            </p:sp>
            <p:sp>
              <p:nvSpPr>
                <p:cNvPr id="317504" name="Text Box 64">
                  <a:extLst>
                    <a:ext uri="{FF2B5EF4-FFF2-40B4-BE49-F238E27FC236}">
                      <a16:creationId xmlns:a16="http://schemas.microsoft.com/office/drawing/2014/main" id="{1F1581DD-9C08-4CF1-A15F-E8C3072C56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8</a:t>
                  </a:r>
                </a:p>
              </p:txBody>
            </p:sp>
          </p:grpSp>
          <p:sp>
            <p:nvSpPr>
              <p:cNvPr id="317505" name="Text Box 65">
                <a:extLst>
                  <a:ext uri="{FF2B5EF4-FFF2-40B4-BE49-F238E27FC236}">
                    <a16:creationId xmlns:a16="http://schemas.microsoft.com/office/drawing/2014/main" id="{D284D353-CC74-4ADD-BB7C-493AD1E4AD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2784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/>
                  <a:t>B</a:t>
                </a:r>
              </a:p>
            </p:txBody>
          </p:sp>
        </p:grpSp>
        <p:grpSp>
          <p:nvGrpSpPr>
            <p:cNvPr id="317506" name="Group 66">
              <a:extLst>
                <a:ext uri="{FF2B5EF4-FFF2-40B4-BE49-F238E27FC236}">
                  <a16:creationId xmlns:a16="http://schemas.microsoft.com/office/drawing/2014/main" id="{25B77B53-DC35-4D73-B1B9-E6B2A64ED0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3504"/>
              <a:ext cx="2016" cy="432"/>
              <a:chOff x="96" y="1200"/>
              <a:chExt cx="2016" cy="432"/>
            </a:xfrm>
          </p:grpSpPr>
          <p:sp>
            <p:nvSpPr>
              <p:cNvPr id="317507" name="Rectangle 67">
                <a:extLst>
                  <a:ext uri="{FF2B5EF4-FFF2-40B4-BE49-F238E27FC236}">
                    <a16:creationId xmlns:a16="http://schemas.microsoft.com/office/drawing/2014/main" id="{04B28F67-3E76-4F95-A559-67AE18296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7</a:t>
                </a:r>
              </a:p>
            </p:txBody>
          </p:sp>
          <p:sp>
            <p:nvSpPr>
              <p:cNvPr id="317508" name="Rectangle 68">
                <a:extLst>
                  <a:ext uri="{FF2B5EF4-FFF2-40B4-BE49-F238E27FC236}">
                    <a16:creationId xmlns:a16="http://schemas.microsoft.com/office/drawing/2014/main" id="{FEFB481C-1D69-4AB0-BE3D-3B02129C5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5</a:t>
                </a:r>
              </a:p>
            </p:txBody>
          </p:sp>
          <p:sp>
            <p:nvSpPr>
              <p:cNvPr id="317509" name="Rectangle 69">
                <a:extLst>
                  <a:ext uri="{FF2B5EF4-FFF2-40B4-BE49-F238E27FC236}">
                    <a16:creationId xmlns:a16="http://schemas.microsoft.com/office/drawing/2014/main" id="{2D2A584F-4738-45D8-A1A5-2F1911430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3</a:t>
                </a:r>
              </a:p>
            </p:txBody>
          </p:sp>
          <p:sp>
            <p:nvSpPr>
              <p:cNvPr id="317510" name="Rectangle 70">
                <a:extLst>
                  <a:ext uri="{FF2B5EF4-FFF2-40B4-BE49-F238E27FC236}">
                    <a16:creationId xmlns:a16="http://schemas.microsoft.com/office/drawing/2014/main" id="{4FEE8D2F-B9BF-427B-A08C-48B824F30E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2</a:t>
                </a:r>
              </a:p>
            </p:txBody>
          </p:sp>
          <p:sp>
            <p:nvSpPr>
              <p:cNvPr id="317511" name="Rectangle 71">
                <a:extLst>
                  <a:ext uri="{FF2B5EF4-FFF2-40B4-BE49-F238E27FC236}">
                    <a16:creationId xmlns:a16="http://schemas.microsoft.com/office/drawing/2014/main" id="{5C10CB5A-DA0B-486B-A4D0-2B848337B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373"/>
                <a:ext cx="288" cy="25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0</a:t>
                </a:r>
              </a:p>
            </p:txBody>
          </p:sp>
          <p:sp>
            <p:nvSpPr>
              <p:cNvPr id="317512" name="Line 72">
                <a:extLst>
                  <a:ext uri="{FF2B5EF4-FFF2-40B4-BE49-F238E27FC236}">
                    <a16:creationId xmlns:a16="http://schemas.microsoft.com/office/drawing/2014/main" id="{DEDB1277-8823-4C1F-A8A4-1C08BA484B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" y="1373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13" name="Line 73">
                <a:extLst>
                  <a:ext uri="{FF2B5EF4-FFF2-40B4-BE49-F238E27FC236}">
                    <a16:creationId xmlns:a16="http://schemas.microsoft.com/office/drawing/2014/main" id="{7B686BF6-4FDD-4D6A-B4E9-B99F6D7D57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14" name="Line 74">
                <a:extLst>
                  <a:ext uri="{FF2B5EF4-FFF2-40B4-BE49-F238E27FC236}">
                    <a16:creationId xmlns:a16="http://schemas.microsoft.com/office/drawing/2014/main" id="{DC69D4EE-804C-4334-AD52-F2BCBF6621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15" name="Line 75">
                <a:extLst>
                  <a:ext uri="{FF2B5EF4-FFF2-40B4-BE49-F238E27FC236}">
                    <a16:creationId xmlns:a16="http://schemas.microsoft.com/office/drawing/2014/main" id="{D3E883C2-9CEB-4780-9BEB-D4F3103113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16" name="Line 76">
                <a:extLst>
                  <a:ext uri="{FF2B5EF4-FFF2-40B4-BE49-F238E27FC236}">
                    <a16:creationId xmlns:a16="http://schemas.microsoft.com/office/drawing/2014/main" id="{32A76BCA-EC79-438B-81BB-00E4000EB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17" name="Line 77">
                <a:extLst>
                  <a:ext uri="{FF2B5EF4-FFF2-40B4-BE49-F238E27FC236}">
                    <a16:creationId xmlns:a16="http://schemas.microsoft.com/office/drawing/2014/main" id="{3825640E-D443-42A4-A99A-D4A6F28E84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18" name="Line 78">
                <a:extLst>
                  <a:ext uri="{FF2B5EF4-FFF2-40B4-BE49-F238E27FC236}">
                    <a16:creationId xmlns:a16="http://schemas.microsoft.com/office/drawing/2014/main" id="{5F5C6A92-241E-4851-AA21-67AF457EDB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19" name="Line 79">
                <a:extLst>
                  <a:ext uri="{FF2B5EF4-FFF2-40B4-BE49-F238E27FC236}">
                    <a16:creationId xmlns:a16="http://schemas.microsoft.com/office/drawing/2014/main" id="{0664D1D8-4C7C-4E87-9376-AFC0EB9463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20" name="Line 80">
                <a:extLst>
                  <a:ext uri="{FF2B5EF4-FFF2-40B4-BE49-F238E27FC236}">
                    <a16:creationId xmlns:a16="http://schemas.microsoft.com/office/drawing/2014/main" id="{2897949D-B460-4EE3-BCE6-530908D0E6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21" name="Text Box 81">
                <a:extLst>
                  <a:ext uri="{FF2B5EF4-FFF2-40B4-BE49-F238E27FC236}">
                    <a16:creationId xmlns:a16="http://schemas.microsoft.com/office/drawing/2014/main" id="{48E7E3F8-5349-4283-82DF-8FF814C8BC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0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1</a:t>
                </a:r>
              </a:p>
            </p:txBody>
          </p:sp>
          <p:sp>
            <p:nvSpPr>
              <p:cNvPr id="317522" name="Text Box 82">
                <a:extLst>
                  <a:ext uri="{FF2B5EF4-FFF2-40B4-BE49-F238E27FC236}">
                    <a16:creationId xmlns:a16="http://schemas.microsoft.com/office/drawing/2014/main" id="{247EFC91-1E42-4174-A8B1-A87226CAF1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2</a:t>
                </a:r>
              </a:p>
            </p:txBody>
          </p:sp>
          <p:sp>
            <p:nvSpPr>
              <p:cNvPr id="317523" name="Text Box 83">
                <a:extLst>
                  <a:ext uri="{FF2B5EF4-FFF2-40B4-BE49-F238E27FC236}">
                    <a16:creationId xmlns:a16="http://schemas.microsoft.com/office/drawing/2014/main" id="{2D58336E-E0AD-4190-B630-6FF5C559D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3</a:t>
                </a:r>
              </a:p>
            </p:txBody>
          </p:sp>
          <p:sp>
            <p:nvSpPr>
              <p:cNvPr id="317524" name="Text Box 84">
                <a:extLst>
                  <a:ext uri="{FF2B5EF4-FFF2-40B4-BE49-F238E27FC236}">
                    <a16:creationId xmlns:a16="http://schemas.microsoft.com/office/drawing/2014/main" id="{E57F84C6-9058-4A61-8FB2-443280592A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4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4</a:t>
                </a:r>
              </a:p>
            </p:txBody>
          </p:sp>
          <p:sp>
            <p:nvSpPr>
              <p:cNvPr id="317525" name="Text Box 85">
                <a:extLst>
                  <a:ext uri="{FF2B5EF4-FFF2-40B4-BE49-F238E27FC236}">
                    <a16:creationId xmlns:a16="http://schemas.microsoft.com/office/drawing/2014/main" id="{D0A4B1C7-CA21-4734-9487-F560F560FB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2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5</a:t>
                </a:r>
              </a:p>
            </p:txBody>
          </p:sp>
          <p:sp>
            <p:nvSpPr>
              <p:cNvPr id="317526" name="Text Box 86">
                <a:extLst>
                  <a:ext uri="{FF2B5EF4-FFF2-40B4-BE49-F238E27FC236}">
                    <a16:creationId xmlns:a16="http://schemas.microsoft.com/office/drawing/2014/main" id="{72C709C5-2A2E-4014-91E0-7B7B392EE5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1344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/>
                  <a:t>C</a:t>
                </a:r>
              </a:p>
            </p:txBody>
          </p:sp>
          <p:sp>
            <p:nvSpPr>
              <p:cNvPr id="317527" name="Rectangle 87">
                <a:extLst>
                  <a:ext uri="{FF2B5EF4-FFF2-40B4-BE49-F238E27FC236}">
                    <a16:creationId xmlns:a16="http://schemas.microsoft.com/office/drawing/2014/main" id="{69F2E75F-25F7-4162-853C-50975B1EA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8</a:t>
                </a:r>
              </a:p>
            </p:txBody>
          </p:sp>
          <p:sp>
            <p:nvSpPr>
              <p:cNvPr id="317528" name="Text Box 88">
                <a:extLst>
                  <a:ext uri="{FF2B5EF4-FFF2-40B4-BE49-F238E27FC236}">
                    <a16:creationId xmlns:a16="http://schemas.microsoft.com/office/drawing/2014/main" id="{90EDABFD-EC07-4701-BA90-8EC0AA15C6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0</a:t>
                </a:r>
              </a:p>
            </p:txBody>
          </p:sp>
        </p:grpSp>
      </p:grpSp>
      <p:grpSp>
        <p:nvGrpSpPr>
          <p:cNvPr id="317529" name="Group 89">
            <a:extLst>
              <a:ext uri="{FF2B5EF4-FFF2-40B4-BE49-F238E27FC236}">
                <a16:creationId xmlns:a16="http://schemas.microsoft.com/office/drawing/2014/main" id="{AFEABF12-DED2-4931-9A08-42421C7F09F5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2667000"/>
            <a:ext cx="4114800" cy="1371600"/>
            <a:chOff x="96" y="3072"/>
            <a:chExt cx="2592" cy="864"/>
          </a:xfrm>
        </p:grpSpPr>
        <p:grpSp>
          <p:nvGrpSpPr>
            <p:cNvPr id="317530" name="Group 90">
              <a:extLst>
                <a:ext uri="{FF2B5EF4-FFF2-40B4-BE49-F238E27FC236}">
                  <a16:creationId xmlns:a16="http://schemas.microsoft.com/office/drawing/2014/main" id="{C9656C2B-6FE2-41FE-BBE2-7F44AD3A77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3072"/>
              <a:ext cx="2592" cy="432"/>
              <a:chOff x="96" y="2640"/>
              <a:chExt cx="2592" cy="432"/>
            </a:xfrm>
          </p:grpSpPr>
          <p:grpSp>
            <p:nvGrpSpPr>
              <p:cNvPr id="317531" name="Group 91">
                <a:extLst>
                  <a:ext uri="{FF2B5EF4-FFF2-40B4-BE49-F238E27FC236}">
                    <a16:creationId xmlns:a16="http://schemas.microsoft.com/office/drawing/2014/main" id="{9F6517B4-4352-41D5-AD41-3B3AA2CB7F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" y="2640"/>
                <a:ext cx="2304" cy="432"/>
                <a:chOff x="528" y="1392"/>
                <a:chExt cx="2688" cy="480"/>
              </a:xfrm>
            </p:grpSpPr>
            <p:grpSp>
              <p:nvGrpSpPr>
                <p:cNvPr id="317532" name="Group 92">
                  <a:extLst>
                    <a:ext uri="{FF2B5EF4-FFF2-40B4-BE49-F238E27FC236}">
                      <a16:creationId xmlns:a16="http://schemas.microsoft.com/office/drawing/2014/main" id="{B494EE57-5A5C-4074-93B3-B5727E2621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584"/>
                  <a:ext cx="2688" cy="288"/>
                  <a:chOff x="528" y="1440"/>
                  <a:chExt cx="2688" cy="288"/>
                </a:xfrm>
              </p:grpSpPr>
              <p:sp>
                <p:nvSpPr>
                  <p:cNvPr id="317533" name="Rectangle 93">
                    <a:extLst>
                      <a:ext uri="{FF2B5EF4-FFF2-40B4-BE49-F238E27FC236}">
                        <a16:creationId xmlns:a16="http://schemas.microsoft.com/office/drawing/2014/main" id="{CCF701BB-9B92-47E7-B41B-E68607F793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0C0C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5</a:t>
                    </a:r>
                  </a:p>
                </p:txBody>
              </p:sp>
              <p:sp>
                <p:nvSpPr>
                  <p:cNvPr id="317534" name="Rectangle 94">
                    <a:extLst>
                      <a:ext uri="{FF2B5EF4-FFF2-40B4-BE49-F238E27FC236}">
                        <a16:creationId xmlns:a16="http://schemas.microsoft.com/office/drawing/2014/main" id="{DE349E0E-951F-45CE-8277-7A1406EC6F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3</a:t>
                    </a:r>
                  </a:p>
                </p:txBody>
              </p:sp>
              <p:sp>
                <p:nvSpPr>
                  <p:cNvPr id="317535" name="Rectangle 95">
                    <a:extLst>
                      <a:ext uri="{FF2B5EF4-FFF2-40B4-BE49-F238E27FC236}">
                        <a16:creationId xmlns:a16="http://schemas.microsoft.com/office/drawing/2014/main" id="{715F251C-FED2-4432-B07B-8AF6C92E0F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0C0C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3</a:t>
                    </a:r>
                  </a:p>
                </p:txBody>
              </p:sp>
              <p:sp>
                <p:nvSpPr>
                  <p:cNvPr id="317536" name="Rectangle 96">
                    <a:extLst>
                      <a:ext uri="{FF2B5EF4-FFF2-40B4-BE49-F238E27FC236}">
                        <a16:creationId xmlns:a16="http://schemas.microsoft.com/office/drawing/2014/main" id="{0EC853BD-65BA-4DC5-BF20-A8663FAFF1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0C0C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3</a:t>
                    </a:r>
                  </a:p>
                </p:txBody>
              </p:sp>
              <p:sp>
                <p:nvSpPr>
                  <p:cNvPr id="317537" name="Rectangle 97">
                    <a:extLst>
                      <a:ext uri="{FF2B5EF4-FFF2-40B4-BE49-F238E27FC236}">
                        <a16:creationId xmlns:a16="http://schemas.microsoft.com/office/drawing/2014/main" id="{3817A939-843D-4763-B466-05C8E39E4E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0C0C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2</a:t>
                    </a:r>
                  </a:p>
                </p:txBody>
              </p:sp>
              <p:sp>
                <p:nvSpPr>
                  <p:cNvPr id="317538" name="Rectangle 98">
                    <a:extLst>
                      <a:ext uri="{FF2B5EF4-FFF2-40B4-BE49-F238E27FC236}">
                        <a16:creationId xmlns:a16="http://schemas.microsoft.com/office/drawing/2014/main" id="{E99A6E30-1FA6-47D0-B2F3-516012BB8D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317539" name="Rectangle 99">
                    <a:extLst>
                      <a:ext uri="{FF2B5EF4-FFF2-40B4-BE49-F238E27FC236}">
                        <a16:creationId xmlns:a16="http://schemas.microsoft.com/office/drawing/2014/main" id="{13915095-287C-4BF9-AFE2-A2936AD4FE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0C0C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0</a:t>
                    </a:r>
                  </a:p>
                </p:txBody>
              </p:sp>
              <p:sp>
                <p:nvSpPr>
                  <p:cNvPr id="317540" name="Rectangle 100">
                    <a:extLst>
                      <a:ext uri="{FF2B5EF4-FFF2-40B4-BE49-F238E27FC236}">
                        <a16:creationId xmlns:a16="http://schemas.microsoft.com/office/drawing/2014/main" id="{D6111F94-7499-4EB5-9C96-7242A390B9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0C0C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0</a:t>
                    </a:r>
                  </a:p>
                </p:txBody>
              </p:sp>
              <p:sp>
                <p:nvSpPr>
                  <p:cNvPr id="317541" name="Line 101">
                    <a:extLst>
                      <a:ext uri="{FF2B5EF4-FFF2-40B4-BE49-F238E27FC236}">
                        <a16:creationId xmlns:a16="http://schemas.microsoft.com/office/drawing/2014/main" id="{F154CA92-2A01-42C2-9A7A-76F4811BA76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542" name="Line 102">
                    <a:extLst>
                      <a:ext uri="{FF2B5EF4-FFF2-40B4-BE49-F238E27FC236}">
                        <a16:creationId xmlns:a16="http://schemas.microsoft.com/office/drawing/2014/main" id="{C1C60A48-40F3-4361-ADBB-D441A90514E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" y="1728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543" name="Line 103">
                    <a:extLst>
                      <a:ext uri="{FF2B5EF4-FFF2-40B4-BE49-F238E27FC236}">
                        <a16:creationId xmlns:a16="http://schemas.microsoft.com/office/drawing/2014/main" id="{34D4BAD9-4236-4B18-A036-C072F0F342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544" name="Line 104">
                    <a:extLst>
                      <a:ext uri="{FF2B5EF4-FFF2-40B4-BE49-F238E27FC236}">
                        <a16:creationId xmlns:a16="http://schemas.microsoft.com/office/drawing/2014/main" id="{51AB93A8-D3E5-4B2F-B675-91B5180E6AE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6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545" name="Line 105">
                    <a:extLst>
                      <a:ext uri="{FF2B5EF4-FFF2-40B4-BE49-F238E27FC236}">
                        <a16:creationId xmlns:a16="http://schemas.microsoft.com/office/drawing/2014/main" id="{C7913ACA-9CEC-4886-A2B1-FB63AB45226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546" name="Line 106">
                    <a:extLst>
                      <a:ext uri="{FF2B5EF4-FFF2-40B4-BE49-F238E27FC236}">
                        <a16:creationId xmlns:a16="http://schemas.microsoft.com/office/drawing/2014/main" id="{55A9CF33-133F-4819-881A-BC49FCBE3B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547" name="Line 107">
                    <a:extLst>
                      <a:ext uri="{FF2B5EF4-FFF2-40B4-BE49-F238E27FC236}">
                        <a16:creationId xmlns:a16="http://schemas.microsoft.com/office/drawing/2014/main" id="{602DD9E8-5E7F-4BA7-8FB9-ABA4F297B78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548" name="Line 108">
                    <a:extLst>
                      <a:ext uri="{FF2B5EF4-FFF2-40B4-BE49-F238E27FC236}">
                        <a16:creationId xmlns:a16="http://schemas.microsoft.com/office/drawing/2014/main" id="{63AA85A5-99E4-4148-A89E-7872554CBF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549" name="Line 109">
                    <a:extLst>
                      <a:ext uri="{FF2B5EF4-FFF2-40B4-BE49-F238E27FC236}">
                        <a16:creationId xmlns:a16="http://schemas.microsoft.com/office/drawing/2014/main" id="{E333AA69-8F48-45E6-B3ED-22BA8ADD7A4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550" name="Line 110">
                    <a:extLst>
                      <a:ext uri="{FF2B5EF4-FFF2-40B4-BE49-F238E27FC236}">
                        <a16:creationId xmlns:a16="http://schemas.microsoft.com/office/drawing/2014/main" id="{3912375A-EA9C-402C-ABD6-5FCD7388D1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551" name="Line 111">
                    <a:extLst>
                      <a:ext uri="{FF2B5EF4-FFF2-40B4-BE49-F238E27FC236}">
                        <a16:creationId xmlns:a16="http://schemas.microsoft.com/office/drawing/2014/main" id="{824073C6-FA7D-4128-A47C-A5362B605E2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16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17552" name="Text Box 112">
                  <a:extLst>
                    <a:ext uri="{FF2B5EF4-FFF2-40B4-BE49-F238E27FC236}">
                      <a16:creationId xmlns:a16="http://schemas.microsoft.com/office/drawing/2014/main" id="{37AE2F8A-CED2-4174-883F-371C4A795A1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4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1</a:t>
                  </a:r>
                </a:p>
              </p:txBody>
            </p:sp>
            <p:sp>
              <p:nvSpPr>
                <p:cNvPr id="317553" name="Text Box 113">
                  <a:extLst>
                    <a:ext uri="{FF2B5EF4-FFF2-40B4-BE49-F238E27FC236}">
                      <a16:creationId xmlns:a16="http://schemas.microsoft.com/office/drawing/2014/main" id="{FDBD6618-0B16-4080-BA52-E9C4E252B1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0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2</a:t>
                  </a:r>
                </a:p>
              </p:txBody>
            </p:sp>
            <p:sp>
              <p:nvSpPr>
                <p:cNvPr id="317554" name="Text Box 114">
                  <a:extLst>
                    <a:ext uri="{FF2B5EF4-FFF2-40B4-BE49-F238E27FC236}">
                      <a16:creationId xmlns:a16="http://schemas.microsoft.com/office/drawing/2014/main" id="{24F1DBAD-42E2-465B-AEF0-A68904F7CF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3</a:t>
                  </a:r>
                </a:p>
              </p:txBody>
            </p:sp>
            <p:sp>
              <p:nvSpPr>
                <p:cNvPr id="317555" name="Text Box 115">
                  <a:extLst>
                    <a:ext uri="{FF2B5EF4-FFF2-40B4-BE49-F238E27FC236}">
                      <a16:creationId xmlns:a16="http://schemas.microsoft.com/office/drawing/2014/main" id="{C730F6A6-DC47-4A16-9D75-BDEFEBD65FC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32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4</a:t>
                  </a:r>
                </a:p>
              </p:txBody>
            </p:sp>
            <p:sp>
              <p:nvSpPr>
                <p:cNvPr id="317556" name="Text Box 116">
                  <a:extLst>
                    <a:ext uri="{FF2B5EF4-FFF2-40B4-BE49-F238E27FC236}">
                      <a16:creationId xmlns:a16="http://schemas.microsoft.com/office/drawing/2014/main" id="{40C32676-4533-41BA-8DF4-7EC6BE4BC9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68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5</a:t>
                  </a:r>
                </a:p>
              </p:txBody>
            </p:sp>
            <p:sp>
              <p:nvSpPr>
                <p:cNvPr id="317557" name="Text Box 117">
                  <a:extLst>
                    <a:ext uri="{FF2B5EF4-FFF2-40B4-BE49-F238E27FC236}">
                      <a16:creationId xmlns:a16="http://schemas.microsoft.com/office/drawing/2014/main" id="{4748295B-EB2F-4CE8-855D-3E4049A1F7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4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6</a:t>
                  </a:r>
                </a:p>
              </p:txBody>
            </p:sp>
            <p:sp>
              <p:nvSpPr>
                <p:cNvPr id="317558" name="Text Box 118">
                  <a:extLst>
                    <a:ext uri="{FF2B5EF4-FFF2-40B4-BE49-F238E27FC236}">
                      <a16:creationId xmlns:a16="http://schemas.microsoft.com/office/drawing/2014/main" id="{E70495D7-5D7B-4968-BFD8-EF58584A07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40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7</a:t>
                  </a:r>
                </a:p>
              </p:txBody>
            </p:sp>
            <p:sp>
              <p:nvSpPr>
                <p:cNvPr id="317559" name="Text Box 119">
                  <a:extLst>
                    <a:ext uri="{FF2B5EF4-FFF2-40B4-BE49-F238E27FC236}">
                      <a16:creationId xmlns:a16="http://schemas.microsoft.com/office/drawing/2014/main" id="{86B5E3B1-E346-4BFA-B955-91232ECEE8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8</a:t>
                  </a:r>
                </a:p>
              </p:txBody>
            </p:sp>
          </p:grpSp>
          <p:sp>
            <p:nvSpPr>
              <p:cNvPr id="317560" name="Text Box 120">
                <a:extLst>
                  <a:ext uri="{FF2B5EF4-FFF2-40B4-BE49-F238E27FC236}">
                    <a16:creationId xmlns:a16="http://schemas.microsoft.com/office/drawing/2014/main" id="{0134BEAE-116B-4903-A30F-0E43527C2B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2784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/>
                  <a:t>B</a:t>
                </a:r>
              </a:p>
            </p:txBody>
          </p:sp>
        </p:grpSp>
        <p:grpSp>
          <p:nvGrpSpPr>
            <p:cNvPr id="317561" name="Group 121">
              <a:extLst>
                <a:ext uri="{FF2B5EF4-FFF2-40B4-BE49-F238E27FC236}">
                  <a16:creationId xmlns:a16="http://schemas.microsoft.com/office/drawing/2014/main" id="{41652A46-7E0A-45BD-B249-59C3E07FC1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3504"/>
              <a:ext cx="2016" cy="432"/>
              <a:chOff x="96" y="1200"/>
              <a:chExt cx="2016" cy="432"/>
            </a:xfrm>
          </p:grpSpPr>
          <p:sp>
            <p:nvSpPr>
              <p:cNvPr id="317562" name="Rectangle 122">
                <a:extLst>
                  <a:ext uri="{FF2B5EF4-FFF2-40B4-BE49-F238E27FC236}">
                    <a16:creationId xmlns:a16="http://schemas.microsoft.com/office/drawing/2014/main" id="{328CCB03-31B7-41E9-B2E5-9683B166E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7</a:t>
                </a:r>
              </a:p>
            </p:txBody>
          </p:sp>
          <p:sp>
            <p:nvSpPr>
              <p:cNvPr id="317563" name="Rectangle 123">
                <a:extLst>
                  <a:ext uri="{FF2B5EF4-FFF2-40B4-BE49-F238E27FC236}">
                    <a16:creationId xmlns:a16="http://schemas.microsoft.com/office/drawing/2014/main" id="{29BA7923-3A73-4D8F-BCCD-A837C860B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4</a:t>
                </a:r>
              </a:p>
            </p:txBody>
          </p:sp>
          <p:sp>
            <p:nvSpPr>
              <p:cNvPr id="317564" name="Rectangle 124">
                <a:extLst>
                  <a:ext uri="{FF2B5EF4-FFF2-40B4-BE49-F238E27FC236}">
                    <a16:creationId xmlns:a16="http://schemas.microsoft.com/office/drawing/2014/main" id="{C8E4CC85-026C-40AB-81DB-56109E34F2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3</a:t>
                </a:r>
              </a:p>
            </p:txBody>
          </p:sp>
          <p:sp>
            <p:nvSpPr>
              <p:cNvPr id="317565" name="Rectangle 125">
                <a:extLst>
                  <a:ext uri="{FF2B5EF4-FFF2-40B4-BE49-F238E27FC236}">
                    <a16:creationId xmlns:a16="http://schemas.microsoft.com/office/drawing/2014/main" id="{F9D39E16-C4CF-4FA9-A8F4-DF2A97B4D9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2</a:t>
                </a:r>
              </a:p>
            </p:txBody>
          </p:sp>
          <p:sp>
            <p:nvSpPr>
              <p:cNvPr id="317566" name="Rectangle 126">
                <a:extLst>
                  <a:ext uri="{FF2B5EF4-FFF2-40B4-BE49-F238E27FC236}">
                    <a16:creationId xmlns:a16="http://schemas.microsoft.com/office/drawing/2014/main" id="{7C9AFEC4-A03C-40DD-AE7C-ED16B070F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0</a:t>
                </a:r>
              </a:p>
            </p:txBody>
          </p:sp>
          <p:sp>
            <p:nvSpPr>
              <p:cNvPr id="317567" name="Line 127">
                <a:extLst>
                  <a:ext uri="{FF2B5EF4-FFF2-40B4-BE49-F238E27FC236}">
                    <a16:creationId xmlns:a16="http://schemas.microsoft.com/office/drawing/2014/main" id="{6A40853B-4487-40A3-A1BD-2C7D99886E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" y="1373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68" name="Line 128">
                <a:extLst>
                  <a:ext uri="{FF2B5EF4-FFF2-40B4-BE49-F238E27FC236}">
                    <a16:creationId xmlns:a16="http://schemas.microsoft.com/office/drawing/2014/main" id="{6018618F-5A83-488A-8FD6-B4B74867F7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69" name="Line 129">
                <a:extLst>
                  <a:ext uri="{FF2B5EF4-FFF2-40B4-BE49-F238E27FC236}">
                    <a16:creationId xmlns:a16="http://schemas.microsoft.com/office/drawing/2014/main" id="{6BEA714F-437D-46AE-BCB6-5C94D1398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70" name="Line 130">
                <a:extLst>
                  <a:ext uri="{FF2B5EF4-FFF2-40B4-BE49-F238E27FC236}">
                    <a16:creationId xmlns:a16="http://schemas.microsoft.com/office/drawing/2014/main" id="{364CEA8B-2C95-4FC1-A0EA-776D4508F0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71" name="Line 131">
                <a:extLst>
                  <a:ext uri="{FF2B5EF4-FFF2-40B4-BE49-F238E27FC236}">
                    <a16:creationId xmlns:a16="http://schemas.microsoft.com/office/drawing/2014/main" id="{9F2AD7AD-D3AC-45CA-9F0F-A98E86C8A1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72" name="Line 132">
                <a:extLst>
                  <a:ext uri="{FF2B5EF4-FFF2-40B4-BE49-F238E27FC236}">
                    <a16:creationId xmlns:a16="http://schemas.microsoft.com/office/drawing/2014/main" id="{81C74B15-B64C-4E60-B3C7-5E8E871496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73" name="Line 133">
                <a:extLst>
                  <a:ext uri="{FF2B5EF4-FFF2-40B4-BE49-F238E27FC236}">
                    <a16:creationId xmlns:a16="http://schemas.microsoft.com/office/drawing/2014/main" id="{82AFDBB0-7AB2-4F12-B212-68F5933D42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74" name="Line 134">
                <a:extLst>
                  <a:ext uri="{FF2B5EF4-FFF2-40B4-BE49-F238E27FC236}">
                    <a16:creationId xmlns:a16="http://schemas.microsoft.com/office/drawing/2014/main" id="{762354EE-EAF7-48AE-B9FA-067C869566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75" name="Line 135">
                <a:extLst>
                  <a:ext uri="{FF2B5EF4-FFF2-40B4-BE49-F238E27FC236}">
                    <a16:creationId xmlns:a16="http://schemas.microsoft.com/office/drawing/2014/main" id="{9D88864F-475B-45F5-9145-2592D8096B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76" name="Text Box 136">
                <a:extLst>
                  <a:ext uri="{FF2B5EF4-FFF2-40B4-BE49-F238E27FC236}">
                    <a16:creationId xmlns:a16="http://schemas.microsoft.com/office/drawing/2014/main" id="{645425DF-F9FF-4D91-9994-6B2021E846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0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1</a:t>
                </a:r>
              </a:p>
            </p:txBody>
          </p:sp>
          <p:sp>
            <p:nvSpPr>
              <p:cNvPr id="317577" name="Text Box 137">
                <a:extLst>
                  <a:ext uri="{FF2B5EF4-FFF2-40B4-BE49-F238E27FC236}">
                    <a16:creationId xmlns:a16="http://schemas.microsoft.com/office/drawing/2014/main" id="{17D519DC-618F-40EC-B573-013562148D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2</a:t>
                </a:r>
              </a:p>
            </p:txBody>
          </p:sp>
          <p:sp>
            <p:nvSpPr>
              <p:cNvPr id="317578" name="Text Box 138">
                <a:extLst>
                  <a:ext uri="{FF2B5EF4-FFF2-40B4-BE49-F238E27FC236}">
                    <a16:creationId xmlns:a16="http://schemas.microsoft.com/office/drawing/2014/main" id="{BF2D8DB8-5FAD-49C4-A3A6-22E6123C95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3</a:t>
                </a:r>
              </a:p>
            </p:txBody>
          </p:sp>
          <p:sp>
            <p:nvSpPr>
              <p:cNvPr id="317579" name="Text Box 139">
                <a:extLst>
                  <a:ext uri="{FF2B5EF4-FFF2-40B4-BE49-F238E27FC236}">
                    <a16:creationId xmlns:a16="http://schemas.microsoft.com/office/drawing/2014/main" id="{427F6BB0-2A3F-4891-839F-5F9A16F9C8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4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4</a:t>
                </a:r>
              </a:p>
            </p:txBody>
          </p:sp>
          <p:sp>
            <p:nvSpPr>
              <p:cNvPr id="317580" name="Text Box 140">
                <a:extLst>
                  <a:ext uri="{FF2B5EF4-FFF2-40B4-BE49-F238E27FC236}">
                    <a16:creationId xmlns:a16="http://schemas.microsoft.com/office/drawing/2014/main" id="{AA337690-7512-4F6C-B4AF-0F731F7406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2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5</a:t>
                </a:r>
              </a:p>
            </p:txBody>
          </p:sp>
          <p:sp>
            <p:nvSpPr>
              <p:cNvPr id="317581" name="Text Box 141">
                <a:extLst>
                  <a:ext uri="{FF2B5EF4-FFF2-40B4-BE49-F238E27FC236}">
                    <a16:creationId xmlns:a16="http://schemas.microsoft.com/office/drawing/2014/main" id="{2A8DBD2A-0242-4B81-84DA-646FB733AA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1344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/>
                  <a:t>C</a:t>
                </a:r>
              </a:p>
            </p:txBody>
          </p:sp>
          <p:sp>
            <p:nvSpPr>
              <p:cNvPr id="317582" name="Rectangle 142">
                <a:extLst>
                  <a:ext uri="{FF2B5EF4-FFF2-40B4-BE49-F238E27FC236}">
                    <a16:creationId xmlns:a16="http://schemas.microsoft.com/office/drawing/2014/main" id="{48E2C8C3-7C67-4D30-8932-D2B1DB890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373"/>
                <a:ext cx="288" cy="25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7</a:t>
                </a:r>
              </a:p>
            </p:txBody>
          </p:sp>
          <p:sp>
            <p:nvSpPr>
              <p:cNvPr id="317583" name="Text Box 143">
                <a:extLst>
                  <a:ext uri="{FF2B5EF4-FFF2-40B4-BE49-F238E27FC236}">
                    <a16:creationId xmlns:a16="http://schemas.microsoft.com/office/drawing/2014/main" id="{19E23969-C03C-447A-9765-21AB57D930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0</a:t>
                </a:r>
              </a:p>
            </p:txBody>
          </p:sp>
        </p:grpSp>
      </p:grpSp>
      <p:grpSp>
        <p:nvGrpSpPr>
          <p:cNvPr id="317584" name="Group 144">
            <a:extLst>
              <a:ext uri="{FF2B5EF4-FFF2-40B4-BE49-F238E27FC236}">
                <a16:creationId xmlns:a16="http://schemas.microsoft.com/office/drawing/2014/main" id="{C21BBFCC-B136-4F0C-BF7C-2E18BEF17829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641850"/>
            <a:ext cx="4114800" cy="1371600"/>
            <a:chOff x="96" y="3072"/>
            <a:chExt cx="2592" cy="864"/>
          </a:xfrm>
        </p:grpSpPr>
        <p:grpSp>
          <p:nvGrpSpPr>
            <p:cNvPr id="317585" name="Group 145">
              <a:extLst>
                <a:ext uri="{FF2B5EF4-FFF2-40B4-BE49-F238E27FC236}">
                  <a16:creationId xmlns:a16="http://schemas.microsoft.com/office/drawing/2014/main" id="{7C440AEB-66D3-4DA1-B3ED-A62761E142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3072"/>
              <a:ext cx="2592" cy="432"/>
              <a:chOff x="96" y="2640"/>
              <a:chExt cx="2592" cy="432"/>
            </a:xfrm>
          </p:grpSpPr>
          <p:grpSp>
            <p:nvGrpSpPr>
              <p:cNvPr id="317586" name="Group 146">
                <a:extLst>
                  <a:ext uri="{FF2B5EF4-FFF2-40B4-BE49-F238E27FC236}">
                    <a16:creationId xmlns:a16="http://schemas.microsoft.com/office/drawing/2014/main" id="{87D7E8A7-7C75-4EAD-BA73-078C260A2F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" y="2640"/>
                <a:ext cx="2304" cy="432"/>
                <a:chOff x="528" y="1392"/>
                <a:chExt cx="2688" cy="480"/>
              </a:xfrm>
            </p:grpSpPr>
            <p:grpSp>
              <p:nvGrpSpPr>
                <p:cNvPr id="317587" name="Group 147">
                  <a:extLst>
                    <a:ext uri="{FF2B5EF4-FFF2-40B4-BE49-F238E27FC236}">
                      <a16:creationId xmlns:a16="http://schemas.microsoft.com/office/drawing/2014/main" id="{77CA37B3-3E86-4DC7-A822-8CA89AAC6F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584"/>
                  <a:ext cx="2688" cy="288"/>
                  <a:chOff x="528" y="1440"/>
                  <a:chExt cx="2688" cy="288"/>
                </a:xfrm>
              </p:grpSpPr>
              <p:sp>
                <p:nvSpPr>
                  <p:cNvPr id="317588" name="Rectangle 148">
                    <a:extLst>
                      <a:ext uri="{FF2B5EF4-FFF2-40B4-BE49-F238E27FC236}">
                        <a16:creationId xmlns:a16="http://schemas.microsoft.com/office/drawing/2014/main" id="{80E0D1A3-94AB-430C-B26D-540A532F38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317589" name="Rectangle 149">
                    <a:extLst>
                      <a:ext uri="{FF2B5EF4-FFF2-40B4-BE49-F238E27FC236}">
                        <a16:creationId xmlns:a16="http://schemas.microsoft.com/office/drawing/2014/main" id="{47C71804-5E90-448E-96C6-522B26FC03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3</a:t>
                    </a:r>
                  </a:p>
                </p:txBody>
              </p:sp>
              <p:sp>
                <p:nvSpPr>
                  <p:cNvPr id="317590" name="Rectangle 150">
                    <a:extLst>
                      <a:ext uri="{FF2B5EF4-FFF2-40B4-BE49-F238E27FC236}">
                        <a16:creationId xmlns:a16="http://schemas.microsoft.com/office/drawing/2014/main" id="{33AFAF58-B65D-4927-BEEC-ECD9C42003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0C0C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3</a:t>
                    </a:r>
                  </a:p>
                </p:txBody>
              </p:sp>
              <p:sp>
                <p:nvSpPr>
                  <p:cNvPr id="317591" name="Rectangle 151">
                    <a:extLst>
                      <a:ext uri="{FF2B5EF4-FFF2-40B4-BE49-F238E27FC236}">
                        <a16:creationId xmlns:a16="http://schemas.microsoft.com/office/drawing/2014/main" id="{9CEA9B93-E406-409C-B731-4466214EC4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0C0C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3</a:t>
                    </a:r>
                  </a:p>
                </p:txBody>
              </p:sp>
              <p:sp>
                <p:nvSpPr>
                  <p:cNvPr id="317592" name="Rectangle 152">
                    <a:extLst>
                      <a:ext uri="{FF2B5EF4-FFF2-40B4-BE49-F238E27FC236}">
                        <a16:creationId xmlns:a16="http://schemas.microsoft.com/office/drawing/2014/main" id="{165745FE-7420-4ACD-8515-01389C5B77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0C0C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2</a:t>
                    </a:r>
                  </a:p>
                </p:txBody>
              </p:sp>
              <p:sp>
                <p:nvSpPr>
                  <p:cNvPr id="317593" name="Rectangle 153">
                    <a:extLst>
                      <a:ext uri="{FF2B5EF4-FFF2-40B4-BE49-F238E27FC236}">
                        <a16:creationId xmlns:a16="http://schemas.microsoft.com/office/drawing/2014/main" id="{9A1157C1-CB33-4994-825A-CDFCCC2AD1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317594" name="Rectangle 154">
                    <a:extLst>
                      <a:ext uri="{FF2B5EF4-FFF2-40B4-BE49-F238E27FC236}">
                        <a16:creationId xmlns:a16="http://schemas.microsoft.com/office/drawing/2014/main" id="{4D666D95-8B53-46DB-8AFE-5A15159BCF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0C0C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0</a:t>
                    </a:r>
                  </a:p>
                </p:txBody>
              </p:sp>
              <p:sp>
                <p:nvSpPr>
                  <p:cNvPr id="317595" name="Rectangle 155">
                    <a:extLst>
                      <a:ext uri="{FF2B5EF4-FFF2-40B4-BE49-F238E27FC236}">
                        <a16:creationId xmlns:a16="http://schemas.microsoft.com/office/drawing/2014/main" id="{FACA4666-4D2E-4CBC-BECE-E9B38DCE74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0C0C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0</a:t>
                    </a:r>
                  </a:p>
                </p:txBody>
              </p:sp>
              <p:sp>
                <p:nvSpPr>
                  <p:cNvPr id="317596" name="Line 156">
                    <a:extLst>
                      <a:ext uri="{FF2B5EF4-FFF2-40B4-BE49-F238E27FC236}">
                        <a16:creationId xmlns:a16="http://schemas.microsoft.com/office/drawing/2014/main" id="{23013011-4CDE-4727-84F5-56B488BB4ED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597" name="Line 157">
                    <a:extLst>
                      <a:ext uri="{FF2B5EF4-FFF2-40B4-BE49-F238E27FC236}">
                        <a16:creationId xmlns:a16="http://schemas.microsoft.com/office/drawing/2014/main" id="{56F61D76-FFD7-4107-9DAC-B828A459E2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" y="1728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598" name="Line 158">
                    <a:extLst>
                      <a:ext uri="{FF2B5EF4-FFF2-40B4-BE49-F238E27FC236}">
                        <a16:creationId xmlns:a16="http://schemas.microsoft.com/office/drawing/2014/main" id="{F28E684E-1355-40EA-9EC9-EBE1FF8DE40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599" name="Line 159">
                    <a:extLst>
                      <a:ext uri="{FF2B5EF4-FFF2-40B4-BE49-F238E27FC236}">
                        <a16:creationId xmlns:a16="http://schemas.microsoft.com/office/drawing/2014/main" id="{18E3EE57-1A36-42AB-AE5F-A40FC6C6FA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6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600" name="Line 160">
                    <a:extLst>
                      <a:ext uri="{FF2B5EF4-FFF2-40B4-BE49-F238E27FC236}">
                        <a16:creationId xmlns:a16="http://schemas.microsoft.com/office/drawing/2014/main" id="{85688240-FD9A-4124-BA36-85086EED93C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601" name="Line 161">
                    <a:extLst>
                      <a:ext uri="{FF2B5EF4-FFF2-40B4-BE49-F238E27FC236}">
                        <a16:creationId xmlns:a16="http://schemas.microsoft.com/office/drawing/2014/main" id="{C1F78E32-53C4-44BB-A212-CBB0AD2A8F2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602" name="Line 162">
                    <a:extLst>
                      <a:ext uri="{FF2B5EF4-FFF2-40B4-BE49-F238E27FC236}">
                        <a16:creationId xmlns:a16="http://schemas.microsoft.com/office/drawing/2014/main" id="{5413ED67-7249-49B6-8840-0491ACAA13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603" name="Line 163">
                    <a:extLst>
                      <a:ext uri="{FF2B5EF4-FFF2-40B4-BE49-F238E27FC236}">
                        <a16:creationId xmlns:a16="http://schemas.microsoft.com/office/drawing/2014/main" id="{2A8370A1-BD19-469C-B74C-AAAEECF9643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604" name="Line 164">
                    <a:extLst>
                      <a:ext uri="{FF2B5EF4-FFF2-40B4-BE49-F238E27FC236}">
                        <a16:creationId xmlns:a16="http://schemas.microsoft.com/office/drawing/2014/main" id="{2DAD41F0-94C2-4450-AC27-49244575314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605" name="Line 165">
                    <a:extLst>
                      <a:ext uri="{FF2B5EF4-FFF2-40B4-BE49-F238E27FC236}">
                        <a16:creationId xmlns:a16="http://schemas.microsoft.com/office/drawing/2014/main" id="{2B7A7F37-762B-4ADF-82C3-9DAA1E6880F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606" name="Line 166">
                    <a:extLst>
                      <a:ext uri="{FF2B5EF4-FFF2-40B4-BE49-F238E27FC236}">
                        <a16:creationId xmlns:a16="http://schemas.microsoft.com/office/drawing/2014/main" id="{1CF453EF-75D7-4775-8239-188B7B5360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16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17607" name="Text Box 167">
                  <a:extLst>
                    <a:ext uri="{FF2B5EF4-FFF2-40B4-BE49-F238E27FC236}">
                      <a16:creationId xmlns:a16="http://schemas.microsoft.com/office/drawing/2014/main" id="{744DA195-E8D2-4095-84DC-C572BD1CD3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4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1</a:t>
                  </a:r>
                </a:p>
              </p:txBody>
            </p:sp>
            <p:sp>
              <p:nvSpPr>
                <p:cNvPr id="317608" name="Text Box 168">
                  <a:extLst>
                    <a:ext uri="{FF2B5EF4-FFF2-40B4-BE49-F238E27FC236}">
                      <a16:creationId xmlns:a16="http://schemas.microsoft.com/office/drawing/2014/main" id="{A2993C89-8472-48BF-9B82-215DC9FCFA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0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2</a:t>
                  </a:r>
                </a:p>
              </p:txBody>
            </p:sp>
            <p:sp>
              <p:nvSpPr>
                <p:cNvPr id="317609" name="Text Box 169">
                  <a:extLst>
                    <a:ext uri="{FF2B5EF4-FFF2-40B4-BE49-F238E27FC236}">
                      <a16:creationId xmlns:a16="http://schemas.microsoft.com/office/drawing/2014/main" id="{8B652E80-82D8-4775-AFBD-B56F3CEC1C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3</a:t>
                  </a:r>
                </a:p>
              </p:txBody>
            </p:sp>
            <p:sp>
              <p:nvSpPr>
                <p:cNvPr id="317610" name="Text Box 170">
                  <a:extLst>
                    <a:ext uri="{FF2B5EF4-FFF2-40B4-BE49-F238E27FC236}">
                      <a16:creationId xmlns:a16="http://schemas.microsoft.com/office/drawing/2014/main" id="{3FC1C09D-8F83-426D-AFBA-D7DFD9D76A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32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4</a:t>
                  </a:r>
                </a:p>
              </p:txBody>
            </p:sp>
            <p:sp>
              <p:nvSpPr>
                <p:cNvPr id="317611" name="Text Box 171">
                  <a:extLst>
                    <a:ext uri="{FF2B5EF4-FFF2-40B4-BE49-F238E27FC236}">
                      <a16:creationId xmlns:a16="http://schemas.microsoft.com/office/drawing/2014/main" id="{BB7A7FAA-2EF6-4E21-A782-BA9A36757A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68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5</a:t>
                  </a:r>
                </a:p>
              </p:txBody>
            </p:sp>
            <p:sp>
              <p:nvSpPr>
                <p:cNvPr id="317612" name="Text Box 172">
                  <a:extLst>
                    <a:ext uri="{FF2B5EF4-FFF2-40B4-BE49-F238E27FC236}">
                      <a16:creationId xmlns:a16="http://schemas.microsoft.com/office/drawing/2014/main" id="{3D696073-4059-4C93-9439-E6422F9A98F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4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6</a:t>
                  </a:r>
                </a:p>
              </p:txBody>
            </p:sp>
            <p:sp>
              <p:nvSpPr>
                <p:cNvPr id="317613" name="Text Box 173">
                  <a:extLst>
                    <a:ext uri="{FF2B5EF4-FFF2-40B4-BE49-F238E27FC236}">
                      <a16:creationId xmlns:a16="http://schemas.microsoft.com/office/drawing/2014/main" id="{55E8F45F-D75E-4006-9829-55996460581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40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7</a:t>
                  </a:r>
                </a:p>
              </p:txBody>
            </p:sp>
            <p:sp>
              <p:nvSpPr>
                <p:cNvPr id="317614" name="Text Box 174">
                  <a:extLst>
                    <a:ext uri="{FF2B5EF4-FFF2-40B4-BE49-F238E27FC236}">
                      <a16:creationId xmlns:a16="http://schemas.microsoft.com/office/drawing/2014/main" id="{3FF9B6A8-CEAE-4479-853D-F63A31EC0F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8</a:t>
                  </a:r>
                </a:p>
              </p:txBody>
            </p:sp>
          </p:grpSp>
          <p:sp>
            <p:nvSpPr>
              <p:cNvPr id="317615" name="Text Box 175">
                <a:extLst>
                  <a:ext uri="{FF2B5EF4-FFF2-40B4-BE49-F238E27FC236}">
                    <a16:creationId xmlns:a16="http://schemas.microsoft.com/office/drawing/2014/main" id="{86DBF756-02AD-4FA2-8C9B-E051458B94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2784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/>
                  <a:t>B</a:t>
                </a:r>
              </a:p>
            </p:txBody>
          </p:sp>
        </p:grpSp>
        <p:grpSp>
          <p:nvGrpSpPr>
            <p:cNvPr id="317616" name="Group 176">
              <a:extLst>
                <a:ext uri="{FF2B5EF4-FFF2-40B4-BE49-F238E27FC236}">
                  <a16:creationId xmlns:a16="http://schemas.microsoft.com/office/drawing/2014/main" id="{ACAC040C-AEA0-4FE0-B1AD-D7304B0253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3504"/>
              <a:ext cx="2016" cy="432"/>
              <a:chOff x="96" y="1200"/>
              <a:chExt cx="2016" cy="432"/>
            </a:xfrm>
          </p:grpSpPr>
          <p:sp>
            <p:nvSpPr>
              <p:cNvPr id="317617" name="Rectangle 177">
                <a:extLst>
                  <a:ext uri="{FF2B5EF4-FFF2-40B4-BE49-F238E27FC236}">
                    <a16:creationId xmlns:a16="http://schemas.microsoft.com/office/drawing/2014/main" id="{28288B40-95BF-4EC4-9F0D-E550FFCA81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7</a:t>
                </a:r>
              </a:p>
            </p:txBody>
          </p:sp>
          <p:sp>
            <p:nvSpPr>
              <p:cNvPr id="317618" name="Rectangle 178">
                <a:extLst>
                  <a:ext uri="{FF2B5EF4-FFF2-40B4-BE49-F238E27FC236}">
                    <a16:creationId xmlns:a16="http://schemas.microsoft.com/office/drawing/2014/main" id="{1799C246-4C88-499E-B12F-7087E48E8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373"/>
                <a:ext cx="288" cy="25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4</a:t>
                </a:r>
              </a:p>
            </p:txBody>
          </p:sp>
          <p:sp>
            <p:nvSpPr>
              <p:cNvPr id="317619" name="Rectangle 179">
                <a:extLst>
                  <a:ext uri="{FF2B5EF4-FFF2-40B4-BE49-F238E27FC236}">
                    <a16:creationId xmlns:a16="http://schemas.microsoft.com/office/drawing/2014/main" id="{01539C20-4EA0-4D23-A9D0-5E50C5620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3</a:t>
                </a:r>
              </a:p>
            </p:txBody>
          </p:sp>
          <p:sp>
            <p:nvSpPr>
              <p:cNvPr id="317620" name="Rectangle 180">
                <a:extLst>
                  <a:ext uri="{FF2B5EF4-FFF2-40B4-BE49-F238E27FC236}">
                    <a16:creationId xmlns:a16="http://schemas.microsoft.com/office/drawing/2014/main" id="{F0345D04-AE99-408F-96F7-36C424BB6D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2</a:t>
                </a:r>
              </a:p>
            </p:txBody>
          </p:sp>
          <p:sp>
            <p:nvSpPr>
              <p:cNvPr id="317621" name="Rectangle 181">
                <a:extLst>
                  <a:ext uri="{FF2B5EF4-FFF2-40B4-BE49-F238E27FC236}">
                    <a16:creationId xmlns:a16="http://schemas.microsoft.com/office/drawing/2014/main" id="{B4326234-EBD2-40C7-913C-F4FBFDFC7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0</a:t>
                </a:r>
              </a:p>
            </p:txBody>
          </p:sp>
          <p:sp>
            <p:nvSpPr>
              <p:cNvPr id="317622" name="Line 182">
                <a:extLst>
                  <a:ext uri="{FF2B5EF4-FFF2-40B4-BE49-F238E27FC236}">
                    <a16:creationId xmlns:a16="http://schemas.microsoft.com/office/drawing/2014/main" id="{61A75040-35F1-41AD-9F42-B91909ED79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" y="1373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623" name="Line 183">
                <a:extLst>
                  <a:ext uri="{FF2B5EF4-FFF2-40B4-BE49-F238E27FC236}">
                    <a16:creationId xmlns:a16="http://schemas.microsoft.com/office/drawing/2014/main" id="{35035476-1626-4640-AA9E-280E55D246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624" name="Line 184">
                <a:extLst>
                  <a:ext uri="{FF2B5EF4-FFF2-40B4-BE49-F238E27FC236}">
                    <a16:creationId xmlns:a16="http://schemas.microsoft.com/office/drawing/2014/main" id="{FF465720-A6AE-4B3C-AD87-1F82D88FCB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625" name="Line 185">
                <a:extLst>
                  <a:ext uri="{FF2B5EF4-FFF2-40B4-BE49-F238E27FC236}">
                    <a16:creationId xmlns:a16="http://schemas.microsoft.com/office/drawing/2014/main" id="{152053C0-4199-413D-8CCF-80C55D33BB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626" name="Line 186">
                <a:extLst>
                  <a:ext uri="{FF2B5EF4-FFF2-40B4-BE49-F238E27FC236}">
                    <a16:creationId xmlns:a16="http://schemas.microsoft.com/office/drawing/2014/main" id="{A65BD864-B438-4F60-8190-905876AC2A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627" name="Line 187">
                <a:extLst>
                  <a:ext uri="{FF2B5EF4-FFF2-40B4-BE49-F238E27FC236}">
                    <a16:creationId xmlns:a16="http://schemas.microsoft.com/office/drawing/2014/main" id="{C83C3CEC-A74E-4445-BD7C-012F6EED0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628" name="Line 188">
                <a:extLst>
                  <a:ext uri="{FF2B5EF4-FFF2-40B4-BE49-F238E27FC236}">
                    <a16:creationId xmlns:a16="http://schemas.microsoft.com/office/drawing/2014/main" id="{6F5F4F0A-84D2-4D64-8F10-B66AFB81F4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629" name="Line 189">
                <a:extLst>
                  <a:ext uri="{FF2B5EF4-FFF2-40B4-BE49-F238E27FC236}">
                    <a16:creationId xmlns:a16="http://schemas.microsoft.com/office/drawing/2014/main" id="{66FA3D58-8BFA-4A5C-BB28-4F2EE12137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630" name="Line 190">
                <a:extLst>
                  <a:ext uri="{FF2B5EF4-FFF2-40B4-BE49-F238E27FC236}">
                    <a16:creationId xmlns:a16="http://schemas.microsoft.com/office/drawing/2014/main" id="{9A0EB95E-656F-4DB3-A405-3AA21603F6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631" name="Text Box 191">
                <a:extLst>
                  <a:ext uri="{FF2B5EF4-FFF2-40B4-BE49-F238E27FC236}">
                    <a16:creationId xmlns:a16="http://schemas.microsoft.com/office/drawing/2014/main" id="{CB45C9ED-DA56-4B2F-A2E9-13DCDA9CB0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0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1</a:t>
                </a:r>
              </a:p>
            </p:txBody>
          </p:sp>
          <p:sp>
            <p:nvSpPr>
              <p:cNvPr id="317632" name="Text Box 192">
                <a:extLst>
                  <a:ext uri="{FF2B5EF4-FFF2-40B4-BE49-F238E27FC236}">
                    <a16:creationId xmlns:a16="http://schemas.microsoft.com/office/drawing/2014/main" id="{202E612B-CB4A-49C0-A096-4FC11A68EA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2</a:t>
                </a:r>
              </a:p>
            </p:txBody>
          </p:sp>
          <p:sp>
            <p:nvSpPr>
              <p:cNvPr id="317633" name="Text Box 193">
                <a:extLst>
                  <a:ext uri="{FF2B5EF4-FFF2-40B4-BE49-F238E27FC236}">
                    <a16:creationId xmlns:a16="http://schemas.microsoft.com/office/drawing/2014/main" id="{03A88272-5AB1-4644-A1B8-1666F80238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3</a:t>
                </a:r>
              </a:p>
            </p:txBody>
          </p:sp>
          <p:sp>
            <p:nvSpPr>
              <p:cNvPr id="317634" name="Text Box 194">
                <a:extLst>
                  <a:ext uri="{FF2B5EF4-FFF2-40B4-BE49-F238E27FC236}">
                    <a16:creationId xmlns:a16="http://schemas.microsoft.com/office/drawing/2014/main" id="{4EEDD2CC-08CB-4EDA-BCC7-890A4AFB63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4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4</a:t>
                </a:r>
              </a:p>
            </p:txBody>
          </p:sp>
          <p:sp>
            <p:nvSpPr>
              <p:cNvPr id="317635" name="Text Box 195">
                <a:extLst>
                  <a:ext uri="{FF2B5EF4-FFF2-40B4-BE49-F238E27FC236}">
                    <a16:creationId xmlns:a16="http://schemas.microsoft.com/office/drawing/2014/main" id="{5DDC1190-F26A-48CA-BC99-59D6B7F8AB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2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5</a:t>
                </a:r>
              </a:p>
            </p:txBody>
          </p:sp>
          <p:sp>
            <p:nvSpPr>
              <p:cNvPr id="317636" name="Text Box 196">
                <a:extLst>
                  <a:ext uri="{FF2B5EF4-FFF2-40B4-BE49-F238E27FC236}">
                    <a16:creationId xmlns:a16="http://schemas.microsoft.com/office/drawing/2014/main" id="{7F736107-4A30-4A59-BE1A-3228D4745E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1344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/>
                  <a:t>C</a:t>
                </a:r>
              </a:p>
            </p:txBody>
          </p:sp>
          <p:sp>
            <p:nvSpPr>
              <p:cNvPr id="317637" name="Rectangle 197">
                <a:extLst>
                  <a:ext uri="{FF2B5EF4-FFF2-40B4-BE49-F238E27FC236}">
                    <a16:creationId xmlns:a16="http://schemas.microsoft.com/office/drawing/2014/main" id="{05062DC4-CC2C-4496-BF95-A3DFC53EF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8</a:t>
                </a:r>
              </a:p>
            </p:txBody>
          </p:sp>
          <p:sp>
            <p:nvSpPr>
              <p:cNvPr id="317638" name="Text Box 198">
                <a:extLst>
                  <a:ext uri="{FF2B5EF4-FFF2-40B4-BE49-F238E27FC236}">
                    <a16:creationId xmlns:a16="http://schemas.microsoft.com/office/drawing/2014/main" id="{9C4D761E-ED5A-4FF1-996E-35B3118E5C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0</a:t>
                </a:r>
              </a:p>
            </p:txBody>
          </p:sp>
        </p:grpSp>
      </p:grpSp>
      <p:grpSp>
        <p:nvGrpSpPr>
          <p:cNvPr id="317639" name="Group 199">
            <a:extLst>
              <a:ext uri="{FF2B5EF4-FFF2-40B4-BE49-F238E27FC236}">
                <a16:creationId xmlns:a16="http://schemas.microsoft.com/office/drawing/2014/main" id="{8FA9ECAA-CFF7-4758-A5D8-A06EFC0EBB49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4641850"/>
            <a:ext cx="4114800" cy="685800"/>
            <a:chOff x="96" y="2640"/>
            <a:chExt cx="2592" cy="432"/>
          </a:xfrm>
        </p:grpSpPr>
        <p:grpSp>
          <p:nvGrpSpPr>
            <p:cNvPr id="317640" name="Group 200">
              <a:extLst>
                <a:ext uri="{FF2B5EF4-FFF2-40B4-BE49-F238E27FC236}">
                  <a16:creationId xmlns:a16="http://schemas.microsoft.com/office/drawing/2014/main" id="{FD9E3371-D6C9-45D0-AB12-682DBB8AA1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2640"/>
              <a:ext cx="2304" cy="432"/>
              <a:chOff x="528" y="1392"/>
              <a:chExt cx="2688" cy="480"/>
            </a:xfrm>
          </p:grpSpPr>
          <p:grpSp>
            <p:nvGrpSpPr>
              <p:cNvPr id="317641" name="Group 201">
                <a:extLst>
                  <a:ext uri="{FF2B5EF4-FFF2-40B4-BE49-F238E27FC236}">
                    <a16:creationId xmlns:a16="http://schemas.microsoft.com/office/drawing/2014/main" id="{E7EA1B96-D3A6-44B7-A2A3-E6072C0F6B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8" y="1584"/>
                <a:ext cx="2688" cy="288"/>
                <a:chOff x="528" y="1440"/>
                <a:chExt cx="2688" cy="288"/>
              </a:xfrm>
            </p:grpSpPr>
            <p:sp>
              <p:nvSpPr>
                <p:cNvPr id="317642" name="Rectangle 202">
                  <a:extLst>
                    <a:ext uri="{FF2B5EF4-FFF2-40B4-BE49-F238E27FC236}">
                      <a16:creationId xmlns:a16="http://schemas.microsoft.com/office/drawing/2014/main" id="{C09EF98C-787F-464F-BF51-08CBC4EFE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0C0C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5</a:t>
                  </a:r>
                </a:p>
              </p:txBody>
            </p:sp>
            <p:sp>
              <p:nvSpPr>
                <p:cNvPr id="317643" name="Rectangle 203">
                  <a:extLst>
                    <a:ext uri="{FF2B5EF4-FFF2-40B4-BE49-F238E27FC236}">
                      <a16:creationId xmlns:a16="http://schemas.microsoft.com/office/drawing/2014/main" id="{94414F66-F2FE-415D-88A3-6E4EF1B431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4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3</a:t>
                  </a:r>
                </a:p>
              </p:txBody>
            </p:sp>
            <p:sp>
              <p:nvSpPr>
                <p:cNvPr id="317644" name="Rectangle 204">
                  <a:extLst>
                    <a:ext uri="{FF2B5EF4-FFF2-40B4-BE49-F238E27FC236}">
                      <a16:creationId xmlns:a16="http://schemas.microsoft.com/office/drawing/2014/main" id="{C80F225E-2F92-4EC3-83C7-430185D191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8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0C0C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3</a:t>
                  </a:r>
                </a:p>
              </p:txBody>
            </p:sp>
            <p:sp>
              <p:nvSpPr>
                <p:cNvPr id="317645" name="Rectangle 205">
                  <a:extLst>
                    <a:ext uri="{FF2B5EF4-FFF2-40B4-BE49-F238E27FC236}">
                      <a16:creationId xmlns:a16="http://schemas.microsoft.com/office/drawing/2014/main" id="{38EBF581-9A45-4214-8107-0CCC3A8796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0C0C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3</a:t>
                  </a:r>
                </a:p>
              </p:txBody>
            </p:sp>
            <p:sp>
              <p:nvSpPr>
                <p:cNvPr id="317646" name="Rectangle 206">
                  <a:extLst>
                    <a:ext uri="{FF2B5EF4-FFF2-40B4-BE49-F238E27FC236}">
                      <a16:creationId xmlns:a16="http://schemas.microsoft.com/office/drawing/2014/main" id="{3AE5AAF8-956D-41AA-9BFC-74ED7C2C01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0C0C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2</a:t>
                  </a:r>
                </a:p>
              </p:txBody>
            </p:sp>
            <p:sp>
              <p:nvSpPr>
                <p:cNvPr id="317647" name="Rectangle 207">
                  <a:extLst>
                    <a:ext uri="{FF2B5EF4-FFF2-40B4-BE49-F238E27FC236}">
                      <a16:creationId xmlns:a16="http://schemas.microsoft.com/office/drawing/2014/main" id="{9766E58F-870C-4B73-8C86-7E8F278A01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0C0C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2</a:t>
                  </a:r>
                </a:p>
              </p:txBody>
            </p:sp>
            <p:sp>
              <p:nvSpPr>
                <p:cNvPr id="317648" name="Rectangle 208">
                  <a:extLst>
                    <a:ext uri="{FF2B5EF4-FFF2-40B4-BE49-F238E27FC236}">
                      <a16:creationId xmlns:a16="http://schemas.microsoft.com/office/drawing/2014/main" id="{64E5F39D-8F2A-4E93-97C2-434D14CBA7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0C0C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0</a:t>
                  </a:r>
                </a:p>
              </p:txBody>
            </p:sp>
            <p:sp>
              <p:nvSpPr>
                <p:cNvPr id="317649" name="Rectangle 209">
                  <a:extLst>
                    <a:ext uri="{FF2B5EF4-FFF2-40B4-BE49-F238E27FC236}">
                      <a16:creationId xmlns:a16="http://schemas.microsoft.com/office/drawing/2014/main" id="{664C4271-4FBC-4F85-8276-28C9F2BA1A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0C0C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0</a:t>
                  </a:r>
                </a:p>
              </p:txBody>
            </p:sp>
            <p:sp>
              <p:nvSpPr>
                <p:cNvPr id="317650" name="Line 210">
                  <a:extLst>
                    <a:ext uri="{FF2B5EF4-FFF2-40B4-BE49-F238E27FC236}">
                      <a16:creationId xmlns:a16="http://schemas.microsoft.com/office/drawing/2014/main" id="{5C6A352D-ADBA-4361-9824-1894DB2E06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651" name="Line 211">
                  <a:extLst>
                    <a:ext uri="{FF2B5EF4-FFF2-40B4-BE49-F238E27FC236}">
                      <a16:creationId xmlns:a16="http://schemas.microsoft.com/office/drawing/2014/main" id="{037F9C8E-4134-4742-BD2D-3F4778E104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" y="1728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652" name="Line 212">
                  <a:extLst>
                    <a:ext uri="{FF2B5EF4-FFF2-40B4-BE49-F238E27FC236}">
                      <a16:creationId xmlns:a16="http://schemas.microsoft.com/office/drawing/2014/main" id="{13C9844D-271B-4B97-A6E9-01FDEC7FF0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653" name="Line 213">
                  <a:extLst>
                    <a:ext uri="{FF2B5EF4-FFF2-40B4-BE49-F238E27FC236}">
                      <a16:creationId xmlns:a16="http://schemas.microsoft.com/office/drawing/2014/main" id="{561FACC2-A6A6-496E-ADAC-BD6A04CD4E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654" name="Line 214">
                  <a:extLst>
                    <a:ext uri="{FF2B5EF4-FFF2-40B4-BE49-F238E27FC236}">
                      <a16:creationId xmlns:a16="http://schemas.microsoft.com/office/drawing/2014/main" id="{EE41042F-7F85-4520-A203-1ED4FEBC33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655" name="Line 215">
                  <a:extLst>
                    <a:ext uri="{FF2B5EF4-FFF2-40B4-BE49-F238E27FC236}">
                      <a16:creationId xmlns:a16="http://schemas.microsoft.com/office/drawing/2014/main" id="{4AD79C00-E3BA-48E2-9D93-965E3D8F4C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656" name="Line 216">
                  <a:extLst>
                    <a:ext uri="{FF2B5EF4-FFF2-40B4-BE49-F238E27FC236}">
                      <a16:creationId xmlns:a16="http://schemas.microsoft.com/office/drawing/2014/main" id="{B36EE282-435E-4384-B1D6-4187B4FC8D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657" name="Line 217">
                  <a:extLst>
                    <a:ext uri="{FF2B5EF4-FFF2-40B4-BE49-F238E27FC236}">
                      <a16:creationId xmlns:a16="http://schemas.microsoft.com/office/drawing/2014/main" id="{3A48A46F-3A5A-40DF-BE4B-348CCCA69B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658" name="Line 218">
                  <a:extLst>
                    <a:ext uri="{FF2B5EF4-FFF2-40B4-BE49-F238E27FC236}">
                      <a16:creationId xmlns:a16="http://schemas.microsoft.com/office/drawing/2014/main" id="{57F33DA4-D892-4A48-BCB2-8D9B48CEF1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4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659" name="Line 219">
                  <a:extLst>
                    <a:ext uri="{FF2B5EF4-FFF2-40B4-BE49-F238E27FC236}">
                      <a16:creationId xmlns:a16="http://schemas.microsoft.com/office/drawing/2014/main" id="{8B0BB3EC-53DC-40CB-AA90-5AA9FC8B5F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660" name="Line 220">
                  <a:extLst>
                    <a:ext uri="{FF2B5EF4-FFF2-40B4-BE49-F238E27FC236}">
                      <a16:creationId xmlns:a16="http://schemas.microsoft.com/office/drawing/2014/main" id="{9D1C8BC9-A99F-40E5-BF23-D5DA82EFE7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</p:grpSp>
          <p:sp>
            <p:nvSpPr>
              <p:cNvPr id="317661" name="Text Box 221">
                <a:extLst>
                  <a:ext uri="{FF2B5EF4-FFF2-40B4-BE49-F238E27FC236}">
                    <a16:creationId xmlns:a16="http://schemas.microsoft.com/office/drawing/2014/main" id="{C61D4CB7-B6D7-4CE6-A58A-183E540715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1</a:t>
                </a:r>
              </a:p>
            </p:txBody>
          </p:sp>
          <p:sp>
            <p:nvSpPr>
              <p:cNvPr id="317662" name="Text Box 222">
                <a:extLst>
                  <a:ext uri="{FF2B5EF4-FFF2-40B4-BE49-F238E27FC236}">
                    <a16:creationId xmlns:a16="http://schemas.microsoft.com/office/drawing/2014/main" id="{23E99B9C-13C4-47DB-ABB9-83CBBFA842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2</a:t>
                </a:r>
              </a:p>
            </p:txBody>
          </p:sp>
          <p:sp>
            <p:nvSpPr>
              <p:cNvPr id="317663" name="Text Box 223">
                <a:extLst>
                  <a:ext uri="{FF2B5EF4-FFF2-40B4-BE49-F238E27FC236}">
                    <a16:creationId xmlns:a16="http://schemas.microsoft.com/office/drawing/2014/main" id="{B2698091-925D-4B67-A3F1-DFF13D9165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3</a:t>
                </a:r>
              </a:p>
            </p:txBody>
          </p:sp>
          <p:sp>
            <p:nvSpPr>
              <p:cNvPr id="317664" name="Text Box 224">
                <a:extLst>
                  <a:ext uri="{FF2B5EF4-FFF2-40B4-BE49-F238E27FC236}">
                    <a16:creationId xmlns:a16="http://schemas.microsoft.com/office/drawing/2014/main" id="{E7475AB0-2C6B-4CEF-86A5-C86A8A52E5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4</a:t>
                </a:r>
              </a:p>
            </p:txBody>
          </p:sp>
          <p:sp>
            <p:nvSpPr>
              <p:cNvPr id="317665" name="Text Box 225">
                <a:extLst>
                  <a:ext uri="{FF2B5EF4-FFF2-40B4-BE49-F238E27FC236}">
                    <a16:creationId xmlns:a16="http://schemas.microsoft.com/office/drawing/2014/main" id="{DE1D83AA-98BE-496E-9474-072FFEC7AC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5</a:t>
                </a:r>
              </a:p>
            </p:txBody>
          </p:sp>
          <p:sp>
            <p:nvSpPr>
              <p:cNvPr id="317666" name="Text Box 226">
                <a:extLst>
                  <a:ext uri="{FF2B5EF4-FFF2-40B4-BE49-F238E27FC236}">
                    <a16:creationId xmlns:a16="http://schemas.microsoft.com/office/drawing/2014/main" id="{B7175DF5-D578-44EB-AE72-5A972AC3FE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6</a:t>
                </a:r>
              </a:p>
            </p:txBody>
          </p:sp>
          <p:sp>
            <p:nvSpPr>
              <p:cNvPr id="317667" name="Text Box 227">
                <a:extLst>
                  <a:ext uri="{FF2B5EF4-FFF2-40B4-BE49-F238E27FC236}">
                    <a16:creationId xmlns:a16="http://schemas.microsoft.com/office/drawing/2014/main" id="{A12466CE-7083-488B-8B5B-2EB59B4B00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7</a:t>
                </a:r>
              </a:p>
            </p:txBody>
          </p:sp>
          <p:sp>
            <p:nvSpPr>
              <p:cNvPr id="317668" name="Text Box 228">
                <a:extLst>
                  <a:ext uri="{FF2B5EF4-FFF2-40B4-BE49-F238E27FC236}">
                    <a16:creationId xmlns:a16="http://schemas.microsoft.com/office/drawing/2014/main" id="{08956F80-0C81-424B-AFF3-D4C2627A95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8</a:t>
                </a:r>
              </a:p>
            </p:txBody>
          </p:sp>
        </p:grpSp>
        <p:sp>
          <p:nvSpPr>
            <p:cNvPr id="317669" name="Text Box 229">
              <a:extLst>
                <a:ext uri="{FF2B5EF4-FFF2-40B4-BE49-F238E27FC236}">
                  <a16:creationId xmlns:a16="http://schemas.microsoft.com/office/drawing/2014/main" id="{9ABCB1A6-F003-4CB1-8C3D-2A4210644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784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6">
            <a:extLst>
              <a:ext uri="{FF2B5EF4-FFF2-40B4-BE49-F238E27FC236}">
                <a16:creationId xmlns:a16="http://schemas.microsoft.com/office/drawing/2014/main" id="{399CE908-D599-42A2-B989-D21F3C28F7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E801F4-0110-47BC-9620-29C291AA715C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391170" name="Rectangle 2">
            <a:extLst>
              <a:ext uri="{FF2B5EF4-FFF2-40B4-BE49-F238E27FC236}">
                <a16:creationId xmlns:a16="http://schemas.microsoft.com/office/drawing/2014/main" id="{EEA19413-32C9-4AAA-898E-2041DB034E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COUNTING-SORT</a:t>
            </a:r>
          </a:p>
        </p:txBody>
      </p:sp>
      <p:sp>
        <p:nvSpPr>
          <p:cNvPr id="391171" name="Rectangle 3">
            <a:extLst>
              <a:ext uri="{FF2B5EF4-FFF2-40B4-BE49-F238E27FC236}">
                <a16:creationId xmlns:a16="http://schemas.microsoft.com/office/drawing/2014/main" id="{7450CA8B-B837-4BE6-B5CB-9D531B95F16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24001" y="1495426"/>
            <a:ext cx="8761413" cy="5133975"/>
          </a:xfrm>
        </p:spPr>
        <p:txBody>
          <a:bodyPr/>
          <a:lstStyle/>
          <a:p>
            <a:pPr marL="914400" lvl="1" indent="-457200">
              <a:lnSpc>
                <a:spcPct val="90000"/>
              </a:lnSpc>
              <a:buNone/>
            </a:pPr>
            <a:r>
              <a:rPr lang="en-US" altLang="en-US" dirty="0"/>
              <a:t>COUNTING-SORT(A, B, n, k)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b="1" dirty="0"/>
              <a:t>	for </a:t>
            </a:r>
            <a:r>
              <a:rPr lang="en-US" altLang="en-US" dirty="0" err="1"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latin typeface="Comic Sans MS" panose="030F0702030302020204" pitchFamily="66" charset="0"/>
              </a:rPr>
              <a:t> ← 0</a:t>
            </a:r>
            <a:r>
              <a:rPr lang="en-US" altLang="en-US" dirty="0"/>
              <a:t> </a:t>
            </a:r>
            <a:r>
              <a:rPr lang="en-US" altLang="en-US" b="1" dirty="0"/>
              <a:t>to r</a:t>
            </a:r>
            <a:endParaRPr lang="en-US" altLang="en-US" dirty="0">
              <a:latin typeface="Comic Sans MS" panose="030F0702030302020204" pitchFamily="66" charset="0"/>
            </a:endParaRP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b="1" dirty="0"/>
              <a:t>	     do </a:t>
            </a:r>
            <a:r>
              <a:rPr lang="en-US" altLang="en-US" dirty="0">
                <a:latin typeface="Comic Sans MS" panose="030F0702030302020204" pitchFamily="66" charset="0"/>
              </a:rPr>
              <a:t>C[ </a:t>
            </a:r>
            <a:r>
              <a:rPr lang="en-US" altLang="en-US" dirty="0" err="1"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latin typeface="Comic Sans MS" panose="030F0702030302020204" pitchFamily="66" charset="0"/>
              </a:rPr>
              <a:t> ] ← 0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b="1" dirty="0"/>
              <a:t>	for </a:t>
            </a:r>
            <a:r>
              <a:rPr lang="en-US" altLang="en-US" dirty="0">
                <a:latin typeface="Comic Sans MS" panose="030F0702030302020204" pitchFamily="66" charset="0"/>
              </a:rPr>
              <a:t>j ← 1</a:t>
            </a:r>
            <a:r>
              <a:rPr lang="en-US" altLang="en-US" dirty="0"/>
              <a:t> </a:t>
            </a:r>
            <a:r>
              <a:rPr lang="en-US" altLang="en-US" b="1" dirty="0"/>
              <a:t>to </a:t>
            </a:r>
            <a:r>
              <a:rPr lang="en-US" altLang="en-US" dirty="0">
                <a:latin typeface="Comic Sans MS" panose="030F0702030302020204" pitchFamily="66" charset="0"/>
              </a:rPr>
              <a:t>n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b="1" dirty="0"/>
              <a:t>	     do </a:t>
            </a:r>
            <a:r>
              <a:rPr lang="en-US" altLang="en-US" dirty="0">
                <a:latin typeface="Comic Sans MS" panose="030F0702030302020204" pitchFamily="66" charset="0"/>
              </a:rPr>
              <a:t>C[A[ j ]] ← C[A[ j ]] + 1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b="1" dirty="0"/>
              <a:t> 	</a:t>
            </a:r>
            <a:r>
              <a:rPr lang="en-US" altLang="en-US" dirty="0">
                <a:latin typeface="Comic Sans MS" panose="030F0702030302020204" pitchFamily="66" charset="0"/>
              </a:rPr>
              <a:t>C[</a:t>
            </a:r>
            <a:r>
              <a:rPr lang="en-US" altLang="en-US" dirty="0" err="1"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latin typeface="Comic Sans MS" panose="030F0702030302020204" pitchFamily="66" charset="0"/>
              </a:rPr>
              <a:t>]</a:t>
            </a:r>
            <a:r>
              <a:rPr lang="en-US" altLang="en-US" dirty="0"/>
              <a:t> contains the number of elements equal to </a:t>
            </a:r>
            <a:r>
              <a:rPr lang="en-US" altLang="en-US" dirty="0" err="1">
                <a:latin typeface="Comic Sans MS" panose="030F0702030302020204" pitchFamily="66" charset="0"/>
              </a:rPr>
              <a:t>i</a:t>
            </a:r>
            <a:endParaRPr lang="en-US" altLang="en-US" b="1" dirty="0">
              <a:latin typeface="Comic Sans MS" panose="030F0702030302020204" pitchFamily="66" charset="0"/>
            </a:endParaRP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b="1" dirty="0"/>
              <a:t>	for </a:t>
            </a:r>
            <a:r>
              <a:rPr lang="en-US" altLang="en-US" dirty="0" err="1"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latin typeface="Comic Sans MS" panose="030F0702030302020204" pitchFamily="66" charset="0"/>
              </a:rPr>
              <a:t> ← 1</a:t>
            </a:r>
            <a:r>
              <a:rPr lang="en-US" altLang="en-US" dirty="0"/>
              <a:t> </a:t>
            </a:r>
            <a:r>
              <a:rPr lang="en-US" altLang="en-US" b="1" dirty="0"/>
              <a:t>to r</a:t>
            </a:r>
            <a:endParaRPr lang="en-US" altLang="en-US" dirty="0">
              <a:latin typeface="Comic Sans MS" panose="030F0702030302020204" pitchFamily="66" charset="0"/>
            </a:endParaRP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b="1" dirty="0"/>
              <a:t>	     do </a:t>
            </a:r>
            <a:r>
              <a:rPr lang="en-US" altLang="en-US" dirty="0">
                <a:latin typeface="Comic Sans MS" panose="030F0702030302020204" pitchFamily="66" charset="0"/>
              </a:rPr>
              <a:t>C[ </a:t>
            </a:r>
            <a:r>
              <a:rPr lang="en-US" altLang="en-US" dirty="0" err="1"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latin typeface="Comic Sans MS" panose="030F0702030302020204" pitchFamily="66" charset="0"/>
              </a:rPr>
              <a:t> ] ← C[ </a:t>
            </a:r>
            <a:r>
              <a:rPr lang="en-US" altLang="en-US" dirty="0" err="1"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latin typeface="Comic Sans MS" panose="030F0702030302020204" pitchFamily="66" charset="0"/>
              </a:rPr>
              <a:t> ] + C[</a:t>
            </a:r>
            <a:r>
              <a:rPr lang="en-US" altLang="en-US" dirty="0" err="1"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latin typeface="Comic Sans MS" panose="030F0702030302020204" pitchFamily="66" charset="0"/>
              </a:rPr>
              <a:t> -1]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b="1" dirty="0"/>
              <a:t> 	 </a:t>
            </a:r>
            <a:r>
              <a:rPr lang="en-US" altLang="en-US" dirty="0">
                <a:latin typeface="Comic Sans MS" panose="030F0702030302020204" pitchFamily="66" charset="0"/>
              </a:rPr>
              <a:t>C[</a:t>
            </a:r>
            <a:r>
              <a:rPr lang="en-US" altLang="en-US" dirty="0" err="1"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latin typeface="Comic Sans MS" panose="030F0702030302020204" pitchFamily="66" charset="0"/>
              </a:rPr>
              <a:t>]</a:t>
            </a:r>
            <a:r>
              <a:rPr lang="en-US" altLang="en-US" dirty="0"/>
              <a:t> contains the number of elements </a:t>
            </a:r>
            <a:r>
              <a:rPr lang="en-US" altLang="en-US" dirty="0">
                <a:cs typeface="Arial" panose="020B0604020202020204" pitchFamily="34" charset="0"/>
              </a:rPr>
              <a:t>≤</a:t>
            </a:r>
            <a:r>
              <a:rPr lang="en-US" altLang="en-US" dirty="0"/>
              <a:t> </a:t>
            </a:r>
            <a:r>
              <a:rPr lang="en-US" altLang="en-US" dirty="0" err="1">
                <a:latin typeface="Comic Sans MS" panose="030F0702030302020204" pitchFamily="66" charset="0"/>
              </a:rPr>
              <a:t>i</a:t>
            </a:r>
            <a:endParaRPr lang="en-US" altLang="en-US" b="1" dirty="0"/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b="1" dirty="0"/>
              <a:t>	for </a:t>
            </a:r>
            <a:r>
              <a:rPr lang="en-US" altLang="en-US" dirty="0">
                <a:latin typeface="Comic Sans MS" panose="030F0702030302020204" pitchFamily="66" charset="0"/>
              </a:rPr>
              <a:t>j ← n</a:t>
            </a:r>
            <a:r>
              <a:rPr lang="en-US" altLang="en-US" dirty="0"/>
              <a:t> </a:t>
            </a:r>
            <a:r>
              <a:rPr lang="en-US" altLang="en-US" b="1" dirty="0" err="1"/>
              <a:t>downto</a:t>
            </a:r>
            <a:r>
              <a:rPr lang="en-US" altLang="en-US" b="1" dirty="0"/>
              <a:t> </a:t>
            </a:r>
            <a:r>
              <a:rPr lang="en-US" altLang="en-US" dirty="0">
                <a:latin typeface="Comic Sans MS" panose="030F0702030302020204" pitchFamily="66" charset="0"/>
              </a:rPr>
              <a:t>1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b="1" dirty="0"/>
              <a:t>	     do </a:t>
            </a:r>
            <a:r>
              <a:rPr lang="en-US" altLang="en-US" dirty="0">
                <a:latin typeface="Comic Sans MS" panose="030F0702030302020204" pitchFamily="66" charset="0"/>
              </a:rPr>
              <a:t>B[C[A[ j ]]] ← A[ j ]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b="1" dirty="0"/>
              <a:t>	</a:t>
            </a:r>
            <a:r>
              <a:rPr lang="en-US" altLang="en-US" dirty="0"/>
              <a:t>	</a:t>
            </a:r>
            <a:r>
              <a:rPr lang="en-US" altLang="en-US" dirty="0">
                <a:latin typeface="Comic Sans MS" panose="030F0702030302020204" pitchFamily="66" charset="0"/>
              </a:rPr>
              <a:t>C[A[ j ]] ← C[A[ j ]] - 1</a:t>
            </a:r>
          </a:p>
          <a:p>
            <a:pPr marL="533400" indent="-533400">
              <a:lnSpc>
                <a:spcPct val="90000"/>
              </a:lnSpc>
              <a:buNone/>
            </a:pPr>
            <a:endParaRPr lang="en-US" altLang="en-US" sz="2400" dirty="0"/>
          </a:p>
        </p:txBody>
      </p:sp>
      <p:grpSp>
        <p:nvGrpSpPr>
          <p:cNvPr id="391172" name="Group 4">
            <a:extLst>
              <a:ext uri="{FF2B5EF4-FFF2-40B4-BE49-F238E27FC236}">
                <a16:creationId xmlns:a16="http://schemas.microsoft.com/office/drawing/2014/main" id="{33876C24-6759-45D7-89F0-896FCF1CD06A}"/>
              </a:ext>
            </a:extLst>
          </p:cNvPr>
          <p:cNvGrpSpPr>
            <a:grpSpLocks/>
          </p:cNvGrpSpPr>
          <p:nvPr/>
        </p:nvGrpSpPr>
        <p:grpSpPr bwMode="auto">
          <a:xfrm>
            <a:off x="7500938" y="1325564"/>
            <a:ext cx="2430462" cy="269875"/>
            <a:chOff x="3765" y="990"/>
            <a:chExt cx="1531" cy="170"/>
          </a:xfrm>
        </p:grpSpPr>
        <p:sp>
          <p:nvSpPr>
            <p:cNvPr id="391173" name="Rectangle 5">
              <a:extLst>
                <a:ext uri="{FF2B5EF4-FFF2-40B4-BE49-F238E27FC236}">
                  <a16:creationId xmlns:a16="http://schemas.microsoft.com/office/drawing/2014/main" id="{2A709D75-E634-4227-95CC-22D6A7A67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" y="990"/>
              <a:ext cx="191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endParaRPr lang="en-US" altLang="en-US" sz="800"/>
            </a:p>
          </p:txBody>
        </p:sp>
        <p:sp>
          <p:nvSpPr>
            <p:cNvPr id="391174" name="Rectangle 6">
              <a:extLst>
                <a:ext uri="{FF2B5EF4-FFF2-40B4-BE49-F238E27FC236}">
                  <a16:creationId xmlns:a16="http://schemas.microsoft.com/office/drawing/2014/main" id="{D612AD69-49AC-47BD-8D27-DE7A01E73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990"/>
              <a:ext cx="192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endParaRPr lang="en-US" altLang="en-US" sz="800"/>
            </a:p>
          </p:txBody>
        </p:sp>
        <p:sp>
          <p:nvSpPr>
            <p:cNvPr id="391175" name="Rectangle 7">
              <a:extLst>
                <a:ext uri="{FF2B5EF4-FFF2-40B4-BE49-F238E27FC236}">
                  <a16:creationId xmlns:a16="http://schemas.microsoft.com/office/drawing/2014/main" id="{2DF33913-98F9-4733-A3BA-575286182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2" y="990"/>
              <a:ext cx="191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endParaRPr lang="en-US" altLang="en-US" sz="800"/>
            </a:p>
          </p:txBody>
        </p:sp>
        <p:sp>
          <p:nvSpPr>
            <p:cNvPr id="391176" name="Rectangle 8">
              <a:extLst>
                <a:ext uri="{FF2B5EF4-FFF2-40B4-BE49-F238E27FC236}">
                  <a16:creationId xmlns:a16="http://schemas.microsoft.com/office/drawing/2014/main" id="{57890411-62F3-4CAE-B140-E9C01F4AC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1" y="990"/>
              <a:ext cx="191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endParaRPr lang="en-US" altLang="en-US" sz="800"/>
            </a:p>
          </p:txBody>
        </p:sp>
        <p:sp>
          <p:nvSpPr>
            <p:cNvPr id="391177" name="Rectangle 9">
              <a:extLst>
                <a:ext uri="{FF2B5EF4-FFF2-40B4-BE49-F238E27FC236}">
                  <a16:creationId xmlns:a16="http://schemas.microsoft.com/office/drawing/2014/main" id="{D36A7751-6A25-4990-B16A-80530274A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990"/>
              <a:ext cx="192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endParaRPr lang="en-US" altLang="en-US" sz="800"/>
            </a:p>
          </p:txBody>
        </p:sp>
        <p:sp>
          <p:nvSpPr>
            <p:cNvPr id="391178" name="Rectangle 10">
              <a:extLst>
                <a:ext uri="{FF2B5EF4-FFF2-40B4-BE49-F238E27FC236}">
                  <a16:creationId xmlns:a16="http://schemas.microsoft.com/office/drawing/2014/main" id="{CF84E929-8813-4D0F-BBD2-09CFACDD2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8" y="990"/>
              <a:ext cx="191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endParaRPr lang="en-US" altLang="en-US" sz="800"/>
            </a:p>
          </p:txBody>
        </p:sp>
        <p:sp>
          <p:nvSpPr>
            <p:cNvPr id="391179" name="Rectangle 11">
              <a:extLst>
                <a:ext uri="{FF2B5EF4-FFF2-40B4-BE49-F238E27FC236}">
                  <a16:creationId xmlns:a16="http://schemas.microsoft.com/office/drawing/2014/main" id="{F97F261D-DAFE-46E2-A19D-A4C398BDF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6" y="990"/>
              <a:ext cx="192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endParaRPr lang="en-US" altLang="en-US" sz="800"/>
            </a:p>
          </p:txBody>
        </p:sp>
        <p:sp>
          <p:nvSpPr>
            <p:cNvPr id="391180" name="Rectangle 12">
              <a:extLst>
                <a:ext uri="{FF2B5EF4-FFF2-40B4-BE49-F238E27FC236}">
                  <a16:creationId xmlns:a16="http://schemas.microsoft.com/office/drawing/2014/main" id="{69592A72-CC24-44D2-B56C-368FC7E41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" y="990"/>
              <a:ext cx="191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endParaRPr lang="en-US" altLang="en-US" sz="800"/>
            </a:p>
          </p:txBody>
        </p:sp>
        <p:sp>
          <p:nvSpPr>
            <p:cNvPr id="391181" name="Line 13">
              <a:extLst>
                <a:ext uri="{FF2B5EF4-FFF2-40B4-BE49-F238E27FC236}">
                  <a16:creationId xmlns:a16="http://schemas.microsoft.com/office/drawing/2014/main" id="{FA3C1830-FEF0-4FB5-A7B5-B3C59EC9D0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5" y="990"/>
              <a:ext cx="15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182" name="Line 14">
              <a:extLst>
                <a:ext uri="{FF2B5EF4-FFF2-40B4-BE49-F238E27FC236}">
                  <a16:creationId xmlns:a16="http://schemas.microsoft.com/office/drawing/2014/main" id="{9B3E9C14-8AE5-420B-9971-524A1964A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5" y="1160"/>
              <a:ext cx="15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183" name="Line 15">
              <a:extLst>
                <a:ext uri="{FF2B5EF4-FFF2-40B4-BE49-F238E27FC236}">
                  <a16:creationId xmlns:a16="http://schemas.microsoft.com/office/drawing/2014/main" id="{66E0950C-E605-4141-97E4-8A7984DD6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5" y="990"/>
              <a:ext cx="0" cy="17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184" name="Line 16">
              <a:extLst>
                <a:ext uri="{FF2B5EF4-FFF2-40B4-BE49-F238E27FC236}">
                  <a16:creationId xmlns:a16="http://schemas.microsoft.com/office/drawing/2014/main" id="{A4D9FE1E-7EC0-4425-A638-65BE00697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6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185" name="Line 17">
              <a:extLst>
                <a:ext uri="{FF2B5EF4-FFF2-40B4-BE49-F238E27FC236}">
                  <a16:creationId xmlns:a16="http://schemas.microsoft.com/office/drawing/2014/main" id="{B480C72E-4C53-4046-8087-53CE226C5D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8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186" name="Line 18">
              <a:extLst>
                <a:ext uri="{FF2B5EF4-FFF2-40B4-BE49-F238E27FC236}">
                  <a16:creationId xmlns:a16="http://schemas.microsoft.com/office/drawing/2014/main" id="{8D7F2523-6A59-426E-99AF-C7FBA24AB6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9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187" name="Line 19">
              <a:extLst>
                <a:ext uri="{FF2B5EF4-FFF2-40B4-BE49-F238E27FC236}">
                  <a16:creationId xmlns:a16="http://schemas.microsoft.com/office/drawing/2014/main" id="{2F4850D6-BA64-4FBE-834D-FF4658E6B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1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188" name="Line 20">
              <a:extLst>
                <a:ext uri="{FF2B5EF4-FFF2-40B4-BE49-F238E27FC236}">
                  <a16:creationId xmlns:a16="http://schemas.microsoft.com/office/drawing/2014/main" id="{A18BB527-934B-4082-9D4F-42FF12936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2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189" name="Line 21">
              <a:extLst>
                <a:ext uri="{FF2B5EF4-FFF2-40B4-BE49-F238E27FC236}">
                  <a16:creationId xmlns:a16="http://schemas.microsoft.com/office/drawing/2014/main" id="{21E560D1-82BA-40E9-809F-3A0D620CD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3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190" name="Line 22">
              <a:extLst>
                <a:ext uri="{FF2B5EF4-FFF2-40B4-BE49-F238E27FC236}">
                  <a16:creationId xmlns:a16="http://schemas.microsoft.com/office/drawing/2014/main" id="{BD0FEAFB-70C5-47C0-AD25-73578D8D8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191" name="Line 23">
              <a:extLst>
                <a:ext uri="{FF2B5EF4-FFF2-40B4-BE49-F238E27FC236}">
                  <a16:creationId xmlns:a16="http://schemas.microsoft.com/office/drawing/2014/main" id="{DFBB0051-9155-4D8F-8300-248FCAFAA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6" y="990"/>
              <a:ext cx="0" cy="17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391192" name="Group 24">
            <a:extLst>
              <a:ext uri="{FF2B5EF4-FFF2-40B4-BE49-F238E27FC236}">
                <a16:creationId xmlns:a16="http://schemas.microsoft.com/office/drawing/2014/main" id="{FE092E71-1FD1-418B-90C3-C4F87B4FFC6E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7500939" y="1938339"/>
          <a:ext cx="1519237" cy="265113"/>
        </p:xfrm>
        <a:graphic>
          <a:graphicData uri="http://schemas.openxmlformats.org/drawingml/2006/table">
            <a:tbl>
              <a:tblPr/>
              <a:tblGrid>
                <a:gridCol w="303212">
                  <a:extLst>
                    <a:ext uri="{9D8B030D-6E8A-4147-A177-3AD203B41FA5}">
                      <a16:colId xmlns:a16="http://schemas.microsoft.com/office/drawing/2014/main" val="148738248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280487707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427951085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70695612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661183918"/>
                    </a:ext>
                  </a:extLst>
                </a:gridCol>
              </a:tblGrid>
              <a:tr h="265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478592"/>
                  </a:ext>
                </a:extLst>
              </a:tr>
            </a:tbl>
          </a:graphicData>
        </a:graphic>
      </p:graphicFrame>
      <p:sp>
        <p:nvSpPr>
          <p:cNvPr id="391206" name="Text Box 38">
            <a:extLst>
              <a:ext uri="{FF2B5EF4-FFF2-40B4-BE49-F238E27FC236}">
                <a16:creationId xmlns:a16="http://schemas.microsoft.com/office/drawing/2014/main" id="{D3F68EA7-11CF-4288-B56F-6EC826EDF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6175" y="1089026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1</a:t>
            </a:r>
          </a:p>
        </p:txBody>
      </p:sp>
      <p:sp>
        <p:nvSpPr>
          <p:cNvPr id="391207" name="Text Box 39">
            <a:extLst>
              <a:ext uri="{FF2B5EF4-FFF2-40B4-BE49-F238E27FC236}">
                <a16:creationId xmlns:a16="http://schemas.microsoft.com/office/drawing/2014/main" id="{0EFDB259-FB00-4F06-982A-C8CCD592E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8825" y="1089026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n</a:t>
            </a:r>
          </a:p>
        </p:txBody>
      </p:sp>
      <p:sp>
        <p:nvSpPr>
          <p:cNvPr id="391208" name="Text Box 40">
            <a:extLst>
              <a:ext uri="{FF2B5EF4-FFF2-40B4-BE49-F238E27FC236}">
                <a16:creationId xmlns:a16="http://schemas.microsoft.com/office/drawing/2014/main" id="{8587DFBC-AF82-4460-9AB3-3C145C6D1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3638" y="1722439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0</a:t>
            </a:r>
          </a:p>
        </p:txBody>
      </p:sp>
      <p:sp>
        <p:nvSpPr>
          <p:cNvPr id="391209" name="Text Box 41">
            <a:extLst>
              <a:ext uri="{FF2B5EF4-FFF2-40B4-BE49-F238E27FC236}">
                <a16:creationId xmlns:a16="http://schemas.microsoft.com/office/drawing/2014/main" id="{E0598908-EB79-49D5-9102-3A7CA63E8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200" y="1722439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k</a:t>
            </a:r>
          </a:p>
        </p:txBody>
      </p:sp>
      <p:sp>
        <p:nvSpPr>
          <p:cNvPr id="391210" name="Text Box 42">
            <a:extLst>
              <a:ext uri="{FF2B5EF4-FFF2-40B4-BE49-F238E27FC236}">
                <a16:creationId xmlns:a16="http://schemas.microsoft.com/office/drawing/2014/main" id="{FC521233-B95E-435A-8212-6A97B8910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8350" y="1257301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</a:t>
            </a:r>
          </a:p>
        </p:txBody>
      </p:sp>
      <p:sp>
        <p:nvSpPr>
          <p:cNvPr id="391211" name="Text Box 43">
            <a:extLst>
              <a:ext uri="{FF2B5EF4-FFF2-40B4-BE49-F238E27FC236}">
                <a16:creationId xmlns:a16="http://schemas.microsoft.com/office/drawing/2014/main" id="{541FDDBF-F0CD-4123-9996-E6D878DA6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8350" y="188753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</a:t>
            </a:r>
          </a:p>
        </p:txBody>
      </p:sp>
      <p:grpSp>
        <p:nvGrpSpPr>
          <p:cNvPr id="391212" name="Group 44">
            <a:extLst>
              <a:ext uri="{FF2B5EF4-FFF2-40B4-BE49-F238E27FC236}">
                <a16:creationId xmlns:a16="http://schemas.microsoft.com/office/drawing/2014/main" id="{9D715EE8-70B6-4695-BE42-1E63730A487F}"/>
              </a:ext>
            </a:extLst>
          </p:cNvPr>
          <p:cNvGrpSpPr>
            <a:grpSpLocks/>
          </p:cNvGrpSpPr>
          <p:nvPr/>
        </p:nvGrpSpPr>
        <p:grpSpPr bwMode="auto">
          <a:xfrm>
            <a:off x="7502526" y="2549526"/>
            <a:ext cx="2430463" cy="269875"/>
            <a:chOff x="3765" y="990"/>
            <a:chExt cx="1531" cy="170"/>
          </a:xfrm>
        </p:grpSpPr>
        <p:sp>
          <p:nvSpPr>
            <p:cNvPr id="391213" name="Rectangle 45">
              <a:extLst>
                <a:ext uri="{FF2B5EF4-FFF2-40B4-BE49-F238E27FC236}">
                  <a16:creationId xmlns:a16="http://schemas.microsoft.com/office/drawing/2014/main" id="{235852FB-04C9-4051-BB07-F9C1CB257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" y="990"/>
              <a:ext cx="191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endParaRPr lang="en-US" altLang="en-US" sz="800"/>
            </a:p>
          </p:txBody>
        </p:sp>
        <p:sp>
          <p:nvSpPr>
            <p:cNvPr id="391214" name="Rectangle 46">
              <a:extLst>
                <a:ext uri="{FF2B5EF4-FFF2-40B4-BE49-F238E27FC236}">
                  <a16:creationId xmlns:a16="http://schemas.microsoft.com/office/drawing/2014/main" id="{7DAA1067-AE30-4B13-BC44-EFDB02506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990"/>
              <a:ext cx="192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endParaRPr lang="en-US" altLang="en-US" sz="800"/>
            </a:p>
          </p:txBody>
        </p:sp>
        <p:sp>
          <p:nvSpPr>
            <p:cNvPr id="391215" name="Rectangle 47">
              <a:extLst>
                <a:ext uri="{FF2B5EF4-FFF2-40B4-BE49-F238E27FC236}">
                  <a16:creationId xmlns:a16="http://schemas.microsoft.com/office/drawing/2014/main" id="{DC7BC7F0-D289-4DAD-83AB-8119CBCC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2" y="990"/>
              <a:ext cx="191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endParaRPr lang="en-US" altLang="en-US" sz="800"/>
            </a:p>
          </p:txBody>
        </p:sp>
        <p:sp>
          <p:nvSpPr>
            <p:cNvPr id="391216" name="Rectangle 48">
              <a:extLst>
                <a:ext uri="{FF2B5EF4-FFF2-40B4-BE49-F238E27FC236}">
                  <a16:creationId xmlns:a16="http://schemas.microsoft.com/office/drawing/2014/main" id="{38ADE08C-70F1-49CF-9AB3-70B14038F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1" y="990"/>
              <a:ext cx="191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endParaRPr lang="en-US" altLang="en-US" sz="800"/>
            </a:p>
          </p:txBody>
        </p:sp>
        <p:sp>
          <p:nvSpPr>
            <p:cNvPr id="391217" name="Rectangle 49">
              <a:extLst>
                <a:ext uri="{FF2B5EF4-FFF2-40B4-BE49-F238E27FC236}">
                  <a16:creationId xmlns:a16="http://schemas.microsoft.com/office/drawing/2014/main" id="{402ED16B-3918-4FA6-9EEA-735E9762E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990"/>
              <a:ext cx="192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endParaRPr lang="en-US" altLang="en-US" sz="800"/>
            </a:p>
          </p:txBody>
        </p:sp>
        <p:sp>
          <p:nvSpPr>
            <p:cNvPr id="391218" name="Rectangle 50">
              <a:extLst>
                <a:ext uri="{FF2B5EF4-FFF2-40B4-BE49-F238E27FC236}">
                  <a16:creationId xmlns:a16="http://schemas.microsoft.com/office/drawing/2014/main" id="{03D6AB4F-CD0B-4411-9B9B-1603490DB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8" y="990"/>
              <a:ext cx="191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endParaRPr lang="en-US" altLang="en-US" sz="800"/>
            </a:p>
          </p:txBody>
        </p:sp>
        <p:sp>
          <p:nvSpPr>
            <p:cNvPr id="391219" name="Rectangle 51">
              <a:extLst>
                <a:ext uri="{FF2B5EF4-FFF2-40B4-BE49-F238E27FC236}">
                  <a16:creationId xmlns:a16="http://schemas.microsoft.com/office/drawing/2014/main" id="{193E2003-04FA-4A22-A6A2-FAF8F2BA9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6" y="990"/>
              <a:ext cx="192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endParaRPr lang="en-US" altLang="en-US" sz="800"/>
            </a:p>
          </p:txBody>
        </p:sp>
        <p:sp>
          <p:nvSpPr>
            <p:cNvPr id="391220" name="Rectangle 52">
              <a:extLst>
                <a:ext uri="{FF2B5EF4-FFF2-40B4-BE49-F238E27FC236}">
                  <a16:creationId xmlns:a16="http://schemas.microsoft.com/office/drawing/2014/main" id="{01B58CCF-943D-4F1A-A16D-BBE0C9EDC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" y="990"/>
              <a:ext cx="191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endParaRPr lang="en-US" altLang="en-US" sz="800"/>
            </a:p>
          </p:txBody>
        </p:sp>
        <p:sp>
          <p:nvSpPr>
            <p:cNvPr id="391221" name="Line 53">
              <a:extLst>
                <a:ext uri="{FF2B5EF4-FFF2-40B4-BE49-F238E27FC236}">
                  <a16:creationId xmlns:a16="http://schemas.microsoft.com/office/drawing/2014/main" id="{07C18C11-8C0E-466E-AEDE-854A92B8E2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5" y="990"/>
              <a:ext cx="15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22" name="Line 54">
              <a:extLst>
                <a:ext uri="{FF2B5EF4-FFF2-40B4-BE49-F238E27FC236}">
                  <a16:creationId xmlns:a16="http://schemas.microsoft.com/office/drawing/2014/main" id="{F69E67C0-E710-4451-B42B-29AF20ECA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5" y="1160"/>
              <a:ext cx="15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23" name="Line 55">
              <a:extLst>
                <a:ext uri="{FF2B5EF4-FFF2-40B4-BE49-F238E27FC236}">
                  <a16:creationId xmlns:a16="http://schemas.microsoft.com/office/drawing/2014/main" id="{D33432D2-DC37-41F7-9C09-8F9A5FD4D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5" y="990"/>
              <a:ext cx="0" cy="17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24" name="Line 56">
              <a:extLst>
                <a:ext uri="{FF2B5EF4-FFF2-40B4-BE49-F238E27FC236}">
                  <a16:creationId xmlns:a16="http://schemas.microsoft.com/office/drawing/2014/main" id="{CC0D9B59-279D-45D2-9C43-1C15EFB5A3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6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25" name="Line 57">
              <a:extLst>
                <a:ext uri="{FF2B5EF4-FFF2-40B4-BE49-F238E27FC236}">
                  <a16:creationId xmlns:a16="http://schemas.microsoft.com/office/drawing/2014/main" id="{DF457DE1-D02C-4607-8694-FCEB14DF40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8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26" name="Line 58">
              <a:extLst>
                <a:ext uri="{FF2B5EF4-FFF2-40B4-BE49-F238E27FC236}">
                  <a16:creationId xmlns:a16="http://schemas.microsoft.com/office/drawing/2014/main" id="{2130440B-81F2-4963-BE65-9CA65CF8B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9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27" name="Line 59">
              <a:extLst>
                <a:ext uri="{FF2B5EF4-FFF2-40B4-BE49-F238E27FC236}">
                  <a16:creationId xmlns:a16="http://schemas.microsoft.com/office/drawing/2014/main" id="{EDF7302C-333A-4B9C-8C64-E4EDCA4D7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1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28" name="Line 60">
              <a:extLst>
                <a:ext uri="{FF2B5EF4-FFF2-40B4-BE49-F238E27FC236}">
                  <a16:creationId xmlns:a16="http://schemas.microsoft.com/office/drawing/2014/main" id="{552800C4-BFDE-407A-B7FB-D8F5F2968F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2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29" name="Line 61">
              <a:extLst>
                <a:ext uri="{FF2B5EF4-FFF2-40B4-BE49-F238E27FC236}">
                  <a16:creationId xmlns:a16="http://schemas.microsoft.com/office/drawing/2014/main" id="{4909A138-182B-4A22-ACD9-5A57C0E54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3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30" name="Line 62">
              <a:extLst>
                <a:ext uri="{FF2B5EF4-FFF2-40B4-BE49-F238E27FC236}">
                  <a16:creationId xmlns:a16="http://schemas.microsoft.com/office/drawing/2014/main" id="{4ADCD450-6D49-47F6-AD5F-8EDFAC0E54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31" name="Line 63">
              <a:extLst>
                <a:ext uri="{FF2B5EF4-FFF2-40B4-BE49-F238E27FC236}">
                  <a16:creationId xmlns:a16="http://schemas.microsoft.com/office/drawing/2014/main" id="{21D903A1-3D2F-4F47-8ACC-F585B819A2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6" y="990"/>
              <a:ext cx="0" cy="17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1232" name="Text Box 64">
            <a:extLst>
              <a:ext uri="{FF2B5EF4-FFF2-40B4-BE49-F238E27FC236}">
                <a16:creationId xmlns:a16="http://schemas.microsoft.com/office/drawing/2014/main" id="{8E5D5F6B-D9AF-4F13-B293-5F5F13D48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7763" y="2312989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1</a:t>
            </a:r>
          </a:p>
        </p:txBody>
      </p:sp>
      <p:sp>
        <p:nvSpPr>
          <p:cNvPr id="391233" name="Text Box 65">
            <a:extLst>
              <a:ext uri="{FF2B5EF4-FFF2-40B4-BE49-F238E27FC236}">
                <a16:creationId xmlns:a16="http://schemas.microsoft.com/office/drawing/2014/main" id="{48695666-877B-4435-8629-6BAF6B2F9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0413" y="2312989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n</a:t>
            </a:r>
          </a:p>
        </p:txBody>
      </p:sp>
      <p:sp>
        <p:nvSpPr>
          <p:cNvPr id="391234" name="Text Box 66">
            <a:extLst>
              <a:ext uri="{FF2B5EF4-FFF2-40B4-BE49-F238E27FC236}">
                <a16:creationId xmlns:a16="http://schemas.microsoft.com/office/drawing/2014/main" id="{4D4A5EB0-E0FE-42CC-81BB-7D88FCF69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9938" y="248126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</a:t>
            </a:r>
          </a:p>
        </p:txBody>
      </p:sp>
      <p:sp>
        <p:nvSpPr>
          <p:cNvPr id="391235" name="AutoShape 67">
            <a:extLst>
              <a:ext uri="{FF2B5EF4-FFF2-40B4-BE49-F238E27FC236}">
                <a16:creationId xmlns:a16="http://schemas.microsoft.com/office/drawing/2014/main" id="{BAABC150-2D10-4D14-A1F5-EC7B471B632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3585926">
            <a:off x="3228976" y="3609976"/>
            <a:ext cx="155575" cy="146050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1236" name="AutoShape 68">
            <a:extLst>
              <a:ext uri="{FF2B5EF4-FFF2-40B4-BE49-F238E27FC236}">
                <a16:creationId xmlns:a16="http://schemas.microsoft.com/office/drawing/2014/main" id="{FABDB268-C6AB-4742-8E0E-DBADEFCF6C6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3585926">
            <a:off x="3292476" y="4824413"/>
            <a:ext cx="155575" cy="146050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1237" name="Group 69">
            <a:extLst>
              <a:ext uri="{FF2B5EF4-FFF2-40B4-BE49-F238E27FC236}">
                <a16:creationId xmlns:a16="http://schemas.microsoft.com/office/drawing/2014/main" id="{AAF2D26C-5852-4CA4-A7D2-DF58ACF04BA2}"/>
              </a:ext>
            </a:extLst>
          </p:cNvPr>
          <p:cNvGrpSpPr>
            <a:grpSpLocks/>
          </p:cNvGrpSpPr>
          <p:nvPr/>
        </p:nvGrpSpPr>
        <p:grpSpPr bwMode="auto">
          <a:xfrm>
            <a:off x="8229601" y="1066800"/>
            <a:ext cx="746125" cy="1676400"/>
            <a:chOff x="4224" y="672"/>
            <a:chExt cx="470" cy="1056"/>
          </a:xfrm>
        </p:grpSpPr>
        <p:grpSp>
          <p:nvGrpSpPr>
            <p:cNvPr id="391238" name="Group 70">
              <a:extLst>
                <a:ext uri="{FF2B5EF4-FFF2-40B4-BE49-F238E27FC236}">
                  <a16:creationId xmlns:a16="http://schemas.microsoft.com/office/drawing/2014/main" id="{F8E7F11D-32E6-4C29-BFDB-AB415A14D6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912"/>
              <a:ext cx="432" cy="816"/>
              <a:chOff x="4224" y="912"/>
              <a:chExt cx="432" cy="816"/>
            </a:xfrm>
          </p:grpSpPr>
          <p:sp>
            <p:nvSpPr>
              <p:cNvPr id="391239" name="Line 71">
                <a:extLst>
                  <a:ext uri="{FF2B5EF4-FFF2-40B4-BE49-F238E27FC236}">
                    <a16:creationId xmlns:a16="http://schemas.microsoft.com/office/drawing/2014/main" id="{7CF1F338-6BB8-4A9E-ABCF-511FED7308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4" y="912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240" name="Line 72">
                <a:extLst>
                  <a:ext uri="{FF2B5EF4-FFF2-40B4-BE49-F238E27FC236}">
                    <a16:creationId xmlns:a16="http://schemas.microsoft.com/office/drawing/2014/main" id="{DF336C40-8951-4863-A801-A3F7256E0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1296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1241" name="Text Box 73">
              <a:extLst>
                <a:ext uri="{FF2B5EF4-FFF2-40B4-BE49-F238E27FC236}">
                  <a16:creationId xmlns:a16="http://schemas.microsoft.com/office/drawing/2014/main" id="{98D343C2-A89A-4CCA-AF4F-70FBDB144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672"/>
              <a:ext cx="13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j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D6412AC7-C655-40DD-824B-FF7802D832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048620-5B9F-4250-BA61-B8002B5C0148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348162" name="Rectangle 2">
            <a:extLst>
              <a:ext uri="{FF2B5EF4-FFF2-40B4-BE49-F238E27FC236}">
                <a16:creationId xmlns:a16="http://schemas.microsoft.com/office/drawing/2014/main" id="{5650F843-216B-4CCA-8255-03F87D9559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65313" y="84138"/>
            <a:ext cx="8229600" cy="906462"/>
          </a:xfrm>
        </p:spPr>
        <p:txBody>
          <a:bodyPr/>
          <a:lstStyle/>
          <a:p>
            <a:r>
              <a:rPr lang="en-US" altLang="en-US"/>
              <a:t>Analysis of Counting Sort</a:t>
            </a:r>
          </a:p>
        </p:txBody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CA714112-F446-4403-9D87-9EDE3F8545C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24001" y="1243014"/>
            <a:ext cx="8761413" cy="5133975"/>
          </a:xfrm>
        </p:spPr>
        <p:txBody>
          <a:bodyPr/>
          <a:lstStyle/>
          <a:p>
            <a:pPr marL="914400" lvl="1" indent="-457200">
              <a:lnSpc>
                <a:spcPct val="9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COUNTING-SORT(A, B, n, k)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0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do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C[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 ← 0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← 1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do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C[A[ j ]] ← C[A[ j ]] + 1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C[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contains the number of elements equal to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1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do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C[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 ← C[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 + C[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-1]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C[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contains the number of elements ≤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← n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downto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do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B[C[A[ j ]]] ← A[ j ]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C[A[ j ]] ← C[A[ j ]] - 1</a:t>
            </a:r>
          </a:p>
          <a:p>
            <a:pPr marL="533400" indent="-533400">
              <a:lnSpc>
                <a:spcPct val="90000"/>
              </a:lnSpc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164" name="AutoShape 4">
            <a:extLst>
              <a:ext uri="{FF2B5EF4-FFF2-40B4-BE49-F238E27FC236}">
                <a16:creationId xmlns:a16="http://schemas.microsoft.com/office/drawing/2014/main" id="{AA0EE1DC-3C3D-4F56-84BF-B98ADCF3420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3585926">
            <a:off x="3228976" y="3357563"/>
            <a:ext cx="155575" cy="146050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65" name="AutoShape 5">
            <a:extLst>
              <a:ext uri="{FF2B5EF4-FFF2-40B4-BE49-F238E27FC236}">
                <a16:creationId xmlns:a16="http://schemas.microsoft.com/office/drawing/2014/main" id="{19459138-ED24-4D13-9C24-0CB0071E61E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3585926">
            <a:off x="3292476" y="4572001"/>
            <a:ext cx="155575" cy="146050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66" name="AutoShape 6">
            <a:extLst>
              <a:ext uri="{FF2B5EF4-FFF2-40B4-BE49-F238E27FC236}">
                <a16:creationId xmlns:a16="http://schemas.microsoft.com/office/drawing/2014/main" id="{9BBC20CD-D5D1-4486-A31B-883656AE0F11}"/>
              </a:ext>
            </a:extLst>
          </p:cNvPr>
          <p:cNvSpPr>
            <a:spLocks/>
          </p:cNvSpPr>
          <p:nvPr/>
        </p:nvSpPr>
        <p:spPr bwMode="auto">
          <a:xfrm>
            <a:off x="8153400" y="1652588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67" name="AutoShape 7">
            <a:extLst>
              <a:ext uri="{FF2B5EF4-FFF2-40B4-BE49-F238E27FC236}">
                <a16:creationId xmlns:a16="http://schemas.microsoft.com/office/drawing/2014/main" id="{54763499-DA1C-47C1-BB6B-2FFD887B5564}"/>
              </a:ext>
            </a:extLst>
          </p:cNvPr>
          <p:cNvSpPr>
            <a:spLocks/>
          </p:cNvSpPr>
          <p:nvPr/>
        </p:nvSpPr>
        <p:spPr bwMode="auto">
          <a:xfrm>
            <a:off x="8153400" y="2490788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68" name="AutoShape 8">
            <a:extLst>
              <a:ext uri="{FF2B5EF4-FFF2-40B4-BE49-F238E27FC236}">
                <a16:creationId xmlns:a16="http://schemas.microsoft.com/office/drawing/2014/main" id="{1B6BB952-CD14-4983-AF85-9097A37488C1}"/>
              </a:ext>
            </a:extLst>
          </p:cNvPr>
          <p:cNvSpPr>
            <a:spLocks/>
          </p:cNvSpPr>
          <p:nvPr/>
        </p:nvSpPr>
        <p:spPr bwMode="auto">
          <a:xfrm>
            <a:off x="8153400" y="3709988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69" name="AutoShape 9">
            <a:extLst>
              <a:ext uri="{FF2B5EF4-FFF2-40B4-BE49-F238E27FC236}">
                <a16:creationId xmlns:a16="http://schemas.microsoft.com/office/drawing/2014/main" id="{DBB30FA4-3925-4ADF-B70A-35D678AF8F66}"/>
              </a:ext>
            </a:extLst>
          </p:cNvPr>
          <p:cNvSpPr>
            <a:spLocks/>
          </p:cNvSpPr>
          <p:nvPr/>
        </p:nvSpPr>
        <p:spPr bwMode="auto">
          <a:xfrm>
            <a:off x="8153400" y="4929188"/>
            <a:ext cx="152400" cy="10668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70" name="Rectangle 10">
            <a:extLst>
              <a:ext uri="{FF2B5EF4-FFF2-40B4-BE49-F238E27FC236}">
                <a16:creationId xmlns:a16="http://schemas.microsoft.com/office/drawing/2014/main" id="{490F4D65-3471-4A86-ACB2-34914328B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1" y="1812926"/>
            <a:ext cx="631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(r)</a:t>
            </a:r>
          </a:p>
        </p:txBody>
      </p:sp>
      <p:sp>
        <p:nvSpPr>
          <p:cNvPr id="348171" name="Rectangle 11">
            <a:extLst>
              <a:ext uri="{FF2B5EF4-FFF2-40B4-BE49-F238E27FC236}">
                <a16:creationId xmlns:a16="http://schemas.microsoft.com/office/drawing/2014/main" id="{641035C0-FA54-46A3-8E52-E0C9FCC2F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1" y="2652713"/>
            <a:ext cx="646331" cy="39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(n)</a:t>
            </a:r>
          </a:p>
        </p:txBody>
      </p:sp>
      <p:sp>
        <p:nvSpPr>
          <p:cNvPr id="348172" name="Rectangle 12">
            <a:extLst>
              <a:ext uri="{FF2B5EF4-FFF2-40B4-BE49-F238E27FC236}">
                <a16:creationId xmlns:a16="http://schemas.microsoft.com/office/drawing/2014/main" id="{F55190FE-F325-47B8-A831-CEFC71674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1" y="3894138"/>
            <a:ext cx="631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(r)</a:t>
            </a:r>
          </a:p>
        </p:txBody>
      </p:sp>
      <p:sp>
        <p:nvSpPr>
          <p:cNvPr id="348173" name="Rectangle 13">
            <a:extLst>
              <a:ext uri="{FF2B5EF4-FFF2-40B4-BE49-F238E27FC236}">
                <a16:creationId xmlns:a16="http://schemas.microsoft.com/office/drawing/2014/main" id="{753304E3-D96B-4FAE-854B-65A19E45F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241926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(n)</a:t>
            </a:r>
          </a:p>
        </p:txBody>
      </p:sp>
      <p:sp>
        <p:nvSpPr>
          <p:cNvPr id="348174" name="Line 14">
            <a:extLst>
              <a:ext uri="{FF2B5EF4-FFF2-40B4-BE49-F238E27FC236}">
                <a16:creationId xmlns:a16="http://schemas.microsoft.com/office/drawing/2014/main" id="{E3EC1B25-77A8-45FD-9583-B73BBFE9EC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6172200"/>
            <a:ext cx="251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175" name="Rectangle 15">
            <a:extLst>
              <a:ext uri="{FF2B5EF4-FFF2-40B4-BE49-F238E27FC236}">
                <a16:creationId xmlns:a16="http://schemas.microsoft.com/office/drawing/2014/main" id="{35410DAD-1221-4335-AEE1-3850146BD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6256338"/>
            <a:ext cx="2343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ym typeface="Symbol" panose="05050102010706020507" pitchFamily="18" charset="2"/>
              </a:rPr>
              <a:t>Overall time: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(n + 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70" grpId="0"/>
      <p:bldP spid="348171" grpId="0"/>
      <p:bldP spid="348172" grpId="0"/>
      <p:bldP spid="348173" grpId="0"/>
      <p:bldP spid="3481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7E7A22E-4E1D-470C-8A64-639646E322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2BD1669-F40F-4B9F-A0E1-36B61BD56902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202" name="Rectangle 2">
            <a:extLst>
              <a:ext uri="{FF2B5EF4-FFF2-40B4-BE49-F238E27FC236}">
                <a16:creationId xmlns:a16="http://schemas.microsoft.com/office/drawing/2014/main" id="{00927DCC-664D-41E2-B668-3CA0EB916A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How Fast Can We Sort?</a:t>
            </a:r>
          </a:p>
        </p:txBody>
      </p:sp>
      <p:sp>
        <p:nvSpPr>
          <p:cNvPr id="307203" name="Rectangle 3">
            <a:extLst>
              <a:ext uri="{FF2B5EF4-FFF2-40B4-BE49-F238E27FC236}">
                <a16:creationId xmlns:a16="http://schemas.microsoft.com/office/drawing/2014/main" id="{CE2AD4B8-3731-4D95-8F09-5CC6B770517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74838" y="1214439"/>
            <a:ext cx="8183562" cy="5076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ti-ET" sz="2400" dirty="0"/>
              <a:t>Insertion sort: </a:t>
            </a:r>
            <a:r>
              <a:rPr lang="en-US" altLang="ti-ET" sz="2400" dirty="0">
                <a:solidFill>
                  <a:schemeClr val="tx1"/>
                </a:solidFill>
              </a:rPr>
              <a:t>O(n</a:t>
            </a:r>
            <a:r>
              <a:rPr lang="en-US" altLang="ti-ET" sz="2400" baseline="30000" dirty="0">
                <a:solidFill>
                  <a:schemeClr val="tx1"/>
                </a:solidFill>
              </a:rPr>
              <a:t>2</a:t>
            </a:r>
            <a:r>
              <a:rPr lang="en-US" altLang="ti-ET" sz="2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ti-ET" sz="2400" dirty="0"/>
              <a:t>Bubble Sort, Selection Sort:</a:t>
            </a:r>
          </a:p>
          <a:p>
            <a:pPr>
              <a:lnSpc>
                <a:spcPct val="150000"/>
              </a:lnSpc>
            </a:pPr>
            <a:r>
              <a:rPr lang="en-US" altLang="ti-ET" sz="2400" dirty="0"/>
              <a:t>Merge sort:</a:t>
            </a:r>
          </a:p>
          <a:p>
            <a:pPr>
              <a:lnSpc>
                <a:spcPct val="150000"/>
              </a:lnSpc>
            </a:pPr>
            <a:r>
              <a:rPr lang="en-US" altLang="ti-ET" sz="2400" dirty="0"/>
              <a:t>Quicksort:</a:t>
            </a:r>
          </a:p>
          <a:p>
            <a:pPr>
              <a:lnSpc>
                <a:spcPct val="150000"/>
              </a:lnSpc>
            </a:pPr>
            <a:r>
              <a:rPr lang="en-US" altLang="ti-ET" sz="2400" dirty="0"/>
              <a:t>Heap sort</a:t>
            </a:r>
          </a:p>
          <a:p>
            <a:pPr>
              <a:lnSpc>
                <a:spcPct val="150000"/>
              </a:lnSpc>
            </a:pPr>
            <a:r>
              <a:rPr lang="en-US" altLang="ti-ET" sz="2400" dirty="0"/>
              <a:t>What is common to all these algorithms?</a:t>
            </a:r>
          </a:p>
          <a:p>
            <a:pPr lvl="1">
              <a:lnSpc>
                <a:spcPct val="150000"/>
              </a:lnSpc>
            </a:pPr>
            <a:r>
              <a:rPr lang="en-US" altLang="ti-ET" sz="2000" dirty="0"/>
              <a:t>These algorithms sort by making </a:t>
            </a:r>
            <a:r>
              <a:rPr lang="en-US" altLang="ti-ET" sz="2000" b="1" u="sng" dirty="0"/>
              <a:t>comparisons</a:t>
            </a:r>
            <a:r>
              <a:rPr lang="en-US" altLang="ti-ET" sz="2000" dirty="0"/>
              <a:t> between the input elements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dirty="0"/>
              <a:t>   </a:t>
            </a:r>
            <a:endParaRPr lang="en-US" altLang="ti-ET" sz="2400" dirty="0">
              <a:solidFill>
                <a:srgbClr val="DD0111"/>
              </a:solidFill>
            </a:endParaRPr>
          </a:p>
        </p:txBody>
      </p:sp>
      <p:sp>
        <p:nvSpPr>
          <p:cNvPr id="307204" name="Text Box 4">
            <a:extLst>
              <a:ext uri="{FF2B5EF4-FFF2-40B4-BE49-F238E27FC236}">
                <a16:creationId xmlns:a16="http://schemas.microsoft.com/office/drawing/2014/main" id="{5A424CCD-7997-42D1-9B0C-FEBF7DFA4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725" y="1949450"/>
            <a:ext cx="915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24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(n</a:t>
            </a:r>
            <a:r>
              <a:rPr lang="en-US" altLang="ti-ET" sz="2400" baseline="300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ti-ET" sz="24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307205" name="Text Box 5">
            <a:extLst>
              <a:ext uri="{FF2B5EF4-FFF2-40B4-BE49-F238E27FC236}">
                <a16:creationId xmlns:a16="http://schemas.microsoft.com/office/drawing/2014/main" id="{0091C59E-0842-4EB7-90C3-6CC1A4C9E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1" y="2608263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24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(</a:t>
            </a:r>
            <a:r>
              <a:rPr lang="en-US" altLang="ti-ET" sz="2400" dirty="0" err="1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nlgn</a:t>
            </a:r>
            <a:r>
              <a:rPr lang="en-US" altLang="ti-ET" sz="24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307206" name="Text Box 6">
            <a:extLst>
              <a:ext uri="{FF2B5EF4-FFF2-40B4-BE49-F238E27FC236}">
                <a16:creationId xmlns:a16="http://schemas.microsoft.com/office/drawing/2014/main" id="{2C1FA496-EB19-433A-AA17-8373C4A21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5439" y="3205163"/>
            <a:ext cx="2606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24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(</a:t>
            </a:r>
            <a:r>
              <a:rPr lang="en-US" altLang="ti-ET" sz="2400" dirty="0" err="1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nlgn</a:t>
            </a:r>
            <a:r>
              <a:rPr lang="en-US" altLang="ti-ET" sz="24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 - average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9111D5BF-0B3E-43A8-8B6D-949E05245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0213" y="3863976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24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(</a:t>
            </a:r>
            <a:r>
              <a:rPr lang="en-US" altLang="ti-ET" sz="2400" dirty="0" err="1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nlgn</a:t>
            </a:r>
            <a:r>
              <a:rPr lang="en-US" altLang="ti-ET" sz="24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26C9BD51-64CC-4634-9BE6-727E1CF09C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D7B5C6-CDE2-4FF1-8FCB-56F8B518082A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349186" name="Rectangle 2">
            <a:extLst>
              <a:ext uri="{FF2B5EF4-FFF2-40B4-BE49-F238E27FC236}">
                <a16:creationId xmlns:a16="http://schemas.microsoft.com/office/drawing/2014/main" id="{CD063780-7E83-44D9-998A-29ADE5385C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Analysis of Counting Sort</a:t>
            </a:r>
          </a:p>
        </p:txBody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E8C7C7C8-2F0B-4A9A-9B62-B318CC2BA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4838" y="1214438"/>
            <a:ext cx="8488362" cy="54911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>
                <a:sym typeface="Symbol" panose="05050102010706020507" pitchFamily="18" charset="2"/>
              </a:rPr>
              <a:t>Overall time: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(n + r)</a:t>
            </a:r>
          </a:p>
          <a:p>
            <a:pPr>
              <a:lnSpc>
                <a:spcPct val="150000"/>
              </a:lnSpc>
            </a:pPr>
            <a:r>
              <a:rPr lang="en-US" altLang="en-US">
                <a:sym typeface="Symbol" panose="05050102010706020507" pitchFamily="18" charset="2"/>
              </a:rPr>
              <a:t>In practice we use COUNTING sort when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r = O(n)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			 </a:t>
            </a:r>
            <a:r>
              <a:rPr lang="en-US" altLang="en-US">
                <a:sym typeface="Symbol" panose="05050102010706020507" pitchFamily="18" charset="2"/>
              </a:rPr>
              <a:t>running time is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(n)</a:t>
            </a:r>
          </a:p>
          <a:p>
            <a:pPr>
              <a:lnSpc>
                <a:spcPct val="150000"/>
              </a:lnSpc>
            </a:pPr>
            <a:r>
              <a:rPr lang="en-US" altLang="en-US">
                <a:sym typeface="Symbol" panose="05050102010706020507" pitchFamily="18" charset="2"/>
              </a:rPr>
              <a:t>Counting sort is </a:t>
            </a:r>
            <a:r>
              <a:rPr lang="en-US" altLang="en-US" b="1">
                <a:sym typeface="Symbol" panose="05050102010706020507" pitchFamily="18" charset="2"/>
              </a:rPr>
              <a:t>stable</a:t>
            </a:r>
          </a:p>
          <a:p>
            <a:pPr>
              <a:lnSpc>
                <a:spcPct val="150000"/>
              </a:lnSpc>
            </a:pPr>
            <a:r>
              <a:rPr lang="en-US" altLang="en-US">
                <a:sym typeface="Symbol" panose="05050102010706020507" pitchFamily="18" charset="2"/>
              </a:rPr>
              <a:t>Counting sort is not </a:t>
            </a:r>
            <a:r>
              <a:rPr lang="en-US" altLang="en-US" b="1">
                <a:sym typeface="Symbol" panose="05050102010706020507" pitchFamily="18" charset="2"/>
              </a:rPr>
              <a:t>in place</a:t>
            </a:r>
            <a:r>
              <a:rPr lang="en-US" altLang="en-US">
                <a:sym typeface="Symbol" panose="05050102010706020507" pitchFamily="18" charset="2"/>
              </a:rPr>
              <a:t> sort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FFC01-ED8D-4932-A483-40D354F462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E053049-0DEC-4710-8A24-CF6BEAE75DFD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8338" name="Rectangle 2">
            <a:extLst>
              <a:ext uri="{FF2B5EF4-FFF2-40B4-BE49-F238E27FC236}">
                <a16:creationId xmlns:a16="http://schemas.microsoft.com/office/drawing/2014/main" id="{68CFED63-F997-453F-917A-54E337704F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>
                <a:solidFill>
                  <a:schemeClr val="tx1"/>
                </a:solidFill>
              </a:rPr>
              <a:t>Radix Sort</a:t>
            </a:r>
          </a:p>
        </p:txBody>
      </p:sp>
      <p:sp>
        <p:nvSpPr>
          <p:cNvPr id="398339" name="Rectangle 3">
            <a:extLst>
              <a:ext uri="{FF2B5EF4-FFF2-40B4-BE49-F238E27FC236}">
                <a16:creationId xmlns:a16="http://schemas.microsoft.com/office/drawing/2014/main" id="{3F55F228-07D2-4F3F-9438-C4F73A2B3F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4838" y="1214439"/>
            <a:ext cx="7097712" cy="50768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ti-ET"/>
              <a:t>Assumptions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ti-ET">
                <a:solidFill>
                  <a:srgbClr val="DD0111"/>
                </a:solidFill>
              </a:rPr>
              <a:t>d</a:t>
            </a:r>
            <a:r>
              <a:rPr lang="en-US" altLang="ti-ET"/>
              <a:t>=</a:t>
            </a:r>
            <a:r>
              <a:rPr lang="el-GR" altLang="ti-ET">
                <a:cs typeface="Arial" panose="020B0604020202020204" pitchFamily="34" charset="0"/>
              </a:rPr>
              <a:t>Θ</a:t>
            </a:r>
            <a:r>
              <a:rPr lang="en-US" altLang="ti-ET">
                <a:cs typeface="Arial" panose="020B0604020202020204" pitchFamily="34" charset="0"/>
              </a:rPr>
              <a:t>(1)   and </a:t>
            </a:r>
            <a:r>
              <a:rPr lang="en-US" altLang="ti-ET">
                <a:solidFill>
                  <a:srgbClr val="DD0111"/>
                </a:solidFill>
                <a:cs typeface="Arial" panose="020B0604020202020204" pitchFamily="34" charset="0"/>
              </a:rPr>
              <a:t>k </a:t>
            </a:r>
            <a:r>
              <a:rPr lang="en-US" altLang="ti-ET">
                <a:cs typeface="Arial" panose="020B0604020202020204" pitchFamily="34" charset="0"/>
              </a:rPr>
              <a:t>=O(n)</a:t>
            </a:r>
            <a:endParaRPr lang="el-GR" altLang="ti-ET"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ti-ET"/>
              <a:t>Sorting looks at one column at a time</a:t>
            </a:r>
          </a:p>
          <a:p>
            <a:pPr lvl="1">
              <a:lnSpc>
                <a:spcPct val="110000"/>
              </a:lnSpc>
            </a:pPr>
            <a:r>
              <a:rPr lang="en-US" altLang="ti-ET"/>
              <a:t>For a </a:t>
            </a:r>
            <a:r>
              <a:rPr lang="en-US" altLang="ti-ET">
                <a:solidFill>
                  <a:srgbClr val="DD0111"/>
                </a:solidFill>
                <a:latin typeface="Comic Sans MS" panose="030F0702030302020204" pitchFamily="66" charset="0"/>
              </a:rPr>
              <a:t>d</a:t>
            </a:r>
            <a:r>
              <a:rPr lang="en-US" altLang="ti-ET"/>
              <a:t> digit number, sort the </a:t>
            </a:r>
            <a:r>
              <a:rPr lang="en-US" altLang="ti-ET" u="sng"/>
              <a:t>least significant</a:t>
            </a:r>
            <a:r>
              <a:rPr lang="en-US" altLang="ti-ET"/>
              <a:t> digit first</a:t>
            </a:r>
          </a:p>
          <a:p>
            <a:pPr lvl="1">
              <a:lnSpc>
                <a:spcPct val="110000"/>
              </a:lnSpc>
            </a:pPr>
            <a:r>
              <a:rPr lang="en-US" altLang="ti-ET"/>
              <a:t>Continue sorting on the </a:t>
            </a:r>
            <a:r>
              <a:rPr lang="en-US" altLang="ti-ET" u="sng"/>
              <a:t>next least significant</a:t>
            </a:r>
            <a:r>
              <a:rPr lang="en-US" altLang="ti-ET"/>
              <a:t> digit, until all digits have been sorted</a:t>
            </a:r>
          </a:p>
          <a:p>
            <a:pPr lvl="1">
              <a:lnSpc>
                <a:spcPct val="110000"/>
              </a:lnSpc>
            </a:pPr>
            <a:r>
              <a:rPr lang="en-US" altLang="ti-ET"/>
              <a:t>Requires only </a:t>
            </a:r>
            <a:r>
              <a:rPr lang="en-US" altLang="ti-ET">
                <a:solidFill>
                  <a:srgbClr val="DD0111"/>
                </a:solidFill>
                <a:latin typeface="Comic Sans MS" panose="030F0702030302020204" pitchFamily="66" charset="0"/>
              </a:rPr>
              <a:t>d</a:t>
            </a:r>
            <a:r>
              <a:rPr lang="en-US" altLang="ti-ET"/>
              <a:t> passes through the list</a:t>
            </a:r>
          </a:p>
        </p:txBody>
      </p:sp>
      <p:graphicFrame>
        <p:nvGraphicFramePr>
          <p:cNvPr id="398340" name="Object 4">
            <a:extLst>
              <a:ext uri="{FF2B5EF4-FFF2-40B4-BE49-F238E27FC236}">
                <a16:creationId xmlns:a16="http://schemas.microsoft.com/office/drawing/2014/main" id="{E6231A19-7030-4587-A950-D8267A547B4E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9063039" y="1517651"/>
          <a:ext cx="1087437" cy="401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Paint Shop Pro Image" r:id="rId4" imgW="878287" imgH="3239024" progId="PaintShopPro">
                  <p:embed/>
                </p:oleObj>
              </mc:Choice>
              <mc:Fallback>
                <p:oleObj name="Paint Shop Pro Image" r:id="rId4" imgW="878287" imgH="3239024" progId="PaintShopPro">
                  <p:embed/>
                  <p:pic>
                    <p:nvPicPr>
                      <p:cNvPr id="398340" name="Object 4">
                        <a:extLst>
                          <a:ext uri="{FF2B5EF4-FFF2-40B4-BE49-F238E27FC236}">
                            <a16:creationId xmlns:a16="http://schemas.microsoft.com/office/drawing/2014/main" id="{E6231A19-7030-4587-A950-D8267A547B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3039" y="1517651"/>
                        <a:ext cx="1087437" cy="401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>
            <a:extLst>
              <a:ext uri="{FF2B5EF4-FFF2-40B4-BE49-F238E27FC236}">
                <a16:creationId xmlns:a16="http://schemas.microsoft.com/office/drawing/2014/main" id="{F8ACC7AC-27AF-4E3F-9C99-E2F9AF07CE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RADIX-SORT</a:t>
            </a:r>
          </a:p>
        </p:txBody>
      </p:sp>
      <p:sp>
        <p:nvSpPr>
          <p:cNvPr id="351235" name="Rectangle 3">
            <a:extLst>
              <a:ext uri="{FF2B5EF4-FFF2-40B4-BE49-F238E27FC236}">
                <a16:creationId xmlns:a16="http://schemas.microsoft.com/office/drawing/2014/main" id="{3D223B39-9641-49E0-9D57-1EB3724F679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4253" y="2081989"/>
            <a:ext cx="3948580" cy="27539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ti-ET" sz="2400" b="1" dirty="0">
                <a:latin typeface="Consolas" panose="020B0609020204030204" pitchFamily="49" charset="0"/>
              </a:rPr>
              <a:t>RADIX-SORT(A, d)</a:t>
            </a:r>
          </a:p>
          <a:p>
            <a:pPr>
              <a:buFontTx/>
              <a:buNone/>
            </a:pPr>
            <a:r>
              <a:rPr lang="en-US" altLang="ti-ET" sz="2400" b="1" dirty="0">
                <a:latin typeface="Consolas" panose="020B0609020204030204" pitchFamily="49" charset="0"/>
              </a:rPr>
              <a:t>	for </a:t>
            </a:r>
            <a:r>
              <a:rPr lang="en-US" altLang="ti-ET" sz="2400" dirty="0" err="1">
                <a:latin typeface="Consolas" panose="020B0609020204030204" pitchFamily="49" charset="0"/>
              </a:rPr>
              <a:t>i</a:t>
            </a:r>
            <a:r>
              <a:rPr lang="en-US" altLang="ti-ET" sz="2400" dirty="0">
                <a:latin typeface="Consolas" panose="020B0609020204030204" pitchFamily="49" charset="0"/>
              </a:rPr>
              <a:t> ← 1 </a:t>
            </a:r>
            <a:r>
              <a:rPr lang="en-US" altLang="ti-ET" sz="2400" b="1" dirty="0">
                <a:latin typeface="Consolas" panose="020B0609020204030204" pitchFamily="49" charset="0"/>
              </a:rPr>
              <a:t>to </a:t>
            </a:r>
            <a:r>
              <a:rPr lang="en-US" altLang="ti-ET" sz="2400" dirty="0">
                <a:latin typeface="Consolas" panose="020B0609020204030204" pitchFamily="49" charset="0"/>
              </a:rPr>
              <a:t>d</a:t>
            </a:r>
          </a:p>
          <a:p>
            <a:pPr>
              <a:buFontTx/>
              <a:buNone/>
            </a:pPr>
            <a:r>
              <a:rPr lang="en-US" altLang="ti-ET" sz="2400" b="1" dirty="0">
                <a:latin typeface="Consolas" panose="020B0609020204030204" pitchFamily="49" charset="0"/>
              </a:rPr>
              <a:t>	  do </a:t>
            </a:r>
            <a:r>
              <a:rPr lang="en-US" altLang="ti-ET" sz="2400" dirty="0">
                <a:latin typeface="Consolas" panose="020B0609020204030204" pitchFamily="49" charset="0"/>
              </a:rPr>
              <a:t>use a </a:t>
            </a:r>
            <a:r>
              <a:rPr lang="en-US" altLang="ti-ET" sz="2400" dirty="0">
                <a:solidFill>
                  <a:srgbClr val="DD0111"/>
                </a:solidFill>
                <a:latin typeface="Consolas" panose="020B0609020204030204" pitchFamily="49" charset="0"/>
              </a:rPr>
              <a:t>stable</a:t>
            </a:r>
            <a:r>
              <a:rPr lang="en-US" altLang="ti-ET" sz="2400" dirty="0">
                <a:latin typeface="Consolas" panose="020B0609020204030204" pitchFamily="49" charset="0"/>
              </a:rPr>
              <a:t>   </a:t>
            </a:r>
            <a:br>
              <a:rPr lang="en-US" altLang="ti-ET" sz="2400" dirty="0">
                <a:latin typeface="Consolas" panose="020B0609020204030204" pitchFamily="49" charset="0"/>
              </a:rPr>
            </a:br>
            <a:r>
              <a:rPr lang="en-US" altLang="ti-ET" sz="2400" dirty="0">
                <a:latin typeface="Consolas" panose="020B0609020204030204" pitchFamily="49" charset="0"/>
              </a:rPr>
              <a:t>     sort to sort </a:t>
            </a:r>
          </a:p>
          <a:p>
            <a:pPr>
              <a:buFontTx/>
              <a:buNone/>
            </a:pPr>
            <a:r>
              <a:rPr lang="en-US" altLang="ti-ET" sz="2400" dirty="0">
                <a:latin typeface="Consolas" panose="020B0609020204030204" pitchFamily="49" charset="0"/>
              </a:rPr>
              <a:t>       array A on </a:t>
            </a:r>
          </a:p>
          <a:p>
            <a:pPr>
              <a:buFontTx/>
              <a:buNone/>
            </a:pPr>
            <a:r>
              <a:rPr lang="en-US" altLang="ti-ET" sz="2400" dirty="0">
                <a:latin typeface="Consolas" panose="020B0609020204030204" pitchFamily="49" charset="0"/>
              </a:rPr>
              <a:t>       digit </a:t>
            </a:r>
            <a:r>
              <a:rPr lang="en-US" altLang="ti-ET" sz="2400" dirty="0" err="1">
                <a:latin typeface="Consolas" panose="020B0609020204030204" pitchFamily="49" charset="0"/>
              </a:rPr>
              <a:t>i</a:t>
            </a:r>
            <a:endParaRPr lang="en-US" altLang="ti-ET" sz="2400" dirty="0">
              <a:latin typeface="Consolas" panose="020B0609020204030204" pitchFamily="49" charset="0"/>
            </a:endParaRPr>
          </a:p>
          <a:p>
            <a:pPr>
              <a:buFontTx/>
              <a:buNone/>
            </a:pPr>
            <a:endParaRPr lang="en-US" altLang="ti-ET" sz="800" dirty="0">
              <a:latin typeface="Consolas" panose="020B0609020204030204" pitchFamily="49" charset="0"/>
            </a:endParaRPr>
          </a:p>
        </p:txBody>
      </p:sp>
      <p:graphicFrame>
        <p:nvGraphicFramePr>
          <p:cNvPr id="351236" name="Object 4">
            <a:extLst>
              <a:ext uri="{FF2B5EF4-FFF2-40B4-BE49-F238E27FC236}">
                <a16:creationId xmlns:a16="http://schemas.microsoft.com/office/drawing/2014/main" id="{E17ED715-F3A1-4C7E-8F9B-A708EC6BACD9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145497784"/>
              </p:ext>
            </p:extLst>
          </p:nvPr>
        </p:nvGraphicFramePr>
        <p:xfrm>
          <a:off x="4072857" y="2671936"/>
          <a:ext cx="1133557" cy="418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1" name="Paint Shop Pro Image" r:id="rId4" imgW="878287" imgH="3239024" progId="PaintShopPro">
                  <p:embed/>
                </p:oleObj>
              </mc:Choice>
              <mc:Fallback>
                <p:oleObj name="Paint Shop Pro Image" r:id="rId4" imgW="878287" imgH="3239024" progId="PaintShopPro">
                  <p:embed/>
                  <p:pic>
                    <p:nvPicPr>
                      <p:cNvPr id="351236" name="Object 4">
                        <a:extLst>
                          <a:ext uri="{FF2B5EF4-FFF2-40B4-BE49-F238E27FC236}">
                            <a16:creationId xmlns:a16="http://schemas.microsoft.com/office/drawing/2014/main" id="{E17ED715-F3A1-4C7E-8F9B-A708EC6BAC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2857" y="2671936"/>
                        <a:ext cx="1133557" cy="418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37" name="Object 5">
            <a:extLst>
              <a:ext uri="{FF2B5EF4-FFF2-40B4-BE49-F238E27FC236}">
                <a16:creationId xmlns:a16="http://schemas.microsoft.com/office/drawing/2014/main" id="{3236DF86-B01D-4526-BDBF-CC85410C5D20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015648323"/>
              </p:ext>
            </p:extLst>
          </p:nvPr>
        </p:nvGraphicFramePr>
        <p:xfrm>
          <a:off x="5083175" y="2825750"/>
          <a:ext cx="2263775" cy="404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2" name="Paint Shop Pro Image" r:id="rId6" imgW="1873679" imgH="3346341" progId="PaintShopPro">
                  <p:embed/>
                </p:oleObj>
              </mc:Choice>
              <mc:Fallback>
                <p:oleObj name="Paint Shop Pro Image" r:id="rId6" imgW="1873679" imgH="3346341" progId="PaintShopPro">
                  <p:embed/>
                  <p:pic>
                    <p:nvPicPr>
                      <p:cNvPr id="351237" name="Object 5">
                        <a:extLst>
                          <a:ext uri="{FF2B5EF4-FFF2-40B4-BE49-F238E27FC236}">
                            <a16:creationId xmlns:a16="http://schemas.microsoft.com/office/drawing/2014/main" id="{3236DF86-B01D-4526-BDBF-CC85410C5D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3175" y="2825750"/>
                        <a:ext cx="2263775" cy="404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38" name="Object 6">
            <a:extLst>
              <a:ext uri="{FF2B5EF4-FFF2-40B4-BE49-F238E27FC236}">
                <a16:creationId xmlns:a16="http://schemas.microsoft.com/office/drawing/2014/main" id="{344805EE-4BB2-4DF7-8219-62A040275B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102214"/>
              </p:ext>
            </p:extLst>
          </p:nvPr>
        </p:nvGraphicFramePr>
        <p:xfrm>
          <a:off x="7347713" y="2826232"/>
          <a:ext cx="2182785" cy="4034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3" name="Paint Shop Pro Image" r:id="rId8" imgW="1804878" imgH="3336585" progId="PaintShopPro">
                  <p:embed/>
                </p:oleObj>
              </mc:Choice>
              <mc:Fallback>
                <p:oleObj name="Paint Shop Pro Image" r:id="rId8" imgW="1804878" imgH="3336585" progId="PaintShopPro">
                  <p:embed/>
                  <p:pic>
                    <p:nvPicPr>
                      <p:cNvPr id="351238" name="Object 6">
                        <a:extLst>
                          <a:ext uri="{FF2B5EF4-FFF2-40B4-BE49-F238E27FC236}">
                            <a16:creationId xmlns:a16="http://schemas.microsoft.com/office/drawing/2014/main" id="{344805EE-4BB2-4DF7-8219-62A040275B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7713" y="2826232"/>
                        <a:ext cx="2182785" cy="40346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39" name="Object 7">
            <a:extLst>
              <a:ext uri="{FF2B5EF4-FFF2-40B4-BE49-F238E27FC236}">
                <a16:creationId xmlns:a16="http://schemas.microsoft.com/office/drawing/2014/main" id="{C33B8C40-8E49-4B61-A7CC-535E15953A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141438"/>
              </p:ext>
            </p:extLst>
          </p:nvPr>
        </p:nvGraphicFramePr>
        <p:xfrm>
          <a:off x="9364307" y="2809956"/>
          <a:ext cx="2307490" cy="4048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4" name="Paint Shop Pro Image" r:id="rId10" imgW="1902439" imgH="3336585" progId="PaintShopPro">
                  <p:embed/>
                </p:oleObj>
              </mc:Choice>
              <mc:Fallback>
                <p:oleObj name="Paint Shop Pro Image" r:id="rId10" imgW="1902439" imgH="3336585" progId="PaintShopPro">
                  <p:embed/>
                  <p:pic>
                    <p:nvPicPr>
                      <p:cNvPr id="351239" name="Object 7">
                        <a:extLst>
                          <a:ext uri="{FF2B5EF4-FFF2-40B4-BE49-F238E27FC236}">
                            <a16:creationId xmlns:a16="http://schemas.microsoft.com/office/drawing/2014/main" id="{C33B8C40-8E49-4B61-A7CC-535E15953A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4307" y="2809956"/>
                        <a:ext cx="2307490" cy="40480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0" name="Object 8">
            <a:extLst>
              <a:ext uri="{FF2B5EF4-FFF2-40B4-BE49-F238E27FC236}">
                <a16:creationId xmlns:a16="http://schemas.microsoft.com/office/drawing/2014/main" id="{9E2A56F2-B601-4F07-896B-4C85C0E5B7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887601"/>
              </p:ext>
            </p:extLst>
          </p:nvPr>
        </p:nvGraphicFramePr>
        <p:xfrm>
          <a:off x="6546496" y="1634858"/>
          <a:ext cx="4671402" cy="114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5" name="Paint Shop Pro Image" r:id="rId12" imgW="3921951" imgH="936839" progId="PaintShopPro">
                  <p:embed/>
                </p:oleObj>
              </mc:Choice>
              <mc:Fallback>
                <p:oleObj name="Paint Shop Pro Image" r:id="rId12" imgW="3921951" imgH="936839" progId="PaintShopPro">
                  <p:embed/>
                  <p:pic>
                    <p:nvPicPr>
                      <p:cNvPr id="351240" name="Object 8">
                        <a:extLst>
                          <a:ext uri="{FF2B5EF4-FFF2-40B4-BE49-F238E27FC236}">
                            <a16:creationId xmlns:a16="http://schemas.microsoft.com/office/drawing/2014/main" id="{9E2A56F2-B601-4F07-896B-4C85C0E5B7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6496" y="1634858"/>
                        <a:ext cx="4671402" cy="114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AB1DCE8-F233-420D-82E0-165951F7D19B}"/>
              </a:ext>
            </a:extLst>
          </p:cNvPr>
          <p:cNvSpPr txBox="1"/>
          <p:nvPr/>
        </p:nvSpPr>
        <p:spPr>
          <a:xfrm>
            <a:off x="160183" y="5127304"/>
            <a:ext cx="35427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ti-E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is the lowest order digit, </a:t>
            </a:r>
            <a:br>
              <a:rPr lang="en-US" altLang="ti-E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ti-E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is the highest-order digit</a:t>
            </a:r>
          </a:p>
        </p:txBody>
      </p:sp>
      <p:sp>
        <p:nvSpPr>
          <p:cNvPr id="3" name="Half Frame 2">
            <a:extLst>
              <a:ext uri="{FF2B5EF4-FFF2-40B4-BE49-F238E27FC236}">
                <a16:creationId xmlns:a16="http://schemas.microsoft.com/office/drawing/2014/main" id="{0C751B4A-7FB5-477D-A864-CD35B8060831}"/>
              </a:ext>
            </a:extLst>
          </p:cNvPr>
          <p:cNvSpPr/>
          <p:nvPr/>
        </p:nvSpPr>
        <p:spPr>
          <a:xfrm flipH="1">
            <a:off x="124277" y="1416890"/>
            <a:ext cx="4007626" cy="4996207"/>
          </a:xfrm>
          <a:prstGeom prst="halfFrame">
            <a:avLst>
              <a:gd name="adj1" fmla="val 2476"/>
              <a:gd name="adj2" fmla="val 21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5403AD42-4D98-48B5-B62E-19DD3C289B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891CD32-EFD4-4AD2-9081-3A2E7D25330E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2258" name="Rectangle 2">
            <a:extLst>
              <a:ext uri="{FF2B5EF4-FFF2-40B4-BE49-F238E27FC236}">
                <a16:creationId xmlns:a16="http://schemas.microsoft.com/office/drawing/2014/main" id="{31D86A9E-2641-4C1D-878E-F217D2159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Analysis of Radix Sort</a:t>
            </a:r>
          </a:p>
        </p:txBody>
      </p:sp>
      <p:sp>
        <p:nvSpPr>
          <p:cNvPr id="352259" name="Rectangle 3">
            <a:extLst>
              <a:ext uri="{FF2B5EF4-FFF2-40B4-BE49-F238E27FC236}">
                <a16:creationId xmlns:a16="http://schemas.microsoft.com/office/drawing/2014/main" id="{A89030B2-AA4E-4969-A3EB-DE6AAC0A3F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ti-ET"/>
              <a:t>Given </a:t>
            </a:r>
            <a:r>
              <a:rPr lang="en-US" altLang="ti-ET">
                <a:latin typeface="Comic Sans MS" panose="030F0702030302020204" pitchFamily="66" charset="0"/>
              </a:rPr>
              <a:t>n</a:t>
            </a:r>
            <a:r>
              <a:rPr lang="en-US" altLang="ti-ET"/>
              <a:t> numbers of </a:t>
            </a:r>
            <a:r>
              <a:rPr lang="en-US" altLang="ti-ET">
                <a:latin typeface="Comic Sans MS" panose="030F0702030302020204" pitchFamily="66" charset="0"/>
              </a:rPr>
              <a:t>d</a:t>
            </a:r>
            <a:r>
              <a:rPr lang="en-US" altLang="ti-ET"/>
              <a:t> digits each, where each digit may take up to </a:t>
            </a:r>
            <a:r>
              <a:rPr lang="en-US" altLang="ti-ET">
                <a:latin typeface="Comic Sans MS" panose="030F0702030302020204" pitchFamily="66" charset="0"/>
              </a:rPr>
              <a:t>k</a:t>
            </a:r>
            <a:r>
              <a:rPr lang="en-US" altLang="ti-ET"/>
              <a:t> possible values, RADIX-SORT correctly sorts the numbers in </a:t>
            </a:r>
            <a:r>
              <a:rPr lang="en-US" altLang="ti-ET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(d(n+k))</a:t>
            </a:r>
          </a:p>
          <a:p>
            <a:pPr lvl="1">
              <a:lnSpc>
                <a:spcPct val="200000"/>
              </a:lnSpc>
            </a:pPr>
            <a:r>
              <a:rPr lang="en-US" altLang="ti-ET">
                <a:sym typeface="Symbol" panose="05050102010706020507" pitchFamily="18" charset="2"/>
              </a:rPr>
              <a:t>One pass of sorting per digit takes </a:t>
            </a: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(n+k)</a:t>
            </a:r>
            <a:r>
              <a:rPr lang="en-US" altLang="ti-ET">
                <a:sym typeface="Symbol" panose="05050102010706020507" pitchFamily="18" charset="2"/>
              </a:rPr>
              <a:t> assuming that we use counting sort</a:t>
            </a:r>
          </a:p>
          <a:p>
            <a:pPr lvl="1">
              <a:lnSpc>
                <a:spcPct val="200000"/>
              </a:lnSpc>
            </a:pPr>
            <a:r>
              <a:rPr lang="en-US" altLang="ti-ET">
                <a:sym typeface="Symbol" panose="05050102010706020507" pitchFamily="18" charset="2"/>
              </a:rPr>
              <a:t>There are </a:t>
            </a: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d</a:t>
            </a:r>
            <a:r>
              <a:rPr lang="en-US" altLang="ti-ET">
                <a:sym typeface="Symbol" panose="05050102010706020507" pitchFamily="18" charset="2"/>
              </a:rPr>
              <a:t> passes (for each digit)</a:t>
            </a:r>
            <a:endParaRPr lang="en-US" altLang="ti-ET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3282" name="Object 2">
            <a:extLst>
              <a:ext uri="{FF2B5EF4-FFF2-40B4-BE49-F238E27FC236}">
                <a16:creationId xmlns:a16="http://schemas.microsoft.com/office/drawing/2014/main" id="{E685BF5F-0C2A-4FEB-8ED0-DDC0461401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39026" y="3525838"/>
          <a:ext cx="1319213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Paint Shop Pro Image" r:id="rId4" imgW="1804878" imgH="3336585" progId="PaintShopPro">
                  <p:embed/>
                </p:oleObj>
              </mc:Choice>
              <mc:Fallback>
                <p:oleObj name="Paint Shop Pro Image" r:id="rId4" imgW="1804878" imgH="3336585" progId="PaintShopPro">
                  <p:embed/>
                  <p:pic>
                    <p:nvPicPr>
                      <p:cNvPr id="353282" name="Object 2">
                        <a:extLst>
                          <a:ext uri="{FF2B5EF4-FFF2-40B4-BE49-F238E27FC236}">
                            <a16:creationId xmlns:a16="http://schemas.microsoft.com/office/drawing/2014/main" id="{E685BF5F-0C2A-4FEB-8ED0-DDC0461401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9026" y="3525838"/>
                        <a:ext cx="1319213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283" name="Rectangle 3">
            <a:extLst>
              <a:ext uri="{FF2B5EF4-FFF2-40B4-BE49-F238E27FC236}">
                <a16:creationId xmlns:a16="http://schemas.microsoft.com/office/drawing/2014/main" id="{22638F3D-F69C-4F0B-B62C-73FCFD1EB7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Correctness of Radix sort</a:t>
            </a:r>
          </a:p>
        </p:txBody>
      </p:sp>
      <p:sp>
        <p:nvSpPr>
          <p:cNvPr id="353284" name="Rectangle 4">
            <a:extLst>
              <a:ext uri="{FF2B5EF4-FFF2-40B4-BE49-F238E27FC236}">
                <a16:creationId xmlns:a16="http://schemas.microsoft.com/office/drawing/2014/main" id="{42CFEDBE-491E-4366-B5E8-9DA317CCAF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10818284" cy="5475402"/>
          </a:xfrm>
        </p:spPr>
        <p:txBody>
          <a:bodyPr/>
          <a:lstStyle/>
          <a:p>
            <a:r>
              <a:rPr lang="en-US" altLang="ti-ET" sz="2400" dirty="0"/>
              <a:t>We use induction on number of passes through each digit</a:t>
            </a:r>
          </a:p>
          <a:p>
            <a:r>
              <a:rPr lang="en-US" altLang="ti-ET" sz="2400" b="1" dirty="0"/>
              <a:t>Basis: </a:t>
            </a:r>
            <a:r>
              <a:rPr lang="en-US" altLang="ti-ET" sz="2400" dirty="0"/>
              <a:t>If </a:t>
            </a:r>
            <a:r>
              <a:rPr lang="en-US" altLang="ti-ET" sz="2400" dirty="0">
                <a:latin typeface="Comic Sans MS" panose="030F0702030302020204" pitchFamily="66" charset="0"/>
              </a:rPr>
              <a:t>d </a:t>
            </a:r>
            <a:r>
              <a:rPr lang="en-US" altLang="ti-ET" sz="2400" dirty="0"/>
              <a:t>= 1, there’s only one digit, trivial</a:t>
            </a:r>
          </a:p>
          <a:p>
            <a:r>
              <a:rPr lang="en-US" altLang="ti-ET" sz="2400" b="1" dirty="0"/>
              <a:t>Inductive step:</a:t>
            </a:r>
            <a:r>
              <a:rPr lang="en-US" altLang="ti-ET" sz="2400" dirty="0"/>
              <a:t> assume digits 1</a:t>
            </a:r>
            <a:r>
              <a:rPr lang="en-US" altLang="ti-ET" sz="2400" i="1" dirty="0"/>
              <a:t>, </a:t>
            </a:r>
            <a:r>
              <a:rPr lang="en-US" altLang="ti-ET" sz="2400" dirty="0"/>
              <a:t>2</a:t>
            </a:r>
            <a:r>
              <a:rPr lang="en-US" altLang="ti-ET" sz="2400" i="1" dirty="0"/>
              <a:t>, . . . , </a:t>
            </a:r>
            <a:r>
              <a:rPr lang="en-US" altLang="ti-ET" sz="2400" dirty="0">
                <a:latin typeface="Comic Sans MS" panose="030F0702030302020204" pitchFamily="66" charset="0"/>
              </a:rPr>
              <a:t>d-1</a:t>
            </a:r>
            <a:r>
              <a:rPr lang="en-US" altLang="ti-ET" sz="2400" dirty="0"/>
              <a:t> are sorted</a:t>
            </a:r>
          </a:p>
          <a:p>
            <a:pPr lvl="1"/>
            <a:r>
              <a:rPr lang="en-US" altLang="ti-ET" sz="2200" dirty="0"/>
              <a:t>Now sort on the </a:t>
            </a:r>
            <a:r>
              <a:rPr lang="en-US" altLang="ti-ET" sz="2200" dirty="0">
                <a:latin typeface="Comic Sans MS" panose="030F0702030302020204" pitchFamily="66" charset="0"/>
              </a:rPr>
              <a:t>d</a:t>
            </a:r>
            <a:r>
              <a:rPr lang="en-US" altLang="ti-ET" sz="2200" dirty="0"/>
              <a:t>-</a:t>
            </a:r>
            <a:r>
              <a:rPr lang="en-US" altLang="ti-ET" sz="2200" dirty="0" err="1"/>
              <a:t>th</a:t>
            </a:r>
            <a:r>
              <a:rPr lang="en-US" altLang="ti-ET" sz="2200" dirty="0"/>
              <a:t> digit</a:t>
            </a:r>
          </a:p>
          <a:p>
            <a:pPr lvl="1"/>
            <a:r>
              <a:rPr lang="en-US" altLang="ti-ET" sz="2200" dirty="0"/>
              <a:t>If </a:t>
            </a:r>
            <a:r>
              <a:rPr lang="en-US" altLang="ti-ET" sz="2200" dirty="0">
                <a:latin typeface="Comic Sans MS" panose="030F0702030302020204" pitchFamily="66" charset="0"/>
              </a:rPr>
              <a:t>a</a:t>
            </a:r>
            <a:r>
              <a:rPr lang="en-US" altLang="ti-ET" sz="2200" baseline="-25000" dirty="0">
                <a:latin typeface="Comic Sans MS" panose="030F0702030302020204" pitchFamily="66" charset="0"/>
              </a:rPr>
              <a:t>d </a:t>
            </a:r>
            <a:r>
              <a:rPr lang="en-US" altLang="ti-ET" sz="2200" dirty="0">
                <a:latin typeface="Comic Sans MS" panose="030F0702030302020204" pitchFamily="66" charset="0"/>
              </a:rPr>
              <a:t>&lt; b</a:t>
            </a:r>
            <a:r>
              <a:rPr lang="en-US" altLang="ti-ET" sz="2200" baseline="-25000" dirty="0">
                <a:latin typeface="Comic Sans MS" panose="030F0702030302020204" pitchFamily="66" charset="0"/>
              </a:rPr>
              <a:t>d</a:t>
            </a:r>
            <a:r>
              <a:rPr lang="en-US" altLang="ti-ET" sz="2200" dirty="0"/>
              <a:t>, sort will put </a:t>
            </a:r>
            <a:r>
              <a:rPr lang="en-US" altLang="ti-ET" sz="2200" dirty="0">
                <a:latin typeface="Comic Sans MS" panose="030F0702030302020204" pitchFamily="66" charset="0"/>
              </a:rPr>
              <a:t>a</a:t>
            </a:r>
            <a:r>
              <a:rPr lang="en-US" altLang="ti-ET" sz="2200" dirty="0"/>
              <a:t> before </a:t>
            </a:r>
            <a:r>
              <a:rPr lang="en-US" altLang="ti-ET" sz="2200" dirty="0">
                <a:latin typeface="Comic Sans MS" panose="030F0702030302020204" pitchFamily="66" charset="0"/>
              </a:rPr>
              <a:t>b</a:t>
            </a:r>
            <a:r>
              <a:rPr lang="en-US" altLang="ti-ET" sz="2200" dirty="0"/>
              <a:t>: correct</a:t>
            </a:r>
          </a:p>
          <a:p>
            <a:pPr lvl="1">
              <a:buFontTx/>
              <a:buNone/>
            </a:pPr>
            <a:r>
              <a:rPr lang="en-US" altLang="ti-ET" sz="2200" dirty="0">
                <a:latin typeface="Comic Sans MS" panose="030F0702030302020204" pitchFamily="66" charset="0"/>
              </a:rPr>
              <a:t>	a &lt; b</a:t>
            </a:r>
            <a:r>
              <a:rPr lang="en-US" altLang="ti-ET" sz="2200" dirty="0"/>
              <a:t> regardless of the low-order digits</a:t>
            </a:r>
          </a:p>
          <a:p>
            <a:pPr lvl="1"/>
            <a:r>
              <a:rPr lang="en-US" altLang="ti-ET" sz="2200" dirty="0"/>
              <a:t>If </a:t>
            </a:r>
            <a:r>
              <a:rPr lang="en-US" altLang="ti-ET" sz="2200" dirty="0">
                <a:latin typeface="Comic Sans MS" panose="030F0702030302020204" pitchFamily="66" charset="0"/>
              </a:rPr>
              <a:t>a</a:t>
            </a:r>
            <a:r>
              <a:rPr lang="en-US" altLang="ti-ET" sz="2200" baseline="-25000" dirty="0">
                <a:latin typeface="Comic Sans MS" panose="030F0702030302020204" pitchFamily="66" charset="0"/>
              </a:rPr>
              <a:t>d</a:t>
            </a:r>
            <a:r>
              <a:rPr lang="en-US" altLang="ti-ET" sz="2200" dirty="0">
                <a:latin typeface="Comic Sans MS" panose="030F0702030302020204" pitchFamily="66" charset="0"/>
              </a:rPr>
              <a:t> &gt; b</a:t>
            </a:r>
            <a:r>
              <a:rPr lang="en-US" altLang="ti-ET" sz="2200" baseline="-25000" dirty="0">
                <a:latin typeface="Comic Sans MS" panose="030F0702030302020204" pitchFamily="66" charset="0"/>
              </a:rPr>
              <a:t>d</a:t>
            </a:r>
            <a:r>
              <a:rPr lang="en-US" altLang="ti-ET" sz="2200" dirty="0"/>
              <a:t>, sort will put </a:t>
            </a:r>
            <a:r>
              <a:rPr lang="en-US" altLang="ti-ET" sz="2200" dirty="0">
                <a:latin typeface="Comic Sans MS" panose="030F0702030302020204" pitchFamily="66" charset="0"/>
              </a:rPr>
              <a:t>a</a:t>
            </a:r>
            <a:r>
              <a:rPr lang="en-US" altLang="ti-ET" sz="2200" dirty="0"/>
              <a:t> after </a:t>
            </a:r>
            <a:r>
              <a:rPr lang="en-US" altLang="ti-ET" sz="2200" dirty="0">
                <a:latin typeface="Comic Sans MS" panose="030F0702030302020204" pitchFamily="66" charset="0"/>
              </a:rPr>
              <a:t>b</a:t>
            </a:r>
            <a:r>
              <a:rPr lang="en-US" altLang="ti-ET" sz="2200" dirty="0"/>
              <a:t>: correct</a:t>
            </a:r>
          </a:p>
          <a:p>
            <a:pPr lvl="1">
              <a:buFontTx/>
              <a:buNone/>
            </a:pPr>
            <a:r>
              <a:rPr lang="en-US" altLang="ti-ET" sz="2200" dirty="0"/>
              <a:t>	</a:t>
            </a:r>
            <a:r>
              <a:rPr lang="en-US" altLang="ti-ET" sz="2200" dirty="0">
                <a:latin typeface="Comic Sans MS" panose="030F0702030302020204" pitchFamily="66" charset="0"/>
              </a:rPr>
              <a:t>a &gt; b</a:t>
            </a:r>
            <a:r>
              <a:rPr lang="en-US" altLang="ti-ET" sz="2200" dirty="0"/>
              <a:t> regardless of the low-order digits</a:t>
            </a:r>
          </a:p>
          <a:p>
            <a:pPr lvl="1"/>
            <a:r>
              <a:rPr lang="en-US" altLang="ti-ET" sz="2200" dirty="0"/>
              <a:t>If </a:t>
            </a:r>
            <a:r>
              <a:rPr lang="en-US" altLang="ti-ET" sz="2200" dirty="0">
                <a:latin typeface="Comic Sans MS" panose="030F0702030302020204" pitchFamily="66" charset="0"/>
              </a:rPr>
              <a:t>a</a:t>
            </a:r>
            <a:r>
              <a:rPr lang="en-US" altLang="ti-ET" sz="2200" baseline="-25000" dirty="0">
                <a:latin typeface="Comic Sans MS" panose="030F0702030302020204" pitchFamily="66" charset="0"/>
              </a:rPr>
              <a:t>d</a:t>
            </a:r>
            <a:r>
              <a:rPr lang="en-US" altLang="ti-ET" sz="2200" dirty="0">
                <a:latin typeface="Comic Sans MS" panose="030F0702030302020204" pitchFamily="66" charset="0"/>
              </a:rPr>
              <a:t> = b</a:t>
            </a:r>
            <a:r>
              <a:rPr lang="en-US" altLang="ti-ET" sz="2200" baseline="-25000" dirty="0">
                <a:latin typeface="Comic Sans MS" panose="030F0702030302020204" pitchFamily="66" charset="0"/>
              </a:rPr>
              <a:t>d</a:t>
            </a:r>
            <a:r>
              <a:rPr lang="en-US" altLang="ti-ET" sz="2200" dirty="0"/>
              <a:t>, sort will leave </a:t>
            </a:r>
            <a:r>
              <a:rPr lang="en-US" altLang="ti-ET" sz="2200" dirty="0">
                <a:latin typeface="Comic Sans MS" panose="030F0702030302020204" pitchFamily="66" charset="0"/>
              </a:rPr>
              <a:t>a</a:t>
            </a:r>
            <a:r>
              <a:rPr lang="en-US" altLang="ti-ET" sz="2200" dirty="0"/>
              <a:t> and </a:t>
            </a:r>
            <a:r>
              <a:rPr lang="en-US" altLang="ti-ET" sz="2200" dirty="0">
                <a:latin typeface="Comic Sans MS" panose="030F0702030302020204" pitchFamily="66" charset="0"/>
              </a:rPr>
              <a:t>b</a:t>
            </a:r>
            <a:r>
              <a:rPr lang="en-US" altLang="ti-ET" sz="2200" dirty="0"/>
              <a:t> in the </a:t>
            </a:r>
          </a:p>
          <a:p>
            <a:pPr lvl="1">
              <a:buFontTx/>
              <a:buNone/>
            </a:pPr>
            <a:r>
              <a:rPr lang="en-US" altLang="ti-ET" sz="2200" dirty="0"/>
              <a:t>	same order (stable!) and </a:t>
            </a:r>
            <a:r>
              <a:rPr lang="en-US" altLang="ti-ET" sz="2200" dirty="0">
                <a:latin typeface="Comic Sans MS" panose="030F0702030302020204" pitchFamily="66" charset="0"/>
              </a:rPr>
              <a:t>a</a:t>
            </a:r>
            <a:r>
              <a:rPr lang="en-US" altLang="ti-ET" sz="2200" dirty="0"/>
              <a:t> and </a:t>
            </a:r>
            <a:r>
              <a:rPr lang="en-US" altLang="ti-ET" sz="2200" dirty="0">
                <a:latin typeface="Comic Sans MS" panose="030F0702030302020204" pitchFamily="66" charset="0"/>
              </a:rPr>
              <a:t>b</a:t>
            </a:r>
            <a:r>
              <a:rPr lang="en-US" altLang="ti-ET" sz="2200" dirty="0"/>
              <a:t> are </a:t>
            </a:r>
          </a:p>
          <a:p>
            <a:pPr lvl="1">
              <a:buFontTx/>
              <a:buNone/>
            </a:pPr>
            <a:r>
              <a:rPr lang="en-US" altLang="ti-ET" sz="2200" dirty="0"/>
              <a:t>   already sorted on the low-order </a:t>
            </a:r>
            <a:r>
              <a:rPr lang="en-US" altLang="ti-ET" sz="2200" dirty="0">
                <a:latin typeface="Comic Sans MS" panose="030F0702030302020204" pitchFamily="66" charset="0"/>
              </a:rPr>
              <a:t>d-1</a:t>
            </a:r>
            <a:r>
              <a:rPr lang="en-US" altLang="ti-ET" sz="2200" dirty="0"/>
              <a:t> digits</a:t>
            </a:r>
          </a:p>
        </p:txBody>
      </p:sp>
      <p:graphicFrame>
        <p:nvGraphicFramePr>
          <p:cNvPr id="353285" name="Object 5">
            <a:extLst>
              <a:ext uri="{FF2B5EF4-FFF2-40B4-BE49-F238E27FC236}">
                <a16:creationId xmlns:a16="http://schemas.microsoft.com/office/drawing/2014/main" id="{A4DD4B68-954A-429C-BA66-BD3778CF62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70963" y="3525838"/>
          <a:ext cx="1382712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7" name="Paint Shop Pro Image" r:id="rId6" imgW="1902439" imgH="3336585" progId="PaintShopPro">
                  <p:embed/>
                </p:oleObj>
              </mc:Choice>
              <mc:Fallback>
                <p:oleObj name="Paint Shop Pro Image" r:id="rId6" imgW="1902439" imgH="3336585" progId="PaintShopPro">
                  <p:embed/>
                  <p:pic>
                    <p:nvPicPr>
                      <p:cNvPr id="353285" name="Object 5">
                        <a:extLst>
                          <a:ext uri="{FF2B5EF4-FFF2-40B4-BE49-F238E27FC236}">
                            <a16:creationId xmlns:a16="http://schemas.microsoft.com/office/drawing/2014/main" id="{A4DD4B68-954A-429C-BA66-BD3778CF62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0963" y="3525838"/>
                        <a:ext cx="1382712" cy="242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F5E09444-95E6-4943-8AD0-D3614AC85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2DCF93E-B5BD-4E0D-8AD1-5B0D4D052666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4306" name="Rectangle 2">
            <a:extLst>
              <a:ext uri="{FF2B5EF4-FFF2-40B4-BE49-F238E27FC236}">
                <a16:creationId xmlns:a16="http://schemas.microsoft.com/office/drawing/2014/main" id="{07C9A4C3-C404-4428-A29C-A26F7B9F41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 dirty="0"/>
              <a:t>Bucket Sort</a:t>
            </a:r>
          </a:p>
        </p:txBody>
      </p:sp>
      <p:sp>
        <p:nvSpPr>
          <p:cNvPr id="354307" name="Rectangle 3">
            <a:extLst>
              <a:ext uri="{FF2B5EF4-FFF2-40B4-BE49-F238E27FC236}">
                <a16:creationId xmlns:a16="http://schemas.microsoft.com/office/drawing/2014/main" id="{53F0C382-D0DB-4158-93A0-790BAAB3DC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 sz="2400"/>
              <a:t>Assumption: </a:t>
            </a:r>
          </a:p>
          <a:p>
            <a:pPr lvl="1"/>
            <a:r>
              <a:rPr lang="en-US" altLang="ti-ET" sz="2000"/>
              <a:t>the input is generated by a random process that distributes elements uniformly over [0</a:t>
            </a:r>
            <a:r>
              <a:rPr lang="en-US" altLang="ti-ET" sz="2000" i="1"/>
              <a:t>, </a:t>
            </a:r>
            <a:r>
              <a:rPr lang="en-US" altLang="ti-ET" sz="2000"/>
              <a:t>1)</a:t>
            </a:r>
          </a:p>
          <a:p>
            <a:r>
              <a:rPr lang="en-US" altLang="ti-ET" sz="2400"/>
              <a:t>Idea:</a:t>
            </a:r>
          </a:p>
          <a:p>
            <a:pPr lvl="1"/>
            <a:r>
              <a:rPr lang="en-US" altLang="ti-ET" sz="2000"/>
              <a:t>Divide [0, 1) into </a:t>
            </a:r>
            <a:r>
              <a:rPr lang="en-US" altLang="ti-ET" sz="2000">
                <a:solidFill>
                  <a:srgbClr val="DD0111"/>
                </a:solidFill>
                <a:latin typeface="Comic Sans MS" panose="030F0702030302020204" pitchFamily="66" charset="0"/>
              </a:rPr>
              <a:t>n</a:t>
            </a:r>
            <a:r>
              <a:rPr lang="en-US" altLang="ti-ET" sz="2000"/>
              <a:t> equal-sized buckets</a:t>
            </a:r>
          </a:p>
          <a:p>
            <a:pPr lvl="1"/>
            <a:r>
              <a:rPr lang="en-US" altLang="ti-ET" sz="2000"/>
              <a:t>Distribute the </a:t>
            </a:r>
            <a:r>
              <a:rPr lang="en-US" altLang="ti-ET" sz="2000">
                <a:solidFill>
                  <a:srgbClr val="DD0111"/>
                </a:solidFill>
                <a:latin typeface="Comic Sans MS" panose="030F0702030302020204" pitchFamily="66" charset="0"/>
              </a:rPr>
              <a:t>n</a:t>
            </a:r>
            <a:r>
              <a:rPr lang="en-US" altLang="ti-ET" sz="2000"/>
              <a:t> input values into the buckets</a:t>
            </a:r>
          </a:p>
          <a:p>
            <a:pPr lvl="1"/>
            <a:r>
              <a:rPr lang="en-US" altLang="ti-ET" sz="2000"/>
              <a:t>Sort each bucket (e.g., using quicksort)</a:t>
            </a:r>
          </a:p>
          <a:p>
            <a:pPr lvl="1"/>
            <a:r>
              <a:rPr lang="en-US" altLang="ti-ET" sz="2000"/>
              <a:t>Go through the buckets in order, listing elements in each one</a:t>
            </a:r>
          </a:p>
          <a:p>
            <a:pPr lvl="1"/>
            <a:endParaRPr lang="en-US" altLang="ti-ET" sz="2000"/>
          </a:p>
          <a:p>
            <a:r>
              <a:rPr lang="en-US" altLang="ti-ET" sz="2400" b="1"/>
              <a:t>Input: </a:t>
            </a:r>
            <a:r>
              <a:rPr lang="en-US" altLang="ti-ET" sz="2400">
                <a:latin typeface="Comic Sans MS" panose="030F0702030302020204" pitchFamily="66" charset="0"/>
              </a:rPr>
              <a:t>A[1 . . n]</a:t>
            </a:r>
            <a:r>
              <a:rPr lang="en-US" altLang="ti-ET" sz="2400"/>
              <a:t>, where </a:t>
            </a:r>
            <a:r>
              <a:rPr lang="en-US" altLang="ti-ET" sz="2400">
                <a:latin typeface="Comic Sans MS" panose="030F0702030302020204" pitchFamily="66" charset="0"/>
              </a:rPr>
              <a:t>0 ≤ A[i] &lt; 1</a:t>
            </a:r>
            <a:r>
              <a:rPr lang="en-US" altLang="ti-ET" sz="2400"/>
              <a:t> for all </a:t>
            </a:r>
            <a:r>
              <a:rPr lang="en-US" altLang="ti-ET" sz="2400">
                <a:latin typeface="Comic Sans MS" panose="030F0702030302020204" pitchFamily="66" charset="0"/>
              </a:rPr>
              <a:t>i </a:t>
            </a:r>
          </a:p>
          <a:p>
            <a:r>
              <a:rPr lang="en-US" altLang="ti-ET" sz="2400" b="1"/>
              <a:t>Output:</a:t>
            </a:r>
            <a:r>
              <a:rPr lang="en-US" altLang="ti-ET" sz="2400"/>
              <a:t> elements </a:t>
            </a:r>
            <a:r>
              <a:rPr lang="en-US" altLang="ti-ET" sz="2400">
                <a:latin typeface="Comic Sans MS" panose="030F0702030302020204" pitchFamily="66" charset="0"/>
              </a:rPr>
              <a:t>A[i] </a:t>
            </a:r>
            <a:r>
              <a:rPr lang="en-US" altLang="ti-ET" sz="2400"/>
              <a:t>sorted</a:t>
            </a:r>
          </a:p>
          <a:p>
            <a:r>
              <a:rPr lang="en-US" altLang="ti-ET" sz="2400" b="1"/>
              <a:t>Auxiliary array: </a:t>
            </a:r>
            <a:r>
              <a:rPr lang="en-US" altLang="ti-ET" sz="2400">
                <a:latin typeface="Comic Sans MS" panose="030F0702030302020204" pitchFamily="66" charset="0"/>
              </a:rPr>
              <a:t>B[0 . . n - 1]</a:t>
            </a:r>
            <a:r>
              <a:rPr lang="en-US" altLang="ti-ET" sz="2400"/>
              <a:t> of </a:t>
            </a:r>
            <a:r>
              <a:rPr lang="en-US" altLang="ti-ET" sz="2400" u="sng"/>
              <a:t>linked lists</a:t>
            </a:r>
            <a:r>
              <a:rPr lang="en-US" altLang="ti-ET" sz="2400"/>
              <a:t>, each list initially empty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 Placeholder 5">
            <a:extLst>
              <a:ext uri="{FF2B5EF4-FFF2-40B4-BE49-F238E27FC236}">
                <a16:creationId xmlns:a16="http://schemas.microsoft.com/office/drawing/2014/main" id="{26C03D19-A980-464F-87B4-8C11ECB4B8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6FCA69F-C5DF-423E-A543-93317BB99653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6354" name="Rectangle 2">
            <a:extLst>
              <a:ext uri="{FF2B5EF4-FFF2-40B4-BE49-F238E27FC236}">
                <a16:creationId xmlns:a16="http://schemas.microsoft.com/office/drawing/2014/main" id="{D3A560F5-FDB5-40A3-A9B6-969E109947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Example - Bucket Sort</a:t>
            </a:r>
          </a:p>
        </p:txBody>
      </p:sp>
      <p:graphicFrame>
        <p:nvGraphicFramePr>
          <p:cNvPr id="356355" name="Group 3">
            <a:extLst>
              <a:ext uri="{FF2B5EF4-FFF2-40B4-BE49-F238E27FC236}">
                <a16:creationId xmlns:a16="http://schemas.microsoft.com/office/drawing/2014/main" id="{FB872183-401E-4968-8451-FD748C55C1CB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911476" y="1247775"/>
          <a:ext cx="563563" cy="5076828"/>
        </p:xfrm>
        <a:graphic>
          <a:graphicData uri="http://schemas.openxmlformats.org/drawingml/2006/table">
            <a:tbl>
              <a:tblPr/>
              <a:tblGrid>
                <a:gridCol w="563563">
                  <a:extLst>
                    <a:ext uri="{9D8B030D-6E8A-4147-A177-3AD203B41FA5}">
                      <a16:colId xmlns:a16="http://schemas.microsoft.com/office/drawing/2014/main" val="2678791792"/>
                    </a:ext>
                  </a:extLst>
                </a:gridCol>
              </a:tblGrid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.78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448061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.17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260196"/>
                  </a:ext>
                </a:extLst>
              </a:tr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.39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730800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.26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92785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.72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304165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.94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76509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.21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570197"/>
                  </a:ext>
                </a:extLst>
              </a:tr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.12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1397326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.23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95514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.68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039956"/>
                  </a:ext>
                </a:extLst>
              </a:tr>
            </a:tbl>
          </a:graphicData>
        </a:graphic>
      </p:graphicFrame>
      <p:graphicFrame>
        <p:nvGraphicFramePr>
          <p:cNvPr id="356379" name="Group 27">
            <a:extLst>
              <a:ext uri="{FF2B5EF4-FFF2-40B4-BE49-F238E27FC236}">
                <a16:creationId xmlns:a16="http://schemas.microsoft.com/office/drawing/2014/main" id="{4E47C50F-B7CE-4956-9C0F-A04AE70C9CF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922838" y="1247775"/>
          <a:ext cx="487362" cy="5076828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3788043260"/>
                    </a:ext>
                  </a:extLst>
                </a:gridCol>
              </a:tblGrid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660682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961778"/>
                  </a:ext>
                </a:extLst>
              </a:tr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6974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67657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057708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8561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005218"/>
                  </a:ext>
                </a:extLst>
              </a:tr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030265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90810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632395"/>
                  </a:ext>
                </a:extLst>
              </a:tr>
            </a:tbl>
          </a:graphicData>
        </a:graphic>
      </p:graphicFrame>
      <p:sp>
        <p:nvSpPr>
          <p:cNvPr id="356403" name="Text Box 51">
            <a:extLst>
              <a:ext uri="{FF2B5EF4-FFF2-40B4-BE49-F238E27FC236}">
                <a16:creationId xmlns:a16="http://schemas.microsoft.com/office/drawing/2014/main" id="{EA8EEA25-0F06-4502-9B22-73D02398C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131921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56404" name="Text Box 52">
            <a:extLst>
              <a:ext uri="{FF2B5EF4-FFF2-40B4-BE49-F238E27FC236}">
                <a16:creationId xmlns:a16="http://schemas.microsoft.com/office/drawing/2014/main" id="{C1369044-E7C9-423F-96BB-D3AAA6828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183197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56405" name="Text Box 53">
            <a:extLst>
              <a:ext uri="{FF2B5EF4-FFF2-40B4-BE49-F238E27FC236}">
                <a16:creationId xmlns:a16="http://schemas.microsoft.com/office/drawing/2014/main" id="{103AEE1B-7CAA-4B3D-A4D7-894404913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23463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56406" name="Text Box 54">
            <a:extLst>
              <a:ext uri="{FF2B5EF4-FFF2-40B4-BE49-F238E27FC236}">
                <a16:creationId xmlns:a16="http://schemas.microsoft.com/office/drawing/2014/main" id="{5EB56F4E-C897-4455-AF57-202C4D38D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286067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56407" name="Text Box 55">
            <a:extLst>
              <a:ext uri="{FF2B5EF4-FFF2-40B4-BE49-F238E27FC236}">
                <a16:creationId xmlns:a16="http://schemas.microsoft.com/office/drawing/2014/main" id="{E0EB04D9-3813-45CB-ABC0-07D55F4F4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3373438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56408" name="Text Box 56">
            <a:extLst>
              <a:ext uri="{FF2B5EF4-FFF2-40B4-BE49-F238E27FC236}">
                <a16:creationId xmlns:a16="http://schemas.microsoft.com/office/drawing/2014/main" id="{7B798ABB-1AF5-46DC-AF5B-539F8FB3D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3887788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56409" name="Text Box 57">
            <a:extLst>
              <a:ext uri="{FF2B5EF4-FFF2-40B4-BE49-F238E27FC236}">
                <a16:creationId xmlns:a16="http://schemas.microsoft.com/office/drawing/2014/main" id="{6E33EACF-F2D3-4DC4-A98D-8C2E493A2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4402138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56410" name="Text Box 58">
            <a:extLst>
              <a:ext uri="{FF2B5EF4-FFF2-40B4-BE49-F238E27FC236}">
                <a16:creationId xmlns:a16="http://schemas.microsoft.com/office/drawing/2014/main" id="{B83FBB78-F60F-41D5-86CA-5DD78F0E0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49149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56411" name="Text Box 59">
            <a:extLst>
              <a:ext uri="{FF2B5EF4-FFF2-40B4-BE49-F238E27FC236}">
                <a16:creationId xmlns:a16="http://schemas.microsoft.com/office/drawing/2014/main" id="{CAA5B70E-333D-40E5-8A03-A89D88F5E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54292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356412" name="Text Box 60">
            <a:extLst>
              <a:ext uri="{FF2B5EF4-FFF2-40B4-BE49-F238E27FC236}">
                <a16:creationId xmlns:a16="http://schemas.microsoft.com/office/drawing/2014/main" id="{82F460A4-202F-471D-849D-6E3437E9B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59436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356413" name="Text Box 61">
            <a:extLst>
              <a:ext uri="{FF2B5EF4-FFF2-40B4-BE49-F238E27FC236}">
                <a16:creationId xmlns:a16="http://schemas.microsoft.com/office/drawing/2014/main" id="{1EA0F435-D15A-4DE5-9B8F-A49C8DCCC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12954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56414" name="Text Box 62">
            <a:extLst>
              <a:ext uri="{FF2B5EF4-FFF2-40B4-BE49-F238E27FC236}">
                <a16:creationId xmlns:a16="http://schemas.microsoft.com/office/drawing/2014/main" id="{5EB5D179-14F1-4A43-B916-433EE4CE7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18097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56415" name="Text Box 63">
            <a:extLst>
              <a:ext uri="{FF2B5EF4-FFF2-40B4-BE49-F238E27FC236}">
                <a16:creationId xmlns:a16="http://schemas.microsoft.com/office/drawing/2014/main" id="{91665607-E6DD-4065-976C-CFCFD9017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23241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56416" name="Text Box 64">
            <a:extLst>
              <a:ext uri="{FF2B5EF4-FFF2-40B4-BE49-F238E27FC236}">
                <a16:creationId xmlns:a16="http://schemas.microsoft.com/office/drawing/2014/main" id="{6A1C1564-DD0F-4F66-A62B-7F8A9F709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283686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56417" name="Text Box 65">
            <a:extLst>
              <a:ext uri="{FF2B5EF4-FFF2-40B4-BE49-F238E27FC236}">
                <a16:creationId xmlns:a16="http://schemas.microsoft.com/office/drawing/2014/main" id="{64C04EDB-04FC-42D8-AEE2-743993E3B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335121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56418" name="Text Box 66">
            <a:extLst>
              <a:ext uri="{FF2B5EF4-FFF2-40B4-BE49-F238E27FC236}">
                <a16:creationId xmlns:a16="http://schemas.microsoft.com/office/drawing/2014/main" id="{CFABA493-1BDA-45D7-A917-4AE9B71EC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386556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56419" name="Text Box 67">
            <a:extLst>
              <a:ext uri="{FF2B5EF4-FFF2-40B4-BE49-F238E27FC236}">
                <a16:creationId xmlns:a16="http://schemas.microsoft.com/office/drawing/2014/main" id="{A5D83F7E-30FC-4900-95C0-F6E4E68F8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43783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56420" name="Text Box 68">
            <a:extLst>
              <a:ext uri="{FF2B5EF4-FFF2-40B4-BE49-F238E27FC236}">
                <a16:creationId xmlns:a16="http://schemas.microsoft.com/office/drawing/2014/main" id="{BF071A82-25DE-4D26-93A0-548B740F6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489267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356421" name="Text Box 69">
            <a:extLst>
              <a:ext uri="{FF2B5EF4-FFF2-40B4-BE49-F238E27FC236}">
                <a16:creationId xmlns:a16="http://schemas.microsoft.com/office/drawing/2014/main" id="{376203DC-8814-44A6-BFAF-17FAE7E3F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54070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356422" name="Text Box 70">
            <a:extLst>
              <a:ext uri="{FF2B5EF4-FFF2-40B4-BE49-F238E27FC236}">
                <a16:creationId xmlns:a16="http://schemas.microsoft.com/office/drawing/2014/main" id="{89AB4150-5B23-4D30-AA52-7DEB8139C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5867400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grpSp>
        <p:nvGrpSpPr>
          <p:cNvPr id="356423" name="Group 71">
            <a:extLst>
              <a:ext uri="{FF2B5EF4-FFF2-40B4-BE49-F238E27FC236}">
                <a16:creationId xmlns:a16="http://schemas.microsoft.com/office/drawing/2014/main" id="{90404CEB-EA0B-40B7-9901-686C92C43212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362200"/>
            <a:ext cx="1600200" cy="381000"/>
            <a:chOff x="2016" y="1536"/>
            <a:chExt cx="1008" cy="240"/>
          </a:xfrm>
        </p:grpSpPr>
        <p:grpSp>
          <p:nvGrpSpPr>
            <p:cNvPr id="356424" name="Group 72">
              <a:extLst>
                <a:ext uri="{FF2B5EF4-FFF2-40B4-BE49-F238E27FC236}">
                  <a16:creationId xmlns:a16="http://schemas.microsoft.com/office/drawing/2014/main" id="{DDE40401-3293-469C-9FC8-8E2F1DA907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536"/>
              <a:ext cx="624" cy="240"/>
              <a:chOff x="1536" y="2160"/>
              <a:chExt cx="624" cy="240"/>
            </a:xfrm>
          </p:grpSpPr>
          <p:sp>
            <p:nvSpPr>
              <p:cNvPr id="356425" name="Rectangle 73">
                <a:extLst>
                  <a:ext uri="{FF2B5EF4-FFF2-40B4-BE49-F238E27FC236}">
                    <a16:creationId xmlns:a16="http://schemas.microsoft.com/office/drawing/2014/main" id="{786A86BC-4319-4875-94C5-8A5D544E5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ti-ET">
                    <a:solidFill>
                      <a:srgbClr val="000000"/>
                    </a:solidFill>
                    <a:latin typeface="Arial" panose="020B0604020202020204" pitchFamily="34" charset="0"/>
                  </a:rPr>
                  <a:t>.21</a:t>
                </a:r>
              </a:p>
            </p:txBody>
          </p:sp>
          <p:sp>
            <p:nvSpPr>
              <p:cNvPr id="356426" name="Line 74">
                <a:extLst>
                  <a:ext uri="{FF2B5EF4-FFF2-40B4-BE49-F238E27FC236}">
                    <a16:creationId xmlns:a16="http://schemas.microsoft.com/office/drawing/2014/main" id="{3A96452E-E70C-4834-9EB7-FBBFE9036A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6427" name="Line 75">
              <a:extLst>
                <a:ext uri="{FF2B5EF4-FFF2-40B4-BE49-F238E27FC236}">
                  <a16:creationId xmlns:a16="http://schemas.microsoft.com/office/drawing/2014/main" id="{CF186585-7231-4C69-9895-AF098FB59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6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356428" name="Group 76">
            <a:extLst>
              <a:ext uri="{FF2B5EF4-FFF2-40B4-BE49-F238E27FC236}">
                <a16:creationId xmlns:a16="http://schemas.microsoft.com/office/drawing/2014/main" id="{C4C5B780-34F8-4D65-9D20-0232BD8B7F15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828800"/>
            <a:ext cx="1600200" cy="381000"/>
            <a:chOff x="2016" y="1200"/>
            <a:chExt cx="1008" cy="240"/>
          </a:xfrm>
        </p:grpSpPr>
        <p:sp>
          <p:nvSpPr>
            <p:cNvPr id="356429" name="Line 77">
              <a:extLst>
                <a:ext uri="{FF2B5EF4-FFF2-40B4-BE49-F238E27FC236}">
                  <a16:creationId xmlns:a16="http://schemas.microsoft.com/office/drawing/2014/main" id="{493B7870-B933-4BA9-9D99-83389D06BD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grpSp>
          <p:nvGrpSpPr>
            <p:cNvPr id="356430" name="Group 78">
              <a:extLst>
                <a:ext uri="{FF2B5EF4-FFF2-40B4-BE49-F238E27FC236}">
                  <a16:creationId xmlns:a16="http://schemas.microsoft.com/office/drawing/2014/main" id="{0A8DE2E6-F4F8-4C35-A217-907C0486A3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200"/>
              <a:ext cx="624" cy="240"/>
              <a:chOff x="1536" y="2160"/>
              <a:chExt cx="624" cy="240"/>
            </a:xfrm>
          </p:grpSpPr>
          <p:sp>
            <p:nvSpPr>
              <p:cNvPr id="356431" name="Rectangle 79">
                <a:extLst>
                  <a:ext uri="{FF2B5EF4-FFF2-40B4-BE49-F238E27FC236}">
                    <a16:creationId xmlns:a16="http://schemas.microsoft.com/office/drawing/2014/main" id="{0C83A6B6-2B52-4DAB-91FD-D36946B5E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ti-ET">
                    <a:solidFill>
                      <a:srgbClr val="000000"/>
                    </a:solidFill>
                    <a:latin typeface="Arial" panose="020B0604020202020204" pitchFamily="34" charset="0"/>
                  </a:rPr>
                  <a:t>.12    /</a:t>
                </a:r>
              </a:p>
            </p:txBody>
          </p:sp>
          <p:sp>
            <p:nvSpPr>
              <p:cNvPr id="356432" name="Line 80">
                <a:extLst>
                  <a:ext uri="{FF2B5EF4-FFF2-40B4-BE49-F238E27FC236}">
                    <a16:creationId xmlns:a16="http://schemas.microsoft.com/office/drawing/2014/main" id="{78F41BE6-DBB3-42E9-A498-430D13EEBB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356433" name="Group 81">
            <a:extLst>
              <a:ext uri="{FF2B5EF4-FFF2-40B4-BE49-F238E27FC236}">
                <a16:creationId xmlns:a16="http://schemas.microsoft.com/office/drawing/2014/main" id="{F1767BD4-89A9-4F0C-A7AC-A520EA289D0F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4876800"/>
            <a:ext cx="1600200" cy="381000"/>
            <a:chOff x="2016" y="3120"/>
            <a:chExt cx="1008" cy="240"/>
          </a:xfrm>
        </p:grpSpPr>
        <p:grpSp>
          <p:nvGrpSpPr>
            <p:cNvPr id="356434" name="Group 82">
              <a:extLst>
                <a:ext uri="{FF2B5EF4-FFF2-40B4-BE49-F238E27FC236}">
                  <a16:creationId xmlns:a16="http://schemas.microsoft.com/office/drawing/2014/main" id="{4E238371-1033-4AF1-A221-4D94E701ED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3120"/>
              <a:ext cx="624" cy="240"/>
              <a:chOff x="1536" y="2160"/>
              <a:chExt cx="624" cy="240"/>
            </a:xfrm>
          </p:grpSpPr>
          <p:sp>
            <p:nvSpPr>
              <p:cNvPr id="356435" name="Rectangle 83">
                <a:extLst>
                  <a:ext uri="{FF2B5EF4-FFF2-40B4-BE49-F238E27FC236}">
                    <a16:creationId xmlns:a16="http://schemas.microsoft.com/office/drawing/2014/main" id="{30AD7D84-CEDE-454D-9901-B0B136914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ti-ET">
                    <a:solidFill>
                      <a:srgbClr val="000000"/>
                    </a:solidFill>
                    <a:latin typeface="Arial" panose="020B0604020202020204" pitchFamily="34" charset="0"/>
                  </a:rPr>
                  <a:t>.72    /</a:t>
                </a:r>
              </a:p>
            </p:txBody>
          </p:sp>
          <p:sp>
            <p:nvSpPr>
              <p:cNvPr id="356436" name="Line 84">
                <a:extLst>
                  <a:ext uri="{FF2B5EF4-FFF2-40B4-BE49-F238E27FC236}">
                    <a16:creationId xmlns:a16="http://schemas.microsoft.com/office/drawing/2014/main" id="{50D89BA0-256E-476D-A1C2-9C84CF55FF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6437" name="Line 85">
              <a:extLst>
                <a:ext uri="{FF2B5EF4-FFF2-40B4-BE49-F238E27FC236}">
                  <a16:creationId xmlns:a16="http://schemas.microsoft.com/office/drawing/2014/main" id="{D3DDAA99-10F1-406F-9424-D78C5DD012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2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356438" name="Group 86">
            <a:extLst>
              <a:ext uri="{FF2B5EF4-FFF2-40B4-BE49-F238E27FC236}">
                <a16:creationId xmlns:a16="http://schemas.microsoft.com/office/drawing/2014/main" id="{D4B63DC3-192F-4D22-BF05-A21530D417EB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2362200"/>
            <a:ext cx="1600200" cy="381000"/>
            <a:chOff x="2832" y="1536"/>
            <a:chExt cx="1008" cy="240"/>
          </a:xfrm>
        </p:grpSpPr>
        <p:sp>
          <p:nvSpPr>
            <p:cNvPr id="356439" name="Line 87">
              <a:extLst>
                <a:ext uri="{FF2B5EF4-FFF2-40B4-BE49-F238E27FC236}">
                  <a16:creationId xmlns:a16="http://schemas.microsoft.com/office/drawing/2014/main" id="{6FEFF6C6-F54D-443F-AA06-0A94FDB76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6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grpSp>
          <p:nvGrpSpPr>
            <p:cNvPr id="356440" name="Group 88">
              <a:extLst>
                <a:ext uri="{FF2B5EF4-FFF2-40B4-BE49-F238E27FC236}">
                  <a16:creationId xmlns:a16="http://schemas.microsoft.com/office/drawing/2014/main" id="{62D1654F-4B8D-4DDC-AD56-C4E7E96D0C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1536"/>
              <a:ext cx="624" cy="240"/>
              <a:chOff x="1536" y="2160"/>
              <a:chExt cx="624" cy="240"/>
            </a:xfrm>
          </p:grpSpPr>
          <p:sp>
            <p:nvSpPr>
              <p:cNvPr id="356441" name="Rectangle 89">
                <a:extLst>
                  <a:ext uri="{FF2B5EF4-FFF2-40B4-BE49-F238E27FC236}">
                    <a16:creationId xmlns:a16="http://schemas.microsoft.com/office/drawing/2014/main" id="{21B74161-A3F2-4BE8-BED6-BD53112B1A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ti-ET">
                    <a:solidFill>
                      <a:srgbClr val="000000"/>
                    </a:solidFill>
                    <a:latin typeface="Arial" panose="020B0604020202020204" pitchFamily="34" charset="0"/>
                  </a:rPr>
                  <a:t>.23    /</a:t>
                </a:r>
              </a:p>
            </p:txBody>
          </p:sp>
          <p:sp>
            <p:nvSpPr>
              <p:cNvPr id="356442" name="Line 90">
                <a:extLst>
                  <a:ext uri="{FF2B5EF4-FFF2-40B4-BE49-F238E27FC236}">
                    <a16:creationId xmlns:a16="http://schemas.microsoft.com/office/drawing/2014/main" id="{6B13FC1E-17E5-47BF-895C-4F2A187261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356443" name="Group 91">
            <a:extLst>
              <a:ext uri="{FF2B5EF4-FFF2-40B4-BE49-F238E27FC236}">
                <a16:creationId xmlns:a16="http://schemas.microsoft.com/office/drawing/2014/main" id="{CAC8CC3E-6BEB-40C1-90C6-5FB1D31E53C9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4876800"/>
            <a:ext cx="1447800" cy="381000"/>
            <a:chOff x="1296" y="3120"/>
            <a:chExt cx="912" cy="240"/>
          </a:xfrm>
        </p:grpSpPr>
        <p:grpSp>
          <p:nvGrpSpPr>
            <p:cNvPr id="356444" name="Group 92">
              <a:extLst>
                <a:ext uri="{FF2B5EF4-FFF2-40B4-BE49-F238E27FC236}">
                  <a16:creationId xmlns:a16="http://schemas.microsoft.com/office/drawing/2014/main" id="{76F287A5-454D-491B-892A-F4ED265A7C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3120"/>
              <a:ext cx="624" cy="240"/>
              <a:chOff x="1536" y="2160"/>
              <a:chExt cx="624" cy="240"/>
            </a:xfrm>
          </p:grpSpPr>
          <p:sp>
            <p:nvSpPr>
              <p:cNvPr id="356445" name="Rectangle 93">
                <a:extLst>
                  <a:ext uri="{FF2B5EF4-FFF2-40B4-BE49-F238E27FC236}">
                    <a16:creationId xmlns:a16="http://schemas.microsoft.com/office/drawing/2014/main" id="{5B09E3B1-0EE5-43FE-8E5F-DAB856F377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ti-ET">
                    <a:solidFill>
                      <a:srgbClr val="000000"/>
                    </a:solidFill>
                    <a:latin typeface="Arial" panose="020B0604020202020204" pitchFamily="34" charset="0"/>
                  </a:rPr>
                  <a:t>.78</a:t>
                </a:r>
              </a:p>
            </p:txBody>
          </p:sp>
          <p:sp>
            <p:nvSpPr>
              <p:cNvPr id="356446" name="Line 94">
                <a:extLst>
                  <a:ext uri="{FF2B5EF4-FFF2-40B4-BE49-F238E27FC236}">
                    <a16:creationId xmlns:a16="http://schemas.microsoft.com/office/drawing/2014/main" id="{6F64950F-0F5D-4AD8-8114-FBAAD139DC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6447" name="Line 95">
              <a:extLst>
                <a:ext uri="{FF2B5EF4-FFF2-40B4-BE49-F238E27FC236}">
                  <a16:creationId xmlns:a16="http://schemas.microsoft.com/office/drawing/2014/main" id="{2E018EE1-CECC-4E6A-9A1E-A009416C2A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2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356448" name="Group 96">
            <a:extLst>
              <a:ext uri="{FF2B5EF4-FFF2-40B4-BE49-F238E27FC236}">
                <a16:creationId xmlns:a16="http://schemas.microsoft.com/office/drawing/2014/main" id="{596D331C-1F09-4271-8E5A-C687035CA8DE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943600"/>
            <a:ext cx="1447800" cy="381000"/>
            <a:chOff x="1296" y="3792"/>
            <a:chExt cx="912" cy="240"/>
          </a:xfrm>
        </p:grpSpPr>
        <p:grpSp>
          <p:nvGrpSpPr>
            <p:cNvPr id="356449" name="Group 97">
              <a:extLst>
                <a:ext uri="{FF2B5EF4-FFF2-40B4-BE49-F238E27FC236}">
                  <a16:creationId xmlns:a16="http://schemas.microsoft.com/office/drawing/2014/main" id="{A505A416-349C-4869-95A3-1778C28E24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3792"/>
              <a:ext cx="624" cy="240"/>
              <a:chOff x="1536" y="2160"/>
              <a:chExt cx="624" cy="240"/>
            </a:xfrm>
          </p:grpSpPr>
          <p:sp>
            <p:nvSpPr>
              <p:cNvPr id="356450" name="Rectangle 98">
                <a:extLst>
                  <a:ext uri="{FF2B5EF4-FFF2-40B4-BE49-F238E27FC236}">
                    <a16:creationId xmlns:a16="http://schemas.microsoft.com/office/drawing/2014/main" id="{E478D91C-9897-48DB-A2B9-A7C710FBE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ti-ET">
                    <a:solidFill>
                      <a:srgbClr val="000000"/>
                    </a:solidFill>
                    <a:latin typeface="Arial" panose="020B0604020202020204" pitchFamily="34" charset="0"/>
                  </a:rPr>
                  <a:t>.94    /</a:t>
                </a:r>
              </a:p>
            </p:txBody>
          </p:sp>
          <p:sp>
            <p:nvSpPr>
              <p:cNvPr id="356451" name="Line 99">
                <a:extLst>
                  <a:ext uri="{FF2B5EF4-FFF2-40B4-BE49-F238E27FC236}">
                    <a16:creationId xmlns:a16="http://schemas.microsoft.com/office/drawing/2014/main" id="{9CE3B4F7-D6BD-4442-95C5-75D7DF353E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6452" name="Line 100">
              <a:extLst>
                <a:ext uri="{FF2B5EF4-FFF2-40B4-BE49-F238E27FC236}">
                  <a16:creationId xmlns:a16="http://schemas.microsoft.com/office/drawing/2014/main" id="{02693E9C-A62E-4CC5-B46D-18C708E5C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9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356453" name="Group 101">
            <a:extLst>
              <a:ext uri="{FF2B5EF4-FFF2-40B4-BE49-F238E27FC236}">
                <a16:creationId xmlns:a16="http://schemas.microsoft.com/office/drawing/2014/main" id="{2DE0DB79-EA32-4952-B65E-5CD99E07FFB1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4343400"/>
            <a:ext cx="1447800" cy="381000"/>
            <a:chOff x="1296" y="2784"/>
            <a:chExt cx="912" cy="240"/>
          </a:xfrm>
        </p:grpSpPr>
        <p:grpSp>
          <p:nvGrpSpPr>
            <p:cNvPr id="356454" name="Group 102">
              <a:extLst>
                <a:ext uri="{FF2B5EF4-FFF2-40B4-BE49-F238E27FC236}">
                  <a16:creationId xmlns:a16="http://schemas.microsoft.com/office/drawing/2014/main" id="{6A8C1C10-8859-4F29-A07C-C838B1CC8C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2784"/>
              <a:ext cx="624" cy="240"/>
              <a:chOff x="1536" y="2160"/>
              <a:chExt cx="624" cy="240"/>
            </a:xfrm>
          </p:grpSpPr>
          <p:sp>
            <p:nvSpPr>
              <p:cNvPr id="356455" name="Rectangle 103">
                <a:extLst>
                  <a:ext uri="{FF2B5EF4-FFF2-40B4-BE49-F238E27FC236}">
                    <a16:creationId xmlns:a16="http://schemas.microsoft.com/office/drawing/2014/main" id="{73575E37-C048-4D4C-A7CD-1458E1C6F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ti-ET">
                    <a:solidFill>
                      <a:srgbClr val="000000"/>
                    </a:solidFill>
                    <a:latin typeface="Arial" panose="020B0604020202020204" pitchFamily="34" charset="0"/>
                  </a:rPr>
                  <a:t>.68    /</a:t>
                </a:r>
              </a:p>
            </p:txBody>
          </p:sp>
          <p:sp>
            <p:nvSpPr>
              <p:cNvPr id="356456" name="Line 104">
                <a:extLst>
                  <a:ext uri="{FF2B5EF4-FFF2-40B4-BE49-F238E27FC236}">
                    <a16:creationId xmlns:a16="http://schemas.microsoft.com/office/drawing/2014/main" id="{9BF8D7FD-7140-434E-95BA-A73F238F1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6457" name="Line 105">
              <a:extLst>
                <a:ext uri="{FF2B5EF4-FFF2-40B4-BE49-F238E27FC236}">
                  <a16:creationId xmlns:a16="http://schemas.microsoft.com/office/drawing/2014/main" id="{798864D9-D978-4F2C-A7DD-085D7A3224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9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356458" name="Group 106">
            <a:extLst>
              <a:ext uri="{FF2B5EF4-FFF2-40B4-BE49-F238E27FC236}">
                <a16:creationId xmlns:a16="http://schemas.microsoft.com/office/drawing/2014/main" id="{C657410E-B788-415F-8059-B6E01B0BA36F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819400"/>
            <a:ext cx="1447800" cy="381000"/>
            <a:chOff x="1296" y="1824"/>
            <a:chExt cx="912" cy="240"/>
          </a:xfrm>
        </p:grpSpPr>
        <p:grpSp>
          <p:nvGrpSpPr>
            <p:cNvPr id="356459" name="Group 107">
              <a:extLst>
                <a:ext uri="{FF2B5EF4-FFF2-40B4-BE49-F238E27FC236}">
                  <a16:creationId xmlns:a16="http://schemas.microsoft.com/office/drawing/2014/main" id="{CBC86927-F8E1-478B-8623-C33C02FC2C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1824"/>
              <a:ext cx="624" cy="240"/>
              <a:chOff x="1536" y="2160"/>
              <a:chExt cx="624" cy="240"/>
            </a:xfrm>
          </p:grpSpPr>
          <p:sp>
            <p:nvSpPr>
              <p:cNvPr id="356460" name="Rectangle 108">
                <a:extLst>
                  <a:ext uri="{FF2B5EF4-FFF2-40B4-BE49-F238E27FC236}">
                    <a16:creationId xmlns:a16="http://schemas.microsoft.com/office/drawing/2014/main" id="{A3BC2BCB-A23E-458E-983B-FBBFEE3CD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ti-ET">
                    <a:solidFill>
                      <a:srgbClr val="000000"/>
                    </a:solidFill>
                    <a:latin typeface="Arial" panose="020B0604020202020204" pitchFamily="34" charset="0"/>
                  </a:rPr>
                  <a:t>.39    /</a:t>
                </a:r>
              </a:p>
            </p:txBody>
          </p:sp>
          <p:sp>
            <p:nvSpPr>
              <p:cNvPr id="356461" name="Line 109">
                <a:extLst>
                  <a:ext uri="{FF2B5EF4-FFF2-40B4-BE49-F238E27FC236}">
                    <a16:creationId xmlns:a16="http://schemas.microsoft.com/office/drawing/2014/main" id="{669B8926-2B9C-43A1-8E28-B347414851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6462" name="Line 110">
              <a:extLst>
                <a:ext uri="{FF2B5EF4-FFF2-40B4-BE49-F238E27FC236}">
                  <a16:creationId xmlns:a16="http://schemas.microsoft.com/office/drawing/2014/main" id="{1BD20944-8B54-4FE4-919E-5F3409ED77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9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356463" name="Group 111">
            <a:extLst>
              <a:ext uri="{FF2B5EF4-FFF2-40B4-BE49-F238E27FC236}">
                <a16:creationId xmlns:a16="http://schemas.microsoft.com/office/drawing/2014/main" id="{19752377-4E27-47D6-97DE-F5A417A601CC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362200"/>
            <a:ext cx="1447800" cy="381000"/>
            <a:chOff x="1296" y="1536"/>
            <a:chExt cx="912" cy="240"/>
          </a:xfrm>
        </p:grpSpPr>
        <p:grpSp>
          <p:nvGrpSpPr>
            <p:cNvPr id="356464" name="Group 112">
              <a:extLst>
                <a:ext uri="{FF2B5EF4-FFF2-40B4-BE49-F238E27FC236}">
                  <a16:creationId xmlns:a16="http://schemas.microsoft.com/office/drawing/2014/main" id="{E4DD3690-3634-489B-B1D7-29F2E3F3FC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1536"/>
              <a:ext cx="624" cy="240"/>
              <a:chOff x="1536" y="2160"/>
              <a:chExt cx="624" cy="240"/>
            </a:xfrm>
          </p:grpSpPr>
          <p:sp>
            <p:nvSpPr>
              <p:cNvPr id="356465" name="Rectangle 113">
                <a:extLst>
                  <a:ext uri="{FF2B5EF4-FFF2-40B4-BE49-F238E27FC236}">
                    <a16:creationId xmlns:a16="http://schemas.microsoft.com/office/drawing/2014/main" id="{BFDC72A9-C6AB-4B3F-B4C6-973AAAC9D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ti-ET">
                    <a:solidFill>
                      <a:srgbClr val="000000"/>
                    </a:solidFill>
                    <a:latin typeface="Arial" panose="020B0604020202020204" pitchFamily="34" charset="0"/>
                  </a:rPr>
                  <a:t>.26</a:t>
                </a:r>
              </a:p>
            </p:txBody>
          </p:sp>
          <p:sp>
            <p:nvSpPr>
              <p:cNvPr id="356466" name="Line 114">
                <a:extLst>
                  <a:ext uri="{FF2B5EF4-FFF2-40B4-BE49-F238E27FC236}">
                    <a16:creationId xmlns:a16="http://schemas.microsoft.com/office/drawing/2014/main" id="{C9E7D994-8EC2-47C5-A1C9-CA1E0CED6D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6467" name="Line 115">
              <a:extLst>
                <a:ext uri="{FF2B5EF4-FFF2-40B4-BE49-F238E27FC236}">
                  <a16:creationId xmlns:a16="http://schemas.microsoft.com/office/drawing/2014/main" id="{2278F0D3-CBC3-4119-A5F5-37BFA33855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6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356468" name="Group 116">
            <a:extLst>
              <a:ext uri="{FF2B5EF4-FFF2-40B4-BE49-F238E27FC236}">
                <a16:creationId xmlns:a16="http://schemas.microsoft.com/office/drawing/2014/main" id="{FA557003-3FD0-4E7C-BB54-368BDD6FA907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1828800"/>
            <a:ext cx="1447800" cy="381000"/>
            <a:chOff x="1296" y="1200"/>
            <a:chExt cx="912" cy="240"/>
          </a:xfrm>
        </p:grpSpPr>
        <p:grpSp>
          <p:nvGrpSpPr>
            <p:cNvPr id="356469" name="Group 117">
              <a:extLst>
                <a:ext uri="{FF2B5EF4-FFF2-40B4-BE49-F238E27FC236}">
                  <a16:creationId xmlns:a16="http://schemas.microsoft.com/office/drawing/2014/main" id="{70FA6729-0FBB-43B9-86B6-71FCE1AA21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1200"/>
              <a:ext cx="624" cy="240"/>
              <a:chOff x="1536" y="2160"/>
              <a:chExt cx="624" cy="240"/>
            </a:xfrm>
          </p:grpSpPr>
          <p:sp>
            <p:nvSpPr>
              <p:cNvPr id="356470" name="Rectangle 118">
                <a:extLst>
                  <a:ext uri="{FF2B5EF4-FFF2-40B4-BE49-F238E27FC236}">
                    <a16:creationId xmlns:a16="http://schemas.microsoft.com/office/drawing/2014/main" id="{02EFCA22-6711-4078-910C-CE73E0A68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ti-ET">
                    <a:solidFill>
                      <a:srgbClr val="000000"/>
                    </a:solidFill>
                    <a:latin typeface="Arial" panose="020B0604020202020204" pitchFamily="34" charset="0"/>
                  </a:rPr>
                  <a:t>.17</a:t>
                </a:r>
              </a:p>
            </p:txBody>
          </p:sp>
          <p:sp>
            <p:nvSpPr>
              <p:cNvPr id="356471" name="Line 119">
                <a:extLst>
                  <a:ext uri="{FF2B5EF4-FFF2-40B4-BE49-F238E27FC236}">
                    <a16:creationId xmlns:a16="http://schemas.microsoft.com/office/drawing/2014/main" id="{6F853E50-D54B-4824-8E19-46BC2A82A7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6472" name="Line 120">
              <a:extLst>
                <a:ext uri="{FF2B5EF4-FFF2-40B4-BE49-F238E27FC236}">
                  <a16:creationId xmlns:a16="http://schemas.microsoft.com/office/drawing/2014/main" id="{1004DCE4-9E50-4751-9ED0-2CEA471A2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3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356473" name="Group 121">
            <a:extLst>
              <a:ext uri="{FF2B5EF4-FFF2-40B4-BE49-F238E27FC236}">
                <a16:creationId xmlns:a16="http://schemas.microsoft.com/office/drawing/2014/main" id="{6C13CD38-25A0-443D-AB96-C08A21FA50E7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295401"/>
            <a:ext cx="247650" cy="4481513"/>
            <a:chOff x="1200" y="864"/>
            <a:chExt cx="156" cy="2823"/>
          </a:xfrm>
        </p:grpSpPr>
        <p:sp>
          <p:nvSpPr>
            <p:cNvPr id="356474" name="Text Box 122">
              <a:extLst>
                <a:ext uri="{FF2B5EF4-FFF2-40B4-BE49-F238E27FC236}">
                  <a16:creationId xmlns:a16="http://schemas.microsoft.com/office/drawing/2014/main" id="{F12D6FD7-3AC9-4E96-9AF2-DC567F65B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864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>
                  <a:solidFill>
                    <a:srgbClr val="000000"/>
                  </a:solidFill>
                  <a:latin typeface="Arial" panose="020B0604020202020204" pitchFamily="34" charset="0"/>
                </a:rPr>
                <a:t>/</a:t>
              </a:r>
            </a:p>
          </p:txBody>
        </p:sp>
        <p:sp>
          <p:nvSpPr>
            <p:cNvPr id="356475" name="Text Box 123">
              <a:extLst>
                <a:ext uri="{FF2B5EF4-FFF2-40B4-BE49-F238E27FC236}">
                  <a16:creationId xmlns:a16="http://schemas.microsoft.com/office/drawing/2014/main" id="{92F67C20-A082-45F2-A32E-F5E59EFC9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160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>
                  <a:solidFill>
                    <a:srgbClr val="000000"/>
                  </a:solidFill>
                  <a:latin typeface="Arial" panose="020B0604020202020204" pitchFamily="34" charset="0"/>
                </a:rPr>
                <a:t>/</a:t>
              </a:r>
            </a:p>
          </p:txBody>
        </p:sp>
        <p:sp>
          <p:nvSpPr>
            <p:cNvPr id="356476" name="Text Box 124">
              <a:extLst>
                <a:ext uri="{FF2B5EF4-FFF2-40B4-BE49-F238E27FC236}">
                  <a16:creationId xmlns:a16="http://schemas.microsoft.com/office/drawing/2014/main" id="{5D9F2FEB-5599-4580-B316-E6BFD8144A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496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>
                  <a:solidFill>
                    <a:srgbClr val="000000"/>
                  </a:solidFill>
                  <a:latin typeface="Arial" panose="020B0604020202020204" pitchFamily="34" charset="0"/>
                </a:rPr>
                <a:t>/</a:t>
              </a:r>
            </a:p>
          </p:txBody>
        </p:sp>
        <p:sp>
          <p:nvSpPr>
            <p:cNvPr id="356477" name="Text Box 125">
              <a:extLst>
                <a:ext uri="{FF2B5EF4-FFF2-40B4-BE49-F238E27FC236}">
                  <a16:creationId xmlns:a16="http://schemas.microsoft.com/office/drawing/2014/main" id="{38A3B8D3-247B-43B4-9E81-84C912A2F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456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>
                  <a:solidFill>
                    <a:srgbClr val="000000"/>
                  </a:solidFill>
                  <a:latin typeface="Arial" panose="020B0604020202020204" pitchFamily="34" charset="0"/>
                </a:rPr>
                <a:t>/</a:t>
              </a:r>
            </a:p>
          </p:txBody>
        </p:sp>
      </p:grpSp>
      <p:sp>
        <p:nvSpPr>
          <p:cNvPr id="356478" name="Text Box 126">
            <a:extLst>
              <a:ext uri="{FF2B5EF4-FFF2-40B4-BE49-F238E27FC236}">
                <a16:creationId xmlns:a16="http://schemas.microsoft.com/office/drawing/2014/main" id="{C7337743-C95F-47A4-8227-3431BAC5C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738" y="1292226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56479" name="Text Box 127">
            <a:extLst>
              <a:ext uri="{FF2B5EF4-FFF2-40B4-BE49-F238E27FC236}">
                <a16:creationId xmlns:a16="http://schemas.microsoft.com/office/drawing/2014/main" id="{D98394E7-4C44-4F00-B4DF-DD2683BF2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463" y="12969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403" grpId="0"/>
      <p:bldP spid="356404" grpId="0"/>
      <p:bldP spid="356405" grpId="0"/>
      <p:bldP spid="356406" grpId="0"/>
      <p:bldP spid="356407" grpId="0"/>
      <p:bldP spid="356408" grpId="0"/>
      <p:bldP spid="356409" grpId="0"/>
      <p:bldP spid="356410" grpId="0"/>
      <p:bldP spid="356411" grpId="0"/>
      <p:bldP spid="3564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lide Number Placeholder 5">
            <a:extLst>
              <a:ext uri="{FF2B5EF4-FFF2-40B4-BE49-F238E27FC236}">
                <a16:creationId xmlns:a16="http://schemas.microsoft.com/office/drawing/2014/main" id="{5B72DEE2-ACB5-400B-B677-CFD2E5FF32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DB5DD7-DE56-43D8-8B45-A6E78F7307AB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08168A10-F1B4-4B31-96B0-C0F4BABBE5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Example - Bucket Sort</a:t>
            </a:r>
          </a:p>
        </p:txBody>
      </p:sp>
      <p:graphicFrame>
        <p:nvGraphicFramePr>
          <p:cNvPr id="357379" name="Group 3">
            <a:extLst>
              <a:ext uri="{FF2B5EF4-FFF2-40B4-BE49-F238E27FC236}">
                <a16:creationId xmlns:a16="http://schemas.microsoft.com/office/drawing/2014/main" id="{8EFBDF11-C462-4FA8-993B-28E3A1EE57C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332038" y="1628775"/>
          <a:ext cx="487362" cy="5076828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3603916629"/>
                    </a:ext>
                  </a:extLst>
                </a:gridCol>
              </a:tblGrid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331857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111660"/>
                  </a:ext>
                </a:extLst>
              </a:tr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084938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80788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0314605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57610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125177"/>
                  </a:ext>
                </a:extLst>
              </a:tr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999179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01993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558079"/>
                  </a:ext>
                </a:extLst>
              </a:tr>
            </a:tbl>
          </a:graphicData>
        </a:graphic>
      </p:graphicFrame>
      <p:sp>
        <p:nvSpPr>
          <p:cNvPr id="357403" name="Text Box 27">
            <a:extLst>
              <a:ext uri="{FF2B5EF4-FFF2-40B4-BE49-F238E27FC236}">
                <a16:creationId xmlns:a16="http://schemas.microsoft.com/office/drawing/2014/main" id="{B7A8380B-22D3-485C-9688-5913C95EF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70021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57404" name="Text Box 28">
            <a:extLst>
              <a:ext uri="{FF2B5EF4-FFF2-40B4-BE49-F238E27FC236}">
                <a16:creationId xmlns:a16="http://schemas.microsoft.com/office/drawing/2014/main" id="{72A8B40D-B53A-4D0F-85A6-547984CD2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221297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57405" name="Text Box 29">
            <a:extLst>
              <a:ext uri="{FF2B5EF4-FFF2-40B4-BE49-F238E27FC236}">
                <a16:creationId xmlns:a16="http://schemas.microsoft.com/office/drawing/2014/main" id="{7BB75D95-98BB-44EE-B94F-58B87920E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27273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57406" name="Text Box 30">
            <a:extLst>
              <a:ext uri="{FF2B5EF4-FFF2-40B4-BE49-F238E27FC236}">
                <a16:creationId xmlns:a16="http://schemas.microsoft.com/office/drawing/2014/main" id="{B879DCBB-9D01-45C6-A5C6-8EC784507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324167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57407" name="Text Box 31">
            <a:extLst>
              <a:ext uri="{FF2B5EF4-FFF2-40B4-BE49-F238E27FC236}">
                <a16:creationId xmlns:a16="http://schemas.microsoft.com/office/drawing/2014/main" id="{150E2DCE-463B-4539-A8D0-E02082635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3754438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57408" name="Text Box 32">
            <a:extLst>
              <a:ext uri="{FF2B5EF4-FFF2-40B4-BE49-F238E27FC236}">
                <a16:creationId xmlns:a16="http://schemas.microsoft.com/office/drawing/2014/main" id="{0CCCFA07-B96F-4120-AF51-9A408B707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4268788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57409" name="Text Box 33">
            <a:extLst>
              <a:ext uri="{FF2B5EF4-FFF2-40B4-BE49-F238E27FC236}">
                <a16:creationId xmlns:a16="http://schemas.microsoft.com/office/drawing/2014/main" id="{3830DCFA-392F-4600-9C01-807069A68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4783138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57410" name="Text Box 34">
            <a:extLst>
              <a:ext uri="{FF2B5EF4-FFF2-40B4-BE49-F238E27FC236}">
                <a16:creationId xmlns:a16="http://schemas.microsoft.com/office/drawing/2014/main" id="{13F8DB4D-0971-4E63-B748-09B36875B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52959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57411" name="Text Box 35">
            <a:extLst>
              <a:ext uri="{FF2B5EF4-FFF2-40B4-BE49-F238E27FC236}">
                <a16:creationId xmlns:a16="http://schemas.microsoft.com/office/drawing/2014/main" id="{41A984D8-8CC9-4E8E-94F5-9A59A8C3B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58102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357412" name="Text Box 36">
            <a:extLst>
              <a:ext uri="{FF2B5EF4-FFF2-40B4-BE49-F238E27FC236}">
                <a16:creationId xmlns:a16="http://schemas.microsoft.com/office/drawing/2014/main" id="{89A8B17A-643D-4C8A-93C7-D458DC842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63246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grpSp>
        <p:nvGrpSpPr>
          <p:cNvPr id="357413" name="Group 37">
            <a:extLst>
              <a:ext uri="{FF2B5EF4-FFF2-40B4-BE49-F238E27FC236}">
                <a16:creationId xmlns:a16="http://schemas.microsoft.com/office/drawing/2014/main" id="{6A10D7E0-B7AD-42FE-BCAA-05CBD090962D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743200"/>
            <a:ext cx="1600200" cy="381000"/>
            <a:chOff x="2016" y="1536"/>
            <a:chExt cx="1008" cy="240"/>
          </a:xfrm>
        </p:grpSpPr>
        <p:grpSp>
          <p:nvGrpSpPr>
            <p:cNvPr id="357414" name="Group 38">
              <a:extLst>
                <a:ext uri="{FF2B5EF4-FFF2-40B4-BE49-F238E27FC236}">
                  <a16:creationId xmlns:a16="http://schemas.microsoft.com/office/drawing/2014/main" id="{FA040F55-AD67-4786-9E1B-08FD17ED68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536"/>
              <a:ext cx="624" cy="240"/>
              <a:chOff x="1536" y="2160"/>
              <a:chExt cx="624" cy="240"/>
            </a:xfrm>
          </p:grpSpPr>
          <p:sp>
            <p:nvSpPr>
              <p:cNvPr id="357415" name="Rectangle 39">
                <a:extLst>
                  <a:ext uri="{FF2B5EF4-FFF2-40B4-BE49-F238E27FC236}">
                    <a16:creationId xmlns:a16="http://schemas.microsoft.com/office/drawing/2014/main" id="{B05B4BFE-91AC-4C22-A1FA-FE7BA127B4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ti-ET">
                    <a:solidFill>
                      <a:srgbClr val="000000"/>
                    </a:solidFill>
                    <a:latin typeface="Arial" panose="020B0604020202020204" pitchFamily="34" charset="0"/>
                  </a:rPr>
                  <a:t>.23</a:t>
                </a:r>
              </a:p>
            </p:txBody>
          </p:sp>
          <p:sp>
            <p:nvSpPr>
              <p:cNvPr id="357416" name="Line 40">
                <a:extLst>
                  <a:ext uri="{FF2B5EF4-FFF2-40B4-BE49-F238E27FC236}">
                    <a16:creationId xmlns:a16="http://schemas.microsoft.com/office/drawing/2014/main" id="{7020404A-52D7-4112-B9B5-246F00C818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7417" name="Line 41">
              <a:extLst>
                <a:ext uri="{FF2B5EF4-FFF2-40B4-BE49-F238E27FC236}">
                  <a16:creationId xmlns:a16="http://schemas.microsoft.com/office/drawing/2014/main" id="{7132AD56-0913-421C-8D55-1DEE51BEB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6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357418" name="Group 42">
            <a:extLst>
              <a:ext uri="{FF2B5EF4-FFF2-40B4-BE49-F238E27FC236}">
                <a16:creationId xmlns:a16="http://schemas.microsoft.com/office/drawing/2014/main" id="{DD0F51C7-513D-41C1-96E2-55A252EB86B8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209800"/>
            <a:ext cx="1600200" cy="381000"/>
            <a:chOff x="2016" y="1200"/>
            <a:chExt cx="1008" cy="240"/>
          </a:xfrm>
        </p:grpSpPr>
        <p:sp>
          <p:nvSpPr>
            <p:cNvPr id="357419" name="Line 43">
              <a:extLst>
                <a:ext uri="{FF2B5EF4-FFF2-40B4-BE49-F238E27FC236}">
                  <a16:creationId xmlns:a16="http://schemas.microsoft.com/office/drawing/2014/main" id="{A96C49AC-8006-4CC3-9078-0689F4336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grpSp>
          <p:nvGrpSpPr>
            <p:cNvPr id="357420" name="Group 44">
              <a:extLst>
                <a:ext uri="{FF2B5EF4-FFF2-40B4-BE49-F238E27FC236}">
                  <a16:creationId xmlns:a16="http://schemas.microsoft.com/office/drawing/2014/main" id="{4F5860F4-228C-4E59-8D1B-EB680E5A93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200"/>
              <a:ext cx="624" cy="240"/>
              <a:chOff x="1536" y="2160"/>
              <a:chExt cx="624" cy="240"/>
            </a:xfrm>
          </p:grpSpPr>
          <p:sp>
            <p:nvSpPr>
              <p:cNvPr id="357421" name="Rectangle 45">
                <a:extLst>
                  <a:ext uri="{FF2B5EF4-FFF2-40B4-BE49-F238E27FC236}">
                    <a16:creationId xmlns:a16="http://schemas.microsoft.com/office/drawing/2014/main" id="{6B15939F-E2E6-46CE-A95C-E0980EDCC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ti-ET">
                    <a:solidFill>
                      <a:srgbClr val="000000"/>
                    </a:solidFill>
                    <a:latin typeface="Arial" panose="020B0604020202020204" pitchFamily="34" charset="0"/>
                  </a:rPr>
                  <a:t>.17    /</a:t>
                </a:r>
              </a:p>
            </p:txBody>
          </p:sp>
          <p:sp>
            <p:nvSpPr>
              <p:cNvPr id="357422" name="Line 46">
                <a:extLst>
                  <a:ext uri="{FF2B5EF4-FFF2-40B4-BE49-F238E27FC236}">
                    <a16:creationId xmlns:a16="http://schemas.microsoft.com/office/drawing/2014/main" id="{BAFED396-D73A-4129-BC31-7CD622CB2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357423" name="Group 47">
            <a:extLst>
              <a:ext uri="{FF2B5EF4-FFF2-40B4-BE49-F238E27FC236}">
                <a16:creationId xmlns:a16="http://schemas.microsoft.com/office/drawing/2014/main" id="{822F193C-7943-48B0-BF23-9568F1C09A2B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257800"/>
            <a:ext cx="1600200" cy="381000"/>
            <a:chOff x="2016" y="3120"/>
            <a:chExt cx="1008" cy="240"/>
          </a:xfrm>
        </p:grpSpPr>
        <p:grpSp>
          <p:nvGrpSpPr>
            <p:cNvPr id="357424" name="Group 48">
              <a:extLst>
                <a:ext uri="{FF2B5EF4-FFF2-40B4-BE49-F238E27FC236}">
                  <a16:creationId xmlns:a16="http://schemas.microsoft.com/office/drawing/2014/main" id="{E3FE0535-A3FD-4301-AEE3-EB26FBA703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3120"/>
              <a:ext cx="624" cy="240"/>
              <a:chOff x="1536" y="2160"/>
              <a:chExt cx="624" cy="240"/>
            </a:xfrm>
          </p:grpSpPr>
          <p:sp>
            <p:nvSpPr>
              <p:cNvPr id="357425" name="Rectangle 49">
                <a:extLst>
                  <a:ext uri="{FF2B5EF4-FFF2-40B4-BE49-F238E27FC236}">
                    <a16:creationId xmlns:a16="http://schemas.microsoft.com/office/drawing/2014/main" id="{19346B00-033A-48B3-AFEA-13A24BB281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ti-ET">
                    <a:solidFill>
                      <a:srgbClr val="000000"/>
                    </a:solidFill>
                    <a:latin typeface="Arial" panose="020B0604020202020204" pitchFamily="34" charset="0"/>
                  </a:rPr>
                  <a:t>.78    /</a:t>
                </a:r>
              </a:p>
            </p:txBody>
          </p:sp>
          <p:sp>
            <p:nvSpPr>
              <p:cNvPr id="357426" name="Line 50">
                <a:extLst>
                  <a:ext uri="{FF2B5EF4-FFF2-40B4-BE49-F238E27FC236}">
                    <a16:creationId xmlns:a16="http://schemas.microsoft.com/office/drawing/2014/main" id="{C44E04FB-53B2-4230-AC1B-C510AEBB06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7427" name="Line 51">
              <a:extLst>
                <a:ext uri="{FF2B5EF4-FFF2-40B4-BE49-F238E27FC236}">
                  <a16:creationId xmlns:a16="http://schemas.microsoft.com/office/drawing/2014/main" id="{4DEA4593-D211-43AE-B3A2-D65C7CC386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2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357428" name="Group 52">
            <a:extLst>
              <a:ext uri="{FF2B5EF4-FFF2-40B4-BE49-F238E27FC236}">
                <a16:creationId xmlns:a16="http://schemas.microsoft.com/office/drawing/2014/main" id="{25B70902-437C-4C40-8921-425A4A47311E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743200"/>
            <a:ext cx="1600200" cy="381000"/>
            <a:chOff x="2832" y="1536"/>
            <a:chExt cx="1008" cy="240"/>
          </a:xfrm>
        </p:grpSpPr>
        <p:sp>
          <p:nvSpPr>
            <p:cNvPr id="357429" name="Line 53">
              <a:extLst>
                <a:ext uri="{FF2B5EF4-FFF2-40B4-BE49-F238E27FC236}">
                  <a16:creationId xmlns:a16="http://schemas.microsoft.com/office/drawing/2014/main" id="{FA08E188-5E56-4EDE-818C-54F170F0D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6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grpSp>
          <p:nvGrpSpPr>
            <p:cNvPr id="357430" name="Group 54">
              <a:extLst>
                <a:ext uri="{FF2B5EF4-FFF2-40B4-BE49-F238E27FC236}">
                  <a16:creationId xmlns:a16="http://schemas.microsoft.com/office/drawing/2014/main" id="{C754F0BA-D30B-4C4B-8485-92C2212F13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1536"/>
              <a:ext cx="624" cy="240"/>
              <a:chOff x="1536" y="2160"/>
              <a:chExt cx="624" cy="240"/>
            </a:xfrm>
          </p:grpSpPr>
          <p:sp>
            <p:nvSpPr>
              <p:cNvPr id="357431" name="Rectangle 55">
                <a:extLst>
                  <a:ext uri="{FF2B5EF4-FFF2-40B4-BE49-F238E27FC236}">
                    <a16:creationId xmlns:a16="http://schemas.microsoft.com/office/drawing/2014/main" id="{63DB1265-9D5A-4890-BDAE-BD1B069F7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ti-ET">
                    <a:solidFill>
                      <a:srgbClr val="000000"/>
                    </a:solidFill>
                    <a:latin typeface="Arial" panose="020B0604020202020204" pitchFamily="34" charset="0"/>
                  </a:rPr>
                  <a:t>.26    /</a:t>
                </a:r>
              </a:p>
            </p:txBody>
          </p:sp>
          <p:sp>
            <p:nvSpPr>
              <p:cNvPr id="357432" name="Line 56">
                <a:extLst>
                  <a:ext uri="{FF2B5EF4-FFF2-40B4-BE49-F238E27FC236}">
                    <a16:creationId xmlns:a16="http://schemas.microsoft.com/office/drawing/2014/main" id="{590B6989-D3C2-4A00-ACB7-59AAFA3273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357433" name="Group 57">
            <a:extLst>
              <a:ext uri="{FF2B5EF4-FFF2-40B4-BE49-F238E27FC236}">
                <a16:creationId xmlns:a16="http://schemas.microsoft.com/office/drawing/2014/main" id="{87D808A9-7947-44B8-BBD2-CD15C230C3AB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257800"/>
            <a:ext cx="1447800" cy="381000"/>
            <a:chOff x="1296" y="3120"/>
            <a:chExt cx="912" cy="240"/>
          </a:xfrm>
        </p:grpSpPr>
        <p:grpSp>
          <p:nvGrpSpPr>
            <p:cNvPr id="357434" name="Group 58">
              <a:extLst>
                <a:ext uri="{FF2B5EF4-FFF2-40B4-BE49-F238E27FC236}">
                  <a16:creationId xmlns:a16="http://schemas.microsoft.com/office/drawing/2014/main" id="{CE5C869B-EE51-4ED9-AB9C-3C3348A87D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3120"/>
              <a:ext cx="624" cy="240"/>
              <a:chOff x="1536" y="2160"/>
              <a:chExt cx="624" cy="240"/>
            </a:xfrm>
          </p:grpSpPr>
          <p:sp>
            <p:nvSpPr>
              <p:cNvPr id="357435" name="Rectangle 59">
                <a:extLst>
                  <a:ext uri="{FF2B5EF4-FFF2-40B4-BE49-F238E27FC236}">
                    <a16:creationId xmlns:a16="http://schemas.microsoft.com/office/drawing/2014/main" id="{7C9E0714-9A4E-45EB-B2F2-BE1C3D6C7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ti-ET">
                    <a:solidFill>
                      <a:srgbClr val="000000"/>
                    </a:solidFill>
                    <a:latin typeface="Arial" panose="020B0604020202020204" pitchFamily="34" charset="0"/>
                  </a:rPr>
                  <a:t>.72</a:t>
                </a:r>
              </a:p>
            </p:txBody>
          </p:sp>
          <p:sp>
            <p:nvSpPr>
              <p:cNvPr id="357436" name="Line 60">
                <a:extLst>
                  <a:ext uri="{FF2B5EF4-FFF2-40B4-BE49-F238E27FC236}">
                    <a16:creationId xmlns:a16="http://schemas.microsoft.com/office/drawing/2014/main" id="{5A8BA421-B475-48E6-B672-88716113DC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7437" name="Line 61">
              <a:extLst>
                <a:ext uri="{FF2B5EF4-FFF2-40B4-BE49-F238E27FC236}">
                  <a16:creationId xmlns:a16="http://schemas.microsoft.com/office/drawing/2014/main" id="{C7525FDA-4B70-4289-A617-223BEE3A3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2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357438" name="Group 62">
            <a:extLst>
              <a:ext uri="{FF2B5EF4-FFF2-40B4-BE49-F238E27FC236}">
                <a16:creationId xmlns:a16="http://schemas.microsoft.com/office/drawing/2014/main" id="{A6330F94-5A76-4E12-9FD0-BFAE763CD9E4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6324600"/>
            <a:ext cx="1447800" cy="381000"/>
            <a:chOff x="1296" y="3792"/>
            <a:chExt cx="912" cy="240"/>
          </a:xfrm>
        </p:grpSpPr>
        <p:grpSp>
          <p:nvGrpSpPr>
            <p:cNvPr id="357439" name="Group 63">
              <a:extLst>
                <a:ext uri="{FF2B5EF4-FFF2-40B4-BE49-F238E27FC236}">
                  <a16:creationId xmlns:a16="http://schemas.microsoft.com/office/drawing/2014/main" id="{0C35B274-6CCA-46D7-A455-A38319B85E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3792"/>
              <a:ext cx="624" cy="240"/>
              <a:chOff x="1536" y="2160"/>
              <a:chExt cx="624" cy="240"/>
            </a:xfrm>
          </p:grpSpPr>
          <p:sp>
            <p:nvSpPr>
              <p:cNvPr id="357440" name="Rectangle 64">
                <a:extLst>
                  <a:ext uri="{FF2B5EF4-FFF2-40B4-BE49-F238E27FC236}">
                    <a16:creationId xmlns:a16="http://schemas.microsoft.com/office/drawing/2014/main" id="{0153351F-6BAF-4E7D-B24B-28F79B66D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ti-ET">
                    <a:solidFill>
                      <a:srgbClr val="000000"/>
                    </a:solidFill>
                    <a:latin typeface="Arial" panose="020B0604020202020204" pitchFamily="34" charset="0"/>
                  </a:rPr>
                  <a:t>.94    /</a:t>
                </a:r>
              </a:p>
            </p:txBody>
          </p:sp>
          <p:sp>
            <p:nvSpPr>
              <p:cNvPr id="357441" name="Line 65">
                <a:extLst>
                  <a:ext uri="{FF2B5EF4-FFF2-40B4-BE49-F238E27FC236}">
                    <a16:creationId xmlns:a16="http://schemas.microsoft.com/office/drawing/2014/main" id="{BD3DBCCC-CEC7-4FCC-BEA5-B7F1A3C4CB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7442" name="Line 66">
              <a:extLst>
                <a:ext uri="{FF2B5EF4-FFF2-40B4-BE49-F238E27FC236}">
                  <a16:creationId xmlns:a16="http://schemas.microsoft.com/office/drawing/2014/main" id="{DBBD7D3F-B45B-4AB2-BDE7-6A54C975BD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9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357443" name="Group 67">
            <a:extLst>
              <a:ext uri="{FF2B5EF4-FFF2-40B4-BE49-F238E27FC236}">
                <a16:creationId xmlns:a16="http://schemas.microsoft.com/office/drawing/2014/main" id="{FEE5199B-C987-4445-B2B6-6D2CD1BFC56A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724400"/>
            <a:ext cx="1447800" cy="381000"/>
            <a:chOff x="1296" y="2784"/>
            <a:chExt cx="912" cy="240"/>
          </a:xfrm>
        </p:grpSpPr>
        <p:grpSp>
          <p:nvGrpSpPr>
            <p:cNvPr id="357444" name="Group 68">
              <a:extLst>
                <a:ext uri="{FF2B5EF4-FFF2-40B4-BE49-F238E27FC236}">
                  <a16:creationId xmlns:a16="http://schemas.microsoft.com/office/drawing/2014/main" id="{CEEC8EB1-624D-4211-B0B5-401BE2ED3D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2784"/>
              <a:ext cx="624" cy="240"/>
              <a:chOff x="1536" y="2160"/>
              <a:chExt cx="624" cy="240"/>
            </a:xfrm>
          </p:grpSpPr>
          <p:sp>
            <p:nvSpPr>
              <p:cNvPr id="357445" name="Rectangle 69">
                <a:extLst>
                  <a:ext uri="{FF2B5EF4-FFF2-40B4-BE49-F238E27FC236}">
                    <a16:creationId xmlns:a16="http://schemas.microsoft.com/office/drawing/2014/main" id="{94CD8194-2D65-49FF-9A97-8040D5FA4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ti-ET">
                    <a:solidFill>
                      <a:srgbClr val="000000"/>
                    </a:solidFill>
                    <a:latin typeface="Arial" panose="020B0604020202020204" pitchFamily="34" charset="0"/>
                  </a:rPr>
                  <a:t>.68    /</a:t>
                </a:r>
              </a:p>
            </p:txBody>
          </p:sp>
          <p:sp>
            <p:nvSpPr>
              <p:cNvPr id="357446" name="Line 70">
                <a:extLst>
                  <a:ext uri="{FF2B5EF4-FFF2-40B4-BE49-F238E27FC236}">
                    <a16:creationId xmlns:a16="http://schemas.microsoft.com/office/drawing/2014/main" id="{FFF189E8-5628-46AC-9794-4BC4721C3A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7447" name="Line 71">
              <a:extLst>
                <a:ext uri="{FF2B5EF4-FFF2-40B4-BE49-F238E27FC236}">
                  <a16:creationId xmlns:a16="http://schemas.microsoft.com/office/drawing/2014/main" id="{E5033353-1924-45B9-9EAC-CE49427C2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9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357448" name="Group 72">
            <a:extLst>
              <a:ext uri="{FF2B5EF4-FFF2-40B4-BE49-F238E27FC236}">
                <a16:creationId xmlns:a16="http://schemas.microsoft.com/office/drawing/2014/main" id="{0258D92E-98E7-4B19-A685-DD92DD2E9B5D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200400"/>
            <a:ext cx="1447800" cy="381000"/>
            <a:chOff x="1296" y="1824"/>
            <a:chExt cx="912" cy="240"/>
          </a:xfrm>
        </p:grpSpPr>
        <p:grpSp>
          <p:nvGrpSpPr>
            <p:cNvPr id="357449" name="Group 73">
              <a:extLst>
                <a:ext uri="{FF2B5EF4-FFF2-40B4-BE49-F238E27FC236}">
                  <a16:creationId xmlns:a16="http://schemas.microsoft.com/office/drawing/2014/main" id="{C713D95B-722A-4264-8132-26024FE76D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1824"/>
              <a:ext cx="624" cy="240"/>
              <a:chOff x="1536" y="2160"/>
              <a:chExt cx="624" cy="240"/>
            </a:xfrm>
          </p:grpSpPr>
          <p:sp>
            <p:nvSpPr>
              <p:cNvPr id="357450" name="Rectangle 74">
                <a:extLst>
                  <a:ext uri="{FF2B5EF4-FFF2-40B4-BE49-F238E27FC236}">
                    <a16:creationId xmlns:a16="http://schemas.microsoft.com/office/drawing/2014/main" id="{7377062D-3DF0-4445-AFDB-239397E78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ti-ET">
                    <a:solidFill>
                      <a:srgbClr val="000000"/>
                    </a:solidFill>
                    <a:latin typeface="Arial" panose="020B0604020202020204" pitchFamily="34" charset="0"/>
                  </a:rPr>
                  <a:t>.39    /</a:t>
                </a:r>
              </a:p>
            </p:txBody>
          </p:sp>
          <p:sp>
            <p:nvSpPr>
              <p:cNvPr id="357451" name="Line 75">
                <a:extLst>
                  <a:ext uri="{FF2B5EF4-FFF2-40B4-BE49-F238E27FC236}">
                    <a16:creationId xmlns:a16="http://schemas.microsoft.com/office/drawing/2014/main" id="{DA664BD1-4FD6-4E9E-8CEE-0D60A3275D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7452" name="Line 76">
              <a:extLst>
                <a:ext uri="{FF2B5EF4-FFF2-40B4-BE49-F238E27FC236}">
                  <a16:creationId xmlns:a16="http://schemas.microsoft.com/office/drawing/2014/main" id="{9C939BEC-4226-4971-A0DF-B857AFCE7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9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357453" name="Group 77">
            <a:extLst>
              <a:ext uri="{FF2B5EF4-FFF2-40B4-BE49-F238E27FC236}">
                <a16:creationId xmlns:a16="http://schemas.microsoft.com/office/drawing/2014/main" id="{8FEF1336-D747-4343-8B2B-7ABB88D47F21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743200"/>
            <a:ext cx="1447800" cy="381000"/>
            <a:chOff x="1296" y="1536"/>
            <a:chExt cx="912" cy="240"/>
          </a:xfrm>
        </p:grpSpPr>
        <p:grpSp>
          <p:nvGrpSpPr>
            <p:cNvPr id="357454" name="Group 78">
              <a:extLst>
                <a:ext uri="{FF2B5EF4-FFF2-40B4-BE49-F238E27FC236}">
                  <a16:creationId xmlns:a16="http://schemas.microsoft.com/office/drawing/2014/main" id="{55B32999-1274-4D65-9647-0ABE749014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1536"/>
              <a:ext cx="624" cy="240"/>
              <a:chOff x="1536" y="2160"/>
              <a:chExt cx="624" cy="240"/>
            </a:xfrm>
          </p:grpSpPr>
          <p:sp>
            <p:nvSpPr>
              <p:cNvPr id="357455" name="Rectangle 79">
                <a:extLst>
                  <a:ext uri="{FF2B5EF4-FFF2-40B4-BE49-F238E27FC236}">
                    <a16:creationId xmlns:a16="http://schemas.microsoft.com/office/drawing/2014/main" id="{C95D68AC-F10E-47F3-896A-D74A708BF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ti-ET">
                    <a:solidFill>
                      <a:srgbClr val="000000"/>
                    </a:solidFill>
                    <a:latin typeface="Arial" panose="020B0604020202020204" pitchFamily="34" charset="0"/>
                  </a:rPr>
                  <a:t>.21</a:t>
                </a:r>
              </a:p>
            </p:txBody>
          </p:sp>
          <p:sp>
            <p:nvSpPr>
              <p:cNvPr id="357456" name="Line 80">
                <a:extLst>
                  <a:ext uri="{FF2B5EF4-FFF2-40B4-BE49-F238E27FC236}">
                    <a16:creationId xmlns:a16="http://schemas.microsoft.com/office/drawing/2014/main" id="{2F2C4889-0CBF-4F11-8C4C-CC26ED5837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7457" name="Line 81">
              <a:extLst>
                <a:ext uri="{FF2B5EF4-FFF2-40B4-BE49-F238E27FC236}">
                  <a16:creationId xmlns:a16="http://schemas.microsoft.com/office/drawing/2014/main" id="{2ECD6621-5C99-40DC-989E-30F092DCBA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6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357458" name="Group 82">
            <a:extLst>
              <a:ext uri="{FF2B5EF4-FFF2-40B4-BE49-F238E27FC236}">
                <a16:creationId xmlns:a16="http://schemas.microsoft.com/office/drawing/2014/main" id="{568A96C4-E6DF-47F9-A1CD-62A60ED1E134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209800"/>
            <a:ext cx="1447800" cy="381000"/>
            <a:chOff x="1296" y="1200"/>
            <a:chExt cx="912" cy="240"/>
          </a:xfrm>
        </p:grpSpPr>
        <p:grpSp>
          <p:nvGrpSpPr>
            <p:cNvPr id="357459" name="Group 83">
              <a:extLst>
                <a:ext uri="{FF2B5EF4-FFF2-40B4-BE49-F238E27FC236}">
                  <a16:creationId xmlns:a16="http://schemas.microsoft.com/office/drawing/2014/main" id="{2D115D3A-69D4-4CB3-8A76-1F2C8DF98C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1200"/>
              <a:ext cx="624" cy="240"/>
              <a:chOff x="1536" y="2160"/>
              <a:chExt cx="624" cy="240"/>
            </a:xfrm>
          </p:grpSpPr>
          <p:sp>
            <p:nvSpPr>
              <p:cNvPr id="357460" name="Rectangle 84">
                <a:extLst>
                  <a:ext uri="{FF2B5EF4-FFF2-40B4-BE49-F238E27FC236}">
                    <a16:creationId xmlns:a16="http://schemas.microsoft.com/office/drawing/2014/main" id="{19B74216-77A6-4823-A999-A7C49D7B1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ti-ET">
                    <a:solidFill>
                      <a:srgbClr val="000000"/>
                    </a:solidFill>
                    <a:latin typeface="Arial" panose="020B0604020202020204" pitchFamily="34" charset="0"/>
                  </a:rPr>
                  <a:t>.12</a:t>
                </a:r>
              </a:p>
            </p:txBody>
          </p:sp>
          <p:sp>
            <p:nvSpPr>
              <p:cNvPr id="357461" name="Line 85">
                <a:extLst>
                  <a:ext uri="{FF2B5EF4-FFF2-40B4-BE49-F238E27FC236}">
                    <a16:creationId xmlns:a16="http://schemas.microsoft.com/office/drawing/2014/main" id="{3FF1FB29-B141-4FCA-A8F6-0FF609F377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7462" name="Line 86">
              <a:extLst>
                <a:ext uri="{FF2B5EF4-FFF2-40B4-BE49-F238E27FC236}">
                  <a16:creationId xmlns:a16="http://schemas.microsoft.com/office/drawing/2014/main" id="{7D894118-B06A-47A1-AEDF-A61F25AE61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3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357463" name="Group 87">
            <a:extLst>
              <a:ext uri="{FF2B5EF4-FFF2-40B4-BE49-F238E27FC236}">
                <a16:creationId xmlns:a16="http://schemas.microsoft.com/office/drawing/2014/main" id="{307487F1-CB27-414D-9BC8-45459E5BE24A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676401"/>
            <a:ext cx="247650" cy="4481513"/>
            <a:chOff x="1200" y="864"/>
            <a:chExt cx="156" cy="2823"/>
          </a:xfrm>
        </p:grpSpPr>
        <p:sp>
          <p:nvSpPr>
            <p:cNvPr id="357464" name="Text Box 88">
              <a:extLst>
                <a:ext uri="{FF2B5EF4-FFF2-40B4-BE49-F238E27FC236}">
                  <a16:creationId xmlns:a16="http://schemas.microsoft.com/office/drawing/2014/main" id="{BFEB4F6D-2F8F-4A0A-9C8C-292E905E2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864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>
                  <a:solidFill>
                    <a:srgbClr val="000000"/>
                  </a:solidFill>
                  <a:latin typeface="Arial" panose="020B0604020202020204" pitchFamily="34" charset="0"/>
                </a:rPr>
                <a:t>/</a:t>
              </a:r>
            </a:p>
          </p:txBody>
        </p:sp>
        <p:sp>
          <p:nvSpPr>
            <p:cNvPr id="357465" name="Text Box 89">
              <a:extLst>
                <a:ext uri="{FF2B5EF4-FFF2-40B4-BE49-F238E27FC236}">
                  <a16:creationId xmlns:a16="http://schemas.microsoft.com/office/drawing/2014/main" id="{F660A36C-7665-4CAB-B7B1-7B8B441529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160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>
                  <a:solidFill>
                    <a:srgbClr val="000000"/>
                  </a:solidFill>
                  <a:latin typeface="Arial" panose="020B0604020202020204" pitchFamily="34" charset="0"/>
                </a:rPr>
                <a:t>/</a:t>
              </a:r>
            </a:p>
          </p:txBody>
        </p:sp>
        <p:sp>
          <p:nvSpPr>
            <p:cNvPr id="357466" name="Text Box 90">
              <a:extLst>
                <a:ext uri="{FF2B5EF4-FFF2-40B4-BE49-F238E27FC236}">
                  <a16:creationId xmlns:a16="http://schemas.microsoft.com/office/drawing/2014/main" id="{43143018-798E-442D-B9DF-8F4BBE559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496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>
                  <a:solidFill>
                    <a:srgbClr val="000000"/>
                  </a:solidFill>
                  <a:latin typeface="Arial" panose="020B0604020202020204" pitchFamily="34" charset="0"/>
                </a:rPr>
                <a:t>/</a:t>
              </a:r>
            </a:p>
          </p:txBody>
        </p:sp>
        <p:sp>
          <p:nvSpPr>
            <p:cNvPr id="357467" name="Text Box 91">
              <a:extLst>
                <a:ext uri="{FF2B5EF4-FFF2-40B4-BE49-F238E27FC236}">
                  <a16:creationId xmlns:a16="http://schemas.microsoft.com/office/drawing/2014/main" id="{BFEF7872-A301-4876-8EBA-EAEC409EC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456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>
                  <a:solidFill>
                    <a:srgbClr val="000000"/>
                  </a:solidFill>
                  <a:latin typeface="Arial" panose="020B0604020202020204" pitchFamily="34" charset="0"/>
                </a:rPr>
                <a:t>/</a:t>
              </a:r>
            </a:p>
          </p:txBody>
        </p:sp>
      </p:grpSp>
      <p:grpSp>
        <p:nvGrpSpPr>
          <p:cNvPr id="357468" name="Group 92">
            <a:extLst>
              <a:ext uri="{FF2B5EF4-FFF2-40B4-BE49-F238E27FC236}">
                <a16:creationId xmlns:a16="http://schemas.microsoft.com/office/drawing/2014/main" id="{E5E9FE87-5B50-47AD-9C05-FBAFF52F6FC4}"/>
              </a:ext>
            </a:extLst>
          </p:cNvPr>
          <p:cNvGrpSpPr>
            <a:grpSpLocks/>
          </p:cNvGrpSpPr>
          <p:nvPr/>
        </p:nvGrpSpPr>
        <p:grpSpPr bwMode="auto">
          <a:xfrm>
            <a:off x="2347914" y="1219201"/>
            <a:ext cx="1462087" cy="301625"/>
            <a:chOff x="519" y="768"/>
            <a:chExt cx="921" cy="190"/>
          </a:xfrm>
        </p:grpSpPr>
        <p:grpSp>
          <p:nvGrpSpPr>
            <p:cNvPr id="357469" name="Group 93">
              <a:extLst>
                <a:ext uri="{FF2B5EF4-FFF2-40B4-BE49-F238E27FC236}">
                  <a16:creationId xmlns:a16="http://schemas.microsoft.com/office/drawing/2014/main" id="{C653C12F-2916-41DC-BF1F-DB8CE3C3652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02" y="768"/>
              <a:ext cx="638" cy="190"/>
              <a:chOff x="2016" y="1200"/>
              <a:chExt cx="1008" cy="240"/>
            </a:xfrm>
          </p:grpSpPr>
          <p:sp>
            <p:nvSpPr>
              <p:cNvPr id="357470" name="Line 94">
                <a:extLst>
                  <a:ext uri="{FF2B5EF4-FFF2-40B4-BE49-F238E27FC236}">
                    <a16:creationId xmlns:a16="http://schemas.microsoft.com/office/drawing/2014/main" id="{4AEE1D24-675B-4903-9652-406B30F368A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016" y="132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57471" name="Group 95">
                <a:extLst>
                  <a:ext uri="{FF2B5EF4-FFF2-40B4-BE49-F238E27FC236}">
                    <a16:creationId xmlns:a16="http://schemas.microsoft.com/office/drawing/2014/main" id="{55A08B73-7FFA-4471-8BA6-2B7E883AA95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400" y="1200"/>
                <a:ext cx="624" cy="240"/>
                <a:chOff x="1536" y="2160"/>
                <a:chExt cx="624" cy="240"/>
              </a:xfrm>
            </p:grpSpPr>
            <p:sp>
              <p:nvSpPr>
                <p:cNvPr id="357472" name="Rectangle 96">
                  <a:extLst>
                    <a:ext uri="{FF2B5EF4-FFF2-40B4-BE49-F238E27FC236}">
                      <a16:creationId xmlns:a16="http://schemas.microsoft.com/office/drawing/2014/main" id="{15597E35-2F9B-4796-9FCF-6FD0D89154C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2160"/>
                  <a:ext cx="624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ti-ET" sz="1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.17</a:t>
                  </a:r>
                </a:p>
              </p:txBody>
            </p:sp>
            <p:sp>
              <p:nvSpPr>
                <p:cNvPr id="357473" name="Line 97">
                  <a:extLst>
                    <a:ext uri="{FF2B5EF4-FFF2-40B4-BE49-F238E27FC236}">
                      <a16:creationId xmlns:a16="http://schemas.microsoft.com/office/drawing/2014/main" id="{63AEF66F-B570-465E-9A67-6EECC2EEF1C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848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ti-ET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357474" name="Group 98">
              <a:extLst>
                <a:ext uri="{FF2B5EF4-FFF2-40B4-BE49-F238E27FC236}">
                  <a16:creationId xmlns:a16="http://schemas.microsoft.com/office/drawing/2014/main" id="{358D9244-D34F-472A-B984-53FF01FD039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9" y="768"/>
              <a:ext cx="395" cy="190"/>
              <a:chOff x="1536" y="2160"/>
              <a:chExt cx="624" cy="240"/>
            </a:xfrm>
          </p:grpSpPr>
          <p:sp>
            <p:nvSpPr>
              <p:cNvPr id="357475" name="Rectangle 99">
                <a:extLst>
                  <a:ext uri="{FF2B5EF4-FFF2-40B4-BE49-F238E27FC236}">
                    <a16:creationId xmlns:a16="http://schemas.microsoft.com/office/drawing/2014/main" id="{6E062A2F-0589-42DE-AA17-72A3BB7BCF3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ti-ET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.12</a:t>
                </a:r>
              </a:p>
            </p:txBody>
          </p:sp>
          <p:sp>
            <p:nvSpPr>
              <p:cNvPr id="357476" name="Line 100">
                <a:extLst>
                  <a:ext uri="{FF2B5EF4-FFF2-40B4-BE49-F238E27FC236}">
                    <a16:creationId xmlns:a16="http://schemas.microsoft.com/office/drawing/2014/main" id="{97661323-DBA5-44B6-9D88-C141ED3843B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357477" name="Group 101">
            <a:extLst>
              <a:ext uri="{FF2B5EF4-FFF2-40B4-BE49-F238E27FC236}">
                <a16:creationId xmlns:a16="http://schemas.microsoft.com/office/drawing/2014/main" id="{E7D135E3-D235-4776-AF5F-7C98E4A8777B}"/>
              </a:ext>
            </a:extLst>
          </p:cNvPr>
          <p:cNvGrpSpPr>
            <a:grpSpLocks/>
          </p:cNvGrpSpPr>
          <p:nvPr/>
        </p:nvGrpSpPr>
        <p:grpSpPr bwMode="auto">
          <a:xfrm>
            <a:off x="3730625" y="1219200"/>
            <a:ext cx="2616200" cy="304800"/>
            <a:chOff x="1390" y="768"/>
            <a:chExt cx="1648" cy="192"/>
          </a:xfrm>
        </p:grpSpPr>
        <p:grpSp>
          <p:nvGrpSpPr>
            <p:cNvPr id="357478" name="Group 102">
              <a:extLst>
                <a:ext uri="{FF2B5EF4-FFF2-40B4-BE49-F238E27FC236}">
                  <a16:creationId xmlns:a16="http://schemas.microsoft.com/office/drawing/2014/main" id="{AC229C35-9096-4604-99A5-0368A708821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872" y="768"/>
              <a:ext cx="638" cy="190"/>
              <a:chOff x="2016" y="1536"/>
              <a:chExt cx="1008" cy="240"/>
            </a:xfrm>
          </p:grpSpPr>
          <p:grpSp>
            <p:nvGrpSpPr>
              <p:cNvPr id="357479" name="Group 103">
                <a:extLst>
                  <a:ext uri="{FF2B5EF4-FFF2-40B4-BE49-F238E27FC236}">
                    <a16:creationId xmlns:a16="http://schemas.microsoft.com/office/drawing/2014/main" id="{102AB50E-C9AC-4CF5-A7E1-3EE48E63758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400" y="1536"/>
                <a:ext cx="624" cy="240"/>
                <a:chOff x="1536" y="2160"/>
                <a:chExt cx="624" cy="240"/>
              </a:xfrm>
            </p:grpSpPr>
            <p:sp>
              <p:nvSpPr>
                <p:cNvPr id="357480" name="Rectangle 104">
                  <a:extLst>
                    <a:ext uri="{FF2B5EF4-FFF2-40B4-BE49-F238E27FC236}">
                      <a16:creationId xmlns:a16="http://schemas.microsoft.com/office/drawing/2014/main" id="{6DDF970C-E0BC-4DDE-90D8-CBFD4E97B38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2160"/>
                  <a:ext cx="624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ti-ET" sz="1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.23</a:t>
                  </a:r>
                </a:p>
              </p:txBody>
            </p:sp>
            <p:sp>
              <p:nvSpPr>
                <p:cNvPr id="357481" name="Line 105">
                  <a:extLst>
                    <a:ext uri="{FF2B5EF4-FFF2-40B4-BE49-F238E27FC236}">
                      <a16:creationId xmlns:a16="http://schemas.microsoft.com/office/drawing/2014/main" id="{70169CBA-EF1D-4B64-8D62-CF7DE440E4A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848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ti-ET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57482" name="Line 106">
                <a:extLst>
                  <a:ext uri="{FF2B5EF4-FFF2-40B4-BE49-F238E27FC236}">
                    <a16:creationId xmlns:a16="http://schemas.microsoft.com/office/drawing/2014/main" id="{9CF2A725-41E8-4047-BE5F-584BD8C0668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016" y="165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57483" name="Group 107">
              <a:extLst>
                <a:ext uri="{FF2B5EF4-FFF2-40B4-BE49-F238E27FC236}">
                  <a16:creationId xmlns:a16="http://schemas.microsoft.com/office/drawing/2014/main" id="{8813EA37-3282-4D74-8DE2-6AF0B363FFF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400" y="768"/>
              <a:ext cx="638" cy="190"/>
              <a:chOff x="2832" y="1536"/>
              <a:chExt cx="1008" cy="240"/>
            </a:xfrm>
          </p:grpSpPr>
          <p:sp>
            <p:nvSpPr>
              <p:cNvPr id="357484" name="Line 108">
                <a:extLst>
                  <a:ext uri="{FF2B5EF4-FFF2-40B4-BE49-F238E27FC236}">
                    <a16:creationId xmlns:a16="http://schemas.microsoft.com/office/drawing/2014/main" id="{AA3C4100-9ABE-431B-B18A-80F3B2F438C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832" y="165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57485" name="Group 109">
                <a:extLst>
                  <a:ext uri="{FF2B5EF4-FFF2-40B4-BE49-F238E27FC236}">
                    <a16:creationId xmlns:a16="http://schemas.microsoft.com/office/drawing/2014/main" id="{8CE5A64F-45A5-4945-BD00-42B3397E59E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216" y="1536"/>
                <a:ext cx="624" cy="240"/>
                <a:chOff x="1536" y="2160"/>
                <a:chExt cx="624" cy="240"/>
              </a:xfrm>
            </p:grpSpPr>
            <p:sp>
              <p:nvSpPr>
                <p:cNvPr id="357486" name="Rectangle 110">
                  <a:extLst>
                    <a:ext uri="{FF2B5EF4-FFF2-40B4-BE49-F238E27FC236}">
                      <a16:creationId xmlns:a16="http://schemas.microsoft.com/office/drawing/2014/main" id="{6A08DBC0-0AE1-4D27-B879-B36CCCA1F4F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2160"/>
                  <a:ext cx="624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ti-ET" sz="1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.26</a:t>
                  </a:r>
                </a:p>
              </p:txBody>
            </p:sp>
            <p:sp>
              <p:nvSpPr>
                <p:cNvPr id="357487" name="Line 111">
                  <a:extLst>
                    <a:ext uri="{FF2B5EF4-FFF2-40B4-BE49-F238E27FC236}">
                      <a16:creationId xmlns:a16="http://schemas.microsoft.com/office/drawing/2014/main" id="{E6DD2C4C-CADF-4797-8008-E2B1DF9C2E4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848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ti-ET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357488" name="Group 112">
              <a:extLst>
                <a:ext uri="{FF2B5EF4-FFF2-40B4-BE49-F238E27FC236}">
                  <a16:creationId xmlns:a16="http://schemas.microsoft.com/office/drawing/2014/main" id="{8F961B68-3C48-4ACD-96FE-10B6ED5D5CA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90" y="770"/>
              <a:ext cx="578" cy="190"/>
              <a:chOff x="1296" y="1536"/>
              <a:chExt cx="912" cy="240"/>
            </a:xfrm>
          </p:grpSpPr>
          <p:grpSp>
            <p:nvGrpSpPr>
              <p:cNvPr id="357489" name="Group 113">
                <a:extLst>
                  <a:ext uri="{FF2B5EF4-FFF2-40B4-BE49-F238E27FC236}">
                    <a16:creationId xmlns:a16="http://schemas.microsoft.com/office/drawing/2014/main" id="{C990EB24-A78F-4EC6-B3E1-4A2B2778575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584" y="1536"/>
                <a:ext cx="624" cy="240"/>
                <a:chOff x="1536" y="2160"/>
                <a:chExt cx="624" cy="240"/>
              </a:xfrm>
            </p:grpSpPr>
            <p:sp>
              <p:nvSpPr>
                <p:cNvPr id="357490" name="Rectangle 114">
                  <a:extLst>
                    <a:ext uri="{FF2B5EF4-FFF2-40B4-BE49-F238E27FC236}">
                      <a16:creationId xmlns:a16="http://schemas.microsoft.com/office/drawing/2014/main" id="{936780EF-0A2F-46E0-8925-16B411CC475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2160"/>
                  <a:ext cx="624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ti-ET" sz="1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.21</a:t>
                  </a:r>
                </a:p>
              </p:txBody>
            </p:sp>
            <p:sp>
              <p:nvSpPr>
                <p:cNvPr id="357491" name="Line 115">
                  <a:extLst>
                    <a:ext uri="{FF2B5EF4-FFF2-40B4-BE49-F238E27FC236}">
                      <a16:creationId xmlns:a16="http://schemas.microsoft.com/office/drawing/2014/main" id="{6328225A-05A5-4D9F-A2E2-06D79131274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848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ti-ET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57492" name="Line 116">
                <a:extLst>
                  <a:ext uri="{FF2B5EF4-FFF2-40B4-BE49-F238E27FC236}">
                    <a16:creationId xmlns:a16="http://schemas.microsoft.com/office/drawing/2014/main" id="{1BB5089E-F42F-467B-92E3-94225473D4B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296" y="165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357493" name="Group 117">
            <a:extLst>
              <a:ext uri="{FF2B5EF4-FFF2-40B4-BE49-F238E27FC236}">
                <a16:creationId xmlns:a16="http://schemas.microsoft.com/office/drawing/2014/main" id="{1939B57A-8B80-4261-B58D-103CA2D213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48401" y="1219201"/>
            <a:ext cx="917575" cy="301625"/>
            <a:chOff x="1296" y="1824"/>
            <a:chExt cx="912" cy="240"/>
          </a:xfrm>
        </p:grpSpPr>
        <p:grpSp>
          <p:nvGrpSpPr>
            <p:cNvPr id="357494" name="Group 118">
              <a:extLst>
                <a:ext uri="{FF2B5EF4-FFF2-40B4-BE49-F238E27FC236}">
                  <a16:creationId xmlns:a16="http://schemas.microsoft.com/office/drawing/2014/main" id="{CE373D33-A452-4597-86FF-5BF91FC8E64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84" y="1824"/>
              <a:ext cx="624" cy="240"/>
              <a:chOff x="1536" y="2160"/>
              <a:chExt cx="624" cy="240"/>
            </a:xfrm>
          </p:grpSpPr>
          <p:sp>
            <p:nvSpPr>
              <p:cNvPr id="357495" name="Rectangle 119">
                <a:extLst>
                  <a:ext uri="{FF2B5EF4-FFF2-40B4-BE49-F238E27FC236}">
                    <a16:creationId xmlns:a16="http://schemas.microsoft.com/office/drawing/2014/main" id="{7A18A6E1-BF2E-4493-9D96-A864DCEF69D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ti-ET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.39</a:t>
                </a:r>
              </a:p>
            </p:txBody>
          </p:sp>
          <p:sp>
            <p:nvSpPr>
              <p:cNvPr id="357496" name="Line 120">
                <a:extLst>
                  <a:ext uri="{FF2B5EF4-FFF2-40B4-BE49-F238E27FC236}">
                    <a16:creationId xmlns:a16="http://schemas.microsoft.com/office/drawing/2014/main" id="{32D33825-E4E4-4D76-BBF4-334E9C2CA5C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7497" name="Line 121">
              <a:extLst>
                <a:ext uri="{FF2B5EF4-FFF2-40B4-BE49-F238E27FC236}">
                  <a16:creationId xmlns:a16="http://schemas.microsoft.com/office/drawing/2014/main" id="{CA73024D-968C-43C7-B133-E81F74FE707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96" y="19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357498" name="Group 122">
            <a:extLst>
              <a:ext uri="{FF2B5EF4-FFF2-40B4-BE49-F238E27FC236}">
                <a16:creationId xmlns:a16="http://schemas.microsoft.com/office/drawing/2014/main" id="{42918350-F320-4894-9E69-C43AC0079EA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083426" y="1219201"/>
            <a:ext cx="917575" cy="301625"/>
            <a:chOff x="1296" y="2784"/>
            <a:chExt cx="912" cy="240"/>
          </a:xfrm>
        </p:grpSpPr>
        <p:grpSp>
          <p:nvGrpSpPr>
            <p:cNvPr id="357499" name="Group 123">
              <a:extLst>
                <a:ext uri="{FF2B5EF4-FFF2-40B4-BE49-F238E27FC236}">
                  <a16:creationId xmlns:a16="http://schemas.microsoft.com/office/drawing/2014/main" id="{B19C852B-1350-46F2-83F6-53C5FE6C41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84" y="2784"/>
              <a:ext cx="624" cy="240"/>
              <a:chOff x="1536" y="2160"/>
              <a:chExt cx="624" cy="240"/>
            </a:xfrm>
          </p:grpSpPr>
          <p:sp>
            <p:nvSpPr>
              <p:cNvPr id="357500" name="Rectangle 124">
                <a:extLst>
                  <a:ext uri="{FF2B5EF4-FFF2-40B4-BE49-F238E27FC236}">
                    <a16:creationId xmlns:a16="http://schemas.microsoft.com/office/drawing/2014/main" id="{49542C4F-C65C-497E-9EE4-9613C1018EF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ti-ET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.68    </a:t>
                </a:r>
              </a:p>
            </p:txBody>
          </p:sp>
          <p:sp>
            <p:nvSpPr>
              <p:cNvPr id="357501" name="Line 125">
                <a:extLst>
                  <a:ext uri="{FF2B5EF4-FFF2-40B4-BE49-F238E27FC236}">
                    <a16:creationId xmlns:a16="http://schemas.microsoft.com/office/drawing/2014/main" id="{8F6A2E66-D150-4770-B4BE-18D247F706D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7502" name="Line 126">
              <a:extLst>
                <a:ext uri="{FF2B5EF4-FFF2-40B4-BE49-F238E27FC236}">
                  <a16:creationId xmlns:a16="http://schemas.microsoft.com/office/drawing/2014/main" id="{92472FF3-2876-4CFE-8952-9D11E648855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96" y="29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357503" name="Group 127">
            <a:extLst>
              <a:ext uri="{FF2B5EF4-FFF2-40B4-BE49-F238E27FC236}">
                <a16:creationId xmlns:a16="http://schemas.microsoft.com/office/drawing/2014/main" id="{72906A82-8D9D-4AE9-A085-59771B08E495}"/>
              </a:ext>
            </a:extLst>
          </p:cNvPr>
          <p:cNvGrpSpPr>
            <a:grpSpLocks/>
          </p:cNvGrpSpPr>
          <p:nvPr/>
        </p:nvGrpSpPr>
        <p:grpSpPr bwMode="auto">
          <a:xfrm>
            <a:off x="7848601" y="1219201"/>
            <a:ext cx="1774825" cy="301625"/>
            <a:chOff x="3984" y="768"/>
            <a:chExt cx="1118" cy="190"/>
          </a:xfrm>
        </p:grpSpPr>
        <p:grpSp>
          <p:nvGrpSpPr>
            <p:cNvPr id="357504" name="Group 128">
              <a:extLst>
                <a:ext uri="{FF2B5EF4-FFF2-40B4-BE49-F238E27FC236}">
                  <a16:creationId xmlns:a16="http://schemas.microsoft.com/office/drawing/2014/main" id="{C655C4D2-72A7-479D-8E74-4F6E1C6391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64" y="768"/>
              <a:ext cx="638" cy="190"/>
              <a:chOff x="2016" y="3120"/>
              <a:chExt cx="1008" cy="240"/>
            </a:xfrm>
          </p:grpSpPr>
          <p:grpSp>
            <p:nvGrpSpPr>
              <p:cNvPr id="357505" name="Group 129">
                <a:extLst>
                  <a:ext uri="{FF2B5EF4-FFF2-40B4-BE49-F238E27FC236}">
                    <a16:creationId xmlns:a16="http://schemas.microsoft.com/office/drawing/2014/main" id="{59BBCB10-0EEE-4EBA-AE96-14F8FD489D7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400" y="3120"/>
                <a:ext cx="624" cy="240"/>
                <a:chOff x="1536" y="2160"/>
                <a:chExt cx="624" cy="240"/>
              </a:xfrm>
            </p:grpSpPr>
            <p:sp>
              <p:nvSpPr>
                <p:cNvPr id="357506" name="Rectangle 130">
                  <a:extLst>
                    <a:ext uri="{FF2B5EF4-FFF2-40B4-BE49-F238E27FC236}">
                      <a16:creationId xmlns:a16="http://schemas.microsoft.com/office/drawing/2014/main" id="{1ABC2C7C-7A30-4607-8BFD-2021127BD4D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2160"/>
                  <a:ext cx="624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ti-ET" sz="1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.78</a:t>
                  </a:r>
                </a:p>
              </p:txBody>
            </p:sp>
            <p:sp>
              <p:nvSpPr>
                <p:cNvPr id="357507" name="Line 131">
                  <a:extLst>
                    <a:ext uri="{FF2B5EF4-FFF2-40B4-BE49-F238E27FC236}">
                      <a16:creationId xmlns:a16="http://schemas.microsoft.com/office/drawing/2014/main" id="{E962E003-4695-44D7-85D9-0D2460CD53E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848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ti-ET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57508" name="Line 132">
                <a:extLst>
                  <a:ext uri="{FF2B5EF4-FFF2-40B4-BE49-F238E27FC236}">
                    <a16:creationId xmlns:a16="http://schemas.microsoft.com/office/drawing/2014/main" id="{EA8A946F-F137-4524-B428-CBF149819D1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016" y="324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57509" name="Group 133">
              <a:extLst>
                <a:ext uri="{FF2B5EF4-FFF2-40B4-BE49-F238E27FC236}">
                  <a16:creationId xmlns:a16="http://schemas.microsoft.com/office/drawing/2014/main" id="{DBDECCD3-0F59-4D88-BA6D-0C50276AAA0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84" y="768"/>
              <a:ext cx="578" cy="190"/>
              <a:chOff x="1296" y="3120"/>
              <a:chExt cx="912" cy="240"/>
            </a:xfrm>
          </p:grpSpPr>
          <p:grpSp>
            <p:nvGrpSpPr>
              <p:cNvPr id="357510" name="Group 134">
                <a:extLst>
                  <a:ext uri="{FF2B5EF4-FFF2-40B4-BE49-F238E27FC236}">
                    <a16:creationId xmlns:a16="http://schemas.microsoft.com/office/drawing/2014/main" id="{48DDF4AD-17F7-4B71-8C5C-620A11737B3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584" y="3120"/>
                <a:ext cx="624" cy="240"/>
                <a:chOff x="1536" y="2160"/>
                <a:chExt cx="624" cy="240"/>
              </a:xfrm>
            </p:grpSpPr>
            <p:sp>
              <p:nvSpPr>
                <p:cNvPr id="357511" name="Rectangle 135">
                  <a:extLst>
                    <a:ext uri="{FF2B5EF4-FFF2-40B4-BE49-F238E27FC236}">
                      <a16:creationId xmlns:a16="http://schemas.microsoft.com/office/drawing/2014/main" id="{D61C1AEA-BA8C-4110-A117-D3F9099C98E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2160"/>
                  <a:ext cx="624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ti-ET" sz="1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.72</a:t>
                  </a:r>
                </a:p>
              </p:txBody>
            </p:sp>
            <p:sp>
              <p:nvSpPr>
                <p:cNvPr id="357512" name="Line 136">
                  <a:extLst>
                    <a:ext uri="{FF2B5EF4-FFF2-40B4-BE49-F238E27FC236}">
                      <a16:creationId xmlns:a16="http://schemas.microsoft.com/office/drawing/2014/main" id="{FFE42699-C829-472E-8510-E0B1B3CA810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848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ti-ET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57513" name="Line 137">
                <a:extLst>
                  <a:ext uri="{FF2B5EF4-FFF2-40B4-BE49-F238E27FC236}">
                    <a16:creationId xmlns:a16="http://schemas.microsoft.com/office/drawing/2014/main" id="{F6DF9041-0059-40FA-B075-B673B9209EC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296" y="32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357514" name="Group 138">
            <a:extLst>
              <a:ext uri="{FF2B5EF4-FFF2-40B4-BE49-F238E27FC236}">
                <a16:creationId xmlns:a16="http://schemas.microsoft.com/office/drawing/2014/main" id="{F5132F21-D5DD-4F1D-9195-67F8A8FADDE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521826" y="1219201"/>
            <a:ext cx="917575" cy="301625"/>
            <a:chOff x="1296" y="3792"/>
            <a:chExt cx="912" cy="240"/>
          </a:xfrm>
        </p:grpSpPr>
        <p:grpSp>
          <p:nvGrpSpPr>
            <p:cNvPr id="357515" name="Group 139">
              <a:extLst>
                <a:ext uri="{FF2B5EF4-FFF2-40B4-BE49-F238E27FC236}">
                  <a16:creationId xmlns:a16="http://schemas.microsoft.com/office/drawing/2014/main" id="{FD1E4DA6-C0EC-4969-9203-B6C33B2BC8F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84" y="3792"/>
              <a:ext cx="624" cy="240"/>
              <a:chOff x="1536" y="2160"/>
              <a:chExt cx="624" cy="240"/>
            </a:xfrm>
          </p:grpSpPr>
          <p:sp>
            <p:nvSpPr>
              <p:cNvPr id="357516" name="Rectangle 140">
                <a:extLst>
                  <a:ext uri="{FF2B5EF4-FFF2-40B4-BE49-F238E27FC236}">
                    <a16:creationId xmlns:a16="http://schemas.microsoft.com/office/drawing/2014/main" id="{8F77F5F9-F99B-425E-82AE-AA972D95C14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ti-ET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.94    /</a:t>
                </a:r>
              </a:p>
            </p:txBody>
          </p:sp>
          <p:sp>
            <p:nvSpPr>
              <p:cNvPr id="357517" name="Line 141">
                <a:extLst>
                  <a:ext uri="{FF2B5EF4-FFF2-40B4-BE49-F238E27FC236}">
                    <a16:creationId xmlns:a16="http://schemas.microsoft.com/office/drawing/2014/main" id="{CAE33F57-3787-4E2B-81D2-D033AD353EC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7518" name="Line 142">
              <a:extLst>
                <a:ext uri="{FF2B5EF4-FFF2-40B4-BE49-F238E27FC236}">
                  <a16:creationId xmlns:a16="http://schemas.microsoft.com/office/drawing/2014/main" id="{2417E52A-6286-462B-9F96-6A99DCE3C04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96" y="39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357519" name="Text Box 143">
            <a:extLst>
              <a:ext uri="{FF2B5EF4-FFF2-40B4-BE49-F238E27FC236}">
                <a16:creationId xmlns:a16="http://schemas.microsoft.com/office/drawing/2014/main" id="{C7B5E7D5-0FDD-410A-9C2D-969D0F518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1" y="5410201"/>
            <a:ext cx="388022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2400">
                <a:solidFill>
                  <a:srgbClr val="000000"/>
                </a:solidFill>
                <a:latin typeface="Arial" panose="020B0604020202020204" pitchFamily="34" charset="0"/>
              </a:rPr>
              <a:t>Concatenate the lists from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2400">
                <a:solidFill>
                  <a:srgbClr val="000000"/>
                </a:solidFill>
                <a:latin typeface="Arial" panose="020B0604020202020204" pitchFamily="34" charset="0"/>
              </a:rPr>
              <a:t>0 to n – 1 together, in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93F6C34E-6058-4971-AA00-8DFAD5FBBF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3442533-25C9-434A-81F9-EEFC78A50B71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402" name="Rectangle 2">
            <a:extLst>
              <a:ext uri="{FF2B5EF4-FFF2-40B4-BE49-F238E27FC236}">
                <a16:creationId xmlns:a16="http://schemas.microsoft.com/office/drawing/2014/main" id="{AAE55873-57DD-4A07-AD93-9F49C1A36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Correctness of Bucket Sort</a:t>
            </a:r>
          </a:p>
        </p:txBody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7661018D-6D2B-4503-A48A-B9FD3C0D27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4838" y="1214439"/>
            <a:ext cx="8412162" cy="50768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ti-ET"/>
              <a:t>Consider two elements </a:t>
            </a:r>
            <a:r>
              <a:rPr lang="en-US" altLang="ti-ET">
                <a:latin typeface="Comic Sans MS" panose="030F0702030302020204" pitchFamily="66" charset="0"/>
              </a:rPr>
              <a:t>A[i], A[ j]</a:t>
            </a:r>
          </a:p>
          <a:p>
            <a:pPr>
              <a:lnSpc>
                <a:spcPct val="120000"/>
              </a:lnSpc>
            </a:pPr>
            <a:r>
              <a:rPr lang="en-US" altLang="ti-ET"/>
              <a:t>Assume without loss of generality that </a:t>
            </a:r>
            <a:r>
              <a:rPr lang="en-US" altLang="ti-ET">
                <a:latin typeface="Comic Sans MS" panose="030F0702030302020204" pitchFamily="66" charset="0"/>
              </a:rPr>
              <a:t>A[i] ≤ A[j]</a:t>
            </a:r>
          </a:p>
          <a:p>
            <a:pPr>
              <a:lnSpc>
                <a:spcPct val="120000"/>
              </a:lnSpc>
            </a:pPr>
            <a:r>
              <a:rPr lang="en-US" altLang="ti-ET"/>
              <a:t>Then </a:t>
            </a: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</a:t>
            </a:r>
            <a:r>
              <a:rPr lang="en-US" altLang="ti-ET">
                <a:latin typeface="Comic Sans MS" panose="030F0702030302020204" pitchFamily="66" charset="0"/>
              </a:rPr>
              <a:t>nA[i]</a:t>
            </a: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</a:t>
            </a:r>
            <a:r>
              <a:rPr lang="en-US" altLang="ti-ET"/>
              <a:t> ≤ </a:t>
            </a: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</a:t>
            </a:r>
            <a:r>
              <a:rPr lang="en-US" altLang="ti-ET">
                <a:latin typeface="Comic Sans MS" panose="030F0702030302020204" pitchFamily="66" charset="0"/>
              </a:rPr>
              <a:t>nA[j]</a:t>
            </a: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</a:t>
            </a:r>
          </a:p>
          <a:p>
            <a:pPr lvl="1">
              <a:lnSpc>
                <a:spcPct val="120000"/>
              </a:lnSpc>
            </a:pPr>
            <a:r>
              <a:rPr lang="en-US" altLang="ti-ET">
                <a:latin typeface="Comic Sans MS" panose="030F0702030302020204" pitchFamily="66" charset="0"/>
              </a:rPr>
              <a:t>A[i]</a:t>
            </a:r>
            <a:r>
              <a:rPr lang="en-US" altLang="ti-ET"/>
              <a:t> belongs to the same bucket as </a:t>
            </a:r>
            <a:r>
              <a:rPr lang="en-US" altLang="ti-ET">
                <a:latin typeface="Comic Sans MS" panose="030F0702030302020204" pitchFamily="66" charset="0"/>
              </a:rPr>
              <a:t>A[j]</a:t>
            </a:r>
            <a:r>
              <a:rPr lang="en-US" altLang="ti-ET"/>
              <a:t> or to a bucket with a lower index than that of </a:t>
            </a:r>
            <a:r>
              <a:rPr lang="en-US" altLang="ti-ET">
                <a:latin typeface="Comic Sans MS" panose="030F0702030302020204" pitchFamily="66" charset="0"/>
              </a:rPr>
              <a:t>A[j]</a:t>
            </a:r>
          </a:p>
          <a:p>
            <a:pPr>
              <a:lnSpc>
                <a:spcPct val="120000"/>
              </a:lnSpc>
            </a:pPr>
            <a:r>
              <a:rPr lang="en-US" altLang="ti-ET"/>
              <a:t>If </a:t>
            </a:r>
            <a:r>
              <a:rPr lang="en-US" altLang="ti-ET">
                <a:latin typeface="Comic Sans MS" panose="030F0702030302020204" pitchFamily="66" charset="0"/>
              </a:rPr>
              <a:t>A[i], A[j]</a:t>
            </a:r>
            <a:r>
              <a:rPr lang="en-US" altLang="ti-ET"/>
              <a:t> belong to the same bucket:</a:t>
            </a:r>
          </a:p>
          <a:p>
            <a:pPr lvl="1">
              <a:lnSpc>
                <a:spcPct val="120000"/>
              </a:lnSpc>
            </a:pPr>
            <a:r>
              <a:rPr lang="en-US" altLang="ti-ET"/>
              <a:t>sorting puts them in the proper order</a:t>
            </a:r>
          </a:p>
          <a:p>
            <a:pPr>
              <a:lnSpc>
                <a:spcPct val="120000"/>
              </a:lnSpc>
            </a:pPr>
            <a:r>
              <a:rPr lang="en-US" altLang="ti-ET"/>
              <a:t>If </a:t>
            </a:r>
            <a:r>
              <a:rPr lang="en-US" altLang="ti-ET">
                <a:latin typeface="Comic Sans MS" panose="030F0702030302020204" pitchFamily="66" charset="0"/>
              </a:rPr>
              <a:t>A[i], A[j]</a:t>
            </a:r>
            <a:r>
              <a:rPr lang="en-US" altLang="ti-ET"/>
              <a:t> are put in different buckets:</a:t>
            </a:r>
          </a:p>
          <a:p>
            <a:pPr lvl="1">
              <a:lnSpc>
                <a:spcPct val="120000"/>
              </a:lnSpc>
            </a:pPr>
            <a:r>
              <a:rPr lang="en-US" altLang="ti-ET"/>
              <a:t>concatenation of the lists puts them in the proper order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69F92E29-BB89-434F-B1FD-0405A9CD5F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C1F68D-AEB7-4CB9-9482-38A5C13F1983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9426" name="Rectangle 2">
            <a:extLst>
              <a:ext uri="{FF2B5EF4-FFF2-40B4-BE49-F238E27FC236}">
                <a16:creationId xmlns:a16="http://schemas.microsoft.com/office/drawing/2014/main" id="{3BCFC461-0261-4D9E-B681-C730BF942B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Analysis of Bucket Sort</a:t>
            </a:r>
          </a:p>
        </p:txBody>
      </p:sp>
      <p:sp>
        <p:nvSpPr>
          <p:cNvPr id="359427" name="Rectangle 3">
            <a:extLst>
              <a:ext uri="{FF2B5EF4-FFF2-40B4-BE49-F238E27FC236}">
                <a16:creationId xmlns:a16="http://schemas.microsoft.com/office/drawing/2014/main" id="{4EA10FEB-6CBB-4893-A7B3-D475BA4037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4838" y="1214439"/>
            <a:ext cx="8259762" cy="5076825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dirty="0"/>
              <a:t>BUCKET-SORT(A, n)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/>
              <a:t>		for </a:t>
            </a:r>
            <a:r>
              <a:rPr lang="en-US" altLang="ti-ET" sz="2400" dirty="0" err="1">
                <a:latin typeface="Comic Sans MS" panose="030F0702030302020204" pitchFamily="66" charset="0"/>
              </a:rPr>
              <a:t>i</a:t>
            </a:r>
            <a:r>
              <a:rPr lang="en-US" altLang="ti-ET" sz="2400" dirty="0">
                <a:latin typeface="Comic Sans MS" panose="030F0702030302020204" pitchFamily="66" charset="0"/>
              </a:rPr>
              <a:t> ← 1</a:t>
            </a:r>
            <a:r>
              <a:rPr lang="en-US" altLang="ti-ET" sz="2400" dirty="0"/>
              <a:t> </a:t>
            </a:r>
            <a:r>
              <a:rPr lang="en-US" altLang="ti-ET" sz="2400" b="1" dirty="0"/>
              <a:t>to </a:t>
            </a:r>
            <a:r>
              <a:rPr lang="en-US" altLang="ti-ET" sz="2400" dirty="0"/>
              <a:t>n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/>
              <a:t>		     do </a:t>
            </a:r>
            <a:r>
              <a:rPr lang="en-US" altLang="ti-ET" sz="2400" dirty="0"/>
              <a:t>insert A[</a:t>
            </a:r>
            <a:r>
              <a:rPr lang="en-US" altLang="ti-ET" sz="2400" dirty="0" err="1"/>
              <a:t>i</a:t>
            </a:r>
            <a:r>
              <a:rPr lang="en-US" altLang="ti-ET" sz="2400" dirty="0"/>
              <a:t>] into list </a:t>
            </a:r>
            <a:r>
              <a:rPr lang="en-US" altLang="ti-ET" sz="2400" dirty="0">
                <a:latin typeface="Comic Sans MS" panose="030F0702030302020204" pitchFamily="66" charset="0"/>
              </a:rPr>
              <a:t>B[</a:t>
            </a:r>
            <a:r>
              <a:rPr lang="en-US" altLang="ti-ET" sz="2400" dirty="0">
                <a:latin typeface="Comic Sans MS" panose="030F0702030302020204" pitchFamily="66" charset="0"/>
                <a:sym typeface="Symbol" panose="05050102010706020507" pitchFamily="18" charset="2"/>
              </a:rPr>
              <a:t></a:t>
            </a:r>
            <a:r>
              <a:rPr lang="en-US" altLang="ti-ET" sz="2400" dirty="0" err="1">
                <a:latin typeface="Comic Sans MS" panose="030F0702030302020204" pitchFamily="66" charset="0"/>
              </a:rPr>
              <a:t>nA</a:t>
            </a:r>
            <a:r>
              <a:rPr lang="en-US" altLang="ti-ET" sz="2400" dirty="0">
                <a:latin typeface="Comic Sans MS" panose="030F0702030302020204" pitchFamily="66" charset="0"/>
              </a:rPr>
              <a:t>[</a:t>
            </a:r>
            <a:r>
              <a:rPr lang="en-US" altLang="ti-ET" sz="2400" dirty="0" err="1">
                <a:latin typeface="Comic Sans MS" panose="030F0702030302020204" pitchFamily="66" charset="0"/>
              </a:rPr>
              <a:t>i</a:t>
            </a:r>
            <a:r>
              <a:rPr lang="en-US" altLang="ti-ET" sz="2400" dirty="0">
                <a:latin typeface="Comic Sans MS" panose="030F0702030302020204" pitchFamily="66" charset="0"/>
              </a:rPr>
              <a:t>]</a:t>
            </a:r>
            <a:r>
              <a:rPr lang="en-US" altLang="ti-ET" sz="2400" dirty="0">
                <a:latin typeface="Comic Sans MS" panose="030F0702030302020204" pitchFamily="66" charset="0"/>
                <a:sym typeface="Symbol" panose="05050102010706020507" pitchFamily="18" charset="2"/>
              </a:rPr>
              <a:t></a:t>
            </a:r>
            <a:r>
              <a:rPr lang="en-US" altLang="ti-ET" sz="2400" dirty="0">
                <a:latin typeface="Comic Sans MS" panose="030F0702030302020204" pitchFamily="66" charset="0"/>
              </a:rPr>
              <a:t>]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/>
              <a:t>		for </a:t>
            </a:r>
            <a:r>
              <a:rPr lang="en-US" altLang="ti-ET" sz="2400" dirty="0" err="1">
                <a:latin typeface="Comic Sans MS" panose="030F0702030302020204" pitchFamily="66" charset="0"/>
              </a:rPr>
              <a:t>i</a:t>
            </a:r>
            <a:r>
              <a:rPr lang="en-US" altLang="ti-ET" sz="2400" dirty="0">
                <a:latin typeface="Comic Sans MS" panose="030F0702030302020204" pitchFamily="66" charset="0"/>
              </a:rPr>
              <a:t> ← 0</a:t>
            </a:r>
            <a:r>
              <a:rPr lang="en-US" altLang="ti-ET" sz="2400" dirty="0"/>
              <a:t> </a:t>
            </a:r>
            <a:r>
              <a:rPr lang="en-US" altLang="ti-ET" sz="2400" b="1" dirty="0"/>
              <a:t>to </a:t>
            </a:r>
            <a:r>
              <a:rPr lang="en-US" altLang="ti-ET" sz="2400" dirty="0">
                <a:latin typeface="Comic Sans MS" panose="030F0702030302020204" pitchFamily="66" charset="0"/>
              </a:rPr>
              <a:t>n - 1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/>
              <a:t>			do </a:t>
            </a:r>
            <a:r>
              <a:rPr lang="en-US" altLang="ti-ET" sz="2400" dirty="0"/>
              <a:t>sort list </a:t>
            </a:r>
            <a:r>
              <a:rPr lang="en-US" altLang="ti-ET" sz="2400" dirty="0">
                <a:latin typeface="Comic Sans MS" panose="030F0702030302020204" pitchFamily="66" charset="0"/>
              </a:rPr>
              <a:t>B[</a:t>
            </a:r>
            <a:r>
              <a:rPr lang="en-US" altLang="ti-ET" sz="2400" dirty="0" err="1">
                <a:latin typeface="Comic Sans MS" panose="030F0702030302020204" pitchFamily="66" charset="0"/>
              </a:rPr>
              <a:t>i</a:t>
            </a:r>
            <a:r>
              <a:rPr lang="en-US" altLang="ti-ET" sz="2400" dirty="0">
                <a:latin typeface="Comic Sans MS" panose="030F0702030302020204" pitchFamily="66" charset="0"/>
              </a:rPr>
              <a:t>]</a:t>
            </a:r>
            <a:r>
              <a:rPr lang="en-US" altLang="ti-ET" sz="2400" dirty="0"/>
              <a:t> with quicksort sort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dirty="0"/>
              <a:t>		concatenate lists </a:t>
            </a:r>
            <a:r>
              <a:rPr lang="en-US" altLang="ti-ET" sz="2400" dirty="0">
                <a:latin typeface="Comic Sans MS" panose="030F0702030302020204" pitchFamily="66" charset="0"/>
              </a:rPr>
              <a:t>B[0], B[1], . . . , B[n -1]</a:t>
            </a:r>
            <a:r>
              <a:rPr lang="en-US" altLang="ti-ET" sz="2400" dirty="0"/>
              <a:t> 		together in order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/>
              <a:t>		return </a:t>
            </a:r>
            <a:r>
              <a:rPr lang="en-US" altLang="ti-ET" sz="2400" dirty="0"/>
              <a:t>the concatenated lists</a:t>
            </a:r>
          </a:p>
        </p:txBody>
      </p:sp>
      <p:sp>
        <p:nvSpPr>
          <p:cNvPr id="359428" name="AutoShape 4">
            <a:extLst>
              <a:ext uri="{FF2B5EF4-FFF2-40B4-BE49-F238E27FC236}">
                <a16:creationId xmlns:a16="http://schemas.microsoft.com/office/drawing/2014/main" id="{2B141C13-D0F1-48C5-8D84-7F5C61E43503}"/>
              </a:ext>
            </a:extLst>
          </p:cNvPr>
          <p:cNvSpPr>
            <a:spLocks/>
          </p:cNvSpPr>
          <p:nvPr/>
        </p:nvSpPr>
        <p:spPr bwMode="auto">
          <a:xfrm>
            <a:off x="8534400" y="1981200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59429" name="AutoShape 5">
            <a:extLst>
              <a:ext uri="{FF2B5EF4-FFF2-40B4-BE49-F238E27FC236}">
                <a16:creationId xmlns:a16="http://schemas.microsoft.com/office/drawing/2014/main" id="{906761BE-9970-4DDE-8D63-A27A40BF3C7B}"/>
              </a:ext>
            </a:extLst>
          </p:cNvPr>
          <p:cNvSpPr>
            <a:spLocks/>
          </p:cNvSpPr>
          <p:nvPr/>
        </p:nvSpPr>
        <p:spPr bwMode="auto">
          <a:xfrm>
            <a:off x="8534400" y="3276600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59430" name="AutoShape 6">
            <a:extLst>
              <a:ext uri="{FF2B5EF4-FFF2-40B4-BE49-F238E27FC236}">
                <a16:creationId xmlns:a16="http://schemas.microsoft.com/office/drawing/2014/main" id="{E513E760-8F23-4B92-AD2A-8179B3BFEBAD}"/>
              </a:ext>
            </a:extLst>
          </p:cNvPr>
          <p:cNvSpPr>
            <a:spLocks/>
          </p:cNvSpPr>
          <p:nvPr/>
        </p:nvSpPr>
        <p:spPr bwMode="auto">
          <a:xfrm>
            <a:off x="8534400" y="4648200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59431" name="Text Box 7">
            <a:extLst>
              <a:ext uri="{FF2B5EF4-FFF2-40B4-BE49-F238E27FC236}">
                <a16:creationId xmlns:a16="http://schemas.microsoft.com/office/drawing/2014/main" id="{DA544D6B-89A3-454B-8B69-B96FEA830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7450" y="2246313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O(n)</a:t>
            </a:r>
          </a:p>
        </p:txBody>
      </p:sp>
      <p:sp>
        <p:nvSpPr>
          <p:cNvPr id="359432" name="Text Box 8">
            <a:extLst>
              <a:ext uri="{FF2B5EF4-FFF2-40B4-BE49-F238E27FC236}">
                <a16:creationId xmlns:a16="http://schemas.microsoft.com/office/drawing/2014/main" id="{8CA27AEE-E3FB-4A99-AE98-87733E0E3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7451" y="3581401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(n)</a:t>
            </a:r>
          </a:p>
        </p:txBody>
      </p:sp>
      <p:sp>
        <p:nvSpPr>
          <p:cNvPr id="359433" name="Text Box 9">
            <a:extLst>
              <a:ext uri="{FF2B5EF4-FFF2-40B4-BE49-F238E27FC236}">
                <a16:creationId xmlns:a16="http://schemas.microsoft.com/office/drawing/2014/main" id="{118B5CE4-9AF7-49BA-87AE-6A529DC78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7450" y="4956176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O(n)</a:t>
            </a:r>
          </a:p>
        </p:txBody>
      </p:sp>
      <p:sp>
        <p:nvSpPr>
          <p:cNvPr id="359434" name="Line 10">
            <a:extLst>
              <a:ext uri="{FF2B5EF4-FFF2-40B4-BE49-F238E27FC236}">
                <a16:creationId xmlns:a16="http://schemas.microsoft.com/office/drawing/2014/main" id="{492737F0-2D37-4433-955F-79257596C6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6096000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59435" name="Text Box 11">
            <a:extLst>
              <a:ext uri="{FF2B5EF4-FFF2-40B4-BE49-F238E27FC236}">
                <a16:creationId xmlns:a16="http://schemas.microsoft.com/office/drawing/2014/main" id="{6CBAE483-B7AC-4BB0-A5E8-904014F2A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7451" y="6172201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(n)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31" grpId="0"/>
      <p:bldP spid="359432" grpId="0"/>
      <p:bldP spid="359433" grpId="0"/>
      <p:bldP spid="3594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75B2401-E980-4161-A15A-57B2D3A399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D75E1A9-1162-4B6E-A6BB-2F9873C129B0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7314" name="Rectangle 2">
            <a:extLst>
              <a:ext uri="{FF2B5EF4-FFF2-40B4-BE49-F238E27FC236}">
                <a16:creationId xmlns:a16="http://schemas.microsoft.com/office/drawing/2014/main" id="{53E9F9E1-CF80-4955-9381-5B10E0A1A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Lower-Bound for Sorting</a:t>
            </a:r>
          </a:p>
        </p:txBody>
      </p:sp>
      <p:sp>
        <p:nvSpPr>
          <p:cNvPr id="397315" name="Rectangle 3">
            <a:extLst>
              <a:ext uri="{FF2B5EF4-FFF2-40B4-BE49-F238E27FC236}">
                <a16:creationId xmlns:a16="http://schemas.microsoft.com/office/drawing/2014/main" id="{67FC408E-4DEE-4EF4-AFCE-FA7346EC47A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50449" y="1723486"/>
            <a:ext cx="11057642" cy="3781768"/>
          </a:xfr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ti-ET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</a:t>
            </a:r>
            <a:r>
              <a:rPr lang="en-US" altLang="ti-ET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ti-ET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sort </a:t>
            </a:r>
            <a:r>
              <a:rPr lang="en-US" altLang="ti-ET" sz="4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elements, comparison sorts must make </a:t>
            </a:r>
            <a:r>
              <a:rPr lang="en-US" altLang="ti-ET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(</a:t>
            </a:r>
            <a:r>
              <a:rPr lang="en-US" altLang="ti-ET" sz="4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sz="4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en-US" altLang="ti-ET" sz="4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ti-ET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comparisons in the worst case.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id="{EEC12FCC-0E13-4AE9-977C-AFF7598A9F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7645" y="994528"/>
            <a:ext cx="11462993" cy="5775406"/>
          </a:xfrm>
        </p:spPr>
        <p:txBody>
          <a:bodyPr/>
          <a:lstStyle/>
          <a:p>
            <a:r>
              <a:rPr lang="en-US" altLang="ti-E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comparison sort will take at least </a:t>
            </a:r>
            <a:r>
              <a:rPr lang="en-US" altLang="ti-ET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en-US" altLang="ti-ET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sort an array of n numbers</a:t>
            </a:r>
          </a:p>
          <a:p>
            <a:r>
              <a:rPr lang="en-US" altLang="ti-E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achieve a better running time for sorting if we can make certain assumptions on the input data:</a:t>
            </a:r>
          </a:p>
          <a:p>
            <a:r>
              <a:rPr lang="en-US" altLang="ti-E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some situation (like above) we can sort in </a:t>
            </a:r>
            <a:r>
              <a:rPr lang="el-GR" altLang="ti-E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ti-E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</a:p>
          <a:p>
            <a:pPr lvl="1"/>
            <a:r>
              <a:rPr lang="en-US" altLang="ti-ET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counting sort</a:t>
            </a:r>
          </a:p>
          <a:p>
            <a:pPr lvl="1"/>
            <a:r>
              <a:rPr lang="en-US" altLang="ti-ET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radix sort</a:t>
            </a:r>
          </a:p>
          <a:p>
            <a:pPr lvl="1"/>
            <a:r>
              <a:rPr lang="en-US" altLang="ti-ET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bucket sort</a:t>
            </a:r>
          </a:p>
          <a:p>
            <a:r>
              <a:rPr lang="en-US" altLang="ti-E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additional knowledge about the data besides comparisons</a:t>
            </a:r>
            <a:endParaRPr lang="el-GR" altLang="ti-E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3788104-AC3F-4668-89FD-BFE2013EF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88066"/>
            <a:ext cx="10972800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D2C93EFA-ADE9-4755-88B1-96DCC95088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231" y="100013"/>
            <a:ext cx="11528981" cy="906462"/>
          </a:xfrm>
        </p:spPr>
        <p:txBody>
          <a:bodyPr/>
          <a:lstStyle/>
          <a:p>
            <a:r>
              <a:rPr lang="en-US" altLang="ti-ET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Why don’t we hear about these more?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A712FB1E-1FBC-4329-9806-CEA92ADF3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ti-E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Constants can be large and running times therefore may be larger for modest input sizes</a:t>
            </a:r>
          </a:p>
          <a:p>
            <a:pPr>
              <a:lnSpc>
                <a:spcPct val="150000"/>
              </a:lnSpc>
            </a:pPr>
            <a:r>
              <a:rPr lang="en-US" altLang="ti-E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friendliness</a:t>
            </a:r>
          </a:p>
          <a:p>
            <a:pPr>
              <a:lnSpc>
                <a:spcPct val="150000"/>
              </a:lnSpc>
            </a:pPr>
            <a:r>
              <a:rPr lang="en-US" altLang="ti-E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(Quicksort sorts in place)</a:t>
            </a:r>
          </a:p>
          <a:p>
            <a:pPr>
              <a:lnSpc>
                <a:spcPct val="150000"/>
              </a:lnSpc>
            </a:pPr>
            <a:r>
              <a:rPr lang="en-US" altLang="ti-E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considerations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>
            <a:extLst>
              <a:ext uri="{FF2B5EF4-FFF2-40B4-BE49-F238E27FC236}">
                <a16:creationId xmlns:a16="http://schemas.microsoft.com/office/drawing/2014/main" id="{CBBE2640-D038-432B-8FC2-1BF4045000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Radix Sort Is a Bucket Sort</a:t>
            </a:r>
          </a:p>
        </p:txBody>
      </p:sp>
      <p:pic>
        <p:nvPicPr>
          <p:cNvPr id="436228" name="Picture 4">
            <a:extLst>
              <a:ext uri="{FF2B5EF4-FFF2-40B4-BE49-F238E27FC236}">
                <a16:creationId xmlns:a16="http://schemas.microsoft.com/office/drawing/2014/main" id="{279C20BF-1DC0-4F40-BF65-D18875086BEA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3448" y="933254"/>
            <a:ext cx="8314440" cy="5924746"/>
          </a:xfrm>
          <a:noFill/>
          <a:ln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196385C3-1F96-4E9C-A9EB-D1640D224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8282388-0D7D-43AE-9E8B-9FE8BE9DFE74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7250" name="Rectangle 2">
            <a:extLst>
              <a:ext uri="{FF2B5EF4-FFF2-40B4-BE49-F238E27FC236}">
                <a16:creationId xmlns:a16="http://schemas.microsoft.com/office/drawing/2014/main" id="{D5999341-A272-4012-B6A3-FD70496CAD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Running Time of 2</a:t>
            </a:r>
            <a:r>
              <a:rPr lang="en-US" altLang="ti-ET" baseline="30000"/>
              <a:t>nd</a:t>
            </a:r>
            <a:r>
              <a:rPr lang="en-US" altLang="ti-ET"/>
              <a:t> Step</a:t>
            </a:r>
          </a:p>
        </p:txBody>
      </p:sp>
      <p:pic>
        <p:nvPicPr>
          <p:cNvPr id="437252" name="Picture 4">
            <a:extLst>
              <a:ext uri="{FF2B5EF4-FFF2-40B4-BE49-F238E27FC236}">
                <a16:creationId xmlns:a16="http://schemas.microsoft.com/office/drawing/2014/main" id="{48D9BEBA-3F37-4643-9A2F-6C3194DBA737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0463" y="1270001"/>
            <a:ext cx="7378700" cy="5076825"/>
          </a:xfrm>
          <a:noFill/>
          <a:ln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AA8E3FE-7059-414A-B68F-D6D5E976FA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C1F7053-BE18-476B-AF66-A7124EA753B5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2370" name="Rectangle 2">
            <a:extLst>
              <a:ext uri="{FF2B5EF4-FFF2-40B4-BE49-F238E27FC236}">
                <a16:creationId xmlns:a16="http://schemas.microsoft.com/office/drawing/2014/main" id="{105D1B32-E32B-4A06-8FAB-B6DDD1B134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 dirty="0"/>
              <a:t>Radix Sort as a Bucket Sort</a:t>
            </a:r>
          </a:p>
        </p:txBody>
      </p:sp>
      <p:pic>
        <p:nvPicPr>
          <p:cNvPr id="442372" name="Picture 4">
            <a:extLst>
              <a:ext uri="{FF2B5EF4-FFF2-40B4-BE49-F238E27FC236}">
                <a16:creationId xmlns:a16="http://schemas.microsoft.com/office/drawing/2014/main" id="{0C7FEA8D-82A1-4121-B977-D37B5534B15E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76450" y="2039939"/>
            <a:ext cx="8229600" cy="3495675"/>
          </a:xfrm>
          <a:noFill/>
          <a:ln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ACD0D-5FA6-4370-B200-51E0EEB27E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97D6C14-6892-420F-ABD7-81C3E9922852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9298" name="Rectangle 2">
            <a:extLst>
              <a:ext uri="{FF2B5EF4-FFF2-40B4-BE49-F238E27FC236}">
                <a16:creationId xmlns:a16="http://schemas.microsoft.com/office/drawing/2014/main" id="{48929F13-96A0-4758-8F42-19F087DB77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Effect of radix k</a:t>
            </a:r>
          </a:p>
        </p:txBody>
      </p:sp>
      <p:pic>
        <p:nvPicPr>
          <p:cNvPr id="439300" name="Picture 4">
            <a:extLst>
              <a:ext uri="{FF2B5EF4-FFF2-40B4-BE49-F238E27FC236}">
                <a16:creationId xmlns:a16="http://schemas.microsoft.com/office/drawing/2014/main" id="{FFA3FBF6-A267-444C-BBE7-570854D6E9EE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94001" y="1214439"/>
            <a:ext cx="6391275" cy="5076825"/>
          </a:xfrm>
          <a:noFill/>
          <a:ln/>
        </p:spPr>
      </p:pic>
      <p:sp>
        <p:nvSpPr>
          <p:cNvPr id="439302" name="Text Box 6">
            <a:extLst>
              <a:ext uri="{FF2B5EF4-FFF2-40B4-BE49-F238E27FC236}">
                <a16:creationId xmlns:a16="http://schemas.microsoft.com/office/drawing/2014/main" id="{4C3E4438-9C99-47A0-9201-C1E254A84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0676" y="2212975"/>
            <a:ext cx="282575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4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7220320B-3433-4685-A8A2-161673B97E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00D2AF-B2C8-40D7-8CA2-53770E595092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2130" name="Rectangle 2">
            <a:extLst>
              <a:ext uri="{FF2B5EF4-FFF2-40B4-BE49-F238E27FC236}">
                <a16:creationId xmlns:a16="http://schemas.microsoft.com/office/drawing/2014/main" id="{87CFDC37-8555-46AA-9E1B-D4F47143B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Problems</a:t>
            </a:r>
          </a:p>
        </p:txBody>
      </p:sp>
      <p:sp>
        <p:nvSpPr>
          <p:cNvPr id="432131" name="Rectangle 3">
            <a:extLst>
              <a:ext uri="{FF2B5EF4-FFF2-40B4-BE49-F238E27FC236}">
                <a16:creationId xmlns:a16="http://schemas.microsoft.com/office/drawing/2014/main" id="{489BD09F-6669-482F-B46C-AB94168F13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 dirty="0"/>
              <a:t>You are given 5 distinct numbers to sort. Describe an algorithm which sorts them using at most 6 comparisons, or argue that no such algorithm exists.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FFF1A02F-D957-4B1A-ADFB-9CB95DE7B4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834BEDA-8FCE-4EFE-B7D9-9729D05B0FA8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3154" name="Rectangle 2">
            <a:extLst>
              <a:ext uri="{FF2B5EF4-FFF2-40B4-BE49-F238E27FC236}">
                <a16:creationId xmlns:a16="http://schemas.microsoft.com/office/drawing/2014/main" id="{853015AE-DE15-4BFA-8CD9-BD4D2BC9A1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Problems</a:t>
            </a:r>
          </a:p>
        </p:txBody>
      </p:sp>
      <p:sp>
        <p:nvSpPr>
          <p:cNvPr id="433155" name="Rectangle 3">
            <a:extLst>
              <a:ext uri="{FF2B5EF4-FFF2-40B4-BE49-F238E27FC236}">
                <a16:creationId xmlns:a16="http://schemas.microsoft.com/office/drawing/2014/main" id="{F822D5DA-25DC-400B-9BA2-80558963D2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Show how you can sort n integers in the range 1 to n</a:t>
            </a:r>
            <a:r>
              <a:rPr lang="en-US" altLang="ti-ET" baseline="30000"/>
              <a:t>2</a:t>
            </a:r>
            <a:r>
              <a:rPr lang="en-US" altLang="ti-ET"/>
              <a:t> in O(n) time.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>
            <a:extLst>
              <a:ext uri="{FF2B5EF4-FFF2-40B4-BE49-F238E27FC236}">
                <a16:creationId xmlns:a16="http://schemas.microsoft.com/office/drawing/2014/main" id="{313F9086-5C68-42CA-97B2-0D6D2CD04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Non-comparison Sorts: Counting Sort</a:t>
            </a:r>
          </a:p>
        </p:txBody>
      </p:sp>
      <p:sp>
        <p:nvSpPr>
          <p:cNvPr id="378887" name="Rectangle 7">
            <a:extLst>
              <a:ext uri="{FF2B5EF4-FFF2-40B4-BE49-F238E27FC236}">
                <a16:creationId xmlns:a16="http://schemas.microsoft.com/office/drawing/2014/main" id="{E8AEE1B6-4E83-4868-B378-27E735A902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583" y="1508288"/>
            <a:ext cx="11138520" cy="4765511"/>
          </a:xfrm>
          <a:noFill/>
          <a:ln/>
        </p:spPr>
        <p:txBody>
          <a:bodyPr/>
          <a:lstStyle/>
          <a:p>
            <a:r>
              <a:rPr lang="en-US" altLang="ti-ET" dirty="0"/>
              <a:t>Depends on a </a:t>
            </a:r>
            <a:r>
              <a:rPr lang="en-US" altLang="ti-ET" b="1" dirty="0">
                <a:solidFill>
                  <a:srgbClr val="CC3300"/>
                </a:solidFill>
              </a:rPr>
              <a:t>key </a:t>
            </a:r>
            <a:r>
              <a:rPr lang="en-US" altLang="ti-ET" b="1" i="1" dirty="0">
                <a:solidFill>
                  <a:srgbClr val="CC3300"/>
                </a:solidFill>
              </a:rPr>
              <a:t>assumption</a:t>
            </a:r>
            <a:r>
              <a:rPr lang="en-US" altLang="ti-ET" dirty="0"/>
              <a:t>: </a:t>
            </a:r>
            <a:r>
              <a:rPr lang="en-US" altLang="ti-ET" dirty="0">
                <a:solidFill>
                  <a:schemeClr val="hlink"/>
                </a:solidFill>
              </a:rPr>
              <a:t>numbers to be sorted are integers in {0, 1, 2, …, </a:t>
            </a:r>
            <a:r>
              <a:rPr lang="en-US" altLang="ti-ET" i="1" dirty="0">
                <a:solidFill>
                  <a:schemeClr val="hlink"/>
                </a:solidFill>
              </a:rPr>
              <a:t>k</a:t>
            </a:r>
            <a:r>
              <a:rPr lang="en-US" altLang="ti-ET" dirty="0">
                <a:solidFill>
                  <a:schemeClr val="hlink"/>
                </a:solidFill>
              </a:rPr>
              <a:t>}</a:t>
            </a:r>
            <a:r>
              <a:rPr lang="en-US" altLang="ti-ET" dirty="0"/>
              <a:t>.</a:t>
            </a:r>
          </a:p>
          <a:p>
            <a:r>
              <a:rPr lang="en-US" altLang="ti-ET" b="1" dirty="0">
                <a:solidFill>
                  <a:srgbClr val="CC3300"/>
                </a:solidFill>
              </a:rPr>
              <a:t>Input: </a:t>
            </a:r>
            <a:r>
              <a:rPr lang="en-US" altLang="ti-ET" i="1" dirty="0"/>
              <a:t>A</a:t>
            </a:r>
            <a:r>
              <a:rPr lang="en-US" altLang="ti-ET" dirty="0"/>
              <a:t>[1..</a:t>
            </a:r>
            <a:r>
              <a:rPr lang="en-US" altLang="ti-ET" i="1" dirty="0"/>
              <a:t>n</a:t>
            </a:r>
            <a:r>
              <a:rPr lang="en-US" altLang="ti-ET" dirty="0"/>
              <a:t>] , where </a:t>
            </a:r>
            <a:r>
              <a:rPr lang="en-US" altLang="ti-ET" i="1" dirty="0"/>
              <a:t>A</a:t>
            </a:r>
            <a:r>
              <a:rPr lang="en-US" altLang="ti-ET" dirty="0"/>
              <a:t>[</a:t>
            </a:r>
            <a:r>
              <a:rPr lang="en-US" altLang="ti-ET" i="1" dirty="0"/>
              <a:t>j</a:t>
            </a:r>
            <a:r>
              <a:rPr lang="en-US" altLang="ti-ET" dirty="0"/>
              <a:t>] </a:t>
            </a:r>
            <a:r>
              <a:rPr lang="en-US" altLang="ti-ET" dirty="0">
                <a:sym typeface="Symbol" panose="05050102010706020507" pitchFamily="18" charset="2"/>
              </a:rPr>
              <a:t> {0, 1, 2, …, </a:t>
            </a:r>
            <a:r>
              <a:rPr lang="en-US" altLang="ti-ET" i="1" dirty="0">
                <a:sym typeface="Symbol" panose="05050102010706020507" pitchFamily="18" charset="2"/>
              </a:rPr>
              <a:t>k</a:t>
            </a:r>
            <a:r>
              <a:rPr lang="en-US" altLang="ti-ET" dirty="0">
                <a:sym typeface="Symbol" panose="05050102010706020507" pitchFamily="18" charset="2"/>
              </a:rPr>
              <a:t>} for </a:t>
            </a:r>
            <a:r>
              <a:rPr lang="en-US" altLang="ti-ET" i="1" dirty="0">
                <a:sym typeface="Symbol" panose="05050102010706020507" pitchFamily="18" charset="2"/>
              </a:rPr>
              <a:t>j</a:t>
            </a:r>
            <a:r>
              <a:rPr lang="en-US" altLang="ti-ET" dirty="0">
                <a:sym typeface="Symbol" panose="05050102010706020507" pitchFamily="18" charset="2"/>
              </a:rPr>
              <a:t> = 1, 2, …, </a:t>
            </a:r>
            <a:r>
              <a:rPr lang="en-US" altLang="ti-ET" i="1" dirty="0">
                <a:sym typeface="Symbol" panose="05050102010706020507" pitchFamily="18" charset="2"/>
              </a:rPr>
              <a:t>n. </a:t>
            </a:r>
            <a:r>
              <a:rPr lang="en-US" altLang="ti-ET" dirty="0">
                <a:sym typeface="Symbol" panose="05050102010706020507" pitchFamily="18" charset="2"/>
              </a:rPr>
              <a:t>Array </a:t>
            </a:r>
            <a:r>
              <a:rPr lang="en-US" altLang="ti-ET" i="1" dirty="0">
                <a:sym typeface="Symbol" panose="05050102010706020507" pitchFamily="18" charset="2"/>
              </a:rPr>
              <a:t>A</a:t>
            </a:r>
            <a:r>
              <a:rPr lang="en-US" altLang="ti-ET" dirty="0">
                <a:sym typeface="Symbol" panose="05050102010706020507" pitchFamily="18" charset="2"/>
              </a:rPr>
              <a:t> and values </a:t>
            </a:r>
            <a:r>
              <a:rPr lang="en-US" altLang="ti-ET" i="1" dirty="0">
                <a:sym typeface="Symbol" panose="05050102010706020507" pitchFamily="18" charset="2"/>
              </a:rPr>
              <a:t>n </a:t>
            </a:r>
            <a:r>
              <a:rPr lang="en-US" altLang="ti-ET" dirty="0">
                <a:sym typeface="Symbol" panose="05050102010706020507" pitchFamily="18" charset="2"/>
              </a:rPr>
              <a:t>and </a:t>
            </a:r>
            <a:r>
              <a:rPr lang="en-US" altLang="ti-ET" i="1" dirty="0">
                <a:sym typeface="Symbol" panose="05050102010706020507" pitchFamily="18" charset="2"/>
              </a:rPr>
              <a:t>k </a:t>
            </a:r>
            <a:r>
              <a:rPr lang="en-US" altLang="ti-ET" dirty="0">
                <a:sym typeface="Symbol" panose="05050102010706020507" pitchFamily="18" charset="2"/>
              </a:rPr>
              <a:t>are given as parameters.</a:t>
            </a:r>
          </a:p>
          <a:p>
            <a:r>
              <a:rPr lang="en-US" altLang="ti-ET" b="1" dirty="0">
                <a:solidFill>
                  <a:srgbClr val="CC3300"/>
                </a:solidFill>
                <a:sym typeface="Symbol" panose="05050102010706020507" pitchFamily="18" charset="2"/>
              </a:rPr>
              <a:t>Output:</a:t>
            </a:r>
            <a:r>
              <a:rPr lang="en-US" altLang="ti-ET" dirty="0">
                <a:sym typeface="Symbol" panose="05050102010706020507" pitchFamily="18" charset="2"/>
              </a:rPr>
              <a:t> </a:t>
            </a:r>
            <a:r>
              <a:rPr lang="en-US" altLang="ti-ET" i="1" dirty="0">
                <a:sym typeface="Symbol" panose="05050102010706020507" pitchFamily="18" charset="2"/>
              </a:rPr>
              <a:t>B</a:t>
            </a:r>
            <a:r>
              <a:rPr lang="en-US" altLang="ti-ET" dirty="0">
                <a:sym typeface="Symbol" panose="05050102010706020507" pitchFamily="18" charset="2"/>
              </a:rPr>
              <a:t>[1..</a:t>
            </a:r>
            <a:r>
              <a:rPr lang="en-US" altLang="ti-ET" i="1" dirty="0">
                <a:sym typeface="Symbol" panose="05050102010706020507" pitchFamily="18" charset="2"/>
              </a:rPr>
              <a:t>n</a:t>
            </a:r>
            <a:r>
              <a:rPr lang="en-US" altLang="ti-ET" dirty="0">
                <a:sym typeface="Symbol" panose="05050102010706020507" pitchFamily="18" charset="2"/>
              </a:rPr>
              <a:t>] sorted. </a:t>
            </a:r>
            <a:r>
              <a:rPr lang="en-US" altLang="ti-ET" i="1" dirty="0">
                <a:sym typeface="Symbol" panose="05050102010706020507" pitchFamily="18" charset="2"/>
              </a:rPr>
              <a:t>B</a:t>
            </a:r>
            <a:r>
              <a:rPr lang="en-US" altLang="ti-ET" dirty="0">
                <a:sym typeface="Symbol" panose="05050102010706020507" pitchFamily="18" charset="2"/>
              </a:rPr>
              <a:t> is assumed to be already allocated and is given as a parameter.</a:t>
            </a:r>
          </a:p>
          <a:p>
            <a:r>
              <a:rPr lang="en-US" altLang="ti-ET" b="1" dirty="0">
                <a:solidFill>
                  <a:srgbClr val="CC3300"/>
                </a:solidFill>
                <a:sym typeface="Symbol" panose="05050102010706020507" pitchFamily="18" charset="2"/>
              </a:rPr>
              <a:t>Auxiliary Storage:</a:t>
            </a:r>
            <a:r>
              <a:rPr lang="en-US" altLang="ti-ET" dirty="0">
                <a:sym typeface="Symbol" panose="05050102010706020507" pitchFamily="18" charset="2"/>
              </a:rPr>
              <a:t> </a:t>
            </a:r>
            <a:r>
              <a:rPr lang="en-US" altLang="ti-ET" i="1" dirty="0">
                <a:sym typeface="Symbol" panose="05050102010706020507" pitchFamily="18" charset="2"/>
              </a:rPr>
              <a:t>C</a:t>
            </a:r>
            <a:r>
              <a:rPr lang="en-US" altLang="ti-ET" dirty="0">
                <a:sym typeface="Symbol" panose="05050102010706020507" pitchFamily="18" charset="2"/>
              </a:rPr>
              <a:t>[0..</a:t>
            </a:r>
            <a:r>
              <a:rPr lang="en-US" altLang="ti-ET" i="1" dirty="0">
                <a:sym typeface="Symbol" panose="05050102010706020507" pitchFamily="18" charset="2"/>
              </a:rPr>
              <a:t>k</a:t>
            </a:r>
            <a:r>
              <a:rPr lang="en-US" altLang="ti-ET" dirty="0">
                <a:sym typeface="Symbol" panose="05050102010706020507" pitchFamily="18" charset="2"/>
              </a:rPr>
              <a:t>]</a:t>
            </a:r>
          </a:p>
          <a:p>
            <a:r>
              <a:rPr lang="en-US" altLang="ti-ET" dirty="0">
                <a:solidFill>
                  <a:schemeClr val="hlink"/>
                </a:solidFill>
              </a:rPr>
              <a:t>Runs in linear time if  </a:t>
            </a:r>
            <a:r>
              <a:rPr lang="en-US" altLang="ti-ET" b="1" dirty="0">
                <a:solidFill>
                  <a:schemeClr val="hlink"/>
                </a:solidFill>
              </a:rPr>
              <a:t> </a:t>
            </a:r>
            <a:r>
              <a:rPr lang="en-US" altLang="ti-ET" b="1" i="1" dirty="0">
                <a:solidFill>
                  <a:srgbClr val="CC3300"/>
                </a:solidFill>
              </a:rPr>
              <a:t>k </a:t>
            </a:r>
            <a:r>
              <a:rPr lang="en-US" altLang="ti-ET" b="1" dirty="0">
                <a:solidFill>
                  <a:srgbClr val="CC3300"/>
                </a:solidFill>
              </a:rPr>
              <a:t>= </a:t>
            </a:r>
            <a:r>
              <a:rPr lang="en-US" altLang="ti-ET" b="1" i="1" dirty="0">
                <a:solidFill>
                  <a:srgbClr val="CC3300"/>
                </a:solidFill>
              </a:rPr>
              <a:t>O</a:t>
            </a:r>
            <a:r>
              <a:rPr lang="en-US" altLang="ti-ET" b="1" dirty="0">
                <a:solidFill>
                  <a:srgbClr val="CC3300"/>
                </a:solidFill>
              </a:rPr>
              <a:t>(</a:t>
            </a:r>
            <a:r>
              <a:rPr lang="en-US" altLang="ti-ET" b="1" i="1" dirty="0">
                <a:solidFill>
                  <a:srgbClr val="CC3300"/>
                </a:solidFill>
              </a:rPr>
              <a:t>n</a:t>
            </a:r>
            <a:r>
              <a:rPr lang="en-US" altLang="ti-ET" b="1" dirty="0">
                <a:solidFill>
                  <a:srgbClr val="CC3300"/>
                </a:solidFill>
              </a:rPr>
              <a:t>)</a:t>
            </a:r>
            <a:r>
              <a:rPr lang="en-US" altLang="ti-ET" dirty="0"/>
              <a:t>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>
            <a:extLst>
              <a:ext uri="{FF2B5EF4-FFF2-40B4-BE49-F238E27FC236}">
                <a16:creationId xmlns:a16="http://schemas.microsoft.com/office/drawing/2014/main" id="{209739B7-2D01-42D5-897C-D196218513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 dirty="0"/>
              <a:t>Counting-Sort </a:t>
            </a:r>
          </a:p>
        </p:txBody>
      </p:sp>
      <p:sp>
        <p:nvSpPr>
          <p:cNvPr id="395267" name="Rectangle 3">
            <a:extLst>
              <a:ext uri="{FF2B5EF4-FFF2-40B4-BE49-F238E27FC236}">
                <a16:creationId xmlns:a16="http://schemas.microsoft.com/office/drawing/2014/main" id="{B78D27EC-7953-4BCC-AF04-1744181063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583" y="1348034"/>
            <a:ext cx="7179262" cy="5363852"/>
          </a:xfrm>
          <a:solidFill>
            <a:srgbClr val="FFFFFF"/>
          </a:solidFill>
          <a:ln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ti-ET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CountingSort</a:t>
            </a:r>
            <a:r>
              <a:rPr lang="en-US" altLang="ti-ET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ti-ET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ti-ET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altLang="ti-ET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</a:t>
            </a:r>
            <a:r>
              <a:rPr lang="en-US" altLang="ti-ET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altLang="ti-ET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altLang="ti-ET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en-US" altLang="ti-ET" sz="2600" dirty="0">
                <a:latin typeface="Consolas" panose="020B0609020204030204" pitchFamily="49" charset="0"/>
              </a:rPr>
              <a:t>1.  for </a:t>
            </a:r>
            <a:r>
              <a:rPr lang="en-US" altLang="ti-ET" sz="2600" i="1" dirty="0" err="1">
                <a:latin typeface="Consolas" panose="020B0609020204030204" pitchFamily="49" charset="0"/>
              </a:rPr>
              <a:t>i</a:t>
            </a:r>
            <a:r>
              <a:rPr lang="en-US" altLang="ti-ET" sz="2600" dirty="0">
                <a:latin typeface="Consolas" panose="020B0609020204030204" pitchFamily="49" charset="0"/>
              </a:rPr>
              <a:t> </a:t>
            </a:r>
            <a:r>
              <a:rPr lang="en-US" altLang="ti-ET" sz="2600" dirty="0">
                <a:latin typeface="Consolas" panose="020B0609020204030204" pitchFamily="49" charset="0"/>
                <a:sym typeface="Symbol" panose="05050102010706020507" pitchFamily="18" charset="2"/>
              </a:rPr>
              <a:t></a:t>
            </a:r>
            <a:r>
              <a:rPr lang="en-US" altLang="ti-ET" sz="2600" dirty="0">
                <a:latin typeface="Consolas" panose="020B0609020204030204" pitchFamily="49" charset="0"/>
              </a:rPr>
              <a:t> 1 to </a:t>
            </a:r>
            <a:r>
              <a:rPr lang="en-US" altLang="ti-ET" sz="2600" i="1" dirty="0">
                <a:latin typeface="Consolas" panose="020B0609020204030204" pitchFamily="49" charset="0"/>
              </a:rPr>
              <a:t>k</a:t>
            </a:r>
            <a:endParaRPr lang="en-US" altLang="ti-ET" sz="2600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ti-ET" sz="2600" dirty="0">
                <a:latin typeface="Consolas" panose="020B0609020204030204" pitchFamily="49" charset="0"/>
              </a:rPr>
              <a:t>2.        do </a:t>
            </a:r>
            <a:r>
              <a:rPr lang="en-US" altLang="ti-ET" sz="2600" i="1" dirty="0">
                <a:latin typeface="Consolas" panose="020B0609020204030204" pitchFamily="49" charset="0"/>
              </a:rPr>
              <a:t>C</a:t>
            </a:r>
            <a:r>
              <a:rPr lang="en-US" altLang="ti-ET" sz="2600" dirty="0">
                <a:latin typeface="Consolas" panose="020B0609020204030204" pitchFamily="49" charset="0"/>
              </a:rPr>
              <a:t>[</a:t>
            </a:r>
            <a:r>
              <a:rPr lang="en-US" altLang="ti-ET" sz="2600" i="1" dirty="0" err="1">
                <a:latin typeface="Consolas" panose="020B0609020204030204" pitchFamily="49" charset="0"/>
              </a:rPr>
              <a:t>i</a:t>
            </a:r>
            <a:r>
              <a:rPr lang="en-US" altLang="ti-ET" sz="2600" dirty="0">
                <a:latin typeface="Consolas" panose="020B0609020204030204" pitchFamily="49" charset="0"/>
              </a:rPr>
              <a:t>] </a:t>
            </a:r>
            <a:r>
              <a:rPr lang="en-US" altLang="ti-ET" sz="2600" dirty="0">
                <a:latin typeface="Consolas" panose="020B0609020204030204" pitchFamily="49" charset="0"/>
                <a:sym typeface="Symbol" panose="05050102010706020507" pitchFamily="18" charset="2"/>
              </a:rPr>
              <a:t></a:t>
            </a:r>
            <a:r>
              <a:rPr lang="en-US" altLang="ti-ET" sz="2600" dirty="0">
                <a:latin typeface="Consolas" panose="020B0609020204030204" pitchFamily="49" charset="0"/>
              </a:rPr>
              <a:t> 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i-ET" sz="2600" dirty="0">
                <a:latin typeface="Consolas" panose="020B0609020204030204" pitchFamily="49" charset="0"/>
              </a:rPr>
              <a:t>3.  for </a:t>
            </a:r>
            <a:r>
              <a:rPr lang="en-US" altLang="ti-ET" sz="2600" i="1" dirty="0">
                <a:latin typeface="Consolas" panose="020B0609020204030204" pitchFamily="49" charset="0"/>
              </a:rPr>
              <a:t>j</a:t>
            </a:r>
            <a:r>
              <a:rPr lang="en-US" altLang="ti-ET" sz="2600" dirty="0">
                <a:latin typeface="Consolas" panose="020B0609020204030204" pitchFamily="49" charset="0"/>
              </a:rPr>
              <a:t> </a:t>
            </a:r>
            <a:r>
              <a:rPr lang="en-US" altLang="ti-ET" sz="2600" dirty="0">
                <a:latin typeface="Consolas" panose="020B0609020204030204" pitchFamily="49" charset="0"/>
                <a:sym typeface="Symbol" panose="05050102010706020507" pitchFamily="18" charset="2"/>
              </a:rPr>
              <a:t></a:t>
            </a:r>
            <a:r>
              <a:rPr lang="en-US" altLang="ti-ET" sz="2600" dirty="0">
                <a:latin typeface="Consolas" panose="020B0609020204030204" pitchFamily="49" charset="0"/>
              </a:rPr>
              <a:t> 1 to </a:t>
            </a:r>
            <a:r>
              <a:rPr lang="en-US" altLang="ti-ET" sz="2600" i="1" dirty="0">
                <a:latin typeface="Consolas" panose="020B0609020204030204" pitchFamily="49" charset="0"/>
              </a:rPr>
              <a:t>length</a:t>
            </a:r>
            <a:r>
              <a:rPr lang="en-US" altLang="ti-ET" sz="2600" dirty="0">
                <a:latin typeface="Consolas" panose="020B0609020204030204" pitchFamily="49" charset="0"/>
              </a:rPr>
              <a:t>[</a:t>
            </a:r>
            <a:r>
              <a:rPr lang="en-US" altLang="ti-ET" sz="2600" i="1" dirty="0">
                <a:latin typeface="Consolas" panose="020B0609020204030204" pitchFamily="49" charset="0"/>
              </a:rPr>
              <a:t>A</a:t>
            </a:r>
            <a:r>
              <a:rPr lang="en-US" altLang="ti-ET" sz="2600" dirty="0">
                <a:latin typeface="Consolas" panose="020B0609020204030204" pitchFamily="49" charset="0"/>
              </a:rPr>
              <a:t>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i-ET" sz="2600" dirty="0">
                <a:latin typeface="Consolas" panose="020B0609020204030204" pitchFamily="49" charset="0"/>
              </a:rPr>
              <a:t>4.        do </a:t>
            </a:r>
            <a:r>
              <a:rPr lang="en-US" altLang="ti-ET" sz="2600" i="1" dirty="0">
                <a:latin typeface="Consolas" panose="020B0609020204030204" pitchFamily="49" charset="0"/>
              </a:rPr>
              <a:t>C</a:t>
            </a:r>
            <a:r>
              <a:rPr lang="en-US" altLang="ti-ET" sz="2600" dirty="0">
                <a:latin typeface="Consolas" panose="020B0609020204030204" pitchFamily="49" charset="0"/>
              </a:rPr>
              <a:t>[</a:t>
            </a:r>
            <a:r>
              <a:rPr lang="en-US" altLang="ti-ET" sz="2600" i="1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ti-ET" sz="26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ti-ET" sz="2600" i="1" dirty="0">
                <a:solidFill>
                  <a:srgbClr val="FF0000"/>
                </a:solidFill>
                <a:latin typeface="Consolas" panose="020B0609020204030204" pitchFamily="49" charset="0"/>
              </a:rPr>
              <a:t>j</a:t>
            </a:r>
            <a:r>
              <a:rPr lang="en-US" altLang="ti-ET" sz="26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altLang="ti-ET" sz="2600" dirty="0">
                <a:latin typeface="Consolas" panose="020B0609020204030204" pitchFamily="49" charset="0"/>
              </a:rPr>
              <a:t>] </a:t>
            </a:r>
            <a:r>
              <a:rPr lang="en-US" altLang="ti-ET" sz="2600" dirty="0">
                <a:latin typeface="Consolas" panose="020B0609020204030204" pitchFamily="49" charset="0"/>
                <a:sym typeface="Symbol" panose="05050102010706020507" pitchFamily="18" charset="2"/>
              </a:rPr>
              <a:t></a:t>
            </a:r>
            <a:r>
              <a:rPr lang="en-US" altLang="ti-ET" sz="2600" dirty="0">
                <a:latin typeface="Consolas" panose="020B0609020204030204" pitchFamily="49" charset="0"/>
              </a:rPr>
              <a:t> </a:t>
            </a:r>
            <a:r>
              <a:rPr lang="en-US" altLang="ti-ET" sz="2600" i="1" dirty="0">
                <a:latin typeface="Consolas" panose="020B0609020204030204" pitchFamily="49" charset="0"/>
              </a:rPr>
              <a:t>C</a:t>
            </a:r>
            <a:r>
              <a:rPr lang="en-US" altLang="ti-ET" sz="2600" dirty="0">
                <a:latin typeface="Consolas" panose="020B0609020204030204" pitchFamily="49" charset="0"/>
              </a:rPr>
              <a:t>[</a:t>
            </a:r>
            <a:r>
              <a:rPr lang="en-US" altLang="ti-ET" sz="2600" i="1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ti-ET" sz="26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ti-ET" sz="2600" i="1" dirty="0">
                <a:solidFill>
                  <a:srgbClr val="FF0000"/>
                </a:solidFill>
                <a:latin typeface="Consolas" panose="020B0609020204030204" pitchFamily="49" charset="0"/>
              </a:rPr>
              <a:t>j</a:t>
            </a:r>
            <a:r>
              <a:rPr lang="en-US" altLang="ti-ET" sz="26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altLang="ti-ET" sz="2600" dirty="0">
                <a:latin typeface="Consolas" panose="020B0609020204030204" pitchFamily="49" charset="0"/>
              </a:rPr>
              <a:t>] + 1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i-ET" sz="2600" dirty="0">
                <a:latin typeface="Consolas" panose="020B0609020204030204" pitchFamily="49" charset="0"/>
              </a:rPr>
              <a:t>5.  for </a:t>
            </a:r>
            <a:r>
              <a:rPr lang="en-US" altLang="ti-ET" sz="2600" i="1" dirty="0" err="1">
                <a:latin typeface="Consolas" panose="020B0609020204030204" pitchFamily="49" charset="0"/>
              </a:rPr>
              <a:t>i</a:t>
            </a:r>
            <a:r>
              <a:rPr lang="en-US" altLang="ti-ET" sz="2600" dirty="0">
                <a:latin typeface="Consolas" panose="020B0609020204030204" pitchFamily="49" charset="0"/>
              </a:rPr>
              <a:t> </a:t>
            </a:r>
            <a:r>
              <a:rPr lang="en-US" altLang="ti-ET" sz="2600" dirty="0">
                <a:latin typeface="Consolas" panose="020B0609020204030204" pitchFamily="49" charset="0"/>
                <a:sym typeface="Symbol" panose="05050102010706020507" pitchFamily="18" charset="2"/>
              </a:rPr>
              <a:t></a:t>
            </a:r>
            <a:r>
              <a:rPr lang="en-US" altLang="ti-ET" sz="2600" dirty="0">
                <a:latin typeface="Consolas" panose="020B0609020204030204" pitchFamily="49" charset="0"/>
              </a:rPr>
              <a:t> 2 to </a:t>
            </a:r>
            <a:r>
              <a:rPr lang="en-US" altLang="ti-ET" sz="2600" i="1" dirty="0">
                <a:latin typeface="Consolas" panose="020B0609020204030204" pitchFamily="49" charset="0"/>
              </a:rPr>
              <a:t>k</a:t>
            </a:r>
            <a:endParaRPr lang="en-US" altLang="ti-ET" sz="2600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ti-ET" sz="2600" dirty="0">
                <a:latin typeface="Consolas" panose="020B0609020204030204" pitchFamily="49" charset="0"/>
              </a:rPr>
              <a:t>6.        do </a:t>
            </a:r>
            <a:r>
              <a:rPr lang="en-US" altLang="ti-ET" sz="2600" i="1" dirty="0">
                <a:latin typeface="Consolas" panose="020B0609020204030204" pitchFamily="49" charset="0"/>
              </a:rPr>
              <a:t>C</a:t>
            </a:r>
            <a:r>
              <a:rPr lang="en-US" altLang="ti-ET" sz="2600" dirty="0">
                <a:latin typeface="Consolas" panose="020B0609020204030204" pitchFamily="49" charset="0"/>
              </a:rPr>
              <a:t>[</a:t>
            </a:r>
            <a:r>
              <a:rPr lang="en-US" altLang="ti-ET" sz="2600" i="1" dirty="0" err="1">
                <a:latin typeface="Consolas" panose="020B0609020204030204" pitchFamily="49" charset="0"/>
              </a:rPr>
              <a:t>i</a:t>
            </a:r>
            <a:r>
              <a:rPr lang="en-US" altLang="ti-ET" sz="2600" dirty="0">
                <a:latin typeface="Consolas" panose="020B0609020204030204" pitchFamily="49" charset="0"/>
              </a:rPr>
              <a:t>] </a:t>
            </a:r>
            <a:r>
              <a:rPr lang="en-US" altLang="ti-ET" sz="2600" dirty="0">
                <a:latin typeface="Consolas" panose="020B0609020204030204" pitchFamily="49" charset="0"/>
                <a:sym typeface="Symbol" panose="05050102010706020507" pitchFamily="18" charset="2"/>
              </a:rPr>
              <a:t></a:t>
            </a:r>
            <a:r>
              <a:rPr lang="en-US" altLang="ti-ET" sz="2600" dirty="0">
                <a:latin typeface="Consolas" panose="020B0609020204030204" pitchFamily="49" charset="0"/>
              </a:rPr>
              <a:t> </a:t>
            </a:r>
            <a:r>
              <a:rPr lang="en-US" altLang="ti-ET" sz="2600" i="1" dirty="0">
                <a:latin typeface="Consolas" panose="020B0609020204030204" pitchFamily="49" charset="0"/>
              </a:rPr>
              <a:t>C</a:t>
            </a:r>
            <a:r>
              <a:rPr lang="en-US" altLang="ti-ET" sz="2600" dirty="0">
                <a:latin typeface="Consolas" panose="020B0609020204030204" pitchFamily="49" charset="0"/>
              </a:rPr>
              <a:t>[</a:t>
            </a:r>
            <a:r>
              <a:rPr lang="en-US" altLang="ti-ET" sz="2600" i="1" dirty="0" err="1">
                <a:latin typeface="Consolas" panose="020B0609020204030204" pitchFamily="49" charset="0"/>
              </a:rPr>
              <a:t>i</a:t>
            </a:r>
            <a:r>
              <a:rPr lang="en-US" altLang="ti-ET" sz="2600" dirty="0">
                <a:latin typeface="Consolas" panose="020B0609020204030204" pitchFamily="49" charset="0"/>
              </a:rPr>
              <a:t>] + </a:t>
            </a:r>
            <a:r>
              <a:rPr lang="en-US" altLang="ti-ET" sz="2600" i="1" dirty="0">
                <a:latin typeface="Consolas" panose="020B0609020204030204" pitchFamily="49" charset="0"/>
              </a:rPr>
              <a:t>C</a:t>
            </a:r>
            <a:r>
              <a:rPr lang="en-US" altLang="ti-ET" sz="2600" dirty="0">
                <a:latin typeface="Consolas" panose="020B0609020204030204" pitchFamily="49" charset="0"/>
              </a:rPr>
              <a:t>[</a:t>
            </a:r>
            <a:r>
              <a:rPr lang="en-US" altLang="ti-ET" sz="2600" i="1" dirty="0" err="1">
                <a:latin typeface="Consolas" panose="020B0609020204030204" pitchFamily="49" charset="0"/>
              </a:rPr>
              <a:t>i</a:t>
            </a:r>
            <a:r>
              <a:rPr lang="en-US" altLang="ti-ET" sz="2600" i="1" dirty="0">
                <a:latin typeface="Consolas" panose="020B0609020204030204" pitchFamily="49" charset="0"/>
              </a:rPr>
              <a:t> </a:t>
            </a:r>
            <a:r>
              <a:rPr lang="en-US" altLang="ti-ET" sz="2600" dirty="0">
                <a:latin typeface="Consolas" panose="020B0609020204030204" pitchFamily="49" charset="0"/>
              </a:rPr>
              <a:t>–1]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i-ET" sz="2600" dirty="0">
                <a:latin typeface="Consolas" panose="020B0609020204030204" pitchFamily="49" charset="0"/>
              </a:rPr>
              <a:t>7.  for </a:t>
            </a:r>
            <a:r>
              <a:rPr lang="en-US" altLang="ti-ET" sz="2600" i="1" dirty="0">
                <a:latin typeface="Consolas" panose="020B0609020204030204" pitchFamily="49" charset="0"/>
              </a:rPr>
              <a:t>j</a:t>
            </a:r>
            <a:r>
              <a:rPr lang="en-US" altLang="ti-ET" sz="2600" dirty="0">
                <a:latin typeface="Consolas" panose="020B0609020204030204" pitchFamily="49" charset="0"/>
              </a:rPr>
              <a:t> </a:t>
            </a:r>
            <a:r>
              <a:rPr lang="en-US" altLang="ti-ET" sz="2600" dirty="0">
                <a:latin typeface="Consolas" panose="020B0609020204030204" pitchFamily="49" charset="0"/>
                <a:sym typeface="Symbol" panose="05050102010706020507" pitchFamily="18" charset="2"/>
              </a:rPr>
              <a:t></a:t>
            </a:r>
            <a:r>
              <a:rPr lang="en-US" altLang="ti-ET" sz="2600" dirty="0">
                <a:latin typeface="Consolas" panose="020B0609020204030204" pitchFamily="49" charset="0"/>
              </a:rPr>
              <a:t> </a:t>
            </a:r>
            <a:r>
              <a:rPr lang="en-US" altLang="ti-ET" sz="2600" i="1" dirty="0">
                <a:latin typeface="Consolas" panose="020B0609020204030204" pitchFamily="49" charset="0"/>
              </a:rPr>
              <a:t>length</a:t>
            </a:r>
            <a:r>
              <a:rPr lang="en-US" altLang="ti-ET" sz="2600" dirty="0">
                <a:latin typeface="Consolas" panose="020B0609020204030204" pitchFamily="49" charset="0"/>
              </a:rPr>
              <a:t>[</a:t>
            </a:r>
            <a:r>
              <a:rPr lang="en-US" altLang="ti-ET" sz="2600" i="1" dirty="0">
                <a:latin typeface="Consolas" panose="020B0609020204030204" pitchFamily="49" charset="0"/>
              </a:rPr>
              <a:t>A</a:t>
            </a:r>
            <a:r>
              <a:rPr lang="en-US" altLang="ti-ET" sz="2600" dirty="0">
                <a:latin typeface="Consolas" panose="020B0609020204030204" pitchFamily="49" charset="0"/>
              </a:rPr>
              <a:t>] </a:t>
            </a:r>
            <a:r>
              <a:rPr lang="en-US" altLang="ti-ET" sz="2600" dirty="0" err="1">
                <a:latin typeface="Consolas" panose="020B0609020204030204" pitchFamily="49" charset="0"/>
              </a:rPr>
              <a:t>downto</a:t>
            </a:r>
            <a:r>
              <a:rPr lang="en-US" altLang="ti-ET" sz="2600" dirty="0">
                <a:latin typeface="Consolas" panose="020B0609020204030204" pitchFamily="49" charset="0"/>
              </a:rPr>
              <a:t>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i-ET" sz="2600" dirty="0">
                <a:latin typeface="Consolas" panose="020B0609020204030204" pitchFamily="49" charset="0"/>
              </a:rPr>
              <a:t>8.        do </a:t>
            </a:r>
            <a:r>
              <a:rPr lang="en-US" altLang="ti-ET" sz="2600" i="1" dirty="0">
                <a:latin typeface="Consolas" panose="020B0609020204030204" pitchFamily="49" charset="0"/>
              </a:rPr>
              <a:t>B</a:t>
            </a:r>
            <a:r>
              <a:rPr lang="en-US" altLang="ti-ET" sz="2600" dirty="0">
                <a:latin typeface="Consolas" panose="020B0609020204030204" pitchFamily="49" charset="0"/>
              </a:rPr>
              <a:t>[</a:t>
            </a:r>
            <a:r>
              <a:rPr lang="en-US" altLang="ti-ET" sz="2600" i="1" dirty="0">
                <a:solidFill>
                  <a:srgbClr val="0F06BA"/>
                </a:solidFill>
                <a:latin typeface="Consolas" panose="020B0609020204030204" pitchFamily="49" charset="0"/>
              </a:rPr>
              <a:t>C</a:t>
            </a:r>
            <a:r>
              <a:rPr lang="en-US" altLang="ti-ET" sz="2600" dirty="0">
                <a:solidFill>
                  <a:srgbClr val="0F06BA"/>
                </a:solidFill>
                <a:latin typeface="Consolas" panose="020B0609020204030204" pitchFamily="49" charset="0"/>
              </a:rPr>
              <a:t>[</a:t>
            </a:r>
            <a:r>
              <a:rPr lang="en-US" altLang="ti-ET" sz="2600" i="1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ti-ET" sz="26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ti-ET" sz="2600" i="1" dirty="0">
                <a:solidFill>
                  <a:srgbClr val="FF0000"/>
                </a:solidFill>
                <a:latin typeface="Consolas" panose="020B0609020204030204" pitchFamily="49" charset="0"/>
              </a:rPr>
              <a:t>j</a:t>
            </a:r>
            <a:r>
              <a:rPr lang="en-US" altLang="ti-ET" sz="26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altLang="ti-ET" sz="2600" dirty="0">
                <a:solidFill>
                  <a:srgbClr val="0F06BA"/>
                </a:solidFill>
                <a:latin typeface="Consolas" panose="020B0609020204030204" pitchFamily="49" charset="0"/>
              </a:rPr>
              <a:t>]</a:t>
            </a:r>
            <a:r>
              <a:rPr lang="en-US" altLang="ti-ET" sz="2600" dirty="0">
                <a:latin typeface="Consolas" panose="020B0609020204030204" pitchFamily="49" charset="0"/>
              </a:rPr>
              <a:t>] </a:t>
            </a:r>
            <a:r>
              <a:rPr lang="en-US" altLang="ti-ET" sz="2600" dirty="0">
                <a:latin typeface="Consolas" panose="020B0609020204030204" pitchFamily="49" charset="0"/>
                <a:sym typeface="Symbol" panose="05050102010706020507" pitchFamily="18" charset="2"/>
              </a:rPr>
              <a:t></a:t>
            </a:r>
            <a:r>
              <a:rPr lang="en-US" altLang="ti-ET" sz="2600" dirty="0">
                <a:latin typeface="Consolas" panose="020B0609020204030204" pitchFamily="49" charset="0"/>
              </a:rPr>
              <a:t> </a:t>
            </a:r>
            <a:r>
              <a:rPr lang="en-US" altLang="ti-ET" sz="2600" i="1" dirty="0">
                <a:latin typeface="Consolas" panose="020B0609020204030204" pitchFamily="49" charset="0"/>
              </a:rPr>
              <a:t>A</a:t>
            </a:r>
            <a:r>
              <a:rPr lang="en-US" altLang="ti-ET" sz="2600" dirty="0">
                <a:latin typeface="Consolas" panose="020B0609020204030204" pitchFamily="49" charset="0"/>
              </a:rPr>
              <a:t>[</a:t>
            </a:r>
            <a:r>
              <a:rPr lang="en-US" altLang="ti-ET" sz="2600" i="1" dirty="0">
                <a:latin typeface="Consolas" panose="020B0609020204030204" pitchFamily="49" charset="0"/>
              </a:rPr>
              <a:t>j</a:t>
            </a:r>
            <a:r>
              <a:rPr lang="en-US" altLang="ti-ET" sz="2600" dirty="0">
                <a:latin typeface="Consolas" panose="020B0609020204030204" pitchFamily="49" charset="0"/>
              </a:rPr>
              <a:t>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i-ET" sz="2600" dirty="0">
                <a:latin typeface="Consolas" panose="020B0609020204030204" pitchFamily="49" charset="0"/>
              </a:rPr>
              <a:t>9.             </a:t>
            </a:r>
            <a:r>
              <a:rPr lang="en-US" altLang="ti-ET" sz="2600" i="1" dirty="0">
                <a:latin typeface="Consolas" panose="020B0609020204030204" pitchFamily="49" charset="0"/>
              </a:rPr>
              <a:t>C</a:t>
            </a:r>
            <a:r>
              <a:rPr lang="en-US" altLang="ti-ET" sz="2600" dirty="0">
                <a:latin typeface="Consolas" panose="020B0609020204030204" pitchFamily="49" charset="0"/>
              </a:rPr>
              <a:t>[</a:t>
            </a:r>
            <a:r>
              <a:rPr lang="en-US" altLang="ti-ET" sz="2600" i="1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ti-ET" sz="26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ti-ET" sz="2600" i="1" dirty="0">
                <a:solidFill>
                  <a:srgbClr val="FF0000"/>
                </a:solidFill>
                <a:latin typeface="Consolas" panose="020B0609020204030204" pitchFamily="49" charset="0"/>
              </a:rPr>
              <a:t>j</a:t>
            </a:r>
            <a:r>
              <a:rPr lang="en-US" altLang="ti-ET" sz="26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altLang="ti-ET" sz="2600" dirty="0">
                <a:latin typeface="Consolas" panose="020B0609020204030204" pitchFamily="49" charset="0"/>
              </a:rPr>
              <a:t>] </a:t>
            </a:r>
            <a:r>
              <a:rPr lang="en-US" altLang="ti-ET" sz="2600" dirty="0">
                <a:latin typeface="Consolas" panose="020B0609020204030204" pitchFamily="49" charset="0"/>
                <a:sym typeface="Symbol" panose="05050102010706020507" pitchFamily="18" charset="2"/>
              </a:rPr>
              <a:t></a:t>
            </a:r>
            <a:r>
              <a:rPr lang="en-US" altLang="ti-ET" sz="2600" dirty="0">
                <a:latin typeface="Consolas" panose="020B0609020204030204" pitchFamily="49" charset="0"/>
              </a:rPr>
              <a:t> </a:t>
            </a:r>
            <a:r>
              <a:rPr lang="en-US" altLang="ti-ET" sz="2600" i="1" dirty="0">
                <a:latin typeface="Consolas" panose="020B0609020204030204" pitchFamily="49" charset="0"/>
              </a:rPr>
              <a:t>C</a:t>
            </a:r>
            <a:r>
              <a:rPr lang="en-US" altLang="ti-ET" sz="2600" dirty="0">
                <a:latin typeface="Consolas" panose="020B0609020204030204" pitchFamily="49" charset="0"/>
              </a:rPr>
              <a:t>[</a:t>
            </a:r>
            <a:r>
              <a:rPr lang="en-US" altLang="ti-ET" sz="2600" i="1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ti-ET" sz="26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ti-ET" sz="2600" i="1" dirty="0">
                <a:solidFill>
                  <a:srgbClr val="FF0000"/>
                </a:solidFill>
                <a:latin typeface="Consolas" panose="020B0609020204030204" pitchFamily="49" charset="0"/>
              </a:rPr>
              <a:t>j</a:t>
            </a:r>
            <a:r>
              <a:rPr lang="en-US" altLang="ti-ET" sz="26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altLang="ti-ET" sz="2600" dirty="0">
                <a:latin typeface="Consolas" panose="020B0609020204030204" pitchFamily="49" charset="0"/>
              </a:rPr>
              <a:t>]–1</a:t>
            </a:r>
          </a:p>
          <a:p>
            <a:pPr>
              <a:buFont typeface="Wingdings" panose="05000000000000000000" pitchFamily="2" charset="2"/>
              <a:buNone/>
            </a:pPr>
            <a:endParaRPr lang="en-US" altLang="ti-ET" sz="2600" dirty="0">
              <a:latin typeface="Consolas" panose="020B0609020204030204" pitchFamily="49" charset="0"/>
            </a:endParaRPr>
          </a:p>
        </p:txBody>
      </p:sp>
      <p:sp>
        <p:nvSpPr>
          <p:cNvPr id="395268" name="AutoShape 4">
            <a:extLst>
              <a:ext uri="{FF2B5EF4-FFF2-40B4-BE49-F238E27FC236}">
                <a16:creationId xmlns:a16="http://schemas.microsoft.com/office/drawing/2014/main" id="{C48C0711-1954-414E-BC51-E05FC9AD21CF}"/>
              </a:ext>
            </a:extLst>
          </p:cNvPr>
          <p:cNvSpPr>
            <a:spLocks/>
          </p:cNvSpPr>
          <p:nvPr/>
        </p:nvSpPr>
        <p:spPr bwMode="auto">
          <a:xfrm>
            <a:off x="7850841" y="1906627"/>
            <a:ext cx="195950" cy="731614"/>
          </a:xfrm>
          <a:prstGeom prst="rightBrace">
            <a:avLst>
              <a:gd name="adj1" fmla="val 27011"/>
              <a:gd name="adj2" fmla="val 50000"/>
            </a:avLst>
          </a:prstGeom>
          <a:noFill/>
          <a:ln w="28575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i-ET">
              <a:solidFill>
                <a:schemeClr val="bg1"/>
              </a:solidFill>
            </a:endParaRPr>
          </a:p>
        </p:txBody>
      </p:sp>
      <p:sp>
        <p:nvSpPr>
          <p:cNvPr id="395269" name="AutoShape 5">
            <a:extLst>
              <a:ext uri="{FF2B5EF4-FFF2-40B4-BE49-F238E27FC236}">
                <a16:creationId xmlns:a16="http://schemas.microsoft.com/office/drawing/2014/main" id="{5029F86E-2FC9-4A75-B13D-A908E5E9B1FB}"/>
              </a:ext>
            </a:extLst>
          </p:cNvPr>
          <p:cNvSpPr>
            <a:spLocks/>
          </p:cNvSpPr>
          <p:nvPr/>
        </p:nvSpPr>
        <p:spPr bwMode="auto">
          <a:xfrm>
            <a:off x="7890529" y="2907384"/>
            <a:ext cx="144462" cy="768350"/>
          </a:xfrm>
          <a:prstGeom prst="rightBrace">
            <a:avLst>
              <a:gd name="adj1" fmla="val 44322"/>
              <a:gd name="adj2" fmla="val 50000"/>
            </a:avLst>
          </a:prstGeom>
          <a:noFill/>
          <a:ln w="28575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i-ET">
              <a:solidFill>
                <a:schemeClr val="bg1"/>
              </a:solidFill>
            </a:endParaRPr>
          </a:p>
        </p:txBody>
      </p:sp>
      <p:sp>
        <p:nvSpPr>
          <p:cNvPr id="395270" name="AutoShape 6">
            <a:extLst>
              <a:ext uri="{FF2B5EF4-FFF2-40B4-BE49-F238E27FC236}">
                <a16:creationId xmlns:a16="http://schemas.microsoft.com/office/drawing/2014/main" id="{5E352572-9DA3-413B-A8DA-84C07D36F9FA}"/>
              </a:ext>
            </a:extLst>
          </p:cNvPr>
          <p:cNvSpPr>
            <a:spLocks/>
          </p:cNvSpPr>
          <p:nvPr/>
        </p:nvSpPr>
        <p:spPr bwMode="auto">
          <a:xfrm>
            <a:off x="7862641" y="3944877"/>
            <a:ext cx="184150" cy="596900"/>
          </a:xfrm>
          <a:prstGeom prst="rightBrace">
            <a:avLst>
              <a:gd name="adj1" fmla="val 37751"/>
              <a:gd name="adj2" fmla="val 50000"/>
            </a:avLst>
          </a:prstGeom>
          <a:noFill/>
          <a:ln w="28575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i-ET">
              <a:solidFill>
                <a:schemeClr val="bg1"/>
              </a:solidFill>
            </a:endParaRPr>
          </a:p>
        </p:txBody>
      </p:sp>
      <p:sp>
        <p:nvSpPr>
          <p:cNvPr id="395271" name="AutoShape 7">
            <a:extLst>
              <a:ext uri="{FF2B5EF4-FFF2-40B4-BE49-F238E27FC236}">
                <a16:creationId xmlns:a16="http://schemas.microsoft.com/office/drawing/2014/main" id="{1712606F-7316-4A72-B565-84395F89FF2E}"/>
              </a:ext>
            </a:extLst>
          </p:cNvPr>
          <p:cNvSpPr>
            <a:spLocks/>
          </p:cNvSpPr>
          <p:nvPr/>
        </p:nvSpPr>
        <p:spPr bwMode="auto">
          <a:xfrm>
            <a:off x="7919178" y="4935780"/>
            <a:ext cx="177800" cy="1246479"/>
          </a:xfrm>
          <a:prstGeom prst="rightBrace">
            <a:avLst>
              <a:gd name="adj1" fmla="val 44600"/>
              <a:gd name="adj2" fmla="val 50000"/>
            </a:avLst>
          </a:prstGeom>
          <a:noFill/>
          <a:ln w="28575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i-ET">
              <a:solidFill>
                <a:schemeClr val="bg1"/>
              </a:solidFill>
            </a:endParaRPr>
          </a:p>
        </p:txBody>
      </p:sp>
      <p:sp>
        <p:nvSpPr>
          <p:cNvPr id="395272" name="Text Box 8">
            <a:extLst>
              <a:ext uri="{FF2B5EF4-FFF2-40B4-BE49-F238E27FC236}">
                <a16:creationId xmlns:a16="http://schemas.microsoft.com/office/drawing/2014/main" id="{A51B86CD-3AB5-4EC8-B3E6-EEF5D92D4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2984" y="2027297"/>
            <a:ext cx="864339" cy="5232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i-ET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altLang="ti-E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ti-ET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altLang="ti-E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ti-ET" sz="2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5273" name="Text Box 9">
            <a:extLst>
              <a:ext uri="{FF2B5EF4-FFF2-40B4-BE49-F238E27FC236}">
                <a16:creationId xmlns:a16="http://schemas.microsoft.com/office/drawing/2014/main" id="{E9DE5839-8349-4EA5-90E1-174A55740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2983" y="3981717"/>
            <a:ext cx="864339" cy="5232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i-ET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altLang="ti-E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ti-ET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altLang="ti-E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ti-ET" sz="2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5274" name="Text Box 10">
            <a:extLst>
              <a:ext uri="{FF2B5EF4-FFF2-40B4-BE49-F238E27FC236}">
                <a16:creationId xmlns:a16="http://schemas.microsoft.com/office/drawing/2014/main" id="{D6E2FF78-B686-4058-9006-A3BE5C8B2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2984" y="3022927"/>
            <a:ext cx="885179" cy="5232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i-ET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altLang="ti-E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ti-ET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ti-E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ti-ET" sz="2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5275" name="Text Box 11">
            <a:extLst>
              <a:ext uri="{FF2B5EF4-FFF2-40B4-BE49-F238E27FC236}">
                <a16:creationId xmlns:a16="http://schemas.microsoft.com/office/drawing/2014/main" id="{2CA91946-95A6-498E-88B0-8AF26C454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2984" y="5204221"/>
            <a:ext cx="885179" cy="5232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i-ET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altLang="ti-E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ti-ET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ti-E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ti-ET" sz="2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0507A2B-60A8-4AA2-9F3E-5BC68099E4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15038D4-4AF8-4F7E-8375-558A069A9F37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4370" name="Rectangle 2">
            <a:extLst>
              <a:ext uri="{FF2B5EF4-FFF2-40B4-BE49-F238E27FC236}">
                <a16:creationId xmlns:a16="http://schemas.microsoft.com/office/drawing/2014/main" id="{D5BFA454-099E-4456-B553-9423F96C0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 dirty="0"/>
              <a:t>Counting Sort</a:t>
            </a:r>
          </a:p>
        </p:txBody>
      </p:sp>
      <p:sp>
        <p:nvSpPr>
          <p:cNvPr id="314371" name="Rectangle 3">
            <a:extLst>
              <a:ext uri="{FF2B5EF4-FFF2-40B4-BE49-F238E27FC236}">
                <a16:creationId xmlns:a16="http://schemas.microsoft.com/office/drawing/2014/main" id="{53A4C859-80D2-49DB-849C-52B92AD8E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 dirty="0"/>
              <a:t>Assumptions: </a:t>
            </a:r>
          </a:p>
          <a:p>
            <a:pPr lvl="1"/>
            <a:r>
              <a:rPr lang="en-US" altLang="ti-ET" dirty="0"/>
              <a:t>Sort </a:t>
            </a:r>
            <a:r>
              <a:rPr lang="en-US" altLang="ti-ET" dirty="0">
                <a:latin typeface="Comic Sans MS" panose="030F0702030302020204" pitchFamily="66" charset="0"/>
              </a:rPr>
              <a:t>n</a:t>
            </a:r>
            <a:r>
              <a:rPr lang="en-US" altLang="ti-ET" dirty="0"/>
              <a:t> integers which are in the range </a:t>
            </a:r>
            <a:r>
              <a:rPr lang="en-US" altLang="ti-ET" dirty="0">
                <a:latin typeface="Comic Sans MS" panose="030F0702030302020204" pitchFamily="66" charset="0"/>
              </a:rPr>
              <a:t>[0</a:t>
            </a:r>
            <a:r>
              <a:rPr lang="en-US" altLang="ti-ET" dirty="0"/>
              <a:t> ... </a:t>
            </a:r>
            <a:r>
              <a:rPr lang="en-US" altLang="ti-ET" dirty="0">
                <a:latin typeface="Comic Sans MS" panose="030F0702030302020204" pitchFamily="66" charset="0"/>
              </a:rPr>
              <a:t>r]</a:t>
            </a:r>
          </a:p>
          <a:p>
            <a:pPr lvl="1"/>
            <a:r>
              <a:rPr lang="en-US" altLang="ti-ET" dirty="0">
                <a:latin typeface="Comic Sans MS" panose="030F0702030302020204" pitchFamily="66" charset="0"/>
              </a:rPr>
              <a:t>r </a:t>
            </a:r>
            <a:r>
              <a:rPr lang="en-US" altLang="ti-ET" dirty="0"/>
              <a:t>is in the order of </a:t>
            </a:r>
            <a:r>
              <a:rPr lang="en-US" altLang="ti-ET" dirty="0">
                <a:latin typeface="Comic Sans MS" panose="030F0702030302020204" pitchFamily="66" charset="0"/>
              </a:rPr>
              <a:t>n</a:t>
            </a:r>
            <a:r>
              <a:rPr lang="en-US" altLang="ti-ET" dirty="0"/>
              <a:t>, that is</a:t>
            </a:r>
            <a:r>
              <a:rPr lang="en-US" altLang="ti-ET" dirty="0">
                <a:latin typeface="Comic Sans MS" panose="030F0702030302020204" pitchFamily="66" charset="0"/>
              </a:rPr>
              <a:t>, r=O(n)</a:t>
            </a:r>
          </a:p>
          <a:p>
            <a:r>
              <a:rPr lang="en-US" altLang="ti-ET" dirty="0"/>
              <a:t>Idea:</a:t>
            </a:r>
          </a:p>
          <a:p>
            <a:pPr lvl="1"/>
            <a:r>
              <a:rPr lang="en-US" altLang="ti-ET" dirty="0"/>
              <a:t>For each element </a:t>
            </a:r>
            <a:r>
              <a:rPr lang="en-US" altLang="ti-ET" dirty="0">
                <a:latin typeface="Comic Sans MS" panose="030F0702030302020204" pitchFamily="66" charset="0"/>
              </a:rPr>
              <a:t>x</a:t>
            </a:r>
            <a:r>
              <a:rPr lang="en-US" altLang="ti-ET" dirty="0"/>
              <a:t>, find the number of elements ≤ x    </a:t>
            </a:r>
            <a:endParaRPr lang="en-US" altLang="ti-ET" dirty="0">
              <a:latin typeface="Comic Sans MS" panose="030F0702030302020204" pitchFamily="66" charset="0"/>
            </a:endParaRPr>
          </a:p>
          <a:p>
            <a:pPr lvl="1"/>
            <a:r>
              <a:rPr lang="en-US" altLang="ti-ET" dirty="0"/>
              <a:t>Place </a:t>
            </a:r>
            <a:r>
              <a:rPr lang="en-US" altLang="ti-ET" dirty="0">
                <a:latin typeface="Comic Sans MS" panose="030F0702030302020204" pitchFamily="66" charset="0"/>
              </a:rPr>
              <a:t>x</a:t>
            </a:r>
            <a:r>
              <a:rPr lang="en-US" altLang="ti-ET" dirty="0"/>
              <a:t> into its correct position in the output array</a:t>
            </a:r>
          </a:p>
        </p:txBody>
      </p:sp>
      <p:pic>
        <p:nvPicPr>
          <p:cNvPr id="314458" name="Picture 90">
            <a:extLst>
              <a:ext uri="{FF2B5EF4-FFF2-40B4-BE49-F238E27FC236}">
                <a16:creationId xmlns:a16="http://schemas.microsoft.com/office/drawing/2014/main" id="{51508654-D0A9-4418-9B03-D5BEC8DB1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9" r="2242" b="858"/>
          <a:stretch>
            <a:fillRect/>
          </a:stretch>
        </p:blipFill>
        <p:spPr bwMode="auto">
          <a:xfrm>
            <a:off x="3740151" y="4059238"/>
            <a:ext cx="5307013" cy="257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4459" name="Text Box 91">
            <a:extLst>
              <a:ext uri="{FF2B5EF4-FFF2-40B4-BE49-F238E27FC236}">
                <a16:creationId xmlns:a16="http://schemas.microsoft.com/office/drawing/2014/main" id="{A1BBF947-4900-47E7-9F40-D617F6883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01" y="5465764"/>
            <a:ext cx="995363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200">
                <a:solidFill>
                  <a:srgbClr val="000000"/>
                </a:solidFill>
                <a:latin typeface="Arial" panose="020B0604020202020204" pitchFamily="34" charset="0"/>
              </a:rPr>
              <a:t>output array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>
            <a:extLst>
              <a:ext uri="{FF2B5EF4-FFF2-40B4-BE49-F238E27FC236}">
                <a16:creationId xmlns:a16="http://schemas.microsoft.com/office/drawing/2014/main" id="{86FF7B16-957C-4EDF-9C89-891F082C4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Algorithm Analysis</a:t>
            </a:r>
          </a:p>
        </p:txBody>
      </p:sp>
      <p:sp>
        <p:nvSpPr>
          <p:cNvPr id="396291" name="Rectangle 3">
            <a:extLst>
              <a:ext uri="{FF2B5EF4-FFF2-40B4-BE49-F238E27FC236}">
                <a16:creationId xmlns:a16="http://schemas.microsoft.com/office/drawing/2014/main" id="{CA7F233A-2BB8-4B56-B7E1-C3C46EB80D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583" y="1290214"/>
            <a:ext cx="11039060" cy="5251987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altLang="ti-ET" sz="2800" dirty="0"/>
              <a:t>The </a:t>
            </a:r>
            <a:r>
              <a:rPr lang="en-US" altLang="ti-ET" sz="2800" dirty="0">
                <a:solidFill>
                  <a:srgbClr val="CC3300"/>
                </a:solidFill>
              </a:rPr>
              <a:t>overall time is </a:t>
            </a:r>
            <a:r>
              <a:rPr lang="en-US" altLang="ti-ET" sz="2800" i="1" dirty="0">
                <a:solidFill>
                  <a:srgbClr val="CC3300"/>
                </a:solidFill>
              </a:rPr>
              <a:t>O</a:t>
            </a:r>
            <a:r>
              <a:rPr lang="en-US" altLang="ti-ET" sz="2800" dirty="0">
                <a:solidFill>
                  <a:srgbClr val="CC3300"/>
                </a:solidFill>
              </a:rPr>
              <a:t>(</a:t>
            </a:r>
            <a:r>
              <a:rPr lang="en-US" altLang="ti-ET" sz="2800" i="1" dirty="0" err="1">
                <a:solidFill>
                  <a:srgbClr val="CC3300"/>
                </a:solidFill>
              </a:rPr>
              <a:t>n+k</a:t>
            </a:r>
            <a:r>
              <a:rPr lang="en-US" altLang="ti-ET" sz="2800" dirty="0">
                <a:solidFill>
                  <a:srgbClr val="CC3300"/>
                </a:solidFill>
              </a:rPr>
              <a:t>)</a:t>
            </a:r>
            <a:r>
              <a:rPr lang="en-US" altLang="ti-ET" sz="2800" dirty="0"/>
              <a:t>.  When we have </a:t>
            </a:r>
            <a:r>
              <a:rPr lang="en-US" altLang="ti-ET" sz="2800" i="1" dirty="0"/>
              <a:t>k</a:t>
            </a:r>
            <a:r>
              <a:rPr lang="en-US" altLang="ti-ET" sz="2800" dirty="0"/>
              <a:t>=</a:t>
            </a:r>
            <a:r>
              <a:rPr lang="en-US" altLang="ti-ET" sz="2800" i="1" dirty="0"/>
              <a:t>O</a:t>
            </a:r>
            <a:r>
              <a:rPr lang="en-US" altLang="ti-ET" sz="2800" dirty="0"/>
              <a:t>(</a:t>
            </a:r>
            <a:r>
              <a:rPr lang="en-US" altLang="ti-ET" sz="2800" i="1" dirty="0"/>
              <a:t>n</a:t>
            </a:r>
            <a:r>
              <a:rPr lang="en-US" altLang="ti-ET" sz="2800" dirty="0"/>
              <a:t>), the worst case is </a:t>
            </a:r>
            <a:r>
              <a:rPr lang="en-US" altLang="ti-ET" sz="2800" i="1" dirty="0"/>
              <a:t>O</a:t>
            </a:r>
            <a:r>
              <a:rPr lang="en-US" altLang="ti-ET" sz="2800" dirty="0"/>
              <a:t>(</a:t>
            </a:r>
            <a:r>
              <a:rPr lang="en-US" altLang="ti-ET" sz="2800" i="1" dirty="0"/>
              <a:t>n</a:t>
            </a:r>
            <a:r>
              <a:rPr lang="en-US" altLang="ti-ET" sz="2800" dirty="0"/>
              <a:t>).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altLang="ti-ET" dirty="0"/>
              <a:t>for-loop of lines 1-2 takes time </a:t>
            </a:r>
            <a:r>
              <a:rPr lang="en-US" altLang="ti-ET" i="1" dirty="0"/>
              <a:t>O</a:t>
            </a:r>
            <a:r>
              <a:rPr lang="en-US" altLang="ti-ET" dirty="0"/>
              <a:t>(</a:t>
            </a:r>
            <a:r>
              <a:rPr lang="en-US" altLang="ti-ET" i="1" dirty="0"/>
              <a:t>k</a:t>
            </a:r>
            <a:r>
              <a:rPr lang="en-US" altLang="ti-ET" dirty="0"/>
              <a:t>)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altLang="ti-ET" dirty="0"/>
              <a:t>for-loop of lines 3-4 takes time </a:t>
            </a:r>
            <a:r>
              <a:rPr lang="en-US" altLang="ti-ET" i="1" dirty="0"/>
              <a:t>O</a:t>
            </a:r>
            <a:r>
              <a:rPr lang="en-US" altLang="ti-ET" dirty="0"/>
              <a:t>(</a:t>
            </a:r>
            <a:r>
              <a:rPr lang="en-US" altLang="ti-ET" i="1" dirty="0"/>
              <a:t>n</a:t>
            </a:r>
            <a:r>
              <a:rPr lang="en-US" altLang="ti-ET" dirty="0"/>
              <a:t>)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altLang="ti-ET" dirty="0"/>
              <a:t>for-loop of lines 5-6 takes time </a:t>
            </a:r>
            <a:r>
              <a:rPr lang="en-US" altLang="ti-ET" i="1" dirty="0"/>
              <a:t>O</a:t>
            </a:r>
            <a:r>
              <a:rPr lang="en-US" altLang="ti-ET" dirty="0"/>
              <a:t>(</a:t>
            </a:r>
            <a:r>
              <a:rPr lang="en-US" altLang="ti-ET" i="1" dirty="0"/>
              <a:t>k</a:t>
            </a:r>
            <a:r>
              <a:rPr lang="en-US" altLang="ti-ET" dirty="0"/>
              <a:t>)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altLang="ti-ET" dirty="0"/>
              <a:t>for-loop of lines 7-9 takes time </a:t>
            </a:r>
            <a:r>
              <a:rPr lang="en-US" altLang="ti-ET" i="1" dirty="0"/>
              <a:t>O</a:t>
            </a:r>
            <a:r>
              <a:rPr lang="en-US" altLang="ti-ET" dirty="0"/>
              <a:t>(</a:t>
            </a:r>
            <a:r>
              <a:rPr lang="en-US" altLang="ti-ET" i="1" dirty="0"/>
              <a:t>n</a:t>
            </a:r>
            <a:r>
              <a:rPr lang="en-US" altLang="ti-ET" dirty="0"/>
              <a:t>)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altLang="ti-ET" sz="2800" dirty="0">
                <a:solidFill>
                  <a:schemeClr val="hlink"/>
                </a:solidFill>
              </a:rPr>
              <a:t>Stable</a:t>
            </a:r>
            <a:r>
              <a:rPr lang="en-US" altLang="ti-ET" sz="2800" dirty="0"/>
              <a:t>, but </a:t>
            </a:r>
            <a:r>
              <a:rPr lang="en-US" altLang="ti-ET" sz="2800" u="sng" dirty="0">
                <a:solidFill>
                  <a:srgbClr val="CC3300"/>
                </a:solidFill>
              </a:rPr>
              <a:t>not</a:t>
            </a:r>
            <a:r>
              <a:rPr lang="en-US" altLang="ti-ET" sz="2800" dirty="0">
                <a:solidFill>
                  <a:srgbClr val="CC3300"/>
                </a:solidFill>
              </a:rPr>
              <a:t> in place</a:t>
            </a:r>
            <a:r>
              <a:rPr lang="en-US" altLang="ti-ET" sz="2800" dirty="0"/>
              <a:t>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altLang="ti-ET" sz="2800" dirty="0">
                <a:solidFill>
                  <a:srgbClr val="CC3300"/>
                </a:solidFill>
              </a:rPr>
              <a:t>No comparisons made</a:t>
            </a:r>
            <a:r>
              <a:rPr lang="en-US" altLang="ti-ET" sz="2800" dirty="0"/>
              <a:t>: it uses actual values of the elements to index into an array.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1026">
            <a:extLst>
              <a:ext uri="{FF2B5EF4-FFF2-40B4-BE49-F238E27FC236}">
                <a16:creationId xmlns:a16="http://schemas.microsoft.com/office/drawing/2014/main" id="{D2B457AA-DC27-4CD0-B6A8-5DF1BA7513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What values of </a:t>
            </a:r>
            <a:r>
              <a:rPr lang="en-US" altLang="ti-ET" i="1"/>
              <a:t>k</a:t>
            </a:r>
            <a:r>
              <a:rPr lang="en-US" altLang="ti-ET"/>
              <a:t> are practical?</a:t>
            </a:r>
          </a:p>
        </p:txBody>
      </p:sp>
      <p:sp>
        <p:nvSpPr>
          <p:cNvPr id="428035" name="Rectangle 1027">
            <a:extLst>
              <a:ext uri="{FF2B5EF4-FFF2-40B4-BE49-F238E27FC236}">
                <a16:creationId xmlns:a16="http://schemas.microsoft.com/office/drawing/2014/main" id="{A245678B-1178-437D-8487-B06D41FE8A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 dirty="0"/>
              <a:t>Good for sorting 32-bit values? No. </a:t>
            </a:r>
            <a:r>
              <a:rPr lang="en-US" altLang="ti-ET" b="1" u="sng" dirty="0">
                <a:solidFill>
                  <a:srgbClr val="CC3300"/>
                </a:solidFill>
              </a:rPr>
              <a:t>Why?</a:t>
            </a:r>
          </a:p>
          <a:p>
            <a:r>
              <a:rPr lang="en-US" altLang="ti-ET" dirty="0"/>
              <a:t>16-bit? Probably not.</a:t>
            </a:r>
          </a:p>
          <a:p>
            <a:r>
              <a:rPr lang="en-US" altLang="ti-ET" dirty="0"/>
              <a:t>8-bit? Maybe, depending on </a:t>
            </a:r>
            <a:r>
              <a:rPr lang="en-US" altLang="ti-ET" i="1" dirty="0"/>
              <a:t>n</a:t>
            </a:r>
            <a:r>
              <a:rPr lang="en-US" altLang="ti-ET" dirty="0"/>
              <a:t>.</a:t>
            </a:r>
          </a:p>
          <a:p>
            <a:r>
              <a:rPr lang="en-US" altLang="ti-ET" dirty="0"/>
              <a:t>4-bit? Probably, (unless </a:t>
            </a:r>
            <a:r>
              <a:rPr lang="en-US" altLang="ti-ET" i="1" dirty="0"/>
              <a:t>n </a:t>
            </a:r>
            <a:r>
              <a:rPr lang="en-US" altLang="ti-ET" dirty="0"/>
              <a:t>is really small).</a:t>
            </a:r>
          </a:p>
          <a:p>
            <a:endParaRPr lang="en-US" altLang="ti-ET" dirty="0"/>
          </a:p>
          <a:p>
            <a:r>
              <a:rPr lang="en-US" altLang="ti-ET" dirty="0"/>
              <a:t>Counting sort will be used in radix sort.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>
            <a:extLst>
              <a:ext uri="{FF2B5EF4-FFF2-40B4-BE49-F238E27FC236}">
                <a16:creationId xmlns:a16="http://schemas.microsoft.com/office/drawing/2014/main" id="{01855176-80B6-4C66-AF2F-F1F40AC6B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Radix Sort</a:t>
            </a:r>
          </a:p>
        </p:txBody>
      </p:sp>
      <p:sp>
        <p:nvSpPr>
          <p:cNvPr id="397315" name="Rectangle 3">
            <a:extLst>
              <a:ext uri="{FF2B5EF4-FFF2-40B4-BE49-F238E27FC236}">
                <a16:creationId xmlns:a16="http://schemas.microsoft.com/office/drawing/2014/main" id="{33FAA92B-6BFA-4893-A901-D831F01342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2481" y="1310326"/>
            <a:ext cx="11039059" cy="5221305"/>
          </a:xfrm>
        </p:spPr>
        <p:txBody>
          <a:bodyPr/>
          <a:lstStyle/>
          <a:p>
            <a:r>
              <a:rPr lang="en-US" altLang="ti-ET" sz="3000" dirty="0"/>
              <a:t>It was used by the card-sorting machines.</a:t>
            </a:r>
          </a:p>
          <a:p>
            <a:r>
              <a:rPr lang="en-US" altLang="ti-ET" sz="3000" dirty="0"/>
              <a:t>Card sorters worked on one column at a time.</a:t>
            </a:r>
          </a:p>
          <a:p>
            <a:r>
              <a:rPr lang="en-US" altLang="ti-ET" sz="3000" dirty="0"/>
              <a:t>It is the algorithm for using the machine that extends the technique to multi-column sorting.</a:t>
            </a:r>
          </a:p>
          <a:p>
            <a:r>
              <a:rPr lang="en-US" altLang="ti-ET" sz="3000" dirty="0"/>
              <a:t>The human operator was part of the algorithm!</a:t>
            </a:r>
          </a:p>
          <a:p>
            <a:r>
              <a:rPr lang="en-US" altLang="ti-ET" sz="3000" b="1" i="1" u="sng" dirty="0">
                <a:solidFill>
                  <a:srgbClr val="CC3300"/>
                </a:solidFill>
              </a:rPr>
              <a:t>Key idea:</a:t>
            </a:r>
            <a:r>
              <a:rPr lang="en-US" altLang="ti-ET" sz="3000" dirty="0"/>
              <a:t> sort on the “least significant digit” first and on the remaining digits in sequential order.  </a:t>
            </a:r>
            <a:r>
              <a:rPr lang="en-US" altLang="ti-ET" sz="3000" dirty="0">
                <a:solidFill>
                  <a:srgbClr val="CC3300"/>
                </a:solidFill>
              </a:rPr>
              <a:t>The sorting method used to sort each digit must be </a:t>
            </a:r>
            <a:r>
              <a:rPr lang="en-US" altLang="ti-ET" sz="3000" dirty="0">
                <a:solidFill>
                  <a:schemeClr val="hlink"/>
                </a:solidFill>
              </a:rPr>
              <a:t>“stable”</a:t>
            </a:r>
            <a:r>
              <a:rPr lang="en-US" altLang="ti-ET" sz="3000" dirty="0"/>
              <a:t>.</a:t>
            </a:r>
          </a:p>
          <a:p>
            <a:pPr lvl="1"/>
            <a:r>
              <a:rPr lang="en-US" altLang="ti-ET" sz="3000" dirty="0"/>
              <a:t>If we start with the “most significant digit”, we’ll need extra storage.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8DD2F309-AB91-4632-AE1C-C40A71380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An Example</a:t>
            </a:r>
          </a:p>
        </p:txBody>
      </p:sp>
      <p:sp>
        <p:nvSpPr>
          <p:cNvPr id="398339" name="Rectangle 3">
            <a:extLst>
              <a:ext uri="{FF2B5EF4-FFF2-40B4-BE49-F238E27FC236}">
                <a16:creationId xmlns:a16="http://schemas.microsoft.com/office/drawing/2014/main" id="{D1C56AA7-D277-4D94-A8B2-5C0EEA128A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394376"/>
            <a:ext cx="7772400" cy="41148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ti-ET" sz="2800"/>
              <a:t>392		631 		928 		356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ti-ET" sz="2800"/>
              <a:t>356		392		631		392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ti-ET" sz="2800"/>
              <a:t>446		532		532		446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ti-ET" sz="2800"/>
              <a:t>928   </a:t>
            </a:r>
            <a:r>
              <a:rPr lang="en-US" altLang="ti-ET" sz="2800">
                <a:sym typeface="Symbol" panose="05050102010706020507" pitchFamily="18" charset="2"/>
              </a:rPr>
              <a:t>       495</a:t>
            </a:r>
            <a:r>
              <a:rPr lang="en-US" altLang="ti-ET" sz="2800"/>
              <a:t>	 </a:t>
            </a:r>
            <a:r>
              <a:rPr lang="en-US" altLang="ti-ET" sz="2800">
                <a:sym typeface="Symbol" panose="05050102010706020507" pitchFamily="18" charset="2"/>
              </a:rPr>
              <a:t></a:t>
            </a:r>
            <a:r>
              <a:rPr lang="en-US" altLang="ti-ET" sz="2800"/>
              <a:t> 	446	 </a:t>
            </a:r>
            <a:r>
              <a:rPr lang="en-US" altLang="ti-ET" sz="2800">
                <a:sym typeface="Symbol" panose="05050102010706020507" pitchFamily="18" charset="2"/>
              </a:rPr>
              <a:t></a:t>
            </a:r>
            <a:r>
              <a:rPr lang="en-US" altLang="ti-ET" sz="2800"/>
              <a:t> 	495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ti-ET" sz="2800"/>
              <a:t>631		356		356		532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ti-ET" sz="2800"/>
              <a:t>532		446		392		631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ti-ET" sz="2800"/>
              <a:t>495		928		495		928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ti-ET" sz="2800"/>
              <a:t>                                 </a:t>
            </a:r>
            <a:r>
              <a:rPr lang="en-US" altLang="ti-ET" sz="2400">
                <a:sym typeface="Symbol" panose="05050102010706020507" pitchFamily="18" charset="2"/>
              </a:rPr>
              <a:t>                                      </a:t>
            </a:r>
          </a:p>
        </p:txBody>
      </p:sp>
      <p:sp>
        <p:nvSpPr>
          <p:cNvPr id="398340" name="Text Box 4">
            <a:extLst>
              <a:ext uri="{FF2B5EF4-FFF2-40B4-BE49-F238E27FC236}">
                <a16:creationId xmlns:a16="http://schemas.microsoft.com/office/drawing/2014/main" id="{95DC3D07-35CF-44AE-ADD9-F862037D7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9414" y="1391077"/>
            <a:ext cx="790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i-ET" sz="2000" b="1">
                <a:solidFill>
                  <a:srgbClr val="CC3300"/>
                </a:solidFill>
              </a:rPr>
              <a:t>Input</a:t>
            </a:r>
          </a:p>
        </p:txBody>
      </p:sp>
      <p:sp>
        <p:nvSpPr>
          <p:cNvPr id="398341" name="Text Box 5">
            <a:extLst>
              <a:ext uri="{FF2B5EF4-FFF2-40B4-BE49-F238E27FC236}">
                <a16:creationId xmlns:a16="http://schemas.microsoft.com/office/drawing/2014/main" id="{CAFAAFDF-32DA-4B7B-8EEB-85C1FFF6F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1" y="1337102"/>
            <a:ext cx="15859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i-ET" sz="2000" b="1">
                <a:solidFill>
                  <a:srgbClr val="CC3300"/>
                </a:solidFill>
              </a:rPr>
              <a:t>After sorting</a:t>
            </a:r>
          </a:p>
          <a:p>
            <a:r>
              <a:rPr lang="en-US" altLang="ti-ET" sz="2000" b="1">
                <a:solidFill>
                  <a:srgbClr val="CC3300"/>
                </a:solidFill>
              </a:rPr>
              <a:t>on LSD</a:t>
            </a:r>
          </a:p>
        </p:txBody>
      </p:sp>
      <p:sp>
        <p:nvSpPr>
          <p:cNvPr id="398342" name="Text Box 6">
            <a:extLst>
              <a:ext uri="{FF2B5EF4-FFF2-40B4-BE49-F238E27FC236}">
                <a16:creationId xmlns:a16="http://schemas.microsoft.com/office/drawing/2014/main" id="{90AA5A5B-C748-4E90-A40B-1867FEA80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4438" y="1368852"/>
            <a:ext cx="15859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i-ET" sz="2000" b="1">
                <a:solidFill>
                  <a:srgbClr val="CC3300"/>
                </a:solidFill>
              </a:rPr>
              <a:t>After sorting</a:t>
            </a:r>
          </a:p>
          <a:p>
            <a:r>
              <a:rPr lang="en-US" altLang="ti-ET" sz="2000" b="1">
                <a:solidFill>
                  <a:srgbClr val="CC3300"/>
                </a:solidFill>
              </a:rPr>
              <a:t>on middle </a:t>
            </a:r>
          </a:p>
          <a:p>
            <a:r>
              <a:rPr lang="en-US" altLang="ti-ET" sz="2000" b="1">
                <a:solidFill>
                  <a:srgbClr val="CC3300"/>
                </a:solidFill>
              </a:rPr>
              <a:t>digit</a:t>
            </a:r>
          </a:p>
        </p:txBody>
      </p:sp>
      <p:sp>
        <p:nvSpPr>
          <p:cNvPr id="398343" name="Text Box 7">
            <a:extLst>
              <a:ext uri="{FF2B5EF4-FFF2-40B4-BE49-F238E27FC236}">
                <a16:creationId xmlns:a16="http://schemas.microsoft.com/office/drawing/2014/main" id="{1422436A-D79A-4D79-BD84-7AB4C087B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3226" y="1348215"/>
            <a:ext cx="15859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i-ET" sz="2000" b="1">
                <a:solidFill>
                  <a:srgbClr val="CC3300"/>
                </a:solidFill>
              </a:rPr>
              <a:t>After sorting</a:t>
            </a:r>
          </a:p>
          <a:p>
            <a:r>
              <a:rPr lang="en-US" altLang="ti-ET" sz="2000" b="1">
                <a:solidFill>
                  <a:srgbClr val="CC3300"/>
                </a:solidFill>
              </a:rPr>
              <a:t>on  MSD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>
            <a:extLst>
              <a:ext uri="{FF2B5EF4-FFF2-40B4-BE49-F238E27FC236}">
                <a16:creationId xmlns:a16="http://schemas.microsoft.com/office/drawing/2014/main" id="{AB818F2C-EE73-4037-8AC5-5AF311286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Radix-Sort(</a:t>
            </a:r>
            <a:r>
              <a:rPr lang="en-US" altLang="ti-ET" i="1"/>
              <a:t>A, d</a:t>
            </a:r>
            <a:r>
              <a:rPr lang="en-US" altLang="ti-ET"/>
              <a:t>)</a:t>
            </a:r>
          </a:p>
        </p:txBody>
      </p:sp>
      <p:sp>
        <p:nvSpPr>
          <p:cNvPr id="399363" name="Rectangle 3">
            <a:extLst>
              <a:ext uri="{FF2B5EF4-FFF2-40B4-BE49-F238E27FC236}">
                <a16:creationId xmlns:a16="http://schemas.microsoft.com/office/drawing/2014/main" id="{86D31232-2BB0-4319-BF13-543FB0C990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7312" y="3080782"/>
            <a:ext cx="11157374" cy="34258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ti-ET" sz="3000" u="sng" dirty="0"/>
              <a:t>Correctness of Radix Sort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i-ET" sz="3000" dirty="0"/>
              <a:t>By induction on the number of digits sorted.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i-ET" sz="3000" dirty="0"/>
              <a:t>Assume that radix sort works for </a:t>
            </a:r>
            <a:r>
              <a:rPr lang="en-US" altLang="ti-ET" sz="3000" i="1" dirty="0"/>
              <a:t>d – </a:t>
            </a:r>
            <a:r>
              <a:rPr lang="en-US" altLang="ti-ET" sz="3000" dirty="0"/>
              <a:t>1 digits.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i-ET" sz="3000" dirty="0"/>
              <a:t>Show that it works for </a:t>
            </a:r>
            <a:r>
              <a:rPr lang="en-US" altLang="ti-ET" sz="3000" i="1" dirty="0"/>
              <a:t>d</a:t>
            </a:r>
            <a:r>
              <a:rPr lang="en-US" altLang="ti-ET" sz="3000" dirty="0"/>
              <a:t> digits.  </a:t>
            </a:r>
          </a:p>
          <a:p>
            <a:pPr mar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ti-ET" sz="3000" dirty="0"/>
              <a:t>Radix sort of </a:t>
            </a:r>
            <a:r>
              <a:rPr lang="en-US" altLang="ti-ET" sz="3000" i="1" dirty="0"/>
              <a:t>d</a:t>
            </a:r>
            <a:r>
              <a:rPr lang="en-US" altLang="ti-ET" sz="3000" dirty="0"/>
              <a:t> digits </a:t>
            </a:r>
            <a:r>
              <a:rPr lang="en-US" altLang="ti-ET" sz="3000" dirty="0">
                <a:sym typeface="Symbol" panose="05050102010706020507" pitchFamily="18" charset="2"/>
              </a:rPr>
              <a:t></a:t>
            </a:r>
            <a:r>
              <a:rPr lang="en-US" altLang="ti-ET" sz="3000" dirty="0"/>
              <a:t> radix sort of the low-order </a:t>
            </a:r>
            <a:r>
              <a:rPr lang="en-US" altLang="ti-ET" sz="3000" i="1" dirty="0"/>
              <a:t>d</a:t>
            </a:r>
            <a:r>
              <a:rPr lang="en-US" altLang="ti-ET" sz="3000" dirty="0"/>
              <a:t> </a:t>
            </a:r>
            <a:r>
              <a:rPr lang="en-US" altLang="ti-ET" sz="3000" i="1" dirty="0"/>
              <a:t>–</a:t>
            </a:r>
            <a:r>
              <a:rPr lang="en-US" altLang="ti-ET" sz="3000" dirty="0"/>
              <a:t> 1 digits followed by a sort on digit </a:t>
            </a:r>
            <a:r>
              <a:rPr lang="en-US" altLang="ti-ET" sz="3000" i="1" dirty="0"/>
              <a:t>d</a:t>
            </a:r>
            <a:r>
              <a:rPr lang="en-US" altLang="ti-ET" sz="3000" dirty="0"/>
              <a:t> .  </a:t>
            </a:r>
          </a:p>
        </p:txBody>
      </p:sp>
      <p:sp>
        <p:nvSpPr>
          <p:cNvPr id="399364" name="Text Box 4">
            <a:extLst>
              <a:ext uri="{FF2B5EF4-FFF2-40B4-BE49-F238E27FC236}">
                <a16:creationId xmlns:a16="http://schemas.microsoft.com/office/drawing/2014/main" id="{F26B7C06-3F64-45D5-AC0D-DFCF62025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12" y="1412018"/>
            <a:ext cx="11025331" cy="1348061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ti-ET" sz="2400" u="sng" dirty="0" err="1">
                <a:solidFill>
                  <a:srgbClr val="010000"/>
                </a:solidFill>
                <a:latin typeface="Consolas" panose="020B0609020204030204" pitchFamily="49" charset="0"/>
              </a:rPr>
              <a:t>RadixSort</a:t>
            </a:r>
            <a:r>
              <a:rPr lang="en-US" altLang="ti-ET" sz="2400" u="sng" dirty="0">
                <a:solidFill>
                  <a:srgbClr val="010000"/>
                </a:solidFill>
                <a:latin typeface="Consolas" panose="020B0609020204030204" pitchFamily="49" charset="0"/>
              </a:rPr>
              <a:t>(</a:t>
            </a:r>
            <a:r>
              <a:rPr lang="en-US" altLang="ti-ET" sz="2400" i="1" u="sng" dirty="0">
                <a:solidFill>
                  <a:srgbClr val="010000"/>
                </a:solidFill>
                <a:latin typeface="Consolas" panose="020B0609020204030204" pitchFamily="49" charset="0"/>
              </a:rPr>
              <a:t>A</a:t>
            </a:r>
            <a:r>
              <a:rPr lang="en-US" altLang="ti-ET" sz="2400" u="sng" dirty="0">
                <a:solidFill>
                  <a:srgbClr val="010000"/>
                </a:solidFill>
                <a:latin typeface="Consolas" panose="020B0609020204030204" pitchFamily="49" charset="0"/>
              </a:rPr>
              <a:t>, </a:t>
            </a:r>
            <a:r>
              <a:rPr lang="en-US" altLang="ti-ET" sz="2400" i="1" u="sng" dirty="0">
                <a:solidFill>
                  <a:srgbClr val="010000"/>
                </a:solidFill>
                <a:latin typeface="Consolas" panose="020B0609020204030204" pitchFamily="49" charset="0"/>
              </a:rPr>
              <a:t>d</a:t>
            </a:r>
            <a:r>
              <a:rPr lang="en-US" altLang="ti-ET" sz="2400" u="sng" dirty="0">
                <a:solidFill>
                  <a:srgbClr val="01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ti-ET" sz="2400" dirty="0">
                <a:solidFill>
                  <a:srgbClr val="010000"/>
                </a:solidFill>
                <a:latin typeface="Consolas" panose="020B0609020204030204" pitchFamily="49" charset="0"/>
              </a:rPr>
              <a:t>1.  for </a:t>
            </a:r>
            <a:r>
              <a:rPr lang="en-US" altLang="ti-ET" sz="2400" i="1" dirty="0" err="1">
                <a:solidFill>
                  <a:srgbClr val="010000"/>
                </a:solidFill>
                <a:latin typeface="Consolas" panose="020B0609020204030204" pitchFamily="49" charset="0"/>
              </a:rPr>
              <a:t>i</a:t>
            </a:r>
            <a:r>
              <a:rPr lang="en-US" altLang="ti-ET" sz="2400" dirty="0">
                <a:solidFill>
                  <a:srgbClr val="010000"/>
                </a:solidFill>
                <a:latin typeface="Consolas" panose="020B0609020204030204" pitchFamily="49" charset="0"/>
              </a:rPr>
              <a:t> </a:t>
            </a:r>
            <a:r>
              <a:rPr lang="en-US" altLang="ti-ET" sz="2400" dirty="0">
                <a:solidFill>
                  <a:srgbClr val="01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</a:t>
            </a:r>
            <a:r>
              <a:rPr lang="en-US" altLang="ti-ET" sz="2400" dirty="0">
                <a:solidFill>
                  <a:srgbClr val="010000"/>
                </a:solidFill>
                <a:latin typeface="Consolas" panose="020B0609020204030204" pitchFamily="49" charset="0"/>
              </a:rPr>
              <a:t> 1 to </a:t>
            </a:r>
            <a:r>
              <a:rPr lang="en-US" altLang="ti-ET" sz="2400" i="1" dirty="0">
                <a:solidFill>
                  <a:srgbClr val="010000"/>
                </a:solidFill>
                <a:latin typeface="Consolas" panose="020B0609020204030204" pitchFamily="49" charset="0"/>
              </a:rPr>
              <a:t>d</a:t>
            </a:r>
            <a:endParaRPr lang="en-US" altLang="ti-ET" sz="2400" dirty="0">
              <a:solidFill>
                <a:srgbClr val="010000"/>
              </a:solidFill>
              <a:latin typeface="Consolas" panose="020B0609020204030204" pitchFamily="49" charset="0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ti-ET" sz="2400" dirty="0">
                <a:solidFill>
                  <a:srgbClr val="010000"/>
                </a:solidFill>
                <a:latin typeface="Consolas" panose="020B0609020204030204" pitchFamily="49" charset="0"/>
              </a:rPr>
              <a:t>2.      do </a:t>
            </a:r>
            <a:r>
              <a:rPr lang="en-US" altLang="ti-ET" sz="2400" i="1" dirty="0">
                <a:solidFill>
                  <a:srgbClr val="010000"/>
                </a:solidFill>
                <a:latin typeface="Consolas" panose="020B0609020204030204" pitchFamily="49" charset="0"/>
              </a:rPr>
              <a:t>use a stable sort to sort array A on digit </a:t>
            </a:r>
            <a:r>
              <a:rPr lang="en-US" altLang="ti-ET" sz="2400" i="1" dirty="0" err="1">
                <a:solidFill>
                  <a:srgbClr val="010000"/>
                </a:solidFill>
                <a:latin typeface="Consolas" panose="020B0609020204030204" pitchFamily="49" charset="0"/>
              </a:rPr>
              <a:t>i</a:t>
            </a:r>
            <a:endParaRPr lang="en-US" altLang="ti-ET" sz="2400" i="1" dirty="0">
              <a:solidFill>
                <a:srgbClr val="01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5122">
            <a:extLst>
              <a:ext uri="{FF2B5EF4-FFF2-40B4-BE49-F238E27FC236}">
                <a16:creationId xmlns:a16="http://schemas.microsoft.com/office/drawing/2014/main" id="{1E23E5F3-E8FD-4285-B105-E312C390F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Correctness of Radix Sort</a:t>
            </a:r>
          </a:p>
        </p:txBody>
      </p:sp>
      <p:sp>
        <p:nvSpPr>
          <p:cNvPr id="406531" name="Rectangle 5123">
            <a:extLst>
              <a:ext uri="{FF2B5EF4-FFF2-40B4-BE49-F238E27FC236}">
                <a16:creationId xmlns:a16="http://schemas.microsoft.com/office/drawing/2014/main" id="{CE67937F-431A-4FBC-93AC-95DDBCAA55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2169" y="1300900"/>
            <a:ext cx="10920474" cy="523187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ti-ET" sz="2800" dirty="0"/>
              <a:t>By induction hypothesis, the sort of the low-order </a:t>
            </a:r>
            <a:r>
              <a:rPr lang="en-US" altLang="ti-ET" sz="2800" i="1" dirty="0"/>
              <a:t>d –</a:t>
            </a:r>
            <a:r>
              <a:rPr lang="en-US" altLang="ti-ET" sz="2800" dirty="0"/>
              <a:t> 1 digits works, so just before the sort on digit </a:t>
            </a:r>
            <a:r>
              <a:rPr lang="en-US" altLang="ti-ET" sz="2800" i="1" dirty="0"/>
              <a:t>d</a:t>
            </a:r>
            <a:r>
              <a:rPr lang="en-US" altLang="ti-ET" sz="2800" dirty="0"/>
              <a:t> , the elements are in order according to their low-order </a:t>
            </a:r>
            <a:r>
              <a:rPr lang="en-US" altLang="ti-ET" sz="2800" i="1" dirty="0"/>
              <a:t>d –</a:t>
            </a:r>
            <a:r>
              <a:rPr lang="en-US" altLang="ti-ET" sz="2800" dirty="0"/>
              <a:t> 1 digits.  The sort on digit </a:t>
            </a:r>
            <a:r>
              <a:rPr lang="en-US" altLang="ti-ET" sz="2800" i="1" dirty="0"/>
              <a:t>d</a:t>
            </a:r>
            <a:r>
              <a:rPr lang="en-US" altLang="ti-ET" sz="2800" dirty="0"/>
              <a:t> will order the elements by their </a:t>
            </a:r>
            <a:r>
              <a:rPr lang="en-US" altLang="ti-ET" sz="2800" i="1" dirty="0" err="1"/>
              <a:t>d</a:t>
            </a:r>
            <a:r>
              <a:rPr lang="en-US" altLang="ti-ET" sz="2800" baseline="30000" dirty="0" err="1"/>
              <a:t>th</a:t>
            </a:r>
            <a:r>
              <a:rPr lang="en-US" altLang="ti-ET" sz="2800" dirty="0"/>
              <a:t> digit.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ti-ET" sz="2800" dirty="0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en-US" altLang="ti-ET" sz="2800" dirty="0"/>
              <a:t>Consider two elements, </a:t>
            </a:r>
            <a:r>
              <a:rPr lang="en-US" altLang="ti-ET" sz="2800" i="1" dirty="0"/>
              <a:t>a</a:t>
            </a:r>
            <a:r>
              <a:rPr lang="en-US" altLang="ti-ET" sz="2800" dirty="0"/>
              <a:t> and </a:t>
            </a:r>
            <a:r>
              <a:rPr lang="en-US" altLang="ti-ET" sz="2800" i="1" dirty="0"/>
              <a:t>b</a:t>
            </a:r>
            <a:r>
              <a:rPr lang="en-US" altLang="ti-ET" sz="2800" dirty="0"/>
              <a:t>, with </a:t>
            </a:r>
            <a:r>
              <a:rPr lang="en-US" altLang="ti-ET" sz="2800" i="1" dirty="0" err="1"/>
              <a:t>d</a:t>
            </a:r>
            <a:r>
              <a:rPr lang="en-US" altLang="ti-ET" sz="2800" baseline="30000" dirty="0" err="1"/>
              <a:t>th</a:t>
            </a:r>
            <a:r>
              <a:rPr lang="en-US" altLang="ti-ET" sz="2800" dirty="0"/>
              <a:t> digits </a:t>
            </a:r>
            <a:r>
              <a:rPr lang="en-US" altLang="ti-ET" sz="2800" i="1" dirty="0"/>
              <a:t>a</a:t>
            </a:r>
            <a:r>
              <a:rPr lang="en-US" altLang="ti-ET" sz="2800" i="1" baseline="-25000" dirty="0"/>
              <a:t>d</a:t>
            </a:r>
            <a:r>
              <a:rPr lang="en-US" altLang="ti-ET" sz="2800" i="1" dirty="0"/>
              <a:t> </a:t>
            </a:r>
            <a:r>
              <a:rPr lang="en-US" altLang="ti-ET" sz="2800" dirty="0"/>
              <a:t>and </a:t>
            </a:r>
            <a:r>
              <a:rPr lang="en-US" altLang="ti-ET" sz="2800" i="1" dirty="0"/>
              <a:t>b</a:t>
            </a:r>
            <a:r>
              <a:rPr lang="en-US" altLang="ti-ET" sz="2800" i="1" baseline="-25000" dirty="0"/>
              <a:t>d</a:t>
            </a:r>
            <a:r>
              <a:rPr lang="en-US" altLang="ti-ET" sz="2800" dirty="0"/>
              <a:t>: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ti-ET" sz="2800" dirty="0"/>
              <a:t>If </a:t>
            </a:r>
            <a:r>
              <a:rPr lang="en-US" altLang="ti-ET" sz="2800" i="1" dirty="0"/>
              <a:t>a</a:t>
            </a:r>
            <a:r>
              <a:rPr lang="en-US" altLang="ti-ET" sz="2800" i="1" baseline="-25000" dirty="0"/>
              <a:t>d</a:t>
            </a:r>
            <a:r>
              <a:rPr lang="en-US" altLang="ti-ET" sz="2800" i="1" dirty="0"/>
              <a:t> </a:t>
            </a:r>
            <a:r>
              <a:rPr lang="en-US" altLang="ti-ET" sz="2800" dirty="0"/>
              <a:t>&lt; </a:t>
            </a:r>
            <a:r>
              <a:rPr lang="en-US" altLang="ti-ET" sz="2800" i="1" dirty="0"/>
              <a:t>b</a:t>
            </a:r>
            <a:r>
              <a:rPr lang="en-US" altLang="ti-ET" sz="2800" i="1" baseline="-25000" dirty="0"/>
              <a:t>d</a:t>
            </a:r>
            <a:r>
              <a:rPr lang="en-US" altLang="ti-ET" sz="2800" dirty="0"/>
              <a:t> , the sort will place </a:t>
            </a:r>
            <a:r>
              <a:rPr lang="en-US" altLang="ti-ET" sz="2800" i="1" dirty="0"/>
              <a:t>a</a:t>
            </a:r>
            <a:r>
              <a:rPr lang="en-US" altLang="ti-ET" sz="2800" dirty="0"/>
              <a:t> before </a:t>
            </a:r>
            <a:r>
              <a:rPr lang="en-US" altLang="ti-ET" sz="2800" i="1" dirty="0"/>
              <a:t>b</a:t>
            </a:r>
            <a:r>
              <a:rPr lang="en-US" altLang="ti-ET" sz="2800" dirty="0"/>
              <a:t>, since </a:t>
            </a:r>
            <a:r>
              <a:rPr lang="en-US" altLang="ti-ET" sz="2800" i="1" dirty="0"/>
              <a:t>a</a:t>
            </a:r>
            <a:r>
              <a:rPr lang="en-US" altLang="ti-ET" sz="2800" dirty="0"/>
              <a:t> &lt; </a:t>
            </a:r>
            <a:r>
              <a:rPr lang="en-US" altLang="ti-ET" sz="2800" i="1" dirty="0"/>
              <a:t>b</a:t>
            </a:r>
            <a:r>
              <a:rPr lang="en-US" altLang="ti-ET" sz="2800" dirty="0"/>
              <a:t> regardless of the low-order digits.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ti-ET" sz="2800" dirty="0"/>
              <a:t>If </a:t>
            </a:r>
            <a:r>
              <a:rPr lang="en-US" altLang="ti-ET" sz="2800" i="1" dirty="0"/>
              <a:t>a</a:t>
            </a:r>
            <a:r>
              <a:rPr lang="en-US" altLang="ti-ET" sz="2800" i="1" baseline="-25000" dirty="0"/>
              <a:t>d</a:t>
            </a:r>
            <a:r>
              <a:rPr lang="en-US" altLang="ti-ET" sz="2800" i="1" dirty="0"/>
              <a:t> </a:t>
            </a:r>
            <a:r>
              <a:rPr lang="en-US" altLang="ti-ET" sz="2800" dirty="0"/>
              <a:t>&gt; </a:t>
            </a:r>
            <a:r>
              <a:rPr lang="en-US" altLang="ti-ET" sz="2800" i="1" dirty="0"/>
              <a:t>b</a:t>
            </a:r>
            <a:r>
              <a:rPr lang="en-US" altLang="ti-ET" sz="2800" i="1" baseline="-25000" dirty="0"/>
              <a:t>d</a:t>
            </a:r>
            <a:r>
              <a:rPr lang="en-US" altLang="ti-ET" sz="2800" dirty="0"/>
              <a:t> , the sort will place </a:t>
            </a:r>
            <a:r>
              <a:rPr lang="en-US" altLang="ti-ET" sz="2800" i="1" dirty="0"/>
              <a:t>a</a:t>
            </a:r>
            <a:r>
              <a:rPr lang="en-US" altLang="ti-ET" sz="2800" dirty="0"/>
              <a:t> after </a:t>
            </a:r>
            <a:r>
              <a:rPr lang="en-US" altLang="ti-ET" sz="2800" i="1" dirty="0"/>
              <a:t>b</a:t>
            </a:r>
            <a:r>
              <a:rPr lang="en-US" altLang="ti-ET" sz="2800" dirty="0"/>
              <a:t>, since </a:t>
            </a:r>
            <a:r>
              <a:rPr lang="en-US" altLang="ti-ET" sz="2800" i="1" dirty="0"/>
              <a:t>a</a:t>
            </a:r>
            <a:r>
              <a:rPr lang="en-US" altLang="ti-ET" sz="2800" dirty="0"/>
              <a:t> &gt; </a:t>
            </a:r>
            <a:r>
              <a:rPr lang="en-US" altLang="ti-ET" sz="2800" i="1" dirty="0"/>
              <a:t>b</a:t>
            </a:r>
            <a:r>
              <a:rPr lang="en-US" altLang="ti-ET" sz="2800" dirty="0"/>
              <a:t> regardless of the low-order digits.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ti-ET" sz="2800" dirty="0"/>
              <a:t>If </a:t>
            </a:r>
            <a:r>
              <a:rPr lang="en-US" altLang="ti-ET" sz="2800" i="1" dirty="0"/>
              <a:t>a</a:t>
            </a:r>
            <a:r>
              <a:rPr lang="en-US" altLang="ti-ET" sz="2800" i="1" baseline="-25000" dirty="0"/>
              <a:t>d</a:t>
            </a:r>
            <a:r>
              <a:rPr lang="en-US" altLang="ti-ET" sz="2800" i="1" dirty="0"/>
              <a:t> </a:t>
            </a:r>
            <a:r>
              <a:rPr lang="en-US" altLang="ti-ET" sz="2800" dirty="0"/>
              <a:t>= </a:t>
            </a:r>
            <a:r>
              <a:rPr lang="en-US" altLang="ti-ET" sz="2800" i="1" dirty="0"/>
              <a:t>b</a:t>
            </a:r>
            <a:r>
              <a:rPr lang="en-US" altLang="ti-ET" sz="2800" i="1" baseline="-25000" dirty="0"/>
              <a:t>d</a:t>
            </a:r>
            <a:r>
              <a:rPr lang="en-US" altLang="ti-ET" sz="2800" dirty="0"/>
              <a:t> , the sort will leave </a:t>
            </a:r>
            <a:r>
              <a:rPr lang="en-US" altLang="ti-ET" sz="2800" i="1" dirty="0"/>
              <a:t>a</a:t>
            </a:r>
            <a:r>
              <a:rPr lang="en-US" altLang="ti-ET" sz="2800" dirty="0"/>
              <a:t> and </a:t>
            </a:r>
            <a:r>
              <a:rPr lang="en-US" altLang="ti-ET" sz="2800" i="1" dirty="0"/>
              <a:t>b</a:t>
            </a:r>
            <a:r>
              <a:rPr lang="en-US" altLang="ti-ET" sz="2800" dirty="0"/>
              <a:t> in the same order, since the sort is stable.  But that order is already correct, since the correct order of  is determined by the low-order digits when their </a:t>
            </a:r>
            <a:r>
              <a:rPr lang="en-US" altLang="ti-ET" sz="2800" i="1" dirty="0" err="1"/>
              <a:t>d</a:t>
            </a:r>
            <a:r>
              <a:rPr lang="en-US" altLang="ti-ET" sz="2800" baseline="30000" dirty="0" err="1"/>
              <a:t>th</a:t>
            </a:r>
            <a:r>
              <a:rPr lang="en-US" altLang="ti-ET" sz="2800" dirty="0"/>
              <a:t> digits are equal.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>
            <a:extLst>
              <a:ext uri="{FF2B5EF4-FFF2-40B4-BE49-F238E27FC236}">
                <a16:creationId xmlns:a16="http://schemas.microsoft.com/office/drawing/2014/main" id="{49DEF011-5BAC-4408-BF2E-C966675D07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Algorithm Analysis</a:t>
            </a:r>
          </a:p>
        </p:txBody>
      </p:sp>
      <p:sp>
        <p:nvSpPr>
          <p:cNvPr id="400387" name="Rectangle 3">
            <a:extLst>
              <a:ext uri="{FF2B5EF4-FFF2-40B4-BE49-F238E27FC236}">
                <a16:creationId xmlns:a16="http://schemas.microsoft.com/office/drawing/2014/main" id="{76464212-5377-4732-8F0B-4FBB4B6C06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5036" y="1376313"/>
            <a:ext cx="10967607" cy="5203596"/>
          </a:xfrm>
        </p:spPr>
        <p:txBody>
          <a:bodyPr/>
          <a:lstStyle/>
          <a:p>
            <a:pPr>
              <a:lnSpc>
                <a:spcPts val="45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ti-ET" sz="2800" dirty="0"/>
              <a:t>Each pass over </a:t>
            </a:r>
            <a:r>
              <a:rPr lang="en-US" altLang="ti-ET" sz="2800" i="1" dirty="0"/>
              <a:t>n d</a:t>
            </a:r>
            <a:r>
              <a:rPr lang="en-US" altLang="ti-ET" sz="2800" dirty="0"/>
              <a:t>-digit numbers then takes time </a:t>
            </a:r>
            <a:r>
              <a:rPr lang="en-US" altLang="ti-ET" sz="2800" dirty="0">
                <a:sym typeface="Symbol" panose="05050102010706020507" pitchFamily="18" charset="2"/>
              </a:rPr>
              <a:t>(</a:t>
            </a:r>
            <a:r>
              <a:rPr lang="en-US" altLang="ti-ET" sz="2800" i="1" dirty="0" err="1">
                <a:sym typeface="Symbol" panose="05050102010706020507" pitchFamily="18" charset="2"/>
              </a:rPr>
              <a:t>n+k</a:t>
            </a:r>
            <a:r>
              <a:rPr lang="en-US" altLang="ti-ET" sz="2800" dirty="0">
                <a:sym typeface="Symbol" panose="05050102010706020507" pitchFamily="18" charset="2"/>
              </a:rPr>
              <a:t>). (Assuming counting sort is used for each pass.)</a:t>
            </a:r>
          </a:p>
          <a:p>
            <a:pPr>
              <a:lnSpc>
                <a:spcPts val="45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ti-ET" sz="2800" dirty="0">
                <a:sym typeface="Symbol" panose="05050102010706020507" pitchFamily="18" charset="2"/>
              </a:rPr>
              <a:t> There are </a:t>
            </a:r>
            <a:r>
              <a:rPr lang="en-US" altLang="ti-ET" sz="2800" i="1" dirty="0"/>
              <a:t>d</a:t>
            </a:r>
            <a:r>
              <a:rPr lang="en-US" altLang="ti-ET" sz="2800" dirty="0">
                <a:sym typeface="Symbol" panose="05050102010706020507" pitchFamily="18" charset="2"/>
              </a:rPr>
              <a:t>  passes, so the </a:t>
            </a:r>
            <a:r>
              <a:rPr lang="en-US" altLang="ti-ET" sz="2800" dirty="0">
                <a:solidFill>
                  <a:srgbClr val="CC3300"/>
                </a:solidFill>
                <a:sym typeface="Symbol" panose="05050102010706020507" pitchFamily="18" charset="2"/>
              </a:rPr>
              <a:t>total time for radix sort is</a:t>
            </a:r>
            <a:r>
              <a:rPr lang="en-US" altLang="ti-ET" sz="2800" dirty="0">
                <a:sym typeface="Symbol" panose="05050102010706020507" pitchFamily="18" charset="2"/>
              </a:rPr>
              <a:t> </a:t>
            </a:r>
            <a:r>
              <a:rPr lang="en-US" altLang="ti-ET" sz="2800" dirty="0">
                <a:solidFill>
                  <a:schemeClr val="hlink"/>
                </a:solidFill>
                <a:sym typeface="Symbol" panose="05050102010706020507" pitchFamily="18" charset="2"/>
              </a:rPr>
              <a:t>(</a:t>
            </a:r>
            <a:r>
              <a:rPr lang="en-US" altLang="ti-ET" sz="2800" i="1" dirty="0">
                <a:solidFill>
                  <a:schemeClr val="hlink"/>
                </a:solidFill>
              </a:rPr>
              <a:t>d </a:t>
            </a:r>
            <a:r>
              <a:rPr lang="en-US" altLang="ti-ET" sz="2800" dirty="0">
                <a:solidFill>
                  <a:schemeClr val="hlink"/>
                </a:solidFill>
              </a:rPr>
              <a:t>(</a:t>
            </a:r>
            <a:r>
              <a:rPr lang="en-US" altLang="ti-ET" sz="2800" i="1" dirty="0" err="1">
                <a:solidFill>
                  <a:schemeClr val="hlink"/>
                </a:solidFill>
                <a:sym typeface="Symbol" panose="05050102010706020507" pitchFamily="18" charset="2"/>
              </a:rPr>
              <a:t>n+k</a:t>
            </a:r>
            <a:r>
              <a:rPr lang="en-US" altLang="ti-ET" sz="2800" dirty="0">
                <a:solidFill>
                  <a:schemeClr val="hlink"/>
                </a:solidFill>
                <a:sym typeface="Symbol" panose="05050102010706020507" pitchFamily="18" charset="2"/>
              </a:rPr>
              <a:t>))</a:t>
            </a:r>
            <a:r>
              <a:rPr lang="en-US" altLang="ti-ET" sz="2800" dirty="0">
                <a:sym typeface="Symbol" panose="05050102010706020507" pitchFamily="18" charset="2"/>
              </a:rPr>
              <a:t>.</a:t>
            </a:r>
          </a:p>
          <a:p>
            <a:pPr>
              <a:lnSpc>
                <a:spcPts val="45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ti-ET" sz="2800" dirty="0">
                <a:solidFill>
                  <a:srgbClr val="CC3300"/>
                </a:solidFill>
                <a:sym typeface="Symbol" panose="05050102010706020507" pitchFamily="18" charset="2"/>
              </a:rPr>
              <a:t>When </a:t>
            </a:r>
            <a:r>
              <a:rPr lang="en-US" altLang="ti-ET" sz="2800" i="1" dirty="0">
                <a:solidFill>
                  <a:srgbClr val="CC3300"/>
                </a:solidFill>
              </a:rPr>
              <a:t>d</a:t>
            </a:r>
            <a:r>
              <a:rPr lang="en-US" altLang="ti-ET" sz="2800" dirty="0">
                <a:solidFill>
                  <a:srgbClr val="CC3300"/>
                </a:solidFill>
                <a:sym typeface="Symbol" panose="05050102010706020507" pitchFamily="18" charset="2"/>
              </a:rPr>
              <a:t> is a constant and </a:t>
            </a:r>
            <a:r>
              <a:rPr lang="en-US" altLang="ti-ET" sz="2800" i="1" dirty="0">
                <a:solidFill>
                  <a:srgbClr val="CC3300"/>
                </a:solidFill>
                <a:sym typeface="Symbol" panose="05050102010706020507" pitchFamily="18" charset="2"/>
              </a:rPr>
              <a:t>k</a:t>
            </a:r>
            <a:r>
              <a:rPr lang="en-US" altLang="ti-ET" sz="2800" dirty="0">
                <a:solidFill>
                  <a:srgbClr val="CC3300"/>
                </a:solidFill>
                <a:sym typeface="Symbol" panose="05050102010706020507" pitchFamily="18" charset="2"/>
              </a:rPr>
              <a:t> = </a:t>
            </a:r>
            <a:r>
              <a:rPr lang="en-US" altLang="ti-ET" sz="2800" i="1" dirty="0">
                <a:solidFill>
                  <a:srgbClr val="CC3300"/>
                </a:solidFill>
              </a:rPr>
              <a:t>O</a:t>
            </a:r>
            <a:r>
              <a:rPr lang="en-US" altLang="ti-ET" sz="2800" dirty="0">
                <a:solidFill>
                  <a:srgbClr val="CC3300"/>
                </a:solidFill>
              </a:rPr>
              <a:t>(</a:t>
            </a:r>
            <a:r>
              <a:rPr lang="en-US" altLang="ti-ET" sz="2800" i="1" dirty="0">
                <a:solidFill>
                  <a:srgbClr val="CC3300"/>
                </a:solidFill>
              </a:rPr>
              <a:t>n</a:t>
            </a:r>
            <a:r>
              <a:rPr lang="en-US" altLang="ti-ET" sz="2800" dirty="0">
                <a:solidFill>
                  <a:srgbClr val="CC3300"/>
                </a:solidFill>
              </a:rPr>
              <a:t>)</a:t>
            </a:r>
            <a:r>
              <a:rPr lang="en-US" altLang="ti-ET" sz="2800" dirty="0">
                <a:solidFill>
                  <a:srgbClr val="CC3300"/>
                </a:solidFill>
                <a:sym typeface="Symbol" panose="05050102010706020507" pitchFamily="18" charset="2"/>
              </a:rPr>
              <a:t>, radix sort runs in linear time.</a:t>
            </a:r>
          </a:p>
          <a:p>
            <a:pPr>
              <a:lnSpc>
                <a:spcPts val="45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ti-ET" sz="2800" dirty="0">
                <a:sym typeface="Symbol" panose="05050102010706020507" pitchFamily="18" charset="2"/>
              </a:rPr>
              <a:t>Radix sort, if uses counting sort as the intermediate stable sort, does not sort in place.  </a:t>
            </a:r>
          </a:p>
          <a:p>
            <a:pPr lvl="1">
              <a:lnSpc>
                <a:spcPts val="45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ti-ET" dirty="0">
                <a:sym typeface="Symbol" panose="05050102010706020507" pitchFamily="18" charset="2"/>
              </a:rPr>
              <a:t>If primary memory storage is an issue, quicksort or other sorting methods may be preferable.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>
            <a:extLst>
              <a:ext uri="{FF2B5EF4-FFF2-40B4-BE49-F238E27FC236}">
                <a16:creationId xmlns:a16="http://schemas.microsoft.com/office/drawing/2014/main" id="{6987EF6A-AA2D-4581-9D39-D525D0127F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Bucket Sort</a:t>
            </a:r>
          </a:p>
        </p:txBody>
      </p:sp>
      <p:sp>
        <p:nvSpPr>
          <p:cNvPr id="401411" name="Rectangle 3">
            <a:extLst>
              <a:ext uri="{FF2B5EF4-FFF2-40B4-BE49-F238E27FC236}">
                <a16:creationId xmlns:a16="http://schemas.microsoft.com/office/drawing/2014/main" id="{423A49D4-88F8-47EE-955C-D1B7D0C229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9357" y="1338606"/>
            <a:ext cx="10893286" cy="5008220"/>
          </a:xfrm>
        </p:spPr>
        <p:txBody>
          <a:bodyPr/>
          <a:lstStyle/>
          <a:p>
            <a:r>
              <a:rPr lang="en-US" altLang="ti-ET" sz="3600" dirty="0"/>
              <a:t>Assumes input is generated by a random process that distributes the elements uniformly over [0, 1).</a:t>
            </a:r>
          </a:p>
          <a:p>
            <a:r>
              <a:rPr lang="en-US" altLang="ti-ET" sz="3600" b="1" u="sng" dirty="0">
                <a:solidFill>
                  <a:srgbClr val="CC3300"/>
                </a:solidFill>
              </a:rPr>
              <a:t>Idea:</a:t>
            </a:r>
          </a:p>
          <a:p>
            <a:pPr lvl="1"/>
            <a:r>
              <a:rPr lang="en-US" altLang="ti-ET" sz="3600" dirty="0">
                <a:solidFill>
                  <a:schemeClr val="hlink"/>
                </a:solidFill>
              </a:rPr>
              <a:t>Divide</a:t>
            </a:r>
            <a:r>
              <a:rPr lang="en-US" altLang="ti-ET" sz="3600" dirty="0"/>
              <a:t> [0, 1) into </a:t>
            </a:r>
            <a:r>
              <a:rPr lang="en-US" altLang="ti-ET" sz="3600" i="1" dirty="0">
                <a:solidFill>
                  <a:schemeClr val="hlink"/>
                </a:solidFill>
              </a:rPr>
              <a:t>n</a:t>
            </a:r>
            <a:r>
              <a:rPr lang="en-US" altLang="ti-ET" sz="3600" dirty="0">
                <a:solidFill>
                  <a:schemeClr val="hlink"/>
                </a:solidFill>
              </a:rPr>
              <a:t> equal-sized buckets</a:t>
            </a:r>
            <a:r>
              <a:rPr lang="en-US" altLang="ti-ET" sz="3600" dirty="0"/>
              <a:t>.</a:t>
            </a:r>
          </a:p>
          <a:p>
            <a:pPr lvl="1"/>
            <a:r>
              <a:rPr lang="en-US" altLang="ti-ET" sz="3600" dirty="0">
                <a:solidFill>
                  <a:schemeClr val="hlink"/>
                </a:solidFill>
              </a:rPr>
              <a:t>Distribute</a:t>
            </a:r>
            <a:r>
              <a:rPr lang="en-US" altLang="ti-ET" sz="3600" dirty="0"/>
              <a:t> the </a:t>
            </a:r>
            <a:r>
              <a:rPr lang="en-US" altLang="ti-ET" sz="3600" i="1" dirty="0"/>
              <a:t>n</a:t>
            </a:r>
            <a:r>
              <a:rPr lang="en-US" altLang="ti-ET" sz="3600" dirty="0"/>
              <a:t> input values into the buckets.</a:t>
            </a:r>
          </a:p>
          <a:p>
            <a:pPr lvl="1"/>
            <a:r>
              <a:rPr lang="en-US" altLang="ti-ET" sz="3600" dirty="0">
                <a:solidFill>
                  <a:schemeClr val="hlink"/>
                </a:solidFill>
              </a:rPr>
              <a:t>Sort</a:t>
            </a:r>
            <a:r>
              <a:rPr lang="en-US" altLang="ti-ET" sz="3600" dirty="0"/>
              <a:t> each bucket.</a:t>
            </a:r>
          </a:p>
          <a:p>
            <a:pPr lvl="1"/>
            <a:r>
              <a:rPr lang="en-US" altLang="ti-ET" sz="3600" dirty="0"/>
              <a:t>Then go through the buckets in order, listing elements in each one.</a:t>
            </a:r>
          </a:p>
          <a:p>
            <a:pPr lvl="1"/>
            <a:endParaRPr lang="en-US" altLang="ti-ET" sz="36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>
            <a:extLst>
              <a:ext uri="{FF2B5EF4-FFF2-40B4-BE49-F238E27FC236}">
                <a16:creationId xmlns:a16="http://schemas.microsoft.com/office/drawing/2014/main" id="{F84DF5DB-AEE6-4315-A574-D9B74C582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An Example</a:t>
            </a:r>
          </a:p>
        </p:txBody>
      </p:sp>
      <p:pic>
        <p:nvPicPr>
          <p:cNvPr id="402436" name="Picture 4">
            <a:extLst>
              <a:ext uri="{FF2B5EF4-FFF2-40B4-BE49-F238E27FC236}">
                <a16:creationId xmlns:a16="http://schemas.microsoft.com/office/drawing/2014/main" id="{E5D77E12-D9A5-4D91-B672-7954CBF88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54" y="1430436"/>
            <a:ext cx="10765359" cy="500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1026">
            <a:extLst>
              <a:ext uri="{FF2B5EF4-FFF2-40B4-BE49-F238E27FC236}">
                <a16:creationId xmlns:a16="http://schemas.microsoft.com/office/drawing/2014/main" id="{E5C3EB8F-18E6-48AF-BF99-41CF73F36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Bucket-Sort (</a:t>
            </a:r>
            <a:r>
              <a:rPr lang="en-US" altLang="ti-ET" i="1"/>
              <a:t>A</a:t>
            </a:r>
            <a:r>
              <a:rPr lang="en-US" altLang="ti-ET"/>
              <a:t>)</a:t>
            </a:r>
          </a:p>
        </p:txBody>
      </p:sp>
      <p:sp>
        <p:nvSpPr>
          <p:cNvPr id="403459" name="Rectangle 1027">
            <a:extLst>
              <a:ext uri="{FF2B5EF4-FFF2-40B4-BE49-F238E27FC236}">
                <a16:creationId xmlns:a16="http://schemas.microsoft.com/office/drawing/2014/main" id="{CB8821A5-4570-4B8C-81B7-6513279070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6942" y="2598019"/>
            <a:ext cx="9156617" cy="3839229"/>
          </a:xfrm>
          <a:solidFill>
            <a:srgbClr val="FFFFFF"/>
          </a:solidFill>
          <a:ln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altLang="ti-ET" sz="24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BucketSort</a:t>
            </a:r>
            <a:r>
              <a:rPr lang="en-US" altLang="ti-ET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ti-ET" sz="2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ti-ET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1.  </a:t>
            </a:r>
            <a:r>
              <a:rPr lang="en-US" altLang="ti-ET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 </a:t>
            </a: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Symbol" panose="05050102010706020507" pitchFamily="18" charset="2"/>
              </a:rPr>
              <a:t></a:t>
            </a: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ti-ET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</a:t>
            </a: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ti-ET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2.  for </a:t>
            </a:r>
            <a:r>
              <a:rPr lang="en-US" altLang="ti-ET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Symbol" panose="05050102010706020507" pitchFamily="18" charset="2"/>
              </a:rPr>
              <a:t></a:t>
            </a: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1 to </a:t>
            </a:r>
            <a:r>
              <a:rPr lang="en-US" altLang="ti-ET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en-US" altLang="ti-ET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3.        do insert </a:t>
            </a:r>
            <a:r>
              <a:rPr lang="en-US" altLang="ti-ET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ti-ET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 </a:t>
            </a: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Symbol" panose="05050102010706020507" pitchFamily="18" charset="2"/>
              </a:rPr>
              <a:t>into list </a:t>
            </a:r>
            <a:r>
              <a:rPr lang="en-US" altLang="ti-ET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Symbol" panose="05050102010706020507" pitchFamily="18" charset="2"/>
              </a:rPr>
              <a:t>B</a:t>
            </a: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Symbol" panose="05050102010706020507" pitchFamily="18" charset="2"/>
              </a:rPr>
              <a:t>[ </a:t>
            </a:r>
            <a:r>
              <a:rPr lang="en-US" altLang="ti-ET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Symbol" panose="05050102010706020507" pitchFamily="18" charset="2"/>
              </a:rPr>
              <a:t></a:t>
            </a:r>
            <a:r>
              <a:rPr lang="en-US" altLang="ti-ET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altLang="ti-ET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ti-ET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  <a:r>
              <a:rPr lang="en-US" altLang="ti-ET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Symbol" panose="05050102010706020507" pitchFamily="18" charset="2"/>
              </a:rPr>
              <a:t> </a:t>
            </a: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Symbol" panose="05050102010706020507" pitchFamily="18" charset="2"/>
              </a:rPr>
              <a:t>]</a:t>
            </a:r>
            <a:endParaRPr lang="en-US" altLang="ti-ET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4.  for </a:t>
            </a:r>
            <a:r>
              <a:rPr lang="en-US" altLang="ti-ET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Symbol" panose="05050102010706020507" pitchFamily="18" charset="2"/>
              </a:rPr>
              <a:t></a:t>
            </a: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ti-ET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to </a:t>
            </a:r>
            <a:r>
              <a:rPr lang="en-US" altLang="ti-ET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 – </a:t>
            </a: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 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5.        do sort list </a:t>
            </a:r>
            <a:r>
              <a:rPr lang="en-US" altLang="ti-ET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</a:t>
            </a: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ti-ET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 with insertion sort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 startAt="6"/>
            </a:pP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concatenate the lists </a:t>
            </a:r>
            <a:r>
              <a:rPr lang="en-US" altLang="ti-ET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</a:t>
            </a: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ti-ET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]s together in order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 startAt="6"/>
            </a:pPr>
            <a:r>
              <a:rPr lang="en-US" altLang="ti-ET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 the concatenated lists</a:t>
            </a:r>
          </a:p>
        </p:txBody>
      </p:sp>
      <p:sp>
        <p:nvSpPr>
          <p:cNvPr id="403460" name="Text Box 1028">
            <a:extLst>
              <a:ext uri="{FF2B5EF4-FFF2-40B4-BE49-F238E27FC236}">
                <a16:creationId xmlns:a16="http://schemas.microsoft.com/office/drawing/2014/main" id="{C253DFE1-4072-4897-8FB0-49A93560F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812" y="1289140"/>
            <a:ext cx="10824831" cy="1031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ti-ET" sz="2800" b="1" u="sng" dirty="0">
                <a:solidFill>
                  <a:schemeClr val="bg1"/>
                </a:solidFill>
              </a:rPr>
              <a:t>Input:</a:t>
            </a:r>
            <a:r>
              <a:rPr lang="en-US" altLang="ti-ET" sz="2800" dirty="0">
                <a:solidFill>
                  <a:schemeClr val="bg1"/>
                </a:solidFill>
              </a:rPr>
              <a:t> </a:t>
            </a:r>
            <a:r>
              <a:rPr lang="en-US" altLang="ti-ET" sz="2800" i="1" dirty="0">
                <a:solidFill>
                  <a:schemeClr val="bg1"/>
                </a:solidFill>
              </a:rPr>
              <a:t>A</a:t>
            </a:r>
            <a:r>
              <a:rPr lang="en-US" altLang="ti-ET" sz="2800" dirty="0">
                <a:solidFill>
                  <a:schemeClr val="bg1"/>
                </a:solidFill>
              </a:rPr>
              <a:t>[1..</a:t>
            </a:r>
            <a:r>
              <a:rPr lang="en-US" altLang="ti-ET" sz="2800" i="1" dirty="0">
                <a:solidFill>
                  <a:schemeClr val="bg1"/>
                </a:solidFill>
              </a:rPr>
              <a:t>n</a:t>
            </a:r>
            <a:r>
              <a:rPr lang="en-US" altLang="ti-ET" sz="2800" dirty="0">
                <a:solidFill>
                  <a:schemeClr val="bg1"/>
                </a:solidFill>
              </a:rPr>
              <a:t>], where 0 </a:t>
            </a:r>
            <a:r>
              <a:rPr lang="en-US" altLang="ti-ET" sz="2800" dirty="0">
                <a:solidFill>
                  <a:schemeClr val="bg1"/>
                </a:solidFill>
                <a:sym typeface="Symbol" panose="05050102010706020507" pitchFamily="18" charset="2"/>
              </a:rPr>
              <a:t> </a:t>
            </a:r>
            <a:r>
              <a:rPr lang="en-US" altLang="ti-ET" sz="2800" i="1" dirty="0">
                <a:solidFill>
                  <a:schemeClr val="bg1"/>
                </a:solidFill>
                <a:sym typeface="Symbol" panose="05050102010706020507" pitchFamily="18" charset="2"/>
              </a:rPr>
              <a:t>A</a:t>
            </a:r>
            <a:r>
              <a:rPr lang="en-US" altLang="ti-ET" sz="2800" dirty="0">
                <a:solidFill>
                  <a:schemeClr val="bg1"/>
                </a:solidFill>
                <a:sym typeface="Symbol" panose="05050102010706020507" pitchFamily="18" charset="2"/>
              </a:rPr>
              <a:t>[</a:t>
            </a:r>
            <a:r>
              <a:rPr lang="en-US" altLang="ti-ET" sz="2800" i="1" dirty="0" err="1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r>
              <a:rPr lang="en-US" altLang="ti-ET" sz="2800" dirty="0">
                <a:solidFill>
                  <a:schemeClr val="bg1"/>
                </a:solidFill>
                <a:sym typeface="Symbol" panose="05050102010706020507" pitchFamily="18" charset="2"/>
              </a:rPr>
              <a:t>] &lt; 1 for all </a:t>
            </a:r>
            <a:r>
              <a:rPr lang="en-US" altLang="ti-ET" sz="2800" i="1" dirty="0" err="1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r>
              <a:rPr lang="en-US" altLang="ti-ET" sz="2800" dirty="0">
                <a:solidFill>
                  <a:schemeClr val="bg1"/>
                </a:solidFill>
                <a:sym typeface="Symbol" panose="05050102010706020507" pitchFamily="18" charset="2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altLang="ti-ET" sz="2800" b="1" u="sng" dirty="0">
                <a:solidFill>
                  <a:schemeClr val="bg1"/>
                </a:solidFill>
                <a:sym typeface="Symbol" panose="05050102010706020507" pitchFamily="18" charset="2"/>
              </a:rPr>
              <a:t>Auxiliary array:</a:t>
            </a:r>
            <a:r>
              <a:rPr lang="en-US" altLang="ti-ET" sz="28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altLang="ti-ET" sz="2800" i="1" dirty="0">
                <a:solidFill>
                  <a:schemeClr val="bg1"/>
                </a:solidFill>
                <a:sym typeface="Symbol" panose="05050102010706020507" pitchFamily="18" charset="2"/>
              </a:rPr>
              <a:t>B</a:t>
            </a:r>
            <a:r>
              <a:rPr lang="en-US" altLang="ti-ET" sz="2800" dirty="0">
                <a:solidFill>
                  <a:schemeClr val="bg1"/>
                </a:solidFill>
                <a:sym typeface="Symbol" panose="05050102010706020507" pitchFamily="18" charset="2"/>
              </a:rPr>
              <a:t>[0..</a:t>
            </a:r>
            <a:r>
              <a:rPr lang="en-US" altLang="ti-ET" sz="2800" i="1" dirty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r>
              <a:rPr lang="en-US" altLang="ti-ET" sz="2800" dirty="0">
                <a:solidFill>
                  <a:schemeClr val="bg1"/>
                </a:solidFill>
                <a:sym typeface="Symbol" panose="05050102010706020507" pitchFamily="18" charset="2"/>
              </a:rPr>
              <a:t> – 1] of linked lists, each list initially empty.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5035" y="2364638"/>
            <a:ext cx="2168164" cy="699072"/>
          </a:xfrm>
        </p:spPr>
        <p:txBody>
          <a:bodyPr/>
          <a:lstStyle/>
          <a:p>
            <a:pPr algn="l"/>
            <a:r>
              <a:rPr lang="en-US" altLang="ti-ET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pic>
        <p:nvPicPr>
          <p:cNvPr id="392196" name="Picture 4">
            <a:extLst>
              <a:ext uri="{FF2B5EF4-FFF2-40B4-BE49-F238E27FC236}">
                <a16:creationId xmlns:a16="http://schemas.microsoft.com/office/drawing/2014/main" id="{F0AE7CEE-A4E3-4AB5-90DD-D8FE8C9A09CD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" t="2539" r="15155" b="89338"/>
          <a:stretch/>
        </p:blipFill>
        <p:spPr>
          <a:xfrm>
            <a:off x="379668" y="3357678"/>
            <a:ext cx="11529697" cy="1131216"/>
          </a:xfrm>
          <a:noFill/>
          <a:ln/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6E2F8F14-126D-4D8D-BBE2-AEC8F46EE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116" y="146116"/>
            <a:ext cx="10008672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 Sort</a:t>
            </a:r>
          </a:p>
        </p:txBody>
      </p:sp>
    </p:spTree>
    <p:extLst>
      <p:ext uri="{BB962C8B-B14F-4D97-AF65-F5344CB8AC3E}">
        <p14:creationId xmlns:p14="http://schemas.microsoft.com/office/powerpoint/2010/main" val="20328974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>
            <a:extLst>
              <a:ext uri="{FF2B5EF4-FFF2-40B4-BE49-F238E27FC236}">
                <a16:creationId xmlns:a16="http://schemas.microsoft.com/office/drawing/2014/main" id="{6EA7D9ED-BDB9-4DA2-8AD1-23C1311B9C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Correctness of BucketSort</a:t>
            </a:r>
          </a:p>
        </p:txBody>
      </p:sp>
      <p:sp>
        <p:nvSpPr>
          <p:cNvPr id="429059" name="Rectangle 3">
            <a:extLst>
              <a:ext uri="{FF2B5EF4-FFF2-40B4-BE49-F238E27FC236}">
                <a16:creationId xmlns:a16="http://schemas.microsoft.com/office/drawing/2014/main" id="{97B60B03-3F08-462C-9443-09C5892EAF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 sz="3600" dirty="0"/>
              <a:t>Consider </a:t>
            </a:r>
            <a:r>
              <a:rPr lang="en-US" altLang="ti-ET" sz="3600" i="1" dirty="0"/>
              <a:t>A</a:t>
            </a:r>
            <a:r>
              <a:rPr lang="en-US" altLang="ti-ET" sz="3600" dirty="0"/>
              <a:t>[</a:t>
            </a:r>
            <a:r>
              <a:rPr lang="en-US" altLang="ti-ET" sz="3600" i="1" dirty="0" err="1"/>
              <a:t>i</a:t>
            </a:r>
            <a:r>
              <a:rPr lang="en-US" altLang="ti-ET" sz="3600" dirty="0"/>
              <a:t>], </a:t>
            </a:r>
            <a:r>
              <a:rPr lang="en-US" altLang="ti-ET" sz="3600" i="1" dirty="0"/>
              <a:t>A</a:t>
            </a:r>
            <a:r>
              <a:rPr lang="en-US" altLang="ti-ET" sz="3600" dirty="0"/>
              <a:t>[</a:t>
            </a:r>
            <a:r>
              <a:rPr lang="en-US" altLang="ti-ET" sz="3600" i="1" dirty="0"/>
              <a:t>j</a:t>
            </a:r>
            <a:r>
              <a:rPr lang="en-US" altLang="ti-ET" sz="3600" dirty="0"/>
              <a:t>]. Assume </a:t>
            </a:r>
            <a:r>
              <a:rPr lang="en-US" altLang="ti-ET" sz="3600" dirty="0" err="1"/>
              <a:t>w.o.l.o.g</a:t>
            </a:r>
            <a:r>
              <a:rPr lang="en-US" altLang="ti-ET" sz="3600" dirty="0"/>
              <a:t>, </a:t>
            </a:r>
            <a:r>
              <a:rPr lang="en-US" altLang="ti-ET" sz="3600" i="1" dirty="0"/>
              <a:t>A</a:t>
            </a:r>
            <a:r>
              <a:rPr lang="en-US" altLang="ti-ET" sz="3600" dirty="0"/>
              <a:t>[</a:t>
            </a:r>
            <a:r>
              <a:rPr lang="en-US" altLang="ti-ET" sz="3600" i="1" dirty="0" err="1"/>
              <a:t>i</a:t>
            </a:r>
            <a:r>
              <a:rPr lang="en-US" altLang="ti-ET" sz="3600" dirty="0"/>
              <a:t>] </a:t>
            </a:r>
            <a:r>
              <a:rPr lang="en-US" altLang="ti-ET" sz="3600" dirty="0">
                <a:sym typeface="Symbol" panose="05050102010706020507" pitchFamily="18" charset="2"/>
              </a:rPr>
              <a:t> </a:t>
            </a:r>
            <a:r>
              <a:rPr lang="en-US" altLang="ti-ET" sz="3600" i="1" dirty="0"/>
              <a:t>A</a:t>
            </a:r>
            <a:r>
              <a:rPr lang="en-US" altLang="ti-ET" sz="3600" dirty="0"/>
              <a:t>[</a:t>
            </a:r>
            <a:r>
              <a:rPr lang="en-US" altLang="ti-ET" sz="3600" i="1" dirty="0"/>
              <a:t>j</a:t>
            </a:r>
            <a:r>
              <a:rPr lang="en-US" altLang="ti-ET" sz="3600" dirty="0"/>
              <a:t>].</a:t>
            </a:r>
          </a:p>
          <a:p>
            <a:r>
              <a:rPr lang="en-US" altLang="ti-ET" sz="3600" dirty="0"/>
              <a:t>Then, </a:t>
            </a:r>
            <a:r>
              <a:rPr lang="en-US" altLang="ti-ET" sz="3600" dirty="0">
                <a:sym typeface="Symbol" panose="05050102010706020507" pitchFamily="18" charset="2"/>
              </a:rPr>
              <a:t></a:t>
            </a:r>
            <a:r>
              <a:rPr lang="en-US" altLang="ti-ET" sz="3600" i="1" dirty="0"/>
              <a:t>n </a:t>
            </a:r>
            <a:r>
              <a:rPr lang="en-US" altLang="ti-ET" sz="3600" dirty="0">
                <a:sym typeface="Symbol" panose="05050102010706020507" pitchFamily="18" charset="2"/>
              </a:rPr>
              <a:t> </a:t>
            </a:r>
            <a:r>
              <a:rPr lang="en-US" altLang="ti-ET" sz="3600" i="1" dirty="0"/>
              <a:t>A</a:t>
            </a:r>
            <a:r>
              <a:rPr lang="en-US" altLang="ti-ET" sz="3600" dirty="0"/>
              <a:t>[</a:t>
            </a:r>
            <a:r>
              <a:rPr lang="en-US" altLang="ti-ET" sz="3600" i="1" dirty="0" err="1"/>
              <a:t>i</a:t>
            </a:r>
            <a:r>
              <a:rPr lang="en-US" altLang="ti-ET" sz="3600" dirty="0"/>
              <a:t>]</a:t>
            </a:r>
            <a:r>
              <a:rPr lang="en-US" altLang="ti-ET" sz="3600" dirty="0">
                <a:sym typeface="Symbol" panose="05050102010706020507" pitchFamily="18" charset="2"/>
              </a:rPr>
              <a:t></a:t>
            </a:r>
            <a:r>
              <a:rPr lang="en-US" altLang="ti-ET" sz="3600" dirty="0"/>
              <a:t> </a:t>
            </a:r>
            <a:r>
              <a:rPr lang="en-US" altLang="ti-ET" sz="3600" dirty="0">
                <a:sym typeface="Symbol" panose="05050102010706020507" pitchFamily="18" charset="2"/>
              </a:rPr>
              <a:t> </a:t>
            </a:r>
            <a:r>
              <a:rPr lang="en-US" altLang="ti-ET" sz="3600" i="1" dirty="0">
                <a:sym typeface="Symbol" panose="05050102010706020507" pitchFamily="18" charset="2"/>
              </a:rPr>
              <a:t>n </a:t>
            </a:r>
            <a:r>
              <a:rPr lang="en-US" altLang="ti-ET" sz="3600" dirty="0">
                <a:sym typeface="Symbol" panose="05050102010706020507" pitchFamily="18" charset="2"/>
              </a:rPr>
              <a:t></a:t>
            </a:r>
            <a:r>
              <a:rPr lang="en-US" altLang="ti-ET" sz="3600" i="1" dirty="0">
                <a:sym typeface="Symbol" panose="05050102010706020507" pitchFamily="18" charset="2"/>
              </a:rPr>
              <a:t> </a:t>
            </a:r>
            <a:r>
              <a:rPr lang="en-US" altLang="ti-ET" sz="3600" i="1" dirty="0"/>
              <a:t>A</a:t>
            </a:r>
            <a:r>
              <a:rPr lang="en-US" altLang="ti-ET" sz="3600" dirty="0"/>
              <a:t>[</a:t>
            </a:r>
            <a:r>
              <a:rPr lang="en-US" altLang="ti-ET" sz="3600" i="1" dirty="0"/>
              <a:t>j</a:t>
            </a:r>
            <a:r>
              <a:rPr lang="en-US" altLang="ti-ET" sz="3600" dirty="0"/>
              <a:t>]</a:t>
            </a:r>
            <a:r>
              <a:rPr lang="en-US" altLang="ti-ET" sz="3600" dirty="0">
                <a:sym typeface="Symbol" panose="05050102010706020507" pitchFamily="18" charset="2"/>
              </a:rPr>
              <a:t>.</a:t>
            </a:r>
            <a:endParaRPr lang="en-US" altLang="ti-ET" sz="3600" dirty="0"/>
          </a:p>
          <a:p>
            <a:r>
              <a:rPr lang="en-US" altLang="ti-ET" sz="3600" dirty="0"/>
              <a:t>So, </a:t>
            </a:r>
            <a:r>
              <a:rPr lang="en-US" altLang="ti-ET" sz="3600" i="1" dirty="0"/>
              <a:t>A</a:t>
            </a:r>
            <a:r>
              <a:rPr lang="en-US" altLang="ti-ET" sz="3600" dirty="0"/>
              <a:t>[</a:t>
            </a:r>
            <a:r>
              <a:rPr lang="en-US" altLang="ti-ET" sz="3600" i="1" dirty="0" err="1"/>
              <a:t>i</a:t>
            </a:r>
            <a:r>
              <a:rPr lang="en-US" altLang="ti-ET" sz="3600" dirty="0"/>
              <a:t>] is placed into the same bucket as </a:t>
            </a:r>
            <a:r>
              <a:rPr lang="en-US" altLang="ti-ET" sz="3600" i="1" dirty="0"/>
              <a:t>A</a:t>
            </a:r>
            <a:r>
              <a:rPr lang="en-US" altLang="ti-ET" sz="3600" dirty="0"/>
              <a:t>[</a:t>
            </a:r>
            <a:r>
              <a:rPr lang="en-US" altLang="ti-ET" sz="3600" i="1" dirty="0"/>
              <a:t>j</a:t>
            </a:r>
            <a:r>
              <a:rPr lang="en-US" altLang="ti-ET" sz="3600" dirty="0"/>
              <a:t>] or into a bucket with a lower index.</a:t>
            </a:r>
          </a:p>
          <a:p>
            <a:pPr lvl="1"/>
            <a:r>
              <a:rPr lang="en-US" altLang="ti-ET" sz="3600" dirty="0"/>
              <a:t>If same bucket, insertion sort fixes up.</a:t>
            </a:r>
          </a:p>
          <a:p>
            <a:pPr lvl="1"/>
            <a:r>
              <a:rPr lang="en-US" altLang="ti-ET" sz="3600" dirty="0"/>
              <a:t>If earlier bucket, concatenation of lists fixes up.</a:t>
            </a:r>
          </a:p>
          <a:p>
            <a:pPr lvl="1"/>
            <a:endParaRPr lang="en-US" altLang="ti-ET" sz="3600" dirty="0"/>
          </a:p>
          <a:p>
            <a:pPr lvl="1"/>
            <a:endParaRPr lang="en-US" altLang="ti-ET" sz="36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>
            <a:extLst>
              <a:ext uri="{FF2B5EF4-FFF2-40B4-BE49-F238E27FC236}">
                <a16:creationId xmlns:a16="http://schemas.microsoft.com/office/drawing/2014/main" id="{67ADBFE6-B167-49E3-9A3F-71EE79C14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Analysis</a:t>
            </a:r>
          </a:p>
        </p:txBody>
      </p:sp>
      <p:sp>
        <p:nvSpPr>
          <p:cNvPr id="430083" name="Rectangle 3">
            <a:extLst>
              <a:ext uri="{FF2B5EF4-FFF2-40B4-BE49-F238E27FC236}">
                <a16:creationId xmlns:a16="http://schemas.microsoft.com/office/drawing/2014/main" id="{B44A0B2F-8BD3-4859-A4D6-4F04CD8AA3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ti-ET" sz="2800" dirty="0"/>
              <a:t>Relies on no bucket getting too many values.</a:t>
            </a:r>
          </a:p>
          <a:p>
            <a:pPr>
              <a:lnSpc>
                <a:spcPct val="150000"/>
              </a:lnSpc>
            </a:pPr>
            <a:r>
              <a:rPr lang="en-US" altLang="ti-ET" sz="2800" dirty="0"/>
              <a:t>All lines except insertion sorting in line 5 take </a:t>
            </a:r>
            <a:r>
              <a:rPr lang="en-US" altLang="ti-ET" sz="2800" i="1" dirty="0"/>
              <a:t>O</a:t>
            </a:r>
            <a:r>
              <a:rPr lang="en-US" altLang="ti-ET" sz="2800" dirty="0"/>
              <a:t>(</a:t>
            </a:r>
            <a:r>
              <a:rPr lang="en-US" altLang="ti-ET" sz="2800" i="1" dirty="0"/>
              <a:t>n</a:t>
            </a:r>
            <a:r>
              <a:rPr lang="en-US" altLang="ti-ET" sz="2800" dirty="0"/>
              <a:t>) altogether.</a:t>
            </a:r>
          </a:p>
          <a:p>
            <a:pPr>
              <a:lnSpc>
                <a:spcPct val="150000"/>
              </a:lnSpc>
            </a:pPr>
            <a:r>
              <a:rPr lang="en-US" altLang="ti-ET" sz="2800" dirty="0"/>
              <a:t>Intuitively, if each bucket gets a constant number of elements, it takes </a:t>
            </a:r>
            <a:r>
              <a:rPr lang="en-US" altLang="ti-ET" sz="2800" i="1" dirty="0"/>
              <a:t>O</a:t>
            </a:r>
            <a:r>
              <a:rPr lang="en-US" altLang="ti-ET" sz="2800" dirty="0"/>
              <a:t>(1) time to sort each bucket </a:t>
            </a:r>
            <a:r>
              <a:rPr lang="en-US" altLang="ti-ET" sz="2800" dirty="0">
                <a:sym typeface="Symbol" panose="05050102010706020507" pitchFamily="18" charset="2"/>
              </a:rPr>
              <a:t> </a:t>
            </a:r>
            <a:r>
              <a:rPr lang="en-US" altLang="ti-ET" sz="2800" i="1" dirty="0">
                <a:sym typeface="Symbol" panose="05050102010706020507" pitchFamily="18" charset="2"/>
              </a:rPr>
              <a:t>O</a:t>
            </a:r>
            <a:r>
              <a:rPr lang="en-US" altLang="ti-ET" sz="2800" dirty="0">
                <a:sym typeface="Symbol" panose="05050102010706020507" pitchFamily="18" charset="2"/>
              </a:rPr>
              <a:t>(</a:t>
            </a:r>
            <a:r>
              <a:rPr lang="en-US" altLang="ti-ET" sz="2800" i="1" dirty="0">
                <a:sym typeface="Symbol" panose="05050102010706020507" pitchFamily="18" charset="2"/>
              </a:rPr>
              <a:t>n</a:t>
            </a:r>
            <a:r>
              <a:rPr lang="en-US" altLang="ti-ET" sz="2800" dirty="0">
                <a:sym typeface="Symbol" panose="05050102010706020507" pitchFamily="18" charset="2"/>
              </a:rPr>
              <a:t>) sort time for all buckets.</a:t>
            </a:r>
          </a:p>
          <a:p>
            <a:pPr>
              <a:lnSpc>
                <a:spcPct val="150000"/>
              </a:lnSpc>
            </a:pPr>
            <a:r>
              <a:rPr lang="en-US" altLang="ti-ET" sz="2800" dirty="0">
                <a:sym typeface="Symbol" panose="05050102010706020507" pitchFamily="18" charset="2"/>
              </a:rPr>
              <a:t>We “expect” each bucket to have few elements, since the average is 1 element per bucket.</a:t>
            </a:r>
          </a:p>
          <a:p>
            <a:pPr>
              <a:lnSpc>
                <a:spcPct val="150000"/>
              </a:lnSpc>
            </a:pPr>
            <a:r>
              <a:rPr lang="en-US" altLang="ti-ET" sz="2800" dirty="0">
                <a:sym typeface="Symbol" panose="05050102010706020507" pitchFamily="18" charset="2"/>
              </a:rPr>
              <a:t>But we need to do a careful analysis.</a:t>
            </a:r>
            <a:r>
              <a:rPr lang="en-US" altLang="ti-ET" sz="2800" dirty="0"/>
              <a:t>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>
            <a:extLst>
              <a:ext uri="{FF2B5EF4-FFF2-40B4-BE49-F238E27FC236}">
                <a16:creationId xmlns:a16="http://schemas.microsoft.com/office/drawing/2014/main" id="{7081CB49-E73F-4DDE-BDB9-B0A676AA88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Analysis – Contd.</a:t>
            </a:r>
          </a:p>
        </p:txBody>
      </p:sp>
      <p:sp>
        <p:nvSpPr>
          <p:cNvPr id="431107" name="Rectangle 3">
            <a:extLst>
              <a:ext uri="{FF2B5EF4-FFF2-40B4-BE49-F238E27FC236}">
                <a16:creationId xmlns:a16="http://schemas.microsoft.com/office/drawing/2014/main" id="{EFA977C5-1174-4A9F-B2F1-03048CD22A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157" y="1348032"/>
            <a:ext cx="10935092" cy="1216059"/>
          </a:xfrm>
        </p:spPr>
        <p:txBody>
          <a:bodyPr/>
          <a:lstStyle/>
          <a:p>
            <a:r>
              <a:rPr lang="en-US" altLang="ti-ET" sz="2800" dirty="0">
                <a:solidFill>
                  <a:schemeClr val="hlink"/>
                </a:solidFill>
              </a:rPr>
              <a:t>RV  </a:t>
            </a:r>
            <a:r>
              <a:rPr lang="en-US" altLang="ti-ET" i="1" dirty="0" err="1">
                <a:solidFill>
                  <a:schemeClr val="hlink"/>
                </a:solidFill>
              </a:rPr>
              <a:t>n</a:t>
            </a:r>
            <a:r>
              <a:rPr lang="en-US" altLang="ti-ET" i="1" baseline="-25000" dirty="0" err="1">
                <a:solidFill>
                  <a:schemeClr val="hlink"/>
                </a:solidFill>
              </a:rPr>
              <a:t>i</a:t>
            </a:r>
            <a:r>
              <a:rPr lang="en-US" altLang="ti-ET" i="1" baseline="-25000" dirty="0"/>
              <a:t> </a:t>
            </a:r>
            <a:r>
              <a:rPr lang="en-US" altLang="ti-ET" dirty="0"/>
              <a:t>= no. of elements placed in bucket </a:t>
            </a:r>
            <a:r>
              <a:rPr lang="en-US" altLang="ti-ET" i="1" dirty="0"/>
              <a:t>B</a:t>
            </a:r>
            <a:r>
              <a:rPr lang="en-US" altLang="ti-ET" dirty="0"/>
              <a:t>[</a:t>
            </a:r>
            <a:r>
              <a:rPr lang="en-US" altLang="ti-ET" i="1" dirty="0" err="1"/>
              <a:t>i</a:t>
            </a:r>
            <a:r>
              <a:rPr lang="en-US" altLang="ti-ET" dirty="0"/>
              <a:t>].</a:t>
            </a:r>
          </a:p>
          <a:p>
            <a:r>
              <a:rPr lang="en-US" altLang="ti-ET" sz="2800" dirty="0"/>
              <a:t>Insertion sort runs in quadratic time. Hence, time for bucket sort is:</a:t>
            </a:r>
          </a:p>
          <a:p>
            <a:pPr lvl="1">
              <a:buFontTx/>
              <a:buNone/>
            </a:pPr>
            <a:endParaRPr lang="en-US" altLang="ti-ET" sz="2400" i="1" dirty="0"/>
          </a:p>
          <a:p>
            <a:pPr lvl="1"/>
            <a:endParaRPr lang="en-US" altLang="ti-ET" sz="2400" dirty="0"/>
          </a:p>
        </p:txBody>
      </p:sp>
      <p:graphicFrame>
        <p:nvGraphicFramePr>
          <p:cNvPr id="431108" name="Object 4">
            <a:extLst>
              <a:ext uri="{FF2B5EF4-FFF2-40B4-BE49-F238E27FC236}">
                <a16:creationId xmlns:a16="http://schemas.microsoft.com/office/drawing/2014/main" id="{B455479E-E3B7-4699-9108-DD7E1489CA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155442"/>
              </p:ext>
            </p:extLst>
          </p:nvPr>
        </p:nvGraphicFramePr>
        <p:xfrm>
          <a:off x="1196074" y="2471312"/>
          <a:ext cx="6708581" cy="4070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3" imgW="5587920" imgH="3390840" progId="Equation.3">
                  <p:embed/>
                </p:oleObj>
              </mc:Choice>
              <mc:Fallback>
                <p:oleObj name="Equation" r:id="rId3" imgW="5587920" imgH="3390840" progId="Equation.3">
                  <p:embed/>
                  <p:pic>
                    <p:nvPicPr>
                      <p:cNvPr id="431108" name="Object 4">
                        <a:extLst>
                          <a:ext uri="{FF2B5EF4-FFF2-40B4-BE49-F238E27FC236}">
                            <a16:creationId xmlns:a16="http://schemas.microsoft.com/office/drawing/2014/main" id="{B455479E-E3B7-4699-9108-DD7E1489CA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074" y="2471312"/>
                        <a:ext cx="6708581" cy="40708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09" name="Text Box 5">
            <a:extLst>
              <a:ext uri="{FF2B5EF4-FFF2-40B4-BE49-F238E27FC236}">
                <a16:creationId xmlns:a16="http://schemas.microsoft.com/office/drawing/2014/main" id="{004DDDC8-EE88-48E0-A23D-13BD928D3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6414" y="5292725"/>
            <a:ext cx="6270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i-ET"/>
              <a:t>(8.1)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>
            <a:extLst>
              <a:ext uri="{FF2B5EF4-FFF2-40B4-BE49-F238E27FC236}">
                <a16:creationId xmlns:a16="http://schemas.microsoft.com/office/drawing/2014/main" id="{71F30FB4-5A59-4B66-BC61-C92BC4E29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Analysis – Contd.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2131" name="Rectangle 3">
                <a:extLst>
                  <a:ext uri="{FF2B5EF4-FFF2-40B4-BE49-F238E27FC236}">
                    <a16:creationId xmlns:a16="http://schemas.microsoft.com/office/drawing/2014/main" id="{9AEEF6AF-FCCA-42A2-A866-96D1A81A084E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75035" y="1376312"/>
                <a:ext cx="9711965" cy="4891137"/>
              </a:xfrm>
            </p:spPr>
            <p:txBody>
              <a:bodyPr/>
              <a:lstStyle/>
              <a:p>
                <a:r>
                  <a:rPr lang="en-US" altLang="ti-ET" sz="3600" b="1" u="sng" dirty="0">
                    <a:solidFill>
                      <a:schemeClr val="bg1"/>
                    </a:solidFill>
                  </a:rPr>
                  <a:t>Claim:</a:t>
                </a:r>
                <a:r>
                  <a:rPr lang="en-US" altLang="ti-ET" sz="3600" dirty="0">
                    <a:solidFill>
                      <a:schemeClr val="bg1"/>
                    </a:solidFill>
                  </a:rPr>
                  <a:t>  E[</a:t>
                </a:r>
                <a:r>
                  <a:rPr lang="en-US" altLang="ti-ET" sz="3600" i="1" dirty="0">
                    <a:solidFill>
                      <a:schemeClr val="bg1"/>
                    </a:solidFill>
                  </a:rPr>
                  <a:t>n</a:t>
                </a:r>
                <a:r>
                  <a:rPr lang="en-US" altLang="ti-ET" sz="3600" baseline="-25000" dirty="0">
                    <a:solidFill>
                      <a:schemeClr val="bg1"/>
                    </a:solidFill>
                  </a:rPr>
                  <a:t>i</a:t>
                </a:r>
                <a:r>
                  <a:rPr lang="en-US" altLang="ti-ET" sz="3600" baseline="30000" dirty="0">
                    <a:solidFill>
                      <a:schemeClr val="bg1"/>
                    </a:solidFill>
                  </a:rPr>
                  <a:t>2</a:t>
                </a:r>
                <a:r>
                  <a:rPr lang="en-US" altLang="ti-ET" sz="3600" dirty="0">
                    <a:solidFill>
                      <a:schemeClr val="bg1"/>
                    </a:solidFill>
                  </a:rPr>
                  <a:t>] = 2 – 1/</a:t>
                </a:r>
                <a:r>
                  <a:rPr lang="en-US" altLang="ti-ET" sz="3600" i="1" dirty="0">
                    <a:solidFill>
                      <a:schemeClr val="bg1"/>
                    </a:solidFill>
                  </a:rPr>
                  <a:t>n</a:t>
                </a:r>
                <a:r>
                  <a:rPr lang="en-US" altLang="ti-ET" sz="3600" dirty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en-US" altLang="ti-ET" sz="3600" b="1" u="sng" dirty="0">
                    <a:solidFill>
                      <a:schemeClr val="bg1"/>
                    </a:solidFill>
                  </a:rPr>
                  <a:t>Proof:</a:t>
                </a:r>
                <a:endParaRPr lang="en-US" altLang="ti-ET" sz="3600" b="1" dirty="0">
                  <a:solidFill>
                    <a:schemeClr val="bg1"/>
                  </a:solidFill>
                </a:endParaRPr>
              </a:p>
              <a:p>
                <a:r>
                  <a:rPr lang="en-US" altLang="ti-ET" sz="3600" dirty="0">
                    <a:solidFill>
                      <a:schemeClr val="bg1"/>
                    </a:solidFill>
                  </a:rPr>
                  <a:t>Define indicator random variables.</a:t>
                </a:r>
              </a:p>
              <a:p>
                <a:pPr lvl="1"/>
                <a:r>
                  <a:rPr lang="en-US" altLang="ti-ET" sz="3600" i="1" dirty="0" err="1">
                    <a:solidFill>
                      <a:schemeClr val="bg1"/>
                    </a:solidFill>
                  </a:rPr>
                  <a:t>X</a:t>
                </a:r>
                <a:r>
                  <a:rPr lang="en-US" altLang="ti-ET" sz="3600" i="1" baseline="-25000" dirty="0" err="1">
                    <a:solidFill>
                      <a:schemeClr val="bg1"/>
                    </a:solidFill>
                  </a:rPr>
                  <a:t>ij</a:t>
                </a:r>
                <a:r>
                  <a:rPr lang="en-US" altLang="ti-ET" sz="3600" dirty="0">
                    <a:solidFill>
                      <a:schemeClr val="bg1"/>
                    </a:solidFill>
                  </a:rPr>
                  <a:t> = I{</a:t>
                </a:r>
                <a:r>
                  <a:rPr lang="en-US" altLang="ti-ET" sz="3600" i="1" dirty="0">
                    <a:solidFill>
                      <a:schemeClr val="bg1"/>
                    </a:solidFill>
                  </a:rPr>
                  <a:t>A</a:t>
                </a:r>
                <a:r>
                  <a:rPr lang="en-US" altLang="ti-ET" sz="3600" dirty="0">
                    <a:solidFill>
                      <a:schemeClr val="bg1"/>
                    </a:solidFill>
                  </a:rPr>
                  <a:t>[</a:t>
                </a:r>
                <a:r>
                  <a:rPr lang="en-US" altLang="ti-ET" sz="3600" i="1" dirty="0">
                    <a:solidFill>
                      <a:schemeClr val="bg1"/>
                    </a:solidFill>
                  </a:rPr>
                  <a:t>j</a:t>
                </a:r>
                <a:r>
                  <a:rPr lang="en-US" altLang="ti-ET" sz="3600" dirty="0">
                    <a:solidFill>
                      <a:schemeClr val="bg1"/>
                    </a:solidFill>
                  </a:rPr>
                  <a:t>] falls in bucket </a:t>
                </a:r>
                <a:r>
                  <a:rPr lang="en-US" altLang="ti-ET" sz="3600" i="1" dirty="0" err="1">
                    <a:solidFill>
                      <a:schemeClr val="bg1"/>
                    </a:solidFill>
                  </a:rPr>
                  <a:t>i</a:t>
                </a:r>
                <a:r>
                  <a:rPr lang="en-US" altLang="ti-ET" sz="3600" dirty="0">
                    <a:solidFill>
                      <a:schemeClr val="bg1"/>
                    </a:solidFill>
                  </a:rPr>
                  <a:t>}</a:t>
                </a:r>
              </a:p>
              <a:p>
                <a:pPr lvl="1"/>
                <a:r>
                  <a:rPr lang="en-US" altLang="ti-ET" sz="3600" dirty="0" err="1">
                    <a:solidFill>
                      <a:schemeClr val="bg1"/>
                    </a:solidFill>
                  </a:rPr>
                  <a:t>Pr</a:t>
                </a:r>
                <a:r>
                  <a:rPr lang="en-US" altLang="ti-ET" sz="3600" dirty="0">
                    <a:solidFill>
                      <a:schemeClr val="bg1"/>
                    </a:solidFill>
                  </a:rPr>
                  <a:t>{</a:t>
                </a:r>
                <a:r>
                  <a:rPr lang="en-US" altLang="ti-ET" sz="3600" i="1" dirty="0">
                    <a:solidFill>
                      <a:schemeClr val="bg1"/>
                    </a:solidFill>
                  </a:rPr>
                  <a:t>A</a:t>
                </a:r>
                <a:r>
                  <a:rPr lang="en-US" altLang="ti-ET" sz="3600" dirty="0">
                    <a:solidFill>
                      <a:schemeClr val="bg1"/>
                    </a:solidFill>
                  </a:rPr>
                  <a:t>[</a:t>
                </a:r>
                <a:r>
                  <a:rPr lang="en-US" altLang="ti-ET" sz="3600" i="1" dirty="0">
                    <a:solidFill>
                      <a:schemeClr val="bg1"/>
                    </a:solidFill>
                  </a:rPr>
                  <a:t>j</a:t>
                </a:r>
                <a:r>
                  <a:rPr lang="en-US" altLang="ti-ET" sz="3600" dirty="0">
                    <a:solidFill>
                      <a:schemeClr val="bg1"/>
                    </a:solidFill>
                  </a:rPr>
                  <a:t>] falls in bucket </a:t>
                </a:r>
                <a:r>
                  <a:rPr lang="en-US" altLang="ti-ET" sz="3600" i="1" dirty="0" err="1">
                    <a:solidFill>
                      <a:schemeClr val="bg1"/>
                    </a:solidFill>
                  </a:rPr>
                  <a:t>i</a:t>
                </a:r>
                <a:r>
                  <a:rPr lang="en-US" altLang="ti-ET" sz="3600" dirty="0">
                    <a:solidFill>
                      <a:schemeClr val="bg1"/>
                    </a:solidFill>
                  </a:rPr>
                  <a:t>} = 1/</a:t>
                </a:r>
                <a:r>
                  <a:rPr lang="en-US" altLang="ti-ET" sz="3600" i="1" dirty="0">
                    <a:solidFill>
                      <a:schemeClr val="bg1"/>
                    </a:solidFill>
                  </a:rPr>
                  <a:t>n</a:t>
                </a:r>
                <a:r>
                  <a:rPr lang="en-US" altLang="ti-ET" sz="3600" dirty="0">
                    <a:solidFill>
                      <a:schemeClr val="bg1"/>
                    </a:solidFill>
                  </a:rPr>
                  <a:t>.</a:t>
                </a:r>
                <a:br>
                  <a:rPr lang="en-US" altLang="ti-ET" sz="3600" dirty="0">
                    <a:solidFill>
                      <a:schemeClr val="bg1"/>
                    </a:solidFill>
                  </a:rPr>
                </a:br>
                <a:endParaRPr lang="en-US" altLang="ti-ET" sz="360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altLang="ti-ET" sz="3600" i="1" dirty="0" err="1">
                    <a:solidFill>
                      <a:schemeClr val="bg1"/>
                    </a:solidFill>
                  </a:rPr>
                  <a:t>n</a:t>
                </a:r>
                <a:r>
                  <a:rPr lang="en-US" altLang="ti-ET" sz="3600" baseline="-25000" dirty="0" err="1">
                    <a:solidFill>
                      <a:schemeClr val="bg1"/>
                    </a:solidFill>
                  </a:rPr>
                  <a:t>i</a:t>
                </a:r>
                <a:r>
                  <a:rPr lang="en-US" altLang="ti-ET" sz="36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ti-ET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ti-ET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ti-ET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i-ET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ti-ET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i-ET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ti-ET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ti-ET" sz="3600" dirty="0">
                  <a:solidFill>
                    <a:schemeClr val="bg1"/>
                  </a:solidFill>
                </a:endParaRPr>
              </a:p>
              <a:p>
                <a:pPr lvl="1"/>
                <a:endParaRPr lang="en-US" altLang="ti-ET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2131" name="Rectangle 3">
                <a:extLst>
                  <a:ext uri="{FF2B5EF4-FFF2-40B4-BE49-F238E27FC236}">
                    <a16:creationId xmlns:a16="http://schemas.microsoft.com/office/drawing/2014/main" id="{9AEEF6AF-FCCA-42A2-A866-96D1A81A08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5035" y="1376312"/>
                <a:ext cx="9711965" cy="4891137"/>
              </a:xfrm>
              <a:blipFill>
                <a:blip r:embed="rId2"/>
                <a:stretch>
                  <a:fillRect l="-1694" t="-2120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2134" name="Text Box 6">
            <a:extLst>
              <a:ext uri="{FF2B5EF4-FFF2-40B4-BE49-F238E27FC236}">
                <a16:creationId xmlns:a16="http://schemas.microsoft.com/office/drawing/2014/main" id="{506A5C80-3197-4C24-87D0-7DF9C84D5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051" y="1117600"/>
            <a:ext cx="6270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i-ET"/>
              <a:t>(8.2)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>
            <a:extLst>
              <a:ext uri="{FF2B5EF4-FFF2-40B4-BE49-F238E27FC236}">
                <a16:creationId xmlns:a16="http://schemas.microsoft.com/office/drawing/2014/main" id="{1F34E0DA-24D4-479F-88EA-D7506E0A55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Analysis – Contd.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3157" name="Object 5">
                <a:extLst>
                  <a:ext uri="{FF2B5EF4-FFF2-40B4-BE49-F238E27FC236}">
                    <a16:creationId xmlns:a16="http://schemas.microsoft.com/office/drawing/2014/main" id="{D39A3C63-5C96-425E-BD2A-DBD199A007A2}"/>
                  </a:ext>
                </a:extLst>
              </p:cNvPr>
              <p:cNvSpPr txBox="1"/>
              <p:nvPr/>
            </p:nvSpPr>
            <p:spPr bwMode="auto">
              <a:xfrm>
                <a:off x="714375" y="1250622"/>
                <a:ext cx="10828268" cy="48291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ti-E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ti-E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ti-E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ti-E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ti-ET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i-ET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ti-ET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ti-ET" sz="2400" i="0">
                          <a:solidFill>
                            <a:srgbClr val="000000"/>
                          </a:solidFill>
                        </a:rPr>
                        <m:t>          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ti-E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i-E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ti-E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  <m:sSub>
                            <m:sSubPr>
                              <m:ctrlP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ti-ET" sz="2400" i="0">
                          <a:solidFill>
                            <a:srgbClr val="000000"/>
                          </a:solidFill>
                        </a:rPr>
                        <m:t>          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i-ET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1≤</m:t>
                                  </m:r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ti-E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eqArr>
                                        <m:eqArrPr>
                                          <m:ctrlPr>
                                            <a:rPr lang="ti-ET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ti-ET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&amp;1≤</m:t>
                                          </m:r>
                                          <m:r>
                                            <a:rPr lang="ti-ET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ti-ET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ti-ET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e>
                                          <m:r>
                                            <a:rPr lang="ti-ET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&amp;</m:t>
                                          </m:r>
                                          <m:r>
                                            <a:rPr lang="ti-ET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ti-ET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ti-ET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eqAr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ti-ET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i-ET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ti-ET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ti-ET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i-ET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ti-ET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ti-ET" sz="2400" i="0">
                          <a:solidFill>
                            <a:srgbClr val="000000"/>
                          </a:solidFill>
                        </a:rPr>
                        <m:t>          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]+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&amp;1≤</m:t>
                                  </m:r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eqArr>
                            </m:sub>
                            <m:sup/>
                            <m:e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ti-ET" sz="2400" i="0">
                                  <a:solidFill>
                                    <a:srgbClr val="000000"/>
                                  </a:solidFill>
                                </a:rPr>
                                <m:t>  ,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solidFill>
                                    <a:srgbClr val="000000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ti-ET" sz="2400" i="0">
                                  <a:solidFill>
                                    <a:srgbClr val="000000"/>
                                  </a:solidFill>
                                </a:rPr>
                                <m:t>by</m:t>
                              </m:r>
                              <m:r>
                                <m:rPr>
                                  <m:nor/>
                                </m:rPr>
                                <a:rPr lang="ti-ET" sz="2400" i="0">
                                  <a:solidFill>
                                    <a:srgbClr val="000000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ti-ET" sz="2400" i="0">
                                  <a:solidFill>
                                    <a:srgbClr val="000000"/>
                                  </a:solidFill>
                                </a:rPr>
                                <m:t>linearity</m:t>
                              </m:r>
                              <m:r>
                                <m:rPr>
                                  <m:nor/>
                                </m:rPr>
                                <a:rPr lang="ti-ET" sz="2400" i="0">
                                  <a:solidFill>
                                    <a:srgbClr val="000000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ti-ET" sz="2400" i="0">
                                  <a:solidFill>
                                    <a:srgbClr val="000000"/>
                                  </a:solidFill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ti-ET" sz="2400" i="0">
                                  <a:solidFill>
                                    <a:srgbClr val="000000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ti-ET" sz="2400" i="0">
                                  <a:solidFill>
                                    <a:srgbClr val="000000"/>
                                  </a:solidFill>
                                </a:rPr>
                                <m:t>expectation</m:t>
                              </m:r>
                              <m:r>
                                <m:rPr>
                                  <m:nor/>
                                </m:rPr>
                                <a:rPr lang="ti-ET" sz="2400" i="0">
                                  <a:solidFill>
                                    <a:srgbClr val="000000"/>
                                  </a:solidFill>
                                </a:rPr>
                                <m:t>.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ti-ET" sz="2400" dirty="0"/>
              </a:p>
            </p:txBody>
          </p:sp>
        </mc:Choice>
        <mc:Fallback xmlns="">
          <p:sp>
            <p:nvSpPr>
              <p:cNvPr id="433157" name="Object 5">
                <a:extLst>
                  <a:ext uri="{FF2B5EF4-FFF2-40B4-BE49-F238E27FC236}">
                    <a16:creationId xmlns:a16="http://schemas.microsoft.com/office/drawing/2014/main" id="{D39A3C63-5C96-425E-BD2A-DBD199A00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375" y="1250622"/>
                <a:ext cx="10828268" cy="4829175"/>
              </a:xfrm>
              <a:prstGeom prst="rect">
                <a:avLst/>
              </a:prstGeom>
              <a:blipFill>
                <a:blip r:embed="rId2"/>
                <a:stretch>
                  <a:fillRect b="-681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3158" name="Text Box 6">
            <a:extLst>
              <a:ext uri="{FF2B5EF4-FFF2-40B4-BE49-F238E27FC236}">
                <a16:creationId xmlns:a16="http://schemas.microsoft.com/office/drawing/2014/main" id="{A560D6DD-EA78-4B52-91E5-731AF6DAA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5275" y="4629150"/>
            <a:ext cx="7683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ti-ET"/>
              <a:t>(8.3)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>
            <a:extLst>
              <a:ext uri="{FF2B5EF4-FFF2-40B4-BE49-F238E27FC236}">
                <a16:creationId xmlns:a16="http://schemas.microsoft.com/office/drawing/2014/main" id="{A8CAEDD1-2D94-4934-92A6-9F8C8DEC7A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Analysis – Contd.</a:t>
            </a:r>
          </a:p>
        </p:txBody>
      </p:sp>
      <p:graphicFrame>
        <p:nvGraphicFramePr>
          <p:cNvPr id="434179" name="Object 3">
            <a:extLst>
              <a:ext uri="{FF2B5EF4-FFF2-40B4-BE49-F238E27FC236}">
                <a16:creationId xmlns:a16="http://schemas.microsoft.com/office/drawing/2014/main" id="{0772C5BA-B180-4625-BD3B-07E517F940F2}"/>
              </a:ext>
            </a:extLst>
          </p:cNvPr>
          <p:cNvGraphicFramePr>
            <a:graphicFrameLocks noGrp="1"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2385295397"/>
              </p:ext>
            </p:extLst>
          </p:nvPr>
        </p:nvGraphicFramePr>
        <p:xfrm>
          <a:off x="5429839" y="281536"/>
          <a:ext cx="6389555" cy="61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name="Equation" r:id="rId3" imgW="5918040" imgH="6197400" progId="Equation.3">
                  <p:embed/>
                </p:oleObj>
              </mc:Choice>
              <mc:Fallback>
                <p:oleObj name="Equation" r:id="rId3" imgW="5918040" imgH="6197400" progId="Equation.3">
                  <p:embed/>
                  <p:pic>
                    <p:nvPicPr>
                      <p:cNvPr id="434179" name="Object 3">
                        <a:extLst>
                          <a:ext uri="{FF2B5EF4-FFF2-40B4-BE49-F238E27FC236}">
                            <a16:creationId xmlns:a16="http://schemas.microsoft.com/office/drawing/2014/main" id="{0772C5BA-B180-4625-BD3B-07E517F940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839" y="281536"/>
                        <a:ext cx="6389555" cy="61557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>
            <a:extLst>
              <a:ext uri="{FF2B5EF4-FFF2-40B4-BE49-F238E27FC236}">
                <a16:creationId xmlns:a16="http://schemas.microsoft.com/office/drawing/2014/main" id="{90BF6708-950F-409F-8F4D-537671CDB3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Analysis – Contd.</a:t>
            </a:r>
          </a:p>
        </p:txBody>
      </p:sp>
      <p:graphicFrame>
        <p:nvGraphicFramePr>
          <p:cNvPr id="436227" name="Object 3">
            <a:extLst>
              <a:ext uri="{FF2B5EF4-FFF2-40B4-BE49-F238E27FC236}">
                <a16:creationId xmlns:a16="http://schemas.microsoft.com/office/drawing/2014/main" id="{EC1D00B6-0923-4C17-BE5B-CB1CB313F2D4}"/>
              </a:ext>
            </a:extLst>
          </p:cNvPr>
          <p:cNvGraphicFramePr>
            <a:graphicFrameLocks noGrp="1"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621900499"/>
              </p:ext>
            </p:extLst>
          </p:nvPr>
        </p:nvGraphicFramePr>
        <p:xfrm>
          <a:off x="4465229" y="1248774"/>
          <a:ext cx="3261542" cy="530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Equation" r:id="rId3" imgW="3797280" imgH="6172200" progId="Equation.3">
                  <p:embed/>
                </p:oleObj>
              </mc:Choice>
              <mc:Fallback>
                <p:oleObj name="Equation" r:id="rId3" imgW="3797280" imgH="6172200" progId="Equation.3">
                  <p:embed/>
                  <p:pic>
                    <p:nvPicPr>
                      <p:cNvPr id="436227" name="Object 3">
                        <a:extLst>
                          <a:ext uri="{FF2B5EF4-FFF2-40B4-BE49-F238E27FC236}">
                            <a16:creationId xmlns:a16="http://schemas.microsoft.com/office/drawing/2014/main" id="{EC1D00B6-0923-4C17-BE5B-CB1CB313F2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5229" y="1248774"/>
                        <a:ext cx="3261542" cy="530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28" name="Text Box 4">
            <a:extLst>
              <a:ext uri="{FF2B5EF4-FFF2-40B4-BE49-F238E27FC236}">
                <a16:creationId xmlns:a16="http://schemas.microsoft.com/office/drawing/2014/main" id="{F47AE7A8-0365-4235-A081-17B0A56F9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754" y="4187529"/>
            <a:ext cx="5149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ti-ET" sz="2400" dirty="0">
                <a:solidFill>
                  <a:schemeClr val="bg1"/>
                </a:solidFill>
              </a:rPr>
              <a:t>Substituting (8.2) in (8.1), we have,</a:t>
            </a:r>
          </a:p>
        </p:txBody>
      </p:sp>
      <p:sp>
        <p:nvSpPr>
          <p:cNvPr id="436229" name="Text Box 5">
            <a:extLst>
              <a:ext uri="{FF2B5EF4-FFF2-40B4-BE49-F238E27FC236}">
                <a16:creationId xmlns:a16="http://schemas.microsoft.com/office/drawing/2014/main" id="{A3FFBD28-A2FC-4894-8BA8-3007A1681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755" y="1504126"/>
            <a:ext cx="23496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ti-ET" sz="2800" dirty="0">
                <a:solidFill>
                  <a:schemeClr val="bg1"/>
                </a:solidFill>
              </a:rPr>
              <a:t>(8.3)  is hence,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>
            <a:extLst>
              <a:ext uri="{FF2B5EF4-FFF2-40B4-BE49-F238E27FC236}">
                <a16:creationId xmlns:a16="http://schemas.microsoft.com/office/drawing/2014/main" id="{F1BC8B0E-29DB-4D6F-8662-2D80F612A2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Review: Comparison Sorts</a:t>
            </a:r>
          </a:p>
        </p:txBody>
      </p:sp>
      <p:sp>
        <p:nvSpPr>
          <p:cNvPr id="916483" name="Rectangle 3">
            <a:extLst>
              <a:ext uri="{FF2B5EF4-FFF2-40B4-BE49-F238E27FC236}">
                <a16:creationId xmlns:a16="http://schemas.microsoft.com/office/drawing/2014/main" id="{EFF82E7C-FAAD-48A2-A3DB-A848775A87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Comparison sorts: O(n lg n) at best</a:t>
            </a:r>
          </a:p>
          <a:p>
            <a:pPr lvl="1"/>
            <a:r>
              <a:rPr lang="en-US" altLang="ti-ET"/>
              <a:t>Model sort with decision tree</a:t>
            </a:r>
          </a:p>
          <a:p>
            <a:pPr lvl="1"/>
            <a:r>
              <a:rPr lang="en-US" altLang="ti-ET"/>
              <a:t>Path down tree = execution trace of algorithm</a:t>
            </a:r>
          </a:p>
          <a:p>
            <a:pPr lvl="1"/>
            <a:r>
              <a:rPr lang="en-US" altLang="ti-ET"/>
              <a:t>Leaves of tree = possible permutations of input</a:t>
            </a:r>
          </a:p>
          <a:p>
            <a:pPr lvl="1"/>
            <a:r>
              <a:rPr lang="en-US" altLang="ti-ET"/>
              <a:t>Tree must have n! leaves, so O(n lg n) height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0" name="Rectangle 2">
            <a:extLst>
              <a:ext uri="{FF2B5EF4-FFF2-40B4-BE49-F238E27FC236}">
                <a16:creationId xmlns:a16="http://schemas.microsoft.com/office/drawing/2014/main" id="{259DB2A5-0102-4A69-85E4-2C9DD518F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Review: Counting Sort </a:t>
            </a:r>
          </a:p>
        </p:txBody>
      </p:sp>
      <p:sp>
        <p:nvSpPr>
          <p:cNvPr id="918531" name="Rectangle 3">
            <a:extLst>
              <a:ext uri="{FF2B5EF4-FFF2-40B4-BE49-F238E27FC236}">
                <a16:creationId xmlns:a16="http://schemas.microsoft.com/office/drawing/2014/main" id="{E63325BA-45A0-4B4A-A6AF-77E21DE7B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Counting sort: </a:t>
            </a:r>
          </a:p>
          <a:p>
            <a:pPr lvl="1"/>
            <a:r>
              <a:rPr lang="en-US" altLang="ti-ET"/>
              <a:t>Assumption: input is in the range 1..k</a:t>
            </a:r>
          </a:p>
          <a:p>
            <a:pPr lvl="1"/>
            <a:r>
              <a:rPr lang="en-US" altLang="ti-ET"/>
              <a:t>Basic idea: </a:t>
            </a:r>
          </a:p>
          <a:p>
            <a:pPr lvl="2"/>
            <a:r>
              <a:rPr lang="en-US" altLang="ti-ET"/>
              <a:t>Count number of elements </a:t>
            </a:r>
            <a:r>
              <a:rPr lang="en-US" altLang="ti-ET" i="1"/>
              <a:t>k</a:t>
            </a:r>
            <a:r>
              <a:rPr lang="en-US" altLang="ti-ET"/>
              <a:t> </a:t>
            </a:r>
            <a:r>
              <a:rPr lang="en-US" altLang="ti-ET">
                <a:sym typeface="Symbol" panose="05050102010706020507" pitchFamily="18" charset="2"/>
              </a:rPr>
              <a:t> each element </a:t>
            </a:r>
            <a:r>
              <a:rPr lang="en-US" altLang="ti-ET" i="1">
                <a:sym typeface="Symbol" panose="05050102010706020507" pitchFamily="18" charset="2"/>
              </a:rPr>
              <a:t>i</a:t>
            </a:r>
            <a:endParaRPr lang="en-US" altLang="ti-ET">
              <a:sym typeface="Symbol" panose="05050102010706020507" pitchFamily="18" charset="2"/>
            </a:endParaRPr>
          </a:p>
          <a:p>
            <a:pPr lvl="2"/>
            <a:r>
              <a:rPr lang="en-US" altLang="ti-ET"/>
              <a:t>Use that number to place </a:t>
            </a:r>
            <a:r>
              <a:rPr lang="en-US" altLang="ti-ET" i="1"/>
              <a:t>i </a:t>
            </a:r>
            <a:r>
              <a:rPr lang="en-US" altLang="ti-ET"/>
              <a:t>in position </a:t>
            </a:r>
            <a:r>
              <a:rPr lang="en-US" altLang="ti-ET" i="1"/>
              <a:t>k </a:t>
            </a:r>
            <a:r>
              <a:rPr lang="en-US" altLang="ti-ET"/>
              <a:t>of sorted array </a:t>
            </a:r>
          </a:p>
          <a:p>
            <a:pPr lvl="1"/>
            <a:r>
              <a:rPr lang="en-US" altLang="ti-ET">
                <a:solidFill>
                  <a:schemeClr val="accent2"/>
                </a:solidFill>
              </a:rPr>
              <a:t>No comparisons! Runs in time O(n + k)</a:t>
            </a:r>
          </a:p>
          <a:p>
            <a:pPr lvl="1"/>
            <a:r>
              <a:rPr lang="en-US" altLang="ti-ET">
                <a:solidFill>
                  <a:schemeClr val="accent2"/>
                </a:solidFill>
              </a:rPr>
              <a:t>Stable sort</a:t>
            </a:r>
          </a:p>
          <a:p>
            <a:pPr lvl="1"/>
            <a:r>
              <a:rPr lang="en-US" altLang="ti-ET">
                <a:solidFill>
                  <a:schemeClr val="tx2"/>
                </a:solidFill>
              </a:rPr>
              <a:t>Does not sort in place:</a:t>
            </a:r>
          </a:p>
          <a:p>
            <a:pPr lvl="2"/>
            <a:r>
              <a:rPr lang="en-US" altLang="ti-ET">
                <a:solidFill>
                  <a:schemeClr val="tx2"/>
                </a:solidFill>
              </a:rPr>
              <a:t>O(n) array to hold sorted output</a:t>
            </a:r>
          </a:p>
          <a:p>
            <a:pPr lvl="2"/>
            <a:r>
              <a:rPr lang="en-US" altLang="ti-ET">
                <a:solidFill>
                  <a:schemeClr val="tx2"/>
                </a:solidFill>
              </a:rPr>
              <a:t>O(k) array for scratch storage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>
            <a:extLst>
              <a:ext uri="{FF2B5EF4-FFF2-40B4-BE49-F238E27FC236}">
                <a16:creationId xmlns:a16="http://schemas.microsoft.com/office/drawing/2014/main" id="{1D8C0C62-E8B5-44F6-AB6D-CCA6367D9F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Review: Counting Sort</a:t>
            </a:r>
          </a:p>
        </p:txBody>
      </p:sp>
      <p:sp>
        <p:nvSpPr>
          <p:cNvPr id="919555" name="Rectangle 3">
            <a:extLst>
              <a:ext uri="{FF2B5EF4-FFF2-40B4-BE49-F238E27FC236}">
                <a16:creationId xmlns:a16="http://schemas.microsoft.com/office/drawing/2014/main" id="{41FCF255-C387-4B59-B17B-961B7B538A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ti-ET" sz="2000" b="1">
                <a:latin typeface="Courier New" panose="02070309020205020404" pitchFamily="49" charset="0"/>
              </a:rPr>
              <a:t>1		CountingSort(A, B, k)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ti-ET" sz="2000" b="1">
                <a:latin typeface="Courier New" panose="02070309020205020404" pitchFamily="49" charset="0"/>
              </a:rPr>
              <a:t>2			for i=1 to k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ti-ET" sz="2000" b="1">
                <a:latin typeface="Courier New" panose="02070309020205020404" pitchFamily="49" charset="0"/>
              </a:rPr>
              <a:t>3				C[i]=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ti-ET" sz="2000" b="1">
                <a:latin typeface="Courier New" panose="02070309020205020404" pitchFamily="49" charset="0"/>
              </a:rPr>
              <a:t>4			for j=1 to n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ti-ET" sz="2000" b="1">
                <a:latin typeface="Courier New" panose="02070309020205020404" pitchFamily="49" charset="0"/>
              </a:rPr>
              <a:t>5				C[A[j]] += 1;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ti-ET" sz="2000" b="1">
                <a:latin typeface="Courier New" panose="02070309020205020404" pitchFamily="49" charset="0"/>
              </a:rPr>
              <a:t>6			for i=2 to k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ti-ET" sz="2000" b="1">
                <a:latin typeface="Courier New" panose="02070309020205020404" pitchFamily="49" charset="0"/>
              </a:rPr>
              <a:t>7				C[i] = C[i] + C[i-1];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ti-ET" sz="2000" b="1">
                <a:latin typeface="Courier New" panose="02070309020205020404" pitchFamily="49" charset="0"/>
              </a:rPr>
              <a:t>8			for j=n downto 1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ti-ET" sz="2000" b="1">
                <a:latin typeface="Courier New" panose="02070309020205020404" pitchFamily="49" charset="0"/>
              </a:rPr>
              <a:t>9				B[C[A[j]]] = A[j];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ti-ET" sz="2000" b="1">
                <a:latin typeface="Courier New" panose="02070309020205020404" pitchFamily="49" charset="0"/>
              </a:rPr>
              <a:t>10				C[A[j]] -= 1;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</a:p>
        </p:txBody>
      </p:sp>
      <p:pic>
        <p:nvPicPr>
          <p:cNvPr id="392196" name="Picture 4">
            <a:extLst>
              <a:ext uri="{FF2B5EF4-FFF2-40B4-BE49-F238E27FC236}">
                <a16:creationId xmlns:a16="http://schemas.microsoft.com/office/drawing/2014/main" id="{F0AE7CEE-A4E3-4AB5-90DD-D8FE8C9A09CD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72644" y="798841"/>
            <a:ext cx="6148012" cy="6034789"/>
          </a:xfrm>
          <a:noFill/>
          <a:ln/>
        </p:spPr>
      </p:pic>
      <p:pic>
        <p:nvPicPr>
          <p:cNvPr id="392197" name="Picture 5">
            <a:extLst>
              <a:ext uri="{FF2B5EF4-FFF2-40B4-BE49-F238E27FC236}">
                <a16:creationId xmlns:a16="http://schemas.microsoft.com/office/drawing/2014/main" id="{C111511B-4F72-46E2-805A-2B5165A57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573" y="1697825"/>
            <a:ext cx="495084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2198" name="Picture 6">
            <a:extLst>
              <a:ext uri="{FF2B5EF4-FFF2-40B4-BE49-F238E27FC236}">
                <a16:creationId xmlns:a16="http://schemas.microsoft.com/office/drawing/2014/main" id="{8DDCFB45-8FF4-4284-A993-81FA1D6C8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995" y="3601922"/>
            <a:ext cx="31115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2199" name="Picture 7">
            <a:extLst>
              <a:ext uri="{FF2B5EF4-FFF2-40B4-BE49-F238E27FC236}">
                <a16:creationId xmlns:a16="http://schemas.microsoft.com/office/drawing/2014/main" id="{520E996A-DF2B-4052-B38F-8832A6EE3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744" y="89407"/>
            <a:ext cx="8722731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2200" name="Text Box 8">
            <a:extLst>
              <a:ext uri="{FF2B5EF4-FFF2-40B4-BE49-F238E27FC236}">
                <a16:creationId xmlns:a16="http://schemas.microsoft.com/office/drawing/2014/main" id="{B6ED569B-4D56-4833-B60E-E5A2D1D76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6394" y="6325239"/>
            <a:ext cx="194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dirty="0">
                <a:solidFill>
                  <a:srgbClr val="DD0111"/>
                </a:solidFill>
                <a:latin typeface="Arial" panose="020B0604020202020204" pitchFamily="34" charset="0"/>
              </a:rPr>
              <a:t>(i.e., frequencies)</a:t>
            </a:r>
          </a:p>
        </p:txBody>
      </p:sp>
    </p:spTree>
    <p:extLst>
      <p:ext uri="{BB962C8B-B14F-4D97-AF65-F5344CB8AC3E}">
        <p14:creationId xmlns:p14="http://schemas.microsoft.com/office/powerpoint/2010/main" val="382854560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>
            <a:extLst>
              <a:ext uri="{FF2B5EF4-FFF2-40B4-BE49-F238E27FC236}">
                <a16:creationId xmlns:a16="http://schemas.microsoft.com/office/drawing/2014/main" id="{7E07AFF4-9CDC-41B5-9475-AA9A1F9C6E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Review: Radix Sort</a:t>
            </a:r>
          </a:p>
        </p:txBody>
      </p:sp>
      <p:sp>
        <p:nvSpPr>
          <p:cNvPr id="940035" name="Rectangle 3">
            <a:extLst>
              <a:ext uri="{FF2B5EF4-FFF2-40B4-BE49-F238E27FC236}">
                <a16:creationId xmlns:a16="http://schemas.microsoft.com/office/drawing/2014/main" id="{3FA8248F-BD63-45FC-B228-208003BE08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 i="1">
                <a:solidFill>
                  <a:schemeClr val="accent1"/>
                </a:solidFill>
              </a:rPr>
              <a:t>How did IBM get rich originally?</a:t>
            </a:r>
            <a:endParaRPr lang="en-US" altLang="ti-ET">
              <a:solidFill>
                <a:schemeClr val="accent1"/>
              </a:solidFill>
            </a:endParaRPr>
          </a:p>
          <a:p>
            <a:r>
              <a:rPr lang="en-US" altLang="ti-ET"/>
              <a:t>Answer: punched card readers for census tabulation in early 1900’s.  </a:t>
            </a:r>
          </a:p>
          <a:p>
            <a:pPr lvl="1"/>
            <a:r>
              <a:rPr lang="en-US" altLang="ti-ET"/>
              <a:t>In particular, a </a:t>
            </a:r>
            <a:r>
              <a:rPr lang="en-US" altLang="ti-ET" i="1">
                <a:solidFill>
                  <a:schemeClr val="tx2"/>
                </a:solidFill>
              </a:rPr>
              <a:t>card sorter</a:t>
            </a:r>
            <a:r>
              <a:rPr lang="en-US" altLang="ti-ET"/>
              <a:t> that could sort cards into different bins</a:t>
            </a:r>
          </a:p>
          <a:p>
            <a:pPr lvl="2"/>
            <a:r>
              <a:rPr lang="en-US" altLang="ti-ET"/>
              <a:t>Each column can be punched in 12 places</a:t>
            </a:r>
          </a:p>
          <a:p>
            <a:pPr lvl="2"/>
            <a:r>
              <a:rPr lang="en-US" altLang="ti-ET"/>
              <a:t>Decimal digits use 10 places</a:t>
            </a:r>
          </a:p>
          <a:p>
            <a:pPr lvl="1"/>
            <a:r>
              <a:rPr lang="en-US" altLang="ti-ET"/>
              <a:t>Problem: only one column can be sorted on at a time</a:t>
            </a:r>
            <a:endParaRPr lang="en-US" altLang="ti-ET" i="1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>
            <a:extLst>
              <a:ext uri="{FF2B5EF4-FFF2-40B4-BE49-F238E27FC236}">
                <a16:creationId xmlns:a16="http://schemas.microsoft.com/office/drawing/2014/main" id="{595E19C1-70D8-454F-9E8D-CC1D053A9A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Review: Radix Sort</a:t>
            </a:r>
          </a:p>
        </p:txBody>
      </p:sp>
      <p:sp>
        <p:nvSpPr>
          <p:cNvPr id="941059" name="Rectangle 3">
            <a:extLst>
              <a:ext uri="{FF2B5EF4-FFF2-40B4-BE49-F238E27FC236}">
                <a16:creationId xmlns:a16="http://schemas.microsoft.com/office/drawing/2014/main" id="{E0CB85F8-3342-432F-8C9D-AF49590DAC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Intuitively, you might sort on the most significant digit, then the second msd, etc.</a:t>
            </a:r>
          </a:p>
          <a:p>
            <a:r>
              <a:rPr lang="en-US" altLang="ti-ET"/>
              <a:t>Problem: lots of intermediate piles of cards (read: scratch arrays) to keep track of</a:t>
            </a:r>
          </a:p>
          <a:p>
            <a:r>
              <a:rPr lang="en-US" altLang="ti-ET"/>
              <a:t>Key idea: sort the </a:t>
            </a:r>
            <a:r>
              <a:rPr lang="en-US" altLang="ti-ET" i="1"/>
              <a:t>least</a:t>
            </a:r>
            <a:r>
              <a:rPr lang="en-US" altLang="ti-ET"/>
              <a:t> significant digit first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ti-ET" b="1">
                <a:latin typeface="Courier New" panose="02070309020205020404" pitchFamily="49" charset="0"/>
              </a:rPr>
              <a:t>    RadixSort(A, d)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ti-ET" b="1">
                <a:latin typeface="Courier New" panose="02070309020205020404" pitchFamily="49" charset="0"/>
              </a:rPr>
              <a:t>       for i=1 to d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ti-ET" b="1">
                <a:latin typeface="Courier New" panose="02070309020205020404" pitchFamily="49" charset="0"/>
              </a:rPr>
              <a:t>          StableSort(A) on digit i</a:t>
            </a:r>
            <a:endParaRPr lang="en-US" altLang="ti-ET"/>
          </a:p>
          <a:p>
            <a:pPr lvl="1"/>
            <a:r>
              <a:rPr lang="en-US" altLang="ti-ET"/>
              <a:t>Example: Fig 9.3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>
            <a:extLst>
              <a:ext uri="{FF2B5EF4-FFF2-40B4-BE49-F238E27FC236}">
                <a16:creationId xmlns:a16="http://schemas.microsoft.com/office/drawing/2014/main" id="{8F4C5960-0808-408A-9C75-EED638FBD9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Radix Sort</a:t>
            </a:r>
          </a:p>
        </p:txBody>
      </p:sp>
      <p:sp>
        <p:nvSpPr>
          <p:cNvPr id="942083" name="Rectangle 3">
            <a:extLst>
              <a:ext uri="{FF2B5EF4-FFF2-40B4-BE49-F238E27FC236}">
                <a16:creationId xmlns:a16="http://schemas.microsoft.com/office/drawing/2014/main" id="{9725CB7A-3B8C-45CD-B7D8-E1BB80CC2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 i="1">
                <a:solidFill>
                  <a:schemeClr val="accent1"/>
                </a:solidFill>
              </a:rPr>
              <a:t>Can we prove it will work?</a:t>
            </a:r>
          </a:p>
          <a:p>
            <a:r>
              <a:rPr lang="en-US" altLang="ti-ET"/>
              <a:t>Sketch of an inductive argument (induction on the number of passes):</a:t>
            </a:r>
          </a:p>
          <a:p>
            <a:pPr lvl="1"/>
            <a:r>
              <a:rPr lang="en-US" altLang="ti-ET"/>
              <a:t>Assume lower-order digits {j: j&lt;i}are sorted</a:t>
            </a:r>
          </a:p>
          <a:p>
            <a:pPr lvl="1"/>
            <a:r>
              <a:rPr lang="en-US" altLang="ti-ET"/>
              <a:t>Show that sorting next digit i leaves array correctly sorted </a:t>
            </a:r>
          </a:p>
          <a:p>
            <a:pPr lvl="2"/>
            <a:r>
              <a:rPr lang="en-US" altLang="ti-ET"/>
              <a:t>If two digits at position i are different, ordering numbers by that digit is correct (lower-order digits irrelevant)</a:t>
            </a:r>
          </a:p>
          <a:p>
            <a:pPr lvl="2"/>
            <a:r>
              <a:rPr lang="en-US" altLang="ti-ET"/>
              <a:t>If they are the same, numbers are already sorted on the lower-order digits.  Since we use a stable sort, the numbers stay in the right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3" grpId="0" build="p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>
            <a:extLst>
              <a:ext uri="{FF2B5EF4-FFF2-40B4-BE49-F238E27FC236}">
                <a16:creationId xmlns:a16="http://schemas.microsoft.com/office/drawing/2014/main" id="{232D307C-2290-4016-933B-D04D194C21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Radix Sort</a:t>
            </a:r>
          </a:p>
        </p:txBody>
      </p:sp>
      <p:sp>
        <p:nvSpPr>
          <p:cNvPr id="943107" name="Rectangle 3">
            <a:extLst>
              <a:ext uri="{FF2B5EF4-FFF2-40B4-BE49-F238E27FC236}">
                <a16:creationId xmlns:a16="http://schemas.microsoft.com/office/drawing/2014/main" id="{917BBDFB-6CE6-451C-8A2A-C398CDAEA7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 i="1">
                <a:solidFill>
                  <a:schemeClr val="accent1"/>
                </a:solidFill>
              </a:rPr>
              <a:t>What sort will we use to sort on digits?</a:t>
            </a:r>
          </a:p>
          <a:p>
            <a:r>
              <a:rPr lang="en-US" altLang="ti-ET"/>
              <a:t>Counting sort is obvious choice: </a:t>
            </a:r>
          </a:p>
          <a:p>
            <a:pPr lvl="1"/>
            <a:r>
              <a:rPr lang="en-US" altLang="ti-ET"/>
              <a:t>Sort </a:t>
            </a:r>
            <a:r>
              <a:rPr lang="en-US" altLang="ti-ET" i="1"/>
              <a:t>n </a:t>
            </a:r>
            <a:r>
              <a:rPr lang="en-US" altLang="ti-ET"/>
              <a:t>numbers on digits that range from 1..</a:t>
            </a:r>
            <a:r>
              <a:rPr lang="en-US" altLang="ti-ET" i="1"/>
              <a:t>k</a:t>
            </a:r>
          </a:p>
          <a:p>
            <a:pPr lvl="1"/>
            <a:r>
              <a:rPr lang="en-US" altLang="ti-ET"/>
              <a:t>Time: O(</a:t>
            </a:r>
            <a:r>
              <a:rPr lang="en-US" altLang="ti-ET" i="1"/>
              <a:t>n</a:t>
            </a:r>
            <a:r>
              <a:rPr lang="en-US" altLang="ti-ET"/>
              <a:t> + </a:t>
            </a:r>
            <a:r>
              <a:rPr lang="en-US" altLang="ti-ET" i="1"/>
              <a:t>k</a:t>
            </a:r>
            <a:r>
              <a:rPr lang="en-US" altLang="ti-ET"/>
              <a:t>)</a:t>
            </a:r>
          </a:p>
          <a:p>
            <a:r>
              <a:rPr lang="en-US" altLang="ti-ET"/>
              <a:t>Each pass over </a:t>
            </a:r>
            <a:r>
              <a:rPr lang="en-US" altLang="ti-ET" i="1"/>
              <a:t>n</a:t>
            </a:r>
            <a:r>
              <a:rPr lang="en-US" altLang="ti-ET"/>
              <a:t> numbers with </a:t>
            </a:r>
            <a:r>
              <a:rPr lang="en-US" altLang="ti-ET" i="1"/>
              <a:t>d </a:t>
            </a:r>
            <a:r>
              <a:rPr lang="en-US" altLang="ti-ET"/>
              <a:t>digits takes time O(</a:t>
            </a:r>
            <a:r>
              <a:rPr lang="en-US" altLang="ti-ET" i="1"/>
              <a:t>n+k</a:t>
            </a:r>
            <a:r>
              <a:rPr lang="en-US" altLang="ti-ET"/>
              <a:t>), so total time O(</a:t>
            </a:r>
            <a:r>
              <a:rPr lang="en-US" altLang="ti-ET" i="1"/>
              <a:t>dn+dk</a:t>
            </a:r>
            <a:r>
              <a:rPr lang="en-US" altLang="ti-ET"/>
              <a:t>)</a:t>
            </a:r>
          </a:p>
          <a:p>
            <a:pPr lvl="1"/>
            <a:r>
              <a:rPr lang="en-US" altLang="ti-ET"/>
              <a:t>When </a:t>
            </a:r>
            <a:r>
              <a:rPr lang="en-US" altLang="ti-ET" i="1"/>
              <a:t>d </a:t>
            </a:r>
            <a:r>
              <a:rPr lang="en-US" altLang="ti-ET"/>
              <a:t>is constant and </a:t>
            </a:r>
            <a:r>
              <a:rPr lang="en-US" altLang="ti-ET" i="1"/>
              <a:t>k=</a:t>
            </a:r>
            <a:r>
              <a:rPr lang="en-US" altLang="ti-ET"/>
              <a:t>O(</a:t>
            </a:r>
            <a:r>
              <a:rPr lang="en-US" altLang="ti-ET" i="1"/>
              <a:t>n</a:t>
            </a:r>
            <a:r>
              <a:rPr lang="en-US" altLang="ti-ET"/>
              <a:t>), takes O(</a:t>
            </a:r>
            <a:r>
              <a:rPr lang="en-US" altLang="ti-ET" i="1"/>
              <a:t>n</a:t>
            </a:r>
            <a:r>
              <a:rPr lang="en-US" altLang="ti-ET"/>
              <a:t>) time</a:t>
            </a:r>
          </a:p>
          <a:p>
            <a:r>
              <a:rPr lang="en-US" altLang="ti-ET" i="1">
                <a:solidFill>
                  <a:schemeClr val="accent1"/>
                </a:solidFill>
              </a:rPr>
              <a:t>How many bits in a computer word?</a:t>
            </a:r>
            <a:endParaRPr lang="en-US" altLang="ti-ET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>
            <a:extLst>
              <a:ext uri="{FF2B5EF4-FFF2-40B4-BE49-F238E27FC236}">
                <a16:creationId xmlns:a16="http://schemas.microsoft.com/office/drawing/2014/main" id="{6DF9ADCB-0557-419B-ACC4-B2ECC56591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Radix Sort</a:t>
            </a:r>
          </a:p>
        </p:txBody>
      </p:sp>
      <p:sp>
        <p:nvSpPr>
          <p:cNvPr id="944131" name="Rectangle 3">
            <a:extLst>
              <a:ext uri="{FF2B5EF4-FFF2-40B4-BE49-F238E27FC236}">
                <a16:creationId xmlns:a16="http://schemas.microsoft.com/office/drawing/2014/main" id="{45DC5203-1CA8-4494-9E6B-C7AD7FA268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Problem: sort 1 million 64-bit numbers</a:t>
            </a:r>
          </a:p>
          <a:p>
            <a:pPr lvl="1"/>
            <a:r>
              <a:rPr lang="en-US" altLang="ti-ET"/>
              <a:t>Treat as four-digit radix 2</a:t>
            </a:r>
            <a:r>
              <a:rPr lang="en-US" altLang="ti-ET" baseline="30000"/>
              <a:t>16</a:t>
            </a:r>
            <a:r>
              <a:rPr lang="en-US" altLang="ti-ET"/>
              <a:t> numbers</a:t>
            </a:r>
          </a:p>
          <a:p>
            <a:pPr lvl="1"/>
            <a:r>
              <a:rPr lang="en-US" altLang="ti-ET"/>
              <a:t>Can sort in just four passes with radix sort!</a:t>
            </a:r>
          </a:p>
          <a:p>
            <a:r>
              <a:rPr lang="en-US" altLang="ti-ET"/>
              <a:t>Compares well with typical O(</a:t>
            </a:r>
            <a:r>
              <a:rPr lang="en-US" altLang="ti-ET" i="1"/>
              <a:t>n </a:t>
            </a:r>
            <a:r>
              <a:rPr lang="en-US" altLang="ti-ET"/>
              <a:t>lg</a:t>
            </a:r>
            <a:r>
              <a:rPr lang="en-US" altLang="ti-ET" i="1"/>
              <a:t> n</a:t>
            </a:r>
            <a:r>
              <a:rPr lang="en-US" altLang="ti-ET"/>
              <a:t>) comparison sort </a:t>
            </a:r>
          </a:p>
          <a:p>
            <a:pPr lvl="1"/>
            <a:r>
              <a:rPr lang="en-US" altLang="ti-ET"/>
              <a:t>Requires approx lg </a:t>
            </a:r>
            <a:r>
              <a:rPr lang="en-US" altLang="ti-ET" i="1"/>
              <a:t>n </a:t>
            </a:r>
            <a:r>
              <a:rPr lang="en-US" altLang="ti-ET"/>
              <a:t>= 20 operations per number being sorted</a:t>
            </a:r>
          </a:p>
          <a:p>
            <a:r>
              <a:rPr lang="en-US" altLang="ti-ET" i="1">
                <a:solidFill>
                  <a:schemeClr val="accent1"/>
                </a:solidFill>
              </a:rPr>
              <a:t>So why would we ever use anything but radix sort?</a:t>
            </a:r>
            <a:endParaRPr lang="en-US" altLang="ti-ET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>
            <a:extLst>
              <a:ext uri="{FF2B5EF4-FFF2-40B4-BE49-F238E27FC236}">
                <a16:creationId xmlns:a16="http://schemas.microsoft.com/office/drawing/2014/main" id="{9328A726-A776-45C6-8BB5-1C23BFDE27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Radix Sort</a:t>
            </a:r>
          </a:p>
        </p:txBody>
      </p:sp>
      <p:sp>
        <p:nvSpPr>
          <p:cNvPr id="945155" name="Rectangle 3">
            <a:extLst>
              <a:ext uri="{FF2B5EF4-FFF2-40B4-BE49-F238E27FC236}">
                <a16:creationId xmlns:a16="http://schemas.microsoft.com/office/drawing/2014/main" id="{6E5FE9FA-283B-4848-B4AD-6684A7ED9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In general, radix sort based on counting sort is</a:t>
            </a:r>
          </a:p>
          <a:p>
            <a:pPr lvl="1"/>
            <a:r>
              <a:rPr lang="en-US" altLang="ti-ET"/>
              <a:t>Fast</a:t>
            </a:r>
          </a:p>
          <a:p>
            <a:pPr lvl="1"/>
            <a:r>
              <a:rPr lang="en-US" altLang="ti-ET"/>
              <a:t>Asymptotically fast (i.e., O(</a:t>
            </a:r>
            <a:r>
              <a:rPr lang="en-US" altLang="ti-ET" i="1"/>
              <a:t>n</a:t>
            </a:r>
            <a:r>
              <a:rPr lang="en-US" altLang="ti-ET"/>
              <a:t>))</a:t>
            </a:r>
          </a:p>
          <a:p>
            <a:pPr lvl="1"/>
            <a:r>
              <a:rPr lang="en-US" altLang="ti-ET"/>
              <a:t>Simple to code</a:t>
            </a:r>
          </a:p>
          <a:p>
            <a:pPr lvl="1"/>
            <a:r>
              <a:rPr lang="en-US" altLang="ti-ET"/>
              <a:t>A good choice</a:t>
            </a:r>
          </a:p>
          <a:p>
            <a:r>
              <a:rPr lang="en-US" altLang="ti-ET"/>
              <a:t>To think about: </a:t>
            </a:r>
            <a:r>
              <a:rPr lang="en-US" altLang="ti-ET" i="1">
                <a:solidFill>
                  <a:schemeClr val="accent1"/>
                </a:solidFill>
              </a:rPr>
              <a:t>Can radix sort be used on floating-point numbers?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8" name="Rectangle 2">
            <a:extLst>
              <a:ext uri="{FF2B5EF4-FFF2-40B4-BE49-F238E27FC236}">
                <a16:creationId xmlns:a16="http://schemas.microsoft.com/office/drawing/2014/main" id="{FD3B34F8-8CD1-472B-B92F-8C171952CB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Summary: Radix Sort</a:t>
            </a:r>
          </a:p>
        </p:txBody>
      </p:sp>
      <p:sp>
        <p:nvSpPr>
          <p:cNvPr id="920579" name="Rectangle 3">
            <a:extLst>
              <a:ext uri="{FF2B5EF4-FFF2-40B4-BE49-F238E27FC236}">
                <a16:creationId xmlns:a16="http://schemas.microsoft.com/office/drawing/2014/main" id="{282B358C-C8A3-4381-9FDC-54CF9B6B36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Radix sort:</a:t>
            </a:r>
          </a:p>
          <a:p>
            <a:pPr lvl="1"/>
            <a:r>
              <a:rPr lang="en-US" altLang="ti-ET"/>
              <a:t>Assumption: input has </a:t>
            </a:r>
            <a:r>
              <a:rPr lang="en-US" altLang="ti-ET" i="1"/>
              <a:t>d</a:t>
            </a:r>
            <a:r>
              <a:rPr lang="en-US" altLang="ti-ET"/>
              <a:t> digits ranging from 0 to </a:t>
            </a:r>
            <a:r>
              <a:rPr lang="en-US" altLang="ti-ET" i="1"/>
              <a:t>k</a:t>
            </a:r>
          </a:p>
          <a:p>
            <a:pPr lvl="1"/>
            <a:r>
              <a:rPr lang="en-US" altLang="ti-ET"/>
              <a:t>Basic idea: </a:t>
            </a:r>
          </a:p>
          <a:p>
            <a:pPr lvl="2"/>
            <a:r>
              <a:rPr lang="en-US" altLang="ti-ET"/>
              <a:t>Sort elements by digit starting with </a:t>
            </a:r>
            <a:r>
              <a:rPr lang="en-US" altLang="ti-ET" i="1"/>
              <a:t>least</a:t>
            </a:r>
            <a:r>
              <a:rPr lang="en-US" altLang="ti-ET"/>
              <a:t> significant</a:t>
            </a:r>
          </a:p>
          <a:p>
            <a:pPr lvl="2"/>
            <a:r>
              <a:rPr lang="en-US" altLang="ti-ET"/>
              <a:t>Use a stable sort (like counting sort) for each stage</a:t>
            </a:r>
          </a:p>
          <a:p>
            <a:pPr lvl="1"/>
            <a:r>
              <a:rPr lang="en-US" altLang="ti-ET"/>
              <a:t>Each pass over </a:t>
            </a:r>
            <a:r>
              <a:rPr lang="en-US" altLang="ti-ET" i="1"/>
              <a:t>n</a:t>
            </a:r>
            <a:r>
              <a:rPr lang="en-US" altLang="ti-ET"/>
              <a:t> numbers with </a:t>
            </a:r>
            <a:r>
              <a:rPr lang="en-US" altLang="ti-ET" i="1"/>
              <a:t>d </a:t>
            </a:r>
            <a:r>
              <a:rPr lang="en-US" altLang="ti-ET"/>
              <a:t>digits takes time O(</a:t>
            </a:r>
            <a:r>
              <a:rPr lang="en-US" altLang="ti-ET" i="1"/>
              <a:t>n+k</a:t>
            </a:r>
            <a:r>
              <a:rPr lang="en-US" altLang="ti-ET"/>
              <a:t>), so total time O(</a:t>
            </a:r>
            <a:r>
              <a:rPr lang="en-US" altLang="ti-ET" i="1"/>
              <a:t>dn+dk</a:t>
            </a:r>
            <a:r>
              <a:rPr lang="en-US" altLang="ti-ET"/>
              <a:t>)</a:t>
            </a:r>
          </a:p>
          <a:p>
            <a:pPr lvl="2"/>
            <a:r>
              <a:rPr lang="en-US" altLang="ti-ET"/>
              <a:t>When </a:t>
            </a:r>
            <a:r>
              <a:rPr lang="en-US" altLang="ti-ET" i="1"/>
              <a:t>d </a:t>
            </a:r>
            <a:r>
              <a:rPr lang="en-US" altLang="ti-ET"/>
              <a:t>is constant and </a:t>
            </a:r>
            <a:r>
              <a:rPr lang="en-US" altLang="ti-ET" i="1"/>
              <a:t>k=</a:t>
            </a:r>
            <a:r>
              <a:rPr lang="en-US" altLang="ti-ET"/>
              <a:t>O(</a:t>
            </a:r>
            <a:r>
              <a:rPr lang="en-US" altLang="ti-ET" i="1"/>
              <a:t>n</a:t>
            </a:r>
            <a:r>
              <a:rPr lang="en-US" altLang="ti-ET"/>
              <a:t>), takes O(</a:t>
            </a:r>
            <a:r>
              <a:rPr lang="en-US" altLang="ti-ET" i="1"/>
              <a:t>n</a:t>
            </a:r>
            <a:r>
              <a:rPr lang="en-US" altLang="ti-ET"/>
              <a:t>) time</a:t>
            </a:r>
          </a:p>
          <a:p>
            <a:pPr lvl="1"/>
            <a:r>
              <a:rPr lang="en-US" altLang="ti-ET">
                <a:solidFill>
                  <a:schemeClr val="accent2"/>
                </a:solidFill>
              </a:rPr>
              <a:t>Fast!  Stable! Simple!</a:t>
            </a:r>
          </a:p>
          <a:p>
            <a:pPr lvl="1"/>
            <a:r>
              <a:rPr lang="en-US" altLang="ti-ET">
                <a:solidFill>
                  <a:schemeClr val="tx2"/>
                </a:solidFill>
              </a:rPr>
              <a:t>Doesn’t sort in place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>
            <a:extLst>
              <a:ext uri="{FF2B5EF4-FFF2-40B4-BE49-F238E27FC236}">
                <a16:creationId xmlns:a16="http://schemas.microsoft.com/office/drawing/2014/main" id="{35430542-0B4E-41CF-B50C-86224D7BC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Bucket Sort</a:t>
            </a:r>
          </a:p>
        </p:txBody>
      </p:sp>
      <p:sp>
        <p:nvSpPr>
          <p:cNvPr id="921603" name="Rectangle 3">
            <a:extLst>
              <a:ext uri="{FF2B5EF4-FFF2-40B4-BE49-F238E27FC236}">
                <a16:creationId xmlns:a16="http://schemas.microsoft.com/office/drawing/2014/main" id="{DD31B561-0CF5-4A67-8E87-4D3B2A49D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Bucket sort</a:t>
            </a:r>
          </a:p>
          <a:p>
            <a:pPr lvl="1"/>
            <a:r>
              <a:rPr lang="en-US" altLang="ti-ET"/>
              <a:t>Assumption: input is </a:t>
            </a:r>
            <a:r>
              <a:rPr lang="en-US" altLang="ti-ET" i="1"/>
              <a:t>n</a:t>
            </a:r>
            <a:r>
              <a:rPr lang="en-US" altLang="ti-ET"/>
              <a:t> reals from [0, 1)</a:t>
            </a:r>
          </a:p>
          <a:p>
            <a:pPr lvl="1"/>
            <a:r>
              <a:rPr lang="en-US" altLang="ti-ET"/>
              <a:t>Basic idea: </a:t>
            </a:r>
          </a:p>
          <a:p>
            <a:pPr lvl="2"/>
            <a:r>
              <a:rPr lang="en-US" altLang="ti-ET"/>
              <a:t>Create </a:t>
            </a:r>
            <a:r>
              <a:rPr lang="en-US" altLang="ti-ET" i="1"/>
              <a:t>n</a:t>
            </a:r>
            <a:r>
              <a:rPr lang="en-US" altLang="ti-ET"/>
              <a:t> linked lists (</a:t>
            </a:r>
            <a:r>
              <a:rPr lang="en-US" altLang="ti-ET" i="1"/>
              <a:t>buckets</a:t>
            </a:r>
            <a:r>
              <a:rPr lang="en-US" altLang="ti-ET"/>
              <a:t>) to divide interval [0,1) into subintervals of size 1/</a:t>
            </a:r>
            <a:r>
              <a:rPr lang="en-US" altLang="ti-ET" i="1"/>
              <a:t>n</a:t>
            </a:r>
            <a:endParaRPr lang="en-US" altLang="ti-ET"/>
          </a:p>
          <a:p>
            <a:pPr lvl="2"/>
            <a:r>
              <a:rPr lang="en-US" altLang="ti-ET"/>
              <a:t>Add each input element to appropriate bucket and sort buckets with insertion sort</a:t>
            </a:r>
          </a:p>
          <a:p>
            <a:pPr lvl="1"/>
            <a:r>
              <a:rPr lang="en-US" altLang="ti-ET"/>
              <a:t>Uniform input distribution </a:t>
            </a:r>
            <a:r>
              <a:rPr lang="en-US" altLang="ti-ET">
                <a:sym typeface="Wingdings" panose="05000000000000000000" pitchFamily="2" charset="2"/>
              </a:rPr>
              <a:t></a:t>
            </a:r>
            <a:r>
              <a:rPr lang="en-US" altLang="ti-ET">
                <a:sym typeface="Monotype Sorts" pitchFamily="2" charset="2"/>
              </a:rPr>
              <a:t> O(1) bucket size</a:t>
            </a:r>
          </a:p>
          <a:p>
            <a:pPr lvl="2"/>
            <a:r>
              <a:rPr lang="en-US" altLang="ti-ET">
                <a:sym typeface="Monotype Sorts" pitchFamily="2" charset="2"/>
              </a:rPr>
              <a:t>Therefore the expected total time is O(n)</a:t>
            </a:r>
          </a:p>
          <a:p>
            <a:pPr lvl="1"/>
            <a:r>
              <a:rPr lang="en-US" altLang="ti-ET">
                <a:sym typeface="Monotype Sorts" pitchFamily="2" charset="2"/>
              </a:rPr>
              <a:t>These ideas will return when we study </a:t>
            </a:r>
            <a:r>
              <a:rPr lang="en-US" altLang="ti-ET" i="1">
                <a:solidFill>
                  <a:schemeClr val="tx2"/>
                </a:solidFill>
                <a:sym typeface="Monotype Sorts" pitchFamily="2" charset="2"/>
              </a:rPr>
              <a:t>hash tables</a:t>
            </a:r>
            <a:endParaRPr lang="en-US" altLang="ti-ET">
              <a:sym typeface="Monotype Sorts" pitchFamily="2" charset="2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Rectangle 2">
            <a:extLst>
              <a:ext uri="{FF2B5EF4-FFF2-40B4-BE49-F238E27FC236}">
                <a16:creationId xmlns:a16="http://schemas.microsoft.com/office/drawing/2014/main" id="{F95AEE96-EDBB-4257-A062-57F269F38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Order Statistics</a:t>
            </a:r>
          </a:p>
        </p:txBody>
      </p:sp>
      <p:sp>
        <p:nvSpPr>
          <p:cNvPr id="922627" name="Rectangle 3">
            <a:extLst>
              <a:ext uri="{FF2B5EF4-FFF2-40B4-BE49-F238E27FC236}">
                <a16:creationId xmlns:a16="http://schemas.microsoft.com/office/drawing/2014/main" id="{9961040B-8FDA-4B9E-B340-E666BBDEB3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The </a:t>
            </a:r>
            <a:r>
              <a:rPr lang="en-US" altLang="ti-ET" i="1"/>
              <a:t>i</a:t>
            </a:r>
            <a:r>
              <a:rPr lang="en-US" altLang="ti-ET"/>
              <a:t>th </a:t>
            </a:r>
            <a:r>
              <a:rPr lang="en-US" altLang="ti-ET" i="1">
                <a:solidFill>
                  <a:schemeClr val="tx2"/>
                </a:solidFill>
              </a:rPr>
              <a:t>order statistic</a:t>
            </a:r>
            <a:r>
              <a:rPr lang="en-US" altLang="ti-ET"/>
              <a:t> in a set of </a:t>
            </a:r>
            <a:r>
              <a:rPr lang="en-US" altLang="ti-ET" i="1"/>
              <a:t>n</a:t>
            </a:r>
            <a:r>
              <a:rPr lang="en-US" altLang="ti-ET"/>
              <a:t> elements is the </a:t>
            </a:r>
            <a:r>
              <a:rPr lang="en-US" altLang="ti-ET" i="1"/>
              <a:t>i</a:t>
            </a:r>
            <a:r>
              <a:rPr lang="en-US" altLang="ti-ET"/>
              <a:t>th smallest element</a:t>
            </a:r>
          </a:p>
          <a:p>
            <a:r>
              <a:rPr lang="en-US" altLang="ti-ET"/>
              <a:t>The </a:t>
            </a:r>
            <a:r>
              <a:rPr lang="en-US" altLang="ti-ET" i="1">
                <a:solidFill>
                  <a:schemeClr val="tx2"/>
                </a:solidFill>
              </a:rPr>
              <a:t>minimum</a:t>
            </a:r>
            <a:r>
              <a:rPr lang="en-US" altLang="ti-ET" i="1"/>
              <a:t> </a:t>
            </a:r>
            <a:r>
              <a:rPr lang="en-US" altLang="ti-ET"/>
              <a:t>is thus the 1st order statistic </a:t>
            </a:r>
          </a:p>
          <a:p>
            <a:r>
              <a:rPr lang="en-US" altLang="ti-ET"/>
              <a:t>The </a:t>
            </a:r>
            <a:r>
              <a:rPr lang="en-US" altLang="ti-ET" i="1">
                <a:solidFill>
                  <a:schemeClr val="tx2"/>
                </a:solidFill>
              </a:rPr>
              <a:t>maximum</a:t>
            </a:r>
            <a:r>
              <a:rPr lang="en-US" altLang="ti-ET"/>
              <a:t> is (duh)</a:t>
            </a:r>
            <a:r>
              <a:rPr lang="en-US" altLang="ti-ET" i="1"/>
              <a:t> </a:t>
            </a:r>
            <a:r>
              <a:rPr lang="en-US" altLang="ti-ET"/>
              <a:t>the </a:t>
            </a:r>
            <a:r>
              <a:rPr lang="en-US" altLang="ti-ET" i="1"/>
              <a:t>n</a:t>
            </a:r>
            <a:r>
              <a:rPr lang="en-US" altLang="ti-ET"/>
              <a:t>th order statistic</a:t>
            </a:r>
          </a:p>
          <a:p>
            <a:r>
              <a:rPr lang="en-US" altLang="ti-ET"/>
              <a:t>The </a:t>
            </a:r>
            <a:r>
              <a:rPr lang="en-US" altLang="ti-ET" i="1">
                <a:solidFill>
                  <a:schemeClr val="tx2"/>
                </a:solidFill>
              </a:rPr>
              <a:t>median</a:t>
            </a:r>
            <a:r>
              <a:rPr lang="en-US" altLang="ti-ET"/>
              <a:t> is the </a:t>
            </a:r>
            <a:r>
              <a:rPr lang="en-US" altLang="ti-ET" i="1"/>
              <a:t>n</a:t>
            </a:r>
            <a:r>
              <a:rPr lang="en-US" altLang="ti-ET"/>
              <a:t>/2 order statistic</a:t>
            </a:r>
          </a:p>
          <a:p>
            <a:pPr lvl="1"/>
            <a:r>
              <a:rPr lang="en-US" altLang="ti-ET"/>
              <a:t>If </a:t>
            </a:r>
            <a:r>
              <a:rPr lang="en-US" altLang="ti-ET" i="1"/>
              <a:t>n</a:t>
            </a:r>
            <a:r>
              <a:rPr lang="en-US" altLang="ti-ET"/>
              <a:t> is even, there are 2 medians</a:t>
            </a:r>
          </a:p>
          <a:p>
            <a:r>
              <a:rPr lang="en-US" altLang="ti-ET" i="1">
                <a:solidFill>
                  <a:schemeClr val="accent1"/>
                </a:solidFill>
              </a:rPr>
              <a:t>How can we calculate order statistics?</a:t>
            </a:r>
          </a:p>
          <a:p>
            <a:r>
              <a:rPr lang="en-US" altLang="ti-ET" i="1">
                <a:solidFill>
                  <a:schemeClr val="accent1"/>
                </a:solidFill>
              </a:rPr>
              <a:t>What is the running time?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>
            <a:extLst>
              <a:ext uri="{FF2B5EF4-FFF2-40B4-BE49-F238E27FC236}">
                <a16:creationId xmlns:a16="http://schemas.microsoft.com/office/drawing/2014/main" id="{B3579272-C7D1-4060-9E88-0E836F4DE5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Order Statistics</a:t>
            </a:r>
          </a:p>
        </p:txBody>
      </p:sp>
      <p:sp>
        <p:nvSpPr>
          <p:cNvPr id="923651" name="Rectangle 3">
            <a:extLst>
              <a:ext uri="{FF2B5EF4-FFF2-40B4-BE49-F238E27FC236}">
                <a16:creationId xmlns:a16="http://schemas.microsoft.com/office/drawing/2014/main" id="{F12E6C9C-5C69-4B33-B46C-ED3BA4BA6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 i="1">
                <a:solidFill>
                  <a:schemeClr val="accent1"/>
                </a:solidFill>
              </a:rPr>
              <a:t>How many comparisons are needed to find the minimum element in a set?  The maximum?</a:t>
            </a:r>
          </a:p>
          <a:p>
            <a:r>
              <a:rPr lang="en-US" altLang="ti-ET" i="1">
                <a:solidFill>
                  <a:schemeClr val="accent1"/>
                </a:solidFill>
              </a:rPr>
              <a:t>Can we find the minimum and maximum with less than twice the cost?</a:t>
            </a:r>
          </a:p>
          <a:p>
            <a:r>
              <a:rPr lang="en-US" altLang="ti-ET"/>
              <a:t>Yes:</a:t>
            </a:r>
          </a:p>
          <a:p>
            <a:pPr lvl="1"/>
            <a:r>
              <a:rPr lang="en-US" altLang="ti-ET"/>
              <a:t>Walk through elements by pairs</a:t>
            </a:r>
          </a:p>
          <a:p>
            <a:pPr lvl="2"/>
            <a:r>
              <a:rPr lang="en-US" altLang="ti-ET"/>
              <a:t>Compare each element in pair to the other</a:t>
            </a:r>
          </a:p>
          <a:p>
            <a:pPr lvl="2"/>
            <a:r>
              <a:rPr lang="en-US" altLang="ti-ET"/>
              <a:t>Compare the largest to maximum, smallest to minimum</a:t>
            </a:r>
          </a:p>
          <a:p>
            <a:pPr lvl="1"/>
            <a:r>
              <a:rPr lang="en-US" altLang="ti-ET"/>
              <a:t>Total cost: 3 comparisons per 2 elements = O(3n/2)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5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</a:p>
        </p:txBody>
      </p:sp>
      <p:pic>
        <p:nvPicPr>
          <p:cNvPr id="392196" name="Picture 4">
            <a:extLst>
              <a:ext uri="{FF2B5EF4-FFF2-40B4-BE49-F238E27FC236}">
                <a16:creationId xmlns:a16="http://schemas.microsoft.com/office/drawing/2014/main" id="{F0AE7CEE-A4E3-4AB5-90DD-D8FE8C9A09CD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75"/>
          <a:stretch/>
        </p:blipFill>
        <p:spPr>
          <a:xfrm>
            <a:off x="158334" y="771459"/>
            <a:ext cx="7821120" cy="6059159"/>
          </a:xfrm>
          <a:noFill/>
          <a:ln/>
        </p:spPr>
      </p:pic>
      <p:pic>
        <p:nvPicPr>
          <p:cNvPr id="392197" name="Picture 5">
            <a:extLst>
              <a:ext uri="{FF2B5EF4-FFF2-40B4-BE49-F238E27FC236}">
                <a16:creationId xmlns:a16="http://schemas.microsoft.com/office/drawing/2014/main" id="{C111511B-4F72-46E2-805A-2B5165A57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439" y="2018337"/>
            <a:ext cx="495084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2198" name="Picture 6">
            <a:extLst>
              <a:ext uri="{FF2B5EF4-FFF2-40B4-BE49-F238E27FC236}">
                <a16:creationId xmlns:a16="http://schemas.microsoft.com/office/drawing/2014/main" id="{8DDCFB45-8FF4-4284-A993-81FA1D6C8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995" y="4524381"/>
            <a:ext cx="31115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2199" name="Picture 7">
            <a:extLst>
              <a:ext uri="{FF2B5EF4-FFF2-40B4-BE49-F238E27FC236}">
                <a16:creationId xmlns:a16="http://schemas.microsoft.com/office/drawing/2014/main" id="{520E996A-DF2B-4052-B38F-8832A6EE3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744" y="89407"/>
            <a:ext cx="8722731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7DDCDFD-9817-489E-9C8C-0DA44B0A6B77}"/>
              </a:ext>
            </a:extLst>
          </p:cNvPr>
          <p:cNvSpPr/>
          <p:nvPr/>
        </p:nvSpPr>
        <p:spPr>
          <a:xfrm>
            <a:off x="2397127" y="906462"/>
            <a:ext cx="328612" cy="7266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AC07E6-9829-4903-B2FC-C6FE12E5CBF8}"/>
              </a:ext>
            </a:extLst>
          </p:cNvPr>
          <p:cNvSpPr/>
          <p:nvPr/>
        </p:nvSpPr>
        <p:spPr>
          <a:xfrm>
            <a:off x="3407211" y="2920676"/>
            <a:ext cx="526449" cy="87235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B01BC4-4D5B-419B-9B81-F3F5A4AAA5F7}"/>
              </a:ext>
            </a:extLst>
          </p:cNvPr>
          <p:cNvSpPr/>
          <p:nvPr/>
        </p:nvSpPr>
        <p:spPr>
          <a:xfrm>
            <a:off x="2948265" y="906462"/>
            <a:ext cx="430666" cy="7266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251F66-3BA8-426A-B83A-70BE5036DDAD}"/>
              </a:ext>
            </a:extLst>
          </p:cNvPr>
          <p:cNvSpPr/>
          <p:nvPr/>
        </p:nvSpPr>
        <p:spPr>
          <a:xfrm>
            <a:off x="5011098" y="4090075"/>
            <a:ext cx="597850" cy="87235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0BE5F7-F7F1-434C-8D67-48451FF1500E}"/>
              </a:ext>
            </a:extLst>
          </p:cNvPr>
          <p:cNvSpPr/>
          <p:nvPr/>
        </p:nvSpPr>
        <p:spPr>
          <a:xfrm>
            <a:off x="3933661" y="5106657"/>
            <a:ext cx="553977" cy="87235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DEEDC-6B3A-4733-BB9A-ECB58DCFA4FE}"/>
              </a:ext>
            </a:extLst>
          </p:cNvPr>
          <p:cNvSpPr/>
          <p:nvPr/>
        </p:nvSpPr>
        <p:spPr>
          <a:xfrm>
            <a:off x="3502995" y="903819"/>
            <a:ext cx="430666" cy="7266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  <p:bldP spid="13" grpId="0" animBg="1"/>
      <p:bldP spid="1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>
            <a:extLst>
              <a:ext uri="{FF2B5EF4-FFF2-40B4-BE49-F238E27FC236}">
                <a16:creationId xmlns:a16="http://schemas.microsoft.com/office/drawing/2014/main" id="{E160700F-2736-4219-80AD-5C765DB21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 sz="4000" dirty="0"/>
              <a:t>Finding Order Statistics: The Selection Problem</a:t>
            </a:r>
          </a:p>
        </p:txBody>
      </p:sp>
      <p:sp>
        <p:nvSpPr>
          <p:cNvPr id="924675" name="Rectangle 3">
            <a:extLst>
              <a:ext uri="{FF2B5EF4-FFF2-40B4-BE49-F238E27FC236}">
                <a16:creationId xmlns:a16="http://schemas.microsoft.com/office/drawing/2014/main" id="{873490F1-5696-4D09-B034-CE8AE349AE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 dirty="0"/>
              <a:t>A more interesting problem is </a:t>
            </a:r>
            <a:r>
              <a:rPr lang="en-US" altLang="ti-ET" i="1" dirty="0">
                <a:solidFill>
                  <a:schemeClr val="tx2"/>
                </a:solidFill>
              </a:rPr>
              <a:t>selection</a:t>
            </a:r>
            <a:r>
              <a:rPr lang="en-US" altLang="ti-ET" dirty="0"/>
              <a:t>: finding the </a:t>
            </a:r>
            <a:r>
              <a:rPr lang="en-US" altLang="ti-ET" i="1" dirty="0" err="1"/>
              <a:t>i</a:t>
            </a:r>
            <a:r>
              <a:rPr lang="en-US" altLang="ti-ET" dirty="0" err="1"/>
              <a:t>th</a:t>
            </a:r>
            <a:r>
              <a:rPr lang="en-US" altLang="ti-ET" dirty="0"/>
              <a:t> smallest element of a set </a:t>
            </a:r>
          </a:p>
          <a:p>
            <a:r>
              <a:rPr lang="en-US" altLang="ti-ET" dirty="0"/>
              <a:t>We will show:</a:t>
            </a:r>
          </a:p>
          <a:p>
            <a:pPr lvl="1"/>
            <a:r>
              <a:rPr lang="en-US" altLang="ti-ET" dirty="0"/>
              <a:t>A practical randomized algorithm with O(n) expected running time</a:t>
            </a:r>
          </a:p>
          <a:p>
            <a:pPr lvl="1"/>
            <a:r>
              <a:rPr lang="en-US" altLang="ti-ET" dirty="0"/>
              <a:t>A cool algorithm of theoretical interest only with O(n) worst-case running time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2.xml><?xml version="1.0" encoding="utf-8"?>
<a:theme xmlns:a="http://schemas.openxmlformats.org/drawingml/2006/main" name="comp122">
  <a:themeElements>
    <a:clrScheme name="comp122 8">
      <a:dk1>
        <a:srgbClr val="000000"/>
      </a:dk1>
      <a:lt1>
        <a:srgbClr val="FFFFCC"/>
      </a:lt1>
      <a:dk2>
        <a:srgbClr val="0000FF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comp12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ti-E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ti-E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omp12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12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8">
        <a:dk1>
          <a:srgbClr val="000000"/>
        </a:dk1>
        <a:lt1>
          <a:srgbClr val="FFFFCC"/>
        </a:lt1>
        <a:dk2>
          <a:srgbClr val="0000FF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9">
        <a:dk1>
          <a:srgbClr val="080808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060606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{0F639CF4-E2C6-42B0-8C29-6D40D655C04F}tf10001108_win32</Template>
  <TotalTime>7164</TotalTime>
  <Words>5579</Words>
  <Application>Microsoft Office PowerPoint</Application>
  <PresentationFormat>Widescreen</PresentationFormat>
  <Paragraphs>1684</Paragraphs>
  <Slides>90</Slides>
  <Notes>54</Notes>
  <HiddenSlides>1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90</vt:i4>
      </vt:variant>
    </vt:vector>
  </HeadingPairs>
  <TitlesOfParts>
    <vt:vector size="106" baseType="lpstr">
      <vt:lpstr>Arial</vt:lpstr>
      <vt:lpstr>Calibri</vt:lpstr>
      <vt:lpstr>Cambria Math</vt:lpstr>
      <vt:lpstr>Comic Sans MS</vt:lpstr>
      <vt:lpstr>Consolas</vt:lpstr>
      <vt:lpstr>Courier New</vt:lpstr>
      <vt:lpstr>Nyala</vt:lpstr>
      <vt:lpstr>Segoe UI</vt:lpstr>
      <vt:lpstr>Segoe UI Light</vt:lpstr>
      <vt:lpstr>Times New Roman</vt:lpstr>
      <vt:lpstr>Wingdings</vt:lpstr>
      <vt:lpstr>WelcomeDoc</vt:lpstr>
      <vt:lpstr>comp122</vt:lpstr>
      <vt:lpstr>Default Design</vt:lpstr>
      <vt:lpstr>Paint Shop Pro Image</vt:lpstr>
      <vt:lpstr>Equation</vt:lpstr>
      <vt:lpstr>ECEG-5193: Algorithm Analysis and Design</vt:lpstr>
      <vt:lpstr>Sorting in Linear Time</vt:lpstr>
      <vt:lpstr>How Fast Can We Sort?</vt:lpstr>
      <vt:lpstr>How Fast Can We Sort?</vt:lpstr>
      <vt:lpstr>Lower-Bound for Sorting</vt:lpstr>
      <vt:lpstr>Counting Sort</vt:lpstr>
      <vt:lpstr>Example</vt:lpstr>
      <vt:lpstr>Step 1</vt:lpstr>
      <vt:lpstr>Step 1</vt:lpstr>
      <vt:lpstr>Step 1</vt:lpstr>
      <vt:lpstr>Step 1</vt:lpstr>
      <vt:lpstr>Step 1</vt:lpstr>
      <vt:lpstr>Step 1</vt:lpstr>
      <vt:lpstr>Step 1</vt:lpstr>
      <vt:lpstr>Step 1</vt:lpstr>
      <vt:lpstr>Step 1</vt:lpstr>
      <vt:lpstr>Step 1</vt:lpstr>
      <vt:lpstr>Step 1</vt:lpstr>
      <vt:lpstr>Step 1</vt:lpstr>
      <vt:lpstr>Step 2</vt:lpstr>
      <vt:lpstr>Step 2</vt:lpstr>
      <vt:lpstr>Step 2</vt:lpstr>
      <vt:lpstr>Step 2</vt:lpstr>
      <vt:lpstr>Step 2</vt:lpstr>
      <vt:lpstr>Step 2</vt:lpstr>
      <vt:lpstr>Step 2</vt:lpstr>
      <vt:lpstr>Step 3</vt:lpstr>
      <vt:lpstr>Step 3</vt:lpstr>
      <vt:lpstr>Step 3</vt:lpstr>
      <vt:lpstr>Step 3</vt:lpstr>
      <vt:lpstr>Step 3</vt:lpstr>
      <vt:lpstr>Step 3</vt:lpstr>
      <vt:lpstr>Step 3</vt:lpstr>
      <vt:lpstr>Step 3</vt:lpstr>
      <vt:lpstr>Step 3</vt:lpstr>
      <vt:lpstr>Example -2</vt:lpstr>
      <vt:lpstr>Example (cont.)</vt:lpstr>
      <vt:lpstr>COUNTING-SORT</vt:lpstr>
      <vt:lpstr>Analysis of Counting Sort</vt:lpstr>
      <vt:lpstr>Analysis of Counting Sort</vt:lpstr>
      <vt:lpstr>Radix Sort</vt:lpstr>
      <vt:lpstr>RADIX-SORT</vt:lpstr>
      <vt:lpstr>Analysis of Radix Sort</vt:lpstr>
      <vt:lpstr>Correctness of Radix sort</vt:lpstr>
      <vt:lpstr>Bucket Sort</vt:lpstr>
      <vt:lpstr>Example - Bucket Sort</vt:lpstr>
      <vt:lpstr>Example - Bucket Sort</vt:lpstr>
      <vt:lpstr>Correctness of Bucket Sort</vt:lpstr>
      <vt:lpstr>Analysis of Bucket Sort</vt:lpstr>
      <vt:lpstr>PowerPoint Presentation</vt:lpstr>
      <vt:lpstr>Why don’t we hear about these more?</vt:lpstr>
      <vt:lpstr>Radix Sort Is a Bucket Sort</vt:lpstr>
      <vt:lpstr>Running Time of 2nd Step</vt:lpstr>
      <vt:lpstr>Radix Sort as a Bucket Sort</vt:lpstr>
      <vt:lpstr>Effect of radix k</vt:lpstr>
      <vt:lpstr>Problems</vt:lpstr>
      <vt:lpstr>Problems</vt:lpstr>
      <vt:lpstr>Non-comparison Sorts: Counting Sort</vt:lpstr>
      <vt:lpstr>Counting-Sort </vt:lpstr>
      <vt:lpstr>Algorithm Analysis</vt:lpstr>
      <vt:lpstr>What values of k are practical?</vt:lpstr>
      <vt:lpstr>Radix Sort</vt:lpstr>
      <vt:lpstr>An Example</vt:lpstr>
      <vt:lpstr>Radix-Sort(A, d)</vt:lpstr>
      <vt:lpstr>Correctness of Radix Sort</vt:lpstr>
      <vt:lpstr>Algorithm Analysis</vt:lpstr>
      <vt:lpstr>Bucket Sort</vt:lpstr>
      <vt:lpstr>An Example</vt:lpstr>
      <vt:lpstr>Bucket-Sort (A)</vt:lpstr>
      <vt:lpstr>Correctness of BucketSort</vt:lpstr>
      <vt:lpstr>Analysis</vt:lpstr>
      <vt:lpstr>Analysis – Contd.</vt:lpstr>
      <vt:lpstr>Analysis – Contd.</vt:lpstr>
      <vt:lpstr>Analysis – Contd.</vt:lpstr>
      <vt:lpstr>Analysis – Contd.</vt:lpstr>
      <vt:lpstr>Analysis – Contd.</vt:lpstr>
      <vt:lpstr>Review: Comparison Sorts</vt:lpstr>
      <vt:lpstr>Review: Counting Sort </vt:lpstr>
      <vt:lpstr>Review: Counting Sort</vt:lpstr>
      <vt:lpstr>Review: Radix Sort</vt:lpstr>
      <vt:lpstr>Review: Radix Sort</vt:lpstr>
      <vt:lpstr>Radix Sort</vt:lpstr>
      <vt:lpstr>Radix Sort</vt:lpstr>
      <vt:lpstr>Radix Sort</vt:lpstr>
      <vt:lpstr>Radix Sort</vt:lpstr>
      <vt:lpstr>Summary: Radix Sort</vt:lpstr>
      <vt:lpstr>Bucket Sort</vt:lpstr>
      <vt:lpstr>Order Statistics</vt:lpstr>
      <vt:lpstr>Order Statistics</vt:lpstr>
      <vt:lpstr>Finding Order Statistics: The Selection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Tesfamichael Gebrehiwet</dc:creator>
  <cp:keywords/>
  <cp:lastModifiedBy>Tesfamichael Gebrehiwet</cp:lastModifiedBy>
  <cp:revision>212</cp:revision>
  <dcterms:created xsi:type="dcterms:W3CDTF">2021-10-24T06:23:43Z</dcterms:created>
  <dcterms:modified xsi:type="dcterms:W3CDTF">2021-11-29T04:55:12Z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