
<file path=[Content_Types].xml><?xml version="1.0" encoding="utf-8"?>
<Types xmlns="http://schemas.openxmlformats.org/package/2006/content-types">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68" r:id="rId5"/>
  </p:sldMasterIdLst>
  <p:notesMasterIdLst>
    <p:notesMasterId r:id="rId71"/>
  </p:notesMasterIdLst>
  <p:handoutMasterIdLst>
    <p:handoutMasterId r:id="rId72"/>
  </p:handoutMasterIdLst>
  <p:sldIdLst>
    <p:sldId id="256"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75" r:id="rId52"/>
    <p:sldId id="376" r:id="rId53"/>
    <p:sldId id="377" r:id="rId54"/>
    <p:sldId id="378" r:id="rId55"/>
    <p:sldId id="379" r:id="rId56"/>
    <p:sldId id="380" r:id="rId57"/>
    <p:sldId id="393"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fo." id="{BE522E7F-458A-4311-8F44-7D064B9C79E8}">
          <p14:sldIdLst>
            <p14:sldId id="256"/>
          </p14:sldIdLst>
        </p14:section>
        <p14:section name="Searching" id="{396587E4-F4D3-4C2C-AE95-ED65B78D54F2}">
          <p14:sldIdLst>
            <p14:sldId id="330"/>
            <p14:sldId id="331"/>
          </p14:sldIdLst>
        </p14:section>
        <p14:section name="Linear Search" id="{2B358EE4-87EB-4430-A49E-24170DEC00CE}">
          <p14:sldIdLst>
            <p14:sldId id="332"/>
            <p14:sldId id="333"/>
            <p14:sldId id="334"/>
            <p14:sldId id="335"/>
            <p14:sldId id="336"/>
            <p14:sldId id="337"/>
          </p14:sldIdLst>
        </p14:section>
        <p14:section name="Binary Search" id="{FFC8A776-74BB-4192-B581-EEF38E3ED530}">
          <p14:sldIdLst>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Lst>
        </p14:section>
        <p14:section name="Hash Table" id="{605DAB76-A40A-479A-9C52-24258821A5C5}">
          <p14:sldIdLst>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93"/>
            <p14:sldId id="381"/>
            <p14:sldId id="382"/>
            <p14:sldId id="383"/>
            <p14:sldId id="384"/>
            <p14:sldId id="385"/>
            <p14:sldId id="386"/>
            <p14:sldId id="387"/>
            <p14:sldId id="388"/>
            <p14:sldId id="389"/>
            <p14:sldId id="390"/>
            <p14:sldId id="391"/>
            <p14:sldId id="39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24726"/>
    <a:srgbClr val="FF9B45"/>
    <a:srgbClr val="DD462F"/>
    <a:srgbClr val="404040"/>
    <a:srgbClr val="923922"/>
    <a:srgbClr val="D2B4A6"/>
    <a:srgbClr val="F8CFB6"/>
    <a:srgbClr val="F8CAB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241" autoAdjust="0"/>
  </p:normalViewPr>
  <p:slideViewPr>
    <p:cSldViewPr snapToGrid="0">
      <p:cViewPr varScale="1">
        <p:scale>
          <a:sx n="81" d="100"/>
          <a:sy n="81" d="100"/>
        </p:scale>
        <p:origin x="80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11/29/2021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41E2AF-8BC9-4E41-921A-3F7169E9BEAF}"/>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F74B83A-6DCE-4DE2-9B42-0F547B14B838}"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5602" name="Rectangle 2">
            <a:extLst>
              <a:ext uri="{FF2B5EF4-FFF2-40B4-BE49-F238E27FC236}">
                <a16:creationId xmlns:a16="http://schemas.microsoft.com/office/drawing/2014/main" id="{F6749125-684B-47CD-B9D4-EC71F8C3665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The hash value is always used to find the location for the record.</a:t>
            </a:r>
          </a:p>
        </p:txBody>
      </p:sp>
      <p:sp>
        <p:nvSpPr>
          <p:cNvPr id="25603" name="Rectangle 3">
            <a:extLst>
              <a:ext uri="{FF2B5EF4-FFF2-40B4-BE49-F238E27FC236}">
                <a16:creationId xmlns:a16="http://schemas.microsoft.com/office/drawing/2014/main" id="{D7EF8D3A-8501-4F2D-BDD0-00F979143040}"/>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8B5FBB-F56F-479C-8383-B5C13CBE0A1C}"/>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7ADA2A1-F01F-4A02-A912-018D397DA6F6}"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7650" name="Rectangle 2">
            <a:extLst>
              <a:ext uri="{FF2B5EF4-FFF2-40B4-BE49-F238E27FC236}">
                <a16:creationId xmlns:a16="http://schemas.microsoft.com/office/drawing/2014/main" id="{F213B0FB-751F-4F18-9868-D3064C0B7CB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Sometimes, two different records might end up with the same hash value.</a:t>
            </a:r>
          </a:p>
        </p:txBody>
      </p:sp>
      <p:sp>
        <p:nvSpPr>
          <p:cNvPr id="27651" name="Rectangle 3">
            <a:extLst>
              <a:ext uri="{FF2B5EF4-FFF2-40B4-BE49-F238E27FC236}">
                <a16:creationId xmlns:a16="http://schemas.microsoft.com/office/drawing/2014/main" id="{EEE223EA-4D44-421C-94A3-4A81DB0F8901}"/>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66469C-4832-48CA-967D-2AFEB622AC85}"/>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69997C5-9EAA-48D9-A368-2D8347086D7C}"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9698" name="Rectangle 2">
            <a:extLst>
              <a:ext uri="{FF2B5EF4-FFF2-40B4-BE49-F238E27FC236}">
                <a16:creationId xmlns:a16="http://schemas.microsoft.com/office/drawing/2014/main" id="{C0B7568F-6D82-4DEB-94E3-52C05B5D0B3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This is called a </a:t>
            </a:r>
            <a:r>
              <a:rPr lang="en-US" altLang="ti-ET" u="sng"/>
              <a:t>collision</a:t>
            </a:r>
            <a:r>
              <a:rPr lang="en-US" altLang="ti-ET"/>
              <a:t>.</a:t>
            </a:r>
          </a:p>
          <a:p>
            <a:endParaRPr lang="en-US" altLang="ti-ET"/>
          </a:p>
          <a:p>
            <a:r>
              <a:rPr lang="en-US" altLang="ti-ET"/>
              <a:t>When a collision occurs, the insertion process will move forward through the array until an empty spot is found. Sometimes you will have a second collision...</a:t>
            </a:r>
          </a:p>
        </p:txBody>
      </p:sp>
      <p:sp>
        <p:nvSpPr>
          <p:cNvPr id="29699" name="Rectangle 3">
            <a:extLst>
              <a:ext uri="{FF2B5EF4-FFF2-40B4-BE49-F238E27FC236}">
                <a16:creationId xmlns:a16="http://schemas.microsoft.com/office/drawing/2014/main" id="{615F7973-50C9-4D5D-9F40-873984F15F1B}"/>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2D1A03-C01B-47B0-9038-D71D982A096A}"/>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491E90-0C0E-4C66-A4F4-D09677585C0F}"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1746" name="Rectangle 2">
            <a:extLst>
              <a:ext uri="{FF2B5EF4-FFF2-40B4-BE49-F238E27FC236}">
                <a16:creationId xmlns:a16="http://schemas.microsoft.com/office/drawing/2014/main" id="{D25AC44F-7E66-419A-8B3B-497A0DC559F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...and a third collision...</a:t>
            </a:r>
          </a:p>
        </p:txBody>
      </p:sp>
      <p:sp>
        <p:nvSpPr>
          <p:cNvPr id="31747" name="Rectangle 3">
            <a:extLst>
              <a:ext uri="{FF2B5EF4-FFF2-40B4-BE49-F238E27FC236}">
                <a16:creationId xmlns:a16="http://schemas.microsoft.com/office/drawing/2014/main" id="{6B7CCCA7-1C8B-4FD4-873E-583CE4FA5315}"/>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840225-A40F-45CC-9CE7-3243C1430834}"/>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840DD3B-D76D-4128-94DF-F2186E93DAED}"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794" name="Rectangle 2">
            <a:extLst>
              <a:ext uri="{FF2B5EF4-FFF2-40B4-BE49-F238E27FC236}">
                <a16:creationId xmlns:a16="http://schemas.microsoft.com/office/drawing/2014/main" id="{DE601B91-235C-4205-9185-1FFFF330B99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But if there are any empty spots, eventually you will reach an empty spot, and the new item is inserted here.</a:t>
            </a:r>
          </a:p>
        </p:txBody>
      </p:sp>
      <p:sp>
        <p:nvSpPr>
          <p:cNvPr id="33795" name="Rectangle 3">
            <a:extLst>
              <a:ext uri="{FF2B5EF4-FFF2-40B4-BE49-F238E27FC236}">
                <a16:creationId xmlns:a16="http://schemas.microsoft.com/office/drawing/2014/main" id="{3E198B2D-1DC2-46AC-8AD1-45021E152299}"/>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6A56B9-18F5-4A07-A8D3-044BBC8F5E93}"/>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956A015-CD11-4929-8A6D-306BB08D7862}"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5842" name="Rectangle 2">
            <a:extLst>
              <a:ext uri="{FF2B5EF4-FFF2-40B4-BE49-F238E27FC236}">
                <a16:creationId xmlns:a16="http://schemas.microsoft.com/office/drawing/2014/main" id="{52311832-F006-46B7-967E-16BCA34FB5C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The new record is always placed in the first available empty spot, after the hash value.</a:t>
            </a:r>
          </a:p>
          <a:p>
            <a:endParaRPr lang="en-US" altLang="ti-ET"/>
          </a:p>
          <a:p>
            <a:endParaRPr lang="en-US" altLang="ti-ET"/>
          </a:p>
        </p:txBody>
      </p:sp>
      <p:sp>
        <p:nvSpPr>
          <p:cNvPr id="35843" name="Rectangle 3">
            <a:extLst>
              <a:ext uri="{FF2B5EF4-FFF2-40B4-BE49-F238E27FC236}">
                <a16:creationId xmlns:a16="http://schemas.microsoft.com/office/drawing/2014/main" id="{383D6F41-FE6A-4661-AE79-1F57E75C262D}"/>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832DA8-BDDB-4AD1-92A4-5110FAC3A4BD}"/>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F41E1D8-024C-4913-A426-AB646B10C8B6}"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9938" name="Rectangle 2">
            <a:extLst>
              <a:ext uri="{FF2B5EF4-FFF2-40B4-BE49-F238E27FC236}">
                <a16:creationId xmlns:a16="http://schemas.microsoft.com/office/drawing/2014/main" id="{5EE4ED58-CA40-40DF-8317-3CDD65626C9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It is fairly easy to search for a particular item based on its key.</a:t>
            </a:r>
          </a:p>
        </p:txBody>
      </p:sp>
      <p:sp>
        <p:nvSpPr>
          <p:cNvPr id="39939" name="Rectangle 3">
            <a:extLst>
              <a:ext uri="{FF2B5EF4-FFF2-40B4-BE49-F238E27FC236}">
                <a16:creationId xmlns:a16="http://schemas.microsoft.com/office/drawing/2014/main" id="{E371AA1C-6F71-4644-A4AC-9C6CD17DF901}"/>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76AFAA8-4D94-465E-A727-D31701FD6879}"/>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30CAF1F-D4FF-44F0-858F-D877DC333669}"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1986" name="Rectangle 2">
            <a:extLst>
              <a:ext uri="{FF2B5EF4-FFF2-40B4-BE49-F238E27FC236}">
                <a16:creationId xmlns:a16="http://schemas.microsoft.com/office/drawing/2014/main" id="{F796B044-1C26-44C9-AD73-EA97E09096B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Start by computing the hash value, which is 2 in this case. Then check location 2. If location 2 has a different key than the one you are looking for, then move forward...</a:t>
            </a:r>
          </a:p>
        </p:txBody>
      </p:sp>
      <p:sp>
        <p:nvSpPr>
          <p:cNvPr id="41987" name="Rectangle 3">
            <a:extLst>
              <a:ext uri="{FF2B5EF4-FFF2-40B4-BE49-F238E27FC236}">
                <a16:creationId xmlns:a16="http://schemas.microsoft.com/office/drawing/2014/main" id="{B40C3078-81C1-409B-8550-5AA9F1A22CC5}"/>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982CE02-2E1E-49C5-BF52-891F11975920}"/>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EBC3EB-694F-4107-84C3-763229D2EB59}"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4034" name="Rectangle 2">
            <a:extLst>
              <a:ext uri="{FF2B5EF4-FFF2-40B4-BE49-F238E27FC236}">
                <a16:creationId xmlns:a16="http://schemas.microsoft.com/office/drawing/2014/main" id="{92CD2EEE-4A1B-423A-959E-C9EF64DBB72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...if the next location is not the one we are looking for, then keep moving forward...</a:t>
            </a:r>
          </a:p>
        </p:txBody>
      </p:sp>
      <p:sp>
        <p:nvSpPr>
          <p:cNvPr id="44035" name="Rectangle 3">
            <a:extLst>
              <a:ext uri="{FF2B5EF4-FFF2-40B4-BE49-F238E27FC236}">
                <a16:creationId xmlns:a16="http://schemas.microsoft.com/office/drawing/2014/main" id="{9B12110E-4A20-402D-84AD-9E5C02FC570A}"/>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B8D4FC-09B3-4402-91C4-48084CDCE887}"/>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79593C-6C0C-49EC-ABB7-D41824C1031D}"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6082" name="Rectangle 2">
            <a:extLst>
              <a:ext uri="{FF2B5EF4-FFF2-40B4-BE49-F238E27FC236}">
                <a16:creationId xmlns:a16="http://schemas.microsoft.com/office/drawing/2014/main" id="{B00F4510-DC96-4866-A769-9A92C2B5235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Keep moving forward until you find the sought-after key...</a:t>
            </a:r>
          </a:p>
        </p:txBody>
      </p:sp>
      <p:sp>
        <p:nvSpPr>
          <p:cNvPr id="46083" name="Rectangle 3">
            <a:extLst>
              <a:ext uri="{FF2B5EF4-FFF2-40B4-BE49-F238E27FC236}">
                <a16:creationId xmlns:a16="http://schemas.microsoft.com/office/drawing/2014/main" id="{E27DD67D-D24B-4A60-8A37-DAE07F10D73F}"/>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7BD190-14DB-4E72-8F49-94F3688A237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F9DBDC7-34B1-4B25-B4C7-687C4054C5EA}"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9218" name="Rectangle 2">
            <a:extLst>
              <a:ext uri="{FF2B5EF4-FFF2-40B4-BE49-F238E27FC236}">
                <a16:creationId xmlns:a16="http://schemas.microsoft.com/office/drawing/2014/main" id="{52A9B8F3-460D-4816-88D7-8D0B798A25D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This lecture introduces hash tables, which are an array-based method for implementing a Dictionary. You should recall that we have seen dictionaries implemented in other ways, for example with a binary search tree. The abstract properties of a dictionary remain the same: We can insert items in the dictionary, and each item has a key associated with it. When we want to retrieve an item, we specify only the key, and the retrieval process finds the associated data.</a:t>
            </a:r>
          </a:p>
          <a:p>
            <a:endParaRPr lang="en-US" altLang="ti-ET"/>
          </a:p>
          <a:p>
            <a:r>
              <a:rPr lang="en-US" altLang="ti-ET"/>
              <a:t>What we do now is use an array to implement the dictionary. The array is an array of records. In this example, we could store up to 701 records in the array.</a:t>
            </a:r>
          </a:p>
        </p:txBody>
      </p:sp>
      <p:sp>
        <p:nvSpPr>
          <p:cNvPr id="9219" name="Rectangle 3">
            <a:extLst>
              <a:ext uri="{FF2B5EF4-FFF2-40B4-BE49-F238E27FC236}">
                <a16:creationId xmlns:a16="http://schemas.microsoft.com/office/drawing/2014/main" id="{B4C5A6F8-2145-4CE9-87A5-619B5BA1D28B}"/>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E32CD3-B9F9-42E3-AAB2-90A848E6B7DD}"/>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5EFFC46-DA64-494C-8BB1-DE7745892EBE}"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8130" name="Rectangle 2">
            <a:extLst>
              <a:ext uri="{FF2B5EF4-FFF2-40B4-BE49-F238E27FC236}">
                <a16:creationId xmlns:a16="http://schemas.microsoft.com/office/drawing/2014/main" id="{65C53581-447A-4A9A-B922-2987987FF82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In this case we find the key at location [5].</a:t>
            </a:r>
          </a:p>
        </p:txBody>
      </p:sp>
      <p:sp>
        <p:nvSpPr>
          <p:cNvPr id="48131" name="Rectangle 3">
            <a:extLst>
              <a:ext uri="{FF2B5EF4-FFF2-40B4-BE49-F238E27FC236}">
                <a16:creationId xmlns:a16="http://schemas.microsoft.com/office/drawing/2014/main" id="{51F89F14-2D69-4467-AFF2-D1D082B9D172}"/>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01C157-5516-4351-BB95-E4AE6DCA7F24}"/>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C70D3BB-3791-471C-A2E9-A03A98B1C6E3}"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0178" name="Rectangle 2">
            <a:extLst>
              <a:ext uri="{FF2B5EF4-FFF2-40B4-BE49-F238E27FC236}">
                <a16:creationId xmlns:a16="http://schemas.microsoft.com/office/drawing/2014/main" id="{E7426B1B-8D94-4D9E-823C-43C72A974CE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The data from location [5] can then be copied to to provide the result of the search function.</a:t>
            </a:r>
          </a:p>
          <a:p>
            <a:endParaRPr lang="en-US" altLang="ti-ET"/>
          </a:p>
          <a:p>
            <a:r>
              <a:rPr lang="en-US" altLang="ti-ET"/>
              <a:t>What happens if a search reaches an empty spot?  In that case, it can</a:t>
            </a:r>
          </a:p>
          <a:p>
            <a:r>
              <a:rPr lang="en-US" altLang="ti-ET"/>
              <a:t>halt and indicate that the key was not in the hash table.</a:t>
            </a:r>
          </a:p>
          <a:p>
            <a:endParaRPr lang="en-US" altLang="ti-ET"/>
          </a:p>
        </p:txBody>
      </p:sp>
      <p:sp>
        <p:nvSpPr>
          <p:cNvPr id="50179" name="Rectangle 3">
            <a:extLst>
              <a:ext uri="{FF2B5EF4-FFF2-40B4-BE49-F238E27FC236}">
                <a16:creationId xmlns:a16="http://schemas.microsoft.com/office/drawing/2014/main" id="{368B2639-841A-43DA-B987-4412D4EA795F}"/>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207792-F662-41F9-8F7C-0F059B62185D}"/>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E38A9D-2D9B-4972-92E3-FCC35FF9DD4F}"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2226" name="Rectangle 2">
            <a:extLst>
              <a:ext uri="{FF2B5EF4-FFF2-40B4-BE49-F238E27FC236}">
                <a16:creationId xmlns:a16="http://schemas.microsoft.com/office/drawing/2014/main" id="{144E701C-4B95-4635-AED5-2A6CFFFA5F7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Records can be deleted from a hash table...</a:t>
            </a:r>
          </a:p>
        </p:txBody>
      </p:sp>
      <p:sp>
        <p:nvSpPr>
          <p:cNvPr id="52227" name="Rectangle 3">
            <a:extLst>
              <a:ext uri="{FF2B5EF4-FFF2-40B4-BE49-F238E27FC236}">
                <a16:creationId xmlns:a16="http://schemas.microsoft.com/office/drawing/2014/main" id="{227D4B6D-6FBD-4BDB-9610-617698D8BB56}"/>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222439-ECAD-4572-92FC-C530BBED6DB8}"/>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83DC889-479E-4F20-973D-56C9F14B513E}"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4274" name="Rectangle 2">
            <a:extLst>
              <a:ext uri="{FF2B5EF4-FFF2-40B4-BE49-F238E27FC236}">
                <a16:creationId xmlns:a16="http://schemas.microsoft.com/office/drawing/2014/main" id="{F2F7AE41-2120-46BC-B4D0-94F0EDFBB8D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But the spot of the deleted record cannot be left as an ordinary empty spot, since that would interfere with searches.  (Remember that a search can stop when it reaches an empty spot.)</a:t>
            </a:r>
          </a:p>
        </p:txBody>
      </p:sp>
      <p:sp>
        <p:nvSpPr>
          <p:cNvPr id="54275" name="Rectangle 3">
            <a:extLst>
              <a:ext uri="{FF2B5EF4-FFF2-40B4-BE49-F238E27FC236}">
                <a16:creationId xmlns:a16="http://schemas.microsoft.com/office/drawing/2014/main" id="{6E26017E-C07D-4DB7-9250-C765F573A697}"/>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777EAC-E72E-4265-8C60-B0808E3EF379}"/>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51D519-8D81-40DB-A635-F48C57F5FAAE}"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6322" name="Rectangle 2">
            <a:extLst>
              <a:ext uri="{FF2B5EF4-FFF2-40B4-BE49-F238E27FC236}">
                <a16:creationId xmlns:a16="http://schemas.microsoft.com/office/drawing/2014/main" id="{ACC1FDC2-5D51-4D33-BB47-1FED3DFE05F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Instead we must somehow mark the location as "a location that used to have something here, but no longer does."</a:t>
            </a:r>
          </a:p>
          <a:p>
            <a:endParaRPr lang="en-US" altLang="ti-ET"/>
          </a:p>
          <a:p>
            <a:r>
              <a:rPr lang="en-US" altLang="ti-ET"/>
              <a:t>We might do this by using some other special value for the Number field of the record.</a:t>
            </a:r>
          </a:p>
          <a:p>
            <a:endParaRPr lang="en-US" altLang="ti-ET"/>
          </a:p>
          <a:p>
            <a:r>
              <a:rPr lang="en-US" altLang="ti-ET"/>
              <a:t>In any case, a search can not stop when it reaches "a location that used to have something here". A search can only stop when it reaches a true empty spot.</a:t>
            </a:r>
          </a:p>
        </p:txBody>
      </p:sp>
      <p:sp>
        <p:nvSpPr>
          <p:cNvPr id="56323" name="Rectangle 3">
            <a:extLst>
              <a:ext uri="{FF2B5EF4-FFF2-40B4-BE49-F238E27FC236}">
                <a16:creationId xmlns:a16="http://schemas.microsoft.com/office/drawing/2014/main" id="{8717FC95-5CCB-4FDA-8F33-2CFB0F2B2020}"/>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62B6F9-B450-4725-A345-CBB75A2ABB00}"/>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F1EBA2B-9E52-4833-87F7-5308DE15692A}"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8370" name="Rectangle 2">
            <a:extLst>
              <a:ext uri="{FF2B5EF4-FFF2-40B4-BE49-F238E27FC236}">
                <a16:creationId xmlns:a16="http://schemas.microsoft.com/office/drawing/2014/main" id="{38603026-5059-49DC-81BB-8894A3734F5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A quick summary . . .</a:t>
            </a:r>
          </a:p>
        </p:txBody>
      </p:sp>
      <p:sp>
        <p:nvSpPr>
          <p:cNvPr id="58371" name="Rectangle 3">
            <a:extLst>
              <a:ext uri="{FF2B5EF4-FFF2-40B4-BE49-F238E27FC236}">
                <a16:creationId xmlns:a16="http://schemas.microsoft.com/office/drawing/2014/main" id="{3B21B221-5A82-45FC-B3D2-7DB5E6F6EDD6}"/>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4CBA80-D039-467A-B9FE-CF47E548B1E5}"/>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45D913C-008C-459C-9114-B0FCFFF56991}"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1266" name="Rectangle 2">
            <a:extLst>
              <a:ext uri="{FF2B5EF4-FFF2-40B4-BE49-F238E27FC236}">
                <a16:creationId xmlns:a16="http://schemas.microsoft.com/office/drawing/2014/main" id="{C0629154-F958-4A3B-9F77-DEFE1ABAA7D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Each record in the array contains two parts. The first part is a number that we'll use for the key of the item. We could use something else for the keys, such as a string. But for a hash table, numbers make the most convenient keys.</a:t>
            </a:r>
          </a:p>
        </p:txBody>
      </p:sp>
      <p:sp>
        <p:nvSpPr>
          <p:cNvPr id="11267" name="Rectangle 3">
            <a:extLst>
              <a:ext uri="{FF2B5EF4-FFF2-40B4-BE49-F238E27FC236}">
                <a16:creationId xmlns:a16="http://schemas.microsoft.com/office/drawing/2014/main" id="{CD5333F7-EF21-4CB2-B5B9-0B59F94FD93C}"/>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771A05-8DD2-439B-81A9-D019B87BA071}"/>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09B0501-F63A-4A2C-8F62-3C593986E031}"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3314" name="Rectangle 2">
            <a:extLst>
              <a:ext uri="{FF2B5EF4-FFF2-40B4-BE49-F238E27FC236}">
                <a16:creationId xmlns:a16="http://schemas.microsoft.com/office/drawing/2014/main" id="{1B96B148-069F-47AD-85FC-53B90C6B278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The numbers might be identification numbers of some sort, and the rest of the record contains information about a person. So the pattern that you see here is the same pattern that you've seen in other dictionaries: Each entry in the dictionary has a key (in this case an identifying number) and some associated data.</a:t>
            </a:r>
          </a:p>
        </p:txBody>
      </p:sp>
      <p:sp>
        <p:nvSpPr>
          <p:cNvPr id="13315" name="Rectangle 3">
            <a:extLst>
              <a:ext uri="{FF2B5EF4-FFF2-40B4-BE49-F238E27FC236}">
                <a16:creationId xmlns:a16="http://schemas.microsoft.com/office/drawing/2014/main" id="{6CB173FD-24A1-4F19-89E5-54A46F451FA0}"/>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79F0373-FF87-4C53-B8EA-F7426F318D3E}"/>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B1C1F9-3FAB-4BEC-ADE9-80597FE9EF1E}"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5362" name="Rectangle 2">
            <a:extLst>
              <a:ext uri="{FF2B5EF4-FFF2-40B4-BE49-F238E27FC236}">
                <a16:creationId xmlns:a16="http://schemas.microsoft.com/office/drawing/2014/main" id="{653EFEEE-DCF5-4EE9-9A93-941C80E2553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When a hash table is being used as a dictionary, some of the array locations are in use, and other spots are "empty", waiting for a new entry to come along.</a:t>
            </a:r>
          </a:p>
          <a:p>
            <a:endParaRPr lang="en-US" altLang="ti-ET"/>
          </a:p>
          <a:p>
            <a:r>
              <a:rPr lang="en-US" altLang="ti-ET"/>
              <a:t>Oftentimes, the empty spots are identified by a special key. For example, if all our identification numbers are positive, then we could use 0 as the Number that indicates an empty spot.</a:t>
            </a:r>
          </a:p>
          <a:p>
            <a:endParaRPr lang="en-US" altLang="ti-ET"/>
          </a:p>
          <a:p>
            <a:r>
              <a:rPr lang="en-US" altLang="ti-ET"/>
              <a:t>With this drawing, locations [0], [4], [6], and maybe some others would all have Number=0.</a:t>
            </a:r>
          </a:p>
        </p:txBody>
      </p:sp>
      <p:sp>
        <p:nvSpPr>
          <p:cNvPr id="15363" name="Rectangle 3">
            <a:extLst>
              <a:ext uri="{FF2B5EF4-FFF2-40B4-BE49-F238E27FC236}">
                <a16:creationId xmlns:a16="http://schemas.microsoft.com/office/drawing/2014/main" id="{EE1426B3-9135-4E62-AAB1-7EF97BFF315D}"/>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C83FEB3-5FAD-4669-A437-950512DBBC45}"/>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7CA51E7-D1F3-40C4-B37D-91948251A5D3}"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7410" name="Rectangle 2">
            <a:extLst>
              <a:ext uri="{FF2B5EF4-FFF2-40B4-BE49-F238E27FC236}">
                <a16:creationId xmlns:a16="http://schemas.microsoft.com/office/drawing/2014/main" id="{A7262A02-C51E-4D40-83A6-CB16ED96FE2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In order to insert a new entry, the key of the entry must somehow be converted to an index in the array. For our example, we must convert the key number into an index between 0 and 700. The conversion process is called </a:t>
            </a:r>
            <a:r>
              <a:rPr lang="en-US" altLang="ti-ET" u="sng"/>
              <a:t>hashing</a:t>
            </a:r>
            <a:r>
              <a:rPr lang="en-US" altLang="ti-ET"/>
              <a:t> and the index is called the </a:t>
            </a:r>
            <a:r>
              <a:rPr lang="en-US" altLang="ti-ET" u="sng"/>
              <a:t>hash value</a:t>
            </a:r>
            <a:r>
              <a:rPr lang="en-US" altLang="ti-ET"/>
              <a:t> of the key.</a:t>
            </a:r>
          </a:p>
        </p:txBody>
      </p:sp>
      <p:sp>
        <p:nvSpPr>
          <p:cNvPr id="17411" name="Rectangle 3">
            <a:extLst>
              <a:ext uri="{FF2B5EF4-FFF2-40B4-BE49-F238E27FC236}">
                <a16:creationId xmlns:a16="http://schemas.microsoft.com/office/drawing/2014/main" id="{9F36173D-8F00-4263-8727-4FC867FD864A}"/>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F9E516-D1F3-43CB-9572-502F7AF37575}"/>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57B2DEF-C722-4E95-A47D-DD8265C310B4}"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19458" name="Rectangle 2">
            <a:extLst>
              <a:ext uri="{FF2B5EF4-FFF2-40B4-BE49-F238E27FC236}">
                <a16:creationId xmlns:a16="http://schemas.microsoft.com/office/drawing/2014/main" id="{D0329DA1-7318-4DE4-85B1-BD84C7A9F6B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There are many ways to create hash values. Here is a typical approach. </a:t>
            </a:r>
          </a:p>
          <a:p>
            <a:r>
              <a:rPr lang="en-US" altLang="ti-ET"/>
              <a:t>a. Take the key mod 701 (which could be anywhere from 0 to 700).</a:t>
            </a:r>
          </a:p>
          <a:p>
            <a:endParaRPr lang="en-US" altLang="ti-ET"/>
          </a:p>
          <a:p>
            <a:r>
              <a:rPr lang="en-US" altLang="ti-ET"/>
              <a:t>So, quick, what is (580,625,685 mod 701) ?</a:t>
            </a:r>
          </a:p>
        </p:txBody>
      </p:sp>
      <p:sp>
        <p:nvSpPr>
          <p:cNvPr id="19459" name="Rectangle 3">
            <a:extLst>
              <a:ext uri="{FF2B5EF4-FFF2-40B4-BE49-F238E27FC236}">
                <a16:creationId xmlns:a16="http://schemas.microsoft.com/office/drawing/2014/main" id="{6E5661C8-FBE2-41A5-8E50-CE492986593A}"/>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9975CD-5140-4BA4-AEFE-FFE1CFA55B7E}"/>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F16896-09A2-4390-B268-E33FCD26053A}"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1506" name="Rectangle 2">
            <a:extLst>
              <a:ext uri="{FF2B5EF4-FFF2-40B4-BE49-F238E27FC236}">
                <a16:creationId xmlns:a16="http://schemas.microsoft.com/office/drawing/2014/main" id="{18994D12-876E-474F-8D4C-E5AA22BE4CE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Three.</a:t>
            </a:r>
          </a:p>
        </p:txBody>
      </p:sp>
      <p:sp>
        <p:nvSpPr>
          <p:cNvPr id="21507" name="Rectangle 3">
            <a:extLst>
              <a:ext uri="{FF2B5EF4-FFF2-40B4-BE49-F238E27FC236}">
                <a16:creationId xmlns:a16="http://schemas.microsoft.com/office/drawing/2014/main" id="{95E5D531-7C1F-424F-A380-6F3E1A1DFA9B}"/>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3E976A-27F1-46F4-B92F-9A58FF3A06DA}"/>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3A85FA4-18EE-41AA-B20C-294FD4F06FAA}" type="slidenum">
              <a:rPr kumimoji="0" lang="en-US" altLang="ti-ET"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ti-ET"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23554" name="Rectangle 2">
            <a:extLst>
              <a:ext uri="{FF2B5EF4-FFF2-40B4-BE49-F238E27FC236}">
                <a16:creationId xmlns:a16="http://schemas.microsoft.com/office/drawing/2014/main" id="{13517B3C-BD22-4504-92D5-43C670608D8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ti-ET"/>
              <a:t>So, this new item will be placed at location [3] of the array.</a:t>
            </a:r>
          </a:p>
        </p:txBody>
      </p:sp>
      <p:sp>
        <p:nvSpPr>
          <p:cNvPr id="23555" name="Rectangle 3">
            <a:extLst>
              <a:ext uri="{FF2B5EF4-FFF2-40B4-BE49-F238E27FC236}">
                <a16:creationId xmlns:a16="http://schemas.microsoft.com/office/drawing/2014/main" id="{149C337C-01B3-4F2E-BF18-56C78D5320D4}"/>
              </a:ext>
            </a:extLst>
          </p:cNvPr>
          <p:cNvSpPr>
            <a:spLocks noGrp="1" noRot="1" noChangeAspect="1" noChangeArrowheads="1" noTextEdit="1"/>
          </p:cNvSpPr>
          <p:nvPr>
            <p:ph type="sldImg"/>
          </p:nvPr>
        </p:nvSpPr>
        <p:spPr bwMode="auto">
          <a:xfrm>
            <a:off x="393700" y="692150"/>
            <a:ext cx="607060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5C4412-9D57-43ED-B239-575FCB9A5BBF}"/>
              </a:ext>
            </a:extLst>
          </p:cNvPr>
          <p:cNvSpPr>
            <a:spLocks noGrp="1"/>
          </p:cNvSpPr>
          <p:nvPr>
            <p:ph type="dt" sz="half" idx="10"/>
          </p:nvPr>
        </p:nvSpPr>
        <p:spPr/>
        <p:txBody>
          <a:bodyPr/>
          <a:lstStyle>
            <a:lvl1pPr>
              <a:defRPr/>
            </a:lvl1pPr>
          </a:lstStyle>
          <a:p>
            <a:endParaRPr lang="en-US" altLang="ti-ET"/>
          </a:p>
        </p:txBody>
      </p:sp>
      <p:sp>
        <p:nvSpPr>
          <p:cNvPr id="3" name="Footer Placeholder 2">
            <a:extLst>
              <a:ext uri="{FF2B5EF4-FFF2-40B4-BE49-F238E27FC236}">
                <a16:creationId xmlns:a16="http://schemas.microsoft.com/office/drawing/2014/main" id="{83FF756B-D266-4988-9549-5847CD6ED62F}"/>
              </a:ext>
            </a:extLst>
          </p:cNvPr>
          <p:cNvSpPr>
            <a:spLocks noGrp="1"/>
          </p:cNvSpPr>
          <p:nvPr>
            <p:ph type="ftr" sz="quarter" idx="11"/>
          </p:nvPr>
        </p:nvSpPr>
        <p:spPr/>
        <p:txBody>
          <a:bodyPr/>
          <a:lstStyle>
            <a:lvl1pPr>
              <a:defRPr/>
            </a:lvl1pPr>
          </a:lstStyle>
          <a:p>
            <a:endParaRPr lang="en-US" altLang="ti-ET"/>
          </a:p>
        </p:txBody>
      </p:sp>
      <p:sp>
        <p:nvSpPr>
          <p:cNvPr id="4" name="Slide Number Placeholder 3">
            <a:extLst>
              <a:ext uri="{FF2B5EF4-FFF2-40B4-BE49-F238E27FC236}">
                <a16:creationId xmlns:a16="http://schemas.microsoft.com/office/drawing/2014/main" id="{59B70C80-4DC3-4673-8009-EA2CB8BFC35A}"/>
              </a:ext>
            </a:extLst>
          </p:cNvPr>
          <p:cNvSpPr>
            <a:spLocks noGrp="1"/>
          </p:cNvSpPr>
          <p:nvPr>
            <p:ph type="sldNum" sz="quarter" idx="12"/>
          </p:nvPr>
        </p:nvSpPr>
        <p:spPr/>
        <p:txBody>
          <a:bodyPr/>
          <a:lstStyle>
            <a:lvl1pPr>
              <a:defRPr/>
            </a:lvl1pPr>
          </a:lstStyle>
          <a:p>
            <a:fld id="{47A11D88-F6E8-4C4F-8181-E67EEDBEC4AF}" type="slidenum">
              <a:rPr lang="en-US" altLang="ti-ET"/>
              <a:pPr/>
              <a:t>‹#›</a:t>
            </a:fld>
            <a:endParaRPr lang="en-US" altLang="ti-ET"/>
          </a:p>
        </p:txBody>
      </p:sp>
    </p:spTree>
    <p:extLst>
      <p:ext uri="{BB962C8B-B14F-4D97-AF65-F5344CB8AC3E}">
        <p14:creationId xmlns:p14="http://schemas.microsoft.com/office/powerpoint/2010/main" val="42960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DE258-D527-42F0-BB94-2B1527C1510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ti-ET"/>
          </a:p>
        </p:txBody>
      </p:sp>
      <p:sp>
        <p:nvSpPr>
          <p:cNvPr id="3" name="Content Placeholder 2">
            <a:extLst>
              <a:ext uri="{FF2B5EF4-FFF2-40B4-BE49-F238E27FC236}">
                <a16:creationId xmlns:a16="http://schemas.microsoft.com/office/drawing/2014/main" id="{72E5B296-0CC1-44D4-9F78-52B6F93E838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Text Placeholder 3">
            <a:extLst>
              <a:ext uri="{FF2B5EF4-FFF2-40B4-BE49-F238E27FC236}">
                <a16:creationId xmlns:a16="http://schemas.microsoft.com/office/drawing/2014/main" id="{4119D6FF-C2E5-472C-9C2E-AE5468CA8311}"/>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017BB-D7AE-421D-B020-111C9030C09B}"/>
              </a:ext>
            </a:extLst>
          </p:cNvPr>
          <p:cNvSpPr>
            <a:spLocks noGrp="1"/>
          </p:cNvSpPr>
          <p:nvPr>
            <p:ph type="dt" sz="half" idx="10"/>
          </p:nvPr>
        </p:nvSpPr>
        <p:spPr/>
        <p:txBody>
          <a:bodyPr/>
          <a:lstStyle>
            <a:lvl1pPr>
              <a:defRPr/>
            </a:lvl1pPr>
          </a:lstStyle>
          <a:p>
            <a:endParaRPr lang="en-US" altLang="ti-ET"/>
          </a:p>
        </p:txBody>
      </p:sp>
      <p:sp>
        <p:nvSpPr>
          <p:cNvPr id="6" name="Footer Placeholder 5">
            <a:extLst>
              <a:ext uri="{FF2B5EF4-FFF2-40B4-BE49-F238E27FC236}">
                <a16:creationId xmlns:a16="http://schemas.microsoft.com/office/drawing/2014/main" id="{DDA206A6-3627-4FF4-B3CC-0297DF668BF7}"/>
              </a:ext>
            </a:extLst>
          </p:cNvPr>
          <p:cNvSpPr>
            <a:spLocks noGrp="1"/>
          </p:cNvSpPr>
          <p:nvPr>
            <p:ph type="ftr" sz="quarter" idx="11"/>
          </p:nvPr>
        </p:nvSpPr>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DE6C5F0A-902B-4B7B-83C4-14AD757CD134}"/>
              </a:ext>
            </a:extLst>
          </p:cNvPr>
          <p:cNvSpPr>
            <a:spLocks noGrp="1"/>
          </p:cNvSpPr>
          <p:nvPr>
            <p:ph type="sldNum" sz="quarter" idx="12"/>
          </p:nvPr>
        </p:nvSpPr>
        <p:spPr/>
        <p:txBody>
          <a:bodyPr/>
          <a:lstStyle>
            <a:lvl1pPr>
              <a:defRPr/>
            </a:lvl1pPr>
          </a:lstStyle>
          <a:p>
            <a:fld id="{3832AFB9-AEAF-4B6F-88BD-251CFDA741E5}" type="slidenum">
              <a:rPr lang="en-US" altLang="ti-ET"/>
              <a:pPr/>
              <a:t>‹#›</a:t>
            </a:fld>
            <a:endParaRPr lang="en-US" altLang="ti-ET"/>
          </a:p>
        </p:txBody>
      </p:sp>
    </p:spTree>
    <p:extLst>
      <p:ext uri="{BB962C8B-B14F-4D97-AF65-F5344CB8AC3E}">
        <p14:creationId xmlns:p14="http://schemas.microsoft.com/office/powerpoint/2010/main" val="2742261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CC90-FD81-4C94-87EE-B541ACD3372B}"/>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ti-ET"/>
          </a:p>
        </p:txBody>
      </p:sp>
      <p:sp>
        <p:nvSpPr>
          <p:cNvPr id="3" name="Picture Placeholder 2">
            <a:extLst>
              <a:ext uri="{FF2B5EF4-FFF2-40B4-BE49-F238E27FC236}">
                <a16:creationId xmlns:a16="http://schemas.microsoft.com/office/drawing/2014/main" id="{396FE435-435A-4067-BB6A-181E34847BF9}"/>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i-ET"/>
          </a:p>
        </p:txBody>
      </p:sp>
      <p:sp>
        <p:nvSpPr>
          <p:cNvPr id="4" name="Text Placeholder 3">
            <a:extLst>
              <a:ext uri="{FF2B5EF4-FFF2-40B4-BE49-F238E27FC236}">
                <a16:creationId xmlns:a16="http://schemas.microsoft.com/office/drawing/2014/main" id="{5B918853-10E1-4F24-9C99-70CF7C46E55A}"/>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A9289-1B7D-4406-A461-18D517AB03B3}"/>
              </a:ext>
            </a:extLst>
          </p:cNvPr>
          <p:cNvSpPr>
            <a:spLocks noGrp="1"/>
          </p:cNvSpPr>
          <p:nvPr>
            <p:ph type="dt" sz="half" idx="10"/>
          </p:nvPr>
        </p:nvSpPr>
        <p:spPr/>
        <p:txBody>
          <a:bodyPr/>
          <a:lstStyle>
            <a:lvl1pPr>
              <a:defRPr/>
            </a:lvl1pPr>
          </a:lstStyle>
          <a:p>
            <a:endParaRPr lang="en-US" altLang="ti-ET"/>
          </a:p>
        </p:txBody>
      </p:sp>
      <p:sp>
        <p:nvSpPr>
          <p:cNvPr id="6" name="Footer Placeholder 5">
            <a:extLst>
              <a:ext uri="{FF2B5EF4-FFF2-40B4-BE49-F238E27FC236}">
                <a16:creationId xmlns:a16="http://schemas.microsoft.com/office/drawing/2014/main" id="{FB46564D-B732-46EE-AE90-6F01D7FD35E9}"/>
              </a:ext>
            </a:extLst>
          </p:cNvPr>
          <p:cNvSpPr>
            <a:spLocks noGrp="1"/>
          </p:cNvSpPr>
          <p:nvPr>
            <p:ph type="ftr" sz="quarter" idx="11"/>
          </p:nvPr>
        </p:nvSpPr>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A3813B3D-17D1-4DE5-B3C0-AB2C968EB2D0}"/>
              </a:ext>
            </a:extLst>
          </p:cNvPr>
          <p:cNvSpPr>
            <a:spLocks noGrp="1"/>
          </p:cNvSpPr>
          <p:nvPr>
            <p:ph type="sldNum" sz="quarter" idx="12"/>
          </p:nvPr>
        </p:nvSpPr>
        <p:spPr/>
        <p:txBody>
          <a:bodyPr/>
          <a:lstStyle>
            <a:lvl1pPr>
              <a:defRPr/>
            </a:lvl1pPr>
          </a:lstStyle>
          <a:p>
            <a:fld id="{F17EEA07-7A52-41D9-BD4C-5B1C5A8E5470}" type="slidenum">
              <a:rPr lang="en-US" altLang="ti-ET"/>
              <a:pPr/>
              <a:t>‹#›</a:t>
            </a:fld>
            <a:endParaRPr lang="en-US" altLang="ti-ET"/>
          </a:p>
        </p:txBody>
      </p:sp>
    </p:spTree>
    <p:extLst>
      <p:ext uri="{BB962C8B-B14F-4D97-AF65-F5344CB8AC3E}">
        <p14:creationId xmlns:p14="http://schemas.microsoft.com/office/powerpoint/2010/main" val="1757048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18EA-CE62-4F3A-8934-0C470D8D5BD0}"/>
              </a:ext>
            </a:extLst>
          </p:cNvPr>
          <p:cNvSpPr>
            <a:spLocks noGrp="1"/>
          </p:cNvSpPr>
          <p:nvPr>
            <p:ph type="title"/>
          </p:nvPr>
        </p:nvSpPr>
        <p:spPr/>
        <p:txBody>
          <a:bodyPr/>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81BD9CE5-0810-45C2-BC95-9751DFFDC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FBF91C0D-597C-4682-9E3D-8B920BE49D09}"/>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87D4E1FC-B6B5-484D-91BE-01707E0DAC64}"/>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6C50AD07-4B0E-4244-9492-4A3937063B32}"/>
              </a:ext>
            </a:extLst>
          </p:cNvPr>
          <p:cNvSpPr>
            <a:spLocks noGrp="1"/>
          </p:cNvSpPr>
          <p:nvPr>
            <p:ph type="sldNum" sz="quarter" idx="12"/>
          </p:nvPr>
        </p:nvSpPr>
        <p:spPr/>
        <p:txBody>
          <a:bodyPr/>
          <a:lstStyle>
            <a:lvl1pPr>
              <a:defRPr/>
            </a:lvl1pPr>
          </a:lstStyle>
          <a:p>
            <a:fld id="{B1DA36DC-F8FD-4AD6-B9F1-FB7B3BC5E937}" type="slidenum">
              <a:rPr lang="en-US" altLang="ti-ET"/>
              <a:pPr/>
              <a:t>‹#›</a:t>
            </a:fld>
            <a:endParaRPr lang="en-US" altLang="ti-ET"/>
          </a:p>
        </p:txBody>
      </p:sp>
    </p:spTree>
    <p:extLst>
      <p:ext uri="{BB962C8B-B14F-4D97-AF65-F5344CB8AC3E}">
        <p14:creationId xmlns:p14="http://schemas.microsoft.com/office/powerpoint/2010/main" val="3031040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CBD793-622A-4D13-975D-32CFC533A912}"/>
              </a:ext>
            </a:extLst>
          </p:cNvPr>
          <p:cNvSpPr>
            <a:spLocks noGrp="1"/>
          </p:cNvSpPr>
          <p:nvPr>
            <p:ph type="title" orient="vert"/>
          </p:nvPr>
        </p:nvSpPr>
        <p:spPr>
          <a:xfrm>
            <a:off x="8686800" y="609600"/>
            <a:ext cx="2590800" cy="5486400"/>
          </a:xfrm>
        </p:spPr>
        <p:txBody>
          <a:bodyPr vert="eaVert"/>
          <a:lstStyle/>
          <a:p>
            <a:r>
              <a:rPr lang="en-US"/>
              <a:t>Click to edit Master title style</a:t>
            </a:r>
            <a:endParaRPr lang="ti-ET"/>
          </a:p>
        </p:txBody>
      </p:sp>
      <p:sp>
        <p:nvSpPr>
          <p:cNvPr id="3" name="Vertical Text Placeholder 2">
            <a:extLst>
              <a:ext uri="{FF2B5EF4-FFF2-40B4-BE49-F238E27FC236}">
                <a16:creationId xmlns:a16="http://schemas.microsoft.com/office/drawing/2014/main" id="{DA47D07A-2441-4C44-8F9A-74B952FB535C}"/>
              </a:ext>
            </a:extLst>
          </p:cNvPr>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0055432C-DC02-47C5-B0BA-FC7B3F774DD5}"/>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103FEDB3-6F62-426B-8917-8802C510FB7C}"/>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70603682-3FA4-48E5-8BC0-E9AFDF0E6036}"/>
              </a:ext>
            </a:extLst>
          </p:cNvPr>
          <p:cNvSpPr>
            <a:spLocks noGrp="1"/>
          </p:cNvSpPr>
          <p:nvPr>
            <p:ph type="sldNum" sz="quarter" idx="12"/>
          </p:nvPr>
        </p:nvSpPr>
        <p:spPr/>
        <p:txBody>
          <a:bodyPr/>
          <a:lstStyle>
            <a:lvl1pPr>
              <a:defRPr/>
            </a:lvl1pPr>
          </a:lstStyle>
          <a:p>
            <a:fld id="{090C9319-24C9-4F84-B4A7-8ED773202544}" type="slidenum">
              <a:rPr lang="en-US" altLang="ti-ET"/>
              <a:pPr/>
              <a:t>‹#›</a:t>
            </a:fld>
            <a:endParaRPr lang="en-US" altLang="ti-ET"/>
          </a:p>
        </p:txBody>
      </p:sp>
    </p:spTree>
    <p:extLst>
      <p:ext uri="{BB962C8B-B14F-4D97-AF65-F5344CB8AC3E}">
        <p14:creationId xmlns:p14="http://schemas.microsoft.com/office/powerpoint/2010/main" val="160434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11/29/2021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315E-6E7C-479C-963A-C19FC10815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i-ET"/>
          </a:p>
        </p:txBody>
      </p:sp>
      <p:sp>
        <p:nvSpPr>
          <p:cNvPr id="3" name="Subtitle 2">
            <a:extLst>
              <a:ext uri="{FF2B5EF4-FFF2-40B4-BE49-F238E27FC236}">
                <a16:creationId xmlns:a16="http://schemas.microsoft.com/office/drawing/2014/main" id="{9AB24DE0-3151-4A93-88E1-54469200C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i-ET"/>
          </a:p>
        </p:txBody>
      </p:sp>
      <p:sp>
        <p:nvSpPr>
          <p:cNvPr id="4" name="Date Placeholder 3">
            <a:extLst>
              <a:ext uri="{FF2B5EF4-FFF2-40B4-BE49-F238E27FC236}">
                <a16:creationId xmlns:a16="http://schemas.microsoft.com/office/drawing/2014/main" id="{5ADC9C85-B50C-4B09-86B0-8B4589C37C0B}"/>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56D73EAB-CDEA-41B1-B07B-37C74648277B}"/>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322F8CC2-BD82-4E5E-A3AA-7B2DE4B6625A}"/>
              </a:ext>
            </a:extLst>
          </p:cNvPr>
          <p:cNvSpPr>
            <a:spLocks noGrp="1"/>
          </p:cNvSpPr>
          <p:nvPr>
            <p:ph type="sldNum" sz="quarter" idx="12"/>
          </p:nvPr>
        </p:nvSpPr>
        <p:spPr/>
        <p:txBody>
          <a:bodyPr/>
          <a:lstStyle>
            <a:lvl1pPr>
              <a:defRPr/>
            </a:lvl1pPr>
          </a:lstStyle>
          <a:p>
            <a:fld id="{32918891-0D9C-4140-B79C-A696F6EE1B51}" type="slidenum">
              <a:rPr lang="en-US" altLang="ti-ET"/>
              <a:pPr/>
              <a:t>‹#›</a:t>
            </a:fld>
            <a:endParaRPr lang="en-US" altLang="ti-ET"/>
          </a:p>
        </p:txBody>
      </p:sp>
    </p:spTree>
    <p:extLst>
      <p:ext uri="{BB962C8B-B14F-4D97-AF65-F5344CB8AC3E}">
        <p14:creationId xmlns:p14="http://schemas.microsoft.com/office/powerpoint/2010/main" val="2109157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03E1-4895-408F-A769-A8751840FB3D}"/>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6DB1F608-A867-4B74-B41D-D927515801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Date Placeholder 3">
            <a:extLst>
              <a:ext uri="{FF2B5EF4-FFF2-40B4-BE49-F238E27FC236}">
                <a16:creationId xmlns:a16="http://schemas.microsoft.com/office/drawing/2014/main" id="{82327218-05CB-4C07-B9E8-0EB85961476B}"/>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A707162F-2752-4871-B8EE-1F096C4CABFD}"/>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3F93B39B-ABD5-4241-A597-627858A93360}"/>
              </a:ext>
            </a:extLst>
          </p:cNvPr>
          <p:cNvSpPr>
            <a:spLocks noGrp="1"/>
          </p:cNvSpPr>
          <p:nvPr>
            <p:ph type="sldNum" sz="quarter" idx="12"/>
          </p:nvPr>
        </p:nvSpPr>
        <p:spPr/>
        <p:txBody>
          <a:bodyPr/>
          <a:lstStyle>
            <a:lvl1pPr>
              <a:defRPr/>
            </a:lvl1pPr>
          </a:lstStyle>
          <a:p>
            <a:fld id="{9FBA9DDA-5C29-46EC-B8F7-BCA486212990}" type="slidenum">
              <a:rPr lang="en-US" altLang="ti-ET"/>
              <a:pPr/>
              <a:t>‹#›</a:t>
            </a:fld>
            <a:endParaRPr lang="en-US" altLang="ti-ET"/>
          </a:p>
        </p:txBody>
      </p:sp>
    </p:spTree>
    <p:extLst>
      <p:ext uri="{BB962C8B-B14F-4D97-AF65-F5344CB8AC3E}">
        <p14:creationId xmlns:p14="http://schemas.microsoft.com/office/powerpoint/2010/main" val="335739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0557-F70D-4703-A820-270BE6A239CB}"/>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ti-ET"/>
          </a:p>
        </p:txBody>
      </p:sp>
      <p:sp>
        <p:nvSpPr>
          <p:cNvPr id="3" name="Text Placeholder 2">
            <a:extLst>
              <a:ext uri="{FF2B5EF4-FFF2-40B4-BE49-F238E27FC236}">
                <a16:creationId xmlns:a16="http://schemas.microsoft.com/office/drawing/2014/main" id="{A5795F77-B374-4FE7-9B78-B7F23311CF88}"/>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3309FB3-B78E-418E-8771-DB962790B1B6}"/>
              </a:ext>
            </a:extLst>
          </p:cNvPr>
          <p:cNvSpPr>
            <a:spLocks noGrp="1"/>
          </p:cNvSpPr>
          <p:nvPr>
            <p:ph type="dt" sz="half" idx="10"/>
          </p:nvPr>
        </p:nvSpPr>
        <p:spPr/>
        <p:txBody>
          <a:bodyPr/>
          <a:lstStyle>
            <a:lvl1pPr>
              <a:defRPr/>
            </a:lvl1pPr>
          </a:lstStyle>
          <a:p>
            <a:endParaRPr lang="en-US" altLang="ti-ET"/>
          </a:p>
        </p:txBody>
      </p:sp>
      <p:sp>
        <p:nvSpPr>
          <p:cNvPr id="5" name="Footer Placeholder 4">
            <a:extLst>
              <a:ext uri="{FF2B5EF4-FFF2-40B4-BE49-F238E27FC236}">
                <a16:creationId xmlns:a16="http://schemas.microsoft.com/office/drawing/2014/main" id="{AF810F6E-A9C6-4542-8435-4DCDE8BEA746}"/>
              </a:ext>
            </a:extLst>
          </p:cNvPr>
          <p:cNvSpPr>
            <a:spLocks noGrp="1"/>
          </p:cNvSpPr>
          <p:nvPr>
            <p:ph type="ftr" sz="quarter" idx="11"/>
          </p:nvPr>
        </p:nvSpPr>
        <p:spPr/>
        <p:txBody>
          <a:bodyPr/>
          <a:lstStyle>
            <a:lvl1pPr>
              <a:defRPr/>
            </a:lvl1pPr>
          </a:lstStyle>
          <a:p>
            <a:endParaRPr lang="en-US" altLang="ti-ET"/>
          </a:p>
        </p:txBody>
      </p:sp>
      <p:sp>
        <p:nvSpPr>
          <p:cNvPr id="6" name="Slide Number Placeholder 5">
            <a:extLst>
              <a:ext uri="{FF2B5EF4-FFF2-40B4-BE49-F238E27FC236}">
                <a16:creationId xmlns:a16="http://schemas.microsoft.com/office/drawing/2014/main" id="{580ABADD-E07B-4415-8F9E-42680F52DF83}"/>
              </a:ext>
            </a:extLst>
          </p:cNvPr>
          <p:cNvSpPr>
            <a:spLocks noGrp="1"/>
          </p:cNvSpPr>
          <p:nvPr>
            <p:ph type="sldNum" sz="quarter" idx="12"/>
          </p:nvPr>
        </p:nvSpPr>
        <p:spPr/>
        <p:txBody>
          <a:bodyPr/>
          <a:lstStyle>
            <a:lvl1pPr>
              <a:defRPr/>
            </a:lvl1pPr>
          </a:lstStyle>
          <a:p>
            <a:fld id="{DB54B924-EF58-4BFF-9C03-9D60F07DC194}" type="slidenum">
              <a:rPr lang="en-US" altLang="ti-ET"/>
              <a:pPr/>
              <a:t>‹#›</a:t>
            </a:fld>
            <a:endParaRPr lang="en-US" altLang="ti-ET"/>
          </a:p>
        </p:txBody>
      </p:sp>
    </p:spTree>
    <p:extLst>
      <p:ext uri="{BB962C8B-B14F-4D97-AF65-F5344CB8AC3E}">
        <p14:creationId xmlns:p14="http://schemas.microsoft.com/office/powerpoint/2010/main" val="90761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B0D9-6D0A-4013-8547-C78A13AEB8FD}"/>
              </a:ext>
            </a:extLst>
          </p:cNvPr>
          <p:cNvSpPr>
            <a:spLocks noGrp="1"/>
          </p:cNvSpPr>
          <p:nvPr>
            <p:ph type="title"/>
          </p:nvPr>
        </p:nvSpPr>
        <p:spPr/>
        <p:txBody>
          <a:bodyPr/>
          <a:lstStyle/>
          <a:p>
            <a:r>
              <a:rPr lang="en-US"/>
              <a:t>Click to edit Master title style</a:t>
            </a:r>
            <a:endParaRPr lang="ti-ET"/>
          </a:p>
        </p:txBody>
      </p:sp>
      <p:sp>
        <p:nvSpPr>
          <p:cNvPr id="3" name="Content Placeholder 2">
            <a:extLst>
              <a:ext uri="{FF2B5EF4-FFF2-40B4-BE49-F238E27FC236}">
                <a16:creationId xmlns:a16="http://schemas.microsoft.com/office/drawing/2014/main" id="{C830EAD3-4266-4067-92B5-2D42E9F82A67}"/>
              </a:ext>
            </a:extLst>
          </p:cNvPr>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4" name="Content Placeholder 3">
            <a:extLst>
              <a:ext uri="{FF2B5EF4-FFF2-40B4-BE49-F238E27FC236}">
                <a16:creationId xmlns:a16="http://schemas.microsoft.com/office/drawing/2014/main" id="{01B91163-1143-4F38-9CDD-1AD41E6FE71A}"/>
              </a:ext>
            </a:extLst>
          </p:cNvPr>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Date Placeholder 4">
            <a:extLst>
              <a:ext uri="{FF2B5EF4-FFF2-40B4-BE49-F238E27FC236}">
                <a16:creationId xmlns:a16="http://schemas.microsoft.com/office/drawing/2014/main" id="{DAA890A7-491E-40AA-B6A7-05D906750B5C}"/>
              </a:ext>
            </a:extLst>
          </p:cNvPr>
          <p:cNvSpPr>
            <a:spLocks noGrp="1"/>
          </p:cNvSpPr>
          <p:nvPr>
            <p:ph type="dt" sz="half" idx="10"/>
          </p:nvPr>
        </p:nvSpPr>
        <p:spPr/>
        <p:txBody>
          <a:bodyPr/>
          <a:lstStyle>
            <a:lvl1pPr>
              <a:defRPr/>
            </a:lvl1pPr>
          </a:lstStyle>
          <a:p>
            <a:endParaRPr lang="en-US" altLang="ti-ET"/>
          </a:p>
        </p:txBody>
      </p:sp>
      <p:sp>
        <p:nvSpPr>
          <p:cNvPr id="6" name="Footer Placeholder 5">
            <a:extLst>
              <a:ext uri="{FF2B5EF4-FFF2-40B4-BE49-F238E27FC236}">
                <a16:creationId xmlns:a16="http://schemas.microsoft.com/office/drawing/2014/main" id="{59F6C18B-9424-4FB1-B6E1-8EC0E70C58C9}"/>
              </a:ext>
            </a:extLst>
          </p:cNvPr>
          <p:cNvSpPr>
            <a:spLocks noGrp="1"/>
          </p:cNvSpPr>
          <p:nvPr>
            <p:ph type="ftr" sz="quarter" idx="11"/>
          </p:nvPr>
        </p:nvSpPr>
        <p:spPr/>
        <p:txBody>
          <a:bodyPr/>
          <a:lstStyle>
            <a:lvl1pPr>
              <a:defRPr/>
            </a:lvl1pPr>
          </a:lstStyle>
          <a:p>
            <a:endParaRPr lang="en-US" altLang="ti-ET"/>
          </a:p>
        </p:txBody>
      </p:sp>
      <p:sp>
        <p:nvSpPr>
          <p:cNvPr id="7" name="Slide Number Placeholder 6">
            <a:extLst>
              <a:ext uri="{FF2B5EF4-FFF2-40B4-BE49-F238E27FC236}">
                <a16:creationId xmlns:a16="http://schemas.microsoft.com/office/drawing/2014/main" id="{3DF0852A-E155-4E30-9E59-AA4F952CB39A}"/>
              </a:ext>
            </a:extLst>
          </p:cNvPr>
          <p:cNvSpPr>
            <a:spLocks noGrp="1"/>
          </p:cNvSpPr>
          <p:nvPr>
            <p:ph type="sldNum" sz="quarter" idx="12"/>
          </p:nvPr>
        </p:nvSpPr>
        <p:spPr/>
        <p:txBody>
          <a:bodyPr/>
          <a:lstStyle>
            <a:lvl1pPr>
              <a:defRPr/>
            </a:lvl1pPr>
          </a:lstStyle>
          <a:p>
            <a:fld id="{569C9779-8E72-435D-9895-A1A6432C92A9}" type="slidenum">
              <a:rPr lang="en-US" altLang="ti-ET"/>
              <a:pPr/>
              <a:t>‹#›</a:t>
            </a:fld>
            <a:endParaRPr lang="en-US" altLang="ti-ET"/>
          </a:p>
        </p:txBody>
      </p:sp>
    </p:spTree>
    <p:extLst>
      <p:ext uri="{BB962C8B-B14F-4D97-AF65-F5344CB8AC3E}">
        <p14:creationId xmlns:p14="http://schemas.microsoft.com/office/powerpoint/2010/main" val="40513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A2812-4431-4499-B3ED-8C31052F2C56}"/>
              </a:ext>
            </a:extLst>
          </p:cNvPr>
          <p:cNvSpPr>
            <a:spLocks noGrp="1"/>
          </p:cNvSpPr>
          <p:nvPr>
            <p:ph type="title"/>
          </p:nvPr>
        </p:nvSpPr>
        <p:spPr>
          <a:xfrm>
            <a:off x="840317" y="365126"/>
            <a:ext cx="10515600" cy="1325563"/>
          </a:xfrm>
        </p:spPr>
        <p:txBody>
          <a:bodyPr/>
          <a:lstStyle/>
          <a:p>
            <a:r>
              <a:rPr lang="en-US"/>
              <a:t>Click to edit Master title style</a:t>
            </a:r>
            <a:endParaRPr lang="ti-ET"/>
          </a:p>
        </p:txBody>
      </p:sp>
      <p:sp>
        <p:nvSpPr>
          <p:cNvPr id="3" name="Text Placeholder 2">
            <a:extLst>
              <a:ext uri="{FF2B5EF4-FFF2-40B4-BE49-F238E27FC236}">
                <a16:creationId xmlns:a16="http://schemas.microsoft.com/office/drawing/2014/main" id="{EC940E2F-44A4-4B1E-A0A3-56B296938F8D}"/>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61F4C6-2A9A-4B81-8C8A-DE20B08416E2}"/>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5" name="Text Placeholder 4">
            <a:extLst>
              <a:ext uri="{FF2B5EF4-FFF2-40B4-BE49-F238E27FC236}">
                <a16:creationId xmlns:a16="http://schemas.microsoft.com/office/drawing/2014/main" id="{4DFE677E-7FA1-4C19-ABBC-05AB5DBE2C7F}"/>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11441-5A2C-40A5-9C3D-E7730EA60DE8}"/>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i-ET"/>
          </a:p>
        </p:txBody>
      </p:sp>
      <p:sp>
        <p:nvSpPr>
          <p:cNvPr id="7" name="Date Placeholder 6">
            <a:extLst>
              <a:ext uri="{FF2B5EF4-FFF2-40B4-BE49-F238E27FC236}">
                <a16:creationId xmlns:a16="http://schemas.microsoft.com/office/drawing/2014/main" id="{4224F13F-63CE-4596-81B1-552C1BDA5DDA}"/>
              </a:ext>
            </a:extLst>
          </p:cNvPr>
          <p:cNvSpPr>
            <a:spLocks noGrp="1"/>
          </p:cNvSpPr>
          <p:nvPr>
            <p:ph type="dt" sz="half" idx="10"/>
          </p:nvPr>
        </p:nvSpPr>
        <p:spPr/>
        <p:txBody>
          <a:bodyPr/>
          <a:lstStyle>
            <a:lvl1pPr>
              <a:defRPr/>
            </a:lvl1pPr>
          </a:lstStyle>
          <a:p>
            <a:endParaRPr lang="en-US" altLang="ti-ET"/>
          </a:p>
        </p:txBody>
      </p:sp>
      <p:sp>
        <p:nvSpPr>
          <p:cNvPr id="8" name="Footer Placeholder 7">
            <a:extLst>
              <a:ext uri="{FF2B5EF4-FFF2-40B4-BE49-F238E27FC236}">
                <a16:creationId xmlns:a16="http://schemas.microsoft.com/office/drawing/2014/main" id="{B1DD85E4-4FD8-4C83-B293-6A0EDCA04187}"/>
              </a:ext>
            </a:extLst>
          </p:cNvPr>
          <p:cNvSpPr>
            <a:spLocks noGrp="1"/>
          </p:cNvSpPr>
          <p:nvPr>
            <p:ph type="ftr" sz="quarter" idx="11"/>
          </p:nvPr>
        </p:nvSpPr>
        <p:spPr/>
        <p:txBody>
          <a:bodyPr/>
          <a:lstStyle>
            <a:lvl1pPr>
              <a:defRPr/>
            </a:lvl1pPr>
          </a:lstStyle>
          <a:p>
            <a:endParaRPr lang="en-US" altLang="ti-ET"/>
          </a:p>
        </p:txBody>
      </p:sp>
      <p:sp>
        <p:nvSpPr>
          <p:cNvPr id="9" name="Slide Number Placeholder 8">
            <a:extLst>
              <a:ext uri="{FF2B5EF4-FFF2-40B4-BE49-F238E27FC236}">
                <a16:creationId xmlns:a16="http://schemas.microsoft.com/office/drawing/2014/main" id="{89866465-560E-40C5-BD9C-07644CE1DF58}"/>
              </a:ext>
            </a:extLst>
          </p:cNvPr>
          <p:cNvSpPr>
            <a:spLocks noGrp="1"/>
          </p:cNvSpPr>
          <p:nvPr>
            <p:ph type="sldNum" sz="quarter" idx="12"/>
          </p:nvPr>
        </p:nvSpPr>
        <p:spPr/>
        <p:txBody>
          <a:bodyPr/>
          <a:lstStyle>
            <a:lvl1pPr>
              <a:defRPr/>
            </a:lvl1pPr>
          </a:lstStyle>
          <a:p>
            <a:fld id="{99BA443A-9258-4767-ABB0-4011909FAD7D}" type="slidenum">
              <a:rPr lang="en-US" altLang="ti-ET"/>
              <a:pPr/>
              <a:t>‹#›</a:t>
            </a:fld>
            <a:endParaRPr lang="en-US" altLang="ti-ET"/>
          </a:p>
        </p:txBody>
      </p:sp>
    </p:spTree>
    <p:extLst>
      <p:ext uri="{BB962C8B-B14F-4D97-AF65-F5344CB8AC3E}">
        <p14:creationId xmlns:p14="http://schemas.microsoft.com/office/powerpoint/2010/main" val="29864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E738-A2B7-4E00-8CA2-7DAA7A96F34A}"/>
              </a:ext>
            </a:extLst>
          </p:cNvPr>
          <p:cNvSpPr>
            <a:spLocks noGrp="1"/>
          </p:cNvSpPr>
          <p:nvPr>
            <p:ph type="title"/>
          </p:nvPr>
        </p:nvSpPr>
        <p:spPr/>
        <p:txBody>
          <a:bodyPr/>
          <a:lstStyle/>
          <a:p>
            <a:r>
              <a:rPr lang="en-US"/>
              <a:t>Click to edit Master title style</a:t>
            </a:r>
            <a:endParaRPr lang="ti-ET"/>
          </a:p>
        </p:txBody>
      </p:sp>
      <p:sp>
        <p:nvSpPr>
          <p:cNvPr id="3" name="Date Placeholder 2">
            <a:extLst>
              <a:ext uri="{FF2B5EF4-FFF2-40B4-BE49-F238E27FC236}">
                <a16:creationId xmlns:a16="http://schemas.microsoft.com/office/drawing/2014/main" id="{8446ACD5-C40B-47B8-A7C4-E479BBF24FD9}"/>
              </a:ext>
            </a:extLst>
          </p:cNvPr>
          <p:cNvSpPr>
            <a:spLocks noGrp="1"/>
          </p:cNvSpPr>
          <p:nvPr>
            <p:ph type="dt" sz="half" idx="10"/>
          </p:nvPr>
        </p:nvSpPr>
        <p:spPr/>
        <p:txBody>
          <a:bodyPr/>
          <a:lstStyle>
            <a:lvl1pPr>
              <a:defRPr/>
            </a:lvl1pPr>
          </a:lstStyle>
          <a:p>
            <a:endParaRPr lang="en-US" altLang="ti-ET"/>
          </a:p>
        </p:txBody>
      </p:sp>
      <p:sp>
        <p:nvSpPr>
          <p:cNvPr id="4" name="Footer Placeholder 3">
            <a:extLst>
              <a:ext uri="{FF2B5EF4-FFF2-40B4-BE49-F238E27FC236}">
                <a16:creationId xmlns:a16="http://schemas.microsoft.com/office/drawing/2014/main" id="{416B5451-54E7-4E2D-B354-AC3825F79BEE}"/>
              </a:ext>
            </a:extLst>
          </p:cNvPr>
          <p:cNvSpPr>
            <a:spLocks noGrp="1"/>
          </p:cNvSpPr>
          <p:nvPr>
            <p:ph type="ftr" sz="quarter" idx="11"/>
          </p:nvPr>
        </p:nvSpPr>
        <p:spPr/>
        <p:txBody>
          <a:bodyPr/>
          <a:lstStyle>
            <a:lvl1pPr>
              <a:defRPr/>
            </a:lvl1pPr>
          </a:lstStyle>
          <a:p>
            <a:endParaRPr lang="en-US" altLang="ti-ET"/>
          </a:p>
        </p:txBody>
      </p:sp>
      <p:sp>
        <p:nvSpPr>
          <p:cNvPr id="5" name="Slide Number Placeholder 4">
            <a:extLst>
              <a:ext uri="{FF2B5EF4-FFF2-40B4-BE49-F238E27FC236}">
                <a16:creationId xmlns:a16="http://schemas.microsoft.com/office/drawing/2014/main" id="{A2CB15F8-EF68-4D2A-88C4-5DA307D99E80}"/>
              </a:ext>
            </a:extLst>
          </p:cNvPr>
          <p:cNvSpPr>
            <a:spLocks noGrp="1"/>
          </p:cNvSpPr>
          <p:nvPr>
            <p:ph type="sldNum" sz="quarter" idx="12"/>
          </p:nvPr>
        </p:nvSpPr>
        <p:spPr/>
        <p:txBody>
          <a:bodyPr/>
          <a:lstStyle>
            <a:lvl1pPr>
              <a:defRPr/>
            </a:lvl1pPr>
          </a:lstStyle>
          <a:p>
            <a:fld id="{E2DF934E-6D35-491E-899B-E939EA59B2B1}" type="slidenum">
              <a:rPr lang="en-US" altLang="ti-ET"/>
              <a:pPr/>
              <a:t>‹#›</a:t>
            </a:fld>
            <a:endParaRPr lang="en-US" altLang="ti-ET"/>
          </a:p>
        </p:txBody>
      </p:sp>
    </p:spTree>
    <p:extLst>
      <p:ext uri="{BB962C8B-B14F-4D97-AF65-F5344CB8AC3E}">
        <p14:creationId xmlns:p14="http://schemas.microsoft.com/office/powerpoint/2010/main" val="27303091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11/29/2021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F6C706-8C7B-42E2-8427-7A45F5337073}"/>
              </a:ext>
            </a:extLst>
          </p:cNvPr>
          <p:cNvSpPr/>
          <p:nvPr userDrawn="1"/>
        </p:nvSpPr>
        <p:spPr>
          <a:xfrm>
            <a:off x="131885" y="152400"/>
            <a:ext cx="11966329" cy="65532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026" name="Rectangle 2">
            <a:extLst>
              <a:ext uri="{FF2B5EF4-FFF2-40B4-BE49-F238E27FC236}">
                <a16:creationId xmlns:a16="http://schemas.microsoft.com/office/drawing/2014/main" id="{655F7BE0-54A0-4FF2-83D8-7DABC84164F7}"/>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ti-ET"/>
              <a:t>Click to edit Master title style</a:t>
            </a:r>
          </a:p>
        </p:txBody>
      </p:sp>
      <p:sp>
        <p:nvSpPr>
          <p:cNvPr id="1027" name="Rectangle 3">
            <a:extLst>
              <a:ext uri="{FF2B5EF4-FFF2-40B4-BE49-F238E27FC236}">
                <a16:creationId xmlns:a16="http://schemas.microsoft.com/office/drawing/2014/main" id="{E9E9D318-7436-453F-A39D-CBAA0BCF6B79}"/>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ti-ET"/>
              <a:t>Click to edit Master text styles</a:t>
            </a:r>
          </a:p>
          <a:p>
            <a:pPr lvl="1"/>
            <a:r>
              <a:rPr lang="en-US" altLang="ti-ET"/>
              <a:t>Second level</a:t>
            </a:r>
          </a:p>
          <a:p>
            <a:pPr lvl="2"/>
            <a:r>
              <a:rPr lang="en-US" altLang="ti-ET"/>
              <a:t>Third level</a:t>
            </a:r>
          </a:p>
          <a:p>
            <a:pPr lvl="3"/>
            <a:r>
              <a:rPr lang="en-US" altLang="ti-ET"/>
              <a:t>Fourth level</a:t>
            </a:r>
          </a:p>
          <a:p>
            <a:pPr lvl="4"/>
            <a:r>
              <a:rPr lang="en-US" altLang="ti-ET"/>
              <a:t>Fifth level</a:t>
            </a:r>
          </a:p>
        </p:txBody>
      </p:sp>
      <p:sp>
        <p:nvSpPr>
          <p:cNvPr id="1028" name="Rectangle 4">
            <a:extLst>
              <a:ext uri="{FF2B5EF4-FFF2-40B4-BE49-F238E27FC236}">
                <a16:creationId xmlns:a16="http://schemas.microsoft.com/office/drawing/2014/main" id="{F5DAA034-5D55-421B-8BBE-B2AADAE92C41}"/>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ti-ET"/>
          </a:p>
        </p:txBody>
      </p:sp>
      <p:sp>
        <p:nvSpPr>
          <p:cNvPr id="1029" name="Rectangle 5">
            <a:extLst>
              <a:ext uri="{FF2B5EF4-FFF2-40B4-BE49-F238E27FC236}">
                <a16:creationId xmlns:a16="http://schemas.microsoft.com/office/drawing/2014/main" id="{DF1EC6EF-5B48-476C-8051-E85C8D4AFD66}"/>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ti-ET"/>
          </a:p>
        </p:txBody>
      </p:sp>
      <p:sp>
        <p:nvSpPr>
          <p:cNvPr id="1030" name="Rectangle 6">
            <a:extLst>
              <a:ext uri="{FF2B5EF4-FFF2-40B4-BE49-F238E27FC236}">
                <a16:creationId xmlns:a16="http://schemas.microsoft.com/office/drawing/2014/main" id="{D9C04B7F-E6C1-4FC2-85E9-9C3C192DA105}"/>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FD210E0-8E1E-49C4-995F-08AF15CDCBB5}" type="slidenum">
              <a:rPr lang="en-US" altLang="ti-ET"/>
              <a:pPr/>
              <a:t>‹#›</a:t>
            </a:fld>
            <a:endParaRPr lang="en-US" altLang="ti-ET"/>
          </a:p>
        </p:txBody>
      </p:sp>
    </p:spTree>
    <p:extLst>
      <p:ext uri="{BB962C8B-B14F-4D97-AF65-F5344CB8AC3E}">
        <p14:creationId xmlns:p14="http://schemas.microsoft.com/office/powerpoint/2010/main" val="79426403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i-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image" Target="../media/image1.wmf"/><Relationship Id="rId1" Type="http://schemas.openxmlformats.org/officeDocument/2006/relationships/slideLayout" Target="../slideLayouts/slideLayout9.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35.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36.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3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3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39.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4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2.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4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4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4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47.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4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5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52.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739" y="1164324"/>
            <a:ext cx="11372295" cy="2387600"/>
          </a:xfrm>
        </p:spPr>
        <p:txBody>
          <a:bodyPr anchor="ctr" anchorCtr="0">
            <a:normAutofit/>
          </a:bodyPr>
          <a:lstStyle/>
          <a:p>
            <a:r>
              <a:rPr lang="en-US" sz="4800" b="1" dirty="0">
                <a:solidFill>
                  <a:schemeClr val="bg1"/>
                </a:solidFill>
              </a:rPr>
              <a:t>ECEG-5193: Algorithm Analysis and Design</a:t>
            </a:r>
          </a:p>
        </p:txBody>
      </p:sp>
      <p:sp>
        <p:nvSpPr>
          <p:cNvPr id="3" name="Subtitle 2"/>
          <p:cNvSpPr>
            <a:spLocks noGrp="1"/>
          </p:cNvSpPr>
          <p:nvPr>
            <p:ph type="subTitle" idx="4294967295"/>
          </p:nvPr>
        </p:nvSpPr>
        <p:spPr>
          <a:xfrm>
            <a:off x="381737" y="3303446"/>
            <a:ext cx="11428523" cy="1137793"/>
          </a:xfrm>
        </p:spPr>
        <p:txBody>
          <a:bodyPr>
            <a:normAutofit/>
          </a:bodyPr>
          <a:lstStyle/>
          <a:p>
            <a:pPr marL="0" indent="0">
              <a:buNone/>
            </a:pPr>
            <a:r>
              <a:rPr lang="en-CA" sz="4400" dirty="0">
                <a:solidFill>
                  <a:schemeClr val="bg1"/>
                </a:solidFill>
              </a:rPr>
              <a:t>Analysis of Sorting and Searching algorithms</a:t>
            </a:r>
            <a:endParaRPr lang="en-US" sz="3600" b="1" dirty="0">
              <a:solidFill>
                <a:schemeClr val="bg1"/>
              </a:solidFill>
              <a:latin typeface="+mj-lt"/>
            </a:endParaRPr>
          </a:p>
        </p:txBody>
      </p:sp>
      <p:sp>
        <p:nvSpPr>
          <p:cNvPr id="4" name="Subtitle 2">
            <a:extLst>
              <a:ext uri="{FF2B5EF4-FFF2-40B4-BE49-F238E27FC236}">
                <a16:creationId xmlns:a16="http://schemas.microsoft.com/office/drawing/2014/main" id="{427DF478-88B7-41FD-9DAD-CCA9B4DEFCC9}"/>
              </a:ext>
            </a:extLst>
          </p:cNvPr>
          <p:cNvSpPr txBox="1">
            <a:spLocks/>
          </p:cNvSpPr>
          <p:nvPr/>
        </p:nvSpPr>
        <p:spPr>
          <a:xfrm>
            <a:off x="381738" y="5032854"/>
            <a:ext cx="11276861"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4400" cap="small">
                <a:solidFill>
                  <a:schemeClr val="bg1">
                    <a:lumMod val="75000"/>
                  </a:schemeClr>
                </a:solidFill>
              </a:rPr>
              <a:t>Introduction to Searching</a:t>
            </a:r>
            <a:endParaRPr lang="en-US" sz="3200" b="1" cap="small" dirty="0">
              <a:solidFill>
                <a:schemeClr val="bg1">
                  <a:lumMod val="75000"/>
                </a:schemeClr>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a:extLst>
              <a:ext uri="{FF2B5EF4-FFF2-40B4-BE49-F238E27FC236}">
                <a16:creationId xmlns:a16="http://schemas.microsoft.com/office/drawing/2014/main" id="{98B6D1C9-260D-4F08-99A8-D783765943FA}"/>
              </a:ext>
            </a:extLst>
          </p:cNvPr>
          <p:cNvSpPr>
            <a:spLocks noGrp="1" noChangeArrowheads="1"/>
          </p:cNvSpPr>
          <p:nvPr>
            <p:ph type="title"/>
          </p:nvPr>
        </p:nvSpPr>
        <p:spPr/>
        <p:txBody>
          <a:bodyPr/>
          <a:lstStyle/>
          <a:p>
            <a:r>
              <a:rPr lang="en-US" altLang="ti-ET">
                <a:solidFill>
                  <a:schemeClr val="tx1"/>
                </a:solidFill>
              </a:rPr>
              <a:t>Binary Search</a:t>
            </a:r>
          </a:p>
        </p:txBody>
      </p:sp>
      <p:sp>
        <p:nvSpPr>
          <p:cNvPr id="77827" name="Rectangle 1027">
            <a:extLst>
              <a:ext uri="{FF2B5EF4-FFF2-40B4-BE49-F238E27FC236}">
                <a16:creationId xmlns:a16="http://schemas.microsoft.com/office/drawing/2014/main" id="{A3B07B1F-809B-46C5-9005-E77CAA93E072}"/>
              </a:ext>
            </a:extLst>
          </p:cNvPr>
          <p:cNvSpPr>
            <a:spLocks noGrp="1" noChangeArrowheads="1"/>
          </p:cNvSpPr>
          <p:nvPr>
            <p:ph type="body" idx="1"/>
          </p:nvPr>
        </p:nvSpPr>
        <p:spPr/>
        <p:txBody>
          <a:bodyPr/>
          <a:lstStyle/>
          <a:p>
            <a:r>
              <a:rPr lang="en-US" altLang="ti-ET"/>
              <a:t>Perhaps we can do better than O(n) in the average case?</a:t>
            </a:r>
          </a:p>
          <a:p>
            <a:r>
              <a:rPr lang="en-US" altLang="ti-ET"/>
              <a:t>Assume that we are give an array of records that is sorted.  For instance:</a:t>
            </a:r>
          </a:p>
          <a:p>
            <a:pPr lvl="1"/>
            <a:r>
              <a:rPr lang="en-US" altLang="ti-ET"/>
              <a:t>an array of records with integer keys sorted from smallest to largest (e.g., ID numbers), or</a:t>
            </a:r>
          </a:p>
          <a:p>
            <a:pPr lvl="1"/>
            <a:r>
              <a:rPr lang="en-US" altLang="ti-ET"/>
              <a:t>an array of records with string keys sorted in alphabetical order (e.g., names).</a:t>
            </a:r>
          </a:p>
          <a:p>
            <a:pPr>
              <a:buFontTx/>
              <a:buNone/>
            </a:pPr>
            <a:endParaRPr lang="en-US" altLang="ti-ET"/>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BCB120B0-83BD-4C38-A51C-48F551D3ACC5}"/>
              </a:ext>
            </a:extLst>
          </p:cNvPr>
          <p:cNvSpPr>
            <a:spLocks noGrp="1" noChangeArrowheads="1"/>
          </p:cNvSpPr>
          <p:nvPr>
            <p:ph type="title"/>
          </p:nvPr>
        </p:nvSpPr>
        <p:spPr>
          <a:xfrm>
            <a:off x="1074655" y="183822"/>
            <a:ext cx="10586301" cy="523188"/>
          </a:xfrm>
        </p:spPr>
        <p:txBody>
          <a:bodyPr/>
          <a:lstStyle/>
          <a:p>
            <a:r>
              <a:rPr lang="en-US" altLang="ti-ET" sz="3600" b="1" dirty="0">
                <a:solidFill>
                  <a:schemeClr val="tx1"/>
                </a:solidFill>
                <a:effectLst>
                  <a:outerShdw blurRad="38100" dist="38100" dir="2700000" algn="tl">
                    <a:srgbClr val="000000">
                      <a:alpha val="43137"/>
                    </a:srgbClr>
                  </a:outerShdw>
                </a:effectLst>
              </a:rPr>
              <a:t>Binary Search Pseudocode</a:t>
            </a:r>
          </a:p>
        </p:txBody>
      </p:sp>
      <p:sp>
        <p:nvSpPr>
          <p:cNvPr id="78851" name="Rectangle 1027">
            <a:extLst>
              <a:ext uri="{FF2B5EF4-FFF2-40B4-BE49-F238E27FC236}">
                <a16:creationId xmlns:a16="http://schemas.microsoft.com/office/drawing/2014/main" id="{913D31D5-012A-4618-A219-3A9A5F2F504A}"/>
              </a:ext>
            </a:extLst>
          </p:cNvPr>
          <p:cNvSpPr>
            <a:spLocks noGrp="1" noChangeArrowheads="1"/>
          </p:cNvSpPr>
          <p:nvPr>
            <p:ph type="body" idx="1"/>
          </p:nvPr>
        </p:nvSpPr>
        <p:spPr>
          <a:xfrm>
            <a:off x="1294614" y="853125"/>
            <a:ext cx="9982985" cy="5566529"/>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nSpc>
                <a:spcPct val="90000"/>
              </a:lnSpc>
              <a:buFontTx/>
              <a:buNone/>
            </a:pPr>
            <a:r>
              <a:rPr lang="en-US" altLang="ti-ET" sz="2300" dirty="0">
                <a:solidFill>
                  <a:schemeClr val="tx2"/>
                </a:solidFill>
                <a:latin typeface="Consolas" panose="020B0609020204030204" pitchFamily="49" charset="0"/>
              </a:rPr>
              <a:t>…</a:t>
            </a:r>
          </a:p>
          <a:p>
            <a:pPr>
              <a:lnSpc>
                <a:spcPct val="90000"/>
              </a:lnSpc>
              <a:buFontTx/>
              <a:buNone/>
            </a:pPr>
            <a:r>
              <a:rPr lang="en-US" altLang="ti-ET" sz="2300" dirty="0">
                <a:solidFill>
                  <a:schemeClr val="tx2"/>
                </a:solidFill>
                <a:latin typeface="Consolas" panose="020B0609020204030204" pitchFamily="49" charset="0"/>
              </a:rPr>
              <a:t>if(size == 0)</a:t>
            </a:r>
          </a:p>
          <a:p>
            <a:pPr>
              <a:lnSpc>
                <a:spcPct val="90000"/>
              </a:lnSpc>
              <a:buFontTx/>
              <a:buNone/>
            </a:pPr>
            <a:r>
              <a:rPr lang="en-US" altLang="ti-ET" sz="2300" dirty="0">
                <a:solidFill>
                  <a:schemeClr val="tx2"/>
                </a:solidFill>
                <a:latin typeface="Consolas" panose="020B0609020204030204" pitchFamily="49" charset="0"/>
              </a:rPr>
              <a:t>	found = false;</a:t>
            </a:r>
          </a:p>
          <a:p>
            <a:pPr>
              <a:lnSpc>
                <a:spcPct val="90000"/>
              </a:lnSpc>
              <a:buFontTx/>
              <a:buNone/>
            </a:pPr>
            <a:r>
              <a:rPr lang="en-US" altLang="ti-ET" sz="2300" dirty="0">
                <a:solidFill>
                  <a:schemeClr val="tx2"/>
                </a:solidFill>
                <a:latin typeface="Consolas" panose="020B0609020204030204" pitchFamily="49" charset="0"/>
              </a:rPr>
              <a:t>else {</a:t>
            </a:r>
          </a:p>
          <a:p>
            <a:pPr>
              <a:lnSpc>
                <a:spcPct val="90000"/>
              </a:lnSpc>
              <a:buFontTx/>
              <a:buNone/>
            </a:pPr>
            <a:r>
              <a:rPr lang="en-US" altLang="ti-ET" sz="2300" dirty="0">
                <a:solidFill>
                  <a:schemeClr val="tx2"/>
                </a:solidFill>
                <a:latin typeface="Consolas" panose="020B0609020204030204" pitchFamily="49" charset="0"/>
              </a:rPr>
              <a:t>	middle = index of approximate midpoint of array segment;</a:t>
            </a:r>
          </a:p>
          <a:p>
            <a:pPr>
              <a:lnSpc>
                <a:spcPct val="90000"/>
              </a:lnSpc>
              <a:buFontTx/>
              <a:buNone/>
            </a:pPr>
            <a:r>
              <a:rPr lang="en-US" altLang="ti-ET" sz="2300" dirty="0">
                <a:solidFill>
                  <a:schemeClr val="tx2"/>
                </a:solidFill>
                <a:latin typeface="Consolas" panose="020B0609020204030204" pitchFamily="49" charset="0"/>
              </a:rPr>
              <a:t>	if(target == a[middle])</a:t>
            </a:r>
          </a:p>
          <a:p>
            <a:pPr>
              <a:lnSpc>
                <a:spcPct val="90000"/>
              </a:lnSpc>
              <a:buFontTx/>
              <a:buNone/>
            </a:pPr>
            <a:r>
              <a:rPr lang="en-US" altLang="ti-ET" sz="2300" dirty="0">
                <a:solidFill>
                  <a:schemeClr val="tx2"/>
                </a:solidFill>
                <a:latin typeface="Consolas" panose="020B0609020204030204" pitchFamily="49" charset="0"/>
              </a:rPr>
              <a:t>		target has been found!</a:t>
            </a:r>
          </a:p>
          <a:p>
            <a:pPr>
              <a:lnSpc>
                <a:spcPct val="90000"/>
              </a:lnSpc>
              <a:buFontTx/>
              <a:buNone/>
            </a:pPr>
            <a:r>
              <a:rPr lang="en-US" altLang="ti-ET" sz="2300" dirty="0">
                <a:solidFill>
                  <a:schemeClr val="tx2"/>
                </a:solidFill>
                <a:latin typeface="Consolas" panose="020B0609020204030204" pitchFamily="49" charset="0"/>
              </a:rPr>
              <a:t>	else if(target &lt; a[middle])</a:t>
            </a:r>
          </a:p>
          <a:p>
            <a:pPr>
              <a:lnSpc>
                <a:spcPct val="90000"/>
              </a:lnSpc>
              <a:buFontTx/>
              <a:buNone/>
            </a:pPr>
            <a:r>
              <a:rPr lang="en-US" altLang="ti-ET" sz="2300" dirty="0">
                <a:solidFill>
                  <a:schemeClr val="tx2"/>
                </a:solidFill>
                <a:latin typeface="Consolas" panose="020B0609020204030204" pitchFamily="49" charset="0"/>
              </a:rPr>
              <a:t>		search for</a:t>
            </a:r>
          </a:p>
          <a:p>
            <a:pPr>
              <a:lnSpc>
                <a:spcPct val="90000"/>
              </a:lnSpc>
              <a:buFontTx/>
              <a:buNone/>
            </a:pPr>
            <a:r>
              <a:rPr lang="en-US" altLang="ti-ET" sz="2300" dirty="0">
                <a:solidFill>
                  <a:schemeClr val="tx2"/>
                </a:solidFill>
                <a:latin typeface="Consolas" panose="020B0609020204030204" pitchFamily="49" charset="0"/>
              </a:rPr>
              <a:t>…</a:t>
            </a:r>
          </a:p>
          <a:p>
            <a:pPr>
              <a:lnSpc>
                <a:spcPct val="90000"/>
              </a:lnSpc>
              <a:buFontTx/>
              <a:buNone/>
            </a:pPr>
            <a:r>
              <a:rPr lang="en-US" altLang="ti-ET" sz="2300" dirty="0">
                <a:solidFill>
                  <a:schemeClr val="tx2"/>
                </a:solidFill>
                <a:latin typeface="Consolas" panose="020B0609020204030204" pitchFamily="49" charset="0"/>
              </a:rPr>
              <a:t>		 target in area before midpoint;</a:t>
            </a:r>
          </a:p>
          <a:p>
            <a:pPr>
              <a:lnSpc>
                <a:spcPct val="90000"/>
              </a:lnSpc>
              <a:buFontTx/>
              <a:buNone/>
            </a:pPr>
            <a:r>
              <a:rPr lang="en-US" altLang="ti-ET" sz="2300" dirty="0">
                <a:solidFill>
                  <a:schemeClr val="tx2"/>
                </a:solidFill>
                <a:latin typeface="Consolas" panose="020B0609020204030204" pitchFamily="49" charset="0"/>
              </a:rPr>
              <a:t>	else</a:t>
            </a:r>
          </a:p>
          <a:p>
            <a:pPr>
              <a:lnSpc>
                <a:spcPct val="90000"/>
              </a:lnSpc>
              <a:buFontTx/>
              <a:buNone/>
            </a:pPr>
            <a:r>
              <a:rPr lang="en-US" altLang="ti-ET" sz="2300" dirty="0">
                <a:solidFill>
                  <a:schemeClr val="tx2"/>
                </a:solidFill>
                <a:latin typeface="Consolas" panose="020B0609020204030204" pitchFamily="49" charset="0"/>
              </a:rPr>
              <a:t>		search for target in area after midpoint;</a:t>
            </a:r>
          </a:p>
          <a:p>
            <a:pPr>
              <a:lnSpc>
                <a:spcPct val="90000"/>
              </a:lnSpc>
              <a:buFontTx/>
              <a:buNone/>
            </a:pPr>
            <a:r>
              <a:rPr lang="en-US" altLang="ti-ET" sz="2300" dirty="0">
                <a:solidFill>
                  <a:schemeClr val="tx2"/>
                </a:solidFill>
                <a:latin typeface="Consolas" panose="020B0609020204030204"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90DC424-C98F-4E49-ACE1-93382501E8C5}"/>
              </a:ext>
            </a:extLst>
          </p:cNvPr>
          <p:cNvSpPr>
            <a:spLocks noGrp="1" noChangeArrowheads="1"/>
          </p:cNvSpPr>
          <p:nvPr>
            <p:ph type="title"/>
          </p:nvPr>
        </p:nvSpPr>
        <p:spPr/>
        <p:txBody>
          <a:bodyPr/>
          <a:lstStyle/>
          <a:p>
            <a:r>
              <a:rPr lang="en-US" altLang="ti-ET">
                <a:solidFill>
                  <a:schemeClr val="tx1"/>
                </a:solidFill>
              </a:rPr>
              <a:t>Binary Search</a:t>
            </a:r>
          </a:p>
        </p:txBody>
      </p:sp>
      <p:sp>
        <p:nvSpPr>
          <p:cNvPr id="93187" name="Rectangle 3">
            <a:extLst>
              <a:ext uri="{FF2B5EF4-FFF2-40B4-BE49-F238E27FC236}">
                <a16:creationId xmlns:a16="http://schemas.microsoft.com/office/drawing/2014/main" id="{78BC02CF-3708-4496-A56D-4E662BC8E490}"/>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93188" name="Rectangle 4">
            <a:extLst>
              <a:ext uri="{FF2B5EF4-FFF2-40B4-BE49-F238E27FC236}">
                <a16:creationId xmlns:a16="http://schemas.microsoft.com/office/drawing/2014/main" id="{A53BE1D4-0F92-4921-8DD3-97EA72E010D1}"/>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93189" name="Text Box 5">
            <a:extLst>
              <a:ext uri="{FF2B5EF4-FFF2-40B4-BE49-F238E27FC236}">
                <a16:creationId xmlns:a16="http://schemas.microsoft.com/office/drawing/2014/main" id="{FECF422C-7509-4104-8CB5-7417284D8E9A}"/>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a:latin typeface="Times New Roman" panose="02020603050405020304" pitchFamily="18" charset="0"/>
              </a:rPr>
              <a:t>Example: sorted array of integer keys.  Target=7.</a:t>
            </a: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p:txBody>
      </p:sp>
      <p:sp>
        <p:nvSpPr>
          <p:cNvPr id="93190" name="Rectangle 6">
            <a:extLst>
              <a:ext uri="{FF2B5EF4-FFF2-40B4-BE49-F238E27FC236}">
                <a16:creationId xmlns:a16="http://schemas.microsoft.com/office/drawing/2014/main" id="{165C24AE-4813-46A7-938F-4FB48C9DEB3C}"/>
              </a:ext>
            </a:extLst>
          </p:cNvPr>
          <p:cNvSpPr>
            <a:spLocks noChangeArrowheads="1"/>
          </p:cNvSpPr>
          <p:nvPr/>
        </p:nvSpPr>
        <p:spPr bwMode="auto">
          <a:xfrm>
            <a:off x="2514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93191" name="Rectangle 7">
            <a:extLst>
              <a:ext uri="{FF2B5EF4-FFF2-40B4-BE49-F238E27FC236}">
                <a16:creationId xmlns:a16="http://schemas.microsoft.com/office/drawing/2014/main" id="{F746BED3-9E60-4227-ADA7-FBDA75890AB9}"/>
              </a:ext>
            </a:extLst>
          </p:cNvPr>
          <p:cNvSpPr>
            <a:spLocks noChangeArrowheads="1"/>
          </p:cNvSpPr>
          <p:nvPr/>
        </p:nvSpPr>
        <p:spPr bwMode="auto">
          <a:xfrm>
            <a:off x="34290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93192" name="Rectangle 8">
            <a:extLst>
              <a:ext uri="{FF2B5EF4-FFF2-40B4-BE49-F238E27FC236}">
                <a16:creationId xmlns:a16="http://schemas.microsoft.com/office/drawing/2014/main" id="{701BF9F8-7B42-459A-908E-4F7B4EA222EA}"/>
              </a:ext>
            </a:extLst>
          </p:cNvPr>
          <p:cNvSpPr>
            <a:spLocks noChangeArrowheads="1"/>
          </p:cNvSpPr>
          <p:nvPr/>
        </p:nvSpPr>
        <p:spPr bwMode="auto">
          <a:xfrm>
            <a:off x="43434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93193" name="Rectangle 9">
            <a:extLst>
              <a:ext uri="{FF2B5EF4-FFF2-40B4-BE49-F238E27FC236}">
                <a16:creationId xmlns:a16="http://schemas.microsoft.com/office/drawing/2014/main" id="{63138710-01AD-49AA-8651-C39BB74E3914}"/>
              </a:ext>
            </a:extLst>
          </p:cNvPr>
          <p:cNvSpPr>
            <a:spLocks noChangeArrowheads="1"/>
          </p:cNvSpPr>
          <p:nvPr/>
        </p:nvSpPr>
        <p:spPr bwMode="auto">
          <a:xfrm>
            <a:off x="52578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93194" name="Rectangle 10">
            <a:extLst>
              <a:ext uri="{FF2B5EF4-FFF2-40B4-BE49-F238E27FC236}">
                <a16:creationId xmlns:a16="http://schemas.microsoft.com/office/drawing/2014/main" id="{889C4EAB-5723-48E0-A3C4-BD2899F7AAD4}"/>
              </a:ext>
            </a:extLst>
          </p:cNvPr>
          <p:cNvSpPr>
            <a:spLocks noChangeArrowheads="1"/>
          </p:cNvSpPr>
          <p:nvPr/>
        </p:nvSpPr>
        <p:spPr bwMode="auto">
          <a:xfrm>
            <a:off x="61722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93195" name="Rectangle 11">
            <a:extLst>
              <a:ext uri="{FF2B5EF4-FFF2-40B4-BE49-F238E27FC236}">
                <a16:creationId xmlns:a16="http://schemas.microsoft.com/office/drawing/2014/main" id="{E8BE9426-69C6-41A2-83B8-9A61C59A00D4}"/>
              </a:ext>
            </a:extLst>
          </p:cNvPr>
          <p:cNvSpPr>
            <a:spLocks noChangeArrowheads="1"/>
          </p:cNvSpPr>
          <p:nvPr/>
        </p:nvSpPr>
        <p:spPr bwMode="auto">
          <a:xfrm>
            <a:off x="7086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93196" name="Rectangle 12">
            <a:extLst>
              <a:ext uri="{FF2B5EF4-FFF2-40B4-BE49-F238E27FC236}">
                <a16:creationId xmlns:a16="http://schemas.microsoft.com/office/drawing/2014/main" id="{0291AD12-5DF7-4DFF-8505-AF1CA47F4157}"/>
              </a:ext>
            </a:extLst>
          </p:cNvPr>
          <p:cNvSpPr>
            <a:spLocks noChangeArrowheads="1"/>
          </p:cNvSpPr>
          <p:nvPr/>
        </p:nvSpPr>
        <p:spPr bwMode="auto">
          <a:xfrm>
            <a:off x="80010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93197" name="Rectangle 13">
            <a:extLst>
              <a:ext uri="{FF2B5EF4-FFF2-40B4-BE49-F238E27FC236}">
                <a16:creationId xmlns:a16="http://schemas.microsoft.com/office/drawing/2014/main" id="{3BA55561-5D61-4857-BF12-913AF6424E53}"/>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93198" name="Rectangle 14">
            <a:extLst>
              <a:ext uri="{FF2B5EF4-FFF2-40B4-BE49-F238E27FC236}">
                <a16:creationId xmlns:a16="http://schemas.microsoft.com/office/drawing/2014/main" id="{C4CEBD08-8CC6-4A79-A6CC-B0BBDEFE0586}"/>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93199" name="Rectangle 15">
            <a:extLst>
              <a:ext uri="{FF2B5EF4-FFF2-40B4-BE49-F238E27FC236}">
                <a16:creationId xmlns:a16="http://schemas.microsoft.com/office/drawing/2014/main" id="{FFC48B02-D991-430C-9CDD-0F8EF142756D}"/>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93200" name="Rectangle 16">
            <a:extLst>
              <a:ext uri="{FF2B5EF4-FFF2-40B4-BE49-F238E27FC236}">
                <a16:creationId xmlns:a16="http://schemas.microsoft.com/office/drawing/2014/main" id="{E5106585-41D4-43D5-AD04-57E0DB1975C8}"/>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93201" name="Rectangle 17">
            <a:extLst>
              <a:ext uri="{FF2B5EF4-FFF2-40B4-BE49-F238E27FC236}">
                <a16:creationId xmlns:a16="http://schemas.microsoft.com/office/drawing/2014/main" id="{4CFA13C7-5D1E-4069-85F9-8C27EE67F777}"/>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a:extLst>
              <a:ext uri="{FF2B5EF4-FFF2-40B4-BE49-F238E27FC236}">
                <a16:creationId xmlns:a16="http://schemas.microsoft.com/office/drawing/2014/main" id="{59BB8180-8D58-4DF4-9299-EFD1E20D52E9}"/>
              </a:ext>
            </a:extLst>
          </p:cNvPr>
          <p:cNvSpPr>
            <a:spLocks noGrp="1" noChangeArrowheads="1"/>
          </p:cNvSpPr>
          <p:nvPr>
            <p:ph type="title"/>
          </p:nvPr>
        </p:nvSpPr>
        <p:spPr/>
        <p:txBody>
          <a:bodyPr/>
          <a:lstStyle/>
          <a:p>
            <a:r>
              <a:rPr lang="en-US" altLang="ti-ET">
                <a:solidFill>
                  <a:schemeClr val="tx1"/>
                </a:solidFill>
              </a:rPr>
              <a:t>Binary Search</a:t>
            </a:r>
          </a:p>
        </p:txBody>
      </p:sp>
      <p:sp>
        <p:nvSpPr>
          <p:cNvPr id="80899" name="Rectangle 1027">
            <a:extLst>
              <a:ext uri="{FF2B5EF4-FFF2-40B4-BE49-F238E27FC236}">
                <a16:creationId xmlns:a16="http://schemas.microsoft.com/office/drawing/2014/main" id="{F0605B87-A043-47A6-8927-2FAFE308D724}"/>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80900" name="Rectangle 1028">
            <a:extLst>
              <a:ext uri="{FF2B5EF4-FFF2-40B4-BE49-F238E27FC236}">
                <a16:creationId xmlns:a16="http://schemas.microsoft.com/office/drawing/2014/main" id="{DA482C79-6614-4306-B4EA-0761A5527C62}"/>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80901" name="Text Box 1029">
            <a:extLst>
              <a:ext uri="{FF2B5EF4-FFF2-40B4-BE49-F238E27FC236}">
                <a16:creationId xmlns:a16="http://schemas.microsoft.com/office/drawing/2014/main" id="{548C25EA-1A1E-44A2-9EC2-F6551F9D38CC}"/>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a:latin typeface="Times New Roman" panose="02020603050405020304" pitchFamily="18" charset="0"/>
              </a:rPr>
              <a:t>Example: sorted array of integer keys.  Target=7.</a:t>
            </a: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p:txBody>
      </p:sp>
      <p:sp>
        <p:nvSpPr>
          <p:cNvPr id="80902" name="Rectangle 1030">
            <a:extLst>
              <a:ext uri="{FF2B5EF4-FFF2-40B4-BE49-F238E27FC236}">
                <a16:creationId xmlns:a16="http://schemas.microsoft.com/office/drawing/2014/main" id="{5C2DD762-1B61-4AEF-AEEE-66B0372BC0A4}"/>
              </a:ext>
            </a:extLst>
          </p:cNvPr>
          <p:cNvSpPr>
            <a:spLocks noChangeArrowheads="1"/>
          </p:cNvSpPr>
          <p:nvPr/>
        </p:nvSpPr>
        <p:spPr bwMode="auto">
          <a:xfrm>
            <a:off x="2514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80903" name="Rectangle 1031">
            <a:extLst>
              <a:ext uri="{FF2B5EF4-FFF2-40B4-BE49-F238E27FC236}">
                <a16:creationId xmlns:a16="http://schemas.microsoft.com/office/drawing/2014/main" id="{1A972B4F-710B-4E8E-9D64-1FB52D692E6A}"/>
              </a:ext>
            </a:extLst>
          </p:cNvPr>
          <p:cNvSpPr>
            <a:spLocks noChangeArrowheads="1"/>
          </p:cNvSpPr>
          <p:nvPr/>
        </p:nvSpPr>
        <p:spPr bwMode="auto">
          <a:xfrm>
            <a:off x="34290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80904" name="Rectangle 1032">
            <a:extLst>
              <a:ext uri="{FF2B5EF4-FFF2-40B4-BE49-F238E27FC236}">
                <a16:creationId xmlns:a16="http://schemas.microsoft.com/office/drawing/2014/main" id="{DA03F970-2E57-4D22-B310-6115FDDD3E76}"/>
              </a:ext>
            </a:extLst>
          </p:cNvPr>
          <p:cNvSpPr>
            <a:spLocks noChangeArrowheads="1"/>
          </p:cNvSpPr>
          <p:nvPr/>
        </p:nvSpPr>
        <p:spPr bwMode="auto">
          <a:xfrm>
            <a:off x="43434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80905" name="Rectangle 1033">
            <a:extLst>
              <a:ext uri="{FF2B5EF4-FFF2-40B4-BE49-F238E27FC236}">
                <a16:creationId xmlns:a16="http://schemas.microsoft.com/office/drawing/2014/main" id="{C534A0D2-A1A7-448D-893E-1AFBC6F004D6}"/>
              </a:ext>
            </a:extLst>
          </p:cNvPr>
          <p:cNvSpPr>
            <a:spLocks noChangeArrowheads="1"/>
          </p:cNvSpPr>
          <p:nvPr/>
        </p:nvSpPr>
        <p:spPr bwMode="auto">
          <a:xfrm>
            <a:off x="5257800" y="34290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80906" name="Rectangle 1034">
            <a:extLst>
              <a:ext uri="{FF2B5EF4-FFF2-40B4-BE49-F238E27FC236}">
                <a16:creationId xmlns:a16="http://schemas.microsoft.com/office/drawing/2014/main" id="{0D819B4B-0AA3-486E-B360-35852F1EEA9C}"/>
              </a:ext>
            </a:extLst>
          </p:cNvPr>
          <p:cNvSpPr>
            <a:spLocks noChangeArrowheads="1"/>
          </p:cNvSpPr>
          <p:nvPr/>
        </p:nvSpPr>
        <p:spPr bwMode="auto">
          <a:xfrm>
            <a:off x="61722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80907" name="Rectangle 1035">
            <a:extLst>
              <a:ext uri="{FF2B5EF4-FFF2-40B4-BE49-F238E27FC236}">
                <a16:creationId xmlns:a16="http://schemas.microsoft.com/office/drawing/2014/main" id="{2ADF3BDD-BA98-436B-836C-677121822046}"/>
              </a:ext>
            </a:extLst>
          </p:cNvPr>
          <p:cNvSpPr>
            <a:spLocks noChangeArrowheads="1"/>
          </p:cNvSpPr>
          <p:nvPr/>
        </p:nvSpPr>
        <p:spPr bwMode="auto">
          <a:xfrm>
            <a:off x="7086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80908" name="Rectangle 1036">
            <a:extLst>
              <a:ext uri="{FF2B5EF4-FFF2-40B4-BE49-F238E27FC236}">
                <a16:creationId xmlns:a16="http://schemas.microsoft.com/office/drawing/2014/main" id="{53638414-974C-4507-A283-5D75F630ACF2}"/>
              </a:ext>
            </a:extLst>
          </p:cNvPr>
          <p:cNvSpPr>
            <a:spLocks noChangeArrowheads="1"/>
          </p:cNvSpPr>
          <p:nvPr/>
        </p:nvSpPr>
        <p:spPr bwMode="auto">
          <a:xfrm>
            <a:off x="80010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80909" name="Rectangle 1037">
            <a:extLst>
              <a:ext uri="{FF2B5EF4-FFF2-40B4-BE49-F238E27FC236}">
                <a16:creationId xmlns:a16="http://schemas.microsoft.com/office/drawing/2014/main" id="{D0C8F59C-C84D-49B1-AE03-F55EC606FFC8}"/>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80910" name="Rectangle 1038">
            <a:extLst>
              <a:ext uri="{FF2B5EF4-FFF2-40B4-BE49-F238E27FC236}">
                <a16:creationId xmlns:a16="http://schemas.microsoft.com/office/drawing/2014/main" id="{1F2A3E07-9946-45AF-8D02-54010BA731CD}"/>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80911" name="Rectangle 1039">
            <a:extLst>
              <a:ext uri="{FF2B5EF4-FFF2-40B4-BE49-F238E27FC236}">
                <a16:creationId xmlns:a16="http://schemas.microsoft.com/office/drawing/2014/main" id="{346945BC-D0BE-43DC-8542-B3936BF9A947}"/>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80912" name="Rectangle 1040">
            <a:extLst>
              <a:ext uri="{FF2B5EF4-FFF2-40B4-BE49-F238E27FC236}">
                <a16:creationId xmlns:a16="http://schemas.microsoft.com/office/drawing/2014/main" id="{C2707A73-84FC-4362-A614-9FEBB6808F20}"/>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80913" name="Rectangle 1041">
            <a:extLst>
              <a:ext uri="{FF2B5EF4-FFF2-40B4-BE49-F238E27FC236}">
                <a16:creationId xmlns:a16="http://schemas.microsoft.com/office/drawing/2014/main" id="{71D87274-ED7E-4FB5-82E9-7032864A0B8F}"/>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
        <p:nvSpPr>
          <p:cNvPr id="80914" name="Line 1042">
            <a:extLst>
              <a:ext uri="{FF2B5EF4-FFF2-40B4-BE49-F238E27FC236}">
                <a16:creationId xmlns:a16="http://schemas.microsoft.com/office/drawing/2014/main" id="{F2EDFDC8-D2EE-48E7-A70D-59D24EC1313E}"/>
              </a:ext>
            </a:extLst>
          </p:cNvPr>
          <p:cNvSpPr>
            <a:spLocks noChangeShapeType="1"/>
          </p:cNvSpPr>
          <p:nvPr/>
        </p:nvSpPr>
        <p:spPr bwMode="auto">
          <a:xfrm>
            <a:off x="5791200" y="4495800"/>
            <a:ext cx="0" cy="1295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p>
        </p:txBody>
      </p:sp>
      <p:sp>
        <p:nvSpPr>
          <p:cNvPr id="80915" name="Text Box 1043">
            <a:extLst>
              <a:ext uri="{FF2B5EF4-FFF2-40B4-BE49-F238E27FC236}">
                <a16:creationId xmlns:a16="http://schemas.microsoft.com/office/drawing/2014/main" id="{2B2581ED-ACCE-4235-A10B-DC191A32A0FA}"/>
              </a:ext>
            </a:extLst>
          </p:cNvPr>
          <p:cNvSpPr txBox="1">
            <a:spLocks noChangeArrowheads="1"/>
          </p:cNvSpPr>
          <p:nvPr/>
        </p:nvSpPr>
        <p:spPr bwMode="auto">
          <a:xfrm>
            <a:off x="4114801" y="5756275"/>
            <a:ext cx="351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latin typeface="Times New Roman" panose="02020603050405020304" pitchFamily="18" charset="0"/>
              </a:rPr>
              <a:t>Find approximate midpoint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a:extLst>
              <a:ext uri="{FF2B5EF4-FFF2-40B4-BE49-F238E27FC236}">
                <a16:creationId xmlns:a16="http://schemas.microsoft.com/office/drawing/2014/main" id="{3472413C-4107-4403-9C8F-52A37D7E89B4}"/>
              </a:ext>
            </a:extLst>
          </p:cNvPr>
          <p:cNvSpPr>
            <a:spLocks noGrp="1" noChangeArrowheads="1"/>
          </p:cNvSpPr>
          <p:nvPr>
            <p:ph type="title"/>
          </p:nvPr>
        </p:nvSpPr>
        <p:spPr/>
        <p:txBody>
          <a:bodyPr/>
          <a:lstStyle/>
          <a:p>
            <a:r>
              <a:rPr lang="en-US" altLang="ti-ET" dirty="0">
                <a:solidFill>
                  <a:schemeClr val="tx1"/>
                </a:solidFill>
              </a:rPr>
              <a:t>Binary Search</a:t>
            </a:r>
          </a:p>
        </p:txBody>
      </p:sp>
      <p:sp>
        <p:nvSpPr>
          <p:cNvPr id="81923" name="Rectangle 1027">
            <a:extLst>
              <a:ext uri="{FF2B5EF4-FFF2-40B4-BE49-F238E27FC236}">
                <a16:creationId xmlns:a16="http://schemas.microsoft.com/office/drawing/2014/main" id="{73569AC3-83D4-4C02-8165-C695ACCE6AA0}"/>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81924" name="Rectangle 1028">
            <a:extLst>
              <a:ext uri="{FF2B5EF4-FFF2-40B4-BE49-F238E27FC236}">
                <a16:creationId xmlns:a16="http://schemas.microsoft.com/office/drawing/2014/main" id="{DA4465C8-5B43-46D5-921B-F796E9B30C49}"/>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81925" name="Text Box 1029">
            <a:extLst>
              <a:ext uri="{FF2B5EF4-FFF2-40B4-BE49-F238E27FC236}">
                <a16:creationId xmlns:a16="http://schemas.microsoft.com/office/drawing/2014/main" id="{F9A760DB-AF56-48C8-AD3B-5D7AC6FF847E}"/>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a:latin typeface="Times New Roman" panose="02020603050405020304" pitchFamily="18" charset="0"/>
              </a:rPr>
              <a:t>Example: sorted array of integer keys.  Target=7.</a:t>
            </a: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p:txBody>
      </p:sp>
      <p:sp>
        <p:nvSpPr>
          <p:cNvPr id="81926" name="Rectangle 1030">
            <a:extLst>
              <a:ext uri="{FF2B5EF4-FFF2-40B4-BE49-F238E27FC236}">
                <a16:creationId xmlns:a16="http://schemas.microsoft.com/office/drawing/2014/main" id="{63103B0A-42D5-43E2-BBAF-D606D895D139}"/>
              </a:ext>
            </a:extLst>
          </p:cNvPr>
          <p:cNvSpPr>
            <a:spLocks noChangeArrowheads="1"/>
          </p:cNvSpPr>
          <p:nvPr/>
        </p:nvSpPr>
        <p:spPr bwMode="auto">
          <a:xfrm>
            <a:off x="2514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81927" name="Rectangle 1031">
            <a:extLst>
              <a:ext uri="{FF2B5EF4-FFF2-40B4-BE49-F238E27FC236}">
                <a16:creationId xmlns:a16="http://schemas.microsoft.com/office/drawing/2014/main" id="{B96A3CC1-6168-427B-B59F-3B75D7FAC7AA}"/>
              </a:ext>
            </a:extLst>
          </p:cNvPr>
          <p:cNvSpPr>
            <a:spLocks noChangeArrowheads="1"/>
          </p:cNvSpPr>
          <p:nvPr/>
        </p:nvSpPr>
        <p:spPr bwMode="auto">
          <a:xfrm>
            <a:off x="34290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81928" name="Rectangle 1032">
            <a:extLst>
              <a:ext uri="{FF2B5EF4-FFF2-40B4-BE49-F238E27FC236}">
                <a16:creationId xmlns:a16="http://schemas.microsoft.com/office/drawing/2014/main" id="{14AA431C-B4BE-4F77-8043-84D68FFE5E5B}"/>
              </a:ext>
            </a:extLst>
          </p:cNvPr>
          <p:cNvSpPr>
            <a:spLocks noChangeArrowheads="1"/>
          </p:cNvSpPr>
          <p:nvPr/>
        </p:nvSpPr>
        <p:spPr bwMode="auto">
          <a:xfrm>
            <a:off x="43434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81929" name="Rectangle 1033">
            <a:extLst>
              <a:ext uri="{FF2B5EF4-FFF2-40B4-BE49-F238E27FC236}">
                <a16:creationId xmlns:a16="http://schemas.microsoft.com/office/drawing/2014/main" id="{EB5B3BB0-79F1-406C-8465-EB666BC67B6E}"/>
              </a:ext>
            </a:extLst>
          </p:cNvPr>
          <p:cNvSpPr>
            <a:spLocks noChangeArrowheads="1"/>
          </p:cNvSpPr>
          <p:nvPr/>
        </p:nvSpPr>
        <p:spPr bwMode="auto">
          <a:xfrm>
            <a:off x="5257800" y="34290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81930" name="Rectangle 1034">
            <a:extLst>
              <a:ext uri="{FF2B5EF4-FFF2-40B4-BE49-F238E27FC236}">
                <a16:creationId xmlns:a16="http://schemas.microsoft.com/office/drawing/2014/main" id="{C158516E-9F6A-4AD2-AC6C-FDB1168E921B}"/>
              </a:ext>
            </a:extLst>
          </p:cNvPr>
          <p:cNvSpPr>
            <a:spLocks noChangeArrowheads="1"/>
          </p:cNvSpPr>
          <p:nvPr/>
        </p:nvSpPr>
        <p:spPr bwMode="auto">
          <a:xfrm>
            <a:off x="61722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81931" name="Rectangle 1035">
            <a:extLst>
              <a:ext uri="{FF2B5EF4-FFF2-40B4-BE49-F238E27FC236}">
                <a16:creationId xmlns:a16="http://schemas.microsoft.com/office/drawing/2014/main" id="{5089602D-5CBA-426D-9C84-10D217CE37A4}"/>
              </a:ext>
            </a:extLst>
          </p:cNvPr>
          <p:cNvSpPr>
            <a:spLocks noChangeArrowheads="1"/>
          </p:cNvSpPr>
          <p:nvPr/>
        </p:nvSpPr>
        <p:spPr bwMode="auto">
          <a:xfrm>
            <a:off x="7086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81932" name="Rectangle 1036">
            <a:extLst>
              <a:ext uri="{FF2B5EF4-FFF2-40B4-BE49-F238E27FC236}">
                <a16:creationId xmlns:a16="http://schemas.microsoft.com/office/drawing/2014/main" id="{5D0FE8A1-6AAD-4EB6-8E98-439452D491F2}"/>
              </a:ext>
            </a:extLst>
          </p:cNvPr>
          <p:cNvSpPr>
            <a:spLocks noChangeArrowheads="1"/>
          </p:cNvSpPr>
          <p:nvPr/>
        </p:nvSpPr>
        <p:spPr bwMode="auto">
          <a:xfrm>
            <a:off x="80010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81933" name="Rectangle 1037">
            <a:extLst>
              <a:ext uri="{FF2B5EF4-FFF2-40B4-BE49-F238E27FC236}">
                <a16:creationId xmlns:a16="http://schemas.microsoft.com/office/drawing/2014/main" id="{6634ED41-0D3D-4D6D-A3CD-425043B7CE5C}"/>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81934" name="Rectangle 1038">
            <a:extLst>
              <a:ext uri="{FF2B5EF4-FFF2-40B4-BE49-F238E27FC236}">
                <a16:creationId xmlns:a16="http://schemas.microsoft.com/office/drawing/2014/main" id="{B8557142-FAF2-4C83-ABF8-D225EAE80ABE}"/>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81935" name="Rectangle 1039">
            <a:extLst>
              <a:ext uri="{FF2B5EF4-FFF2-40B4-BE49-F238E27FC236}">
                <a16:creationId xmlns:a16="http://schemas.microsoft.com/office/drawing/2014/main" id="{24C5FECB-CF97-4995-AE30-A208A9F6BC3F}"/>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81936" name="Rectangle 1040">
            <a:extLst>
              <a:ext uri="{FF2B5EF4-FFF2-40B4-BE49-F238E27FC236}">
                <a16:creationId xmlns:a16="http://schemas.microsoft.com/office/drawing/2014/main" id="{68F03921-45E9-4362-A96E-4817AEA86EC3}"/>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81937" name="Rectangle 1041">
            <a:extLst>
              <a:ext uri="{FF2B5EF4-FFF2-40B4-BE49-F238E27FC236}">
                <a16:creationId xmlns:a16="http://schemas.microsoft.com/office/drawing/2014/main" id="{3034DCC8-8D64-43BF-B9BE-CC7177E9861C}"/>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
        <p:nvSpPr>
          <p:cNvPr id="81938" name="Line 1042">
            <a:extLst>
              <a:ext uri="{FF2B5EF4-FFF2-40B4-BE49-F238E27FC236}">
                <a16:creationId xmlns:a16="http://schemas.microsoft.com/office/drawing/2014/main" id="{25CDB42E-6027-4C05-B85A-9162A94FC654}"/>
              </a:ext>
            </a:extLst>
          </p:cNvPr>
          <p:cNvSpPr>
            <a:spLocks noChangeShapeType="1"/>
          </p:cNvSpPr>
          <p:nvPr/>
        </p:nvSpPr>
        <p:spPr bwMode="auto">
          <a:xfrm>
            <a:off x="5791200" y="4495800"/>
            <a:ext cx="0" cy="1295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p>
        </p:txBody>
      </p:sp>
      <p:sp>
        <p:nvSpPr>
          <p:cNvPr id="81939" name="Text Box 1043">
            <a:extLst>
              <a:ext uri="{FF2B5EF4-FFF2-40B4-BE49-F238E27FC236}">
                <a16:creationId xmlns:a16="http://schemas.microsoft.com/office/drawing/2014/main" id="{245A4A45-9064-4914-815E-07C0AAFD3563}"/>
              </a:ext>
            </a:extLst>
          </p:cNvPr>
          <p:cNvSpPr txBox="1">
            <a:spLocks noChangeArrowheads="1"/>
          </p:cNvSpPr>
          <p:nvPr/>
        </p:nvSpPr>
        <p:spPr bwMode="auto">
          <a:xfrm>
            <a:off x="4354514" y="5756276"/>
            <a:ext cx="34083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latin typeface="Times New Roman" panose="02020603050405020304" pitchFamily="18" charset="0"/>
              </a:rPr>
              <a:t>Is 7 = midpoint key?  NO.</a:t>
            </a:r>
          </a:p>
          <a:p>
            <a:pPr fontAlgn="base">
              <a:spcBef>
                <a:spcPct val="0"/>
              </a:spcBef>
              <a:spcAft>
                <a:spcPct val="0"/>
              </a:spcAft>
            </a:pPr>
            <a:r>
              <a:rPr lang="en-US" altLang="ti-ET" sz="2400">
                <a:latin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a:extLst>
              <a:ext uri="{FF2B5EF4-FFF2-40B4-BE49-F238E27FC236}">
                <a16:creationId xmlns:a16="http://schemas.microsoft.com/office/drawing/2014/main" id="{5993FB37-5ABB-40CF-A313-DEE1DFDF02F8}"/>
              </a:ext>
            </a:extLst>
          </p:cNvPr>
          <p:cNvSpPr>
            <a:spLocks noGrp="1" noChangeArrowheads="1"/>
          </p:cNvSpPr>
          <p:nvPr>
            <p:ph type="title"/>
          </p:nvPr>
        </p:nvSpPr>
        <p:spPr/>
        <p:txBody>
          <a:bodyPr/>
          <a:lstStyle/>
          <a:p>
            <a:r>
              <a:rPr lang="en-US" altLang="ti-ET">
                <a:solidFill>
                  <a:schemeClr val="tx1"/>
                </a:solidFill>
              </a:rPr>
              <a:t>Binary Search</a:t>
            </a:r>
          </a:p>
        </p:txBody>
      </p:sp>
      <p:sp>
        <p:nvSpPr>
          <p:cNvPr id="82947" name="Rectangle 1027">
            <a:extLst>
              <a:ext uri="{FF2B5EF4-FFF2-40B4-BE49-F238E27FC236}">
                <a16:creationId xmlns:a16="http://schemas.microsoft.com/office/drawing/2014/main" id="{0AA3B9EB-117B-4C4C-80F3-35656CF8A127}"/>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82948" name="Rectangle 1028">
            <a:extLst>
              <a:ext uri="{FF2B5EF4-FFF2-40B4-BE49-F238E27FC236}">
                <a16:creationId xmlns:a16="http://schemas.microsoft.com/office/drawing/2014/main" id="{E61574DA-CB5A-4259-AE76-2B5A8C23A717}"/>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82949" name="Text Box 1029">
            <a:extLst>
              <a:ext uri="{FF2B5EF4-FFF2-40B4-BE49-F238E27FC236}">
                <a16:creationId xmlns:a16="http://schemas.microsoft.com/office/drawing/2014/main" id="{DF0EB7D5-AC0B-4855-BB52-7B8BF7F143E2}"/>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a:latin typeface="Times New Roman" panose="02020603050405020304" pitchFamily="18" charset="0"/>
              </a:rPr>
              <a:t>Example: sorted array of integer keys.  Target=7.</a:t>
            </a: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p:txBody>
      </p:sp>
      <p:sp>
        <p:nvSpPr>
          <p:cNvPr id="82950" name="Rectangle 1030">
            <a:extLst>
              <a:ext uri="{FF2B5EF4-FFF2-40B4-BE49-F238E27FC236}">
                <a16:creationId xmlns:a16="http://schemas.microsoft.com/office/drawing/2014/main" id="{0BAE2B98-7C10-42CB-8D3F-35BC16A8DE28}"/>
              </a:ext>
            </a:extLst>
          </p:cNvPr>
          <p:cNvSpPr>
            <a:spLocks noChangeArrowheads="1"/>
          </p:cNvSpPr>
          <p:nvPr/>
        </p:nvSpPr>
        <p:spPr bwMode="auto">
          <a:xfrm>
            <a:off x="2514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82951" name="Rectangle 1031">
            <a:extLst>
              <a:ext uri="{FF2B5EF4-FFF2-40B4-BE49-F238E27FC236}">
                <a16:creationId xmlns:a16="http://schemas.microsoft.com/office/drawing/2014/main" id="{692E4E55-CEA9-4B62-A613-1B0347C3FCDE}"/>
              </a:ext>
            </a:extLst>
          </p:cNvPr>
          <p:cNvSpPr>
            <a:spLocks noChangeArrowheads="1"/>
          </p:cNvSpPr>
          <p:nvPr/>
        </p:nvSpPr>
        <p:spPr bwMode="auto">
          <a:xfrm>
            <a:off x="34290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82952" name="Rectangle 1032">
            <a:extLst>
              <a:ext uri="{FF2B5EF4-FFF2-40B4-BE49-F238E27FC236}">
                <a16:creationId xmlns:a16="http://schemas.microsoft.com/office/drawing/2014/main" id="{0B76D8B5-23A8-4BD9-BA21-453B2DDE04BE}"/>
              </a:ext>
            </a:extLst>
          </p:cNvPr>
          <p:cNvSpPr>
            <a:spLocks noChangeArrowheads="1"/>
          </p:cNvSpPr>
          <p:nvPr/>
        </p:nvSpPr>
        <p:spPr bwMode="auto">
          <a:xfrm>
            <a:off x="43434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82953" name="Rectangle 1033">
            <a:extLst>
              <a:ext uri="{FF2B5EF4-FFF2-40B4-BE49-F238E27FC236}">
                <a16:creationId xmlns:a16="http://schemas.microsoft.com/office/drawing/2014/main" id="{4A70504B-2293-4DB1-8C29-96C7BD602A0F}"/>
              </a:ext>
            </a:extLst>
          </p:cNvPr>
          <p:cNvSpPr>
            <a:spLocks noChangeArrowheads="1"/>
          </p:cNvSpPr>
          <p:nvPr/>
        </p:nvSpPr>
        <p:spPr bwMode="auto">
          <a:xfrm>
            <a:off x="5257800" y="34290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82954" name="Rectangle 1034">
            <a:extLst>
              <a:ext uri="{FF2B5EF4-FFF2-40B4-BE49-F238E27FC236}">
                <a16:creationId xmlns:a16="http://schemas.microsoft.com/office/drawing/2014/main" id="{48445271-5E13-4BE6-A02E-E25E1998942B}"/>
              </a:ext>
            </a:extLst>
          </p:cNvPr>
          <p:cNvSpPr>
            <a:spLocks noChangeArrowheads="1"/>
          </p:cNvSpPr>
          <p:nvPr/>
        </p:nvSpPr>
        <p:spPr bwMode="auto">
          <a:xfrm>
            <a:off x="61722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82955" name="Rectangle 1035">
            <a:extLst>
              <a:ext uri="{FF2B5EF4-FFF2-40B4-BE49-F238E27FC236}">
                <a16:creationId xmlns:a16="http://schemas.microsoft.com/office/drawing/2014/main" id="{FE4493F8-D5BC-4FC8-9720-4DAF47E9411F}"/>
              </a:ext>
            </a:extLst>
          </p:cNvPr>
          <p:cNvSpPr>
            <a:spLocks noChangeArrowheads="1"/>
          </p:cNvSpPr>
          <p:nvPr/>
        </p:nvSpPr>
        <p:spPr bwMode="auto">
          <a:xfrm>
            <a:off x="7086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82956" name="Rectangle 1036">
            <a:extLst>
              <a:ext uri="{FF2B5EF4-FFF2-40B4-BE49-F238E27FC236}">
                <a16:creationId xmlns:a16="http://schemas.microsoft.com/office/drawing/2014/main" id="{0E0CB634-40D2-4B67-B0D7-30B6A3C41AFA}"/>
              </a:ext>
            </a:extLst>
          </p:cNvPr>
          <p:cNvSpPr>
            <a:spLocks noChangeArrowheads="1"/>
          </p:cNvSpPr>
          <p:nvPr/>
        </p:nvSpPr>
        <p:spPr bwMode="auto">
          <a:xfrm>
            <a:off x="80010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82957" name="Rectangle 1037">
            <a:extLst>
              <a:ext uri="{FF2B5EF4-FFF2-40B4-BE49-F238E27FC236}">
                <a16:creationId xmlns:a16="http://schemas.microsoft.com/office/drawing/2014/main" id="{2E2BD428-0E8C-4972-9F86-165183BC473E}"/>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82958" name="Rectangle 1038">
            <a:extLst>
              <a:ext uri="{FF2B5EF4-FFF2-40B4-BE49-F238E27FC236}">
                <a16:creationId xmlns:a16="http://schemas.microsoft.com/office/drawing/2014/main" id="{E7EF1859-3005-4B9D-9D23-5E865C97CCFF}"/>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82959" name="Rectangle 1039">
            <a:extLst>
              <a:ext uri="{FF2B5EF4-FFF2-40B4-BE49-F238E27FC236}">
                <a16:creationId xmlns:a16="http://schemas.microsoft.com/office/drawing/2014/main" id="{3A18B22C-0F9B-4219-82F8-4754E4E974C7}"/>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82960" name="Rectangle 1040">
            <a:extLst>
              <a:ext uri="{FF2B5EF4-FFF2-40B4-BE49-F238E27FC236}">
                <a16:creationId xmlns:a16="http://schemas.microsoft.com/office/drawing/2014/main" id="{1DC29D6F-3B05-41DF-8641-7DC547CECA76}"/>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82961" name="Rectangle 1041">
            <a:extLst>
              <a:ext uri="{FF2B5EF4-FFF2-40B4-BE49-F238E27FC236}">
                <a16:creationId xmlns:a16="http://schemas.microsoft.com/office/drawing/2014/main" id="{3DEFA6BB-05BC-4A5A-AC5B-4D8A89DD29FA}"/>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
        <p:nvSpPr>
          <p:cNvPr id="82962" name="Line 1042">
            <a:extLst>
              <a:ext uri="{FF2B5EF4-FFF2-40B4-BE49-F238E27FC236}">
                <a16:creationId xmlns:a16="http://schemas.microsoft.com/office/drawing/2014/main" id="{A9FC31B8-D46D-4110-A39E-51124C7263AA}"/>
              </a:ext>
            </a:extLst>
          </p:cNvPr>
          <p:cNvSpPr>
            <a:spLocks noChangeShapeType="1"/>
          </p:cNvSpPr>
          <p:nvPr/>
        </p:nvSpPr>
        <p:spPr bwMode="auto">
          <a:xfrm>
            <a:off x="5791200" y="4495800"/>
            <a:ext cx="0" cy="1295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p>
        </p:txBody>
      </p:sp>
      <p:sp>
        <p:nvSpPr>
          <p:cNvPr id="82963" name="Text Box 1043">
            <a:extLst>
              <a:ext uri="{FF2B5EF4-FFF2-40B4-BE49-F238E27FC236}">
                <a16:creationId xmlns:a16="http://schemas.microsoft.com/office/drawing/2014/main" id="{B33E3088-46FA-434F-980D-EF37C40CAA9B}"/>
              </a:ext>
            </a:extLst>
          </p:cNvPr>
          <p:cNvSpPr txBox="1">
            <a:spLocks noChangeArrowheads="1"/>
          </p:cNvSpPr>
          <p:nvPr/>
        </p:nvSpPr>
        <p:spPr bwMode="auto">
          <a:xfrm>
            <a:off x="4221850" y="5756276"/>
            <a:ext cx="34562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ti-ET" sz="2400">
                <a:solidFill>
                  <a:srgbClr val="FFFFFF"/>
                </a:solidFill>
                <a:latin typeface="Times New Roman" panose="02020603050405020304" pitchFamily="18" charset="0"/>
              </a:rPr>
              <a:t>Is 7 &lt; midpoint key? YES.</a:t>
            </a:r>
          </a:p>
          <a:p>
            <a:pPr algn="ctr" fontAlgn="base">
              <a:spcBef>
                <a:spcPct val="0"/>
              </a:spcBef>
              <a:spcAft>
                <a:spcPct val="0"/>
              </a:spcAft>
            </a:pPr>
            <a:endParaRPr lang="en-US" altLang="ti-ET" sz="2400">
              <a:solidFill>
                <a:srgbClr val="FFFFFF"/>
              </a:solidFill>
              <a:latin typeface="Times New Roman" panose="02020603050405020304" pitchFamily="18" charset="0"/>
            </a:endParaRPr>
          </a:p>
          <a:p>
            <a:pPr algn="ctr" fontAlgn="base">
              <a:spcBef>
                <a:spcPct val="0"/>
              </a:spcBef>
              <a:spcAft>
                <a:spcPct val="0"/>
              </a:spcAft>
            </a:pPr>
            <a:r>
              <a:rPr lang="en-US" altLang="ti-ET" sz="2400">
                <a:solidFill>
                  <a:srgbClr val="FFFFFF"/>
                </a:solidFill>
                <a:latin typeface="Times New Roman" panose="02020603050405020304"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26">
            <a:extLst>
              <a:ext uri="{FF2B5EF4-FFF2-40B4-BE49-F238E27FC236}">
                <a16:creationId xmlns:a16="http://schemas.microsoft.com/office/drawing/2014/main" id="{F5955FC0-8A5E-418E-BDEB-F553B796D886}"/>
              </a:ext>
            </a:extLst>
          </p:cNvPr>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Binary Search</a:t>
            </a:r>
          </a:p>
        </p:txBody>
      </p:sp>
      <p:sp>
        <p:nvSpPr>
          <p:cNvPr id="84995" name="Rectangle 1027">
            <a:extLst>
              <a:ext uri="{FF2B5EF4-FFF2-40B4-BE49-F238E27FC236}">
                <a16:creationId xmlns:a16="http://schemas.microsoft.com/office/drawing/2014/main" id="{80C6E710-6230-446C-BF78-A61B481207FD}"/>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84996" name="Rectangle 1028">
            <a:extLst>
              <a:ext uri="{FF2B5EF4-FFF2-40B4-BE49-F238E27FC236}">
                <a16:creationId xmlns:a16="http://schemas.microsoft.com/office/drawing/2014/main" id="{19433070-B8CF-4B5A-8683-FDF5419932E6}"/>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84997" name="Text Box 1029">
            <a:extLst>
              <a:ext uri="{FF2B5EF4-FFF2-40B4-BE49-F238E27FC236}">
                <a16:creationId xmlns:a16="http://schemas.microsoft.com/office/drawing/2014/main" id="{1F11EFDC-BC8C-4BFB-B5EC-D90A93679354}"/>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a:latin typeface="Times New Roman" panose="02020603050405020304" pitchFamily="18" charset="0"/>
              </a:rPr>
              <a:t>Example: sorted array of integer keys.  Target=7.</a:t>
            </a: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p:txBody>
      </p:sp>
      <p:sp>
        <p:nvSpPr>
          <p:cNvPr id="84998" name="Rectangle 1030">
            <a:extLst>
              <a:ext uri="{FF2B5EF4-FFF2-40B4-BE49-F238E27FC236}">
                <a16:creationId xmlns:a16="http://schemas.microsoft.com/office/drawing/2014/main" id="{2FD6DF8A-D4D0-4D26-9FF0-5E825E667BDE}"/>
              </a:ext>
            </a:extLst>
          </p:cNvPr>
          <p:cNvSpPr>
            <a:spLocks noChangeArrowheads="1"/>
          </p:cNvSpPr>
          <p:nvPr/>
        </p:nvSpPr>
        <p:spPr bwMode="auto">
          <a:xfrm>
            <a:off x="2514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84999" name="Rectangle 1031">
            <a:extLst>
              <a:ext uri="{FF2B5EF4-FFF2-40B4-BE49-F238E27FC236}">
                <a16:creationId xmlns:a16="http://schemas.microsoft.com/office/drawing/2014/main" id="{A70B684A-418D-4091-AAE7-46966A6D98DF}"/>
              </a:ext>
            </a:extLst>
          </p:cNvPr>
          <p:cNvSpPr>
            <a:spLocks noChangeArrowheads="1"/>
          </p:cNvSpPr>
          <p:nvPr/>
        </p:nvSpPr>
        <p:spPr bwMode="auto">
          <a:xfrm>
            <a:off x="34290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85000" name="Rectangle 1032">
            <a:extLst>
              <a:ext uri="{FF2B5EF4-FFF2-40B4-BE49-F238E27FC236}">
                <a16:creationId xmlns:a16="http://schemas.microsoft.com/office/drawing/2014/main" id="{3BA75750-B912-4BF8-9CAE-2E123826A1D4}"/>
              </a:ext>
            </a:extLst>
          </p:cNvPr>
          <p:cNvSpPr>
            <a:spLocks noChangeArrowheads="1"/>
          </p:cNvSpPr>
          <p:nvPr/>
        </p:nvSpPr>
        <p:spPr bwMode="auto">
          <a:xfrm>
            <a:off x="43434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85001" name="Rectangle 1033">
            <a:extLst>
              <a:ext uri="{FF2B5EF4-FFF2-40B4-BE49-F238E27FC236}">
                <a16:creationId xmlns:a16="http://schemas.microsoft.com/office/drawing/2014/main" id="{5F6C2636-7B8C-44FC-B88F-929D270F537B}"/>
              </a:ext>
            </a:extLst>
          </p:cNvPr>
          <p:cNvSpPr>
            <a:spLocks noChangeArrowheads="1"/>
          </p:cNvSpPr>
          <p:nvPr/>
        </p:nvSpPr>
        <p:spPr bwMode="auto">
          <a:xfrm>
            <a:off x="52578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85002" name="Rectangle 1034">
            <a:extLst>
              <a:ext uri="{FF2B5EF4-FFF2-40B4-BE49-F238E27FC236}">
                <a16:creationId xmlns:a16="http://schemas.microsoft.com/office/drawing/2014/main" id="{E260E110-7196-418B-A278-09DF44C89293}"/>
              </a:ext>
            </a:extLst>
          </p:cNvPr>
          <p:cNvSpPr>
            <a:spLocks noChangeArrowheads="1"/>
          </p:cNvSpPr>
          <p:nvPr/>
        </p:nvSpPr>
        <p:spPr bwMode="auto">
          <a:xfrm>
            <a:off x="61722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85003" name="Rectangle 1035">
            <a:extLst>
              <a:ext uri="{FF2B5EF4-FFF2-40B4-BE49-F238E27FC236}">
                <a16:creationId xmlns:a16="http://schemas.microsoft.com/office/drawing/2014/main" id="{DAB6C7C6-19D3-4A11-A6D2-A0E378B817E8}"/>
              </a:ext>
            </a:extLst>
          </p:cNvPr>
          <p:cNvSpPr>
            <a:spLocks noChangeArrowheads="1"/>
          </p:cNvSpPr>
          <p:nvPr/>
        </p:nvSpPr>
        <p:spPr bwMode="auto">
          <a:xfrm>
            <a:off x="70866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85004" name="Rectangle 1036">
            <a:extLst>
              <a:ext uri="{FF2B5EF4-FFF2-40B4-BE49-F238E27FC236}">
                <a16:creationId xmlns:a16="http://schemas.microsoft.com/office/drawing/2014/main" id="{41F1EE40-C98D-4BCC-8739-38BA68EB472E}"/>
              </a:ext>
            </a:extLst>
          </p:cNvPr>
          <p:cNvSpPr>
            <a:spLocks noChangeArrowheads="1"/>
          </p:cNvSpPr>
          <p:nvPr/>
        </p:nvSpPr>
        <p:spPr bwMode="auto">
          <a:xfrm>
            <a:off x="80010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85005" name="Rectangle 1037">
            <a:extLst>
              <a:ext uri="{FF2B5EF4-FFF2-40B4-BE49-F238E27FC236}">
                <a16:creationId xmlns:a16="http://schemas.microsoft.com/office/drawing/2014/main" id="{8B0CF5DB-020D-47C9-A3F4-0E790A32E290}"/>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85006" name="Rectangle 1038">
            <a:extLst>
              <a:ext uri="{FF2B5EF4-FFF2-40B4-BE49-F238E27FC236}">
                <a16:creationId xmlns:a16="http://schemas.microsoft.com/office/drawing/2014/main" id="{49BED560-BA5B-4D29-A0FF-EFEB634C1866}"/>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85007" name="Rectangle 1039">
            <a:extLst>
              <a:ext uri="{FF2B5EF4-FFF2-40B4-BE49-F238E27FC236}">
                <a16:creationId xmlns:a16="http://schemas.microsoft.com/office/drawing/2014/main" id="{D6FDD84C-1D81-4C95-AAFA-8AF418EC0257}"/>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85008" name="Rectangle 1040">
            <a:extLst>
              <a:ext uri="{FF2B5EF4-FFF2-40B4-BE49-F238E27FC236}">
                <a16:creationId xmlns:a16="http://schemas.microsoft.com/office/drawing/2014/main" id="{5D2B700A-7EDE-4BB4-B3EC-5E979CF849F2}"/>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85009" name="Rectangle 1041">
            <a:extLst>
              <a:ext uri="{FF2B5EF4-FFF2-40B4-BE49-F238E27FC236}">
                <a16:creationId xmlns:a16="http://schemas.microsoft.com/office/drawing/2014/main" id="{A4565151-847D-494D-A40F-39F5B1382E32}"/>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
        <p:nvSpPr>
          <p:cNvPr id="85010" name="Text Box 1042">
            <a:extLst>
              <a:ext uri="{FF2B5EF4-FFF2-40B4-BE49-F238E27FC236}">
                <a16:creationId xmlns:a16="http://schemas.microsoft.com/office/drawing/2014/main" id="{545D3A27-D7BB-422B-8594-1C3365D89225}"/>
              </a:ext>
            </a:extLst>
          </p:cNvPr>
          <p:cNvSpPr txBox="1">
            <a:spLocks noChangeArrowheads="1"/>
          </p:cNvSpPr>
          <p:nvPr/>
        </p:nvSpPr>
        <p:spPr bwMode="auto">
          <a:xfrm>
            <a:off x="3015253" y="5257801"/>
            <a:ext cx="61614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ti-ET" sz="2400">
                <a:latin typeface="Times New Roman" panose="02020603050405020304" pitchFamily="18" charset="0"/>
              </a:rPr>
              <a:t>Search for the target in the area before midpoint.</a:t>
            </a:r>
          </a:p>
          <a:p>
            <a:pPr algn="ctr" fontAlgn="base">
              <a:spcBef>
                <a:spcPct val="0"/>
              </a:spcBef>
              <a:spcAft>
                <a:spcPct val="0"/>
              </a:spcAft>
            </a:pPr>
            <a:r>
              <a:rPr lang="en-US" altLang="ti-ET" sz="2400">
                <a:latin typeface="Times New Roman" panose="02020603050405020304" pitchFamily="18" charset="0"/>
              </a:rPr>
              <a:t> </a:t>
            </a:r>
          </a:p>
        </p:txBody>
      </p:sp>
      <p:sp>
        <p:nvSpPr>
          <p:cNvPr id="85011" name="AutoShape 1043">
            <a:extLst>
              <a:ext uri="{FF2B5EF4-FFF2-40B4-BE49-F238E27FC236}">
                <a16:creationId xmlns:a16="http://schemas.microsoft.com/office/drawing/2014/main" id="{E1B00324-9A25-45B5-9DAD-19E236DAD3DE}"/>
              </a:ext>
            </a:extLst>
          </p:cNvPr>
          <p:cNvSpPr>
            <a:spLocks/>
          </p:cNvSpPr>
          <p:nvPr/>
        </p:nvSpPr>
        <p:spPr bwMode="auto">
          <a:xfrm rot="16200000">
            <a:off x="3619500" y="3314700"/>
            <a:ext cx="533400" cy="2743200"/>
          </a:xfrm>
          <a:prstGeom prst="leftBrace">
            <a:avLst>
              <a:gd name="adj1" fmla="val 4285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a:extLst>
              <a:ext uri="{FF2B5EF4-FFF2-40B4-BE49-F238E27FC236}">
                <a16:creationId xmlns:a16="http://schemas.microsoft.com/office/drawing/2014/main" id="{9A118C46-FA01-45F1-8A93-CA2E80B28C0A}"/>
              </a:ext>
            </a:extLst>
          </p:cNvPr>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Binary Search</a:t>
            </a:r>
          </a:p>
        </p:txBody>
      </p:sp>
      <p:sp>
        <p:nvSpPr>
          <p:cNvPr id="86019" name="Rectangle 1027">
            <a:extLst>
              <a:ext uri="{FF2B5EF4-FFF2-40B4-BE49-F238E27FC236}">
                <a16:creationId xmlns:a16="http://schemas.microsoft.com/office/drawing/2014/main" id="{59C98438-0959-4BA9-8DB8-F6B3DC7FA839}"/>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86020" name="Rectangle 1028">
            <a:extLst>
              <a:ext uri="{FF2B5EF4-FFF2-40B4-BE49-F238E27FC236}">
                <a16:creationId xmlns:a16="http://schemas.microsoft.com/office/drawing/2014/main" id="{859D4A7D-DD96-4ED8-AF18-686B49124901}"/>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86021" name="Text Box 1029">
            <a:extLst>
              <a:ext uri="{FF2B5EF4-FFF2-40B4-BE49-F238E27FC236}">
                <a16:creationId xmlns:a16="http://schemas.microsoft.com/office/drawing/2014/main" id="{CE138FD5-B814-43D9-B60F-3948DBDE9057}"/>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a:latin typeface="Times New Roman" panose="02020603050405020304" pitchFamily="18" charset="0"/>
              </a:rPr>
              <a:t>Example: sorted array of integer keys.  Target=7.</a:t>
            </a: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p:txBody>
      </p:sp>
      <p:sp>
        <p:nvSpPr>
          <p:cNvPr id="86022" name="Rectangle 1030">
            <a:extLst>
              <a:ext uri="{FF2B5EF4-FFF2-40B4-BE49-F238E27FC236}">
                <a16:creationId xmlns:a16="http://schemas.microsoft.com/office/drawing/2014/main" id="{DD183ADB-2932-4AFE-BE32-2030F9EDF9A9}"/>
              </a:ext>
            </a:extLst>
          </p:cNvPr>
          <p:cNvSpPr>
            <a:spLocks noChangeArrowheads="1"/>
          </p:cNvSpPr>
          <p:nvPr/>
        </p:nvSpPr>
        <p:spPr bwMode="auto">
          <a:xfrm>
            <a:off x="2514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86023" name="Rectangle 1031">
            <a:extLst>
              <a:ext uri="{FF2B5EF4-FFF2-40B4-BE49-F238E27FC236}">
                <a16:creationId xmlns:a16="http://schemas.microsoft.com/office/drawing/2014/main" id="{86027EF2-1FFF-412D-A847-BAC3BEFAADEE}"/>
              </a:ext>
            </a:extLst>
          </p:cNvPr>
          <p:cNvSpPr>
            <a:spLocks noChangeArrowheads="1"/>
          </p:cNvSpPr>
          <p:nvPr/>
        </p:nvSpPr>
        <p:spPr bwMode="auto">
          <a:xfrm>
            <a:off x="3429000" y="34290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86024" name="Rectangle 1032">
            <a:extLst>
              <a:ext uri="{FF2B5EF4-FFF2-40B4-BE49-F238E27FC236}">
                <a16:creationId xmlns:a16="http://schemas.microsoft.com/office/drawing/2014/main" id="{3367E3BB-B1E0-411E-A57E-0E5A5A7F343F}"/>
              </a:ext>
            </a:extLst>
          </p:cNvPr>
          <p:cNvSpPr>
            <a:spLocks noChangeArrowheads="1"/>
          </p:cNvSpPr>
          <p:nvPr/>
        </p:nvSpPr>
        <p:spPr bwMode="auto">
          <a:xfrm>
            <a:off x="43434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86025" name="Rectangle 1033">
            <a:extLst>
              <a:ext uri="{FF2B5EF4-FFF2-40B4-BE49-F238E27FC236}">
                <a16:creationId xmlns:a16="http://schemas.microsoft.com/office/drawing/2014/main" id="{79928B7B-F17E-4E07-A907-5BCAA2B7C080}"/>
              </a:ext>
            </a:extLst>
          </p:cNvPr>
          <p:cNvSpPr>
            <a:spLocks noChangeArrowheads="1"/>
          </p:cNvSpPr>
          <p:nvPr/>
        </p:nvSpPr>
        <p:spPr bwMode="auto">
          <a:xfrm>
            <a:off x="52578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86026" name="Rectangle 1034">
            <a:extLst>
              <a:ext uri="{FF2B5EF4-FFF2-40B4-BE49-F238E27FC236}">
                <a16:creationId xmlns:a16="http://schemas.microsoft.com/office/drawing/2014/main" id="{F2B522CF-00A3-4314-8A6A-E4CEE8CC8719}"/>
              </a:ext>
            </a:extLst>
          </p:cNvPr>
          <p:cNvSpPr>
            <a:spLocks noChangeArrowheads="1"/>
          </p:cNvSpPr>
          <p:nvPr/>
        </p:nvSpPr>
        <p:spPr bwMode="auto">
          <a:xfrm>
            <a:off x="61722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86027" name="Rectangle 1035">
            <a:extLst>
              <a:ext uri="{FF2B5EF4-FFF2-40B4-BE49-F238E27FC236}">
                <a16:creationId xmlns:a16="http://schemas.microsoft.com/office/drawing/2014/main" id="{9263387C-9CA6-4BA9-8082-5574046EA5A3}"/>
              </a:ext>
            </a:extLst>
          </p:cNvPr>
          <p:cNvSpPr>
            <a:spLocks noChangeArrowheads="1"/>
          </p:cNvSpPr>
          <p:nvPr/>
        </p:nvSpPr>
        <p:spPr bwMode="auto">
          <a:xfrm>
            <a:off x="70866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86028" name="Rectangle 1036">
            <a:extLst>
              <a:ext uri="{FF2B5EF4-FFF2-40B4-BE49-F238E27FC236}">
                <a16:creationId xmlns:a16="http://schemas.microsoft.com/office/drawing/2014/main" id="{3A3B0ED5-2BED-46A1-B2A3-0E6AF0D2FF7E}"/>
              </a:ext>
            </a:extLst>
          </p:cNvPr>
          <p:cNvSpPr>
            <a:spLocks noChangeArrowheads="1"/>
          </p:cNvSpPr>
          <p:nvPr/>
        </p:nvSpPr>
        <p:spPr bwMode="auto">
          <a:xfrm>
            <a:off x="80010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86029" name="Rectangle 1037">
            <a:extLst>
              <a:ext uri="{FF2B5EF4-FFF2-40B4-BE49-F238E27FC236}">
                <a16:creationId xmlns:a16="http://schemas.microsoft.com/office/drawing/2014/main" id="{67EA6D9E-6D34-4368-A674-9E410257F6E6}"/>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86030" name="Rectangle 1038">
            <a:extLst>
              <a:ext uri="{FF2B5EF4-FFF2-40B4-BE49-F238E27FC236}">
                <a16:creationId xmlns:a16="http://schemas.microsoft.com/office/drawing/2014/main" id="{0C063602-6A35-476E-9401-BFC7C9180D69}"/>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86031" name="Rectangle 1039">
            <a:extLst>
              <a:ext uri="{FF2B5EF4-FFF2-40B4-BE49-F238E27FC236}">
                <a16:creationId xmlns:a16="http://schemas.microsoft.com/office/drawing/2014/main" id="{F36B70C3-5578-4778-BD9A-195009543BD7}"/>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86032" name="Rectangle 1040">
            <a:extLst>
              <a:ext uri="{FF2B5EF4-FFF2-40B4-BE49-F238E27FC236}">
                <a16:creationId xmlns:a16="http://schemas.microsoft.com/office/drawing/2014/main" id="{73348E93-B93B-41F0-A1E8-E1477D23BBFD}"/>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86033" name="Rectangle 1041">
            <a:extLst>
              <a:ext uri="{FF2B5EF4-FFF2-40B4-BE49-F238E27FC236}">
                <a16:creationId xmlns:a16="http://schemas.microsoft.com/office/drawing/2014/main" id="{AFCA62D4-24AB-4F8A-959D-E2893C8C9DFF}"/>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
        <p:nvSpPr>
          <p:cNvPr id="86036" name="Line 1044">
            <a:extLst>
              <a:ext uri="{FF2B5EF4-FFF2-40B4-BE49-F238E27FC236}">
                <a16:creationId xmlns:a16="http://schemas.microsoft.com/office/drawing/2014/main" id="{BD817254-BC05-4658-927C-5DFE31C4BC31}"/>
              </a:ext>
            </a:extLst>
          </p:cNvPr>
          <p:cNvSpPr>
            <a:spLocks noChangeShapeType="1"/>
          </p:cNvSpPr>
          <p:nvPr/>
        </p:nvSpPr>
        <p:spPr bwMode="auto">
          <a:xfrm>
            <a:off x="3886200" y="4495800"/>
            <a:ext cx="0" cy="1295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p>
        </p:txBody>
      </p:sp>
      <p:sp>
        <p:nvSpPr>
          <p:cNvPr id="86037" name="Text Box 1045">
            <a:extLst>
              <a:ext uri="{FF2B5EF4-FFF2-40B4-BE49-F238E27FC236}">
                <a16:creationId xmlns:a16="http://schemas.microsoft.com/office/drawing/2014/main" id="{488C7F25-4C41-457C-9567-7371F13A7032}"/>
              </a:ext>
            </a:extLst>
          </p:cNvPr>
          <p:cNvSpPr txBox="1">
            <a:spLocks noChangeArrowheads="1"/>
          </p:cNvSpPr>
          <p:nvPr/>
        </p:nvSpPr>
        <p:spPr bwMode="auto">
          <a:xfrm>
            <a:off x="2209801" y="5756275"/>
            <a:ext cx="351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latin typeface="Times New Roman" panose="02020603050405020304" pitchFamily="18" charset="0"/>
              </a:rPr>
              <a:t>Find approximate midpoint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a:extLst>
              <a:ext uri="{FF2B5EF4-FFF2-40B4-BE49-F238E27FC236}">
                <a16:creationId xmlns:a16="http://schemas.microsoft.com/office/drawing/2014/main" id="{BD8947FD-98A5-4417-ADF4-F4CC30A9B52D}"/>
              </a:ext>
            </a:extLst>
          </p:cNvPr>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Binary Search</a:t>
            </a:r>
          </a:p>
        </p:txBody>
      </p:sp>
      <p:sp>
        <p:nvSpPr>
          <p:cNvPr id="87043" name="Rectangle 1027">
            <a:extLst>
              <a:ext uri="{FF2B5EF4-FFF2-40B4-BE49-F238E27FC236}">
                <a16:creationId xmlns:a16="http://schemas.microsoft.com/office/drawing/2014/main" id="{060E625D-5CC4-4936-B93C-AE4DE7D4E85F}"/>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87044" name="Rectangle 1028">
            <a:extLst>
              <a:ext uri="{FF2B5EF4-FFF2-40B4-BE49-F238E27FC236}">
                <a16:creationId xmlns:a16="http://schemas.microsoft.com/office/drawing/2014/main" id="{2249A30C-4A03-4D49-B6C5-56EBC0D27117}"/>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87045" name="Text Box 1029">
            <a:extLst>
              <a:ext uri="{FF2B5EF4-FFF2-40B4-BE49-F238E27FC236}">
                <a16:creationId xmlns:a16="http://schemas.microsoft.com/office/drawing/2014/main" id="{5273276C-DEF3-4BBF-BD14-15D0CEF445AB}"/>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a:latin typeface="Times New Roman" panose="02020603050405020304" pitchFamily="18" charset="0"/>
              </a:rPr>
              <a:t>Example: sorted array of integer keys.  Target=7.</a:t>
            </a: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p:txBody>
      </p:sp>
      <p:sp>
        <p:nvSpPr>
          <p:cNvPr id="87046" name="Rectangle 1030">
            <a:extLst>
              <a:ext uri="{FF2B5EF4-FFF2-40B4-BE49-F238E27FC236}">
                <a16:creationId xmlns:a16="http://schemas.microsoft.com/office/drawing/2014/main" id="{3FE12301-0BD9-4BCA-B9FB-38147CA82739}"/>
              </a:ext>
            </a:extLst>
          </p:cNvPr>
          <p:cNvSpPr>
            <a:spLocks noChangeArrowheads="1"/>
          </p:cNvSpPr>
          <p:nvPr/>
        </p:nvSpPr>
        <p:spPr bwMode="auto">
          <a:xfrm>
            <a:off x="2514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87047" name="Rectangle 1031">
            <a:extLst>
              <a:ext uri="{FF2B5EF4-FFF2-40B4-BE49-F238E27FC236}">
                <a16:creationId xmlns:a16="http://schemas.microsoft.com/office/drawing/2014/main" id="{8F62FEB5-50EB-4771-AD8B-80B67FE9544A}"/>
              </a:ext>
            </a:extLst>
          </p:cNvPr>
          <p:cNvSpPr>
            <a:spLocks noChangeArrowheads="1"/>
          </p:cNvSpPr>
          <p:nvPr/>
        </p:nvSpPr>
        <p:spPr bwMode="auto">
          <a:xfrm>
            <a:off x="3429000" y="34290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87048" name="Rectangle 1032">
            <a:extLst>
              <a:ext uri="{FF2B5EF4-FFF2-40B4-BE49-F238E27FC236}">
                <a16:creationId xmlns:a16="http://schemas.microsoft.com/office/drawing/2014/main" id="{DB747194-270A-4264-B78B-F0A7E79F45F4}"/>
              </a:ext>
            </a:extLst>
          </p:cNvPr>
          <p:cNvSpPr>
            <a:spLocks noChangeArrowheads="1"/>
          </p:cNvSpPr>
          <p:nvPr/>
        </p:nvSpPr>
        <p:spPr bwMode="auto">
          <a:xfrm>
            <a:off x="43434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87049" name="Rectangle 1033">
            <a:extLst>
              <a:ext uri="{FF2B5EF4-FFF2-40B4-BE49-F238E27FC236}">
                <a16:creationId xmlns:a16="http://schemas.microsoft.com/office/drawing/2014/main" id="{EB77C51C-2BCA-4177-A184-E0A525C5C5BF}"/>
              </a:ext>
            </a:extLst>
          </p:cNvPr>
          <p:cNvSpPr>
            <a:spLocks noChangeArrowheads="1"/>
          </p:cNvSpPr>
          <p:nvPr/>
        </p:nvSpPr>
        <p:spPr bwMode="auto">
          <a:xfrm>
            <a:off x="52578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87050" name="Rectangle 1034">
            <a:extLst>
              <a:ext uri="{FF2B5EF4-FFF2-40B4-BE49-F238E27FC236}">
                <a16:creationId xmlns:a16="http://schemas.microsoft.com/office/drawing/2014/main" id="{56EB5519-CBAB-43C8-A9D6-89571A7F5F2C}"/>
              </a:ext>
            </a:extLst>
          </p:cNvPr>
          <p:cNvSpPr>
            <a:spLocks noChangeArrowheads="1"/>
          </p:cNvSpPr>
          <p:nvPr/>
        </p:nvSpPr>
        <p:spPr bwMode="auto">
          <a:xfrm>
            <a:off x="61722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87051" name="Rectangle 1035">
            <a:extLst>
              <a:ext uri="{FF2B5EF4-FFF2-40B4-BE49-F238E27FC236}">
                <a16:creationId xmlns:a16="http://schemas.microsoft.com/office/drawing/2014/main" id="{35B19280-8B6B-42C6-9B23-CFD591846A81}"/>
              </a:ext>
            </a:extLst>
          </p:cNvPr>
          <p:cNvSpPr>
            <a:spLocks noChangeArrowheads="1"/>
          </p:cNvSpPr>
          <p:nvPr/>
        </p:nvSpPr>
        <p:spPr bwMode="auto">
          <a:xfrm>
            <a:off x="70866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87052" name="Rectangle 1036">
            <a:extLst>
              <a:ext uri="{FF2B5EF4-FFF2-40B4-BE49-F238E27FC236}">
                <a16:creationId xmlns:a16="http://schemas.microsoft.com/office/drawing/2014/main" id="{BCF3F52E-5247-4E55-A7AD-06F161F83ED1}"/>
              </a:ext>
            </a:extLst>
          </p:cNvPr>
          <p:cNvSpPr>
            <a:spLocks noChangeArrowheads="1"/>
          </p:cNvSpPr>
          <p:nvPr/>
        </p:nvSpPr>
        <p:spPr bwMode="auto">
          <a:xfrm>
            <a:off x="80010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87053" name="Rectangle 1037">
            <a:extLst>
              <a:ext uri="{FF2B5EF4-FFF2-40B4-BE49-F238E27FC236}">
                <a16:creationId xmlns:a16="http://schemas.microsoft.com/office/drawing/2014/main" id="{3D496254-35BD-4ED3-A4FF-D37E31E96185}"/>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87054" name="Rectangle 1038">
            <a:extLst>
              <a:ext uri="{FF2B5EF4-FFF2-40B4-BE49-F238E27FC236}">
                <a16:creationId xmlns:a16="http://schemas.microsoft.com/office/drawing/2014/main" id="{B94339E6-DC87-4514-B383-DB10AB866066}"/>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87055" name="Rectangle 1039">
            <a:extLst>
              <a:ext uri="{FF2B5EF4-FFF2-40B4-BE49-F238E27FC236}">
                <a16:creationId xmlns:a16="http://schemas.microsoft.com/office/drawing/2014/main" id="{450654F8-8E6D-4EF6-B664-59E97536DF77}"/>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87056" name="Rectangle 1040">
            <a:extLst>
              <a:ext uri="{FF2B5EF4-FFF2-40B4-BE49-F238E27FC236}">
                <a16:creationId xmlns:a16="http://schemas.microsoft.com/office/drawing/2014/main" id="{D217663F-E588-4A4E-B933-1A95BD2E3146}"/>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87057" name="Rectangle 1041">
            <a:extLst>
              <a:ext uri="{FF2B5EF4-FFF2-40B4-BE49-F238E27FC236}">
                <a16:creationId xmlns:a16="http://schemas.microsoft.com/office/drawing/2014/main" id="{4F68D01B-1EAE-477F-A2DF-37FD5BF2D533}"/>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
        <p:nvSpPr>
          <p:cNvPr id="87058" name="Line 1042">
            <a:extLst>
              <a:ext uri="{FF2B5EF4-FFF2-40B4-BE49-F238E27FC236}">
                <a16:creationId xmlns:a16="http://schemas.microsoft.com/office/drawing/2014/main" id="{57240F5F-2D0F-4C12-8973-6D462D893A86}"/>
              </a:ext>
            </a:extLst>
          </p:cNvPr>
          <p:cNvSpPr>
            <a:spLocks noChangeShapeType="1"/>
          </p:cNvSpPr>
          <p:nvPr/>
        </p:nvSpPr>
        <p:spPr bwMode="auto">
          <a:xfrm>
            <a:off x="3886200" y="4495800"/>
            <a:ext cx="0" cy="1295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p>
        </p:txBody>
      </p:sp>
      <p:sp>
        <p:nvSpPr>
          <p:cNvPr id="87059" name="Text Box 1043">
            <a:extLst>
              <a:ext uri="{FF2B5EF4-FFF2-40B4-BE49-F238E27FC236}">
                <a16:creationId xmlns:a16="http://schemas.microsoft.com/office/drawing/2014/main" id="{6BFCE9C7-203B-4512-9BD3-E9BDEFA98570}"/>
              </a:ext>
            </a:extLst>
          </p:cNvPr>
          <p:cNvSpPr txBox="1">
            <a:spLocks noChangeArrowheads="1"/>
          </p:cNvSpPr>
          <p:nvPr/>
        </p:nvSpPr>
        <p:spPr bwMode="auto">
          <a:xfrm>
            <a:off x="2209800" y="5756275"/>
            <a:ext cx="397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latin typeface="Times New Roman" panose="02020603050405020304" pitchFamily="18" charset="0"/>
              </a:rPr>
              <a:t>Target = key of midpoint? NO.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a:extLst>
              <a:ext uri="{FF2B5EF4-FFF2-40B4-BE49-F238E27FC236}">
                <a16:creationId xmlns:a16="http://schemas.microsoft.com/office/drawing/2014/main" id="{8C51FDE1-66A9-4C02-8025-5EA89CD672A3}"/>
              </a:ext>
            </a:extLst>
          </p:cNvPr>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Binary Search</a:t>
            </a:r>
          </a:p>
        </p:txBody>
      </p:sp>
      <p:sp>
        <p:nvSpPr>
          <p:cNvPr id="89091" name="Rectangle 1027">
            <a:extLst>
              <a:ext uri="{FF2B5EF4-FFF2-40B4-BE49-F238E27FC236}">
                <a16:creationId xmlns:a16="http://schemas.microsoft.com/office/drawing/2014/main" id="{0502A6AF-BF43-43C0-AF63-080AB09863EB}"/>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89092" name="Rectangle 1028">
            <a:extLst>
              <a:ext uri="{FF2B5EF4-FFF2-40B4-BE49-F238E27FC236}">
                <a16:creationId xmlns:a16="http://schemas.microsoft.com/office/drawing/2014/main" id="{98D5E5A2-5D8A-4CF0-BA3A-D6B19F5F1842}"/>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89093" name="Text Box 1029">
            <a:extLst>
              <a:ext uri="{FF2B5EF4-FFF2-40B4-BE49-F238E27FC236}">
                <a16:creationId xmlns:a16="http://schemas.microsoft.com/office/drawing/2014/main" id="{EFA218D9-3D8C-4E5B-A3E4-DE0E8AEA0466}"/>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a:latin typeface="Times New Roman" panose="02020603050405020304" pitchFamily="18" charset="0"/>
              </a:rPr>
              <a:t>Example: sorted array of integer keys.  Target=7.</a:t>
            </a: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p:txBody>
      </p:sp>
      <p:sp>
        <p:nvSpPr>
          <p:cNvPr id="89094" name="Rectangle 1030">
            <a:extLst>
              <a:ext uri="{FF2B5EF4-FFF2-40B4-BE49-F238E27FC236}">
                <a16:creationId xmlns:a16="http://schemas.microsoft.com/office/drawing/2014/main" id="{9516A0DC-D3FF-496E-8044-B1146928DE03}"/>
              </a:ext>
            </a:extLst>
          </p:cNvPr>
          <p:cNvSpPr>
            <a:spLocks noChangeArrowheads="1"/>
          </p:cNvSpPr>
          <p:nvPr/>
        </p:nvSpPr>
        <p:spPr bwMode="auto">
          <a:xfrm>
            <a:off x="2514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89095" name="Rectangle 1031">
            <a:extLst>
              <a:ext uri="{FF2B5EF4-FFF2-40B4-BE49-F238E27FC236}">
                <a16:creationId xmlns:a16="http://schemas.microsoft.com/office/drawing/2014/main" id="{B28DB141-3991-46D2-A672-366F1B519742}"/>
              </a:ext>
            </a:extLst>
          </p:cNvPr>
          <p:cNvSpPr>
            <a:spLocks noChangeArrowheads="1"/>
          </p:cNvSpPr>
          <p:nvPr/>
        </p:nvSpPr>
        <p:spPr bwMode="auto">
          <a:xfrm>
            <a:off x="3429000" y="34290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89096" name="Rectangle 1032">
            <a:extLst>
              <a:ext uri="{FF2B5EF4-FFF2-40B4-BE49-F238E27FC236}">
                <a16:creationId xmlns:a16="http://schemas.microsoft.com/office/drawing/2014/main" id="{6BDBB214-FD61-4FC4-BBB7-8662C6091850}"/>
              </a:ext>
            </a:extLst>
          </p:cNvPr>
          <p:cNvSpPr>
            <a:spLocks noChangeArrowheads="1"/>
          </p:cNvSpPr>
          <p:nvPr/>
        </p:nvSpPr>
        <p:spPr bwMode="auto">
          <a:xfrm>
            <a:off x="43434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89097" name="Rectangle 1033">
            <a:extLst>
              <a:ext uri="{FF2B5EF4-FFF2-40B4-BE49-F238E27FC236}">
                <a16:creationId xmlns:a16="http://schemas.microsoft.com/office/drawing/2014/main" id="{087E6B2B-EEF5-41B2-BFC4-0775137F5B93}"/>
              </a:ext>
            </a:extLst>
          </p:cNvPr>
          <p:cNvSpPr>
            <a:spLocks noChangeArrowheads="1"/>
          </p:cNvSpPr>
          <p:nvPr/>
        </p:nvSpPr>
        <p:spPr bwMode="auto">
          <a:xfrm>
            <a:off x="52578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89098" name="Rectangle 1034">
            <a:extLst>
              <a:ext uri="{FF2B5EF4-FFF2-40B4-BE49-F238E27FC236}">
                <a16:creationId xmlns:a16="http://schemas.microsoft.com/office/drawing/2014/main" id="{75729322-3642-40E4-BFF2-C85F6303D761}"/>
              </a:ext>
            </a:extLst>
          </p:cNvPr>
          <p:cNvSpPr>
            <a:spLocks noChangeArrowheads="1"/>
          </p:cNvSpPr>
          <p:nvPr/>
        </p:nvSpPr>
        <p:spPr bwMode="auto">
          <a:xfrm>
            <a:off x="61722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89099" name="Rectangle 1035">
            <a:extLst>
              <a:ext uri="{FF2B5EF4-FFF2-40B4-BE49-F238E27FC236}">
                <a16:creationId xmlns:a16="http://schemas.microsoft.com/office/drawing/2014/main" id="{15B20066-C06A-41DF-B889-927D5E41F06F}"/>
              </a:ext>
            </a:extLst>
          </p:cNvPr>
          <p:cNvSpPr>
            <a:spLocks noChangeArrowheads="1"/>
          </p:cNvSpPr>
          <p:nvPr/>
        </p:nvSpPr>
        <p:spPr bwMode="auto">
          <a:xfrm>
            <a:off x="70866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89100" name="Rectangle 1036">
            <a:extLst>
              <a:ext uri="{FF2B5EF4-FFF2-40B4-BE49-F238E27FC236}">
                <a16:creationId xmlns:a16="http://schemas.microsoft.com/office/drawing/2014/main" id="{0DBFB79C-678B-4225-B71B-8EDE55DFBF1A}"/>
              </a:ext>
            </a:extLst>
          </p:cNvPr>
          <p:cNvSpPr>
            <a:spLocks noChangeArrowheads="1"/>
          </p:cNvSpPr>
          <p:nvPr/>
        </p:nvSpPr>
        <p:spPr bwMode="auto">
          <a:xfrm>
            <a:off x="80010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89101" name="Rectangle 1037">
            <a:extLst>
              <a:ext uri="{FF2B5EF4-FFF2-40B4-BE49-F238E27FC236}">
                <a16:creationId xmlns:a16="http://schemas.microsoft.com/office/drawing/2014/main" id="{1230BB0D-A79D-4230-B30B-B4FB1089826A}"/>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89102" name="Rectangle 1038">
            <a:extLst>
              <a:ext uri="{FF2B5EF4-FFF2-40B4-BE49-F238E27FC236}">
                <a16:creationId xmlns:a16="http://schemas.microsoft.com/office/drawing/2014/main" id="{6BF84D96-BD3F-4684-9905-EC5749D2AD7D}"/>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89103" name="Rectangle 1039">
            <a:extLst>
              <a:ext uri="{FF2B5EF4-FFF2-40B4-BE49-F238E27FC236}">
                <a16:creationId xmlns:a16="http://schemas.microsoft.com/office/drawing/2014/main" id="{14B65889-B5EE-4D50-97FD-8FE43CBCEABC}"/>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89104" name="Rectangle 1040">
            <a:extLst>
              <a:ext uri="{FF2B5EF4-FFF2-40B4-BE49-F238E27FC236}">
                <a16:creationId xmlns:a16="http://schemas.microsoft.com/office/drawing/2014/main" id="{860AE827-DAEA-4A33-A304-C591668C270A}"/>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89105" name="Rectangle 1041">
            <a:extLst>
              <a:ext uri="{FF2B5EF4-FFF2-40B4-BE49-F238E27FC236}">
                <a16:creationId xmlns:a16="http://schemas.microsoft.com/office/drawing/2014/main" id="{8380CC1B-5E49-4A6D-B079-B32A9BB51056}"/>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
        <p:nvSpPr>
          <p:cNvPr id="89106" name="Line 1042">
            <a:extLst>
              <a:ext uri="{FF2B5EF4-FFF2-40B4-BE49-F238E27FC236}">
                <a16:creationId xmlns:a16="http://schemas.microsoft.com/office/drawing/2014/main" id="{D96F8686-5389-48DB-ABD9-AFB6BD789322}"/>
              </a:ext>
            </a:extLst>
          </p:cNvPr>
          <p:cNvSpPr>
            <a:spLocks noChangeShapeType="1"/>
          </p:cNvSpPr>
          <p:nvPr/>
        </p:nvSpPr>
        <p:spPr bwMode="auto">
          <a:xfrm>
            <a:off x="3886200" y="4495800"/>
            <a:ext cx="0" cy="1295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p>
        </p:txBody>
      </p:sp>
      <p:sp>
        <p:nvSpPr>
          <p:cNvPr id="89107" name="Text Box 1043">
            <a:extLst>
              <a:ext uri="{FF2B5EF4-FFF2-40B4-BE49-F238E27FC236}">
                <a16:creationId xmlns:a16="http://schemas.microsoft.com/office/drawing/2014/main" id="{81B47243-0584-4A93-9ED3-75CBFA573F83}"/>
              </a:ext>
            </a:extLst>
          </p:cNvPr>
          <p:cNvSpPr txBox="1">
            <a:spLocks noChangeArrowheads="1"/>
          </p:cNvSpPr>
          <p:nvPr/>
        </p:nvSpPr>
        <p:spPr bwMode="auto">
          <a:xfrm>
            <a:off x="2209800" y="5756275"/>
            <a:ext cx="397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latin typeface="Times New Roman" panose="02020603050405020304" pitchFamily="18" charset="0"/>
              </a:rPr>
              <a:t>Target &lt; key of midpoint? NO.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E74F049-103B-493E-82F7-59DCA15C69EA}"/>
              </a:ext>
            </a:extLst>
          </p:cNvPr>
          <p:cNvSpPr>
            <a:spLocks noGrp="1" noChangeArrowheads="1"/>
          </p:cNvSpPr>
          <p:nvPr>
            <p:ph type="title"/>
          </p:nvPr>
        </p:nvSpPr>
        <p:spPr/>
        <p:txBody>
          <a:bodyPr/>
          <a:lstStyle/>
          <a:p>
            <a:r>
              <a:rPr lang="en-US" altLang="ti-ET">
                <a:solidFill>
                  <a:schemeClr val="tx1"/>
                </a:solidFill>
              </a:rPr>
              <a:t>Problem: Search</a:t>
            </a:r>
          </a:p>
        </p:txBody>
      </p:sp>
      <p:sp>
        <p:nvSpPr>
          <p:cNvPr id="3075" name="Rectangle 3">
            <a:extLst>
              <a:ext uri="{FF2B5EF4-FFF2-40B4-BE49-F238E27FC236}">
                <a16:creationId xmlns:a16="http://schemas.microsoft.com/office/drawing/2014/main" id="{55BDD713-DBF7-4D12-83E7-E82567485B46}"/>
              </a:ext>
            </a:extLst>
          </p:cNvPr>
          <p:cNvSpPr>
            <a:spLocks noGrp="1" noChangeArrowheads="1"/>
          </p:cNvSpPr>
          <p:nvPr>
            <p:ph type="body" idx="1"/>
          </p:nvPr>
        </p:nvSpPr>
        <p:spPr/>
        <p:txBody>
          <a:bodyPr/>
          <a:lstStyle/>
          <a:p>
            <a:r>
              <a:rPr lang="en-US" altLang="ti-ET"/>
              <a:t>We are given a list of records.  </a:t>
            </a:r>
          </a:p>
          <a:p>
            <a:r>
              <a:rPr lang="en-US" altLang="ti-ET"/>
              <a:t>Each record has an associated key.</a:t>
            </a:r>
          </a:p>
          <a:p>
            <a:r>
              <a:rPr lang="en-US" altLang="ti-ET"/>
              <a:t>Give efficient algorithm for searching for a record containing a particular key.</a:t>
            </a:r>
          </a:p>
          <a:p>
            <a:r>
              <a:rPr lang="en-US" altLang="ti-ET"/>
              <a:t>Efficiency is quantified in terms of average time analysis (number of comparisons) to retrieve an item.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a:extLst>
              <a:ext uri="{FF2B5EF4-FFF2-40B4-BE49-F238E27FC236}">
                <a16:creationId xmlns:a16="http://schemas.microsoft.com/office/drawing/2014/main" id="{D2C5C325-FA11-49FE-AD60-191A7274C489}"/>
              </a:ext>
            </a:extLst>
          </p:cNvPr>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Binary Search</a:t>
            </a:r>
          </a:p>
        </p:txBody>
      </p:sp>
      <p:sp>
        <p:nvSpPr>
          <p:cNvPr id="88067" name="Rectangle 1027">
            <a:extLst>
              <a:ext uri="{FF2B5EF4-FFF2-40B4-BE49-F238E27FC236}">
                <a16:creationId xmlns:a16="http://schemas.microsoft.com/office/drawing/2014/main" id="{1568CFD2-B8D7-40CB-941D-F5DD0E2685BD}"/>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88068" name="Rectangle 1028">
            <a:extLst>
              <a:ext uri="{FF2B5EF4-FFF2-40B4-BE49-F238E27FC236}">
                <a16:creationId xmlns:a16="http://schemas.microsoft.com/office/drawing/2014/main" id="{DD592A92-8367-4CC9-A450-DC6BF81451B5}"/>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88069" name="Text Box 1029">
            <a:extLst>
              <a:ext uri="{FF2B5EF4-FFF2-40B4-BE49-F238E27FC236}">
                <a16:creationId xmlns:a16="http://schemas.microsoft.com/office/drawing/2014/main" id="{00B3B65D-7264-446E-A9A5-2FA9BA8B7326}"/>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a:latin typeface="Times New Roman" panose="02020603050405020304" pitchFamily="18" charset="0"/>
              </a:rPr>
              <a:t>Example: sorted array of integer keys.  Target=7.</a:t>
            </a: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p:txBody>
      </p:sp>
      <p:sp>
        <p:nvSpPr>
          <p:cNvPr id="88070" name="Rectangle 1030">
            <a:extLst>
              <a:ext uri="{FF2B5EF4-FFF2-40B4-BE49-F238E27FC236}">
                <a16:creationId xmlns:a16="http://schemas.microsoft.com/office/drawing/2014/main" id="{5D424C99-B9A6-44C9-BEE4-92DEDA10AFB4}"/>
              </a:ext>
            </a:extLst>
          </p:cNvPr>
          <p:cNvSpPr>
            <a:spLocks noChangeArrowheads="1"/>
          </p:cNvSpPr>
          <p:nvPr/>
        </p:nvSpPr>
        <p:spPr bwMode="auto">
          <a:xfrm>
            <a:off x="25146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88071" name="Rectangle 1031">
            <a:extLst>
              <a:ext uri="{FF2B5EF4-FFF2-40B4-BE49-F238E27FC236}">
                <a16:creationId xmlns:a16="http://schemas.microsoft.com/office/drawing/2014/main" id="{5A195051-7B56-45A3-AEC4-B2123B2F9303}"/>
              </a:ext>
            </a:extLst>
          </p:cNvPr>
          <p:cNvSpPr>
            <a:spLocks noChangeArrowheads="1"/>
          </p:cNvSpPr>
          <p:nvPr/>
        </p:nvSpPr>
        <p:spPr bwMode="auto">
          <a:xfrm>
            <a:off x="3429000" y="34290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88072" name="Rectangle 1032">
            <a:extLst>
              <a:ext uri="{FF2B5EF4-FFF2-40B4-BE49-F238E27FC236}">
                <a16:creationId xmlns:a16="http://schemas.microsoft.com/office/drawing/2014/main" id="{3AC4FFE0-414E-4103-BC5D-3063BDF4C1FE}"/>
              </a:ext>
            </a:extLst>
          </p:cNvPr>
          <p:cNvSpPr>
            <a:spLocks noChangeArrowheads="1"/>
          </p:cNvSpPr>
          <p:nvPr/>
        </p:nvSpPr>
        <p:spPr bwMode="auto">
          <a:xfrm>
            <a:off x="43434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88073" name="Rectangle 1033">
            <a:extLst>
              <a:ext uri="{FF2B5EF4-FFF2-40B4-BE49-F238E27FC236}">
                <a16:creationId xmlns:a16="http://schemas.microsoft.com/office/drawing/2014/main" id="{4B098751-72F2-4870-B8CD-D00319F57B0E}"/>
              </a:ext>
            </a:extLst>
          </p:cNvPr>
          <p:cNvSpPr>
            <a:spLocks noChangeArrowheads="1"/>
          </p:cNvSpPr>
          <p:nvPr/>
        </p:nvSpPr>
        <p:spPr bwMode="auto">
          <a:xfrm>
            <a:off x="52578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88074" name="Rectangle 1034">
            <a:extLst>
              <a:ext uri="{FF2B5EF4-FFF2-40B4-BE49-F238E27FC236}">
                <a16:creationId xmlns:a16="http://schemas.microsoft.com/office/drawing/2014/main" id="{F6B60C5C-D26C-48D3-A7D6-F6F1DC1F4138}"/>
              </a:ext>
            </a:extLst>
          </p:cNvPr>
          <p:cNvSpPr>
            <a:spLocks noChangeArrowheads="1"/>
          </p:cNvSpPr>
          <p:nvPr/>
        </p:nvSpPr>
        <p:spPr bwMode="auto">
          <a:xfrm>
            <a:off x="61722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88075" name="Rectangle 1035">
            <a:extLst>
              <a:ext uri="{FF2B5EF4-FFF2-40B4-BE49-F238E27FC236}">
                <a16:creationId xmlns:a16="http://schemas.microsoft.com/office/drawing/2014/main" id="{5BD5AEAA-D664-43D2-B754-35C064545C91}"/>
              </a:ext>
            </a:extLst>
          </p:cNvPr>
          <p:cNvSpPr>
            <a:spLocks noChangeArrowheads="1"/>
          </p:cNvSpPr>
          <p:nvPr/>
        </p:nvSpPr>
        <p:spPr bwMode="auto">
          <a:xfrm>
            <a:off x="70866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88076" name="Rectangle 1036">
            <a:extLst>
              <a:ext uri="{FF2B5EF4-FFF2-40B4-BE49-F238E27FC236}">
                <a16:creationId xmlns:a16="http://schemas.microsoft.com/office/drawing/2014/main" id="{0AEB58B6-928D-4BD3-8252-941A59D815B4}"/>
              </a:ext>
            </a:extLst>
          </p:cNvPr>
          <p:cNvSpPr>
            <a:spLocks noChangeArrowheads="1"/>
          </p:cNvSpPr>
          <p:nvPr/>
        </p:nvSpPr>
        <p:spPr bwMode="auto">
          <a:xfrm>
            <a:off x="80010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88077" name="Rectangle 1037">
            <a:extLst>
              <a:ext uri="{FF2B5EF4-FFF2-40B4-BE49-F238E27FC236}">
                <a16:creationId xmlns:a16="http://schemas.microsoft.com/office/drawing/2014/main" id="{5CDC9CE3-C8CC-4748-B5A8-C61DA6666AA1}"/>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88078" name="Rectangle 1038">
            <a:extLst>
              <a:ext uri="{FF2B5EF4-FFF2-40B4-BE49-F238E27FC236}">
                <a16:creationId xmlns:a16="http://schemas.microsoft.com/office/drawing/2014/main" id="{9ABA4980-C449-4E59-B5A2-1466A434EB89}"/>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88079" name="Rectangle 1039">
            <a:extLst>
              <a:ext uri="{FF2B5EF4-FFF2-40B4-BE49-F238E27FC236}">
                <a16:creationId xmlns:a16="http://schemas.microsoft.com/office/drawing/2014/main" id="{9B2B7FFE-6817-46E5-BB98-CF0421EAF217}"/>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88080" name="Rectangle 1040">
            <a:extLst>
              <a:ext uri="{FF2B5EF4-FFF2-40B4-BE49-F238E27FC236}">
                <a16:creationId xmlns:a16="http://schemas.microsoft.com/office/drawing/2014/main" id="{109E3B8B-AF80-4459-B78B-61D24F4D1968}"/>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88081" name="Rectangle 1041">
            <a:extLst>
              <a:ext uri="{FF2B5EF4-FFF2-40B4-BE49-F238E27FC236}">
                <a16:creationId xmlns:a16="http://schemas.microsoft.com/office/drawing/2014/main" id="{4EC1C92F-FB85-45E3-A938-9BE1EF442D79}"/>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
        <p:nvSpPr>
          <p:cNvPr id="88082" name="Line 1042">
            <a:extLst>
              <a:ext uri="{FF2B5EF4-FFF2-40B4-BE49-F238E27FC236}">
                <a16:creationId xmlns:a16="http://schemas.microsoft.com/office/drawing/2014/main" id="{C75ACC22-D68B-4AAB-8D14-A3D2D3ED384D}"/>
              </a:ext>
            </a:extLst>
          </p:cNvPr>
          <p:cNvSpPr>
            <a:spLocks noChangeShapeType="1"/>
          </p:cNvSpPr>
          <p:nvPr/>
        </p:nvSpPr>
        <p:spPr bwMode="auto">
          <a:xfrm>
            <a:off x="3886200" y="4495800"/>
            <a:ext cx="0" cy="1295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p>
        </p:txBody>
      </p:sp>
      <p:sp>
        <p:nvSpPr>
          <p:cNvPr id="88083" name="Text Box 1043">
            <a:extLst>
              <a:ext uri="{FF2B5EF4-FFF2-40B4-BE49-F238E27FC236}">
                <a16:creationId xmlns:a16="http://schemas.microsoft.com/office/drawing/2014/main" id="{C0DDFAF0-DFE3-4B8F-9653-DC4E8A2ADFC5}"/>
              </a:ext>
            </a:extLst>
          </p:cNvPr>
          <p:cNvSpPr txBox="1">
            <a:spLocks noChangeArrowheads="1"/>
          </p:cNvSpPr>
          <p:nvPr/>
        </p:nvSpPr>
        <p:spPr bwMode="auto">
          <a:xfrm>
            <a:off x="2209800" y="5756275"/>
            <a:ext cx="411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latin typeface="Times New Roman" panose="02020603050405020304" pitchFamily="18" charset="0"/>
              </a:rPr>
              <a:t>Target &gt; key of midpoint? YES.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26">
            <a:extLst>
              <a:ext uri="{FF2B5EF4-FFF2-40B4-BE49-F238E27FC236}">
                <a16:creationId xmlns:a16="http://schemas.microsoft.com/office/drawing/2014/main" id="{0D960238-C939-41B9-9433-F2799F5E8B96}"/>
              </a:ext>
            </a:extLst>
          </p:cNvPr>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Binary Search</a:t>
            </a:r>
          </a:p>
        </p:txBody>
      </p:sp>
      <p:sp>
        <p:nvSpPr>
          <p:cNvPr id="90115" name="Rectangle 1027">
            <a:extLst>
              <a:ext uri="{FF2B5EF4-FFF2-40B4-BE49-F238E27FC236}">
                <a16:creationId xmlns:a16="http://schemas.microsoft.com/office/drawing/2014/main" id="{F36503F2-76EC-45F7-BBD8-C1A7052F1505}"/>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90116" name="Rectangle 1028">
            <a:extLst>
              <a:ext uri="{FF2B5EF4-FFF2-40B4-BE49-F238E27FC236}">
                <a16:creationId xmlns:a16="http://schemas.microsoft.com/office/drawing/2014/main" id="{F1022C60-BE74-45C0-A585-D8E13BA0265E}"/>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90117" name="Text Box 1029">
            <a:extLst>
              <a:ext uri="{FF2B5EF4-FFF2-40B4-BE49-F238E27FC236}">
                <a16:creationId xmlns:a16="http://schemas.microsoft.com/office/drawing/2014/main" id="{32C69724-4D6A-4EE9-A92F-42C3E588ECB1}"/>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dirty="0">
                <a:latin typeface="Times New Roman" panose="02020603050405020304" pitchFamily="18" charset="0"/>
              </a:rPr>
              <a:t>Example: sorted array of integer keys.  Target=7.</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
        <p:nvSpPr>
          <p:cNvPr id="90118" name="Rectangle 1030">
            <a:extLst>
              <a:ext uri="{FF2B5EF4-FFF2-40B4-BE49-F238E27FC236}">
                <a16:creationId xmlns:a16="http://schemas.microsoft.com/office/drawing/2014/main" id="{19CE5DA0-4E89-453E-B876-2C47AE107EFC}"/>
              </a:ext>
            </a:extLst>
          </p:cNvPr>
          <p:cNvSpPr>
            <a:spLocks noChangeArrowheads="1"/>
          </p:cNvSpPr>
          <p:nvPr/>
        </p:nvSpPr>
        <p:spPr bwMode="auto">
          <a:xfrm>
            <a:off x="25146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90119" name="Rectangle 1031">
            <a:extLst>
              <a:ext uri="{FF2B5EF4-FFF2-40B4-BE49-F238E27FC236}">
                <a16:creationId xmlns:a16="http://schemas.microsoft.com/office/drawing/2014/main" id="{526D18BD-DF87-4851-B418-CE558987834C}"/>
              </a:ext>
            </a:extLst>
          </p:cNvPr>
          <p:cNvSpPr>
            <a:spLocks noChangeArrowheads="1"/>
          </p:cNvSpPr>
          <p:nvPr/>
        </p:nvSpPr>
        <p:spPr bwMode="auto">
          <a:xfrm>
            <a:off x="34290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90120" name="Rectangle 1032">
            <a:extLst>
              <a:ext uri="{FF2B5EF4-FFF2-40B4-BE49-F238E27FC236}">
                <a16:creationId xmlns:a16="http://schemas.microsoft.com/office/drawing/2014/main" id="{9E08F332-18D5-4F5C-BAE0-14464FBB5984}"/>
              </a:ext>
            </a:extLst>
          </p:cNvPr>
          <p:cNvSpPr>
            <a:spLocks noChangeArrowheads="1"/>
          </p:cNvSpPr>
          <p:nvPr/>
        </p:nvSpPr>
        <p:spPr bwMode="auto">
          <a:xfrm>
            <a:off x="4343400" y="3429000"/>
            <a:ext cx="9144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90121" name="Rectangle 1033">
            <a:extLst>
              <a:ext uri="{FF2B5EF4-FFF2-40B4-BE49-F238E27FC236}">
                <a16:creationId xmlns:a16="http://schemas.microsoft.com/office/drawing/2014/main" id="{72D20E9A-2ADE-44BB-AE46-4E4EAF522A27}"/>
              </a:ext>
            </a:extLst>
          </p:cNvPr>
          <p:cNvSpPr>
            <a:spLocks noChangeArrowheads="1"/>
          </p:cNvSpPr>
          <p:nvPr/>
        </p:nvSpPr>
        <p:spPr bwMode="auto">
          <a:xfrm>
            <a:off x="52578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90122" name="Rectangle 1034">
            <a:extLst>
              <a:ext uri="{FF2B5EF4-FFF2-40B4-BE49-F238E27FC236}">
                <a16:creationId xmlns:a16="http://schemas.microsoft.com/office/drawing/2014/main" id="{6BAD8DC6-A84F-4D4B-B1BE-9CEEB7C37CE1}"/>
              </a:ext>
            </a:extLst>
          </p:cNvPr>
          <p:cNvSpPr>
            <a:spLocks noChangeArrowheads="1"/>
          </p:cNvSpPr>
          <p:nvPr/>
        </p:nvSpPr>
        <p:spPr bwMode="auto">
          <a:xfrm>
            <a:off x="61722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90123" name="Rectangle 1035">
            <a:extLst>
              <a:ext uri="{FF2B5EF4-FFF2-40B4-BE49-F238E27FC236}">
                <a16:creationId xmlns:a16="http://schemas.microsoft.com/office/drawing/2014/main" id="{BBEE6369-85E3-405A-90D8-6C4AF35EE05E}"/>
              </a:ext>
            </a:extLst>
          </p:cNvPr>
          <p:cNvSpPr>
            <a:spLocks noChangeArrowheads="1"/>
          </p:cNvSpPr>
          <p:nvPr/>
        </p:nvSpPr>
        <p:spPr bwMode="auto">
          <a:xfrm>
            <a:off x="70866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90124" name="Rectangle 1036">
            <a:extLst>
              <a:ext uri="{FF2B5EF4-FFF2-40B4-BE49-F238E27FC236}">
                <a16:creationId xmlns:a16="http://schemas.microsoft.com/office/drawing/2014/main" id="{CD94CC17-A187-47EA-B3B6-7664C189C8F3}"/>
              </a:ext>
            </a:extLst>
          </p:cNvPr>
          <p:cNvSpPr>
            <a:spLocks noChangeArrowheads="1"/>
          </p:cNvSpPr>
          <p:nvPr/>
        </p:nvSpPr>
        <p:spPr bwMode="auto">
          <a:xfrm>
            <a:off x="80010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90125" name="Rectangle 1037">
            <a:extLst>
              <a:ext uri="{FF2B5EF4-FFF2-40B4-BE49-F238E27FC236}">
                <a16:creationId xmlns:a16="http://schemas.microsoft.com/office/drawing/2014/main" id="{1AFD0275-AA84-4621-AC25-862B32DA0DD2}"/>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90126" name="Rectangle 1038">
            <a:extLst>
              <a:ext uri="{FF2B5EF4-FFF2-40B4-BE49-F238E27FC236}">
                <a16:creationId xmlns:a16="http://schemas.microsoft.com/office/drawing/2014/main" id="{8D7DA7FF-A5A4-436E-82FD-BCC331458A83}"/>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90127" name="Rectangle 1039">
            <a:extLst>
              <a:ext uri="{FF2B5EF4-FFF2-40B4-BE49-F238E27FC236}">
                <a16:creationId xmlns:a16="http://schemas.microsoft.com/office/drawing/2014/main" id="{7F051467-27AD-454B-8CF8-A900EFC31005}"/>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90128" name="Rectangle 1040">
            <a:extLst>
              <a:ext uri="{FF2B5EF4-FFF2-40B4-BE49-F238E27FC236}">
                <a16:creationId xmlns:a16="http://schemas.microsoft.com/office/drawing/2014/main" id="{9FB3E7AC-A5FA-4E6B-998E-67EFB5CE721B}"/>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90129" name="Rectangle 1041">
            <a:extLst>
              <a:ext uri="{FF2B5EF4-FFF2-40B4-BE49-F238E27FC236}">
                <a16:creationId xmlns:a16="http://schemas.microsoft.com/office/drawing/2014/main" id="{A94711CB-966D-4CE9-90ED-A3103292FD78}"/>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
        <p:nvSpPr>
          <p:cNvPr id="90132" name="Text Box 1044">
            <a:extLst>
              <a:ext uri="{FF2B5EF4-FFF2-40B4-BE49-F238E27FC236}">
                <a16:creationId xmlns:a16="http://schemas.microsoft.com/office/drawing/2014/main" id="{386620DA-BD1E-4749-8662-977E04E9B10E}"/>
              </a:ext>
            </a:extLst>
          </p:cNvPr>
          <p:cNvSpPr txBox="1">
            <a:spLocks noChangeArrowheads="1"/>
          </p:cNvSpPr>
          <p:nvPr/>
        </p:nvSpPr>
        <p:spPr bwMode="auto">
          <a:xfrm>
            <a:off x="3127457" y="5257801"/>
            <a:ext cx="593867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ti-ET" sz="2400">
                <a:latin typeface="Times New Roman" panose="02020603050405020304" pitchFamily="18" charset="0"/>
              </a:rPr>
              <a:t>Search for the target in the area after midpoint.</a:t>
            </a:r>
          </a:p>
          <a:p>
            <a:pPr algn="ctr" fontAlgn="base">
              <a:spcBef>
                <a:spcPct val="0"/>
              </a:spcBef>
              <a:spcAft>
                <a:spcPct val="0"/>
              </a:spcAft>
            </a:pPr>
            <a:r>
              <a:rPr lang="en-US" altLang="ti-ET" sz="2400">
                <a:latin typeface="Times New Roman" panose="02020603050405020304" pitchFamily="18" charset="0"/>
              </a:rPr>
              <a:t> </a:t>
            </a:r>
          </a:p>
        </p:txBody>
      </p:sp>
      <p:sp>
        <p:nvSpPr>
          <p:cNvPr id="90133" name="AutoShape 1045">
            <a:extLst>
              <a:ext uri="{FF2B5EF4-FFF2-40B4-BE49-F238E27FC236}">
                <a16:creationId xmlns:a16="http://schemas.microsoft.com/office/drawing/2014/main" id="{A8639957-F3B2-45F1-8F1B-2118A5EDD3C1}"/>
              </a:ext>
            </a:extLst>
          </p:cNvPr>
          <p:cNvSpPr>
            <a:spLocks/>
          </p:cNvSpPr>
          <p:nvPr/>
        </p:nvSpPr>
        <p:spPr bwMode="auto">
          <a:xfrm rot="16200000">
            <a:off x="4533900" y="4229100"/>
            <a:ext cx="533400" cy="914400"/>
          </a:xfrm>
          <a:prstGeom prst="leftBrace">
            <a:avLst>
              <a:gd name="adj1" fmla="val 14286"/>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26">
            <a:extLst>
              <a:ext uri="{FF2B5EF4-FFF2-40B4-BE49-F238E27FC236}">
                <a16:creationId xmlns:a16="http://schemas.microsoft.com/office/drawing/2014/main" id="{A10875F1-1C9C-4F8F-AF11-2CD930751CA2}"/>
              </a:ext>
            </a:extLst>
          </p:cNvPr>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Binary Search</a:t>
            </a:r>
          </a:p>
        </p:txBody>
      </p:sp>
      <p:sp>
        <p:nvSpPr>
          <p:cNvPr id="91139" name="Rectangle 1027">
            <a:extLst>
              <a:ext uri="{FF2B5EF4-FFF2-40B4-BE49-F238E27FC236}">
                <a16:creationId xmlns:a16="http://schemas.microsoft.com/office/drawing/2014/main" id="{D46349DD-B074-44C3-85AA-19A1C8CA97AA}"/>
              </a:ext>
            </a:extLst>
          </p:cNvPr>
          <p:cNvSpPr>
            <a:spLocks noChangeArrowheads="1"/>
          </p:cNvSpPr>
          <p:nvPr/>
        </p:nvSpPr>
        <p:spPr bwMode="auto">
          <a:xfrm>
            <a:off x="2635250"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91140" name="Rectangle 1028">
            <a:extLst>
              <a:ext uri="{FF2B5EF4-FFF2-40B4-BE49-F238E27FC236}">
                <a16:creationId xmlns:a16="http://schemas.microsoft.com/office/drawing/2014/main" id="{0C0BEAEA-CB6A-499F-894A-475833694FCB}"/>
              </a:ext>
            </a:extLst>
          </p:cNvPr>
          <p:cNvSpPr>
            <a:spLocks noChangeArrowheads="1"/>
          </p:cNvSpPr>
          <p:nvPr/>
        </p:nvSpPr>
        <p:spPr bwMode="auto">
          <a:xfrm>
            <a:off x="3501673" y="29765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91141" name="Text Box 1029">
            <a:extLst>
              <a:ext uri="{FF2B5EF4-FFF2-40B4-BE49-F238E27FC236}">
                <a16:creationId xmlns:a16="http://schemas.microsoft.com/office/drawing/2014/main" id="{4655C2D4-EA8D-4DFD-8D3E-F51EF03D924E}"/>
              </a:ext>
            </a:extLst>
          </p:cNvPr>
          <p:cNvSpPr txBox="1">
            <a:spLocks noChangeArrowheads="1"/>
          </p:cNvSpPr>
          <p:nvPr/>
        </p:nvSpPr>
        <p:spPr bwMode="auto">
          <a:xfrm>
            <a:off x="2209800" y="1981200"/>
            <a:ext cx="718185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dirty="0">
                <a:latin typeface="Times New Roman" panose="02020603050405020304" pitchFamily="18" charset="0"/>
              </a:rPr>
              <a:t>Example: sorted array of integer keys.  Target=7.</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
        <p:nvSpPr>
          <p:cNvPr id="91142" name="Rectangle 1030">
            <a:extLst>
              <a:ext uri="{FF2B5EF4-FFF2-40B4-BE49-F238E27FC236}">
                <a16:creationId xmlns:a16="http://schemas.microsoft.com/office/drawing/2014/main" id="{451FD264-12CB-4762-9EC2-65696DE29FC3}"/>
              </a:ext>
            </a:extLst>
          </p:cNvPr>
          <p:cNvSpPr>
            <a:spLocks noChangeArrowheads="1"/>
          </p:cNvSpPr>
          <p:nvPr/>
        </p:nvSpPr>
        <p:spPr bwMode="auto">
          <a:xfrm>
            <a:off x="25146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a:t>
            </a:r>
          </a:p>
        </p:txBody>
      </p:sp>
      <p:sp>
        <p:nvSpPr>
          <p:cNvPr id="91143" name="Rectangle 1031">
            <a:extLst>
              <a:ext uri="{FF2B5EF4-FFF2-40B4-BE49-F238E27FC236}">
                <a16:creationId xmlns:a16="http://schemas.microsoft.com/office/drawing/2014/main" id="{12AB035A-21EB-44E5-B694-02147DEC65BE}"/>
              </a:ext>
            </a:extLst>
          </p:cNvPr>
          <p:cNvSpPr>
            <a:spLocks noChangeArrowheads="1"/>
          </p:cNvSpPr>
          <p:nvPr/>
        </p:nvSpPr>
        <p:spPr bwMode="auto">
          <a:xfrm>
            <a:off x="34290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6</a:t>
            </a:r>
          </a:p>
        </p:txBody>
      </p:sp>
      <p:sp>
        <p:nvSpPr>
          <p:cNvPr id="91144" name="Rectangle 1032">
            <a:extLst>
              <a:ext uri="{FF2B5EF4-FFF2-40B4-BE49-F238E27FC236}">
                <a16:creationId xmlns:a16="http://schemas.microsoft.com/office/drawing/2014/main" id="{AE57EE17-6650-4ABD-8530-E6BD2413713F}"/>
              </a:ext>
            </a:extLst>
          </p:cNvPr>
          <p:cNvSpPr>
            <a:spLocks noChangeArrowheads="1"/>
          </p:cNvSpPr>
          <p:nvPr/>
        </p:nvSpPr>
        <p:spPr bwMode="auto">
          <a:xfrm>
            <a:off x="4343400" y="3429000"/>
            <a:ext cx="914400" cy="914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7</a:t>
            </a:r>
          </a:p>
        </p:txBody>
      </p:sp>
      <p:sp>
        <p:nvSpPr>
          <p:cNvPr id="91145" name="Rectangle 1033">
            <a:extLst>
              <a:ext uri="{FF2B5EF4-FFF2-40B4-BE49-F238E27FC236}">
                <a16:creationId xmlns:a16="http://schemas.microsoft.com/office/drawing/2014/main" id="{4F52F510-F76B-4239-BD48-2B68B8334158}"/>
              </a:ext>
            </a:extLst>
          </p:cNvPr>
          <p:cNvSpPr>
            <a:spLocks noChangeArrowheads="1"/>
          </p:cNvSpPr>
          <p:nvPr/>
        </p:nvSpPr>
        <p:spPr bwMode="auto">
          <a:xfrm>
            <a:off x="52578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11</a:t>
            </a:r>
          </a:p>
        </p:txBody>
      </p:sp>
      <p:sp>
        <p:nvSpPr>
          <p:cNvPr id="91146" name="Rectangle 1034">
            <a:extLst>
              <a:ext uri="{FF2B5EF4-FFF2-40B4-BE49-F238E27FC236}">
                <a16:creationId xmlns:a16="http://schemas.microsoft.com/office/drawing/2014/main" id="{C05DC924-DB4F-413B-A2CF-E56F2BB01416}"/>
              </a:ext>
            </a:extLst>
          </p:cNvPr>
          <p:cNvSpPr>
            <a:spLocks noChangeArrowheads="1"/>
          </p:cNvSpPr>
          <p:nvPr/>
        </p:nvSpPr>
        <p:spPr bwMode="auto">
          <a:xfrm>
            <a:off x="61722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32</a:t>
            </a:r>
          </a:p>
        </p:txBody>
      </p:sp>
      <p:sp>
        <p:nvSpPr>
          <p:cNvPr id="91147" name="Rectangle 1035">
            <a:extLst>
              <a:ext uri="{FF2B5EF4-FFF2-40B4-BE49-F238E27FC236}">
                <a16:creationId xmlns:a16="http://schemas.microsoft.com/office/drawing/2014/main" id="{23C0B464-E958-4423-9574-426D86882FA3}"/>
              </a:ext>
            </a:extLst>
          </p:cNvPr>
          <p:cNvSpPr>
            <a:spLocks noChangeArrowheads="1"/>
          </p:cNvSpPr>
          <p:nvPr/>
        </p:nvSpPr>
        <p:spPr bwMode="auto">
          <a:xfrm>
            <a:off x="70866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33</a:t>
            </a:r>
          </a:p>
        </p:txBody>
      </p:sp>
      <p:sp>
        <p:nvSpPr>
          <p:cNvPr id="91148" name="Rectangle 1036">
            <a:extLst>
              <a:ext uri="{FF2B5EF4-FFF2-40B4-BE49-F238E27FC236}">
                <a16:creationId xmlns:a16="http://schemas.microsoft.com/office/drawing/2014/main" id="{392A217A-176C-457A-A334-C864BCFADD0E}"/>
              </a:ext>
            </a:extLst>
          </p:cNvPr>
          <p:cNvSpPr>
            <a:spLocks noChangeArrowheads="1"/>
          </p:cNvSpPr>
          <p:nvPr/>
        </p:nvSpPr>
        <p:spPr bwMode="auto">
          <a:xfrm>
            <a:off x="8001000" y="3429000"/>
            <a:ext cx="914400" cy="9144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latin typeface="Times New Roman" panose="02020603050405020304" pitchFamily="18" charset="0"/>
              </a:rPr>
              <a:t>53</a:t>
            </a:r>
          </a:p>
        </p:txBody>
      </p:sp>
      <p:sp>
        <p:nvSpPr>
          <p:cNvPr id="91149" name="Rectangle 1037">
            <a:extLst>
              <a:ext uri="{FF2B5EF4-FFF2-40B4-BE49-F238E27FC236}">
                <a16:creationId xmlns:a16="http://schemas.microsoft.com/office/drawing/2014/main" id="{DBDCD398-1942-4476-8EF3-372FBDDE0D09}"/>
              </a:ext>
            </a:extLst>
          </p:cNvPr>
          <p:cNvSpPr>
            <a:spLocks noChangeArrowheads="1"/>
          </p:cNvSpPr>
          <p:nvPr/>
        </p:nvSpPr>
        <p:spPr bwMode="auto">
          <a:xfrm>
            <a:off x="44196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[ 2 ]</a:t>
            </a:r>
          </a:p>
        </p:txBody>
      </p:sp>
      <p:sp>
        <p:nvSpPr>
          <p:cNvPr id="91150" name="Rectangle 1038">
            <a:extLst>
              <a:ext uri="{FF2B5EF4-FFF2-40B4-BE49-F238E27FC236}">
                <a16:creationId xmlns:a16="http://schemas.microsoft.com/office/drawing/2014/main" id="{F1E40CC6-0B48-47DA-B9FF-CD07B5B4FF0A}"/>
              </a:ext>
            </a:extLst>
          </p:cNvPr>
          <p:cNvSpPr>
            <a:spLocks noChangeArrowheads="1"/>
          </p:cNvSpPr>
          <p:nvPr/>
        </p:nvSpPr>
        <p:spPr bwMode="auto">
          <a:xfrm>
            <a:off x="52860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91151" name="Rectangle 1039">
            <a:extLst>
              <a:ext uri="{FF2B5EF4-FFF2-40B4-BE49-F238E27FC236}">
                <a16:creationId xmlns:a16="http://schemas.microsoft.com/office/drawing/2014/main" id="{98FD171B-1AD8-4A57-90FF-BED9C2837162}"/>
              </a:ext>
            </a:extLst>
          </p:cNvPr>
          <p:cNvSpPr>
            <a:spLocks noChangeArrowheads="1"/>
          </p:cNvSpPr>
          <p:nvPr/>
        </p:nvSpPr>
        <p:spPr bwMode="auto">
          <a:xfrm>
            <a:off x="62484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[ 4 ]</a:t>
            </a:r>
          </a:p>
        </p:txBody>
      </p:sp>
      <p:sp>
        <p:nvSpPr>
          <p:cNvPr id="91152" name="Rectangle 1040">
            <a:extLst>
              <a:ext uri="{FF2B5EF4-FFF2-40B4-BE49-F238E27FC236}">
                <a16:creationId xmlns:a16="http://schemas.microsoft.com/office/drawing/2014/main" id="{B5FA003C-6312-4F21-826A-54275D240B44}"/>
              </a:ext>
            </a:extLst>
          </p:cNvPr>
          <p:cNvSpPr>
            <a:spLocks noChangeArrowheads="1"/>
          </p:cNvSpPr>
          <p:nvPr/>
        </p:nvSpPr>
        <p:spPr bwMode="auto">
          <a:xfrm>
            <a:off x="7114823"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91153" name="Rectangle 1041">
            <a:extLst>
              <a:ext uri="{FF2B5EF4-FFF2-40B4-BE49-F238E27FC236}">
                <a16:creationId xmlns:a16="http://schemas.microsoft.com/office/drawing/2014/main" id="{28A566DD-9159-4992-8F34-20F85660321C}"/>
              </a:ext>
            </a:extLst>
          </p:cNvPr>
          <p:cNvSpPr>
            <a:spLocks noChangeArrowheads="1"/>
          </p:cNvSpPr>
          <p:nvPr/>
        </p:nvSpPr>
        <p:spPr bwMode="auto">
          <a:xfrm>
            <a:off x="8077200" y="2971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[ 6 ]</a:t>
            </a:r>
          </a:p>
        </p:txBody>
      </p:sp>
      <p:sp>
        <p:nvSpPr>
          <p:cNvPr id="91156" name="Line 1044">
            <a:extLst>
              <a:ext uri="{FF2B5EF4-FFF2-40B4-BE49-F238E27FC236}">
                <a16:creationId xmlns:a16="http://schemas.microsoft.com/office/drawing/2014/main" id="{0F828FE3-376B-4D64-9664-2B9BA110259C}"/>
              </a:ext>
            </a:extLst>
          </p:cNvPr>
          <p:cNvSpPr>
            <a:spLocks noChangeShapeType="1"/>
          </p:cNvSpPr>
          <p:nvPr/>
        </p:nvSpPr>
        <p:spPr bwMode="auto">
          <a:xfrm>
            <a:off x="4791075" y="4495800"/>
            <a:ext cx="0" cy="1295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p>
        </p:txBody>
      </p:sp>
      <p:sp>
        <p:nvSpPr>
          <p:cNvPr id="91157" name="Text Box 1045">
            <a:extLst>
              <a:ext uri="{FF2B5EF4-FFF2-40B4-BE49-F238E27FC236}">
                <a16:creationId xmlns:a16="http://schemas.microsoft.com/office/drawing/2014/main" id="{A976074A-8AC9-4CAB-845E-345C42799EE4}"/>
              </a:ext>
            </a:extLst>
          </p:cNvPr>
          <p:cNvSpPr txBox="1">
            <a:spLocks noChangeArrowheads="1"/>
          </p:cNvSpPr>
          <p:nvPr/>
        </p:nvSpPr>
        <p:spPr bwMode="auto">
          <a:xfrm>
            <a:off x="3114675" y="5756276"/>
            <a:ext cx="40725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latin typeface="Times New Roman" panose="02020603050405020304" pitchFamily="18" charset="0"/>
              </a:rPr>
              <a:t>Find approximate midpoint.</a:t>
            </a:r>
          </a:p>
          <a:p>
            <a:pPr fontAlgn="base">
              <a:spcBef>
                <a:spcPct val="0"/>
              </a:spcBef>
              <a:spcAft>
                <a:spcPct val="0"/>
              </a:spcAft>
            </a:pPr>
            <a:r>
              <a:rPr lang="en-US" altLang="ti-ET" sz="2400">
                <a:latin typeface="Times New Roman" panose="02020603050405020304" pitchFamily="18" charset="0"/>
              </a:rPr>
              <a:t>Is target = midpoint key?  YES.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26">
            <a:extLst>
              <a:ext uri="{FF2B5EF4-FFF2-40B4-BE49-F238E27FC236}">
                <a16:creationId xmlns:a16="http://schemas.microsoft.com/office/drawing/2014/main" id="{21390319-E671-4CA3-88F7-2A9C0E3297C4}"/>
              </a:ext>
            </a:extLst>
          </p:cNvPr>
          <p:cNvSpPr>
            <a:spLocks noGrp="1" noChangeArrowheads="1"/>
          </p:cNvSpPr>
          <p:nvPr>
            <p:ph type="title"/>
          </p:nvPr>
        </p:nvSpPr>
        <p:spPr>
          <a:xfrm>
            <a:off x="2209800" y="0"/>
            <a:ext cx="7772400" cy="75335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Binary Search Implementation</a:t>
            </a:r>
          </a:p>
        </p:txBody>
      </p:sp>
      <p:sp>
        <p:nvSpPr>
          <p:cNvPr id="92163" name="Rectangle 1027">
            <a:extLst>
              <a:ext uri="{FF2B5EF4-FFF2-40B4-BE49-F238E27FC236}">
                <a16:creationId xmlns:a16="http://schemas.microsoft.com/office/drawing/2014/main" id="{D36523F0-2555-4CF6-BBEF-BC4EA8043887}"/>
              </a:ext>
            </a:extLst>
          </p:cNvPr>
          <p:cNvSpPr>
            <a:spLocks noGrp="1" noChangeArrowheads="1"/>
          </p:cNvSpPr>
          <p:nvPr>
            <p:ph type="body" idx="1"/>
          </p:nvPr>
        </p:nvSpPr>
        <p:spPr>
          <a:xfrm>
            <a:off x="113122" y="753359"/>
            <a:ext cx="11972041" cy="5996233"/>
          </a:xfr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nSpc>
                <a:spcPct val="90000"/>
              </a:lnSpc>
              <a:spcBef>
                <a:spcPts val="0"/>
              </a:spcBef>
              <a:buFontTx/>
              <a:buNone/>
            </a:pPr>
            <a:r>
              <a:rPr lang="en-US" altLang="ti-ET" sz="2000" dirty="0">
                <a:solidFill>
                  <a:schemeClr val="tx2"/>
                </a:solidFill>
                <a:latin typeface="Consolas" panose="020B0609020204030204" pitchFamily="49" charset="0"/>
              </a:rPr>
              <a:t>void search(const int a[ ], </a:t>
            </a:r>
            <a:r>
              <a:rPr lang="en-US" altLang="ti-ET" sz="2000" dirty="0" err="1">
                <a:solidFill>
                  <a:schemeClr val="tx2"/>
                </a:solidFill>
                <a:latin typeface="Consolas" panose="020B0609020204030204" pitchFamily="49" charset="0"/>
              </a:rPr>
              <a:t>size_t</a:t>
            </a:r>
            <a:r>
              <a:rPr lang="en-US" altLang="ti-ET" sz="2000" dirty="0">
                <a:solidFill>
                  <a:schemeClr val="tx2"/>
                </a:solidFill>
                <a:latin typeface="Consolas" panose="020B0609020204030204" pitchFamily="49" charset="0"/>
              </a:rPr>
              <a:t> first, </a:t>
            </a:r>
            <a:r>
              <a:rPr lang="en-US" altLang="ti-ET" sz="2000" dirty="0" err="1">
                <a:solidFill>
                  <a:schemeClr val="tx2"/>
                </a:solidFill>
                <a:latin typeface="Consolas" panose="020B0609020204030204" pitchFamily="49" charset="0"/>
              </a:rPr>
              <a:t>size_t</a:t>
            </a:r>
            <a:r>
              <a:rPr lang="en-US" altLang="ti-ET" sz="2000" dirty="0">
                <a:solidFill>
                  <a:schemeClr val="tx2"/>
                </a:solidFill>
                <a:latin typeface="Consolas" panose="020B0609020204030204" pitchFamily="49" charset="0"/>
              </a:rPr>
              <a:t> size, int target, bool&amp; found, </a:t>
            </a:r>
            <a:r>
              <a:rPr lang="en-US" altLang="ti-ET" sz="2000" dirty="0" err="1">
                <a:solidFill>
                  <a:schemeClr val="tx2"/>
                </a:solidFill>
                <a:latin typeface="Consolas" panose="020B0609020204030204" pitchFamily="49" charset="0"/>
              </a:rPr>
              <a:t>size_t</a:t>
            </a:r>
            <a:r>
              <a:rPr lang="en-US" altLang="ti-ET" sz="2000" dirty="0">
                <a:solidFill>
                  <a:schemeClr val="tx2"/>
                </a:solidFill>
                <a:latin typeface="Consolas" panose="020B0609020204030204" pitchFamily="49" charset="0"/>
              </a:rPr>
              <a:t>&amp; location)</a:t>
            </a:r>
          </a:p>
          <a:p>
            <a:pPr>
              <a:lnSpc>
                <a:spcPct val="90000"/>
              </a:lnSpc>
              <a:spcBef>
                <a:spcPts val="0"/>
              </a:spcBef>
              <a:buFontTx/>
              <a:buNone/>
            </a:pPr>
            <a:r>
              <a:rPr lang="en-US" altLang="ti-ET" sz="2000" dirty="0">
                <a:solidFill>
                  <a:schemeClr val="tx2"/>
                </a:solidFill>
                <a:latin typeface="Consolas" panose="020B0609020204030204" pitchFamily="49" charset="0"/>
              </a:rPr>
              <a:t>{</a:t>
            </a:r>
          </a:p>
          <a:p>
            <a:pPr>
              <a:lnSpc>
                <a:spcPct val="90000"/>
              </a:lnSpc>
              <a:spcBef>
                <a:spcPts val="0"/>
              </a:spcBef>
              <a:buFontTx/>
              <a:buNone/>
            </a:pPr>
            <a:r>
              <a:rPr lang="en-US" altLang="ti-ET" sz="2000" dirty="0">
                <a:solidFill>
                  <a:schemeClr val="tx2"/>
                </a:solidFill>
                <a:latin typeface="Consolas" panose="020B0609020204030204" pitchFamily="49" charset="0"/>
              </a:rPr>
              <a:t>	</a:t>
            </a:r>
            <a:r>
              <a:rPr lang="en-US" altLang="ti-ET" sz="2000" dirty="0" err="1">
                <a:solidFill>
                  <a:schemeClr val="tx2"/>
                </a:solidFill>
                <a:latin typeface="Consolas" panose="020B0609020204030204" pitchFamily="49" charset="0"/>
              </a:rPr>
              <a:t>size_t</a:t>
            </a:r>
            <a:r>
              <a:rPr lang="en-US" altLang="ti-ET" sz="2000" dirty="0">
                <a:solidFill>
                  <a:schemeClr val="tx2"/>
                </a:solidFill>
                <a:latin typeface="Consolas" panose="020B0609020204030204" pitchFamily="49" charset="0"/>
              </a:rPr>
              <a:t> middle;</a:t>
            </a:r>
          </a:p>
          <a:p>
            <a:pPr>
              <a:lnSpc>
                <a:spcPct val="90000"/>
              </a:lnSpc>
              <a:spcBef>
                <a:spcPts val="0"/>
              </a:spcBef>
              <a:buFontTx/>
              <a:buNone/>
            </a:pPr>
            <a:r>
              <a:rPr lang="en-US" altLang="ti-ET" sz="2000" dirty="0">
                <a:solidFill>
                  <a:schemeClr val="tx2"/>
                </a:solidFill>
                <a:latin typeface="Consolas" panose="020B0609020204030204" pitchFamily="49" charset="0"/>
              </a:rPr>
              <a:t>	if(size == 0) found = false;</a:t>
            </a:r>
          </a:p>
          <a:p>
            <a:pPr>
              <a:lnSpc>
                <a:spcPct val="90000"/>
              </a:lnSpc>
              <a:spcBef>
                <a:spcPts val="0"/>
              </a:spcBef>
              <a:buFontTx/>
              <a:buNone/>
            </a:pPr>
            <a:r>
              <a:rPr lang="en-US" altLang="ti-ET" sz="2000" dirty="0">
                <a:solidFill>
                  <a:schemeClr val="tx2"/>
                </a:solidFill>
                <a:latin typeface="Consolas" panose="020B0609020204030204" pitchFamily="49" charset="0"/>
              </a:rPr>
              <a:t>	else {</a:t>
            </a:r>
          </a:p>
          <a:p>
            <a:pPr>
              <a:lnSpc>
                <a:spcPct val="90000"/>
              </a:lnSpc>
              <a:spcBef>
                <a:spcPts val="0"/>
              </a:spcBef>
              <a:buFontTx/>
              <a:buNone/>
            </a:pPr>
            <a:r>
              <a:rPr lang="en-US" altLang="ti-ET" sz="2000" dirty="0">
                <a:solidFill>
                  <a:schemeClr val="tx2"/>
                </a:solidFill>
                <a:latin typeface="Consolas" panose="020B0609020204030204" pitchFamily="49" charset="0"/>
              </a:rPr>
              <a:t>		middle = first + size/2;</a:t>
            </a:r>
          </a:p>
          <a:p>
            <a:pPr>
              <a:lnSpc>
                <a:spcPct val="90000"/>
              </a:lnSpc>
              <a:spcBef>
                <a:spcPts val="0"/>
              </a:spcBef>
              <a:buFontTx/>
              <a:buNone/>
            </a:pPr>
            <a:r>
              <a:rPr lang="en-US" altLang="ti-ET" sz="2000" dirty="0">
                <a:solidFill>
                  <a:schemeClr val="tx2"/>
                </a:solidFill>
                <a:latin typeface="Consolas" panose="020B0609020204030204" pitchFamily="49" charset="0"/>
              </a:rPr>
              <a:t>		if(target == a[middle]){</a:t>
            </a:r>
          </a:p>
          <a:p>
            <a:pPr>
              <a:lnSpc>
                <a:spcPct val="90000"/>
              </a:lnSpc>
              <a:spcBef>
                <a:spcPts val="0"/>
              </a:spcBef>
              <a:buFontTx/>
              <a:buNone/>
            </a:pPr>
            <a:r>
              <a:rPr lang="en-US" altLang="ti-ET" sz="2000" dirty="0">
                <a:solidFill>
                  <a:schemeClr val="tx2"/>
                </a:solidFill>
                <a:latin typeface="Consolas" panose="020B0609020204030204" pitchFamily="49" charset="0"/>
              </a:rPr>
              <a:t>		         location = middle;</a:t>
            </a:r>
          </a:p>
          <a:p>
            <a:pPr>
              <a:lnSpc>
                <a:spcPct val="90000"/>
              </a:lnSpc>
              <a:spcBef>
                <a:spcPts val="0"/>
              </a:spcBef>
              <a:buFontTx/>
              <a:buNone/>
            </a:pPr>
            <a:r>
              <a:rPr lang="en-US" altLang="ti-ET" sz="2000" dirty="0">
                <a:solidFill>
                  <a:schemeClr val="tx2"/>
                </a:solidFill>
                <a:latin typeface="Consolas" panose="020B0609020204030204" pitchFamily="49" charset="0"/>
              </a:rPr>
              <a:t>		         found = true;</a:t>
            </a:r>
          </a:p>
          <a:p>
            <a:pPr>
              <a:lnSpc>
                <a:spcPct val="90000"/>
              </a:lnSpc>
              <a:spcBef>
                <a:spcPts val="0"/>
              </a:spcBef>
              <a:buFontTx/>
              <a:buNone/>
            </a:pPr>
            <a:r>
              <a:rPr lang="en-US" altLang="ti-ET" sz="2000" dirty="0">
                <a:solidFill>
                  <a:schemeClr val="tx2"/>
                </a:solidFill>
                <a:latin typeface="Consolas" panose="020B0609020204030204" pitchFamily="49" charset="0"/>
              </a:rPr>
              <a:t>		}</a:t>
            </a:r>
          </a:p>
          <a:p>
            <a:pPr>
              <a:lnSpc>
                <a:spcPct val="90000"/>
              </a:lnSpc>
              <a:spcBef>
                <a:spcPts val="0"/>
              </a:spcBef>
              <a:buFontTx/>
              <a:buNone/>
            </a:pPr>
            <a:r>
              <a:rPr lang="en-US" altLang="ti-ET" sz="2000" dirty="0">
                <a:solidFill>
                  <a:schemeClr val="tx2"/>
                </a:solidFill>
                <a:latin typeface="Consolas" panose="020B0609020204030204" pitchFamily="49" charset="0"/>
              </a:rPr>
              <a:t>		else if (target &lt; a[middle]) </a:t>
            </a:r>
            <a:r>
              <a:rPr lang="en-US" altLang="ti-ET" sz="2000" dirty="0">
                <a:solidFill>
                  <a:schemeClr val="bg1"/>
                </a:solidFill>
                <a:latin typeface="Consolas" panose="020B0609020204030204" pitchFamily="49" charset="0"/>
              </a:rPr>
              <a:t>  </a:t>
            </a:r>
          </a:p>
          <a:p>
            <a:pPr>
              <a:lnSpc>
                <a:spcPct val="90000"/>
              </a:lnSpc>
              <a:spcBef>
                <a:spcPts val="0"/>
              </a:spcBef>
              <a:buFontTx/>
              <a:buNone/>
            </a:pPr>
            <a:r>
              <a:rPr lang="en-US" altLang="ti-ET" sz="2000" dirty="0">
                <a:solidFill>
                  <a:schemeClr val="bg1"/>
                </a:solidFill>
                <a:latin typeface="Consolas" panose="020B0609020204030204" pitchFamily="49" charset="0"/>
              </a:rPr>
              <a:t>		       </a:t>
            </a:r>
            <a:r>
              <a:rPr lang="en-US" altLang="ti-ET" sz="2000" dirty="0">
                <a:solidFill>
                  <a:srgbClr val="00B050"/>
                </a:solidFill>
                <a:latin typeface="Consolas" panose="020B0609020204030204" pitchFamily="49" charset="0"/>
              </a:rPr>
              <a:t>// target is less than middle, so search subarray before middle</a:t>
            </a:r>
          </a:p>
          <a:p>
            <a:pPr>
              <a:lnSpc>
                <a:spcPct val="90000"/>
              </a:lnSpc>
              <a:spcBef>
                <a:spcPts val="0"/>
              </a:spcBef>
              <a:buFontTx/>
              <a:buNone/>
            </a:pPr>
            <a:r>
              <a:rPr lang="en-US" altLang="ti-ET" sz="2000" dirty="0">
                <a:solidFill>
                  <a:schemeClr val="bg1"/>
                </a:solidFill>
                <a:latin typeface="Consolas" panose="020B0609020204030204" pitchFamily="49" charset="0"/>
              </a:rPr>
              <a:t>		        </a:t>
            </a:r>
            <a:r>
              <a:rPr lang="en-US" altLang="ti-ET" sz="2000" dirty="0">
                <a:solidFill>
                  <a:schemeClr val="tx2"/>
                </a:solidFill>
                <a:latin typeface="Consolas" panose="020B0609020204030204" pitchFamily="49" charset="0"/>
              </a:rPr>
              <a:t>search(a, first, size/2, target, found, location);</a:t>
            </a:r>
          </a:p>
          <a:p>
            <a:pPr>
              <a:lnSpc>
                <a:spcPct val="90000"/>
              </a:lnSpc>
              <a:spcBef>
                <a:spcPts val="0"/>
              </a:spcBef>
              <a:buFontTx/>
              <a:buNone/>
            </a:pPr>
            <a:r>
              <a:rPr lang="en-US" altLang="ti-ET" sz="2000" dirty="0">
                <a:solidFill>
                  <a:schemeClr val="tx2"/>
                </a:solidFill>
                <a:latin typeface="Consolas" panose="020B0609020204030204" pitchFamily="49" charset="0"/>
              </a:rPr>
              <a:t>		else </a:t>
            </a:r>
          </a:p>
          <a:p>
            <a:pPr>
              <a:lnSpc>
                <a:spcPct val="90000"/>
              </a:lnSpc>
              <a:spcBef>
                <a:spcPts val="0"/>
              </a:spcBef>
              <a:buFontTx/>
              <a:buNone/>
            </a:pPr>
            <a:r>
              <a:rPr lang="en-US" altLang="ti-ET" sz="2000" dirty="0">
                <a:solidFill>
                  <a:schemeClr val="bg1"/>
                </a:solidFill>
                <a:latin typeface="Consolas" panose="020B0609020204030204" pitchFamily="49" charset="0"/>
              </a:rPr>
              <a:t>		      </a:t>
            </a:r>
            <a:r>
              <a:rPr lang="en-US" altLang="ti-ET" sz="2000" dirty="0">
                <a:solidFill>
                  <a:srgbClr val="00B050"/>
                </a:solidFill>
                <a:latin typeface="Consolas" panose="020B0609020204030204" pitchFamily="49" charset="0"/>
              </a:rPr>
              <a:t>// target is greater than middle, so search subarray after middle</a:t>
            </a:r>
          </a:p>
          <a:p>
            <a:pPr>
              <a:lnSpc>
                <a:spcPct val="90000"/>
              </a:lnSpc>
              <a:spcBef>
                <a:spcPts val="0"/>
              </a:spcBef>
              <a:buFontTx/>
              <a:buNone/>
            </a:pPr>
            <a:r>
              <a:rPr lang="en-US" altLang="ti-ET" sz="2000" dirty="0">
                <a:solidFill>
                  <a:schemeClr val="bg1"/>
                </a:solidFill>
                <a:latin typeface="Consolas" panose="020B0609020204030204" pitchFamily="49" charset="0"/>
              </a:rPr>
              <a:t>		        </a:t>
            </a:r>
            <a:r>
              <a:rPr lang="en-US" altLang="ti-ET" sz="2000" dirty="0">
                <a:solidFill>
                  <a:schemeClr val="tx2"/>
                </a:solidFill>
                <a:latin typeface="Consolas" panose="020B0609020204030204" pitchFamily="49" charset="0"/>
              </a:rPr>
              <a:t>search(a, middle+1, (size-1)/2, target, found, location);</a:t>
            </a:r>
          </a:p>
          <a:p>
            <a:pPr>
              <a:lnSpc>
                <a:spcPct val="90000"/>
              </a:lnSpc>
              <a:spcBef>
                <a:spcPts val="0"/>
              </a:spcBef>
              <a:buFontTx/>
              <a:buNone/>
            </a:pPr>
            <a:r>
              <a:rPr lang="en-US" altLang="ti-ET" sz="2000" dirty="0">
                <a:solidFill>
                  <a:schemeClr val="tx2"/>
                </a:solidFill>
                <a:latin typeface="Consolas" panose="020B0609020204030204" pitchFamily="49" charset="0"/>
              </a:rPr>
              <a:t>	}</a:t>
            </a:r>
          </a:p>
          <a:p>
            <a:pPr>
              <a:lnSpc>
                <a:spcPct val="90000"/>
              </a:lnSpc>
              <a:spcBef>
                <a:spcPts val="0"/>
              </a:spcBef>
              <a:buFontTx/>
              <a:buNone/>
            </a:pPr>
            <a:r>
              <a:rPr lang="en-US" altLang="ti-ET" sz="2000" dirty="0">
                <a:solidFill>
                  <a:schemeClr val="tx2"/>
                </a:solidFill>
                <a:latin typeface="Consolas" panose="020B0609020204030204" pitchFamily="49" charset="0"/>
              </a:rPr>
              <a:t>}</a:t>
            </a:r>
          </a:p>
          <a:p>
            <a:pPr>
              <a:lnSpc>
                <a:spcPct val="90000"/>
              </a:lnSpc>
              <a:spcBef>
                <a:spcPts val="0"/>
              </a:spcBef>
              <a:buFontTx/>
              <a:buNone/>
            </a:pPr>
            <a:r>
              <a:rPr lang="en-US" altLang="ti-ET" sz="2000" dirty="0">
                <a:solidFill>
                  <a:schemeClr val="bg1"/>
                </a:solidFill>
                <a:latin typeface="Consolas" panose="020B0609020204030204" pitchFamily="49"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a:extLst>
              <a:ext uri="{FF2B5EF4-FFF2-40B4-BE49-F238E27FC236}">
                <a16:creationId xmlns:a16="http://schemas.microsoft.com/office/drawing/2014/main" id="{5CE749D4-E511-4F27-8D30-1FBA90AAB99C}"/>
              </a:ext>
            </a:extLst>
          </p:cNvPr>
          <p:cNvSpPr>
            <a:spLocks noGrp="1" noChangeArrowheads="1"/>
          </p:cNvSpPr>
          <p:nvPr>
            <p:ph type="title"/>
          </p:nvPr>
        </p:nvSpPr>
        <p:spPr>
          <a:xfrm>
            <a:off x="914400" y="401638"/>
            <a:ext cx="103632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Relation to Binary Search Tree</a:t>
            </a:r>
          </a:p>
        </p:txBody>
      </p:sp>
      <p:sp>
        <p:nvSpPr>
          <p:cNvPr id="79916" name="Text Box 1068">
            <a:extLst>
              <a:ext uri="{FF2B5EF4-FFF2-40B4-BE49-F238E27FC236}">
                <a16:creationId xmlns:a16="http://schemas.microsoft.com/office/drawing/2014/main" id="{9E5B08A2-8BEB-4A9E-8B81-FBA490357EB5}"/>
              </a:ext>
            </a:extLst>
          </p:cNvPr>
          <p:cNvSpPr txBox="1">
            <a:spLocks noChangeArrowheads="1"/>
          </p:cNvSpPr>
          <p:nvPr/>
        </p:nvSpPr>
        <p:spPr bwMode="auto">
          <a:xfrm>
            <a:off x="1905000" y="3395664"/>
            <a:ext cx="62992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dirty="0">
                <a:latin typeface="Times New Roman" panose="02020603050405020304" pitchFamily="18" charset="0"/>
              </a:rPr>
              <a:t>Corresponding complete binary search tree</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
        <p:nvSpPr>
          <p:cNvPr id="79921" name="Rectangle 1073">
            <a:extLst>
              <a:ext uri="{FF2B5EF4-FFF2-40B4-BE49-F238E27FC236}">
                <a16:creationId xmlns:a16="http://schemas.microsoft.com/office/drawing/2014/main" id="{DFA77EFD-DCB3-4BE7-A3B5-257CDE07F765}"/>
              </a:ext>
            </a:extLst>
          </p:cNvPr>
          <p:cNvSpPr>
            <a:spLocks noChangeArrowheads="1"/>
          </p:cNvSpPr>
          <p:nvPr/>
        </p:nvSpPr>
        <p:spPr bwMode="auto">
          <a:xfrm>
            <a:off x="1981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79922" name="Rectangle 1074">
            <a:extLst>
              <a:ext uri="{FF2B5EF4-FFF2-40B4-BE49-F238E27FC236}">
                <a16:creationId xmlns:a16="http://schemas.microsoft.com/office/drawing/2014/main" id="{4C539E5D-BF7B-4432-ACD6-9AD7148ECA63}"/>
              </a:ext>
            </a:extLst>
          </p:cNvPr>
          <p:cNvSpPr>
            <a:spLocks noChangeArrowheads="1"/>
          </p:cNvSpPr>
          <p:nvPr/>
        </p:nvSpPr>
        <p:spPr bwMode="auto">
          <a:xfrm>
            <a:off x="26670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79925" name="Rectangle 1077">
            <a:extLst>
              <a:ext uri="{FF2B5EF4-FFF2-40B4-BE49-F238E27FC236}">
                <a16:creationId xmlns:a16="http://schemas.microsoft.com/office/drawing/2014/main" id="{BE6E3B98-4A6C-4327-9D77-282DC892B899}"/>
              </a:ext>
            </a:extLst>
          </p:cNvPr>
          <p:cNvSpPr>
            <a:spLocks noChangeArrowheads="1"/>
          </p:cNvSpPr>
          <p:nvPr/>
        </p:nvSpPr>
        <p:spPr bwMode="auto">
          <a:xfrm>
            <a:off x="33528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79926" name="Rectangle 1078">
            <a:extLst>
              <a:ext uri="{FF2B5EF4-FFF2-40B4-BE49-F238E27FC236}">
                <a16:creationId xmlns:a16="http://schemas.microsoft.com/office/drawing/2014/main" id="{D5266E11-25B7-418A-99CA-BEFD85771E7E}"/>
              </a:ext>
            </a:extLst>
          </p:cNvPr>
          <p:cNvSpPr>
            <a:spLocks noChangeArrowheads="1"/>
          </p:cNvSpPr>
          <p:nvPr/>
        </p:nvSpPr>
        <p:spPr bwMode="auto">
          <a:xfrm>
            <a:off x="40386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11</a:t>
            </a:r>
          </a:p>
        </p:txBody>
      </p:sp>
      <p:sp>
        <p:nvSpPr>
          <p:cNvPr id="79927" name="Rectangle 1079">
            <a:extLst>
              <a:ext uri="{FF2B5EF4-FFF2-40B4-BE49-F238E27FC236}">
                <a16:creationId xmlns:a16="http://schemas.microsoft.com/office/drawing/2014/main" id="{16AFAD87-D0A7-4CE4-9D36-F04B69B495C7}"/>
              </a:ext>
            </a:extLst>
          </p:cNvPr>
          <p:cNvSpPr>
            <a:spLocks noChangeArrowheads="1"/>
          </p:cNvSpPr>
          <p:nvPr/>
        </p:nvSpPr>
        <p:spPr bwMode="auto">
          <a:xfrm>
            <a:off x="47244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32</a:t>
            </a:r>
          </a:p>
        </p:txBody>
      </p:sp>
      <p:sp>
        <p:nvSpPr>
          <p:cNvPr id="79928" name="Rectangle 1080">
            <a:extLst>
              <a:ext uri="{FF2B5EF4-FFF2-40B4-BE49-F238E27FC236}">
                <a16:creationId xmlns:a16="http://schemas.microsoft.com/office/drawing/2014/main" id="{A20FD0F3-E503-444B-B094-9F292E7C5329}"/>
              </a:ext>
            </a:extLst>
          </p:cNvPr>
          <p:cNvSpPr>
            <a:spLocks noChangeArrowheads="1"/>
          </p:cNvSpPr>
          <p:nvPr/>
        </p:nvSpPr>
        <p:spPr bwMode="auto">
          <a:xfrm>
            <a:off x="5410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33</a:t>
            </a:r>
          </a:p>
        </p:txBody>
      </p:sp>
      <p:sp>
        <p:nvSpPr>
          <p:cNvPr id="79929" name="Rectangle 1081">
            <a:extLst>
              <a:ext uri="{FF2B5EF4-FFF2-40B4-BE49-F238E27FC236}">
                <a16:creationId xmlns:a16="http://schemas.microsoft.com/office/drawing/2014/main" id="{253180C0-5BEA-4AF7-9E34-C250DA405E00}"/>
              </a:ext>
            </a:extLst>
          </p:cNvPr>
          <p:cNvSpPr>
            <a:spLocks noChangeArrowheads="1"/>
          </p:cNvSpPr>
          <p:nvPr/>
        </p:nvSpPr>
        <p:spPr bwMode="auto">
          <a:xfrm>
            <a:off x="60960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53</a:t>
            </a:r>
          </a:p>
        </p:txBody>
      </p:sp>
      <p:sp>
        <p:nvSpPr>
          <p:cNvPr id="79948" name="Line 1100">
            <a:extLst>
              <a:ext uri="{FF2B5EF4-FFF2-40B4-BE49-F238E27FC236}">
                <a16:creationId xmlns:a16="http://schemas.microsoft.com/office/drawing/2014/main" id="{72001340-5EFA-4C89-B797-4982D93C110C}"/>
              </a:ext>
            </a:extLst>
          </p:cNvPr>
          <p:cNvSpPr>
            <a:spLocks noChangeShapeType="1"/>
          </p:cNvSpPr>
          <p:nvPr/>
        </p:nvSpPr>
        <p:spPr bwMode="auto">
          <a:xfrm flipH="1">
            <a:off x="3690939" y="4519614"/>
            <a:ext cx="966787"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79949" name="Line 1101">
            <a:extLst>
              <a:ext uri="{FF2B5EF4-FFF2-40B4-BE49-F238E27FC236}">
                <a16:creationId xmlns:a16="http://schemas.microsoft.com/office/drawing/2014/main" id="{EAD14B1F-4F20-404B-B04E-12157E66139C}"/>
              </a:ext>
            </a:extLst>
          </p:cNvPr>
          <p:cNvSpPr>
            <a:spLocks noChangeShapeType="1"/>
          </p:cNvSpPr>
          <p:nvPr/>
        </p:nvSpPr>
        <p:spPr bwMode="auto">
          <a:xfrm>
            <a:off x="4943475" y="4519614"/>
            <a:ext cx="966788"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79950" name="Line 1102">
            <a:extLst>
              <a:ext uri="{FF2B5EF4-FFF2-40B4-BE49-F238E27FC236}">
                <a16:creationId xmlns:a16="http://schemas.microsoft.com/office/drawing/2014/main" id="{D7007E33-2905-4738-8032-C8A51E2F386B}"/>
              </a:ext>
            </a:extLst>
          </p:cNvPr>
          <p:cNvSpPr>
            <a:spLocks noChangeShapeType="1"/>
          </p:cNvSpPr>
          <p:nvPr/>
        </p:nvSpPr>
        <p:spPr bwMode="auto">
          <a:xfrm flipH="1">
            <a:off x="3065463" y="5006976"/>
            <a:ext cx="398462"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79951" name="Line 1103">
            <a:extLst>
              <a:ext uri="{FF2B5EF4-FFF2-40B4-BE49-F238E27FC236}">
                <a16:creationId xmlns:a16="http://schemas.microsoft.com/office/drawing/2014/main" id="{61050484-5705-4794-8087-D33A53759CE5}"/>
              </a:ext>
            </a:extLst>
          </p:cNvPr>
          <p:cNvSpPr>
            <a:spLocks noChangeShapeType="1"/>
          </p:cNvSpPr>
          <p:nvPr/>
        </p:nvSpPr>
        <p:spPr bwMode="auto">
          <a:xfrm>
            <a:off x="3633788" y="5006975"/>
            <a:ext cx="569912" cy="66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79952" name="Line 1104">
            <a:extLst>
              <a:ext uri="{FF2B5EF4-FFF2-40B4-BE49-F238E27FC236}">
                <a16:creationId xmlns:a16="http://schemas.microsoft.com/office/drawing/2014/main" id="{AC642955-C93D-4BBB-ACF8-D3941141BC7A}"/>
              </a:ext>
            </a:extLst>
          </p:cNvPr>
          <p:cNvSpPr>
            <a:spLocks noChangeShapeType="1"/>
          </p:cNvSpPr>
          <p:nvPr/>
        </p:nvSpPr>
        <p:spPr bwMode="auto">
          <a:xfrm flipH="1">
            <a:off x="5397501" y="4824414"/>
            <a:ext cx="627063"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79953" name="Line 1105">
            <a:extLst>
              <a:ext uri="{FF2B5EF4-FFF2-40B4-BE49-F238E27FC236}">
                <a16:creationId xmlns:a16="http://schemas.microsoft.com/office/drawing/2014/main" id="{8A343332-BA89-45C9-AE49-B20D4ECAB23B}"/>
              </a:ext>
            </a:extLst>
          </p:cNvPr>
          <p:cNvSpPr>
            <a:spLocks noChangeShapeType="1"/>
          </p:cNvSpPr>
          <p:nvPr/>
        </p:nvSpPr>
        <p:spPr bwMode="auto">
          <a:xfrm>
            <a:off x="6024564" y="4824413"/>
            <a:ext cx="625475" cy="850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79941" name="Rectangle 1093">
            <a:extLst>
              <a:ext uri="{FF2B5EF4-FFF2-40B4-BE49-F238E27FC236}">
                <a16:creationId xmlns:a16="http://schemas.microsoft.com/office/drawing/2014/main" id="{DEBC0F5E-01D4-4918-BA48-A7F78AD3B173}"/>
              </a:ext>
            </a:extLst>
          </p:cNvPr>
          <p:cNvSpPr>
            <a:spLocks noChangeArrowheads="1"/>
          </p:cNvSpPr>
          <p:nvPr/>
        </p:nvSpPr>
        <p:spPr bwMode="auto">
          <a:xfrm>
            <a:off x="26670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79942" name="Rectangle 1094">
            <a:extLst>
              <a:ext uri="{FF2B5EF4-FFF2-40B4-BE49-F238E27FC236}">
                <a16:creationId xmlns:a16="http://schemas.microsoft.com/office/drawing/2014/main" id="{E62FD733-0BBB-4CCA-B6E7-AEF43D2D34DF}"/>
              </a:ext>
            </a:extLst>
          </p:cNvPr>
          <p:cNvSpPr>
            <a:spLocks noChangeArrowheads="1"/>
          </p:cNvSpPr>
          <p:nvPr/>
        </p:nvSpPr>
        <p:spPr bwMode="auto">
          <a:xfrm>
            <a:off x="3276600" y="46021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79943" name="Rectangle 1095">
            <a:extLst>
              <a:ext uri="{FF2B5EF4-FFF2-40B4-BE49-F238E27FC236}">
                <a16:creationId xmlns:a16="http://schemas.microsoft.com/office/drawing/2014/main" id="{A411E066-E658-4A98-8A41-E35687004222}"/>
              </a:ext>
            </a:extLst>
          </p:cNvPr>
          <p:cNvSpPr>
            <a:spLocks noChangeArrowheads="1"/>
          </p:cNvSpPr>
          <p:nvPr/>
        </p:nvSpPr>
        <p:spPr bwMode="auto">
          <a:xfrm>
            <a:off x="38862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79944" name="Rectangle 1096">
            <a:extLst>
              <a:ext uri="{FF2B5EF4-FFF2-40B4-BE49-F238E27FC236}">
                <a16:creationId xmlns:a16="http://schemas.microsoft.com/office/drawing/2014/main" id="{39C0C334-1D6D-439C-ACF2-CAEB0CFC8D9A}"/>
              </a:ext>
            </a:extLst>
          </p:cNvPr>
          <p:cNvSpPr>
            <a:spLocks noChangeArrowheads="1"/>
          </p:cNvSpPr>
          <p:nvPr/>
        </p:nvSpPr>
        <p:spPr bwMode="auto">
          <a:xfrm>
            <a:off x="4495800" y="421640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11</a:t>
            </a:r>
          </a:p>
        </p:txBody>
      </p:sp>
      <p:sp>
        <p:nvSpPr>
          <p:cNvPr id="79945" name="Rectangle 1097">
            <a:extLst>
              <a:ext uri="{FF2B5EF4-FFF2-40B4-BE49-F238E27FC236}">
                <a16:creationId xmlns:a16="http://schemas.microsoft.com/office/drawing/2014/main" id="{FF294E07-5543-499E-ABFC-4ADBBDE59915}"/>
              </a:ext>
            </a:extLst>
          </p:cNvPr>
          <p:cNvSpPr>
            <a:spLocks noChangeArrowheads="1"/>
          </p:cNvSpPr>
          <p:nvPr/>
        </p:nvSpPr>
        <p:spPr bwMode="auto">
          <a:xfrm>
            <a:off x="5105400" y="54530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32</a:t>
            </a:r>
          </a:p>
        </p:txBody>
      </p:sp>
      <p:sp>
        <p:nvSpPr>
          <p:cNvPr id="79946" name="Rectangle 1098">
            <a:extLst>
              <a:ext uri="{FF2B5EF4-FFF2-40B4-BE49-F238E27FC236}">
                <a16:creationId xmlns:a16="http://schemas.microsoft.com/office/drawing/2014/main" id="{5AFFD5D2-F192-447E-9A1C-7C4A803E0A47}"/>
              </a:ext>
            </a:extLst>
          </p:cNvPr>
          <p:cNvSpPr>
            <a:spLocks noChangeArrowheads="1"/>
          </p:cNvSpPr>
          <p:nvPr/>
        </p:nvSpPr>
        <p:spPr bwMode="auto">
          <a:xfrm>
            <a:off x="5715000" y="46021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33</a:t>
            </a:r>
          </a:p>
        </p:txBody>
      </p:sp>
      <p:sp>
        <p:nvSpPr>
          <p:cNvPr id="79947" name="Rectangle 1099">
            <a:extLst>
              <a:ext uri="{FF2B5EF4-FFF2-40B4-BE49-F238E27FC236}">
                <a16:creationId xmlns:a16="http://schemas.microsoft.com/office/drawing/2014/main" id="{2A5D0B67-8632-41F7-9BD6-0848088C10E4}"/>
              </a:ext>
            </a:extLst>
          </p:cNvPr>
          <p:cNvSpPr>
            <a:spLocks noChangeArrowheads="1"/>
          </p:cNvSpPr>
          <p:nvPr/>
        </p:nvSpPr>
        <p:spPr bwMode="auto">
          <a:xfrm>
            <a:off x="6324600" y="54530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53</a:t>
            </a:r>
          </a:p>
        </p:txBody>
      </p:sp>
      <p:sp>
        <p:nvSpPr>
          <p:cNvPr id="79959" name="Text Box 1111">
            <a:extLst>
              <a:ext uri="{FF2B5EF4-FFF2-40B4-BE49-F238E27FC236}">
                <a16:creationId xmlns:a16="http://schemas.microsoft.com/office/drawing/2014/main" id="{C8F32247-1791-4A52-8202-058AE17F8AE3}"/>
              </a:ext>
            </a:extLst>
          </p:cNvPr>
          <p:cNvSpPr txBox="1">
            <a:spLocks noChangeArrowheads="1"/>
          </p:cNvSpPr>
          <p:nvPr/>
        </p:nvSpPr>
        <p:spPr bwMode="auto">
          <a:xfrm>
            <a:off x="1905000" y="1719264"/>
            <a:ext cx="5629276"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en-US" altLang="ti-ET" sz="2800" dirty="0">
                <a:latin typeface="Times New Roman" panose="02020603050405020304" pitchFamily="18" charset="0"/>
              </a:rPr>
              <a:t>Array of previous example:</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2F2251D-89C3-4452-A0AD-F767C9CF7684}"/>
              </a:ext>
            </a:extLst>
          </p:cNvPr>
          <p:cNvSpPr>
            <a:spLocks noGrp="1" noChangeArrowheads="1"/>
          </p:cNvSpPr>
          <p:nvPr>
            <p:ph type="title"/>
          </p:nvPr>
        </p:nvSpPr>
        <p:spPr>
          <a:xfrm>
            <a:off x="2209800" y="381000"/>
            <a:ext cx="77724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Search for target = 7</a:t>
            </a:r>
          </a:p>
        </p:txBody>
      </p:sp>
      <p:sp>
        <p:nvSpPr>
          <p:cNvPr id="94211" name="Text Box 3">
            <a:extLst>
              <a:ext uri="{FF2B5EF4-FFF2-40B4-BE49-F238E27FC236}">
                <a16:creationId xmlns:a16="http://schemas.microsoft.com/office/drawing/2014/main" id="{E46E1A23-61E3-4C46-BB85-1393C081DD8E}"/>
              </a:ext>
            </a:extLst>
          </p:cNvPr>
          <p:cNvSpPr txBox="1">
            <a:spLocks noChangeArrowheads="1"/>
          </p:cNvSpPr>
          <p:nvPr/>
        </p:nvSpPr>
        <p:spPr bwMode="auto">
          <a:xfrm>
            <a:off x="1905001" y="3395664"/>
            <a:ext cx="1960563"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a:latin typeface="Times New Roman" panose="02020603050405020304" pitchFamily="18" charset="0"/>
              </a:rPr>
              <a:t>Start at root:</a:t>
            </a: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a:p>
            <a:pPr fontAlgn="base">
              <a:spcBef>
                <a:spcPct val="0"/>
              </a:spcBef>
              <a:spcAft>
                <a:spcPct val="0"/>
              </a:spcAft>
            </a:pPr>
            <a:endParaRPr lang="en-US" altLang="ti-ET" sz="2800">
              <a:latin typeface="Times New Roman" panose="02020603050405020304" pitchFamily="18" charset="0"/>
            </a:endParaRPr>
          </a:p>
        </p:txBody>
      </p:sp>
      <p:sp>
        <p:nvSpPr>
          <p:cNvPr id="94232" name="Text Box 24">
            <a:extLst>
              <a:ext uri="{FF2B5EF4-FFF2-40B4-BE49-F238E27FC236}">
                <a16:creationId xmlns:a16="http://schemas.microsoft.com/office/drawing/2014/main" id="{2C1969B7-5463-4525-B2E4-8045FF975253}"/>
              </a:ext>
            </a:extLst>
          </p:cNvPr>
          <p:cNvSpPr txBox="1">
            <a:spLocks noChangeArrowheads="1"/>
          </p:cNvSpPr>
          <p:nvPr/>
        </p:nvSpPr>
        <p:spPr bwMode="auto">
          <a:xfrm>
            <a:off x="1905000" y="1719264"/>
            <a:ext cx="6324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ti-ET" sz="2800" dirty="0">
                <a:latin typeface="Times New Roman" panose="02020603050405020304" pitchFamily="18" charset="0"/>
              </a:rPr>
              <a:t>Find midpoint:</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
        <p:nvSpPr>
          <p:cNvPr id="94212" name="Rectangle 4">
            <a:extLst>
              <a:ext uri="{FF2B5EF4-FFF2-40B4-BE49-F238E27FC236}">
                <a16:creationId xmlns:a16="http://schemas.microsoft.com/office/drawing/2014/main" id="{EE4DA5D3-1B4A-42A4-91A8-222C3DEC474B}"/>
              </a:ext>
            </a:extLst>
          </p:cNvPr>
          <p:cNvSpPr>
            <a:spLocks noChangeArrowheads="1"/>
          </p:cNvSpPr>
          <p:nvPr/>
        </p:nvSpPr>
        <p:spPr bwMode="auto">
          <a:xfrm>
            <a:off x="1981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94213" name="Rectangle 5">
            <a:extLst>
              <a:ext uri="{FF2B5EF4-FFF2-40B4-BE49-F238E27FC236}">
                <a16:creationId xmlns:a16="http://schemas.microsoft.com/office/drawing/2014/main" id="{ACC0820E-613C-4B4B-93E9-376AC1678AD1}"/>
              </a:ext>
            </a:extLst>
          </p:cNvPr>
          <p:cNvSpPr>
            <a:spLocks noChangeArrowheads="1"/>
          </p:cNvSpPr>
          <p:nvPr/>
        </p:nvSpPr>
        <p:spPr bwMode="auto">
          <a:xfrm>
            <a:off x="26670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94214" name="Rectangle 6">
            <a:extLst>
              <a:ext uri="{FF2B5EF4-FFF2-40B4-BE49-F238E27FC236}">
                <a16:creationId xmlns:a16="http://schemas.microsoft.com/office/drawing/2014/main" id="{CEFC1F67-A620-4D04-BC5B-4301653535C1}"/>
              </a:ext>
            </a:extLst>
          </p:cNvPr>
          <p:cNvSpPr>
            <a:spLocks noChangeArrowheads="1"/>
          </p:cNvSpPr>
          <p:nvPr/>
        </p:nvSpPr>
        <p:spPr bwMode="auto">
          <a:xfrm>
            <a:off x="33528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94215" name="Rectangle 7">
            <a:extLst>
              <a:ext uri="{FF2B5EF4-FFF2-40B4-BE49-F238E27FC236}">
                <a16:creationId xmlns:a16="http://schemas.microsoft.com/office/drawing/2014/main" id="{651D0C2E-F207-42E3-B374-03DADE2A403E}"/>
              </a:ext>
            </a:extLst>
          </p:cNvPr>
          <p:cNvSpPr>
            <a:spLocks noChangeArrowheads="1"/>
          </p:cNvSpPr>
          <p:nvPr/>
        </p:nvSpPr>
        <p:spPr bwMode="auto">
          <a:xfrm>
            <a:off x="4038600" y="2322514"/>
            <a:ext cx="685800" cy="573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11</a:t>
            </a:r>
          </a:p>
        </p:txBody>
      </p:sp>
      <p:sp>
        <p:nvSpPr>
          <p:cNvPr id="94216" name="Rectangle 8">
            <a:extLst>
              <a:ext uri="{FF2B5EF4-FFF2-40B4-BE49-F238E27FC236}">
                <a16:creationId xmlns:a16="http://schemas.microsoft.com/office/drawing/2014/main" id="{23503787-5D86-4B7A-96FC-FDAC6A6FD7E8}"/>
              </a:ext>
            </a:extLst>
          </p:cNvPr>
          <p:cNvSpPr>
            <a:spLocks noChangeArrowheads="1"/>
          </p:cNvSpPr>
          <p:nvPr/>
        </p:nvSpPr>
        <p:spPr bwMode="auto">
          <a:xfrm>
            <a:off x="47244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32</a:t>
            </a:r>
          </a:p>
        </p:txBody>
      </p:sp>
      <p:sp>
        <p:nvSpPr>
          <p:cNvPr id="94217" name="Rectangle 9">
            <a:extLst>
              <a:ext uri="{FF2B5EF4-FFF2-40B4-BE49-F238E27FC236}">
                <a16:creationId xmlns:a16="http://schemas.microsoft.com/office/drawing/2014/main" id="{45CB720A-FCA7-4D2B-B464-1D95E4A95966}"/>
              </a:ext>
            </a:extLst>
          </p:cNvPr>
          <p:cNvSpPr>
            <a:spLocks noChangeArrowheads="1"/>
          </p:cNvSpPr>
          <p:nvPr/>
        </p:nvSpPr>
        <p:spPr bwMode="auto">
          <a:xfrm>
            <a:off x="5410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33</a:t>
            </a:r>
          </a:p>
        </p:txBody>
      </p:sp>
      <p:sp>
        <p:nvSpPr>
          <p:cNvPr id="94218" name="Rectangle 10">
            <a:extLst>
              <a:ext uri="{FF2B5EF4-FFF2-40B4-BE49-F238E27FC236}">
                <a16:creationId xmlns:a16="http://schemas.microsoft.com/office/drawing/2014/main" id="{BB0E2A44-49B6-4440-97D9-6419FDD6A499}"/>
              </a:ext>
            </a:extLst>
          </p:cNvPr>
          <p:cNvSpPr>
            <a:spLocks noChangeArrowheads="1"/>
          </p:cNvSpPr>
          <p:nvPr/>
        </p:nvSpPr>
        <p:spPr bwMode="auto">
          <a:xfrm>
            <a:off x="60960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53</a:t>
            </a:r>
          </a:p>
        </p:txBody>
      </p:sp>
      <p:sp>
        <p:nvSpPr>
          <p:cNvPr id="94219" name="Line 11">
            <a:extLst>
              <a:ext uri="{FF2B5EF4-FFF2-40B4-BE49-F238E27FC236}">
                <a16:creationId xmlns:a16="http://schemas.microsoft.com/office/drawing/2014/main" id="{A9780479-4892-4B9B-BB12-3CDAE5853D68}"/>
              </a:ext>
            </a:extLst>
          </p:cNvPr>
          <p:cNvSpPr>
            <a:spLocks noChangeShapeType="1"/>
          </p:cNvSpPr>
          <p:nvPr/>
        </p:nvSpPr>
        <p:spPr bwMode="auto">
          <a:xfrm flipH="1">
            <a:off x="3690939" y="4519614"/>
            <a:ext cx="966787"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4220" name="Line 12">
            <a:extLst>
              <a:ext uri="{FF2B5EF4-FFF2-40B4-BE49-F238E27FC236}">
                <a16:creationId xmlns:a16="http://schemas.microsoft.com/office/drawing/2014/main" id="{801DBF1F-3DF2-4BFB-B711-B57EA6C37459}"/>
              </a:ext>
            </a:extLst>
          </p:cNvPr>
          <p:cNvSpPr>
            <a:spLocks noChangeShapeType="1"/>
          </p:cNvSpPr>
          <p:nvPr/>
        </p:nvSpPr>
        <p:spPr bwMode="auto">
          <a:xfrm>
            <a:off x="4943475" y="4519614"/>
            <a:ext cx="966788"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4221" name="Line 13">
            <a:extLst>
              <a:ext uri="{FF2B5EF4-FFF2-40B4-BE49-F238E27FC236}">
                <a16:creationId xmlns:a16="http://schemas.microsoft.com/office/drawing/2014/main" id="{F036E6D1-346B-44D7-9D69-73210D6023EF}"/>
              </a:ext>
            </a:extLst>
          </p:cNvPr>
          <p:cNvSpPr>
            <a:spLocks noChangeShapeType="1"/>
          </p:cNvSpPr>
          <p:nvPr/>
        </p:nvSpPr>
        <p:spPr bwMode="auto">
          <a:xfrm flipH="1">
            <a:off x="3065463" y="5006976"/>
            <a:ext cx="398462"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4222" name="Line 14">
            <a:extLst>
              <a:ext uri="{FF2B5EF4-FFF2-40B4-BE49-F238E27FC236}">
                <a16:creationId xmlns:a16="http://schemas.microsoft.com/office/drawing/2014/main" id="{25E8C00B-B5DC-46B8-BF8E-5259DF58FC28}"/>
              </a:ext>
            </a:extLst>
          </p:cNvPr>
          <p:cNvSpPr>
            <a:spLocks noChangeShapeType="1"/>
          </p:cNvSpPr>
          <p:nvPr/>
        </p:nvSpPr>
        <p:spPr bwMode="auto">
          <a:xfrm>
            <a:off x="3633788" y="5006975"/>
            <a:ext cx="569912" cy="66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4223" name="Line 15">
            <a:extLst>
              <a:ext uri="{FF2B5EF4-FFF2-40B4-BE49-F238E27FC236}">
                <a16:creationId xmlns:a16="http://schemas.microsoft.com/office/drawing/2014/main" id="{62A4549C-22A2-4564-ABDE-A37877182103}"/>
              </a:ext>
            </a:extLst>
          </p:cNvPr>
          <p:cNvSpPr>
            <a:spLocks noChangeShapeType="1"/>
          </p:cNvSpPr>
          <p:nvPr/>
        </p:nvSpPr>
        <p:spPr bwMode="auto">
          <a:xfrm flipH="1">
            <a:off x="5397501" y="4824414"/>
            <a:ext cx="627063"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4224" name="Line 16">
            <a:extLst>
              <a:ext uri="{FF2B5EF4-FFF2-40B4-BE49-F238E27FC236}">
                <a16:creationId xmlns:a16="http://schemas.microsoft.com/office/drawing/2014/main" id="{A30455B2-A0EC-4747-8D7A-4445FC6CD948}"/>
              </a:ext>
            </a:extLst>
          </p:cNvPr>
          <p:cNvSpPr>
            <a:spLocks noChangeShapeType="1"/>
          </p:cNvSpPr>
          <p:nvPr/>
        </p:nvSpPr>
        <p:spPr bwMode="auto">
          <a:xfrm>
            <a:off x="6024564" y="4824413"/>
            <a:ext cx="625475" cy="850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4225" name="Rectangle 17">
            <a:extLst>
              <a:ext uri="{FF2B5EF4-FFF2-40B4-BE49-F238E27FC236}">
                <a16:creationId xmlns:a16="http://schemas.microsoft.com/office/drawing/2014/main" id="{AA1476ED-00DE-4778-AD1F-4FB603CEB622}"/>
              </a:ext>
            </a:extLst>
          </p:cNvPr>
          <p:cNvSpPr>
            <a:spLocks noChangeArrowheads="1"/>
          </p:cNvSpPr>
          <p:nvPr/>
        </p:nvSpPr>
        <p:spPr bwMode="auto">
          <a:xfrm>
            <a:off x="26670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94226" name="Rectangle 18">
            <a:extLst>
              <a:ext uri="{FF2B5EF4-FFF2-40B4-BE49-F238E27FC236}">
                <a16:creationId xmlns:a16="http://schemas.microsoft.com/office/drawing/2014/main" id="{9C507FA1-87D3-4F3B-81DA-00D1E008060F}"/>
              </a:ext>
            </a:extLst>
          </p:cNvPr>
          <p:cNvSpPr>
            <a:spLocks noChangeArrowheads="1"/>
          </p:cNvSpPr>
          <p:nvPr/>
        </p:nvSpPr>
        <p:spPr bwMode="auto">
          <a:xfrm>
            <a:off x="3276600" y="46021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94227" name="Rectangle 19">
            <a:extLst>
              <a:ext uri="{FF2B5EF4-FFF2-40B4-BE49-F238E27FC236}">
                <a16:creationId xmlns:a16="http://schemas.microsoft.com/office/drawing/2014/main" id="{E2514BAE-1411-4C3D-9F6B-38BC0B6783C7}"/>
              </a:ext>
            </a:extLst>
          </p:cNvPr>
          <p:cNvSpPr>
            <a:spLocks noChangeArrowheads="1"/>
          </p:cNvSpPr>
          <p:nvPr/>
        </p:nvSpPr>
        <p:spPr bwMode="auto">
          <a:xfrm>
            <a:off x="38862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94228" name="Rectangle 20">
            <a:extLst>
              <a:ext uri="{FF2B5EF4-FFF2-40B4-BE49-F238E27FC236}">
                <a16:creationId xmlns:a16="http://schemas.microsoft.com/office/drawing/2014/main" id="{2AAFE252-4DB1-450D-B469-B9E2CC655188}"/>
              </a:ext>
            </a:extLst>
          </p:cNvPr>
          <p:cNvSpPr>
            <a:spLocks noChangeArrowheads="1"/>
          </p:cNvSpPr>
          <p:nvPr/>
        </p:nvSpPr>
        <p:spPr bwMode="auto">
          <a:xfrm>
            <a:off x="4495800" y="4216400"/>
            <a:ext cx="609600" cy="5270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11</a:t>
            </a:r>
          </a:p>
        </p:txBody>
      </p:sp>
      <p:sp>
        <p:nvSpPr>
          <p:cNvPr id="94229" name="Rectangle 21">
            <a:extLst>
              <a:ext uri="{FF2B5EF4-FFF2-40B4-BE49-F238E27FC236}">
                <a16:creationId xmlns:a16="http://schemas.microsoft.com/office/drawing/2014/main" id="{468FB6F8-320E-490D-8891-C44F873B34E0}"/>
              </a:ext>
            </a:extLst>
          </p:cNvPr>
          <p:cNvSpPr>
            <a:spLocks noChangeArrowheads="1"/>
          </p:cNvSpPr>
          <p:nvPr/>
        </p:nvSpPr>
        <p:spPr bwMode="auto">
          <a:xfrm>
            <a:off x="5105400" y="54530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32</a:t>
            </a:r>
          </a:p>
        </p:txBody>
      </p:sp>
      <p:sp>
        <p:nvSpPr>
          <p:cNvPr id="94230" name="Rectangle 22">
            <a:extLst>
              <a:ext uri="{FF2B5EF4-FFF2-40B4-BE49-F238E27FC236}">
                <a16:creationId xmlns:a16="http://schemas.microsoft.com/office/drawing/2014/main" id="{55B4CC28-B668-46E7-83FC-F9E092BE8A64}"/>
              </a:ext>
            </a:extLst>
          </p:cNvPr>
          <p:cNvSpPr>
            <a:spLocks noChangeArrowheads="1"/>
          </p:cNvSpPr>
          <p:nvPr/>
        </p:nvSpPr>
        <p:spPr bwMode="auto">
          <a:xfrm>
            <a:off x="5715000" y="46021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33</a:t>
            </a:r>
          </a:p>
        </p:txBody>
      </p:sp>
      <p:sp>
        <p:nvSpPr>
          <p:cNvPr id="94231" name="Rectangle 23">
            <a:extLst>
              <a:ext uri="{FF2B5EF4-FFF2-40B4-BE49-F238E27FC236}">
                <a16:creationId xmlns:a16="http://schemas.microsoft.com/office/drawing/2014/main" id="{C3A23C73-C19F-4898-9D49-C7CB98FDA039}"/>
              </a:ext>
            </a:extLst>
          </p:cNvPr>
          <p:cNvSpPr>
            <a:spLocks noChangeArrowheads="1"/>
          </p:cNvSpPr>
          <p:nvPr/>
        </p:nvSpPr>
        <p:spPr bwMode="auto">
          <a:xfrm>
            <a:off x="6324600" y="54530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53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Text Box 4">
            <a:extLst>
              <a:ext uri="{FF2B5EF4-FFF2-40B4-BE49-F238E27FC236}">
                <a16:creationId xmlns:a16="http://schemas.microsoft.com/office/drawing/2014/main" id="{F0DC3BC2-126B-4EC3-9966-A94B94BCCDBE}"/>
              </a:ext>
            </a:extLst>
          </p:cNvPr>
          <p:cNvSpPr txBox="1">
            <a:spLocks noChangeArrowheads="1"/>
          </p:cNvSpPr>
          <p:nvPr/>
        </p:nvSpPr>
        <p:spPr bwMode="auto">
          <a:xfrm>
            <a:off x="1905000" y="1719264"/>
            <a:ext cx="6324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ti-ET" sz="2800" dirty="0">
                <a:latin typeface="Times New Roman" panose="02020603050405020304" pitchFamily="18" charset="0"/>
              </a:rPr>
              <a:t>Search left subarray:</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
        <p:nvSpPr>
          <p:cNvPr id="95234" name="Rectangle 2">
            <a:extLst>
              <a:ext uri="{FF2B5EF4-FFF2-40B4-BE49-F238E27FC236}">
                <a16:creationId xmlns:a16="http://schemas.microsoft.com/office/drawing/2014/main" id="{5B8ED90E-8DDF-4B67-B19E-A7148F92BC2A}"/>
              </a:ext>
            </a:extLst>
          </p:cNvPr>
          <p:cNvSpPr>
            <a:spLocks noGrp="1" noChangeArrowheads="1"/>
          </p:cNvSpPr>
          <p:nvPr>
            <p:ph type="title"/>
          </p:nvPr>
        </p:nvSpPr>
        <p:spPr>
          <a:xfrm>
            <a:off x="2209800" y="381000"/>
            <a:ext cx="77724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Search for target = 7</a:t>
            </a:r>
          </a:p>
        </p:txBody>
      </p:sp>
      <p:sp>
        <p:nvSpPr>
          <p:cNvPr id="95235" name="Text Box 3">
            <a:extLst>
              <a:ext uri="{FF2B5EF4-FFF2-40B4-BE49-F238E27FC236}">
                <a16:creationId xmlns:a16="http://schemas.microsoft.com/office/drawing/2014/main" id="{7AC045BE-0BFA-4568-9136-89465D3C6B95}"/>
              </a:ext>
            </a:extLst>
          </p:cNvPr>
          <p:cNvSpPr txBox="1">
            <a:spLocks noChangeArrowheads="1"/>
          </p:cNvSpPr>
          <p:nvPr/>
        </p:nvSpPr>
        <p:spPr bwMode="auto">
          <a:xfrm>
            <a:off x="1905001" y="3700464"/>
            <a:ext cx="2925763"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dirty="0">
                <a:latin typeface="Times New Roman" panose="02020603050405020304" pitchFamily="18" charset="0"/>
              </a:rPr>
              <a:t>Search left subtree:</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
        <p:nvSpPr>
          <p:cNvPr id="95237" name="Rectangle 5">
            <a:extLst>
              <a:ext uri="{FF2B5EF4-FFF2-40B4-BE49-F238E27FC236}">
                <a16:creationId xmlns:a16="http://schemas.microsoft.com/office/drawing/2014/main" id="{AA96CA3F-4873-4782-8FC8-C21A989791BC}"/>
              </a:ext>
            </a:extLst>
          </p:cNvPr>
          <p:cNvSpPr>
            <a:spLocks noChangeArrowheads="1"/>
          </p:cNvSpPr>
          <p:nvPr/>
        </p:nvSpPr>
        <p:spPr bwMode="auto">
          <a:xfrm>
            <a:off x="1981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95238" name="Rectangle 6">
            <a:extLst>
              <a:ext uri="{FF2B5EF4-FFF2-40B4-BE49-F238E27FC236}">
                <a16:creationId xmlns:a16="http://schemas.microsoft.com/office/drawing/2014/main" id="{E041D3DE-0EB4-4909-9BEF-B55D26A8CE15}"/>
              </a:ext>
            </a:extLst>
          </p:cNvPr>
          <p:cNvSpPr>
            <a:spLocks noChangeArrowheads="1"/>
          </p:cNvSpPr>
          <p:nvPr/>
        </p:nvSpPr>
        <p:spPr bwMode="auto">
          <a:xfrm>
            <a:off x="26670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95239" name="Rectangle 7">
            <a:extLst>
              <a:ext uri="{FF2B5EF4-FFF2-40B4-BE49-F238E27FC236}">
                <a16:creationId xmlns:a16="http://schemas.microsoft.com/office/drawing/2014/main" id="{3D364B58-7C7E-432D-9A51-3540BE5C6E6D}"/>
              </a:ext>
            </a:extLst>
          </p:cNvPr>
          <p:cNvSpPr>
            <a:spLocks noChangeArrowheads="1"/>
          </p:cNvSpPr>
          <p:nvPr/>
        </p:nvSpPr>
        <p:spPr bwMode="auto">
          <a:xfrm>
            <a:off x="33528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95240" name="Rectangle 8">
            <a:extLst>
              <a:ext uri="{FF2B5EF4-FFF2-40B4-BE49-F238E27FC236}">
                <a16:creationId xmlns:a16="http://schemas.microsoft.com/office/drawing/2014/main" id="{80535F22-830B-4FF7-8AB5-00184691E3E9}"/>
              </a:ext>
            </a:extLst>
          </p:cNvPr>
          <p:cNvSpPr>
            <a:spLocks noChangeArrowheads="1"/>
          </p:cNvSpPr>
          <p:nvPr/>
        </p:nvSpPr>
        <p:spPr bwMode="auto">
          <a:xfrm>
            <a:off x="40386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11</a:t>
            </a:r>
          </a:p>
        </p:txBody>
      </p:sp>
      <p:sp>
        <p:nvSpPr>
          <p:cNvPr id="95241" name="Rectangle 9">
            <a:extLst>
              <a:ext uri="{FF2B5EF4-FFF2-40B4-BE49-F238E27FC236}">
                <a16:creationId xmlns:a16="http://schemas.microsoft.com/office/drawing/2014/main" id="{111D2A4E-F1CC-4709-B3E0-6D750A6FEFA1}"/>
              </a:ext>
            </a:extLst>
          </p:cNvPr>
          <p:cNvSpPr>
            <a:spLocks noChangeArrowheads="1"/>
          </p:cNvSpPr>
          <p:nvPr/>
        </p:nvSpPr>
        <p:spPr bwMode="auto">
          <a:xfrm>
            <a:off x="47244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32</a:t>
            </a:r>
          </a:p>
        </p:txBody>
      </p:sp>
      <p:sp>
        <p:nvSpPr>
          <p:cNvPr id="95242" name="Rectangle 10">
            <a:extLst>
              <a:ext uri="{FF2B5EF4-FFF2-40B4-BE49-F238E27FC236}">
                <a16:creationId xmlns:a16="http://schemas.microsoft.com/office/drawing/2014/main" id="{D1703254-2D01-4668-B9AA-C20E6D3AEED7}"/>
              </a:ext>
            </a:extLst>
          </p:cNvPr>
          <p:cNvSpPr>
            <a:spLocks noChangeArrowheads="1"/>
          </p:cNvSpPr>
          <p:nvPr/>
        </p:nvSpPr>
        <p:spPr bwMode="auto">
          <a:xfrm>
            <a:off x="54102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33</a:t>
            </a:r>
          </a:p>
        </p:txBody>
      </p:sp>
      <p:sp>
        <p:nvSpPr>
          <p:cNvPr id="95243" name="Rectangle 11">
            <a:extLst>
              <a:ext uri="{FF2B5EF4-FFF2-40B4-BE49-F238E27FC236}">
                <a16:creationId xmlns:a16="http://schemas.microsoft.com/office/drawing/2014/main" id="{E73EE8B5-489E-4C26-A2F1-5AAB7832035B}"/>
              </a:ext>
            </a:extLst>
          </p:cNvPr>
          <p:cNvSpPr>
            <a:spLocks noChangeArrowheads="1"/>
          </p:cNvSpPr>
          <p:nvPr/>
        </p:nvSpPr>
        <p:spPr bwMode="auto">
          <a:xfrm>
            <a:off x="60960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53</a:t>
            </a:r>
          </a:p>
        </p:txBody>
      </p:sp>
      <p:sp>
        <p:nvSpPr>
          <p:cNvPr id="95244" name="Line 12">
            <a:extLst>
              <a:ext uri="{FF2B5EF4-FFF2-40B4-BE49-F238E27FC236}">
                <a16:creationId xmlns:a16="http://schemas.microsoft.com/office/drawing/2014/main" id="{65A79562-2BFC-4D55-8AE4-886F5C23CA67}"/>
              </a:ext>
            </a:extLst>
          </p:cNvPr>
          <p:cNvSpPr>
            <a:spLocks noChangeShapeType="1"/>
          </p:cNvSpPr>
          <p:nvPr/>
        </p:nvSpPr>
        <p:spPr bwMode="auto">
          <a:xfrm flipH="1">
            <a:off x="3690939" y="4519614"/>
            <a:ext cx="966787"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5245" name="Line 13">
            <a:extLst>
              <a:ext uri="{FF2B5EF4-FFF2-40B4-BE49-F238E27FC236}">
                <a16:creationId xmlns:a16="http://schemas.microsoft.com/office/drawing/2014/main" id="{E199F58E-E1DE-47AF-AB59-AA4C7683D6F3}"/>
              </a:ext>
            </a:extLst>
          </p:cNvPr>
          <p:cNvSpPr>
            <a:spLocks noChangeShapeType="1"/>
          </p:cNvSpPr>
          <p:nvPr/>
        </p:nvSpPr>
        <p:spPr bwMode="auto">
          <a:xfrm>
            <a:off x="4943475" y="4519614"/>
            <a:ext cx="966788"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5246" name="Line 14">
            <a:extLst>
              <a:ext uri="{FF2B5EF4-FFF2-40B4-BE49-F238E27FC236}">
                <a16:creationId xmlns:a16="http://schemas.microsoft.com/office/drawing/2014/main" id="{0DB10987-8E3A-40AA-B2F5-24BEBE6A8B93}"/>
              </a:ext>
            </a:extLst>
          </p:cNvPr>
          <p:cNvSpPr>
            <a:spLocks noChangeShapeType="1"/>
          </p:cNvSpPr>
          <p:nvPr/>
        </p:nvSpPr>
        <p:spPr bwMode="auto">
          <a:xfrm flipH="1">
            <a:off x="3065463" y="5006976"/>
            <a:ext cx="398462"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5247" name="Line 15">
            <a:extLst>
              <a:ext uri="{FF2B5EF4-FFF2-40B4-BE49-F238E27FC236}">
                <a16:creationId xmlns:a16="http://schemas.microsoft.com/office/drawing/2014/main" id="{23FB686D-1776-411B-A33A-87F5CFE859A5}"/>
              </a:ext>
            </a:extLst>
          </p:cNvPr>
          <p:cNvSpPr>
            <a:spLocks noChangeShapeType="1"/>
          </p:cNvSpPr>
          <p:nvPr/>
        </p:nvSpPr>
        <p:spPr bwMode="auto">
          <a:xfrm>
            <a:off x="3633788" y="5006975"/>
            <a:ext cx="569912" cy="66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5248" name="Line 16">
            <a:extLst>
              <a:ext uri="{FF2B5EF4-FFF2-40B4-BE49-F238E27FC236}">
                <a16:creationId xmlns:a16="http://schemas.microsoft.com/office/drawing/2014/main" id="{42C0099C-41FC-4CC8-97A8-C17923C070BC}"/>
              </a:ext>
            </a:extLst>
          </p:cNvPr>
          <p:cNvSpPr>
            <a:spLocks noChangeShapeType="1"/>
          </p:cNvSpPr>
          <p:nvPr/>
        </p:nvSpPr>
        <p:spPr bwMode="auto">
          <a:xfrm flipH="1">
            <a:off x="5397501" y="4824414"/>
            <a:ext cx="627063"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5249" name="Line 17">
            <a:extLst>
              <a:ext uri="{FF2B5EF4-FFF2-40B4-BE49-F238E27FC236}">
                <a16:creationId xmlns:a16="http://schemas.microsoft.com/office/drawing/2014/main" id="{A910B8A1-267F-4604-ABD7-025E78A2E226}"/>
              </a:ext>
            </a:extLst>
          </p:cNvPr>
          <p:cNvSpPr>
            <a:spLocks noChangeShapeType="1"/>
          </p:cNvSpPr>
          <p:nvPr/>
        </p:nvSpPr>
        <p:spPr bwMode="auto">
          <a:xfrm>
            <a:off x="6024564" y="4824413"/>
            <a:ext cx="625475" cy="850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5250" name="Rectangle 18">
            <a:extLst>
              <a:ext uri="{FF2B5EF4-FFF2-40B4-BE49-F238E27FC236}">
                <a16:creationId xmlns:a16="http://schemas.microsoft.com/office/drawing/2014/main" id="{312E0152-C1E3-4E0B-98A0-D7EA1F306F43}"/>
              </a:ext>
            </a:extLst>
          </p:cNvPr>
          <p:cNvSpPr>
            <a:spLocks noChangeArrowheads="1"/>
          </p:cNvSpPr>
          <p:nvPr/>
        </p:nvSpPr>
        <p:spPr bwMode="auto">
          <a:xfrm>
            <a:off x="26670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95251" name="Rectangle 19">
            <a:extLst>
              <a:ext uri="{FF2B5EF4-FFF2-40B4-BE49-F238E27FC236}">
                <a16:creationId xmlns:a16="http://schemas.microsoft.com/office/drawing/2014/main" id="{AFA10A36-A8EC-437A-9889-0084DCC52EDB}"/>
              </a:ext>
            </a:extLst>
          </p:cNvPr>
          <p:cNvSpPr>
            <a:spLocks noChangeArrowheads="1"/>
          </p:cNvSpPr>
          <p:nvPr/>
        </p:nvSpPr>
        <p:spPr bwMode="auto">
          <a:xfrm>
            <a:off x="3276600" y="4602163"/>
            <a:ext cx="609600" cy="525462"/>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95252" name="Rectangle 20">
            <a:extLst>
              <a:ext uri="{FF2B5EF4-FFF2-40B4-BE49-F238E27FC236}">
                <a16:creationId xmlns:a16="http://schemas.microsoft.com/office/drawing/2014/main" id="{4C00E1C6-D75E-4D1B-A0F1-393D71912259}"/>
              </a:ext>
            </a:extLst>
          </p:cNvPr>
          <p:cNvSpPr>
            <a:spLocks noChangeArrowheads="1"/>
          </p:cNvSpPr>
          <p:nvPr/>
        </p:nvSpPr>
        <p:spPr bwMode="auto">
          <a:xfrm>
            <a:off x="38862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95253" name="Rectangle 21">
            <a:extLst>
              <a:ext uri="{FF2B5EF4-FFF2-40B4-BE49-F238E27FC236}">
                <a16:creationId xmlns:a16="http://schemas.microsoft.com/office/drawing/2014/main" id="{A974FDCD-9331-4A66-ACBD-C7239F8EB80B}"/>
              </a:ext>
            </a:extLst>
          </p:cNvPr>
          <p:cNvSpPr>
            <a:spLocks noChangeArrowheads="1"/>
          </p:cNvSpPr>
          <p:nvPr/>
        </p:nvSpPr>
        <p:spPr bwMode="auto">
          <a:xfrm>
            <a:off x="4495800" y="4216400"/>
            <a:ext cx="609600" cy="527050"/>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11</a:t>
            </a:r>
          </a:p>
        </p:txBody>
      </p:sp>
      <p:sp>
        <p:nvSpPr>
          <p:cNvPr id="95254" name="Rectangle 22">
            <a:extLst>
              <a:ext uri="{FF2B5EF4-FFF2-40B4-BE49-F238E27FC236}">
                <a16:creationId xmlns:a16="http://schemas.microsoft.com/office/drawing/2014/main" id="{BDA6F8B4-586A-45B4-848D-CC53968FA7ED}"/>
              </a:ext>
            </a:extLst>
          </p:cNvPr>
          <p:cNvSpPr>
            <a:spLocks noChangeArrowheads="1"/>
          </p:cNvSpPr>
          <p:nvPr/>
        </p:nvSpPr>
        <p:spPr bwMode="auto">
          <a:xfrm>
            <a:off x="5105400" y="5453063"/>
            <a:ext cx="609600" cy="525462"/>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32</a:t>
            </a:r>
          </a:p>
        </p:txBody>
      </p:sp>
      <p:sp>
        <p:nvSpPr>
          <p:cNvPr id="95255" name="Rectangle 23">
            <a:extLst>
              <a:ext uri="{FF2B5EF4-FFF2-40B4-BE49-F238E27FC236}">
                <a16:creationId xmlns:a16="http://schemas.microsoft.com/office/drawing/2014/main" id="{85FFBC8C-EE34-4F19-8342-ADD275A3117F}"/>
              </a:ext>
            </a:extLst>
          </p:cNvPr>
          <p:cNvSpPr>
            <a:spLocks noChangeArrowheads="1"/>
          </p:cNvSpPr>
          <p:nvPr/>
        </p:nvSpPr>
        <p:spPr bwMode="auto">
          <a:xfrm>
            <a:off x="5715000" y="4602163"/>
            <a:ext cx="609600" cy="525462"/>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33</a:t>
            </a:r>
          </a:p>
        </p:txBody>
      </p:sp>
      <p:sp>
        <p:nvSpPr>
          <p:cNvPr id="95256" name="Rectangle 24">
            <a:extLst>
              <a:ext uri="{FF2B5EF4-FFF2-40B4-BE49-F238E27FC236}">
                <a16:creationId xmlns:a16="http://schemas.microsoft.com/office/drawing/2014/main" id="{505688E8-EB8C-469B-8A3D-034ADB9387C0}"/>
              </a:ext>
            </a:extLst>
          </p:cNvPr>
          <p:cNvSpPr>
            <a:spLocks noChangeArrowheads="1"/>
          </p:cNvSpPr>
          <p:nvPr/>
        </p:nvSpPr>
        <p:spPr bwMode="auto">
          <a:xfrm>
            <a:off x="6324600" y="5453063"/>
            <a:ext cx="609600" cy="525462"/>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53</a:t>
            </a:r>
          </a:p>
        </p:txBody>
      </p:sp>
      <p:sp>
        <p:nvSpPr>
          <p:cNvPr id="95257" name="AutoShape 25">
            <a:extLst>
              <a:ext uri="{FF2B5EF4-FFF2-40B4-BE49-F238E27FC236}">
                <a16:creationId xmlns:a16="http://schemas.microsoft.com/office/drawing/2014/main" id="{6D298AB3-84CD-45B4-936B-8917EECD000A}"/>
              </a:ext>
            </a:extLst>
          </p:cNvPr>
          <p:cNvSpPr>
            <a:spLocks/>
          </p:cNvSpPr>
          <p:nvPr/>
        </p:nvSpPr>
        <p:spPr bwMode="auto">
          <a:xfrm rot="16200000">
            <a:off x="2743200" y="2209800"/>
            <a:ext cx="533400" cy="2057400"/>
          </a:xfrm>
          <a:prstGeom prst="leftBrace">
            <a:avLst>
              <a:gd name="adj1" fmla="val 3214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a:extLst>
              <a:ext uri="{FF2B5EF4-FFF2-40B4-BE49-F238E27FC236}">
                <a16:creationId xmlns:a16="http://schemas.microsoft.com/office/drawing/2014/main" id="{B6CF2AB5-299D-4105-B397-CA24F61A7767}"/>
              </a:ext>
            </a:extLst>
          </p:cNvPr>
          <p:cNvSpPr txBox="1">
            <a:spLocks noChangeArrowheads="1"/>
          </p:cNvSpPr>
          <p:nvPr/>
        </p:nvSpPr>
        <p:spPr bwMode="auto">
          <a:xfrm>
            <a:off x="1905000" y="1719264"/>
            <a:ext cx="6324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ti-ET" sz="2800" dirty="0">
                <a:latin typeface="Times New Roman" panose="02020603050405020304" pitchFamily="18" charset="0"/>
              </a:rPr>
              <a:t>Find approximate midpoint of subarray:</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
        <p:nvSpPr>
          <p:cNvPr id="96259" name="Rectangle 3">
            <a:extLst>
              <a:ext uri="{FF2B5EF4-FFF2-40B4-BE49-F238E27FC236}">
                <a16:creationId xmlns:a16="http://schemas.microsoft.com/office/drawing/2014/main" id="{788D1D91-FE23-4BB5-BB3D-23519857D174}"/>
              </a:ext>
            </a:extLst>
          </p:cNvPr>
          <p:cNvSpPr>
            <a:spLocks noGrp="1" noChangeArrowheads="1"/>
          </p:cNvSpPr>
          <p:nvPr>
            <p:ph type="title"/>
          </p:nvPr>
        </p:nvSpPr>
        <p:spPr>
          <a:xfrm>
            <a:off x="2209800" y="381000"/>
            <a:ext cx="7772400" cy="1143000"/>
          </a:xfrm>
        </p:spPr>
        <p:txBody>
          <a:bodyPr/>
          <a:lstStyle/>
          <a:p>
            <a:r>
              <a:rPr lang="en-US" altLang="ti-ET"/>
              <a:t>Search for target = 7</a:t>
            </a:r>
          </a:p>
        </p:txBody>
      </p:sp>
      <p:sp>
        <p:nvSpPr>
          <p:cNvPr id="96260" name="Text Box 4">
            <a:extLst>
              <a:ext uri="{FF2B5EF4-FFF2-40B4-BE49-F238E27FC236}">
                <a16:creationId xmlns:a16="http://schemas.microsoft.com/office/drawing/2014/main" id="{37D878AE-8886-4B55-A871-4C9471D34EAD}"/>
              </a:ext>
            </a:extLst>
          </p:cNvPr>
          <p:cNvSpPr txBox="1">
            <a:spLocks noChangeArrowheads="1"/>
          </p:cNvSpPr>
          <p:nvPr/>
        </p:nvSpPr>
        <p:spPr bwMode="auto">
          <a:xfrm>
            <a:off x="1905001" y="3657600"/>
            <a:ext cx="3135313"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dirty="0">
                <a:latin typeface="Times New Roman" panose="02020603050405020304" pitchFamily="18" charset="0"/>
              </a:rPr>
              <a:t>Visit root of subtree:</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
        <p:nvSpPr>
          <p:cNvPr id="96261" name="Rectangle 5">
            <a:extLst>
              <a:ext uri="{FF2B5EF4-FFF2-40B4-BE49-F238E27FC236}">
                <a16:creationId xmlns:a16="http://schemas.microsoft.com/office/drawing/2014/main" id="{91741E0A-DC3B-4435-84BF-5C13460665C8}"/>
              </a:ext>
            </a:extLst>
          </p:cNvPr>
          <p:cNvSpPr>
            <a:spLocks noChangeArrowheads="1"/>
          </p:cNvSpPr>
          <p:nvPr/>
        </p:nvSpPr>
        <p:spPr bwMode="auto">
          <a:xfrm>
            <a:off x="19812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96262" name="Rectangle 6">
            <a:extLst>
              <a:ext uri="{FF2B5EF4-FFF2-40B4-BE49-F238E27FC236}">
                <a16:creationId xmlns:a16="http://schemas.microsoft.com/office/drawing/2014/main" id="{28425923-7FA1-43B8-A2AC-0BC14C3F1856}"/>
              </a:ext>
            </a:extLst>
          </p:cNvPr>
          <p:cNvSpPr>
            <a:spLocks noChangeArrowheads="1"/>
          </p:cNvSpPr>
          <p:nvPr/>
        </p:nvSpPr>
        <p:spPr bwMode="auto">
          <a:xfrm>
            <a:off x="2667000" y="2322514"/>
            <a:ext cx="685800" cy="57308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96263" name="Rectangle 7">
            <a:extLst>
              <a:ext uri="{FF2B5EF4-FFF2-40B4-BE49-F238E27FC236}">
                <a16:creationId xmlns:a16="http://schemas.microsoft.com/office/drawing/2014/main" id="{39B78F0C-90BD-4177-8EB7-D266BB1B561A}"/>
              </a:ext>
            </a:extLst>
          </p:cNvPr>
          <p:cNvSpPr>
            <a:spLocks noChangeArrowheads="1"/>
          </p:cNvSpPr>
          <p:nvPr/>
        </p:nvSpPr>
        <p:spPr bwMode="auto">
          <a:xfrm>
            <a:off x="33528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96264" name="Rectangle 8">
            <a:extLst>
              <a:ext uri="{FF2B5EF4-FFF2-40B4-BE49-F238E27FC236}">
                <a16:creationId xmlns:a16="http://schemas.microsoft.com/office/drawing/2014/main" id="{44394579-F9A6-4F2A-AC91-77AD71EE2852}"/>
              </a:ext>
            </a:extLst>
          </p:cNvPr>
          <p:cNvSpPr>
            <a:spLocks noChangeArrowheads="1"/>
          </p:cNvSpPr>
          <p:nvPr/>
        </p:nvSpPr>
        <p:spPr bwMode="auto">
          <a:xfrm>
            <a:off x="40386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11</a:t>
            </a:r>
          </a:p>
        </p:txBody>
      </p:sp>
      <p:sp>
        <p:nvSpPr>
          <p:cNvPr id="96265" name="Rectangle 9">
            <a:extLst>
              <a:ext uri="{FF2B5EF4-FFF2-40B4-BE49-F238E27FC236}">
                <a16:creationId xmlns:a16="http://schemas.microsoft.com/office/drawing/2014/main" id="{D7F6B6CD-F871-4823-A75D-C2CB0C0F77F8}"/>
              </a:ext>
            </a:extLst>
          </p:cNvPr>
          <p:cNvSpPr>
            <a:spLocks noChangeArrowheads="1"/>
          </p:cNvSpPr>
          <p:nvPr/>
        </p:nvSpPr>
        <p:spPr bwMode="auto">
          <a:xfrm>
            <a:off x="47244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32</a:t>
            </a:r>
          </a:p>
        </p:txBody>
      </p:sp>
      <p:sp>
        <p:nvSpPr>
          <p:cNvPr id="96266" name="Rectangle 10">
            <a:extLst>
              <a:ext uri="{FF2B5EF4-FFF2-40B4-BE49-F238E27FC236}">
                <a16:creationId xmlns:a16="http://schemas.microsoft.com/office/drawing/2014/main" id="{7C27EB83-EC5D-464D-A28A-31465835F604}"/>
              </a:ext>
            </a:extLst>
          </p:cNvPr>
          <p:cNvSpPr>
            <a:spLocks noChangeArrowheads="1"/>
          </p:cNvSpPr>
          <p:nvPr/>
        </p:nvSpPr>
        <p:spPr bwMode="auto">
          <a:xfrm>
            <a:off x="54102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33</a:t>
            </a:r>
          </a:p>
        </p:txBody>
      </p:sp>
      <p:sp>
        <p:nvSpPr>
          <p:cNvPr id="96267" name="Rectangle 11">
            <a:extLst>
              <a:ext uri="{FF2B5EF4-FFF2-40B4-BE49-F238E27FC236}">
                <a16:creationId xmlns:a16="http://schemas.microsoft.com/office/drawing/2014/main" id="{3A456324-3832-4A46-AA6B-E439D753773E}"/>
              </a:ext>
            </a:extLst>
          </p:cNvPr>
          <p:cNvSpPr>
            <a:spLocks noChangeArrowheads="1"/>
          </p:cNvSpPr>
          <p:nvPr/>
        </p:nvSpPr>
        <p:spPr bwMode="auto">
          <a:xfrm>
            <a:off x="60960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53</a:t>
            </a:r>
          </a:p>
        </p:txBody>
      </p:sp>
      <p:sp>
        <p:nvSpPr>
          <p:cNvPr id="96268" name="Line 12">
            <a:extLst>
              <a:ext uri="{FF2B5EF4-FFF2-40B4-BE49-F238E27FC236}">
                <a16:creationId xmlns:a16="http://schemas.microsoft.com/office/drawing/2014/main" id="{38AE803B-E789-4D61-BD67-07D100889D9C}"/>
              </a:ext>
            </a:extLst>
          </p:cNvPr>
          <p:cNvSpPr>
            <a:spLocks noChangeShapeType="1"/>
          </p:cNvSpPr>
          <p:nvPr/>
        </p:nvSpPr>
        <p:spPr bwMode="auto">
          <a:xfrm flipH="1">
            <a:off x="3690939" y="4519614"/>
            <a:ext cx="966787"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6269" name="Line 13">
            <a:extLst>
              <a:ext uri="{FF2B5EF4-FFF2-40B4-BE49-F238E27FC236}">
                <a16:creationId xmlns:a16="http://schemas.microsoft.com/office/drawing/2014/main" id="{0BE9D615-A463-4579-A329-C2923B7964EC}"/>
              </a:ext>
            </a:extLst>
          </p:cNvPr>
          <p:cNvSpPr>
            <a:spLocks noChangeShapeType="1"/>
          </p:cNvSpPr>
          <p:nvPr/>
        </p:nvSpPr>
        <p:spPr bwMode="auto">
          <a:xfrm>
            <a:off x="4943475" y="4519614"/>
            <a:ext cx="966788"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6270" name="Line 14">
            <a:extLst>
              <a:ext uri="{FF2B5EF4-FFF2-40B4-BE49-F238E27FC236}">
                <a16:creationId xmlns:a16="http://schemas.microsoft.com/office/drawing/2014/main" id="{EFDACDC8-C423-4222-9A64-83F0156A63A1}"/>
              </a:ext>
            </a:extLst>
          </p:cNvPr>
          <p:cNvSpPr>
            <a:spLocks noChangeShapeType="1"/>
          </p:cNvSpPr>
          <p:nvPr/>
        </p:nvSpPr>
        <p:spPr bwMode="auto">
          <a:xfrm flipH="1">
            <a:off x="3065463" y="5006976"/>
            <a:ext cx="398462"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6271" name="Line 15">
            <a:extLst>
              <a:ext uri="{FF2B5EF4-FFF2-40B4-BE49-F238E27FC236}">
                <a16:creationId xmlns:a16="http://schemas.microsoft.com/office/drawing/2014/main" id="{9D347A85-5D9C-4466-B5C9-CE71D56A52AC}"/>
              </a:ext>
            </a:extLst>
          </p:cNvPr>
          <p:cNvSpPr>
            <a:spLocks noChangeShapeType="1"/>
          </p:cNvSpPr>
          <p:nvPr/>
        </p:nvSpPr>
        <p:spPr bwMode="auto">
          <a:xfrm>
            <a:off x="3633788" y="5006975"/>
            <a:ext cx="569912" cy="66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6272" name="Line 16">
            <a:extLst>
              <a:ext uri="{FF2B5EF4-FFF2-40B4-BE49-F238E27FC236}">
                <a16:creationId xmlns:a16="http://schemas.microsoft.com/office/drawing/2014/main" id="{26079968-2951-4886-ABC3-8BE90ECFF13D}"/>
              </a:ext>
            </a:extLst>
          </p:cNvPr>
          <p:cNvSpPr>
            <a:spLocks noChangeShapeType="1"/>
          </p:cNvSpPr>
          <p:nvPr/>
        </p:nvSpPr>
        <p:spPr bwMode="auto">
          <a:xfrm flipH="1">
            <a:off x="5397501" y="4824414"/>
            <a:ext cx="627063"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6273" name="Line 17">
            <a:extLst>
              <a:ext uri="{FF2B5EF4-FFF2-40B4-BE49-F238E27FC236}">
                <a16:creationId xmlns:a16="http://schemas.microsoft.com/office/drawing/2014/main" id="{7F79E61C-FFFA-480C-8D92-B4CF64B63021}"/>
              </a:ext>
            </a:extLst>
          </p:cNvPr>
          <p:cNvSpPr>
            <a:spLocks noChangeShapeType="1"/>
          </p:cNvSpPr>
          <p:nvPr/>
        </p:nvSpPr>
        <p:spPr bwMode="auto">
          <a:xfrm>
            <a:off x="6024564" y="4824413"/>
            <a:ext cx="625475" cy="850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6274" name="Rectangle 18">
            <a:extLst>
              <a:ext uri="{FF2B5EF4-FFF2-40B4-BE49-F238E27FC236}">
                <a16:creationId xmlns:a16="http://schemas.microsoft.com/office/drawing/2014/main" id="{D7388D2C-E07F-42E3-A938-DB6303B12B15}"/>
              </a:ext>
            </a:extLst>
          </p:cNvPr>
          <p:cNvSpPr>
            <a:spLocks noChangeArrowheads="1"/>
          </p:cNvSpPr>
          <p:nvPr/>
        </p:nvSpPr>
        <p:spPr bwMode="auto">
          <a:xfrm>
            <a:off x="26670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96275" name="Rectangle 19">
            <a:extLst>
              <a:ext uri="{FF2B5EF4-FFF2-40B4-BE49-F238E27FC236}">
                <a16:creationId xmlns:a16="http://schemas.microsoft.com/office/drawing/2014/main" id="{8581B223-9D17-4E45-A6EC-1B5034585488}"/>
              </a:ext>
            </a:extLst>
          </p:cNvPr>
          <p:cNvSpPr>
            <a:spLocks noChangeArrowheads="1"/>
          </p:cNvSpPr>
          <p:nvPr/>
        </p:nvSpPr>
        <p:spPr bwMode="auto">
          <a:xfrm>
            <a:off x="3276600" y="4602163"/>
            <a:ext cx="609600" cy="52546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96276" name="Rectangle 20">
            <a:extLst>
              <a:ext uri="{FF2B5EF4-FFF2-40B4-BE49-F238E27FC236}">
                <a16:creationId xmlns:a16="http://schemas.microsoft.com/office/drawing/2014/main" id="{AF86F2CE-C91E-4F40-92A9-ECA11B8E3FDC}"/>
              </a:ext>
            </a:extLst>
          </p:cNvPr>
          <p:cNvSpPr>
            <a:spLocks noChangeArrowheads="1"/>
          </p:cNvSpPr>
          <p:nvPr/>
        </p:nvSpPr>
        <p:spPr bwMode="auto">
          <a:xfrm>
            <a:off x="38862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96277" name="Rectangle 21">
            <a:extLst>
              <a:ext uri="{FF2B5EF4-FFF2-40B4-BE49-F238E27FC236}">
                <a16:creationId xmlns:a16="http://schemas.microsoft.com/office/drawing/2014/main" id="{0C60794D-E66C-4479-9C1E-1F3E5026AE5A}"/>
              </a:ext>
            </a:extLst>
          </p:cNvPr>
          <p:cNvSpPr>
            <a:spLocks noChangeArrowheads="1"/>
          </p:cNvSpPr>
          <p:nvPr/>
        </p:nvSpPr>
        <p:spPr bwMode="auto">
          <a:xfrm>
            <a:off x="4495800" y="4216400"/>
            <a:ext cx="609600" cy="527050"/>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11</a:t>
            </a:r>
          </a:p>
        </p:txBody>
      </p:sp>
      <p:sp>
        <p:nvSpPr>
          <p:cNvPr id="96278" name="Rectangle 22">
            <a:extLst>
              <a:ext uri="{FF2B5EF4-FFF2-40B4-BE49-F238E27FC236}">
                <a16:creationId xmlns:a16="http://schemas.microsoft.com/office/drawing/2014/main" id="{96B6FB45-04F8-4DC3-BC72-59A93C2E4393}"/>
              </a:ext>
            </a:extLst>
          </p:cNvPr>
          <p:cNvSpPr>
            <a:spLocks noChangeArrowheads="1"/>
          </p:cNvSpPr>
          <p:nvPr/>
        </p:nvSpPr>
        <p:spPr bwMode="auto">
          <a:xfrm>
            <a:off x="5105400" y="5453063"/>
            <a:ext cx="609600" cy="525462"/>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32</a:t>
            </a:r>
          </a:p>
        </p:txBody>
      </p:sp>
      <p:sp>
        <p:nvSpPr>
          <p:cNvPr id="96279" name="Rectangle 23">
            <a:extLst>
              <a:ext uri="{FF2B5EF4-FFF2-40B4-BE49-F238E27FC236}">
                <a16:creationId xmlns:a16="http://schemas.microsoft.com/office/drawing/2014/main" id="{8BF87118-B069-4EDB-AB73-9EF25EACD368}"/>
              </a:ext>
            </a:extLst>
          </p:cNvPr>
          <p:cNvSpPr>
            <a:spLocks noChangeArrowheads="1"/>
          </p:cNvSpPr>
          <p:nvPr/>
        </p:nvSpPr>
        <p:spPr bwMode="auto">
          <a:xfrm>
            <a:off x="5715000" y="4602163"/>
            <a:ext cx="609600" cy="525462"/>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33</a:t>
            </a:r>
          </a:p>
        </p:txBody>
      </p:sp>
      <p:sp>
        <p:nvSpPr>
          <p:cNvPr id="96280" name="Rectangle 24">
            <a:extLst>
              <a:ext uri="{FF2B5EF4-FFF2-40B4-BE49-F238E27FC236}">
                <a16:creationId xmlns:a16="http://schemas.microsoft.com/office/drawing/2014/main" id="{126BDCC4-713E-488C-9E2D-6ED31A674578}"/>
              </a:ext>
            </a:extLst>
          </p:cNvPr>
          <p:cNvSpPr>
            <a:spLocks noChangeArrowheads="1"/>
          </p:cNvSpPr>
          <p:nvPr/>
        </p:nvSpPr>
        <p:spPr bwMode="auto">
          <a:xfrm>
            <a:off x="6324600" y="5453063"/>
            <a:ext cx="609600" cy="525462"/>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53</a:t>
            </a:r>
          </a:p>
        </p:txBody>
      </p:sp>
      <p:sp>
        <p:nvSpPr>
          <p:cNvPr id="96281" name="AutoShape 25">
            <a:extLst>
              <a:ext uri="{FF2B5EF4-FFF2-40B4-BE49-F238E27FC236}">
                <a16:creationId xmlns:a16="http://schemas.microsoft.com/office/drawing/2014/main" id="{1A3AE82C-6438-4BCE-BAA0-650F53107E66}"/>
              </a:ext>
            </a:extLst>
          </p:cNvPr>
          <p:cNvSpPr>
            <a:spLocks/>
          </p:cNvSpPr>
          <p:nvPr/>
        </p:nvSpPr>
        <p:spPr bwMode="auto">
          <a:xfrm rot="16200000">
            <a:off x="2743200" y="2209800"/>
            <a:ext cx="533400" cy="2057400"/>
          </a:xfrm>
          <a:prstGeom prst="leftBrace">
            <a:avLst>
              <a:gd name="adj1" fmla="val 3214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a:extLst>
              <a:ext uri="{FF2B5EF4-FFF2-40B4-BE49-F238E27FC236}">
                <a16:creationId xmlns:a16="http://schemas.microsoft.com/office/drawing/2014/main" id="{07461789-B872-4F22-9EDD-46964E1FEBC0}"/>
              </a:ext>
            </a:extLst>
          </p:cNvPr>
          <p:cNvSpPr txBox="1">
            <a:spLocks noChangeArrowheads="1"/>
          </p:cNvSpPr>
          <p:nvPr/>
        </p:nvSpPr>
        <p:spPr bwMode="auto">
          <a:xfrm>
            <a:off x="1905000" y="1719264"/>
            <a:ext cx="63246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ti-ET" sz="2800" dirty="0">
                <a:latin typeface="Times New Roman" panose="02020603050405020304" pitchFamily="18" charset="0"/>
              </a:rPr>
              <a:t>Search right subarray:</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
        <p:nvSpPr>
          <p:cNvPr id="97283" name="Rectangle 3">
            <a:extLst>
              <a:ext uri="{FF2B5EF4-FFF2-40B4-BE49-F238E27FC236}">
                <a16:creationId xmlns:a16="http://schemas.microsoft.com/office/drawing/2014/main" id="{3CB7305B-787C-4FC0-8AC6-A99BB77B0882}"/>
              </a:ext>
            </a:extLst>
          </p:cNvPr>
          <p:cNvSpPr>
            <a:spLocks noGrp="1" noChangeArrowheads="1"/>
          </p:cNvSpPr>
          <p:nvPr>
            <p:ph type="title"/>
          </p:nvPr>
        </p:nvSpPr>
        <p:spPr>
          <a:xfrm>
            <a:off x="2209800" y="381000"/>
            <a:ext cx="7772400" cy="1143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Search for target = 7</a:t>
            </a:r>
          </a:p>
        </p:txBody>
      </p:sp>
      <p:sp>
        <p:nvSpPr>
          <p:cNvPr id="97284" name="Text Box 4">
            <a:extLst>
              <a:ext uri="{FF2B5EF4-FFF2-40B4-BE49-F238E27FC236}">
                <a16:creationId xmlns:a16="http://schemas.microsoft.com/office/drawing/2014/main" id="{614463E0-06D8-4631-A6C4-99128D46FB51}"/>
              </a:ext>
            </a:extLst>
          </p:cNvPr>
          <p:cNvSpPr txBox="1">
            <a:spLocks noChangeArrowheads="1"/>
          </p:cNvSpPr>
          <p:nvPr/>
        </p:nvSpPr>
        <p:spPr bwMode="auto">
          <a:xfrm>
            <a:off x="1905000" y="3657600"/>
            <a:ext cx="31242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800" dirty="0">
                <a:latin typeface="Times New Roman" panose="02020603050405020304" pitchFamily="18" charset="0"/>
              </a:rPr>
              <a:t>Search right subtree:</a:t>
            </a: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a:p>
            <a:pPr fontAlgn="base">
              <a:spcBef>
                <a:spcPct val="0"/>
              </a:spcBef>
              <a:spcAft>
                <a:spcPct val="0"/>
              </a:spcAft>
            </a:pPr>
            <a:endParaRPr lang="en-US" altLang="ti-ET" sz="2800" dirty="0">
              <a:latin typeface="Times New Roman" panose="02020603050405020304" pitchFamily="18" charset="0"/>
            </a:endParaRPr>
          </a:p>
        </p:txBody>
      </p:sp>
      <p:sp>
        <p:nvSpPr>
          <p:cNvPr id="97285" name="Rectangle 5">
            <a:extLst>
              <a:ext uri="{FF2B5EF4-FFF2-40B4-BE49-F238E27FC236}">
                <a16:creationId xmlns:a16="http://schemas.microsoft.com/office/drawing/2014/main" id="{7BF436ED-4AFA-431E-A5ED-3A950C0C805A}"/>
              </a:ext>
            </a:extLst>
          </p:cNvPr>
          <p:cNvSpPr>
            <a:spLocks noChangeArrowheads="1"/>
          </p:cNvSpPr>
          <p:nvPr/>
        </p:nvSpPr>
        <p:spPr bwMode="auto">
          <a:xfrm>
            <a:off x="19812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97286" name="Rectangle 6">
            <a:extLst>
              <a:ext uri="{FF2B5EF4-FFF2-40B4-BE49-F238E27FC236}">
                <a16:creationId xmlns:a16="http://schemas.microsoft.com/office/drawing/2014/main" id="{A8BD9568-2D4B-4465-9065-EA2E0C68E90F}"/>
              </a:ext>
            </a:extLst>
          </p:cNvPr>
          <p:cNvSpPr>
            <a:spLocks noChangeArrowheads="1"/>
          </p:cNvSpPr>
          <p:nvPr/>
        </p:nvSpPr>
        <p:spPr bwMode="auto">
          <a:xfrm>
            <a:off x="26670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97287" name="Rectangle 7">
            <a:extLst>
              <a:ext uri="{FF2B5EF4-FFF2-40B4-BE49-F238E27FC236}">
                <a16:creationId xmlns:a16="http://schemas.microsoft.com/office/drawing/2014/main" id="{74F69C6E-DEDC-4D12-87CA-3B6AD279CE50}"/>
              </a:ext>
            </a:extLst>
          </p:cNvPr>
          <p:cNvSpPr>
            <a:spLocks noChangeArrowheads="1"/>
          </p:cNvSpPr>
          <p:nvPr/>
        </p:nvSpPr>
        <p:spPr bwMode="auto">
          <a:xfrm>
            <a:off x="3352800" y="2322514"/>
            <a:ext cx="685800" cy="573087"/>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97288" name="Rectangle 8">
            <a:extLst>
              <a:ext uri="{FF2B5EF4-FFF2-40B4-BE49-F238E27FC236}">
                <a16:creationId xmlns:a16="http://schemas.microsoft.com/office/drawing/2014/main" id="{A15E53D1-2276-486E-BDBB-BBB68CDECFBF}"/>
              </a:ext>
            </a:extLst>
          </p:cNvPr>
          <p:cNvSpPr>
            <a:spLocks noChangeArrowheads="1"/>
          </p:cNvSpPr>
          <p:nvPr/>
        </p:nvSpPr>
        <p:spPr bwMode="auto">
          <a:xfrm>
            <a:off x="40386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11</a:t>
            </a:r>
          </a:p>
        </p:txBody>
      </p:sp>
      <p:sp>
        <p:nvSpPr>
          <p:cNvPr id="97289" name="Rectangle 9">
            <a:extLst>
              <a:ext uri="{FF2B5EF4-FFF2-40B4-BE49-F238E27FC236}">
                <a16:creationId xmlns:a16="http://schemas.microsoft.com/office/drawing/2014/main" id="{1EEA3F62-53E7-4553-A3A6-C9949396AA3C}"/>
              </a:ext>
            </a:extLst>
          </p:cNvPr>
          <p:cNvSpPr>
            <a:spLocks noChangeArrowheads="1"/>
          </p:cNvSpPr>
          <p:nvPr/>
        </p:nvSpPr>
        <p:spPr bwMode="auto">
          <a:xfrm>
            <a:off x="47244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32</a:t>
            </a:r>
          </a:p>
        </p:txBody>
      </p:sp>
      <p:sp>
        <p:nvSpPr>
          <p:cNvPr id="97290" name="Rectangle 10">
            <a:extLst>
              <a:ext uri="{FF2B5EF4-FFF2-40B4-BE49-F238E27FC236}">
                <a16:creationId xmlns:a16="http://schemas.microsoft.com/office/drawing/2014/main" id="{FC097696-DD93-42BF-8C99-FA926E2E4BA6}"/>
              </a:ext>
            </a:extLst>
          </p:cNvPr>
          <p:cNvSpPr>
            <a:spLocks noChangeArrowheads="1"/>
          </p:cNvSpPr>
          <p:nvPr/>
        </p:nvSpPr>
        <p:spPr bwMode="auto">
          <a:xfrm>
            <a:off x="54102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33</a:t>
            </a:r>
          </a:p>
        </p:txBody>
      </p:sp>
      <p:sp>
        <p:nvSpPr>
          <p:cNvPr id="97291" name="Rectangle 11">
            <a:extLst>
              <a:ext uri="{FF2B5EF4-FFF2-40B4-BE49-F238E27FC236}">
                <a16:creationId xmlns:a16="http://schemas.microsoft.com/office/drawing/2014/main" id="{A8618ECE-7183-47DD-AAD7-0BBE859F6AF6}"/>
              </a:ext>
            </a:extLst>
          </p:cNvPr>
          <p:cNvSpPr>
            <a:spLocks noChangeArrowheads="1"/>
          </p:cNvSpPr>
          <p:nvPr/>
        </p:nvSpPr>
        <p:spPr bwMode="auto">
          <a:xfrm>
            <a:off x="6096000" y="2322514"/>
            <a:ext cx="685800" cy="573087"/>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53</a:t>
            </a:r>
          </a:p>
        </p:txBody>
      </p:sp>
      <p:sp>
        <p:nvSpPr>
          <p:cNvPr id="97292" name="Line 12">
            <a:extLst>
              <a:ext uri="{FF2B5EF4-FFF2-40B4-BE49-F238E27FC236}">
                <a16:creationId xmlns:a16="http://schemas.microsoft.com/office/drawing/2014/main" id="{2426BB76-0C70-4B5B-93F9-DE5C84968868}"/>
              </a:ext>
            </a:extLst>
          </p:cNvPr>
          <p:cNvSpPr>
            <a:spLocks noChangeShapeType="1"/>
          </p:cNvSpPr>
          <p:nvPr/>
        </p:nvSpPr>
        <p:spPr bwMode="auto">
          <a:xfrm flipH="1">
            <a:off x="3690939" y="4519614"/>
            <a:ext cx="966787" cy="3651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7293" name="Line 13">
            <a:extLst>
              <a:ext uri="{FF2B5EF4-FFF2-40B4-BE49-F238E27FC236}">
                <a16:creationId xmlns:a16="http://schemas.microsoft.com/office/drawing/2014/main" id="{2FC3EB05-329E-408A-B94B-A70C7FC6BFEC}"/>
              </a:ext>
            </a:extLst>
          </p:cNvPr>
          <p:cNvSpPr>
            <a:spLocks noChangeShapeType="1"/>
          </p:cNvSpPr>
          <p:nvPr/>
        </p:nvSpPr>
        <p:spPr bwMode="auto">
          <a:xfrm>
            <a:off x="4943475" y="4519614"/>
            <a:ext cx="966788" cy="4270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7294" name="Line 14">
            <a:extLst>
              <a:ext uri="{FF2B5EF4-FFF2-40B4-BE49-F238E27FC236}">
                <a16:creationId xmlns:a16="http://schemas.microsoft.com/office/drawing/2014/main" id="{6C06A95A-D1AF-4AB6-8A3F-8C2CD30A5FA0}"/>
              </a:ext>
            </a:extLst>
          </p:cNvPr>
          <p:cNvSpPr>
            <a:spLocks noChangeShapeType="1"/>
          </p:cNvSpPr>
          <p:nvPr/>
        </p:nvSpPr>
        <p:spPr bwMode="auto">
          <a:xfrm flipH="1">
            <a:off x="3065463" y="5006976"/>
            <a:ext cx="398462" cy="608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7295" name="Line 15">
            <a:extLst>
              <a:ext uri="{FF2B5EF4-FFF2-40B4-BE49-F238E27FC236}">
                <a16:creationId xmlns:a16="http://schemas.microsoft.com/office/drawing/2014/main" id="{593A78E0-9968-4673-9F87-A8065A081D6B}"/>
              </a:ext>
            </a:extLst>
          </p:cNvPr>
          <p:cNvSpPr>
            <a:spLocks noChangeShapeType="1"/>
          </p:cNvSpPr>
          <p:nvPr/>
        </p:nvSpPr>
        <p:spPr bwMode="auto">
          <a:xfrm>
            <a:off x="3633788" y="5006975"/>
            <a:ext cx="569912" cy="6683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7296" name="Line 16">
            <a:extLst>
              <a:ext uri="{FF2B5EF4-FFF2-40B4-BE49-F238E27FC236}">
                <a16:creationId xmlns:a16="http://schemas.microsoft.com/office/drawing/2014/main" id="{C06EC7F5-6D14-457D-BBC5-3ECDFD69E5BB}"/>
              </a:ext>
            </a:extLst>
          </p:cNvPr>
          <p:cNvSpPr>
            <a:spLocks noChangeShapeType="1"/>
          </p:cNvSpPr>
          <p:nvPr/>
        </p:nvSpPr>
        <p:spPr bwMode="auto">
          <a:xfrm flipH="1">
            <a:off x="5397501" y="4824414"/>
            <a:ext cx="627063" cy="91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7297" name="Line 17">
            <a:extLst>
              <a:ext uri="{FF2B5EF4-FFF2-40B4-BE49-F238E27FC236}">
                <a16:creationId xmlns:a16="http://schemas.microsoft.com/office/drawing/2014/main" id="{D32443F3-DE42-4DA9-B6DB-C997B93FFF9B}"/>
              </a:ext>
            </a:extLst>
          </p:cNvPr>
          <p:cNvSpPr>
            <a:spLocks noChangeShapeType="1"/>
          </p:cNvSpPr>
          <p:nvPr/>
        </p:nvSpPr>
        <p:spPr bwMode="auto">
          <a:xfrm>
            <a:off x="6024564" y="4824413"/>
            <a:ext cx="625475" cy="850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97298" name="Rectangle 18">
            <a:extLst>
              <a:ext uri="{FF2B5EF4-FFF2-40B4-BE49-F238E27FC236}">
                <a16:creationId xmlns:a16="http://schemas.microsoft.com/office/drawing/2014/main" id="{1755A7D3-8BCF-4BAD-AB24-897153037DF5}"/>
              </a:ext>
            </a:extLst>
          </p:cNvPr>
          <p:cNvSpPr>
            <a:spLocks noChangeArrowheads="1"/>
          </p:cNvSpPr>
          <p:nvPr/>
        </p:nvSpPr>
        <p:spPr bwMode="auto">
          <a:xfrm>
            <a:off x="2667000" y="5492750"/>
            <a:ext cx="609600" cy="527050"/>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97299" name="Rectangle 19">
            <a:extLst>
              <a:ext uri="{FF2B5EF4-FFF2-40B4-BE49-F238E27FC236}">
                <a16:creationId xmlns:a16="http://schemas.microsoft.com/office/drawing/2014/main" id="{69142F66-D55E-4B0A-951B-C8FAB97261C7}"/>
              </a:ext>
            </a:extLst>
          </p:cNvPr>
          <p:cNvSpPr>
            <a:spLocks noChangeArrowheads="1"/>
          </p:cNvSpPr>
          <p:nvPr/>
        </p:nvSpPr>
        <p:spPr bwMode="auto">
          <a:xfrm>
            <a:off x="3276600" y="4602163"/>
            <a:ext cx="609600" cy="525462"/>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97300" name="Rectangle 20">
            <a:extLst>
              <a:ext uri="{FF2B5EF4-FFF2-40B4-BE49-F238E27FC236}">
                <a16:creationId xmlns:a16="http://schemas.microsoft.com/office/drawing/2014/main" id="{B527D554-A217-4C62-BCFD-A2103C57D929}"/>
              </a:ext>
            </a:extLst>
          </p:cNvPr>
          <p:cNvSpPr>
            <a:spLocks noChangeArrowheads="1"/>
          </p:cNvSpPr>
          <p:nvPr/>
        </p:nvSpPr>
        <p:spPr bwMode="auto">
          <a:xfrm>
            <a:off x="3886200" y="5492750"/>
            <a:ext cx="609600" cy="5270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97301" name="Rectangle 21">
            <a:extLst>
              <a:ext uri="{FF2B5EF4-FFF2-40B4-BE49-F238E27FC236}">
                <a16:creationId xmlns:a16="http://schemas.microsoft.com/office/drawing/2014/main" id="{083A49C1-42C2-4813-AB84-B5254C1E95C1}"/>
              </a:ext>
            </a:extLst>
          </p:cNvPr>
          <p:cNvSpPr>
            <a:spLocks noChangeArrowheads="1"/>
          </p:cNvSpPr>
          <p:nvPr/>
        </p:nvSpPr>
        <p:spPr bwMode="auto">
          <a:xfrm>
            <a:off x="4495800" y="4216400"/>
            <a:ext cx="609600" cy="527050"/>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11</a:t>
            </a:r>
          </a:p>
        </p:txBody>
      </p:sp>
      <p:sp>
        <p:nvSpPr>
          <p:cNvPr id="97302" name="Rectangle 22">
            <a:extLst>
              <a:ext uri="{FF2B5EF4-FFF2-40B4-BE49-F238E27FC236}">
                <a16:creationId xmlns:a16="http://schemas.microsoft.com/office/drawing/2014/main" id="{164C362D-DAE2-4988-9AC9-406FEB1F2665}"/>
              </a:ext>
            </a:extLst>
          </p:cNvPr>
          <p:cNvSpPr>
            <a:spLocks noChangeArrowheads="1"/>
          </p:cNvSpPr>
          <p:nvPr/>
        </p:nvSpPr>
        <p:spPr bwMode="auto">
          <a:xfrm>
            <a:off x="5105400" y="5453063"/>
            <a:ext cx="609600" cy="525462"/>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32</a:t>
            </a:r>
          </a:p>
        </p:txBody>
      </p:sp>
      <p:sp>
        <p:nvSpPr>
          <p:cNvPr id="97303" name="Rectangle 23">
            <a:extLst>
              <a:ext uri="{FF2B5EF4-FFF2-40B4-BE49-F238E27FC236}">
                <a16:creationId xmlns:a16="http://schemas.microsoft.com/office/drawing/2014/main" id="{25E5D909-36C4-48FC-9970-45CD38F484E1}"/>
              </a:ext>
            </a:extLst>
          </p:cNvPr>
          <p:cNvSpPr>
            <a:spLocks noChangeArrowheads="1"/>
          </p:cNvSpPr>
          <p:nvPr/>
        </p:nvSpPr>
        <p:spPr bwMode="auto">
          <a:xfrm>
            <a:off x="5715000" y="4602163"/>
            <a:ext cx="609600" cy="525462"/>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33</a:t>
            </a:r>
          </a:p>
        </p:txBody>
      </p:sp>
      <p:sp>
        <p:nvSpPr>
          <p:cNvPr id="97304" name="Rectangle 24">
            <a:extLst>
              <a:ext uri="{FF2B5EF4-FFF2-40B4-BE49-F238E27FC236}">
                <a16:creationId xmlns:a16="http://schemas.microsoft.com/office/drawing/2014/main" id="{95CC0C30-2316-47B9-B525-5560FF66BE66}"/>
              </a:ext>
            </a:extLst>
          </p:cNvPr>
          <p:cNvSpPr>
            <a:spLocks noChangeArrowheads="1"/>
          </p:cNvSpPr>
          <p:nvPr/>
        </p:nvSpPr>
        <p:spPr bwMode="auto">
          <a:xfrm>
            <a:off x="6324600" y="5453063"/>
            <a:ext cx="609600" cy="525462"/>
          </a:xfrm>
          <a:prstGeom prst="rect">
            <a:avLst/>
          </a:prstGeom>
          <a:solidFill>
            <a:srgbClr val="00B050"/>
          </a:solidFill>
          <a:ln w="9525">
            <a:solidFill>
              <a:schemeClr val="tx1"/>
            </a:solidFill>
            <a:miter lim="800000"/>
            <a:headEnd/>
            <a:tailEnd/>
          </a:ln>
          <a:effectLst/>
        </p:spPr>
        <p:txBody>
          <a:bodyPr wrap="none" anchor="ctr"/>
          <a:lstStyle/>
          <a:p>
            <a:pPr algn="ctr" fontAlgn="base">
              <a:spcBef>
                <a:spcPct val="0"/>
              </a:spcBef>
              <a:spcAft>
                <a:spcPct val="0"/>
              </a:spcAft>
            </a:pPr>
            <a:r>
              <a:rPr lang="en-US" altLang="ti-ET" sz="2400">
                <a:solidFill>
                  <a:srgbClr val="FFFFFF"/>
                </a:solidFill>
                <a:latin typeface="Times New Roman" panose="02020603050405020304" pitchFamily="18" charset="0"/>
              </a:rPr>
              <a:t>53</a:t>
            </a:r>
          </a:p>
        </p:txBody>
      </p:sp>
      <p:sp>
        <p:nvSpPr>
          <p:cNvPr id="97305" name="AutoShape 25">
            <a:extLst>
              <a:ext uri="{FF2B5EF4-FFF2-40B4-BE49-F238E27FC236}">
                <a16:creationId xmlns:a16="http://schemas.microsoft.com/office/drawing/2014/main" id="{7000075E-EFED-4F3C-A913-08789E15140F}"/>
              </a:ext>
            </a:extLst>
          </p:cNvPr>
          <p:cNvSpPr>
            <a:spLocks/>
          </p:cNvSpPr>
          <p:nvPr/>
        </p:nvSpPr>
        <p:spPr bwMode="auto">
          <a:xfrm rot="16200000">
            <a:off x="3429000" y="2895600"/>
            <a:ext cx="533400" cy="685800"/>
          </a:xfrm>
          <a:prstGeom prst="leftBrace">
            <a:avLst>
              <a:gd name="adj1" fmla="val 10714"/>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0B20911-1C4D-46AA-AAF2-C36588258379}"/>
              </a:ext>
            </a:extLst>
          </p:cNvPr>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a:solidFill>
                  <a:schemeClr val="tx1"/>
                </a:solidFill>
              </a:rPr>
              <a:t>Binary Search: Analysis</a:t>
            </a:r>
          </a:p>
        </p:txBody>
      </p:sp>
      <p:sp>
        <p:nvSpPr>
          <p:cNvPr id="98307" name="Rectangle 3">
            <a:extLst>
              <a:ext uri="{FF2B5EF4-FFF2-40B4-BE49-F238E27FC236}">
                <a16:creationId xmlns:a16="http://schemas.microsoft.com/office/drawing/2014/main" id="{8F41B646-AF29-4EE7-8A93-99EF8B918580}"/>
              </a:ext>
            </a:extLst>
          </p:cNvPr>
          <p:cNvSpPr>
            <a:spLocks noGrp="1" noChangeArrowheads="1"/>
          </p:cNvSpPr>
          <p:nvPr>
            <p:ph type="body" idx="1"/>
          </p:nvPr>
        </p:nvSpPr>
        <p:spPr/>
        <p:txBody>
          <a:bodyPr/>
          <a:lstStyle/>
          <a:p>
            <a:pPr>
              <a:lnSpc>
                <a:spcPct val="90000"/>
              </a:lnSpc>
            </a:pPr>
            <a:r>
              <a:rPr lang="en-US" altLang="ti-ET"/>
              <a:t>Worst case complexity? </a:t>
            </a:r>
          </a:p>
          <a:p>
            <a:pPr>
              <a:lnSpc>
                <a:spcPct val="90000"/>
              </a:lnSpc>
            </a:pPr>
            <a:r>
              <a:rPr lang="en-US" altLang="ti-ET"/>
              <a:t>What is the maximum depth of recursive calls in binary search as function of </a:t>
            </a:r>
            <a:r>
              <a:rPr lang="en-US" altLang="ti-ET" i="1"/>
              <a:t>n</a:t>
            </a:r>
            <a:r>
              <a:rPr lang="en-US" altLang="ti-ET"/>
              <a:t>?</a:t>
            </a:r>
          </a:p>
          <a:p>
            <a:pPr>
              <a:lnSpc>
                <a:spcPct val="90000"/>
              </a:lnSpc>
            </a:pPr>
            <a:r>
              <a:rPr lang="en-US" altLang="ti-ET"/>
              <a:t>Each level in the recursion, we split the array in half (divide by two). </a:t>
            </a:r>
          </a:p>
          <a:p>
            <a:pPr>
              <a:lnSpc>
                <a:spcPct val="90000"/>
              </a:lnSpc>
            </a:pPr>
            <a:r>
              <a:rPr lang="en-US" altLang="ti-ET"/>
              <a:t>Therefore maximum recursion depth is floor(log</a:t>
            </a:r>
            <a:r>
              <a:rPr lang="en-US" altLang="ti-ET" baseline="-25000"/>
              <a:t>2</a:t>
            </a:r>
            <a:r>
              <a:rPr lang="en-US" altLang="ti-ET" i="1"/>
              <a:t>n</a:t>
            </a:r>
            <a:r>
              <a:rPr lang="en-US" altLang="ti-ET"/>
              <a:t>) and worst case = O(log</a:t>
            </a:r>
            <a:r>
              <a:rPr lang="en-US" altLang="ti-ET" baseline="-25000"/>
              <a:t>2</a:t>
            </a:r>
            <a:r>
              <a:rPr lang="en-US" altLang="ti-ET" i="1"/>
              <a:t>n</a:t>
            </a:r>
            <a:r>
              <a:rPr lang="en-US" altLang="ti-ET"/>
              <a:t>).</a:t>
            </a:r>
          </a:p>
          <a:p>
            <a:pPr>
              <a:lnSpc>
                <a:spcPct val="90000"/>
              </a:lnSpc>
            </a:pPr>
            <a:r>
              <a:rPr lang="en-US" altLang="ti-ET"/>
              <a:t>Average case is also = O(log</a:t>
            </a:r>
            <a:r>
              <a:rPr lang="en-US" altLang="ti-ET" baseline="-25000"/>
              <a:t>2</a:t>
            </a:r>
            <a:r>
              <a:rPr lang="en-US" altLang="ti-ET" i="1"/>
              <a:t>n</a:t>
            </a:r>
            <a:r>
              <a:rPr lang="en-US" altLang="ti-ET"/>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BD49749-C6C4-43E5-AA82-3C45F9B4825D}"/>
              </a:ext>
            </a:extLst>
          </p:cNvPr>
          <p:cNvSpPr>
            <a:spLocks noGrp="1" noChangeArrowheads="1"/>
          </p:cNvSpPr>
          <p:nvPr>
            <p:ph type="title"/>
          </p:nvPr>
        </p:nvSpPr>
        <p:spPr/>
        <p:txBody>
          <a:bodyPr/>
          <a:lstStyle/>
          <a:p>
            <a:r>
              <a:rPr lang="en-US" altLang="ti-ET">
                <a:solidFill>
                  <a:schemeClr val="tx1"/>
                </a:solidFill>
              </a:rPr>
              <a:t>Search</a:t>
            </a:r>
          </a:p>
        </p:txBody>
      </p:sp>
      <p:sp>
        <p:nvSpPr>
          <p:cNvPr id="4099" name="Rectangle 3">
            <a:extLst>
              <a:ext uri="{FF2B5EF4-FFF2-40B4-BE49-F238E27FC236}">
                <a16:creationId xmlns:a16="http://schemas.microsoft.com/office/drawing/2014/main" id="{0F12017D-E68D-49F2-B0D3-EAD92D22393C}"/>
              </a:ext>
            </a:extLst>
          </p:cNvPr>
          <p:cNvSpPr>
            <a:spLocks noChangeArrowheads="1"/>
          </p:cNvSpPr>
          <p:nvPr/>
        </p:nvSpPr>
        <p:spPr bwMode="auto">
          <a:xfrm>
            <a:off x="1952919" y="2354263"/>
            <a:ext cx="5930900" cy="11795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3600">
              <a:solidFill>
                <a:srgbClr val="FFFFFF"/>
              </a:solidFill>
            </a:endParaRPr>
          </a:p>
        </p:txBody>
      </p:sp>
      <p:sp>
        <p:nvSpPr>
          <p:cNvPr id="4100" name="Line 4">
            <a:extLst>
              <a:ext uri="{FF2B5EF4-FFF2-40B4-BE49-F238E27FC236}">
                <a16:creationId xmlns:a16="http://schemas.microsoft.com/office/drawing/2014/main" id="{64971735-9F77-439D-A09B-2392B1686B23}"/>
              </a:ext>
            </a:extLst>
          </p:cNvPr>
          <p:cNvSpPr>
            <a:spLocks noChangeShapeType="1"/>
          </p:cNvSpPr>
          <p:nvPr/>
        </p:nvSpPr>
        <p:spPr bwMode="auto">
          <a:xfrm>
            <a:off x="3137194" y="2360614"/>
            <a:ext cx="0" cy="1177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3600">
              <a:solidFill>
                <a:srgbClr val="FFFFFF"/>
              </a:solidFill>
            </a:endParaRPr>
          </a:p>
        </p:txBody>
      </p:sp>
      <p:sp>
        <p:nvSpPr>
          <p:cNvPr id="4101" name="Line 5">
            <a:extLst>
              <a:ext uri="{FF2B5EF4-FFF2-40B4-BE49-F238E27FC236}">
                <a16:creationId xmlns:a16="http://schemas.microsoft.com/office/drawing/2014/main" id="{0150FF42-C55A-4926-B781-9B88F6677E84}"/>
              </a:ext>
            </a:extLst>
          </p:cNvPr>
          <p:cNvSpPr>
            <a:spLocks noChangeShapeType="1"/>
          </p:cNvSpPr>
          <p:nvPr/>
        </p:nvSpPr>
        <p:spPr bwMode="auto">
          <a:xfrm>
            <a:off x="4324644" y="2360614"/>
            <a:ext cx="0" cy="1177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3600">
              <a:solidFill>
                <a:srgbClr val="FFFFFF"/>
              </a:solidFill>
            </a:endParaRPr>
          </a:p>
        </p:txBody>
      </p:sp>
      <p:sp>
        <p:nvSpPr>
          <p:cNvPr id="4102" name="Line 6">
            <a:extLst>
              <a:ext uri="{FF2B5EF4-FFF2-40B4-BE49-F238E27FC236}">
                <a16:creationId xmlns:a16="http://schemas.microsoft.com/office/drawing/2014/main" id="{85E761EA-D3AB-4DE4-BE5E-C6F15D33CD49}"/>
              </a:ext>
            </a:extLst>
          </p:cNvPr>
          <p:cNvSpPr>
            <a:spLocks noChangeShapeType="1"/>
          </p:cNvSpPr>
          <p:nvPr/>
        </p:nvSpPr>
        <p:spPr bwMode="auto">
          <a:xfrm>
            <a:off x="5508919" y="2360614"/>
            <a:ext cx="1588" cy="1177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3600">
              <a:solidFill>
                <a:srgbClr val="FFFFFF"/>
              </a:solidFill>
            </a:endParaRPr>
          </a:p>
        </p:txBody>
      </p:sp>
      <p:sp>
        <p:nvSpPr>
          <p:cNvPr id="4103" name="Line 7">
            <a:extLst>
              <a:ext uri="{FF2B5EF4-FFF2-40B4-BE49-F238E27FC236}">
                <a16:creationId xmlns:a16="http://schemas.microsoft.com/office/drawing/2014/main" id="{F4EF5309-E292-4374-BB98-0685548DE86A}"/>
              </a:ext>
            </a:extLst>
          </p:cNvPr>
          <p:cNvSpPr>
            <a:spLocks noChangeShapeType="1"/>
          </p:cNvSpPr>
          <p:nvPr/>
        </p:nvSpPr>
        <p:spPr bwMode="auto">
          <a:xfrm>
            <a:off x="6696369" y="2365376"/>
            <a:ext cx="0" cy="1166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3600">
              <a:solidFill>
                <a:srgbClr val="FFFFFF"/>
              </a:solidFill>
            </a:endParaRPr>
          </a:p>
        </p:txBody>
      </p:sp>
      <p:sp>
        <p:nvSpPr>
          <p:cNvPr id="4104" name="Line 8">
            <a:extLst>
              <a:ext uri="{FF2B5EF4-FFF2-40B4-BE49-F238E27FC236}">
                <a16:creationId xmlns:a16="http://schemas.microsoft.com/office/drawing/2014/main" id="{1AF70BF0-3370-416F-98F4-92402F75EA33}"/>
              </a:ext>
            </a:extLst>
          </p:cNvPr>
          <p:cNvSpPr>
            <a:spLocks noChangeShapeType="1"/>
          </p:cNvSpPr>
          <p:nvPr/>
        </p:nvSpPr>
        <p:spPr bwMode="auto">
          <a:xfrm>
            <a:off x="7883819" y="2365376"/>
            <a:ext cx="0" cy="1166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3600">
              <a:solidFill>
                <a:srgbClr val="FFFFFF"/>
              </a:solidFill>
            </a:endParaRPr>
          </a:p>
        </p:txBody>
      </p:sp>
      <p:sp>
        <p:nvSpPr>
          <p:cNvPr id="4106" name="Rectangle 10">
            <a:extLst>
              <a:ext uri="{FF2B5EF4-FFF2-40B4-BE49-F238E27FC236}">
                <a16:creationId xmlns:a16="http://schemas.microsoft.com/office/drawing/2014/main" id="{0ED6B5B1-B9E4-4FB4-B994-83BABCC898F5}"/>
              </a:ext>
            </a:extLst>
          </p:cNvPr>
          <p:cNvSpPr>
            <a:spLocks noChangeArrowheads="1"/>
          </p:cNvSpPr>
          <p:nvPr/>
        </p:nvSpPr>
        <p:spPr bwMode="auto">
          <a:xfrm>
            <a:off x="2139950" y="1828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dirty="0">
                <a:latin typeface="Arial" panose="020B0604020202020204" pitchFamily="34" charset="0"/>
              </a:rPr>
              <a:t>[ 0 ]</a:t>
            </a:r>
          </a:p>
        </p:txBody>
      </p:sp>
      <p:sp>
        <p:nvSpPr>
          <p:cNvPr id="4107" name="Rectangle 11">
            <a:extLst>
              <a:ext uri="{FF2B5EF4-FFF2-40B4-BE49-F238E27FC236}">
                <a16:creationId xmlns:a16="http://schemas.microsoft.com/office/drawing/2014/main" id="{D228375B-C9D9-4C2B-ABB5-B017CF359AD4}"/>
              </a:ext>
            </a:extLst>
          </p:cNvPr>
          <p:cNvSpPr>
            <a:spLocks noChangeArrowheads="1"/>
          </p:cNvSpPr>
          <p:nvPr/>
        </p:nvSpPr>
        <p:spPr bwMode="auto">
          <a:xfrm>
            <a:off x="3360385" y="1828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4108" name="Rectangle 12">
            <a:extLst>
              <a:ext uri="{FF2B5EF4-FFF2-40B4-BE49-F238E27FC236}">
                <a16:creationId xmlns:a16="http://schemas.microsoft.com/office/drawing/2014/main" id="{2A0C79DE-038D-41AB-9496-5C18BAB3AC67}"/>
              </a:ext>
            </a:extLst>
          </p:cNvPr>
          <p:cNvSpPr>
            <a:spLocks noChangeArrowheads="1"/>
          </p:cNvSpPr>
          <p:nvPr/>
        </p:nvSpPr>
        <p:spPr bwMode="auto">
          <a:xfrm>
            <a:off x="4544660" y="1828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4109" name="Rectangle 13">
            <a:extLst>
              <a:ext uri="{FF2B5EF4-FFF2-40B4-BE49-F238E27FC236}">
                <a16:creationId xmlns:a16="http://schemas.microsoft.com/office/drawing/2014/main" id="{BD70A8FC-4717-4C03-826F-BAF787D7B848}"/>
              </a:ext>
            </a:extLst>
          </p:cNvPr>
          <p:cNvSpPr>
            <a:spLocks noChangeArrowheads="1"/>
          </p:cNvSpPr>
          <p:nvPr/>
        </p:nvSpPr>
        <p:spPr bwMode="auto">
          <a:xfrm>
            <a:off x="5691629" y="1828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4110" name="Rectangle 14">
            <a:extLst>
              <a:ext uri="{FF2B5EF4-FFF2-40B4-BE49-F238E27FC236}">
                <a16:creationId xmlns:a16="http://schemas.microsoft.com/office/drawing/2014/main" id="{3DEEA06E-C034-4271-B22B-E2E8BA5F61CD}"/>
              </a:ext>
            </a:extLst>
          </p:cNvPr>
          <p:cNvSpPr>
            <a:spLocks noChangeArrowheads="1"/>
          </p:cNvSpPr>
          <p:nvPr/>
        </p:nvSpPr>
        <p:spPr bwMode="auto">
          <a:xfrm>
            <a:off x="6874316" y="1828800"/>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4112" name="Rectangle 16">
            <a:extLst>
              <a:ext uri="{FF2B5EF4-FFF2-40B4-BE49-F238E27FC236}">
                <a16:creationId xmlns:a16="http://schemas.microsoft.com/office/drawing/2014/main" id="{F117D379-6AFD-4208-A792-395B7BE223E5}"/>
              </a:ext>
            </a:extLst>
          </p:cNvPr>
          <p:cNvSpPr>
            <a:spLocks noChangeArrowheads="1"/>
          </p:cNvSpPr>
          <p:nvPr/>
        </p:nvSpPr>
        <p:spPr bwMode="auto">
          <a:xfrm>
            <a:off x="8783933" y="2365375"/>
            <a:ext cx="1169987" cy="1168400"/>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3600">
              <a:solidFill>
                <a:srgbClr val="FFFFFF"/>
              </a:solidFill>
            </a:endParaRPr>
          </a:p>
        </p:txBody>
      </p:sp>
      <p:sp>
        <p:nvSpPr>
          <p:cNvPr id="4113" name="Rectangle 17">
            <a:extLst>
              <a:ext uri="{FF2B5EF4-FFF2-40B4-BE49-F238E27FC236}">
                <a16:creationId xmlns:a16="http://schemas.microsoft.com/office/drawing/2014/main" id="{3C8AC313-1DEC-45F6-9DA2-CBFFB78A9046}"/>
              </a:ext>
            </a:extLst>
          </p:cNvPr>
          <p:cNvSpPr>
            <a:spLocks noChangeArrowheads="1"/>
          </p:cNvSpPr>
          <p:nvPr/>
        </p:nvSpPr>
        <p:spPr bwMode="auto">
          <a:xfrm>
            <a:off x="8839200" y="1833563"/>
            <a:ext cx="107241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[ 700 ]</a:t>
            </a:r>
          </a:p>
        </p:txBody>
      </p:sp>
      <p:grpSp>
        <p:nvGrpSpPr>
          <p:cNvPr id="4114" name="Group 18">
            <a:extLst>
              <a:ext uri="{FF2B5EF4-FFF2-40B4-BE49-F238E27FC236}">
                <a16:creationId xmlns:a16="http://schemas.microsoft.com/office/drawing/2014/main" id="{1572BE19-84F7-41AA-9565-4F87B975B2BA}"/>
              </a:ext>
            </a:extLst>
          </p:cNvPr>
          <p:cNvGrpSpPr>
            <a:grpSpLocks/>
          </p:cNvGrpSpPr>
          <p:nvPr/>
        </p:nvGrpSpPr>
        <p:grpSpPr bwMode="auto">
          <a:xfrm>
            <a:off x="6831305" y="2563814"/>
            <a:ext cx="1071123" cy="771525"/>
            <a:chOff x="2897" y="3449"/>
            <a:chExt cx="520" cy="327"/>
          </a:xfrm>
        </p:grpSpPr>
        <p:sp>
          <p:nvSpPr>
            <p:cNvPr id="4115" name="Rectangle 19">
              <a:extLst>
                <a:ext uri="{FF2B5EF4-FFF2-40B4-BE49-F238E27FC236}">
                  <a16:creationId xmlns:a16="http://schemas.microsoft.com/office/drawing/2014/main" id="{8EB93DB3-FFA7-4EC9-A0D0-B25BF58C0F66}"/>
                </a:ext>
              </a:extLst>
            </p:cNvPr>
            <p:cNvSpPr>
              <a:spLocks noChangeArrowheads="1"/>
            </p:cNvSpPr>
            <p:nvPr/>
          </p:nvSpPr>
          <p:spPr bwMode="auto">
            <a:xfrm>
              <a:off x="2897" y="3449"/>
              <a:ext cx="520" cy="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800" b="1">
                  <a:solidFill>
                    <a:srgbClr val="FFFFFF"/>
                  </a:solidFill>
                  <a:latin typeface="Arial" panose="020B0604020202020204" pitchFamily="34" charset="0"/>
                </a:rPr>
                <a:t>Number    506643548</a:t>
              </a:r>
            </a:p>
          </p:txBody>
        </p:sp>
        <p:pic>
          <p:nvPicPr>
            <p:cNvPr id="4116" name="Picture 20">
              <a:extLst>
                <a:ext uri="{FF2B5EF4-FFF2-40B4-BE49-F238E27FC236}">
                  <a16:creationId xmlns:a16="http://schemas.microsoft.com/office/drawing/2014/main" id="{9C7CBF32-205C-4498-8D11-B9A659A13C01}"/>
                </a:ext>
              </a:extLst>
            </p:cNvPr>
            <p:cNvPicPr>
              <a:picLocks noChangeArrowheads="1"/>
            </p:cNvPicPr>
            <p:nvPr/>
          </p:nvPicPr>
          <p:blipFill>
            <a:blip r:embed="rId2">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117" name="Group 21">
            <a:extLst>
              <a:ext uri="{FF2B5EF4-FFF2-40B4-BE49-F238E27FC236}">
                <a16:creationId xmlns:a16="http://schemas.microsoft.com/office/drawing/2014/main" id="{A923A17C-9519-48C8-B867-030EFCBC2B06}"/>
              </a:ext>
            </a:extLst>
          </p:cNvPr>
          <p:cNvGrpSpPr>
            <a:grpSpLocks/>
          </p:cNvGrpSpPr>
          <p:nvPr/>
        </p:nvGrpSpPr>
        <p:grpSpPr bwMode="auto">
          <a:xfrm>
            <a:off x="4526260" y="2525714"/>
            <a:ext cx="1071720" cy="847725"/>
            <a:chOff x="1778" y="3433"/>
            <a:chExt cx="521" cy="359"/>
          </a:xfrm>
        </p:grpSpPr>
        <p:sp>
          <p:nvSpPr>
            <p:cNvPr id="4118" name="Rectangle 22">
              <a:extLst>
                <a:ext uri="{FF2B5EF4-FFF2-40B4-BE49-F238E27FC236}">
                  <a16:creationId xmlns:a16="http://schemas.microsoft.com/office/drawing/2014/main" id="{B49B4930-54E6-40E0-B150-3E1F6695572B}"/>
                </a:ext>
              </a:extLst>
            </p:cNvPr>
            <p:cNvSpPr>
              <a:spLocks noChangeArrowheads="1"/>
            </p:cNvSpPr>
            <p:nvPr/>
          </p:nvSpPr>
          <p:spPr bwMode="auto">
            <a:xfrm>
              <a:off x="1778" y="3433"/>
              <a:ext cx="521" cy="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800" b="1">
                  <a:solidFill>
                    <a:srgbClr val="FFFFFF"/>
                  </a:solidFill>
                  <a:latin typeface="Arial" panose="020B0604020202020204" pitchFamily="34" charset="0"/>
                </a:rPr>
                <a:t>Number    233667136</a:t>
              </a:r>
            </a:p>
          </p:txBody>
        </p:sp>
        <p:pic>
          <p:nvPicPr>
            <p:cNvPr id="4119" name="Picture 23">
              <a:extLst>
                <a:ext uri="{FF2B5EF4-FFF2-40B4-BE49-F238E27FC236}">
                  <a16:creationId xmlns:a16="http://schemas.microsoft.com/office/drawing/2014/main" id="{B065BEF0-14DE-4708-911E-39400F22D48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120" name="Group 24">
            <a:extLst>
              <a:ext uri="{FF2B5EF4-FFF2-40B4-BE49-F238E27FC236}">
                <a16:creationId xmlns:a16="http://schemas.microsoft.com/office/drawing/2014/main" id="{6B91CD79-2114-4C0D-9432-1581469154FA}"/>
              </a:ext>
            </a:extLst>
          </p:cNvPr>
          <p:cNvGrpSpPr>
            <a:grpSpLocks/>
          </p:cNvGrpSpPr>
          <p:nvPr/>
        </p:nvGrpSpPr>
        <p:grpSpPr bwMode="auto">
          <a:xfrm>
            <a:off x="3337220" y="2519364"/>
            <a:ext cx="984538" cy="858837"/>
            <a:chOff x="1201" y="3430"/>
            <a:chExt cx="478" cy="364"/>
          </a:xfrm>
        </p:grpSpPr>
        <p:sp>
          <p:nvSpPr>
            <p:cNvPr id="4121" name="Rectangle 25">
              <a:extLst>
                <a:ext uri="{FF2B5EF4-FFF2-40B4-BE49-F238E27FC236}">
                  <a16:creationId xmlns:a16="http://schemas.microsoft.com/office/drawing/2014/main" id="{00499064-B818-423D-8254-563214091F8F}"/>
                </a:ext>
              </a:extLst>
            </p:cNvPr>
            <p:cNvSpPr>
              <a:spLocks noChangeArrowheads="1"/>
            </p:cNvSpPr>
            <p:nvPr/>
          </p:nvSpPr>
          <p:spPr bwMode="auto">
            <a:xfrm>
              <a:off x="1201" y="3430"/>
              <a:ext cx="478" cy="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800" b="1">
                  <a:solidFill>
                    <a:srgbClr val="FFFFFF"/>
                  </a:solidFill>
                  <a:latin typeface="Arial" panose="020B0604020202020204" pitchFamily="34" charset="0"/>
                </a:rPr>
                <a:t>Number 281942902</a:t>
              </a:r>
            </a:p>
          </p:txBody>
        </p:sp>
        <p:pic>
          <p:nvPicPr>
            <p:cNvPr id="4122" name="Picture 26">
              <a:extLst>
                <a:ext uri="{FF2B5EF4-FFF2-40B4-BE49-F238E27FC236}">
                  <a16:creationId xmlns:a16="http://schemas.microsoft.com/office/drawing/2014/main" id="{40C0BA60-7119-48F7-9540-6F3C504965C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123" name="Group 27">
            <a:extLst>
              <a:ext uri="{FF2B5EF4-FFF2-40B4-BE49-F238E27FC236}">
                <a16:creationId xmlns:a16="http://schemas.microsoft.com/office/drawing/2014/main" id="{F9D8761E-816A-4C7D-A6CC-1BA78B9781BE}"/>
              </a:ext>
            </a:extLst>
          </p:cNvPr>
          <p:cNvGrpSpPr>
            <a:grpSpLocks/>
          </p:cNvGrpSpPr>
          <p:nvPr/>
        </p:nvGrpSpPr>
        <p:grpSpPr bwMode="auto">
          <a:xfrm>
            <a:off x="8907756" y="2570163"/>
            <a:ext cx="1058273" cy="755650"/>
            <a:chOff x="4891" y="3452"/>
            <a:chExt cx="514" cy="320"/>
          </a:xfrm>
        </p:grpSpPr>
        <p:sp>
          <p:nvSpPr>
            <p:cNvPr id="4124" name="Rectangle 28">
              <a:extLst>
                <a:ext uri="{FF2B5EF4-FFF2-40B4-BE49-F238E27FC236}">
                  <a16:creationId xmlns:a16="http://schemas.microsoft.com/office/drawing/2014/main" id="{F4A46A71-F00F-4025-8536-FBD8418D1DF6}"/>
                </a:ext>
              </a:extLst>
            </p:cNvPr>
            <p:cNvSpPr>
              <a:spLocks noChangeArrowheads="1"/>
            </p:cNvSpPr>
            <p:nvPr/>
          </p:nvSpPr>
          <p:spPr bwMode="auto">
            <a:xfrm>
              <a:off x="4927" y="3452"/>
              <a:ext cx="478" cy="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800" b="1">
                  <a:solidFill>
                    <a:srgbClr val="FFFFFF"/>
                  </a:solidFill>
                  <a:latin typeface="Arial" panose="020B0604020202020204" pitchFamily="34" charset="0"/>
                </a:rPr>
                <a:t>Number 155778322</a:t>
              </a:r>
            </a:p>
          </p:txBody>
        </p:sp>
        <p:pic>
          <p:nvPicPr>
            <p:cNvPr id="4125" name="Picture 29">
              <a:extLst>
                <a:ext uri="{FF2B5EF4-FFF2-40B4-BE49-F238E27FC236}">
                  <a16:creationId xmlns:a16="http://schemas.microsoft.com/office/drawing/2014/main" id="{DA0C0057-8708-4130-9A12-2B33E59402A2}"/>
                </a:ext>
              </a:extLst>
            </p:cNvPr>
            <p:cNvPicPr>
              <a:picLocks noChangeArrowheads="1"/>
            </p:cNvPicPr>
            <p:nvPr/>
          </p:nvPicPr>
          <p:blipFill>
            <a:blip r:embed="rId5">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126" name="Group 30">
            <a:extLst>
              <a:ext uri="{FF2B5EF4-FFF2-40B4-BE49-F238E27FC236}">
                <a16:creationId xmlns:a16="http://schemas.microsoft.com/office/drawing/2014/main" id="{E229A88E-219B-4856-A2D8-0E811035FC5D}"/>
              </a:ext>
            </a:extLst>
          </p:cNvPr>
          <p:cNvGrpSpPr>
            <a:grpSpLocks/>
          </p:cNvGrpSpPr>
          <p:nvPr/>
        </p:nvGrpSpPr>
        <p:grpSpPr bwMode="auto">
          <a:xfrm>
            <a:off x="5681953" y="2549526"/>
            <a:ext cx="983970" cy="830263"/>
            <a:chOff x="2339" y="3443"/>
            <a:chExt cx="478" cy="352"/>
          </a:xfrm>
        </p:grpSpPr>
        <p:pic>
          <p:nvPicPr>
            <p:cNvPr id="4127" name="Picture 31">
              <a:extLst>
                <a:ext uri="{FF2B5EF4-FFF2-40B4-BE49-F238E27FC236}">
                  <a16:creationId xmlns:a16="http://schemas.microsoft.com/office/drawing/2014/main" id="{936119E7-D952-49E8-B938-4A649B21F055}"/>
                </a:ext>
              </a:extLst>
            </p:cNvPr>
            <p:cNvPicPr>
              <a:picLocks noChangeArrowheads="1"/>
            </p:cNvPicPr>
            <p:nvPr/>
          </p:nvPicPr>
          <p:blipFill>
            <a:blip r:embed="rId6">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28" name="Rectangle 32">
              <a:extLst>
                <a:ext uri="{FF2B5EF4-FFF2-40B4-BE49-F238E27FC236}">
                  <a16:creationId xmlns:a16="http://schemas.microsoft.com/office/drawing/2014/main" id="{A3A70A27-C09B-4D93-A3A0-43E88415F4B0}"/>
                </a:ext>
              </a:extLst>
            </p:cNvPr>
            <p:cNvSpPr>
              <a:spLocks noChangeArrowheads="1"/>
            </p:cNvSpPr>
            <p:nvPr/>
          </p:nvSpPr>
          <p:spPr bwMode="auto">
            <a:xfrm>
              <a:off x="2339" y="3443"/>
              <a:ext cx="478" cy="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800" b="1">
                  <a:solidFill>
                    <a:srgbClr val="FFFFFF"/>
                  </a:solidFill>
                  <a:latin typeface="Arial" panose="020B0604020202020204" pitchFamily="34" charset="0"/>
                </a:rPr>
                <a:t>Number 580625685</a:t>
              </a:r>
            </a:p>
          </p:txBody>
        </p:sp>
      </p:grpSp>
      <p:grpSp>
        <p:nvGrpSpPr>
          <p:cNvPr id="4129" name="Group 33">
            <a:extLst>
              <a:ext uri="{FF2B5EF4-FFF2-40B4-BE49-F238E27FC236}">
                <a16:creationId xmlns:a16="http://schemas.microsoft.com/office/drawing/2014/main" id="{BAF92E64-B26B-4642-87D6-F0CE818E73F6}"/>
              </a:ext>
            </a:extLst>
          </p:cNvPr>
          <p:cNvGrpSpPr>
            <a:grpSpLocks/>
          </p:cNvGrpSpPr>
          <p:nvPr/>
        </p:nvGrpSpPr>
        <p:grpSpPr bwMode="auto">
          <a:xfrm>
            <a:off x="2148182" y="2554288"/>
            <a:ext cx="984173" cy="819150"/>
            <a:chOff x="3495" y="3436"/>
            <a:chExt cx="478" cy="347"/>
          </a:xfrm>
        </p:grpSpPr>
        <p:pic>
          <p:nvPicPr>
            <p:cNvPr id="4130" name="Picture 34">
              <a:extLst>
                <a:ext uri="{FF2B5EF4-FFF2-40B4-BE49-F238E27FC236}">
                  <a16:creationId xmlns:a16="http://schemas.microsoft.com/office/drawing/2014/main" id="{FDB89B96-CF7F-40D2-98B8-5C8D2CCB2846}"/>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31" name="Rectangle 35">
              <a:extLst>
                <a:ext uri="{FF2B5EF4-FFF2-40B4-BE49-F238E27FC236}">
                  <a16:creationId xmlns:a16="http://schemas.microsoft.com/office/drawing/2014/main" id="{3A236BE5-F5D0-4589-82BC-1A4EB505F250}"/>
                </a:ext>
              </a:extLst>
            </p:cNvPr>
            <p:cNvSpPr>
              <a:spLocks noChangeArrowheads="1"/>
            </p:cNvSpPr>
            <p:nvPr/>
          </p:nvSpPr>
          <p:spPr bwMode="auto">
            <a:xfrm>
              <a:off x="3495" y="3436"/>
              <a:ext cx="478" cy="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800" b="1">
                  <a:solidFill>
                    <a:srgbClr val="FFFFFF"/>
                  </a:solidFill>
                  <a:latin typeface="Arial" panose="020B0604020202020204" pitchFamily="34" charset="0"/>
                </a:rPr>
                <a:t>Number 701466868</a:t>
              </a:r>
            </a:p>
          </p:txBody>
        </p:sp>
      </p:grpSp>
      <p:sp>
        <p:nvSpPr>
          <p:cNvPr id="4132" name="Text Box 36">
            <a:extLst>
              <a:ext uri="{FF2B5EF4-FFF2-40B4-BE49-F238E27FC236}">
                <a16:creationId xmlns:a16="http://schemas.microsoft.com/office/drawing/2014/main" id="{1C12287C-CECE-41FA-9158-48FFCF1FC2D6}"/>
              </a:ext>
            </a:extLst>
          </p:cNvPr>
          <p:cNvSpPr txBox="1">
            <a:spLocks noChangeArrowheads="1"/>
          </p:cNvSpPr>
          <p:nvPr/>
        </p:nvSpPr>
        <p:spPr bwMode="auto">
          <a:xfrm>
            <a:off x="7990183" y="2276475"/>
            <a:ext cx="95410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6000">
                <a:solidFill>
                  <a:srgbClr val="FFFFFF"/>
                </a:solidFill>
                <a:latin typeface="Times New Roman" panose="02020603050405020304" pitchFamily="18" charset="0"/>
              </a:rPr>
              <a:t>…</a:t>
            </a:r>
          </a:p>
        </p:txBody>
      </p:sp>
      <p:sp>
        <p:nvSpPr>
          <p:cNvPr id="4133" name="Rectangle 37">
            <a:extLst>
              <a:ext uri="{FF2B5EF4-FFF2-40B4-BE49-F238E27FC236}">
                <a16:creationId xmlns:a16="http://schemas.microsoft.com/office/drawing/2014/main" id="{AF3B0489-3D4A-4621-9362-13819EF97BE9}"/>
              </a:ext>
            </a:extLst>
          </p:cNvPr>
          <p:cNvSpPr>
            <a:spLocks noChangeArrowheads="1"/>
          </p:cNvSpPr>
          <p:nvPr/>
        </p:nvSpPr>
        <p:spPr bwMode="auto">
          <a:xfrm>
            <a:off x="7531778" y="4289425"/>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135" name="Oval 39">
            <a:extLst>
              <a:ext uri="{FF2B5EF4-FFF2-40B4-BE49-F238E27FC236}">
                <a16:creationId xmlns:a16="http://schemas.microsoft.com/office/drawing/2014/main" id="{B7EE6039-5A99-418A-BE57-CA4FB1078C5C}"/>
              </a:ext>
            </a:extLst>
          </p:cNvPr>
          <p:cNvSpPr>
            <a:spLocks noChangeArrowheads="1"/>
          </p:cNvSpPr>
          <p:nvPr/>
        </p:nvSpPr>
        <p:spPr bwMode="auto">
          <a:xfrm>
            <a:off x="8601074" y="4289425"/>
            <a:ext cx="1482487" cy="815976"/>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4136" name="Rectangle 40">
            <a:extLst>
              <a:ext uri="{FF2B5EF4-FFF2-40B4-BE49-F238E27FC236}">
                <a16:creationId xmlns:a16="http://schemas.microsoft.com/office/drawing/2014/main" id="{F5E54242-DBAB-44D9-A1AE-A50D06594760}"/>
              </a:ext>
            </a:extLst>
          </p:cNvPr>
          <p:cNvSpPr>
            <a:spLocks noChangeArrowheads="1"/>
          </p:cNvSpPr>
          <p:nvPr/>
        </p:nvSpPr>
        <p:spPr bwMode="auto">
          <a:xfrm>
            <a:off x="7681914" y="4498976"/>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580625685</a:t>
            </a:r>
          </a:p>
        </p:txBody>
      </p:sp>
      <p:sp>
        <p:nvSpPr>
          <p:cNvPr id="4137" name="Text Box 41">
            <a:extLst>
              <a:ext uri="{FF2B5EF4-FFF2-40B4-BE49-F238E27FC236}">
                <a16:creationId xmlns:a16="http://schemas.microsoft.com/office/drawing/2014/main" id="{899F1EDC-CDCE-4DEF-96DA-F584041AF068}"/>
              </a:ext>
            </a:extLst>
          </p:cNvPr>
          <p:cNvSpPr txBox="1">
            <a:spLocks noChangeArrowheads="1"/>
          </p:cNvSpPr>
          <p:nvPr/>
        </p:nvSpPr>
        <p:spPr bwMode="auto">
          <a:xfrm>
            <a:off x="1905000" y="4483100"/>
            <a:ext cx="5486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ti-ET" sz="2400" dirty="0">
                <a:latin typeface="Times New Roman" panose="02020603050405020304" pitchFamily="18" charset="0"/>
              </a:rPr>
              <a:t>Each record in list has an associated key.</a:t>
            </a:r>
          </a:p>
          <a:p>
            <a:pPr fontAlgn="base">
              <a:spcBef>
                <a:spcPct val="0"/>
              </a:spcBef>
              <a:spcAft>
                <a:spcPct val="0"/>
              </a:spcAft>
            </a:pPr>
            <a:r>
              <a:rPr lang="en-US" altLang="ti-ET" sz="2400" dirty="0">
                <a:latin typeface="Times New Roman" panose="02020603050405020304" pitchFamily="18" charset="0"/>
              </a:rPr>
              <a:t>In this example, the keys are ID numbers.</a:t>
            </a:r>
          </a:p>
          <a:p>
            <a:pPr fontAlgn="base">
              <a:spcBef>
                <a:spcPct val="0"/>
              </a:spcBef>
              <a:spcAft>
                <a:spcPct val="0"/>
              </a:spcAft>
            </a:pPr>
            <a:endParaRPr lang="en-US" altLang="ti-ET" sz="2400" dirty="0">
              <a:latin typeface="Times New Roman" panose="02020603050405020304" pitchFamily="18" charset="0"/>
            </a:endParaRPr>
          </a:p>
          <a:p>
            <a:pPr fontAlgn="base">
              <a:spcBef>
                <a:spcPct val="0"/>
              </a:spcBef>
              <a:spcAft>
                <a:spcPct val="0"/>
              </a:spcAft>
            </a:pPr>
            <a:r>
              <a:rPr lang="en-US" altLang="ti-ET" sz="2400" dirty="0">
                <a:latin typeface="Times New Roman" panose="02020603050405020304" pitchFamily="18" charset="0"/>
              </a:rPr>
              <a:t>Given a particular key, how can we efficiently retrieve the record from the list?</a:t>
            </a:r>
          </a:p>
        </p:txBody>
      </p:sp>
      <p:sp>
        <p:nvSpPr>
          <p:cNvPr id="4141" name="Line 45">
            <a:extLst>
              <a:ext uri="{FF2B5EF4-FFF2-40B4-BE49-F238E27FC236}">
                <a16:creationId xmlns:a16="http://schemas.microsoft.com/office/drawing/2014/main" id="{A29A76B3-FB64-4E6E-98E0-5C4813A7A77C}"/>
              </a:ext>
            </a:extLst>
          </p:cNvPr>
          <p:cNvSpPr>
            <a:spLocks noChangeShapeType="1"/>
          </p:cNvSpPr>
          <p:nvPr/>
        </p:nvSpPr>
        <p:spPr bwMode="auto">
          <a:xfrm>
            <a:off x="5562600" y="3505200"/>
            <a:ext cx="1981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143" name="Line 47">
            <a:extLst>
              <a:ext uri="{FF2B5EF4-FFF2-40B4-BE49-F238E27FC236}">
                <a16:creationId xmlns:a16="http://schemas.microsoft.com/office/drawing/2014/main" id="{5FCDABD9-8648-46DC-A315-66E7932D9E5A}"/>
              </a:ext>
            </a:extLst>
          </p:cNvPr>
          <p:cNvSpPr>
            <a:spLocks noChangeShapeType="1"/>
          </p:cNvSpPr>
          <p:nvPr/>
        </p:nvSpPr>
        <p:spPr bwMode="auto">
          <a:xfrm>
            <a:off x="6705600" y="3505200"/>
            <a:ext cx="3429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699A9DA2-EFCF-4EAE-8F8E-AF2891603628}"/>
              </a:ext>
            </a:extLst>
          </p:cNvPr>
          <p:cNvSpPr>
            <a:spLocks noGrp="1" noChangeArrowheads="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en-US" altLang="ti-ET" dirty="0">
                <a:solidFill>
                  <a:schemeClr val="tx1"/>
                </a:solidFill>
              </a:rPr>
              <a:t>Can we do better than O(log2n)?</a:t>
            </a:r>
          </a:p>
        </p:txBody>
      </p:sp>
      <p:sp>
        <p:nvSpPr>
          <p:cNvPr id="99331" name="Rectangle 3">
            <a:extLst>
              <a:ext uri="{FF2B5EF4-FFF2-40B4-BE49-F238E27FC236}">
                <a16:creationId xmlns:a16="http://schemas.microsoft.com/office/drawing/2014/main" id="{A79D137D-7514-4559-B215-5D667B0AB3F0}"/>
              </a:ext>
            </a:extLst>
          </p:cNvPr>
          <p:cNvSpPr>
            <a:spLocks noGrp="1" noChangeArrowheads="1"/>
          </p:cNvSpPr>
          <p:nvPr>
            <p:ph type="body" idx="1"/>
          </p:nvPr>
        </p:nvSpPr>
        <p:spPr>
          <a:xfrm>
            <a:off x="1981200" y="1981200"/>
            <a:ext cx="8153400" cy="4114800"/>
          </a:xfrm>
        </p:spPr>
        <p:txBody>
          <a:bodyPr/>
          <a:lstStyle/>
          <a:p>
            <a:r>
              <a:rPr lang="en-US" altLang="ti-ET" sz="2800"/>
              <a:t>Average and worst case of serial search = O(n)</a:t>
            </a:r>
          </a:p>
          <a:p>
            <a:r>
              <a:rPr lang="en-US" altLang="ti-ET" sz="2800"/>
              <a:t>Average and worst case of binary search = O(log</a:t>
            </a:r>
            <a:r>
              <a:rPr lang="en-US" altLang="ti-ET" sz="2800" baseline="-25000"/>
              <a:t>2</a:t>
            </a:r>
            <a:r>
              <a:rPr lang="en-US" altLang="ti-ET" sz="2800"/>
              <a:t>n)</a:t>
            </a:r>
          </a:p>
          <a:p>
            <a:endParaRPr lang="en-US" altLang="ti-ET" sz="2800"/>
          </a:p>
          <a:p>
            <a:r>
              <a:rPr lang="en-US" altLang="ti-ET" sz="2800"/>
              <a:t>Can we do better than this? </a:t>
            </a:r>
          </a:p>
          <a:p>
            <a:pPr lvl="1">
              <a:buFontTx/>
              <a:buNone/>
            </a:pPr>
            <a:endParaRPr lang="en-US" altLang="ti-ET" sz="2400"/>
          </a:p>
          <a:p>
            <a:pPr lvl="1">
              <a:buFontTx/>
              <a:buNone/>
            </a:pPr>
            <a:r>
              <a:rPr lang="en-US" altLang="ti-ET" sz="3200">
                <a:solidFill>
                  <a:schemeClr val="tx2"/>
                </a:solidFill>
              </a:rPr>
              <a:t>YES.  Use a hash table!</a:t>
            </a:r>
            <a:endParaRPr lang="en-US" altLang="ti-ET" sz="3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9F2F963-7098-4B5C-92E6-C63222F7EA2C}"/>
              </a:ext>
            </a:extLst>
          </p:cNvPr>
          <p:cNvSpPr>
            <a:spLocks noGrp="1" noChangeArrowheads="1"/>
          </p:cNvSpPr>
          <p:nvPr>
            <p:ph type="title"/>
          </p:nvPr>
        </p:nvSpPr>
        <p:spPr>
          <a:xfrm>
            <a:off x="908403" y="404813"/>
            <a:ext cx="10363200" cy="1143000"/>
          </a:xfr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What is a Hash Table ?</a:t>
            </a:r>
          </a:p>
        </p:txBody>
      </p:sp>
      <p:sp>
        <p:nvSpPr>
          <p:cNvPr id="8195" name="Rectangle 3">
            <a:extLst>
              <a:ext uri="{FF2B5EF4-FFF2-40B4-BE49-F238E27FC236}">
                <a16:creationId xmlns:a16="http://schemas.microsoft.com/office/drawing/2014/main" id="{0F7C5901-13D8-4F3B-A8AE-DAA8D65F45EA}"/>
              </a:ext>
            </a:extLst>
          </p:cNvPr>
          <p:cNvSpPr>
            <a:spLocks noGrp="1" noChangeArrowheads="1"/>
          </p:cNvSpPr>
          <p:nvPr>
            <p:ph type="body" sz="half" idx="1"/>
          </p:nvPr>
        </p:nvSpPr>
        <p:spPr>
          <a:xfrm>
            <a:off x="2209800" y="1981200"/>
            <a:ext cx="4757738"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The simplest kind of hash table is an array of records.</a:t>
            </a:r>
          </a:p>
          <a:p>
            <a:r>
              <a:rPr lang="en-US" altLang="ti-ET" sz="2800"/>
              <a:t>This example has 701 records.</a:t>
            </a:r>
          </a:p>
        </p:txBody>
      </p:sp>
      <p:sp>
        <p:nvSpPr>
          <p:cNvPr id="8196" name="Rectangle 4">
            <a:extLst>
              <a:ext uri="{FF2B5EF4-FFF2-40B4-BE49-F238E27FC236}">
                <a16:creationId xmlns:a16="http://schemas.microsoft.com/office/drawing/2014/main" id="{0C0C6C01-9C6C-42CC-AD95-43A2E895FBFF}"/>
              </a:ext>
            </a:extLst>
          </p:cNvPr>
          <p:cNvSpPr>
            <a:spLocks noChangeArrowheads="1"/>
          </p:cNvSpPr>
          <p:nvPr/>
        </p:nvSpPr>
        <p:spPr bwMode="auto">
          <a:xfrm>
            <a:off x="2586039" y="4683126"/>
            <a:ext cx="6046787"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8197" name="Line 5">
            <a:extLst>
              <a:ext uri="{FF2B5EF4-FFF2-40B4-BE49-F238E27FC236}">
                <a16:creationId xmlns:a16="http://schemas.microsoft.com/office/drawing/2014/main" id="{180A90A2-4F17-4A88-A978-1C3966DEDEAD}"/>
              </a:ext>
            </a:extLst>
          </p:cNvPr>
          <p:cNvSpPr>
            <a:spLocks noChangeShapeType="1"/>
          </p:cNvSpPr>
          <p:nvPr/>
        </p:nvSpPr>
        <p:spPr bwMode="auto">
          <a:xfrm>
            <a:off x="3498850" y="4679951"/>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8198" name="Line 6">
            <a:extLst>
              <a:ext uri="{FF2B5EF4-FFF2-40B4-BE49-F238E27FC236}">
                <a16:creationId xmlns:a16="http://schemas.microsoft.com/office/drawing/2014/main" id="{8F6F44FE-BDA4-4A67-92AA-F0D4C75AEF7F}"/>
              </a:ext>
            </a:extLst>
          </p:cNvPr>
          <p:cNvSpPr>
            <a:spLocks noChangeShapeType="1"/>
          </p:cNvSpPr>
          <p:nvPr/>
        </p:nvSpPr>
        <p:spPr bwMode="auto">
          <a:xfrm>
            <a:off x="4413250" y="4679951"/>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8199" name="Line 7">
            <a:extLst>
              <a:ext uri="{FF2B5EF4-FFF2-40B4-BE49-F238E27FC236}">
                <a16:creationId xmlns:a16="http://schemas.microsoft.com/office/drawing/2014/main" id="{FC45145A-9DB2-43EC-8A02-460E5B4FC7A2}"/>
              </a:ext>
            </a:extLst>
          </p:cNvPr>
          <p:cNvSpPr>
            <a:spLocks noChangeShapeType="1"/>
          </p:cNvSpPr>
          <p:nvPr/>
        </p:nvSpPr>
        <p:spPr bwMode="auto">
          <a:xfrm>
            <a:off x="5326064" y="4679951"/>
            <a:ext cx="1587"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8200" name="Line 8">
            <a:extLst>
              <a:ext uri="{FF2B5EF4-FFF2-40B4-BE49-F238E27FC236}">
                <a16:creationId xmlns:a16="http://schemas.microsoft.com/office/drawing/2014/main" id="{5DD58564-C0D8-4C90-B876-8892522326D6}"/>
              </a:ext>
            </a:extLst>
          </p:cNvPr>
          <p:cNvSpPr>
            <a:spLocks noChangeShapeType="1"/>
          </p:cNvSpPr>
          <p:nvPr/>
        </p:nvSpPr>
        <p:spPr bwMode="auto">
          <a:xfrm>
            <a:off x="6242050" y="4683126"/>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8201" name="Line 9">
            <a:extLst>
              <a:ext uri="{FF2B5EF4-FFF2-40B4-BE49-F238E27FC236}">
                <a16:creationId xmlns:a16="http://schemas.microsoft.com/office/drawing/2014/main" id="{2014286F-9213-49CA-8249-96F6883BBFED}"/>
              </a:ext>
            </a:extLst>
          </p:cNvPr>
          <p:cNvSpPr>
            <a:spLocks noChangeShapeType="1"/>
          </p:cNvSpPr>
          <p:nvPr/>
        </p:nvSpPr>
        <p:spPr bwMode="auto">
          <a:xfrm>
            <a:off x="7156450" y="4683126"/>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8202" name="Line 10">
            <a:extLst>
              <a:ext uri="{FF2B5EF4-FFF2-40B4-BE49-F238E27FC236}">
                <a16:creationId xmlns:a16="http://schemas.microsoft.com/office/drawing/2014/main" id="{6E0484DE-600C-40F6-A1A3-79D7739D81DB}"/>
              </a:ext>
            </a:extLst>
          </p:cNvPr>
          <p:cNvSpPr>
            <a:spLocks noChangeShapeType="1"/>
          </p:cNvSpPr>
          <p:nvPr/>
        </p:nvSpPr>
        <p:spPr bwMode="auto">
          <a:xfrm>
            <a:off x="8070850" y="4678363"/>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8203" name="Rectangle 11">
            <a:extLst>
              <a:ext uri="{FF2B5EF4-FFF2-40B4-BE49-F238E27FC236}">
                <a16:creationId xmlns:a16="http://schemas.microsoft.com/office/drawing/2014/main" id="{C51176C5-7FE6-4355-8FB1-C3B7D90CEAC6}"/>
              </a:ext>
            </a:extLst>
          </p:cNvPr>
          <p:cNvSpPr>
            <a:spLocks noChangeArrowheads="1"/>
          </p:cNvSpPr>
          <p:nvPr/>
        </p:nvSpPr>
        <p:spPr bwMode="auto">
          <a:xfrm>
            <a:off x="270827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8204" name="Rectangle 12">
            <a:extLst>
              <a:ext uri="{FF2B5EF4-FFF2-40B4-BE49-F238E27FC236}">
                <a16:creationId xmlns:a16="http://schemas.microsoft.com/office/drawing/2014/main" id="{3CE5EDC5-9899-48D5-99AA-CCE13BA21FA1}"/>
              </a:ext>
            </a:extLst>
          </p:cNvPr>
          <p:cNvSpPr>
            <a:spLocks noChangeArrowheads="1"/>
          </p:cNvSpPr>
          <p:nvPr/>
        </p:nvSpPr>
        <p:spPr bwMode="auto">
          <a:xfrm>
            <a:off x="3565173"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8205" name="Rectangle 13">
            <a:extLst>
              <a:ext uri="{FF2B5EF4-FFF2-40B4-BE49-F238E27FC236}">
                <a16:creationId xmlns:a16="http://schemas.microsoft.com/office/drawing/2014/main" id="{085B09DC-5478-455C-8B42-D4333AFDDC8A}"/>
              </a:ext>
            </a:extLst>
          </p:cNvPr>
          <p:cNvSpPr>
            <a:spLocks noChangeArrowheads="1"/>
          </p:cNvSpPr>
          <p:nvPr/>
        </p:nvSpPr>
        <p:spPr bwMode="auto">
          <a:xfrm>
            <a:off x="4479573"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8206" name="Rectangle 14">
            <a:extLst>
              <a:ext uri="{FF2B5EF4-FFF2-40B4-BE49-F238E27FC236}">
                <a16:creationId xmlns:a16="http://schemas.microsoft.com/office/drawing/2014/main" id="{6A52C736-1E5F-47F6-9963-3DC0B9783B4E}"/>
              </a:ext>
            </a:extLst>
          </p:cNvPr>
          <p:cNvSpPr>
            <a:spLocks noChangeArrowheads="1"/>
          </p:cNvSpPr>
          <p:nvPr/>
        </p:nvSpPr>
        <p:spPr bwMode="auto">
          <a:xfrm>
            <a:off x="536063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8207" name="Rectangle 15">
            <a:extLst>
              <a:ext uri="{FF2B5EF4-FFF2-40B4-BE49-F238E27FC236}">
                <a16:creationId xmlns:a16="http://schemas.microsoft.com/office/drawing/2014/main" id="{FBE4BD30-257C-4054-9108-101406B14CAF}"/>
              </a:ext>
            </a:extLst>
          </p:cNvPr>
          <p:cNvSpPr>
            <a:spLocks noChangeArrowheads="1"/>
          </p:cNvSpPr>
          <p:nvPr/>
        </p:nvSpPr>
        <p:spPr bwMode="auto">
          <a:xfrm>
            <a:off x="627503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8208" name="Rectangle 16">
            <a:extLst>
              <a:ext uri="{FF2B5EF4-FFF2-40B4-BE49-F238E27FC236}">
                <a16:creationId xmlns:a16="http://schemas.microsoft.com/office/drawing/2014/main" id="{CCBFB2A4-3610-44BD-A09B-E565165F4D7E}"/>
              </a:ext>
            </a:extLst>
          </p:cNvPr>
          <p:cNvSpPr>
            <a:spLocks noChangeArrowheads="1"/>
          </p:cNvSpPr>
          <p:nvPr/>
        </p:nvSpPr>
        <p:spPr bwMode="auto">
          <a:xfrm>
            <a:off x="724658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8210" name="Rectangle 18">
            <a:extLst>
              <a:ext uri="{FF2B5EF4-FFF2-40B4-BE49-F238E27FC236}">
                <a16:creationId xmlns:a16="http://schemas.microsoft.com/office/drawing/2014/main" id="{56A48F15-F7D8-47D6-88B9-0F9CE0858E9E}"/>
              </a:ext>
            </a:extLst>
          </p:cNvPr>
          <p:cNvSpPr>
            <a:spLocks noChangeArrowheads="1"/>
          </p:cNvSpPr>
          <p:nvPr/>
        </p:nvSpPr>
        <p:spPr bwMode="auto">
          <a:xfrm>
            <a:off x="9415463" y="4683126"/>
            <a:ext cx="901700"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useBgFill="1">
        <p:nvSpPr>
          <p:cNvPr id="8211" name="Freeform 19">
            <a:extLst>
              <a:ext uri="{FF2B5EF4-FFF2-40B4-BE49-F238E27FC236}">
                <a16:creationId xmlns:a16="http://schemas.microsoft.com/office/drawing/2014/main" id="{7FA8C9BD-A644-4D52-9783-50B24EBA13FD}"/>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8212" name="Rectangle 20">
            <a:extLst>
              <a:ext uri="{FF2B5EF4-FFF2-40B4-BE49-F238E27FC236}">
                <a16:creationId xmlns:a16="http://schemas.microsoft.com/office/drawing/2014/main" id="{3F75154E-25D8-4054-AC4C-C96ACDF42679}"/>
              </a:ext>
            </a:extLst>
          </p:cNvPr>
          <p:cNvSpPr>
            <a:spLocks noChangeArrowheads="1"/>
          </p:cNvSpPr>
          <p:nvPr/>
        </p:nvSpPr>
        <p:spPr bwMode="auto">
          <a:xfrm>
            <a:off x="8658225" y="4848225"/>
            <a:ext cx="60754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sp>
        <p:nvSpPr>
          <p:cNvPr id="8213" name="Rectangle 21">
            <a:extLst>
              <a:ext uri="{FF2B5EF4-FFF2-40B4-BE49-F238E27FC236}">
                <a16:creationId xmlns:a16="http://schemas.microsoft.com/office/drawing/2014/main" id="{9CC53E43-E304-4269-86F2-80717116B320}"/>
              </a:ext>
            </a:extLst>
          </p:cNvPr>
          <p:cNvSpPr>
            <a:spLocks noChangeArrowheads="1"/>
          </p:cNvSpPr>
          <p:nvPr/>
        </p:nvSpPr>
        <p:spPr bwMode="auto">
          <a:xfrm>
            <a:off x="9572626" y="4222750"/>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30EDF51-354A-46C6-8D50-A56187755237}"/>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What is a Hash Table ?</a:t>
            </a:r>
          </a:p>
        </p:txBody>
      </p:sp>
      <p:sp>
        <p:nvSpPr>
          <p:cNvPr id="10243" name="Rectangle 3">
            <a:extLst>
              <a:ext uri="{FF2B5EF4-FFF2-40B4-BE49-F238E27FC236}">
                <a16:creationId xmlns:a16="http://schemas.microsoft.com/office/drawing/2014/main" id="{E9CC6C11-CDA0-49B2-8823-E9F45215D042}"/>
              </a:ext>
            </a:extLst>
          </p:cNvPr>
          <p:cNvSpPr>
            <a:spLocks noGrp="1" noChangeArrowheads="1"/>
          </p:cNvSpPr>
          <p:nvPr>
            <p:ph type="body" sz="half" idx="1"/>
          </p:nvPr>
        </p:nvSpPr>
        <p:spPr>
          <a:xfrm>
            <a:off x="2209801" y="1774825"/>
            <a:ext cx="4525963"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Each record has a special field, called its </a:t>
            </a:r>
            <a:r>
              <a:rPr lang="en-US" altLang="ti-ET" sz="2800" u="sng">
                <a:solidFill>
                  <a:schemeClr val="accent2"/>
                </a:solidFill>
              </a:rPr>
              <a:t>key</a:t>
            </a:r>
            <a:r>
              <a:rPr lang="en-US" altLang="ti-ET" sz="2800"/>
              <a:t>.</a:t>
            </a:r>
          </a:p>
          <a:p>
            <a:r>
              <a:rPr lang="en-US" altLang="ti-ET" sz="2800"/>
              <a:t>In this example, the key is a long integer field called </a:t>
            </a:r>
            <a:r>
              <a:rPr lang="en-US" altLang="ti-ET" sz="2400">
                <a:latin typeface="Arial" panose="020B0604020202020204" pitchFamily="34" charset="0"/>
              </a:rPr>
              <a:t>Number</a:t>
            </a:r>
            <a:r>
              <a:rPr lang="en-US" altLang="ti-ET" sz="2800"/>
              <a:t>.</a:t>
            </a:r>
          </a:p>
        </p:txBody>
      </p:sp>
      <p:sp>
        <p:nvSpPr>
          <p:cNvPr id="10244" name="Rectangle 4">
            <a:extLst>
              <a:ext uri="{FF2B5EF4-FFF2-40B4-BE49-F238E27FC236}">
                <a16:creationId xmlns:a16="http://schemas.microsoft.com/office/drawing/2014/main" id="{BD147018-3DBD-4875-A097-31FA08D23BDA}"/>
              </a:ext>
            </a:extLst>
          </p:cNvPr>
          <p:cNvSpPr>
            <a:spLocks noChangeArrowheads="1"/>
          </p:cNvSpPr>
          <p:nvPr/>
        </p:nvSpPr>
        <p:spPr bwMode="auto">
          <a:xfrm>
            <a:off x="2586039" y="4683126"/>
            <a:ext cx="6046787"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245" name="Line 5">
            <a:extLst>
              <a:ext uri="{FF2B5EF4-FFF2-40B4-BE49-F238E27FC236}">
                <a16:creationId xmlns:a16="http://schemas.microsoft.com/office/drawing/2014/main" id="{FF0CB87F-83A0-4ED3-88B1-1DD863ED6664}"/>
              </a:ext>
            </a:extLst>
          </p:cNvPr>
          <p:cNvSpPr>
            <a:spLocks noChangeShapeType="1"/>
          </p:cNvSpPr>
          <p:nvPr/>
        </p:nvSpPr>
        <p:spPr bwMode="auto">
          <a:xfrm>
            <a:off x="3498850" y="4679951"/>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246" name="Line 6">
            <a:extLst>
              <a:ext uri="{FF2B5EF4-FFF2-40B4-BE49-F238E27FC236}">
                <a16:creationId xmlns:a16="http://schemas.microsoft.com/office/drawing/2014/main" id="{267ADABD-FF28-4B08-8909-6DE4F580080C}"/>
              </a:ext>
            </a:extLst>
          </p:cNvPr>
          <p:cNvSpPr>
            <a:spLocks noChangeShapeType="1"/>
          </p:cNvSpPr>
          <p:nvPr/>
        </p:nvSpPr>
        <p:spPr bwMode="auto">
          <a:xfrm>
            <a:off x="4413250" y="4679951"/>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247" name="Line 7">
            <a:extLst>
              <a:ext uri="{FF2B5EF4-FFF2-40B4-BE49-F238E27FC236}">
                <a16:creationId xmlns:a16="http://schemas.microsoft.com/office/drawing/2014/main" id="{589FE7EE-CBBE-4407-B470-E0A2271BE6ED}"/>
              </a:ext>
            </a:extLst>
          </p:cNvPr>
          <p:cNvSpPr>
            <a:spLocks noChangeShapeType="1"/>
          </p:cNvSpPr>
          <p:nvPr/>
        </p:nvSpPr>
        <p:spPr bwMode="auto">
          <a:xfrm>
            <a:off x="5326064" y="4679951"/>
            <a:ext cx="1587"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248" name="Line 8">
            <a:extLst>
              <a:ext uri="{FF2B5EF4-FFF2-40B4-BE49-F238E27FC236}">
                <a16:creationId xmlns:a16="http://schemas.microsoft.com/office/drawing/2014/main" id="{27A28E27-7FE1-49C8-AE89-33ADC0CDB3AF}"/>
              </a:ext>
            </a:extLst>
          </p:cNvPr>
          <p:cNvSpPr>
            <a:spLocks noChangeShapeType="1"/>
          </p:cNvSpPr>
          <p:nvPr/>
        </p:nvSpPr>
        <p:spPr bwMode="auto">
          <a:xfrm>
            <a:off x="6242050" y="4683126"/>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249" name="Line 9">
            <a:extLst>
              <a:ext uri="{FF2B5EF4-FFF2-40B4-BE49-F238E27FC236}">
                <a16:creationId xmlns:a16="http://schemas.microsoft.com/office/drawing/2014/main" id="{128C9B1F-ACDB-44F2-8F5C-B849A071F636}"/>
              </a:ext>
            </a:extLst>
          </p:cNvPr>
          <p:cNvSpPr>
            <a:spLocks noChangeShapeType="1"/>
          </p:cNvSpPr>
          <p:nvPr/>
        </p:nvSpPr>
        <p:spPr bwMode="auto">
          <a:xfrm>
            <a:off x="7156450" y="4683126"/>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250" name="Line 10">
            <a:extLst>
              <a:ext uri="{FF2B5EF4-FFF2-40B4-BE49-F238E27FC236}">
                <a16:creationId xmlns:a16="http://schemas.microsoft.com/office/drawing/2014/main" id="{4188A07C-3182-46F1-9D45-A08CFB871AF2}"/>
              </a:ext>
            </a:extLst>
          </p:cNvPr>
          <p:cNvSpPr>
            <a:spLocks noChangeShapeType="1"/>
          </p:cNvSpPr>
          <p:nvPr/>
        </p:nvSpPr>
        <p:spPr bwMode="auto">
          <a:xfrm>
            <a:off x="8070850" y="4678363"/>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251" name="Rectangle 11">
            <a:extLst>
              <a:ext uri="{FF2B5EF4-FFF2-40B4-BE49-F238E27FC236}">
                <a16:creationId xmlns:a16="http://schemas.microsoft.com/office/drawing/2014/main" id="{910A5C11-78CF-4946-8F25-1F7DD9E72786}"/>
              </a:ext>
            </a:extLst>
          </p:cNvPr>
          <p:cNvSpPr>
            <a:spLocks noChangeArrowheads="1"/>
          </p:cNvSpPr>
          <p:nvPr/>
        </p:nvSpPr>
        <p:spPr bwMode="auto">
          <a:xfrm>
            <a:off x="270827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10252" name="Rectangle 12">
            <a:extLst>
              <a:ext uri="{FF2B5EF4-FFF2-40B4-BE49-F238E27FC236}">
                <a16:creationId xmlns:a16="http://schemas.microsoft.com/office/drawing/2014/main" id="{382E1EC8-07FF-45B7-A258-63F7C20FF4B6}"/>
              </a:ext>
            </a:extLst>
          </p:cNvPr>
          <p:cNvSpPr>
            <a:spLocks noChangeArrowheads="1"/>
          </p:cNvSpPr>
          <p:nvPr/>
        </p:nvSpPr>
        <p:spPr bwMode="auto">
          <a:xfrm>
            <a:off x="3565173"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10253" name="Rectangle 13">
            <a:extLst>
              <a:ext uri="{FF2B5EF4-FFF2-40B4-BE49-F238E27FC236}">
                <a16:creationId xmlns:a16="http://schemas.microsoft.com/office/drawing/2014/main" id="{8416F40C-D8AD-465F-BC87-D24DCC88F252}"/>
              </a:ext>
            </a:extLst>
          </p:cNvPr>
          <p:cNvSpPr>
            <a:spLocks noChangeArrowheads="1"/>
          </p:cNvSpPr>
          <p:nvPr/>
        </p:nvSpPr>
        <p:spPr bwMode="auto">
          <a:xfrm>
            <a:off x="4479573"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10254" name="Rectangle 14">
            <a:extLst>
              <a:ext uri="{FF2B5EF4-FFF2-40B4-BE49-F238E27FC236}">
                <a16:creationId xmlns:a16="http://schemas.microsoft.com/office/drawing/2014/main" id="{C896D3E5-5C1C-47B8-A6D5-A0E1C1D65673}"/>
              </a:ext>
            </a:extLst>
          </p:cNvPr>
          <p:cNvSpPr>
            <a:spLocks noChangeArrowheads="1"/>
          </p:cNvSpPr>
          <p:nvPr/>
        </p:nvSpPr>
        <p:spPr bwMode="auto">
          <a:xfrm>
            <a:off x="536063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10255" name="Rectangle 15">
            <a:extLst>
              <a:ext uri="{FF2B5EF4-FFF2-40B4-BE49-F238E27FC236}">
                <a16:creationId xmlns:a16="http://schemas.microsoft.com/office/drawing/2014/main" id="{D7B4D331-20FD-4089-8B15-B438B9087DD0}"/>
              </a:ext>
            </a:extLst>
          </p:cNvPr>
          <p:cNvSpPr>
            <a:spLocks noChangeArrowheads="1"/>
          </p:cNvSpPr>
          <p:nvPr/>
        </p:nvSpPr>
        <p:spPr bwMode="auto">
          <a:xfrm>
            <a:off x="627503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10256" name="Rectangle 16">
            <a:extLst>
              <a:ext uri="{FF2B5EF4-FFF2-40B4-BE49-F238E27FC236}">
                <a16:creationId xmlns:a16="http://schemas.microsoft.com/office/drawing/2014/main" id="{CEFB10C6-F002-4443-BB4A-8888F438F8CF}"/>
              </a:ext>
            </a:extLst>
          </p:cNvPr>
          <p:cNvSpPr>
            <a:spLocks noChangeArrowheads="1"/>
          </p:cNvSpPr>
          <p:nvPr/>
        </p:nvSpPr>
        <p:spPr bwMode="auto">
          <a:xfrm>
            <a:off x="724658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10257" name="Rectangle 17">
            <a:extLst>
              <a:ext uri="{FF2B5EF4-FFF2-40B4-BE49-F238E27FC236}">
                <a16:creationId xmlns:a16="http://schemas.microsoft.com/office/drawing/2014/main" id="{2BDA775B-F25F-4CE4-BF18-24CFC50325EA}"/>
              </a:ext>
            </a:extLst>
          </p:cNvPr>
          <p:cNvSpPr>
            <a:spLocks noChangeArrowheads="1"/>
          </p:cNvSpPr>
          <p:nvPr/>
        </p:nvSpPr>
        <p:spPr bwMode="auto">
          <a:xfrm>
            <a:off x="9415463" y="4683126"/>
            <a:ext cx="901700"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useBgFill="1">
        <p:nvSpPr>
          <p:cNvPr id="10258" name="Freeform 18">
            <a:extLst>
              <a:ext uri="{FF2B5EF4-FFF2-40B4-BE49-F238E27FC236}">
                <a16:creationId xmlns:a16="http://schemas.microsoft.com/office/drawing/2014/main" id="{7C2B0501-1B17-4818-867F-8035D8CD1E8B}"/>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259" name="Rectangle 19">
            <a:extLst>
              <a:ext uri="{FF2B5EF4-FFF2-40B4-BE49-F238E27FC236}">
                <a16:creationId xmlns:a16="http://schemas.microsoft.com/office/drawing/2014/main" id="{6F00210F-F0CB-4577-9723-F2A6C01CFB7E}"/>
              </a:ext>
            </a:extLst>
          </p:cNvPr>
          <p:cNvSpPr>
            <a:spLocks noChangeArrowheads="1"/>
          </p:cNvSpPr>
          <p:nvPr/>
        </p:nvSpPr>
        <p:spPr bwMode="auto">
          <a:xfrm>
            <a:off x="8658225" y="4848225"/>
            <a:ext cx="60754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sp>
        <p:nvSpPr>
          <p:cNvPr id="10260" name="Rectangle 20">
            <a:extLst>
              <a:ext uri="{FF2B5EF4-FFF2-40B4-BE49-F238E27FC236}">
                <a16:creationId xmlns:a16="http://schemas.microsoft.com/office/drawing/2014/main" id="{EDD31958-583E-45BD-9D73-6D91C9CA882C}"/>
              </a:ext>
            </a:extLst>
          </p:cNvPr>
          <p:cNvSpPr>
            <a:spLocks noChangeArrowheads="1"/>
          </p:cNvSpPr>
          <p:nvPr/>
        </p:nvSpPr>
        <p:spPr bwMode="auto">
          <a:xfrm>
            <a:off x="9572626" y="4222750"/>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sp>
        <p:nvSpPr>
          <p:cNvPr id="10261" name="Rectangle 21">
            <a:extLst>
              <a:ext uri="{FF2B5EF4-FFF2-40B4-BE49-F238E27FC236}">
                <a16:creationId xmlns:a16="http://schemas.microsoft.com/office/drawing/2014/main" id="{81118E24-6DB6-4BFE-AB2B-20BCCEB1ECBC}"/>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262" name="Freeform 22">
            <a:extLst>
              <a:ext uri="{FF2B5EF4-FFF2-40B4-BE49-F238E27FC236}">
                <a16:creationId xmlns:a16="http://schemas.microsoft.com/office/drawing/2014/main" id="{74F3706A-2FF3-4A27-AC6A-CBA684180911}"/>
              </a:ext>
            </a:extLst>
          </p:cNvPr>
          <p:cNvSpPr>
            <a:spLocks/>
          </p:cNvSpPr>
          <p:nvPr/>
        </p:nvSpPr>
        <p:spPr bwMode="auto">
          <a:xfrm>
            <a:off x="6248400" y="914400"/>
            <a:ext cx="1296988" cy="4573588"/>
          </a:xfrm>
          <a:custGeom>
            <a:avLst/>
            <a:gdLst>
              <a:gd name="T0" fmla="*/ 0 w 817"/>
              <a:gd name="T1" fmla="*/ 2352 h 2881"/>
              <a:gd name="T2" fmla="*/ 816 w 817"/>
              <a:gd name="T3" fmla="*/ 0 h 2881"/>
              <a:gd name="T4" fmla="*/ 816 w 817"/>
              <a:gd name="T5" fmla="*/ 1584 h 2881"/>
              <a:gd name="T6" fmla="*/ 0 w 817"/>
              <a:gd name="T7" fmla="*/ 2880 h 2881"/>
              <a:gd name="T8" fmla="*/ 0 w 817"/>
              <a:gd name="T9" fmla="*/ 2352 h 2881"/>
            </a:gdLst>
            <a:ahLst/>
            <a:cxnLst>
              <a:cxn ang="0">
                <a:pos x="T0" y="T1"/>
              </a:cxn>
              <a:cxn ang="0">
                <a:pos x="T2" y="T3"/>
              </a:cxn>
              <a:cxn ang="0">
                <a:pos x="T4" y="T5"/>
              </a:cxn>
              <a:cxn ang="0">
                <a:pos x="T6" y="T7"/>
              </a:cxn>
              <a:cxn ang="0">
                <a:pos x="T8" y="T9"/>
              </a:cxn>
            </a:cxnLst>
            <a:rect l="0" t="0" r="r" b="b"/>
            <a:pathLst>
              <a:path w="817" h="2881">
                <a:moveTo>
                  <a:pt x="0" y="2352"/>
                </a:moveTo>
                <a:lnTo>
                  <a:pt x="816" y="0"/>
                </a:lnTo>
                <a:lnTo>
                  <a:pt x="816" y="1584"/>
                </a:lnTo>
                <a:lnTo>
                  <a:pt x="0" y="2880"/>
                </a:lnTo>
                <a:lnTo>
                  <a:pt x="0" y="2352"/>
                </a:lnTo>
              </a:path>
            </a:pathLst>
          </a:custGeom>
          <a:gradFill rotWithShape="0">
            <a:gsLst>
              <a:gs pos="0">
                <a:srgbClr val="8080FF"/>
              </a:gs>
              <a:gs pos="100000">
                <a:srgbClr val="8080FF">
                  <a:gamma/>
                  <a:shade val="29804"/>
                  <a:invGamma/>
                </a:srgbClr>
              </a:gs>
            </a:gsLst>
            <a:lin ang="540000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263" name="Freeform 23">
            <a:extLst>
              <a:ext uri="{FF2B5EF4-FFF2-40B4-BE49-F238E27FC236}">
                <a16:creationId xmlns:a16="http://schemas.microsoft.com/office/drawing/2014/main" id="{FEEED1A0-CD80-4E5E-A64A-9BF86D71CE33}"/>
              </a:ext>
            </a:extLst>
          </p:cNvPr>
          <p:cNvSpPr>
            <a:spLocks/>
          </p:cNvSpPr>
          <p:nvPr/>
        </p:nvSpPr>
        <p:spPr bwMode="auto">
          <a:xfrm>
            <a:off x="6248400" y="3386138"/>
            <a:ext cx="3911600" cy="2101850"/>
          </a:xfrm>
          <a:custGeom>
            <a:avLst/>
            <a:gdLst>
              <a:gd name="T0" fmla="*/ 0 w 2464"/>
              <a:gd name="T1" fmla="*/ 1323 h 1324"/>
              <a:gd name="T2" fmla="*/ 823 w 2464"/>
              <a:gd name="T3" fmla="*/ 0 h 1324"/>
              <a:gd name="T4" fmla="*/ 2463 w 2464"/>
              <a:gd name="T5" fmla="*/ 0 h 1324"/>
              <a:gd name="T6" fmla="*/ 576 w 2464"/>
              <a:gd name="T7" fmla="*/ 1323 h 1324"/>
              <a:gd name="T8" fmla="*/ 0 w 2464"/>
              <a:gd name="T9" fmla="*/ 1323 h 1324"/>
            </a:gdLst>
            <a:ahLst/>
            <a:cxnLst>
              <a:cxn ang="0">
                <a:pos x="T0" y="T1"/>
              </a:cxn>
              <a:cxn ang="0">
                <a:pos x="T2" y="T3"/>
              </a:cxn>
              <a:cxn ang="0">
                <a:pos x="T4" y="T5"/>
              </a:cxn>
              <a:cxn ang="0">
                <a:pos x="T6" y="T7"/>
              </a:cxn>
              <a:cxn ang="0">
                <a:pos x="T8" y="T9"/>
              </a:cxn>
            </a:cxnLst>
            <a:rect l="0" t="0" r="r" b="b"/>
            <a:pathLst>
              <a:path w="2464" h="1324">
                <a:moveTo>
                  <a:pt x="0" y="1323"/>
                </a:moveTo>
                <a:lnTo>
                  <a:pt x="823" y="0"/>
                </a:lnTo>
                <a:lnTo>
                  <a:pt x="2463" y="0"/>
                </a:lnTo>
                <a:lnTo>
                  <a:pt x="576" y="1323"/>
                </a:lnTo>
                <a:lnTo>
                  <a:pt x="0" y="1323"/>
                </a:lnTo>
              </a:path>
            </a:pathLst>
          </a:custGeom>
          <a:gradFill rotWithShape="0">
            <a:gsLst>
              <a:gs pos="0">
                <a:srgbClr val="8080FF">
                  <a:gamma/>
                  <a:shade val="29804"/>
                  <a:invGamma/>
                </a:srgbClr>
              </a:gs>
              <a:gs pos="100000">
                <a:srgbClr val="8080FF"/>
              </a:gs>
            </a:gsLst>
            <a:lin ang="1890000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264" name="Rectangle 24">
            <a:extLst>
              <a:ext uri="{FF2B5EF4-FFF2-40B4-BE49-F238E27FC236}">
                <a16:creationId xmlns:a16="http://schemas.microsoft.com/office/drawing/2014/main" id="{8011ACEE-876A-45B0-B0FD-D3BE749C8F6E}"/>
              </a:ext>
            </a:extLst>
          </p:cNvPr>
          <p:cNvSpPr>
            <a:spLocks noChangeArrowheads="1"/>
          </p:cNvSpPr>
          <p:nvPr/>
        </p:nvSpPr>
        <p:spPr bwMode="auto">
          <a:xfrm>
            <a:off x="8408635" y="46196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dirty="0">
                <a:latin typeface="Arial" panose="020B0604020202020204" pitchFamily="34" charset="0"/>
              </a:rPr>
              <a:t>[ 4 ]</a:t>
            </a:r>
          </a:p>
        </p:txBody>
      </p:sp>
      <p:sp>
        <p:nvSpPr>
          <p:cNvPr id="10265" name="Rectangle 25">
            <a:extLst>
              <a:ext uri="{FF2B5EF4-FFF2-40B4-BE49-F238E27FC236}">
                <a16:creationId xmlns:a16="http://schemas.microsoft.com/office/drawing/2014/main" id="{A9A368D1-33C8-4FD3-88EC-C19871510EC8}"/>
              </a:ext>
            </a:extLst>
          </p:cNvPr>
          <p:cNvSpPr>
            <a:spLocks noChangeArrowheads="1"/>
          </p:cNvSpPr>
          <p:nvPr/>
        </p:nvSpPr>
        <p:spPr bwMode="auto">
          <a:xfrm>
            <a:off x="7681913" y="1104901"/>
            <a:ext cx="2465420"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506643548</a:t>
            </a:r>
          </a:p>
        </p:txBody>
      </p:sp>
    </p:spTree>
  </p:cSld>
  <p:clrMapOvr>
    <a:masterClrMapping/>
  </p:clrMapOvr>
  <p:transition>
    <p:strips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6B82D388-563D-4792-AAFB-0C694B480E94}"/>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What is a Hash Table ?</a:t>
            </a:r>
          </a:p>
        </p:txBody>
      </p:sp>
      <p:sp>
        <p:nvSpPr>
          <p:cNvPr id="12291" name="Rectangle 3">
            <a:extLst>
              <a:ext uri="{FF2B5EF4-FFF2-40B4-BE49-F238E27FC236}">
                <a16:creationId xmlns:a16="http://schemas.microsoft.com/office/drawing/2014/main" id="{CC92650C-0F89-47EE-89B6-1509A1A6F0D0}"/>
              </a:ext>
            </a:extLst>
          </p:cNvPr>
          <p:cNvSpPr>
            <a:spLocks noGrp="1" noChangeArrowheads="1"/>
          </p:cNvSpPr>
          <p:nvPr>
            <p:ph type="body" sz="half" idx="1"/>
          </p:nvPr>
        </p:nvSpPr>
        <p:spPr>
          <a:xfrm>
            <a:off x="2209801" y="1774825"/>
            <a:ext cx="4525963"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The number might be a person's identification number, and the rest of the record has information about the person.</a:t>
            </a:r>
          </a:p>
        </p:txBody>
      </p:sp>
      <p:sp>
        <p:nvSpPr>
          <p:cNvPr id="12292" name="Rectangle 4">
            <a:extLst>
              <a:ext uri="{FF2B5EF4-FFF2-40B4-BE49-F238E27FC236}">
                <a16:creationId xmlns:a16="http://schemas.microsoft.com/office/drawing/2014/main" id="{9504698D-C3DC-40E1-8B9A-D2F9A529C541}"/>
              </a:ext>
            </a:extLst>
          </p:cNvPr>
          <p:cNvSpPr>
            <a:spLocks noChangeArrowheads="1"/>
          </p:cNvSpPr>
          <p:nvPr/>
        </p:nvSpPr>
        <p:spPr bwMode="auto">
          <a:xfrm>
            <a:off x="2586039" y="4683126"/>
            <a:ext cx="6046787"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2293" name="Line 5">
            <a:extLst>
              <a:ext uri="{FF2B5EF4-FFF2-40B4-BE49-F238E27FC236}">
                <a16:creationId xmlns:a16="http://schemas.microsoft.com/office/drawing/2014/main" id="{CE739C58-068F-45E0-A2AE-7064B1CA1EDA}"/>
              </a:ext>
            </a:extLst>
          </p:cNvPr>
          <p:cNvSpPr>
            <a:spLocks noChangeShapeType="1"/>
          </p:cNvSpPr>
          <p:nvPr/>
        </p:nvSpPr>
        <p:spPr bwMode="auto">
          <a:xfrm>
            <a:off x="3498850" y="4679951"/>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2294" name="Line 6">
            <a:extLst>
              <a:ext uri="{FF2B5EF4-FFF2-40B4-BE49-F238E27FC236}">
                <a16:creationId xmlns:a16="http://schemas.microsoft.com/office/drawing/2014/main" id="{E47F0D2A-C21B-495F-A9D1-92D3A1E688D6}"/>
              </a:ext>
            </a:extLst>
          </p:cNvPr>
          <p:cNvSpPr>
            <a:spLocks noChangeShapeType="1"/>
          </p:cNvSpPr>
          <p:nvPr/>
        </p:nvSpPr>
        <p:spPr bwMode="auto">
          <a:xfrm>
            <a:off x="4413250" y="4679951"/>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2295" name="Line 7">
            <a:extLst>
              <a:ext uri="{FF2B5EF4-FFF2-40B4-BE49-F238E27FC236}">
                <a16:creationId xmlns:a16="http://schemas.microsoft.com/office/drawing/2014/main" id="{0CCBDF02-FF85-44F6-8C91-3F2E6CBCC961}"/>
              </a:ext>
            </a:extLst>
          </p:cNvPr>
          <p:cNvSpPr>
            <a:spLocks noChangeShapeType="1"/>
          </p:cNvSpPr>
          <p:nvPr/>
        </p:nvSpPr>
        <p:spPr bwMode="auto">
          <a:xfrm>
            <a:off x="5326064" y="4679951"/>
            <a:ext cx="1587"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2296" name="Line 8">
            <a:extLst>
              <a:ext uri="{FF2B5EF4-FFF2-40B4-BE49-F238E27FC236}">
                <a16:creationId xmlns:a16="http://schemas.microsoft.com/office/drawing/2014/main" id="{B31AD35E-5D64-4F84-9735-0C87930B6C0A}"/>
              </a:ext>
            </a:extLst>
          </p:cNvPr>
          <p:cNvSpPr>
            <a:spLocks noChangeShapeType="1"/>
          </p:cNvSpPr>
          <p:nvPr/>
        </p:nvSpPr>
        <p:spPr bwMode="auto">
          <a:xfrm>
            <a:off x="6242050" y="4683126"/>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2297" name="Line 9">
            <a:extLst>
              <a:ext uri="{FF2B5EF4-FFF2-40B4-BE49-F238E27FC236}">
                <a16:creationId xmlns:a16="http://schemas.microsoft.com/office/drawing/2014/main" id="{8A8C42AC-AD67-402E-A12C-F18ECF97DDA3}"/>
              </a:ext>
            </a:extLst>
          </p:cNvPr>
          <p:cNvSpPr>
            <a:spLocks noChangeShapeType="1"/>
          </p:cNvSpPr>
          <p:nvPr/>
        </p:nvSpPr>
        <p:spPr bwMode="auto">
          <a:xfrm>
            <a:off x="7156450" y="4683126"/>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2298" name="Line 10">
            <a:extLst>
              <a:ext uri="{FF2B5EF4-FFF2-40B4-BE49-F238E27FC236}">
                <a16:creationId xmlns:a16="http://schemas.microsoft.com/office/drawing/2014/main" id="{C3C19C9C-E87F-4530-9F5A-3550966EE567}"/>
              </a:ext>
            </a:extLst>
          </p:cNvPr>
          <p:cNvSpPr>
            <a:spLocks noChangeShapeType="1"/>
          </p:cNvSpPr>
          <p:nvPr/>
        </p:nvSpPr>
        <p:spPr bwMode="auto">
          <a:xfrm>
            <a:off x="8070850" y="4678363"/>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2299" name="Rectangle 11">
            <a:extLst>
              <a:ext uri="{FF2B5EF4-FFF2-40B4-BE49-F238E27FC236}">
                <a16:creationId xmlns:a16="http://schemas.microsoft.com/office/drawing/2014/main" id="{CEFC95AE-43A7-4587-B849-38153C91086C}"/>
              </a:ext>
            </a:extLst>
          </p:cNvPr>
          <p:cNvSpPr>
            <a:spLocks noChangeArrowheads="1"/>
          </p:cNvSpPr>
          <p:nvPr/>
        </p:nvSpPr>
        <p:spPr bwMode="auto">
          <a:xfrm>
            <a:off x="270827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12300" name="Rectangle 12">
            <a:extLst>
              <a:ext uri="{FF2B5EF4-FFF2-40B4-BE49-F238E27FC236}">
                <a16:creationId xmlns:a16="http://schemas.microsoft.com/office/drawing/2014/main" id="{E02AB21E-6DF0-4833-9376-26E4E8AE95E5}"/>
              </a:ext>
            </a:extLst>
          </p:cNvPr>
          <p:cNvSpPr>
            <a:spLocks noChangeArrowheads="1"/>
          </p:cNvSpPr>
          <p:nvPr/>
        </p:nvSpPr>
        <p:spPr bwMode="auto">
          <a:xfrm>
            <a:off x="3565173"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12301" name="Rectangle 13">
            <a:extLst>
              <a:ext uri="{FF2B5EF4-FFF2-40B4-BE49-F238E27FC236}">
                <a16:creationId xmlns:a16="http://schemas.microsoft.com/office/drawing/2014/main" id="{4CE8F2B8-DCF3-4F58-B8C5-085E7D2FBBBC}"/>
              </a:ext>
            </a:extLst>
          </p:cNvPr>
          <p:cNvSpPr>
            <a:spLocks noChangeArrowheads="1"/>
          </p:cNvSpPr>
          <p:nvPr/>
        </p:nvSpPr>
        <p:spPr bwMode="auto">
          <a:xfrm>
            <a:off x="4479573"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12302" name="Rectangle 14">
            <a:extLst>
              <a:ext uri="{FF2B5EF4-FFF2-40B4-BE49-F238E27FC236}">
                <a16:creationId xmlns:a16="http://schemas.microsoft.com/office/drawing/2014/main" id="{F1E36982-0B21-4067-86D0-887095260342}"/>
              </a:ext>
            </a:extLst>
          </p:cNvPr>
          <p:cNvSpPr>
            <a:spLocks noChangeArrowheads="1"/>
          </p:cNvSpPr>
          <p:nvPr/>
        </p:nvSpPr>
        <p:spPr bwMode="auto">
          <a:xfrm>
            <a:off x="536063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12303" name="Rectangle 15">
            <a:extLst>
              <a:ext uri="{FF2B5EF4-FFF2-40B4-BE49-F238E27FC236}">
                <a16:creationId xmlns:a16="http://schemas.microsoft.com/office/drawing/2014/main" id="{0A58A44E-13E2-4B52-9910-9D96BFD8AFF9}"/>
              </a:ext>
            </a:extLst>
          </p:cNvPr>
          <p:cNvSpPr>
            <a:spLocks noChangeArrowheads="1"/>
          </p:cNvSpPr>
          <p:nvPr/>
        </p:nvSpPr>
        <p:spPr bwMode="auto">
          <a:xfrm>
            <a:off x="627503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12304" name="Rectangle 16">
            <a:extLst>
              <a:ext uri="{FF2B5EF4-FFF2-40B4-BE49-F238E27FC236}">
                <a16:creationId xmlns:a16="http://schemas.microsoft.com/office/drawing/2014/main" id="{3D7FF7AF-CD0B-4E70-A591-8868B12EE76F}"/>
              </a:ext>
            </a:extLst>
          </p:cNvPr>
          <p:cNvSpPr>
            <a:spLocks noChangeArrowheads="1"/>
          </p:cNvSpPr>
          <p:nvPr/>
        </p:nvSpPr>
        <p:spPr bwMode="auto">
          <a:xfrm>
            <a:off x="7246585" y="4219575"/>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12305" name="Rectangle 17">
            <a:extLst>
              <a:ext uri="{FF2B5EF4-FFF2-40B4-BE49-F238E27FC236}">
                <a16:creationId xmlns:a16="http://schemas.microsoft.com/office/drawing/2014/main" id="{3BC73ED1-FEED-4FD9-B4E1-CE5B4AC82FFF}"/>
              </a:ext>
            </a:extLst>
          </p:cNvPr>
          <p:cNvSpPr>
            <a:spLocks noChangeArrowheads="1"/>
          </p:cNvSpPr>
          <p:nvPr/>
        </p:nvSpPr>
        <p:spPr bwMode="auto">
          <a:xfrm>
            <a:off x="9415463" y="4683126"/>
            <a:ext cx="901700" cy="78581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useBgFill="1">
        <p:nvSpPr>
          <p:cNvPr id="12306" name="Freeform 18">
            <a:extLst>
              <a:ext uri="{FF2B5EF4-FFF2-40B4-BE49-F238E27FC236}">
                <a16:creationId xmlns:a16="http://schemas.microsoft.com/office/drawing/2014/main" id="{71A47632-CD9D-4D79-9490-0E923EEC50CB}"/>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2307" name="Rectangle 19">
            <a:extLst>
              <a:ext uri="{FF2B5EF4-FFF2-40B4-BE49-F238E27FC236}">
                <a16:creationId xmlns:a16="http://schemas.microsoft.com/office/drawing/2014/main" id="{70F72A3F-E818-426B-A353-9FC5E3EBE659}"/>
              </a:ext>
            </a:extLst>
          </p:cNvPr>
          <p:cNvSpPr>
            <a:spLocks noChangeArrowheads="1"/>
          </p:cNvSpPr>
          <p:nvPr/>
        </p:nvSpPr>
        <p:spPr bwMode="auto">
          <a:xfrm>
            <a:off x="8658225" y="4837113"/>
            <a:ext cx="607540"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sp>
        <p:nvSpPr>
          <p:cNvPr id="12308" name="Rectangle 20">
            <a:extLst>
              <a:ext uri="{FF2B5EF4-FFF2-40B4-BE49-F238E27FC236}">
                <a16:creationId xmlns:a16="http://schemas.microsoft.com/office/drawing/2014/main" id="{5DCC7F8D-AFF6-4803-8A46-A81E6C31135A}"/>
              </a:ext>
            </a:extLst>
          </p:cNvPr>
          <p:cNvSpPr>
            <a:spLocks noChangeArrowheads="1"/>
          </p:cNvSpPr>
          <p:nvPr/>
        </p:nvSpPr>
        <p:spPr bwMode="auto">
          <a:xfrm>
            <a:off x="9572626" y="4222750"/>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sp>
        <p:nvSpPr>
          <p:cNvPr id="12309" name="Rectangle 21">
            <a:extLst>
              <a:ext uri="{FF2B5EF4-FFF2-40B4-BE49-F238E27FC236}">
                <a16:creationId xmlns:a16="http://schemas.microsoft.com/office/drawing/2014/main" id="{DEF4F734-3D00-4087-AFB3-4EFCE5D45AA2}"/>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2310" name="Freeform 22">
            <a:extLst>
              <a:ext uri="{FF2B5EF4-FFF2-40B4-BE49-F238E27FC236}">
                <a16:creationId xmlns:a16="http://schemas.microsoft.com/office/drawing/2014/main" id="{D3EE38B6-3711-47E9-9CBB-A653C7468D59}"/>
              </a:ext>
            </a:extLst>
          </p:cNvPr>
          <p:cNvSpPr>
            <a:spLocks/>
          </p:cNvSpPr>
          <p:nvPr/>
        </p:nvSpPr>
        <p:spPr bwMode="auto">
          <a:xfrm>
            <a:off x="6248400" y="914400"/>
            <a:ext cx="1296988" cy="4573588"/>
          </a:xfrm>
          <a:custGeom>
            <a:avLst/>
            <a:gdLst>
              <a:gd name="T0" fmla="*/ 0 w 817"/>
              <a:gd name="T1" fmla="*/ 2352 h 2881"/>
              <a:gd name="T2" fmla="*/ 816 w 817"/>
              <a:gd name="T3" fmla="*/ 0 h 2881"/>
              <a:gd name="T4" fmla="*/ 816 w 817"/>
              <a:gd name="T5" fmla="*/ 1584 h 2881"/>
              <a:gd name="T6" fmla="*/ 0 w 817"/>
              <a:gd name="T7" fmla="*/ 2880 h 2881"/>
              <a:gd name="T8" fmla="*/ 0 w 817"/>
              <a:gd name="T9" fmla="*/ 2352 h 2881"/>
            </a:gdLst>
            <a:ahLst/>
            <a:cxnLst>
              <a:cxn ang="0">
                <a:pos x="T0" y="T1"/>
              </a:cxn>
              <a:cxn ang="0">
                <a:pos x="T2" y="T3"/>
              </a:cxn>
              <a:cxn ang="0">
                <a:pos x="T4" y="T5"/>
              </a:cxn>
              <a:cxn ang="0">
                <a:pos x="T6" y="T7"/>
              </a:cxn>
              <a:cxn ang="0">
                <a:pos x="T8" y="T9"/>
              </a:cxn>
            </a:cxnLst>
            <a:rect l="0" t="0" r="r" b="b"/>
            <a:pathLst>
              <a:path w="817" h="2881">
                <a:moveTo>
                  <a:pt x="0" y="2352"/>
                </a:moveTo>
                <a:lnTo>
                  <a:pt x="816" y="0"/>
                </a:lnTo>
                <a:lnTo>
                  <a:pt x="816" y="1584"/>
                </a:lnTo>
                <a:lnTo>
                  <a:pt x="0" y="2880"/>
                </a:lnTo>
                <a:lnTo>
                  <a:pt x="0" y="2352"/>
                </a:lnTo>
              </a:path>
            </a:pathLst>
          </a:custGeom>
          <a:gradFill rotWithShape="0">
            <a:gsLst>
              <a:gs pos="0">
                <a:srgbClr val="8080FF"/>
              </a:gs>
              <a:gs pos="100000">
                <a:srgbClr val="8080FF">
                  <a:gamma/>
                  <a:shade val="29804"/>
                  <a:invGamma/>
                </a:srgbClr>
              </a:gs>
            </a:gsLst>
            <a:lin ang="540000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2311" name="Freeform 23">
            <a:extLst>
              <a:ext uri="{FF2B5EF4-FFF2-40B4-BE49-F238E27FC236}">
                <a16:creationId xmlns:a16="http://schemas.microsoft.com/office/drawing/2014/main" id="{68EE6FE5-4CCF-4C45-9DAC-CC9EA1CFC426}"/>
              </a:ext>
            </a:extLst>
          </p:cNvPr>
          <p:cNvSpPr>
            <a:spLocks/>
          </p:cNvSpPr>
          <p:nvPr/>
        </p:nvSpPr>
        <p:spPr bwMode="auto">
          <a:xfrm>
            <a:off x="6248400" y="3386138"/>
            <a:ext cx="3911600" cy="2101850"/>
          </a:xfrm>
          <a:custGeom>
            <a:avLst/>
            <a:gdLst>
              <a:gd name="T0" fmla="*/ 0 w 2464"/>
              <a:gd name="T1" fmla="*/ 1323 h 1324"/>
              <a:gd name="T2" fmla="*/ 823 w 2464"/>
              <a:gd name="T3" fmla="*/ 0 h 1324"/>
              <a:gd name="T4" fmla="*/ 2463 w 2464"/>
              <a:gd name="T5" fmla="*/ 0 h 1324"/>
              <a:gd name="T6" fmla="*/ 576 w 2464"/>
              <a:gd name="T7" fmla="*/ 1323 h 1324"/>
              <a:gd name="T8" fmla="*/ 0 w 2464"/>
              <a:gd name="T9" fmla="*/ 1323 h 1324"/>
            </a:gdLst>
            <a:ahLst/>
            <a:cxnLst>
              <a:cxn ang="0">
                <a:pos x="T0" y="T1"/>
              </a:cxn>
              <a:cxn ang="0">
                <a:pos x="T2" y="T3"/>
              </a:cxn>
              <a:cxn ang="0">
                <a:pos x="T4" y="T5"/>
              </a:cxn>
              <a:cxn ang="0">
                <a:pos x="T6" y="T7"/>
              </a:cxn>
              <a:cxn ang="0">
                <a:pos x="T8" y="T9"/>
              </a:cxn>
            </a:cxnLst>
            <a:rect l="0" t="0" r="r" b="b"/>
            <a:pathLst>
              <a:path w="2464" h="1324">
                <a:moveTo>
                  <a:pt x="0" y="1323"/>
                </a:moveTo>
                <a:lnTo>
                  <a:pt x="823" y="0"/>
                </a:lnTo>
                <a:lnTo>
                  <a:pt x="2463" y="0"/>
                </a:lnTo>
                <a:lnTo>
                  <a:pt x="576" y="1323"/>
                </a:lnTo>
                <a:lnTo>
                  <a:pt x="0" y="1323"/>
                </a:lnTo>
              </a:path>
            </a:pathLst>
          </a:custGeom>
          <a:gradFill rotWithShape="0">
            <a:gsLst>
              <a:gs pos="0">
                <a:srgbClr val="8080FF">
                  <a:gamma/>
                  <a:shade val="29804"/>
                  <a:invGamma/>
                </a:srgbClr>
              </a:gs>
              <a:gs pos="100000">
                <a:srgbClr val="8080FF"/>
              </a:gs>
            </a:gsLst>
            <a:lin ang="1890000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2312" name="Rectangle 24">
            <a:extLst>
              <a:ext uri="{FF2B5EF4-FFF2-40B4-BE49-F238E27FC236}">
                <a16:creationId xmlns:a16="http://schemas.microsoft.com/office/drawing/2014/main" id="{1B572314-5E72-4D9E-9C58-ACC0AE0E16C6}"/>
              </a:ext>
            </a:extLst>
          </p:cNvPr>
          <p:cNvSpPr>
            <a:spLocks noChangeArrowheads="1"/>
          </p:cNvSpPr>
          <p:nvPr/>
        </p:nvSpPr>
        <p:spPr bwMode="auto">
          <a:xfrm>
            <a:off x="8408635" y="392113"/>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12313" name="Rectangle 25">
            <a:extLst>
              <a:ext uri="{FF2B5EF4-FFF2-40B4-BE49-F238E27FC236}">
                <a16:creationId xmlns:a16="http://schemas.microsoft.com/office/drawing/2014/main" id="{EAAEDDD6-F331-4D2E-B7D4-0B42CD4CF7D1}"/>
              </a:ext>
            </a:extLst>
          </p:cNvPr>
          <p:cNvSpPr>
            <a:spLocks noChangeArrowheads="1"/>
          </p:cNvSpPr>
          <p:nvPr/>
        </p:nvSpPr>
        <p:spPr bwMode="auto">
          <a:xfrm>
            <a:off x="7681913" y="1104901"/>
            <a:ext cx="2465420"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506643548</a:t>
            </a:r>
          </a:p>
        </p:txBody>
      </p:sp>
      <p:pic>
        <p:nvPicPr>
          <p:cNvPr id="12314" name="Picture 26">
            <a:extLst>
              <a:ext uri="{FF2B5EF4-FFF2-40B4-BE49-F238E27FC236}">
                <a16:creationId xmlns:a16="http://schemas.microsoft.com/office/drawing/2014/main" id="{53A8DFFD-E277-425C-9D80-2B449D227254}"/>
              </a:ext>
            </a:extLst>
          </p:cNvPr>
          <p:cNvPicPr>
            <a:picLocks noChangeArrowheads="1"/>
          </p:cNvPicPr>
          <p:nvPr/>
        </p:nvPicPr>
        <p:blipFill>
          <a:blip r:embed="rId3">
            <a:extLst>
              <a:ext uri="{28A0092B-C50C-407E-A947-70E740481C1C}">
                <a14:useLocalDpi xmlns:a14="http://schemas.microsoft.com/office/drawing/2010/main" val="0"/>
              </a:ext>
            </a:extLst>
          </a:blip>
          <a:srcRect r="35486" b="42003"/>
          <a:stretch>
            <a:fillRect/>
          </a:stretch>
        </p:blipFill>
        <p:spPr bwMode="auto">
          <a:xfrm>
            <a:off x="7983539" y="1562100"/>
            <a:ext cx="1633537" cy="1600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BF0D000-8B22-4BE5-90B8-CAB4EDA31E27}"/>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What is a Hash Table ?</a:t>
            </a:r>
          </a:p>
        </p:txBody>
      </p:sp>
      <p:sp>
        <p:nvSpPr>
          <p:cNvPr id="14339" name="Rectangle 3">
            <a:extLst>
              <a:ext uri="{FF2B5EF4-FFF2-40B4-BE49-F238E27FC236}">
                <a16:creationId xmlns:a16="http://schemas.microsoft.com/office/drawing/2014/main" id="{10D770C8-B906-42B4-A445-737EA29A8B75}"/>
              </a:ext>
            </a:extLst>
          </p:cNvPr>
          <p:cNvSpPr>
            <a:spLocks noGrp="1" noChangeArrowheads="1"/>
          </p:cNvSpPr>
          <p:nvPr>
            <p:ph type="body" sz="half" idx="1"/>
          </p:nvPr>
        </p:nvSpPr>
        <p:spPr>
          <a:xfrm>
            <a:off x="2209800" y="1981200"/>
            <a:ext cx="4757738"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When a hash table is in use, some spots contain valid records, and other spots are "empty".</a:t>
            </a:r>
          </a:p>
        </p:txBody>
      </p:sp>
      <p:sp>
        <p:nvSpPr>
          <p:cNvPr id="14340" name="Rectangle 4">
            <a:extLst>
              <a:ext uri="{FF2B5EF4-FFF2-40B4-BE49-F238E27FC236}">
                <a16:creationId xmlns:a16="http://schemas.microsoft.com/office/drawing/2014/main" id="{90E8B6CC-013F-4F36-984C-AB6D69B907E9}"/>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4341" name="Line 5">
            <a:extLst>
              <a:ext uri="{FF2B5EF4-FFF2-40B4-BE49-F238E27FC236}">
                <a16:creationId xmlns:a16="http://schemas.microsoft.com/office/drawing/2014/main" id="{C25644C8-70E9-478A-B139-0A48176F05EB}"/>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4342" name="Line 6">
            <a:extLst>
              <a:ext uri="{FF2B5EF4-FFF2-40B4-BE49-F238E27FC236}">
                <a16:creationId xmlns:a16="http://schemas.microsoft.com/office/drawing/2014/main" id="{A2994710-16EE-4E55-BC0C-D668EF9BD6EA}"/>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4343" name="Line 7">
            <a:extLst>
              <a:ext uri="{FF2B5EF4-FFF2-40B4-BE49-F238E27FC236}">
                <a16:creationId xmlns:a16="http://schemas.microsoft.com/office/drawing/2014/main" id="{192A7118-CBD9-4AA2-AE63-B77737051D0E}"/>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4344" name="Line 8">
            <a:extLst>
              <a:ext uri="{FF2B5EF4-FFF2-40B4-BE49-F238E27FC236}">
                <a16:creationId xmlns:a16="http://schemas.microsoft.com/office/drawing/2014/main" id="{95EC2594-A188-404A-8C35-5B2B60A32455}"/>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4345" name="Line 9">
            <a:extLst>
              <a:ext uri="{FF2B5EF4-FFF2-40B4-BE49-F238E27FC236}">
                <a16:creationId xmlns:a16="http://schemas.microsoft.com/office/drawing/2014/main" id="{9483CFBD-DF9A-46DC-A6DC-0CB936B6B15C}"/>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4346" name="Line 10">
            <a:extLst>
              <a:ext uri="{FF2B5EF4-FFF2-40B4-BE49-F238E27FC236}">
                <a16:creationId xmlns:a16="http://schemas.microsoft.com/office/drawing/2014/main" id="{9B31DE67-9840-41E0-8768-5B6B1F074BC0}"/>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4347" name="Rectangle 11">
            <a:extLst>
              <a:ext uri="{FF2B5EF4-FFF2-40B4-BE49-F238E27FC236}">
                <a16:creationId xmlns:a16="http://schemas.microsoft.com/office/drawing/2014/main" id="{10F485F3-7A22-4FFF-9232-644AEB93F429}"/>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14348" name="Rectangle 12">
            <a:extLst>
              <a:ext uri="{FF2B5EF4-FFF2-40B4-BE49-F238E27FC236}">
                <a16:creationId xmlns:a16="http://schemas.microsoft.com/office/drawing/2014/main" id="{50A8F304-7D2D-4E70-8CD0-33A4F2F3762E}"/>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14349" name="Rectangle 13">
            <a:extLst>
              <a:ext uri="{FF2B5EF4-FFF2-40B4-BE49-F238E27FC236}">
                <a16:creationId xmlns:a16="http://schemas.microsoft.com/office/drawing/2014/main" id="{82A4FDAB-0CC3-4318-B734-347EE1741FF5}"/>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14350" name="Rectangle 14">
            <a:extLst>
              <a:ext uri="{FF2B5EF4-FFF2-40B4-BE49-F238E27FC236}">
                <a16:creationId xmlns:a16="http://schemas.microsoft.com/office/drawing/2014/main" id="{7376CFD4-7754-4821-985C-537E9E5BCB1F}"/>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14351" name="Rectangle 15">
            <a:extLst>
              <a:ext uri="{FF2B5EF4-FFF2-40B4-BE49-F238E27FC236}">
                <a16:creationId xmlns:a16="http://schemas.microsoft.com/office/drawing/2014/main" id="{4CB24E63-5356-4299-A12A-8AE296A57AAC}"/>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14352" name="Rectangle 16">
            <a:extLst>
              <a:ext uri="{FF2B5EF4-FFF2-40B4-BE49-F238E27FC236}">
                <a16:creationId xmlns:a16="http://schemas.microsoft.com/office/drawing/2014/main" id="{04B5ED1F-E493-43CE-9D65-DD6B94320241}"/>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14353" name="Rectangle 17">
            <a:extLst>
              <a:ext uri="{FF2B5EF4-FFF2-40B4-BE49-F238E27FC236}">
                <a16:creationId xmlns:a16="http://schemas.microsoft.com/office/drawing/2014/main" id="{4E7BA691-3D3D-4879-A2DB-9D350655EE32}"/>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4354" name="Rectangle 18">
            <a:extLst>
              <a:ext uri="{FF2B5EF4-FFF2-40B4-BE49-F238E27FC236}">
                <a16:creationId xmlns:a16="http://schemas.microsoft.com/office/drawing/2014/main" id="{7A237C69-BAA9-409A-8940-FFF9510DB9EA}"/>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14355" name="Group 19">
            <a:extLst>
              <a:ext uri="{FF2B5EF4-FFF2-40B4-BE49-F238E27FC236}">
                <a16:creationId xmlns:a16="http://schemas.microsoft.com/office/drawing/2014/main" id="{CF5A0AE5-D0E3-45B8-A953-B1B42DEDD018}"/>
              </a:ext>
            </a:extLst>
          </p:cNvPr>
          <p:cNvGrpSpPr>
            <a:grpSpLocks/>
          </p:cNvGrpSpPr>
          <p:nvPr/>
        </p:nvGrpSpPr>
        <p:grpSpPr bwMode="auto">
          <a:xfrm>
            <a:off x="6122988" y="5475288"/>
            <a:ext cx="677862" cy="519112"/>
            <a:chOff x="2897" y="3449"/>
            <a:chExt cx="427" cy="327"/>
          </a:xfrm>
        </p:grpSpPr>
        <p:sp>
          <p:nvSpPr>
            <p:cNvPr id="14356" name="Rectangle 20">
              <a:extLst>
                <a:ext uri="{FF2B5EF4-FFF2-40B4-BE49-F238E27FC236}">
                  <a16:creationId xmlns:a16="http://schemas.microsoft.com/office/drawing/2014/main" id="{7E3874FE-C554-4825-B4CE-24D2FCE7ACA5}"/>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14357" name="Picture 21">
              <a:extLst>
                <a:ext uri="{FF2B5EF4-FFF2-40B4-BE49-F238E27FC236}">
                  <a16:creationId xmlns:a16="http://schemas.microsoft.com/office/drawing/2014/main" id="{65687269-57F3-4B27-BAD9-CE4DD6A798A1}"/>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358" name="Group 22">
            <a:extLst>
              <a:ext uri="{FF2B5EF4-FFF2-40B4-BE49-F238E27FC236}">
                <a16:creationId xmlns:a16="http://schemas.microsoft.com/office/drawing/2014/main" id="{651C5143-F069-4669-8535-5EE4B2B96D79}"/>
              </a:ext>
            </a:extLst>
          </p:cNvPr>
          <p:cNvGrpSpPr>
            <a:grpSpLocks/>
          </p:cNvGrpSpPr>
          <p:nvPr/>
        </p:nvGrpSpPr>
        <p:grpSpPr bwMode="auto">
          <a:xfrm>
            <a:off x="4346576" y="5449888"/>
            <a:ext cx="677863" cy="569912"/>
            <a:chOff x="1778" y="3433"/>
            <a:chExt cx="427" cy="359"/>
          </a:xfrm>
        </p:grpSpPr>
        <p:sp>
          <p:nvSpPr>
            <p:cNvPr id="14359" name="Rectangle 23">
              <a:extLst>
                <a:ext uri="{FF2B5EF4-FFF2-40B4-BE49-F238E27FC236}">
                  <a16:creationId xmlns:a16="http://schemas.microsoft.com/office/drawing/2014/main" id="{4436742D-CD8E-4F8A-B2AD-AD31E06461F0}"/>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14360" name="Picture 24">
              <a:extLst>
                <a:ext uri="{FF2B5EF4-FFF2-40B4-BE49-F238E27FC236}">
                  <a16:creationId xmlns:a16="http://schemas.microsoft.com/office/drawing/2014/main" id="{EAC46D34-784F-4D64-8C2F-1223B1BEA6A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361" name="Group 25">
            <a:extLst>
              <a:ext uri="{FF2B5EF4-FFF2-40B4-BE49-F238E27FC236}">
                <a16:creationId xmlns:a16="http://schemas.microsoft.com/office/drawing/2014/main" id="{D8AB14AF-0713-428A-BD40-79AEF34D07A4}"/>
              </a:ext>
            </a:extLst>
          </p:cNvPr>
          <p:cNvGrpSpPr>
            <a:grpSpLocks/>
          </p:cNvGrpSpPr>
          <p:nvPr/>
        </p:nvGrpSpPr>
        <p:grpSpPr bwMode="auto">
          <a:xfrm>
            <a:off x="3430589" y="5445125"/>
            <a:ext cx="625475" cy="577850"/>
            <a:chOff x="1201" y="3430"/>
            <a:chExt cx="394" cy="364"/>
          </a:xfrm>
        </p:grpSpPr>
        <p:sp>
          <p:nvSpPr>
            <p:cNvPr id="14362" name="Rectangle 26">
              <a:extLst>
                <a:ext uri="{FF2B5EF4-FFF2-40B4-BE49-F238E27FC236}">
                  <a16:creationId xmlns:a16="http://schemas.microsoft.com/office/drawing/2014/main" id="{4DD97F22-DBD1-40FD-8130-EB12963B3BDE}"/>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14363" name="Picture 27">
              <a:extLst>
                <a:ext uri="{FF2B5EF4-FFF2-40B4-BE49-F238E27FC236}">
                  <a16:creationId xmlns:a16="http://schemas.microsoft.com/office/drawing/2014/main" id="{A311C8AF-962F-49E8-AA89-1E1BCDA0CC53}"/>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364" name="Group 28">
            <a:extLst>
              <a:ext uri="{FF2B5EF4-FFF2-40B4-BE49-F238E27FC236}">
                <a16:creationId xmlns:a16="http://schemas.microsoft.com/office/drawing/2014/main" id="{E83170A3-5071-4091-8EBE-5F28466C0634}"/>
              </a:ext>
            </a:extLst>
          </p:cNvPr>
          <p:cNvGrpSpPr>
            <a:grpSpLocks/>
          </p:cNvGrpSpPr>
          <p:nvPr/>
        </p:nvGrpSpPr>
        <p:grpSpPr bwMode="auto">
          <a:xfrm>
            <a:off x="9288464" y="5480050"/>
            <a:ext cx="727075" cy="508000"/>
            <a:chOff x="4891" y="3452"/>
            <a:chExt cx="458" cy="320"/>
          </a:xfrm>
        </p:grpSpPr>
        <p:sp>
          <p:nvSpPr>
            <p:cNvPr id="14365" name="Rectangle 29">
              <a:extLst>
                <a:ext uri="{FF2B5EF4-FFF2-40B4-BE49-F238E27FC236}">
                  <a16:creationId xmlns:a16="http://schemas.microsoft.com/office/drawing/2014/main" id="{8E113BB3-4A39-41F7-BA7D-9BE2FC567ABC}"/>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14366" name="Picture 30">
              <a:extLst>
                <a:ext uri="{FF2B5EF4-FFF2-40B4-BE49-F238E27FC236}">
                  <a16:creationId xmlns:a16="http://schemas.microsoft.com/office/drawing/2014/main" id="{C44F59F5-6109-4EF6-9DC6-738ED6F1DE3A}"/>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367" name="Group 31">
            <a:extLst>
              <a:ext uri="{FF2B5EF4-FFF2-40B4-BE49-F238E27FC236}">
                <a16:creationId xmlns:a16="http://schemas.microsoft.com/office/drawing/2014/main" id="{7EDDAA98-B489-4AD3-B5A4-5AECBA9C1E81}"/>
              </a:ext>
            </a:extLst>
          </p:cNvPr>
          <p:cNvGrpSpPr>
            <a:grpSpLocks/>
          </p:cNvGrpSpPr>
          <p:nvPr/>
        </p:nvGrpSpPr>
        <p:grpSpPr bwMode="auto">
          <a:xfrm>
            <a:off x="8120064" y="4014788"/>
            <a:ext cx="1311275" cy="2832100"/>
            <a:chOff x="4155" y="2529"/>
            <a:chExt cx="826" cy="1784"/>
          </a:xfrm>
        </p:grpSpPr>
        <p:sp useBgFill="1">
          <p:nvSpPr>
            <p:cNvPr id="14368" name="Freeform 32">
              <a:extLst>
                <a:ext uri="{FF2B5EF4-FFF2-40B4-BE49-F238E27FC236}">
                  <a16:creationId xmlns:a16="http://schemas.microsoft.com/office/drawing/2014/main" id="{4DE3002E-ECCE-4DA4-B843-597D3D048C30}"/>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4369" name="Rectangle 33">
              <a:extLst>
                <a:ext uri="{FF2B5EF4-FFF2-40B4-BE49-F238E27FC236}">
                  <a16:creationId xmlns:a16="http://schemas.microsoft.com/office/drawing/2014/main" id="{FD9CDECE-D534-4836-9767-AC0AF0076D0B}"/>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spTree>
  </p:cSld>
  <p:clrMapOvr>
    <a:masterClrMapping/>
  </p:clrMapOvr>
  <p:transition>
    <p:strips dir="l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8C8EDA3-A18D-4F4F-8828-3C7E68E19F25}"/>
              </a:ext>
            </a:extLst>
          </p:cNvPr>
          <p:cNvSpPr>
            <a:spLocks noGrp="1" noChangeArrowheads="1"/>
          </p:cNvSpPr>
          <p:nvPr>
            <p:ph type="title"/>
          </p:nvPr>
        </p:nvSpPr>
        <p:spPr>
          <a:xfrm>
            <a:off x="762000" y="533400"/>
            <a:ext cx="7772400" cy="1143000"/>
          </a:xfr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Open Address Hashing</a:t>
            </a:r>
          </a:p>
        </p:txBody>
      </p:sp>
      <p:sp>
        <p:nvSpPr>
          <p:cNvPr id="16387" name="Rectangle 3">
            <a:extLst>
              <a:ext uri="{FF2B5EF4-FFF2-40B4-BE49-F238E27FC236}">
                <a16:creationId xmlns:a16="http://schemas.microsoft.com/office/drawing/2014/main" id="{DA41F1DC-7A03-4AA9-8932-030245A5A0F0}"/>
              </a:ext>
            </a:extLst>
          </p:cNvPr>
          <p:cNvSpPr>
            <a:spLocks noGrp="1" noChangeArrowheads="1"/>
          </p:cNvSpPr>
          <p:nvPr>
            <p:ph type="body" sz="half" idx="1"/>
          </p:nvPr>
        </p:nvSpPr>
        <p:spPr>
          <a:xfrm>
            <a:off x="2209800" y="1981200"/>
            <a:ext cx="4757738"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dirty="0"/>
              <a:t>In order to insert a new record, the </a:t>
            </a:r>
            <a:r>
              <a:rPr lang="en-US" altLang="ti-ET" sz="2800" b="1" u="sng" dirty="0">
                <a:solidFill>
                  <a:schemeClr val="tx2"/>
                </a:solidFill>
              </a:rPr>
              <a:t>key</a:t>
            </a:r>
            <a:r>
              <a:rPr lang="en-US" altLang="ti-ET" sz="2800" dirty="0"/>
              <a:t> must somehow be </a:t>
            </a:r>
            <a:r>
              <a:rPr lang="en-US" altLang="ti-ET" sz="2800" b="1" u="sng" dirty="0">
                <a:solidFill>
                  <a:schemeClr val="tx2"/>
                </a:solidFill>
              </a:rPr>
              <a:t>converted to</a:t>
            </a:r>
            <a:r>
              <a:rPr lang="en-US" altLang="ti-ET" sz="2800" b="1" dirty="0">
                <a:solidFill>
                  <a:schemeClr val="tx2"/>
                </a:solidFill>
              </a:rPr>
              <a:t> </a:t>
            </a:r>
            <a:r>
              <a:rPr lang="en-US" altLang="ti-ET" sz="2800" dirty="0"/>
              <a:t>an array </a:t>
            </a:r>
            <a:r>
              <a:rPr lang="en-US" altLang="ti-ET" sz="2800" b="1" u="sng" dirty="0">
                <a:solidFill>
                  <a:schemeClr val="tx2"/>
                </a:solidFill>
              </a:rPr>
              <a:t>index</a:t>
            </a:r>
            <a:r>
              <a:rPr lang="en-US" altLang="ti-ET" sz="2800" dirty="0"/>
              <a:t>.</a:t>
            </a:r>
          </a:p>
          <a:p>
            <a:r>
              <a:rPr lang="en-US" altLang="ti-ET" sz="2800" dirty="0"/>
              <a:t>The index is called the </a:t>
            </a:r>
            <a:r>
              <a:rPr lang="en-US" altLang="ti-ET" sz="2800" b="1" u="sng" dirty="0">
                <a:solidFill>
                  <a:schemeClr val="tx2"/>
                </a:solidFill>
              </a:rPr>
              <a:t>hash</a:t>
            </a:r>
            <a:r>
              <a:rPr lang="en-US" altLang="ti-ET" sz="2800" b="1" u="sng" dirty="0">
                <a:solidFill>
                  <a:schemeClr val="accent2"/>
                </a:solidFill>
              </a:rPr>
              <a:t> </a:t>
            </a:r>
            <a:r>
              <a:rPr lang="en-US" altLang="ti-ET" sz="2800" b="1" u="sng" dirty="0">
                <a:solidFill>
                  <a:schemeClr val="tx2"/>
                </a:solidFill>
              </a:rPr>
              <a:t>value</a:t>
            </a:r>
            <a:r>
              <a:rPr lang="en-US" altLang="ti-ET" sz="2800" b="1" dirty="0">
                <a:solidFill>
                  <a:schemeClr val="accent2"/>
                </a:solidFill>
              </a:rPr>
              <a:t> </a:t>
            </a:r>
            <a:r>
              <a:rPr lang="en-US" altLang="ti-ET" sz="2800" dirty="0"/>
              <a:t>of the key.</a:t>
            </a:r>
          </a:p>
        </p:txBody>
      </p:sp>
      <p:sp>
        <p:nvSpPr>
          <p:cNvPr id="16388" name="Rectangle 4">
            <a:extLst>
              <a:ext uri="{FF2B5EF4-FFF2-40B4-BE49-F238E27FC236}">
                <a16:creationId xmlns:a16="http://schemas.microsoft.com/office/drawing/2014/main" id="{6A1B0D41-A43A-4311-84B6-B6D25248E286}"/>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6389" name="Line 5">
            <a:extLst>
              <a:ext uri="{FF2B5EF4-FFF2-40B4-BE49-F238E27FC236}">
                <a16:creationId xmlns:a16="http://schemas.microsoft.com/office/drawing/2014/main" id="{E49AA099-D641-406B-BD48-56CD4124C2D6}"/>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6390" name="Line 6">
            <a:extLst>
              <a:ext uri="{FF2B5EF4-FFF2-40B4-BE49-F238E27FC236}">
                <a16:creationId xmlns:a16="http://schemas.microsoft.com/office/drawing/2014/main" id="{0F558257-7E6B-45C3-8E26-90372FA2B855}"/>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6391" name="Line 7">
            <a:extLst>
              <a:ext uri="{FF2B5EF4-FFF2-40B4-BE49-F238E27FC236}">
                <a16:creationId xmlns:a16="http://schemas.microsoft.com/office/drawing/2014/main" id="{021140D2-D5C7-4969-A444-43700787466D}"/>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6392" name="Line 8">
            <a:extLst>
              <a:ext uri="{FF2B5EF4-FFF2-40B4-BE49-F238E27FC236}">
                <a16:creationId xmlns:a16="http://schemas.microsoft.com/office/drawing/2014/main" id="{114781CC-EC29-402C-809F-C99AAA8B3688}"/>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6393" name="Line 9">
            <a:extLst>
              <a:ext uri="{FF2B5EF4-FFF2-40B4-BE49-F238E27FC236}">
                <a16:creationId xmlns:a16="http://schemas.microsoft.com/office/drawing/2014/main" id="{C5C06710-6F7A-44C6-9B83-946DB4F81981}"/>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6394" name="Line 10">
            <a:extLst>
              <a:ext uri="{FF2B5EF4-FFF2-40B4-BE49-F238E27FC236}">
                <a16:creationId xmlns:a16="http://schemas.microsoft.com/office/drawing/2014/main" id="{0A1BCEF6-43B7-442C-A2CD-BC8EE1E74C2B}"/>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6395" name="Rectangle 11">
            <a:extLst>
              <a:ext uri="{FF2B5EF4-FFF2-40B4-BE49-F238E27FC236}">
                <a16:creationId xmlns:a16="http://schemas.microsoft.com/office/drawing/2014/main" id="{8743A59F-6C06-46F5-96BB-F1161DC772B3}"/>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16396" name="Rectangle 12">
            <a:extLst>
              <a:ext uri="{FF2B5EF4-FFF2-40B4-BE49-F238E27FC236}">
                <a16:creationId xmlns:a16="http://schemas.microsoft.com/office/drawing/2014/main" id="{E00FAADC-3C39-411B-B5FD-CF795F37D7D1}"/>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16397" name="Rectangle 13">
            <a:extLst>
              <a:ext uri="{FF2B5EF4-FFF2-40B4-BE49-F238E27FC236}">
                <a16:creationId xmlns:a16="http://schemas.microsoft.com/office/drawing/2014/main" id="{8B336B41-9B55-481A-9344-A6BD78D617AA}"/>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16398" name="Rectangle 14">
            <a:extLst>
              <a:ext uri="{FF2B5EF4-FFF2-40B4-BE49-F238E27FC236}">
                <a16:creationId xmlns:a16="http://schemas.microsoft.com/office/drawing/2014/main" id="{A26F7C28-3C27-4596-AD58-2DB5CF3186A9}"/>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16399" name="Rectangle 15">
            <a:extLst>
              <a:ext uri="{FF2B5EF4-FFF2-40B4-BE49-F238E27FC236}">
                <a16:creationId xmlns:a16="http://schemas.microsoft.com/office/drawing/2014/main" id="{F8D6E27E-035B-4511-9032-0EBD13AB7F5B}"/>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16400" name="Rectangle 16">
            <a:extLst>
              <a:ext uri="{FF2B5EF4-FFF2-40B4-BE49-F238E27FC236}">
                <a16:creationId xmlns:a16="http://schemas.microsoft.com/office/drawing/2014/main" id="{767A13E5-6AEE-4CFB-AFDC-1263981A75D5}"/>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16401" name="Rectangle 17">
            <a:extLst>
              <a:ext uri="{FF2B5EF4-FFF2-40B4-BE49-F238E27FC236}">
                <a16:creationId xmlns:a16="http://schemas.microsoft.com/office/drawing/2014/main" id="{CD3FD9C6-6056-4963-BBA0-1878C9036C57}"/>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6402" name="Rectangle 18">
            <a:extLst>
              <a:ext uri="{FF2B5EF4-FFF2-40B4-BE49-F238E27FC236}">
                <a16:creationId xmlns:a16="http://schemas.microsoft.com/office/drawing/2014/main" id="{DC628379-926E-49C6-97E8-B26FB1131FB7}"/>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16403" name="Group 19">
            <a:extLst>
              <a:ext uri="{FF2B5EF4-FFF2-40B4-BE49-F238E27FC236}">
                <a16:creationId xmlns:a16="http://schemas.microsoft.com/office/drawing/2014/main" id="{6BD6EB98-D4D4-4893-92E1-F013468BA270}"/>
              </a:ext>
            </a:extLst>
          </p:cNvPr>
          <p:cNvGrpSpPr>
            <a:grpSpLocks/>
          </p:cNvGrpSpPr>
          <p:nvPr/>
        </p:nvGrpSpPr>
        <p:grpSpPr bwMode="auto">
          <a:xfrm>
            <a:off x="6122988" y="5475288"/>
            <a:ext cx="677862" cy="519112"/>
            <a:chOff x="2897" y="3449"/>
            <a:chExt cx="427" cy="327"/>
          </a:xfrm>
        </p:grpSpPr>
        <p:sp>
          <p:nvSpPr>
            <p:cNvPr id="16404" name="Rectangle 20">
              <a:extLst>
                <a:ext uri="{FF2B5EF4-FFF2-40B4-BE49-F238E27FC236}">
                  <a16:creationId xmlns:a16="http://schemas.microsoft.com/office/drawing/2014/main" id="{0A2129F9-5E3B-4A94-8F01-06BEEABB9D69}"/>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16405" name="Picture 21">
              <a:extLst>
                <a:ext uri="{FF2B5EF4-FFF2-40B4-BE49-F238E27FC236}">
                  <a16:creationId xmlns:a16="http://schemas.microsoft.com/office/drawing/2014/main" id="{A45539DD-7434-48C6-BCA2-7FC1BA554784}"/>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406" name="Group 22">
            <a:extLst>
              <a:ext uri="{FF2B5EF4-FFF2-40B4-BE49-F238E27FC236}">
                <a16:creationId xmlns:a16="http://schemas.microsoft.com/office/drawing/2014/main" id="{487FD2A3-4120-4A9E-B697-4A22B0705FF7}"/>
              </a:ext>
            </a:extLst>
          </p:cNvPr>
          <p:cNvGrpSpPr>
            <a:grpSpLocks/>
          </p:cNvGrpSpPr>
          <p:nvPr/>
        </p:nvGrpSpPr>
        <p:grpSpPr bwMode="auto">
          <a:xfrm>
            <a:off x="4346576" y="5449888"/>
            <a:ext cx="677863" cy="569912"/>
            <a:chOff x="1778" y="3433"/>
            <a:chExt cx="427" cy="359"/>
          </a:xfrm>
        </p:grpSpPr>
        <p:sp>
          <p:nvSpPr>
            <p:cNvPr id="16407" name="Rectangle 23">
              <a:extLst>
                <a:ext uri="{FF2B5EF4-FFF2-40B4-BE49-F238E27FC236}">
                  <a16:creationId xmlns:a16="http://schemas.microsoft.com/office/drawing/2014/main" id="{887FBFF8-21CA-41B1-9CDD-21F27134576C}"/>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16408" name="Picture 24">
              <a:extLst>
                <a:ext uri="{FF2B5EF4-FFF2-40B4-BE49-F238E27FC236}">
                  <a16:creationId xmlns:a16="http://schemas.microsoft.com/office/drawing/2014/main" id="{557EE590-06F2-4DCC-84D1-B0F25627FD3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409" name="Group 25">
            <a:extLst>
              <a:ext uri="{FF2B5EF4-FFF2-40B4-BE49-F238E27FC236}">
                <a16:creationId xmlns:a16="http://schemas.microsoft.com/office/drawing/2014/main" id="{C3D409F9-0308-4D29-890B-A50DC6BAF532}"/>
              </a:ext>
            </a:extLst>
          </p:cNvPr>
          <p:cNvGrpSpPr>
            <a:grpSpLocks/>
          </p:cNvGrpSpPr>
          <p:nvPr/>
        </p:nvGrpSpPr>
        <p:grpSpPr bwMode="auto">
          <a:xfrm>
            <a:off x="3430589" y="5445125"/>
            <a:ext cx="625475" cy="577850"/>
            <a:chOff x="1201" y="3430"/>
            <a:chExt cx="394" cy="364"/>
          </a:xfrm>
        </p:grpSpPr>
        <p:sp>
          <p:nvSpPr>
            <p:cNvPr id="16410" name="Rectangle 26">
              <a:extLst>
                <a:ext uri="{FF2B5EF4-FFF2-40B4-BE49-F238E27FC236}">
                  <a16:creationId xmlns:a16="http://schemas.microsoft.com/office/drawing/2014/main" id="{1234EEB2-431F-4759-9B7D-C7C0DF159279}"/>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16411" name="Picture 27">
              <a:extLst>
                <a:ext uri="{FF2B5EF4-FFF2-40B4-BE49-F238E27FC236}">
                  <a16:creationId xmlns:a16="http://schemas.microsoft.com/office/drawing/2014/main" id="{C51434F2-5946-42A8-8348-A4CD7ABF2A2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412" name="Group 28">
            <a:extLst>
              <a:ext uri="{FF2B5EF4-FFF2-40B4-BE49-F238E27FC236}">
                <a16:creationId xmlns:a16="http://schemas.microsoft.com/office/drawing/2014/main" id="{ABF1D141-EA2C-404E-B1E5-C7E9ABA7FA70}"/>
              </a:ext>
            </a:extLst>
          </p:cNvPr>
          <p:cNvGrpSpPr>
            <a:grpSpLocks/>
          </p:cNvGrpSpPr>
          <p:nvPr/>
        </p:nvGrpSpPr>
        <p:grpSpPr bwMode="auto">
          <a:xfrm>
            <a:off x="9288464" y="5480050"/>
            <a:ext cx="727075" cy="508000"/>
            <a:chOff x="4891" y="3452"/>
            <a:chExt cx="458" cy="320"/>
          </a:xfrm>
        </p:grpSpPr>
        <p:sp>
          <p:nvSpPr>
            <p:cNvPr id="16413" name="Rectangle 29">
              <a:extLst>
                <a:ext uri="{FF2B5EF4-FFF2-40B4-BE49-F238E27FC236}">
                  <a16:creationId xmlns:a16="http://schemas.microsoft.com/office/drawing/2014/main" id="{970560F9-116C-4FC0-A6D9-632CFE887BFE}"/>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16414" name="Picture 30">
              <a:extLst>
                <a:ext uri="{FF2B5EF4-FFF2-40B4-BE49-F238E27FC236}">
                  <a16:creationId xmlns:a16="http://schemas.microsoft.com/office/drawing/2014/main" id="{A39F9423-85CF-467B-8B9A-66CEC4C752A9}"/>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6415" name="Group 31">
            <a:extLst>
              <a:ext uri="{FF2B5EF4-FFF2-40B4-BE49-F238E27FC236}">
                <a16:creationId xmlns:a16="http://schemas.microsoft.com/office/drawing/2014/main" id="{3E16378C-4622-4AE2-A6BB-CB5379DC70AB}"/>
              </a:ext>
            </a:extLst>
          </p:cNvPr>
          <p:cNvGrpSpPr>
            <a:grpSpLocks/>
          </p:cNvGrpSpPr>
          <p:nvPr/>
        </p:nvGrpSpPr>
        <p:grpSpPr bwMode="auto">
          <a:xfrm>
            <a:off x="8120064" y="4014788"/>
            <a:ext cx="1311275" cy="2832100"/>
            <a:chOff x="4155" y="2529"/>
            <a:chExt cx="826" cy="1784"/>
          </a:xfrm>
        </p:grpSpPr>
        <p:sp useBgFill="1">
          <p:nvSpPr>
            <p:cNvPr id="16416" name="Freeform 32">
              <a:extLst>
                <a:ext uri="{FF2B5EF4-FFF2-40B4-BE49-F238E27FC236}">
                  <a16:creationId xmlns:a16="http://schemas.microsoft.com/office/drawing/2014/main" id="{9FB0FE1E-A571-4984-811A-D44269EBE5FD}"/>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6417" name="Rectangle 33">
              <a:extLst>
                <a:ext uri="{FF2B5EF4-FFF2-40B4-BE49-F238E27FC236}">
                  <a16:creationId xmlns:a16="http://schemas.microsoft.com/office/drawing/2014/main" id="{2DACD5F5-CA00-4CFD-ACB5-8EDF5D7AAEC0}"/>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sp>
        <p:nvSpPr>
          <p:cNvPr id="16418" name="Rectangle 34">
            <a:extLst>
              <a:ext uri="{FF2B5EF4-FFF2-40B4-BE49-F238E27FC236}">
                <a16:creationId xmlns:a16="http://schemas.microsoft.com/office/drawing/2014/main" id="{5F0090F9-4055-4BA3-AD36-510C37F686E3}"/>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pic>
        <p:nvPicPr>
          <p:cNvPr id="16419" name="Picture 35">
            <a:extLst>
              <a:ext uri="{FF2B5EF4-FFF2-40B4-BE49-F238E27FC236}">
                <a16:creationId xmlns:a16="http://schemas.microsoft.com/office/drawing/2014/main" id="{26ED161A-EE0E-40D6-88BD-EE1CB5A904E2}"/>
              </a:ext>
            </a:extLst>
          </p:cNvPr>
          <p:cNvPicPr>
            <a:picLocks noChangeArrowheads="1"/>
          </p:cNvPicPr>
          <p:nvPr/>
        </p:nvPicPr>
        <p:blipFill>
          <a:blip r:embed="rId7">
            <a:extLst>
              <a:ext uri="{28A0092B-C50C-407E-A947-70E740481C1C}">
                <a14:useLocalDpi xmlns:a14="http://schemas.microsoft.com/office/drawing/2010/main" val="0"/>
              </a:ext>
            </a:extLst>
          </a:blip>
          <a:srcRect l="50790" b="42133"/>
          <a:stretch>
            <a:fillRect/>
          </a:stretch>
        </p:blipFill>
        <p:spPr bwMode="auto">
          <a:xfrm>
            <a:off x="7866063" y="1416051"/>
            <a:ext cx="2119312" cy="1903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420" name="Oval 36">
            <a:extLst>
              <a:ext uri="{FF2B5EF4-FFF2-40B4-BE49-F238E27FC236}">
                <a16:creationId xmlns:a16="http://schemas.microsoft.com/office/drawing/2014/main" id="{605C9593-4125-4BFE-8338-32ADBC23A365}"/>
              </a:ext>
            </a:extLst>
          </p:cNvPr>
          <p:cNvSpPr>
            <a:spLocks noChangeArrowheads="1"/>
          </p:cNvSpPr>
          <p:nvPr/>
        </p:nvSpPr>
        <p:spPr bwMode="auto">
          <a:xfrm>
            <a:off x="8388350" y="895350"/>
            <a:ext cx="1874838"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16421" name="Rectangle 37">
            <a:extLst>
              <a:ext uri="{FF2B5EF4-FFF2-40B4-BE49-F238E27FC236}">
                <a16:creationId xmlns:a16="http://schemas.microsoft.com/office/drawing/2014/main" id="{CFEB781A-9B1D-4EAD-A292-EFEAC48E540A}"/>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580625685</a:t>
            </a:r>
          </a:p>
        </p:txBody>
      </p:sp>
    </p:spTree>
  </p:cSld>
  <p:clrMapOvr>
    <a:masterClrMapping/>
  </p:clrMapOvr>
  <p:transition>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766DB6C-8A31-4353-B246-6BC6D1619B48}"/>
              </a:ext>
            </a:extLst>
          </p:cNvPr>
          <p:cNvSpPr>
            <a:spLocks noGrp="1" noChangeArrowheads="1"/>
          </p:cNvSpPr>
          <p:nvPr>
            <p:ph type="title"/>
          </p:nvPr>
        </p:nvSpPr>
        <p:spPr>
          <a:xfrm>
            <a:off x="685800" y="762000"/>
            <a:ext cx="7772400" cy="1143000"/>
          </a:xfr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Inserting a New Record</a:t>
            </a:r>
          </a:p>
        </p:txBody>
      </p:sp>
      <p:sp>
        <p:nvSpPr>
          <p:cNvPr id="18435" name="Rectangle 3">
            <a:extLst>
              <a:ext uri="{FF2B5EF4-FFF2-40B4-BE49-F238E27FC236}">
                <a16:creationId xmlns:a16="http://schemas.microsoft.com/office/drawing/2014/main" id="{CAEF0B4D-4922-4AAD-80B8-1378BF6ED6BF}"/>
              </a:ext>
            </a:extLst>
          </p:cNvPr>
          <p:cNvSpPr>
            <a:spLocks noGrp="1" noChangeArrowheads="1"/>
          </p:cNvSpPr>
          <p:nvPr>
            <p:ph type="body" sz="half" idx="1"/>
          </p:nvPr>
        </p:nvSpPr>
        <p:spPr>
          <a:xfrm>
            <a:off x="2209800" y="1981200"/>
            <a:ext cx="4757738"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Typical way create a hash value:</a:t>
            </a:r>
          </a:p>
        </p:txBody>
      </p:sp>
      <p:sp>
        <p:nvSpPr>
          <p:cNvPr id="18436" name="Rectangle 4">
            <a:extLst>
              <a:ext uri="{FF2B5EF4-FFF2-40B4-BE49-F238E27FC236}">
                <a16:creationId xmlns:a16="http://schemas.microsoft.com/office/drawing/2014/main" id="{39F4F82C-CB61-40A9-9C59-B8CB0E40C057}"/>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8437" name="Line 5">
            <a:extLst>
              <a:ext uri="{FF2B5EF4-FFF2-40B4-BE49-F238E27FC236}">
                <a16:creationId xmlns:a16="http://schemas.microsoft.com/office/drawing/2014/main" id="{12F4D98F-9045-4CB6-96E8-79A10F55D52A}"/>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8438" name="Line 6">
            <a:extLst>
              <a:ext uri="{FF2B5EF4-FFF2-40B4-BE49-F238E27FC236}">
                <a16:creationId xmlns:a16="http://schemas.microsoft.com/office/drawing/2014/main" id="{C68F4FA5-4DF3-4F4C-AADC-56ED0E22C328}"/>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8439" name="Line 7">
            <a:extLst>
              <a:ext uri="{FF2B5EF4-FFF2-40B4-BE49-F238E27FC236}">
                <a16:creationId xmlns:a16="http://schemas.microsoft.com/office/drawing/2014/main" id="{D6A39EEC-CF2C-4515-9F61-5152E9180AE1}"/>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8440" name="Line 8">
            <a:extLst>
              <a:ext uri="{FF2B5EF4-FFF2-40B4-BE49-F238E27FC236}">
                <a16:creationId xmlns:a16="http://schemas.microsoft.com/office/drawing/2014/main" id="{DFA23CB6-BD79-441B-B3D6-8DC180E2DF44}"/>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8441" name="Line 9">
            <a:extLst>
              <a:ext uri="{FF2B5EF4-FFF2-40B4-BE49-F238E27FC236}">
                <a16:creationId xmlns:a16="http://schemas.microsoft.com/office/drawing/2014/main" id="{E400ACF5-157D-4844-8826-CF9282D3EB36}"/>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8442" name="Line 10">
            <a:extLst>
              <a:ext uri="{FF2B5EF4-FFF2-40B4-BE49-F238E27FC236}">
                <a16:creationId xmlns:a16="http://schemas.microsoft.com/office/drawing/2014/main" id="{344AD13D-0B31-418A-AD26-850B8D9F3C89}"/>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8443" name="Rectangle 11">
            <a:extLst>
              <a:ext uri="{FF2B5EF4-FFF2-40B4-BE49-F238E27FC236}">
                <a16:creationId xmlns:a16="http://schemas.microsoft.com/office/drawing/2014/main" id="{ED6B2AE7-2EF3-432E-B4D4-AFCB51563F81}"/>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18444" name="Rectangle 12">
            <a:extLst>
              <a:ext uri="{FF2B5EF4-FFF2-40B4-BE49-F238E27FC236}">
                <a16:creationId xmlns:a16="http://schemas.microsoft.com/office/drawing/2014/main" id="{B7948708-D05C-470E-A774-581C15DE5517}"/>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18445" name="Rectangle 13">
            <a:extLst>
              <a:ext uri="{FF2B5EF4-FFF2-40B4-BE49-F238E27FC236}">
                <a16:creationId xmlns:a16="http://schemas.microsoft.com/office/drawing/2014/main" id="{CEA0B252-C230-43F2-A65A-5624A48B8233}"/>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18446" name="Rectangle 14">
            <a:extLst>
              <a:ext uri="{FF2B5EF4-FFF2-40B4-BE49-F238E27FC236}">
                <a16:creationId xmlns:a16="http://schemas.microsoft.com/office/drawing/2014/main" id="{647EA9CF-12A3-4587-8FD4-88246CFFA3B6}"/>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18447" name="Rectangle 15">
            <a:extLst>
              <a:ext uri="{FF2B5EF4-FFF2-40B4-BE49-F238E27FC236}">
                <a16:creationId xmlns:a16="http://schemas.microsoft.com/office/drawing/2014/main" id="{0A0B7844-8B46-431F-A7F2-B344C96AF3F5}"/>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18448" name="Rectangle 16">
            <a:extLst>
              <a:ext uri="{FF2B5EF4-FFF2-40B4-BE49-F238E27FC236}">
                <a16:creationId xmlns:a16="http://schemas.microsoft.com/office/drawing/2014/main" id="{0A25AF66-E5CC-4A65-A8B4-F95B6FB0F46E}"/>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18449" name="Rectangle 17">
            <a:extLst>
              <a:ext uri="{FF2B5EF4-FFF2-40B4-BE49-F238E27FC236}">
                <a16:creationId xmlns:a16="http://schemas.microsoft.com/office/drawing/2014/main" id="{12EF7F03-9814-4FA0-99FC-3C8F05E0CF5A}"/>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8450" name="Rectangle 18">
            <a:extLst>
              <a:ext uri="{FF2B5EF4-FFF2-40B4-BE49-F238E27FC236}">
                <a16:creationId xmlns:a16="http://schemas.microsoft.com/office/drawing/2014/main" id="{0A44D927-A0E1-4308-8AED-87693F303CD1}"/>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18451" name="Group 19">
            <a:extLst>
              <a:ext uri="{FF2B5EF4-FFF2-40B4-BE49-F238E27FC236}">
                <a16:creationId xmlns:a16="http://schemas.microsoft.com/office/drawing/2014/main" id="{DF484D37-6725-4726-B9FD-4FF0576775C9}"/>
              </a:ext>
            </a:extLst>
          </p:cNvPr>
          <p:cNvGrpSpPr>
            <a:grpSpLocks/>
          </p:cNvGrpSpPr>
          <p:nvPr/>
        </p:nvGrpSpPr>
        <p:grpSpPr bwMode="auto">
          <a:xfrm>
            <a:off x="6122988" y="5475288"/>
            <a:ext cx="677862" cy="519112"/>
            <a:chOff x="2897" y="3449"/>
            <a:chExt cx="427" cy="327"/>
          </a:xfrm>
        </p:grpSpPr>
        <p:sp>
          <p:nvSpPr>
            <p:cNvPr id="18452" name="Rectangle 20">
              <a:extLst>
                <a:ext uri="{FF2B5EF4-FFF2-40B4-BE49-F238E27FC236}">
                  <a16:creationId xmlns:a16="http://schemas.microsoft.com/office/drawing/2014/main" id="{3BAF7A4D-8D6E-4FD0-8ACA-05A824FFB3A2}"/>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18453" name="Picture 21">
              <a:extLst>
                <a:ext uri="{FF2B5EF4-FFF2-40B4-BE49-F238E27FC236}">
                  <a16:creationId xmlns:a16="http://schemas.microsoft.com/office/drawing/2014/main" id="{D6CEFBC8-27B5-4934-BCD0-28ED19F2426E}"/>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454" name="Group 22">
            <a:extLst>
              <a:ext uri="{FF2B5EF4-FFF2-40B4-BE49-F238E27FC236}">
                <a16:creationId xmlns:a16="http://schemas.microsoft.com/office/drawing/2014/main" id="{C20EE0B0-69CC-4125-8F91-EDCBD72F4583}"/>
              </a:ext>
            </a:extLst>
          </p:cNvPr>
          <p:cNvGrpSpPr>
            <a:grpSpLocks/>
          </p:cNvGrpSpPr>
          <p:nvPr/>
        </p:nvGrpSpPr>
        <p:grpSpPr bwMode="auto">
          <a:xfrm>
            <a:off x="4346576" y="5449888"/>
            <a:ext cx="677863" cy="569912"/>
            <a:chOff x="1778" y="3433"/>
            <a:chExt cx="427" cy="359"/>
          </a:xfrm>
        </p:grpSpPr>
        <p:sp>
          <p:nvSpPr>
            <p:cNvPr id="18455" name="Rectangle 23">
              <a:extLst>
                <a:ext uri="{FF2B5EF4-FFF2-40B4-BE49-F238E27FC236}">
                  <a16:creationId xmlns:a16="http://schemas.microsoft.com/office/drawing/2014/main" id="{872960AA-1570-4549-8DF6-590DEA3F452E}"/>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18456" name="Picture 24">
              <a:extLst>
                <a:ext uri="{FF2B5EF4-FFF2-40B4-BE49-F238E27FC236}">
                  <a16:creationId xmlns:a16="http://schemas.microsoft.com/office/drawing/2014/main" id="{AE372057-77FB-44E9-8E36-24B059CE58D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457" name="Group 25">
            <a:extLst>
              <a:ext uri="{FF2B5EF4-FFF2-40B4-BE49-F238E27FC236}">
                <a16:creationId xmlns:a16="http://schemas.microsoft.com/office/drawing/2014/main" id="{9D1C7AC5-5896-4C1C-BA48-2FC763A1BCCA}"/>
              </a:ext>
            </a:extLst>
          </p:cNvPr>
          <p:cNvGrpSpPr>
            <a:grpSpLocks/>
          </p:cNvGrpSpPr>
          <p:nvPr/>
        </p:nvGrpSpPr>
        <p:grpSpPr bwMode="auto">
          <a:xfrm>
            <a:off x="3430589" y="5445125"/>
            <a:ext cx="625475" cy="577850"/>
            <a:chOff x="1201" y="3430"/>
            <a:chExt cx="394" cy="364"/>
          </a:xfrm>
        </p:grpSpPr>
        <p:sp>
          <p:nvSpPr>
            <p:cNvPr id="18458" name="Rectangle 26">
              <a:extLst>
                <a:ext uri="{FF2B5EF4-FFF2-40B4-BE49-F238E27FC236}">
                  <a16:creationId xmlns:a16="http://schemas.microsoft.com/office/drawing/2014/main" id="{B76C8E3D-5F8A-4BCB-AF36-812600640345}"/>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18459" name="Picture 27">
              <a:extLst>
                <a:ext uri="{FF2B5EF4-FFF2-40B4-BE49-F238E27FC236}">
                  <a16:creationId xmlns:a16="http://schemas.microsoft.com/office/drawing/2014/main" id="{13B14A77-A3DE-459F-A68C-16DDAA2E6A4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460" name="Group 28">
            <a:extLst>
              <a:ext uri="{FF2B5EF4-FFF2-40B4-BE49-F238E27FC236}">
                <a16:creationId xmlns:a16="http://schemas.microsoft.com/office/drawing/2014/main" id="{E5B24C58-216D-4F7B-A8D1-8C0B74956E7B}"/>
              </a:ext>
            </a:extLst>
          </p:cNvPr>
          <p:cNvGrpSpPr>
            <a:grpSpLocks/>
          </p:cNvGrpSpPr>
          <p:nvPr/>
        </p:nvGrpSpPr>
        <p:grpSpPr bwMode="auto">
          <a:xfrm>
            <a:off x="9288464" y="5480050"/>
            <a:ext cx="727075" cy="508000"/>
            <a:chOff x="4891" y="3452"/>
            <a:chExt cx="458" cy="320"/>
          </a:xfrm>
        </p:grpSpPr>
        <p:sp>
          <p:nvSpPr>
            <p:cNvPr id="18461" name="Rectangle 29">
              <a:extLst>
                <a:ext uri="{FF2B5EF4-FFF2-40B4-BE49-F238E27FC236}">
                  <a16:creationId xmlns:a16="http://schemas.microsoft.com/office/drawing/2014/main" id="{35D14917-6D19-46C6-A130-1C8D41A45758}"/>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18462" name="Picture 30">
              <a:extLst>
                <a:ext uri="{FF2B5EF4-FFF2-40B4-BE49-F238E27FC236}">
                  <a16:creationId xmlns:a16="http://schemas.microsoft.com/office/drawing/2014/main" id="{37E2550C-BCA2-4351-8F45-F492F34C9F03}"/>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463" name="Group 31">
            <a:extLst>
              <a:ext uri="{FF2B5EF4-FFF2-40B4-BE49-F238E27FC236}">
                <a16:creationId xmlns:a16="http://schemas.microsoft.com/office/drawing/2014/main" id="{741B3167-D75E-4348-845A-F93F10B4EE12}"/>
              </a:ext>
            </a:extLst>
          </p:cNvPr>
          <p:cNvGrpSpPr>
            <a:grpSpLocks/>
          </p:cNvGrpSpPr>
          <p:nvPr/>
        </p:nvGrpSpPr>
        <p:grpSpPr bwMode="auto">
          <a:xfrm>
            <a:off x="8120064" y="4014788"/>
            <a:ext cx="1311275" cy="2832100"/>
            <a:chOff x="4155" y="2529"/>
            <a:chExt cx="826" cy="1784"/>
          </a:xfrm>
        </p:grpSpPr>
        <p:sp useBgFill="1">
          <p:nvSpPr>
            <p:cNvPr id="18464" name="Freeform 32">
              <a:extLst>
                <a:ext uri="{FF2B5EF4-FFF2-40B4-BE49-F238E27FC236}">
                  <a16:creationId xmlns:a16="http://schemas.microsoft.com/office/drawing/2014/main" id="{91409234-53A7-4781-9C83-333538557B3B}"/>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8465" name="Rectangle 33">
              <a:extLst>
                <a:ext uri="{FF2B5EF4-FFF2-40B4-BE49-F238E27FC236}">
                  <a16:creationId xmlns:a16="http://schemas.microsoft.com/office/drawing/2014/main" id="{D7597535-F07C-4734-ACE2-A9792E59DB68}"/>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sp>
        <p:nvSpPr>
          <p:cNvPr id="18466" name="Rectangle 34">
            <a:extLst>
              <a:ext uri="{FF2B5EF4-FFF2-40B4-BE49-F238E27FC236}">
                <a16:creationId xmlns:a16="http://schemas.microsoft.com/office/drawing/2014/main" id="{BA223ECC-CE65-4D0A-8055-3B430BB80C92}"/>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pic>
        <p:nvPicPr>
          <p:cNvPr id="18467" name="Picture 35">
            <a:extLst>
              <a:ext uri="{FF2B5EF4-FFF2-40B4-BE49-F238E27FC236}">
                <a16:creationId xmlns:a16="http://schemas.microsoft.com/office/drawing/2014/main" id="{F73841C8-9A12-489C-9FB1-BEDC2158FB6D}"/>
              </a:ext>
            </a:extLst>
          </p:cNvPr>
          <p:cNvPicPr>
            <a:picLocks noChangeArrowheads="1"/>
          </p:cNvPicPr>
          <p:nvPr/>
        </p:nvPicPr>
        <p:blipFill>
          <a:blip r:embed="rId7">
            <a:extLst>
              <a:ext uri="{28A0092B-C50C-407E-A947-70E740481C1C}">
                <a14:useLocalDpi xmlns:a14="http://schemas.microsoft.com/office/drawing/2010/main" val="0"/>
              </a:ext>
            </a:extLst>
          </a:blip>
          <a:srcRect l="50790" b="42133"/>
          <a:stretch>
            <a:fillRect/>
          </a:stretch>
        </p:blipFill>
        <p:spPr bwMode="auto">
          <a:xfrm>
            <a:off x="7866063" y="1416051"/>
            <a:ext cx="2119312" cy="1903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68" name="Oval 36">
            <a:extLst>
              <a:ext uri="{FF2B5EF4-FFF2-40B4-BE49-F238E27FC236}">
                <a16:creationId xmlns:a16="http://schemas.microsoft.com/office/drawing/2014/main" id="{37650D34-4822-466B-A575-7F5639A48CC3}"/>
              </a:ext>
            </a:extLst>
          </p:cNvPr>
          <p:cNvSpPr>
            <a:spLocks noChangeArrowheads="1"/>
          </p:cNvSpPr>
          <p:nvPr/>
        </p:nvSpPr>
        <p:spPr bwMode="auto">
          <a:xfrm>
            <a:off x="8388350" y="895350"/>
            <a:ext cx="1874838"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18469" name="Rectangle 37">
            <a:extLst>
              <a:ext uri="{FF2B5EF4-FFF2-40B4-BE49-F238E27FC236}">
                <a16:creationId xmlns:a16="http://schemas.microsoft.com/office/drawing/2014/main" id="{EBF03087-C389-4155-A281-B8A378DA70FF}"/>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580625685</a:t>
            </a:r>
          </a:p>
        </p:txBody>
      </p:sp>
      <p:sp>
        <p:nvSpPr>
          <p:cNvPr id="18470" name="Rectangle 38">
            <a:extLst>
              <a:ext uri="{FF2B5EF4-FFF2-40B4-BE49-F238E27FC236}">
                <a16:creationId xmlns:a16="http://schemas.microsoft.com/office/drawing/2014/main" id="{C05DD9A8-5599-40A2-908D-C9E84E3694AA}"/>
              </a:ext>
            </a:extLst>
          </p:cNvPr>
          <p:cNvSpPr>
            <a:spLocks noChangeArrowheads="1"/>
          </p:cNvSpPr>
          <p:nvPr/>
        </p:nvSpPr>
        <p:spPr bwMode="auto">
          <a:xfrm>
            <a:off x="2716213" y="3006725"/>
            <a:ext cx="297036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(Number mod 701) </a:t>
            </a:r>
          </a:p>
        </p:txBody>
      </p:sp>
      <p:sp>
        <p:nvSpPr>
          <p:cNvPr id="18471" name="Rectangle 39">
            <a:extLst>
              <a:ext uri="{FF2B5EF4-FFF2-40B4-BE49-F238E27FC236}">
                <a16:creationId xmlns:a16="http://schemas.microsoft.com/office/drawing/2014/main" id="{6D4B9C5E-5878-4062-A2A2-424B417CA5A0}"/>
              </a:ext>
            </a:extLst>
          </p:cNvPr>
          <p:cNvSpPr>
            <a:spLocks noChangeArrowheads="1"/>
          </p:cNvSpPr>
          <p:nvPr/>
        </p:nvSpPr>
        <p:spPr bwMode="auto">
          <a:xfrm>
            <a:off x="2143126" y="3903664"/>
            <a:ext cx="6437313" cy="515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0"/>
              </a:spcBef>
              <a:spcAft>
                <a:spcPct val="0"/>
              </a:spcAft>
            </a:pPr>
            <a:r>
              <a:rPr lang="en-US" altLang="ti-ET" sz="2800">
                <a:latin typeface="Monotype Corsiva" panose="03010101010201010101" pitchFamily="66" charset="0"/>
              </a:rPr>
              <a:t>What is (580625685 % 701)  ? </a:t>
            </a:r>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2B7FBC4B-D048-4C7A-B301-CD1AA8B20967}"/>
              </a:ext>
            </a:extLst>
          </p:cNvPr>
          <p:cNvSpPr>
            <a:spLocks noGrp="1" noChangeArrowheads="1"/>
          </p:cNvSpPr>
          <p:nvPr>
            <p:ph type="body" sz="half" idx="1"/>
          </p:nvPr>
        </p:nvSpPr>
        <p:spPr>
          <a:xfrm>
            <a:off x="2209800" y="1981200"/>
            <a:ext cx="4757738"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Typical way to create a hash value:</a:t>
            </a:r>
          </a:p>
        </p:txBody>
      </p:sp>
      <p:sp>
        <p:nvSpPr>
          <p:cNvPr id="20484" name="Rectangle 4">
            <a:extLst>
              <a:ext uri="{FF2B5EF4-FFF2-40B4-BE49-F238E27FC236}">
                <a16:creationId xmlns:a16="http://schemas.microsoft.com/office/drawing/2014/main" id="{BCD85704-15EF-4031-99F4-4BDCC267115A}"/>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0485" name="Line 5">
            <a:extLst>
              <a:ext uri="{FF2B5EF4-FFF2-40B4-BE49-F238E27FC236}">
                <a16:creationId xmlns:a16="http://schemas.microsoft.com/office/drawing/2014/main" id="{BC770428-5A1C-4B88-B8B2-D4BD10AA969E}"/>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0486" name="Line 6">
            <a:extLst>
              <a:ext uri="{FF2B5EF4-FFF2-40B4-BE49-F238E27FC236}">
                <a16:creationId xmlns:a16="http://schemas.microsoft.com/office/drawing/2014/main" id="{C1A1DC2F-C933-47F2-8C72-2D44F4F9D8F5}"/>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0487" name="Line 7">
            <a:extLst>
              <a:ext uri="{FF2B5EF4-FFF2-40B4-BE49-F238E27FC236}">
                <a16:creationId xmlns:a16="http://schemas.microsoft.com/office/drawing/2014/main" id="{56194CCC-BF18-4D4C-B94D-CD726BB95688}"/>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0488" name="Line 8">
            <a:extLst>
              <a:ext uri="{FF2B5EF4-FFF2-40B4-BE49-F238E27FC236}">
                <a16:creationId xmlns:a16="http://schemas.microsoft.com/office/drawing/2014/main" id="{997E033E-4702-43C2-84B3-207FBE17C9E5}"/>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0489" name="Line 9">
            <a:extLst>
              <a:ext uri="{FF2B5EF4-FFF2-40B4-BE49-F238E27FC236}">
                <a16:creationId xmlns:a16="http://schemas.microsoft.com/office/drawing/2014/main" id="{F38B48F5-D672-401F-B830-11D0BF268CB5}"/>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0490" name="Line 10">
            <a:extLst>
              <a:ext uri="{FF2B5EF4-FFF2-40B4-BE49-F238E27FC236}">
                <a16:creationId xmlns:a16="http://schemas.microsoft.com/office/drawing/2014/main" id="{5F6C2307-C2CB-4257-802C-5B9346397487}"/>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0491" name="Rectangle 11">
            <a:extLst>
              <a:ext uri="{FF2B5EF4-FFF2-40B4-BE49-F238E27FC236}">
                <a16:creationId xmlns:a16="http://schemas.microsoft.com/office/drawing/2014/main" id="{EBC6973B-DD8E-48C2-9C0A-E927C4129A96}"/>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20492" name="Rectangle 12">
            <a:extLst>
              <a:ext uri="{FF2B5EF4-FFF2-40B4-BE49-F238E27FC236}">
                <a16:creationId xmlns:a16="http://schemas.microsoft.com/office/drawing/2014/main" id="{FE56F626-33B2-451A-B0E4-F76861E8E262}"/>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20493" name="Rectangle 13">
            <a:extLst>
              <a:ext uri="{FF2B5EF4-FFF2-40B4-BE49-F238E27FC236}">
                <a16:creationId xmlns:a16="http://schemas.microsoft.com/office/drawing/2014/main" id="{C8B73AE8-D664-4C25-9900-2539D09B7D61}"/>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20494" name="Rectangle 14">
            <a:extLst>
              <a:ext uri="{FF2B5EF4-FFF2-40B4-BE49-F238E27FC236}">
                <a16:creationId xmlns:a16="http://schemas.microsoft.com/office/drawing/2014/main" id="{36760937-10D1-42FC-BBCA-6B3AB6A94AF6}"/>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20495" name="Rectangle 15">
            <a:extLst>
              <a:ext uri="{FF2B5EF4-FFF2-40B4-BE49-F238E27FC236}">
                <a16:creationId xmlns:a16="http://schemas.microsoft.com/office/drawing/2014/main" id="{05526A6B-2D8A-4F46-9F1D-CAF7E7A22477}"/>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20496" name="Rectangle 16">
            <a:extLst>
              <a:ext uri="{FF2B5EF4-FFF2-40B4-BE49-F238E27FC236}">
                <a16:creationId xmlns:a16="http://schemas.microsoft.com/office/drawing/2014/main" id="{F0653055-1575-4C99-918A-EC94ACBAD58A}"/>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20497" name="Rectangle 17">
            <a:extLst>
              <a:ext uri="{FF2B5EF4-FFF2-40B4-BE49-F238E27FC236}">
                <a16:creationId xmlns:a16="http://schemas.microsoft.com/office/drawing/2014/main" id="{85E52028-D6D5-47EB-B9D1-0C050BC36785}"/>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0498" name="Rectangle 18">
            <a:extLst>
              <a:ext uri="{FF2B5EF4-FFF2-40B4-BE49-F238E27FC236}">
                <a16:creationId xmlns:a16="http://schemas.microsoft.com/office/drawing/2014/main" id="{77D2973F-A1EF-4292-941C-0131AD6F8D51}"/>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20499" name="Group 19">
            <a:extLst>
              <a:ext uri="{FF2B5EF4-FFF2-40B4-BE49-F238E27FC236}">
                <a16:creationId xmlns:a16="http://schemas.microsoft.com/office/drawing/2014/main" id="{C9CDA0C1-A862-4874-A66F-61FB6A000AC6}"/>
              </a:ext>
            </a:extLst>
          </p:cNvPr>
          <p:cNvGrpSpPr>
            <a:grpSpLocks/>
          </p:cNvGrpSpPr>
          <p:nvPr/>
        </p:nvGrpSpPr>
        <p:grpSpPr bwMode="auto">
          <a:xfrm>
            <a:off x="6122988" y="5475288"/>
            <a:ext cx="677862" cy="519112"/>
            <a:chOff x="2897" y="3449"/>
            <a:chExt cx="427" cy="327"/>
          </a:xfrm>
        </p:grpSpPr>
        <p:sp>
          <p:nvSpPr>
            <p:cNvPr id="20500" name="Rectangle 20">
              <a:extLst>
                <a:ext uri="{FF2B5EF4-FFF2-40B4-BE49-F238E27FC236}">
                  <a16:creationId xmlns:a16="http://schemas.microsoft.com/office/drawing/2014/main" id="{B176EDA5-17CD-4699-8804-148645FE65DA}"/>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20501" name="Picture 21">
              <a:extLst>
                <a:ext uri="{FF2B5EF4-FFF2-40B4-BE49-F238E27FC236}">
                  <a16:creationId xmlns:a16="http://schemas.microsoft.com/office/drawing/2014/main" id="{FAB01836-72E7-459D-8CD2-13B1BE3D580F}"/>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502" name="Group 22">
            <a:extLst>
              <a:ext uri="{FF2B5EF4-FFF2-40B4-BE49-F238E27FC236}">
                <a16:creationId xmlns:a16="http://schemas.microsoft.com/office/drawing/2014/main" id="{1C59B387-37C9-4165-B6B7-A34CB54CA58F}"/>
              </a:ext>
            </a:extLst>
          </p:cNvPr>
          <p:cNvGrpSpPr>
            <a:grpSpLocks/>
          </p:cNvGrpSpPr>
          <p:nvPr/>
        </p:nvGrpSpPr>
        <p:grpSpPr bwMode="auto">
          <a:xfrm>
            <a:off x="4346576" y="5449888"/>
            <a:ext cx="677863" cy="569912"/>
            <a:chOff x="1778" y="3433"/>
            <a:chExt cx="427" cy="359"/>
          </a:xfrm>
        </p:grpSpPr>
        <p:sp>
          <p:nvSpPr>
            <p:cNvPr id="20503" name="Rectangle 23">
              <a:extLst>
                <a:ext uri="{FF2B5EF4-FFF2-40B4-BE49-F238E27FC236}">
                  <a16:creationId xmlns:a16="http://schemas.microsoft.com/office/drawing/2014/main" id="{946CADFF-7E52-495B-BFEB-693815DE207E}"/>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20504" name="Picture 24">
              <a:extLst>
                <a:ext uri="{FF2B5EF4-FFF2-40B4-BE49-F238E27FC236}">
                  <a16:creationId xmlns:a16="http://schemas.microsoft.com/office/drawing/2014/main" id="{D10B9141-7035-4F58-828A-4C1D0783CCB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505" name="Group 25">
            <a:extLst>
              <a:ext uri="{FF2B5EF4-FFF2-40B4-BE49-F238E27FC236}">
                <a16:creationId xmlns:a16="http://schemas.microsoft.com/office/drawing/2014/main" id="{4EBCF849-D206-4B2C-9CDB-D630BB6593BE}"/>
              </a:ext>
            </a:extLst>
          </p:cNvPr>
          <p:cNvGrpSpPr>
            <a:grpSpLocks/>
          </p:cNvGrpSpPr>
          <p:nvPr/>
        </p:nvGrpSpPr>
        <p:grpSpPr bwMode="auto">
          <a:xfrm>
            <a:off x="3430589" y="5445125"/>
            <a:ext cx="625475" cy="577850"/>
            <a:chOff x="1201" y="3430"/>
            <a:chExt cx="394" cy="364"/>
          </a:xfrm>
        </p:grpSpPr>
        <p:sp>
          <p:nvSpPr>
            <p:cNvPr id="20506" name="Rectangle 26">
              <a:extLst>
                <a:ext uri="{FF2B5EF4-FFF2-40B4-BE49-F238E27FC236}">
                  <a16:creationId xmlns:a16="http://schemas.microsoft.com/office/drawing/2014/main" id="{6A316478-7A28-4800-8BC5-995637D8BEAE}"/>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20507" name="Picture 27">
              <a:extLst>
                <a:ext uri="{FF2B5EF4-FFF2-40B4-BE49-F238E27FC236}">
                  <a16:creationId xmlns:a16="http://schemas.microsoft.com/office/drawing/2014/main" id="{8DB876E6-4520-43E8-BE1C-8749CAB5FEA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508" name="Group 28">
            <a:extLst>
              <a:ext uri="{FF2B5EF4-FFF2-40B4-BE49-F238E27FC236}">
                <a16:creationId xmlns:a16="http://schemas.microsoft.com/office/drawing/2014/main" id="{7E330FC6-1239-436A-8AA8-BF76AF19CE76}"/>
              </a:ext>
            </a:extLst>
          </p:cNvPr>
          <p:cNvGrpSpPr>
            <a:grpSpLocks/>
          </p:cNvGrpSpPr>
          <p:nvPr/>
        </p:nvGrpSpPr>
        <p:grpSpPr bwMode="auto">
          <a:xfrm>
            <a:off x="9288464" y="5480050"/>
            <a:ext cx="727075" cy="508000"/>
            <a:chOff x="4891" y="3452"/>
            <a:chExt cx="458" cy="320"/>
          </a:xfrm>
        </p:grpSpPr>
        <p:sp>
          <p:nvSpPr>
            <p:cNvPr id="20509" name="Rectangle 29">
              <a:extLst>
                <a:ext uri="{FF2B5EF4-FFF2-40B4-BE49-F238E27FC236}">
                  <a16:creationId xmlns:a16="http://schemas.microsoft.com/office/drawing/2014/main" id="{6CA2924C-EBA2-4BD2-A6DB-E1A5317FD629}"/>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20510" name="Picture 30">
              <a:extLst>
                <a:ext uri="{FF2B5EF4-FFF2-40B4-BE49-F238E27FC236}">
                  <a16:creationId xmlns:a16="http://schemas.microsoft.com/office/drawing/2014/main" id="{C23729C0-BDC5-4B76-9845-6661683C4D8D}"/>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0511" name="Group 31">
            <a:extLst>
              <a:ext uri="{FF2B5EF4-FFF2-40B4-BE49-F238E27FC236}">
                <a16:creationId xmlns:a16="http://schemas.microsoft.com/office/drawing/2014/main" id="{170DE0EF-AB49-4E81-BDF3-626891AFAD09}"/>
              </a:ext>
            </a:extLst>
          </p:cNvPr>
          <p:cNvGrpSpPr>
            <a:grpSpLocks/>
          </p:cNvGrpSpPr>
          <p:nvPr/>
        </p:nvGrpSpPr>
        <p:grpSpPr bwMode="auto">
          <a:xfrm>
            <a:off x="8120064" y="4014788"/>
            <a:ext cx="1311275" cy="2832100"/>
            <a:chOff x="4155" y="2529"/>
            <a:chExt cx="826" cy="1784"/>
          </a:xfrm>
        </p:grpSpPr>
        <p:sp useBgFill="1">
          <p:nvSpPr>
            <p:cNvPr id="20512" name="Freeform 32">
              <a:extLst>
                <a:ext uri="{FF2B5EF4-FFF2-40B4-BE49-F238E27FC236}">
                  <a16:creationId xmlns:a16="http://schemas.microsoft.com/office/drawing/2014/main" id="{7F144F7A-AC0B-4369-8053-26DD7A2D409E}"/>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0513" name="Rectangle 33">
              <a:extLst>
                <a:ext uri="{FF2B5EF4-FFF2-40B4-BE49-F238E27FC236}">
                  <a16:creationId xmlns:a16="http://schemas.microsoft.com/office/drawing/2014/main" id="{78B91350-5C12-4982-B485-4AA21745A114}"/>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sp>
        <p:nvSpPr>
          <p:cNvPr id="20514" name="Rectangle 34">
            <a:extLst>
              <a:ext uri="{FF2B5EF4-FFF2-40B4-BE49-F238E27FC236}">
                <a16:creationId xmlns:a16="http://schemas.microsoft.com/office/drawing/2014/main" id="{1422EC17-28F8-495A-B949-12A8DF2B613D}"/>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0516" name="Oval 36">
            <a:extLst>
              <a:ext uri="{FF2B5EF4-FFF2-40B4-BE49-F238E27FC236}">
                <a16:creationId xmlns:a16="http://schemas.microsoft.com/office/drawing/2014/main" id="{11A75F8A-D30C-43A4-8460-573114795817}"/>
              </a:ext>
            </a:extLst>
          </p:cNvPr>
          <p:cNvSpPr>
            <a:spLocks noChangeArrowheads="1"/>
          </p:cNvSpPr>
          <p:nvPr/>
        </p:nvSpPr>
        <p:spPr bwMode="auto">
          <a:xfrm>
            <a:off x="8388350" y="895350"/>
            <a:ext cx="1874838"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20517" name="Rectangle 37">
            <a:extLst>
              <a:ext uri="{FF2B5EF4-FFF2-40B4-BE49-F238E27FC236}">
                <a16:creationId xmlns:a16="http://schemas.microsoft.com/office/drawing/2014/main" id="{7CF03986-1D37-4A80-8431-D3A505F83A3E}"/>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dirty="0">
                <a:solidFill>
                  <a:srgbClr val="FFFFFF"/>
                </a:solidFill>
                <a:latin typeface="Arial" panose="020B0604020202020204" pitchFamily="34" charset="0"/>
              </a:rPr>
              <a:t>Number 580625685</a:t>
            </a:r>
          </a:p>
        </p:txBody>
      </p:sp>
      <p:sp>
        <p:nvSpPr>
          <p:cNvPr id="20518" name="Rectangle 38">
            <a:extLst>
              <a:ext uri="{FF2B5EF4-FFF2-40B4-BE49-F238E27FC236}">
                <a16:creationId xmlns:a16="http://schemas.microsoft.com/office/drawing/2014/main" id="{71C91F5A-7B46-40DA-8EEF-DDA3AF134B30}"/>
              </a:ext>
            </a:extLst>
          </p:cNvPr>
          <p:cNvSpPr>
            <a:spLocks noChangeArrowheads="1"/>
          </p:cNvSpPr>
          <p:nvPr/>
        </p:nvSpPr>
        <p:spPr bwMode="auto">
          <a:xfrm>
            <a:off x="2716213" y="3006725"/>
            <a:ext cx="2970366"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(Number mod 701) </a:t>
            </a:r>
          </a:p>
        </p:txBody>
      </p:sp>
      <p:sp>
        <p:nvSpPr>
          <p:cNvPr id="20519" name="Rectangle 39">
            <a:extLst>
              <a:ext uri="{FF2B5EF4-FFF2-40B4-BE49-F238E27FC236}">
                <a16:creationId xmlns:a16="http://schemas.microsoft.com/office/drawing/2014/main" id="{81771A49-FCFB-487F-B54E-83C188DE1B80}"/>
              </a:ext>
            </a:extLst>
          </p:cNvPr>
          <p:cNvSpPr>
            <a:spLocks noChangeArrowheads="1"/>
          </p:cNvSpPr>
          <p:nvPr/>
        </p:nvSpPr>
        <p:spPr bwMode="auto">
          <a:xfrm>
            <a:off x="2143126" y="3735389"/>
            <a:ext cx="6437313" cy="515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fontAlgn="base" hangingPunct="0">
              <a:spcBef>
                <a:spcPct val="0"/>
              </a:spcBef>
              <a:spcAft>
                <a:spcPct val="0"/>
              </a:spcAft>
            </a:pPr>
            <a:r>
              <a:rPr lang="en-US" altLang="ti-ET" sz="2800" dirty="0">
                <a:latin typeface="Monotype Corsiva" panose="03010101010201010101" pitchFamily="66" charset="0"/>
              </a:rPr>
              <a:t>What is (580625685 % 701) ?</a:t>
            </a:r>
          </a:p>
        </p:txBody>
      </p:sp>
      <p:sp>
        <p:nvSpPr>
          <p:cNvPr id="20520" name="AutoShape 40">
            <a:extLst>
              <a:ext uri="{FF2B5EF4-FFF2-40B4-BE49-F238E27FC236}">
                <a16:creationId xmlns:a16="http://schemas.microsoft.com/office/drawing/2014/main" id="{CB32BE39-FDF9-4ADB-BBA7-CF80F9B0D17F}"/>
              </a:ext>
            </a:extLst>
          </p:cNvPr>
          <p:cNvSpPr>
            <a:spLocks noChangeArrowheads="1"/>
          </p:cNvSpPr>
          <p:nvPr/>
        </p:nvSpPr>
        <p:spPr bwMode="auto">
          <a:xfrm rot="10800000" flipH="1">
            <a:off x="9186863" y="3089276"/>
            <a:ext cx="1257300" cy="837407"/>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p>
        </p:txBody>
      </p:sp>
      <p:sp>
        <p:nvSpPr>
          <p:cNvPr id="20521" name="Rectangle 41">
            <a:extLst>
              <a:ext uri="{FF2B5EF4-FFF2-40B4-BE49-F238E27FC236}">
                <a16:creationId xmlns:a16="http://schemas.microsoft.com/office/drawing/2014/main" id="{097D22C6-DA8B-452C-9CBE-3A9EE444D05A}"/>
              </a:ext>
            </a:extLst>
          </p:cNvPr>
          <p:cNvSpPr>
            <a:spLocks noChangeArrowheads="1"/>
          </p:cNvSpPr>
          <p:nvPr/>
        </p:nvSpPr>
        <p:spPr bwMode="auto">
          <a:xfrm>
            <a:off x="9688513" y="3417889"/>
            <a:ext cx="410370" cy="58221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3200" b="1" dirty="0">
                <a:latin typeface="Arial" panose="020B0604020202020204" pitchFamily="34" charset="0"/>
              </a:rPr>
              <a:t>3</a:t>
            </a:r>
          </a:p>
        </p:txBody>
      </p:sp>
    </p:spTree>
  </p:cSld>
  <p:clrMapOvr>
    <a:masterClrMapping/>
  </p:clrMapOvr>
  <p:transition>
    <p:check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26339D71-3D3C-4324-9355-FCC0428DEEC7}"/>
              </a:ext>
            </a:extLst>
          </p:cNvPr>
          <p:cNvSpPr>
            <a:spLocks noGrp="1" noChangeArrowheads="1"/>
          </p:cNvSpPr>
          <p:nvPr>
            <p:ph type="body" sz="half" idx="1"/>
          </p:nvPr>
        </p:nvSpPr>
        <p:spPr>
          <a:xfrm>
            <a:off x="2209801" y="1774825"/>
            <a:ext cx="4525963"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The hash value is used for the location of the new record.</a:t>
            </a:r>
          </a:p>
        </p:txBody>
      </p:sp>
      <p:sp useBgFill="1">
        <p:nvSpPr>
          <p:cNvPr id="22532" name="Freeform 4">
            <a:extLst>
              <a:ext uri="{FF2B5EF4-FFF2-40B4-BE49-F238E27FC236}">
                <a16:creationId xmlns:a16="http://schemas.microsoft.com/office/drawing/2014/main" id="{B47BBCEA-15D9-435F-BCE5-B690EC5CC997}"/>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2533" name="Rectangle 5">
            <a:extLst>
              <a:ext uri="{FF2B5EF4-FFF2-40B4-BE49-F238E27FC236}">
                <a16:creationId xmlns:a16="http://schemas.microsoft.com/office/drawing/2014/main" id="{494F2241-45CD-45E5-898F-CBB1E4F621A8}"/>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2535" name="Oval 7">
            <a:extLst>
              <a:ext uri="{FF2B5EF4-FFF2-40B4-BE49-F238E27FC236}">
                <a16:creationId xmlns:a16="http://schemas.microsoft.com/office/drawing/2014/main" id="{6DDCD1F3-646A-415C-95B0-E4CFD37A5B94}"/>
              </a:ext>
            </a:extLst>
          </p:cNvPr>
          <p:cNvSpPr>
            <a:spLocks noChangeArrowheads="1"/>
          </p:cNvSpPr>
          <p:nvPr/>
        </p:nvSpPr>
        <p:spPr bwMode="auto">
          <a:xfrm>
            <a:off x="8388350" y="895350"/>
            <a:ext cx="1874838"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22536" name="Rectangle 8">
            <a:extLst>
              <a:ext uri="{FF2B5EF4-FFF2-40B4-BE49-F238E27FC236}">
                <a16:creationId xmlns:a16="http://schemas.microsoft.com/office/drawing/2014/main" id="{85647BC0-9E38-477A-9CE2-7B8ACB284FF4}"/>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580625685</a:t>
            </a:r>
          </a:p>
        </p:txBody>
      </p:sp>
      <p:sp>
        <p:nvSpPr>
          <p:cNvPr id="22537" name="Rectangle 9">
            <a:extLst>
              <a:ext uri="{FF2B5EF4-FFF2-40B4-BE49-F238E27FC236}">
                <a16:creationId xmlns:a16="http://schemas.microsoft.com/office/drawing/2014/main" id="{25881C27-4936-4F2B-8804-A91FD4D08C58}"/>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2538" name="Line 10">
            <a:extLst>
              <a:ext uri="{FF2B5EF4-FFF2-40B4-BE49-F238E27FC236}">
                <a16:creationId xmlns:a16="http://schemas.microsoft.com/office/drawing/2014/main" id="{22624AB5-B1CC-4E1E-B324-3F475223A74F}"/>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2539" name="Line 11">
            <a:extLst>
              <a:ext uri="{FF2B5EF4-FFF2-40B4-BE49-F238E27FC236}">
                <a16:creationId xmlns:a16="http://schemas.microsoft.com/office/drawing/2014/main" id="{6ADDC22A-2DF6-40CE-952B-0B883B2A1728}"/>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2540" name="Line 12">
            <a:extLst>
              <a:ext uri="{FF2B5EF4-FFF2-40B4-BE49-F238E27FC236}">
                <a16:creationId xmlns:a16="http://schemas.microsoft.com/office/drawing/2014/main" id="{713ED3FD-6A34-4A35-B568-AAE6B4F4376C}"/>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2541" name="Line 13">
            <a:extLst>
              <a:ext uri="{FF2B5EF4-FFF2-40B4-BE49-F238E27FC236}">
                <a16:creationId xmlns:a16="http://schemas.microsoft.com/office/drawing/2014/main" id="{BCA55234-A58E-4439-9BDC-0A2881C31513}"/>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2542" name="Line 14">
            <a:extLst>
              <a:ext uri="{FF2B5EF4-FFF2-40B4-BE49-F238E27FC236}">
                <a16:creationId xmlns:a16="http://schemas.microsoft.com/office/drawing/2014/main" id="{B638F3C0-51F9-426A-9FB1-974FBA186771}"/>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2543" name="Line 15">
            <a:extLst>
              <a:ext uri="{FF2B5EF4-FFF2-40B4-BE49-F238E27FC236}">
                <a16:creationId xmlns:a16="http://schemas.microsoft.com/office/drawing/2014/main" id="{1F71C673-DA1E-4BB4-AAAB-7D262C053684}"/>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2544" name="Rectangle 16">
            <a:extLst>
              <a:ext uri="{FF2B5EF4-FFF2-40B4-BE49-F238E27FC236}">
                <a16:creationId xmlns:a16="http://schemas.microsoft.com/office/drawing/2014/main" id="{63730CBC-0629-4BA4-9665-8DE0A5B402C8}"/>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22545" name="Rectangle 17">
            <a:extLst>
              <a:ext uri="{FF2B5EF4-FFF2-40B4-BE49-F238E27FC236}">
                <a16:creationId xmlns:a16="http://schemas.microsoft.com/office/drawing/2014/main" id="{ED0C74E7-33B7-45CB-9F58-0EA6ACF0EA16}"/>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22546" name="Rectangle 18">
            <a:extLst>
              <a:ext uri="{FF2B5EF4-FFF2-40B4-BE49-F238E27FC236}">
                <a16:creationId xmlns:a16="http://schemas.microsoft.com/office/drawing/2014/main" id="{892E39EE-A79B-4F99-9B4D-C2E8612FFCC2}"/>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22547" name="Rectangle 19">
            <a:extLst>
              <a:ext uri="{FF2B5EF4-FFF2-40B4-BE49-F238E27FC236}">
                <a16:creationId xmlns:a16="http://schemas.microsoft.com/office/drawing/2014/main" id="{663CB4F1-042C-4E68-9A3C-52A843553D46}"/>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22548" name="Rectangle 20">
            <a:extLst>
              <a:ext uri="{FF2B5EF4-FFF2-40B4-BE49-F238E27FC236}">
                <a16:creationId xmlns:a16="http://schemas.microsoft.com/office/drawing/2014/main" id="{196DC673-520F-493D-AEB9-2C37CA379A12}"/>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22549" name="Rectangle 21">
            <a:extLst>
              <a:ext uri="{FF2B5EF4-FFF2-40B4-BE49-F238E27FC236}">
                <a16:creationId xmlns:a16="http://schemas.microsoft.com/office/drawing/2014/main" id="{0DC3FD10-5FBA-49F2-B751-86A0C64002B8}"/>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22550" name="Rectangle 22">
            <a:extLst>
              <a:ext uri="{FF2B5EF4-FFF2-40B4-BE49-F238E27FC236}">
                <a16:creationId xmlns:a16="http://schemas.microsoft.com/office/drawing/2014/main" id="{D00A4CDE-AEC0-4E68-9409-3E4AD6A187DF}"/>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2551" name="Rectangle 23">
            <a:extLst>
              <a:ext uri="{FF2B5EF4-FFF2-40B4-BE49-F238E27FC236}">
                <a16:creationId xmlns:a16="http://schemas.microsoft.com/office/drawing/2014/main" id="{4F05F4CC-CC43-4641-BF1F-52AA88730C7A}"/>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22552" name="Group 24">
            <a:extLst>
              <a:ext uri="{FF2B5EF4-FFF2-40B4-BE49-F238E27FC236}">
                <a16:creationId xmlns:a16="http://schemas.microsoft.com/office/drawing/2014/main" id="{B4FCC103-0AFA-4B4A-8BD6-C08B25AC0D7D}"/>
              </a:ext>
            </a:extLst>
          </p:cNvPr>
          <p:cNvGrpSpPr>
            <a:grpSpLocks/>
          </p:cNvGrpSpPr>
          <p:nvPr/>
        </p:nvGrpSpPr>
        <p:grpSpPr bwMode="auto">
          <a:xfrm>
            <a:off x="6122988" y="5475288"/>
            <a:ext cx="677862" cy="519112"/>
            <a:chOff x="2897" y="3449"/>
            <a:chExt cx="427" cy="327"/>
          </a:xfrm>
        </p:grpSpPr>
        <p:sp>
          <p:nvSpPr>
            <p:cNvPr id="22553" name="Rectangle 25">
              <a:extLst>
                <a:ext uri="{FF2B5EF4-FFF2-40B4-BE49-F238E27FC236}">
                  <a16:creationId xmlns:a16="http://schemas.microsoft.com/office/drawing/2014/main" id="{62E7E435-1F85-4D13-A2D3-64D0112555B6}"/>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22554" name="Picture 26">
              <a:extLst>
                <a:ext uri="{FF2B5EF4-FFF2-40B4-BE49-F238E27FC236}">
                  <a16:creationId xmlns:a16="http://schemas.microsoft.com/office/drawing/2014/main" id="{66644B8D-A90D-4ED4-A823-D7AB0925C798}"/>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555" name="Group 27">
            <a:extLst>
              <a:ext uri="{FF2B5EF4-FFF2-40B4-BE49-F238E27FC236}">
                <a16:creationId xmlns:a16="http://schemas.microsoft.com/office/drawing/2014/main" id="{959544D7-1BF9-4547-80A1-7E228076253C}"/>
              </a:ext>
            </a:extLst>
          </p:cNvPr>
          <p:cNvGrpSpPr>
            <a:grpSpLocks/>
          </p:cNvGrpSpPr>
          <p:nvPr/>
        </p:nvGrpSpPr>
        <p:grpSpPr bwMode="auto">
          <a:xfrm>
            <a:off x="4346576" y="5449888"/>
            <a:ext cx="677863" cy="569912"/>
            <a:chOff x="1778" y="3433"/>
            <a:chExt cx="427" cy="359"/>
          </a:xfrm>
        </p:grpSpPr>
        <p:sp>
          <p:nvSpPr>
            <p:cNvPr id="22556" name="Rectangle 28">
              <a:extLst>
                <a:ext uri="{FF2B5EF4-FFF2-40B4-BE49-F238E27FC236}">
                  <a16:creationId xmlns:a16="http://schemas.microsoft.com/office/drawing/2014/main" id="{9001B430-45ED-41C3-90A1-F03278B93305}"/>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22557" name="Picture 29">
              <a:extLst>
                <a:ext uri="{FF2B5EF4-FFF2-40B4-BE49-F238E27FC236}">
                  <a16:creationId xmlns:a16="http://schemas.microsoft.com/office/drawing/2014/main" id="{215FC7AB-B3B9-4FEF-A7AC-CB82FBF0985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558" name="Group 30">
            <a:extLst>
              <a:ext uri="{FF2B5EF4-FFF2-40B4-BE49-F238E27FC236}">
                <a16:creationId xmlns:a16="http://schemas.microsoft.com/office/drawing/2014/main" id="{6D7CBAB7-F1BC-4DC6-89D3-667AC58A0225}"/>
              </a:ext>
            </a:extLst>
          </p:cNvPr>
          <p:cNvGrpSpPr>
            <a:grpSpLocks/>
          </p:cNvGrpSpPr>
          <p:nvPr/>
        </p:nvGrpSpPr>
        <p:grpSpPr bwMode="auto">
          <a:xfrm>
            <a:off x="3430589" y="5445125"/>
            <a:ext cx="625475" cy="577850"/>
            <a:chOff x="1201" y="3430"/>
            <a:chExt cx="394" cy="364"/>
          </a:xfrm>
        </p:grpSpPr>
        <p:sp>
          <p:nvSpPr>
            <p:cNvPr id="22559" name="Rectangle 31">
              <a:extLst>
                <a:ext uri="{FF2B5EF4-FFF2-40B4-BE49-F238E27FC236}">
                  <a16:creationId xmlns:a16="http://schemas.microsoft.com/office/drawing/2014/main" id="{D3667898-A9DD-4510-A2D2-B35D98896157}"/>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22560" name="Picture 32">
              <a:extLst>
                <a:ext uri="{FF2B5EF4-FFF2-40B4-BE49-F238E27FC236}">
                  <a16:creationId xmlns:a16="http://schemas.microsoft.com/office/drawing/2014/main" id="{3839BBD1-2276-43D9-BDA2-EB6458EFCBD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2561" name="Group 33">
            <a:extLst>
              <a:ext uri="{FF2B5EF4-FFF2-40B4-BE49-F238E27FC236}">
                <a16:creationId xmlns:a16="http://schemas.microsoft.com/office/drawing/2014/main" id="{8CBB0D33-531D-4B86-AD7B-7E6F8952964B}"/>
              </a:ext>
            </a:extLst>
          </p:cNvPr>
          <p:cNvGrpSpPr>
            <a:grpSpLocks/>
          </p:cNvGrpSpPr>
          <p:nvPr/>
        </p:nvGrpSpPr>
        <p:grpSpPr bwMode="auto">
          <a:xfrm>
            <a:off x="9288464" y="5480050"/>
            <a:ext cx="727075" cy="508000"/>
            <a:chOff x="4891" y="3452"/>
            <a:chExt cx="458" cy="320"/>
          </a:xfrm>
        </p:grpSpPr>
        <p:sp>
          <p:nvSpPr>
            <p:cNvPr id="22562" name="Rectangle 34">
              <a:extLst>
                <a:ext uri="{FF2B5EF4-FFF2-40B4-BE49-F238E27FC236}">
                  <a16:creationId xmlns:a16="http://schemas.microsoft.com/office/drawing/2014/main" id="{D453D515-2D72-4DC9-804D-D2AF1B092057}"/>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22563" name="Picture 35">
              <a:extLst>
                <a:ext uri="{FF2B5EF4-FFF2-40B4-BE49-F238E27FC236}">
                  <a16:creationId xmlns:a16="http://schemas.microsoft.com/office/drawing/2014/main" id="{F9A3A1D6-4067-4227-AD62-717D5A98F3DD}"/>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564" name="Freeform 36">
            <a:extLst>
              <a:ext uri="{FF2B5EF4-FFF2-40B4-BE49-F238E27FC236}">
                <a16:creationId xmlns:a16="http://schemas.microsoft.com/office/drawing/2014/main" id="{718AC62D-E3BF-4EF7-B0EE-4B6B865A6EB6}"/>
              </a:ext>
            </a:extLst>
          </p:cNvPr>
          <p:cNvSpPr>
            <a:spLocks/>
          </p:cNvSpPr>
          <p:nvPr/>
        </p:nvSpPr>
        <p:spPr bwMode="auto">
          <a:xfrm>
            <a:off x="5110164" y="914401"/>
            <a:ext cx="2435225" cy="5229225"/>
          </a:xfrm>
          <a:custGeom>
            <a:avLst/>
            <a:gdLst>
              <a:gd name="T0" fmla="*/ 0 w 1534"/>
              <a:gd name="T1" fmla="*/ 2787 h 3294"/>
              <a:gd name="T2" fmla="*/ 1533 w 1534"/>
              <a:gd name="T3" fmla="*/ 0 h 3294"/>
              <a:gd name="T4" fmla="*/ 1533 w 1534"/>
              <a:gd name="T5" fmla="*/ 1584 h 3294"/>
              <a:gd name="T6" fmla="*/ 0 w 1534"/>
              <a:gd name="T7" fmla="*/ 3293 h 3294"/>
              <a:gd name="T8" fmla="*/ 0 w 1534"/>
              <a:gd name="T9" fmla="*/ 2787 h 3294"/>
            </a:gdLst>
            <a:ahLst/>
            <a:cxnLst>
              <a:cxn ang="0">
                <a:pos x="T0" y="T1"/>
              </a:cxn>
              <a:cxn ang="0">
                <a:pos x="T2" y="T3"/>
              </a:cxn>
              <a:cxn ang="0">
                <a:pos x="T4" y="T5"/>
              </a:cxn>
              <a:cxn ang="0">
                <a:pos x="T6" y="T7"/>
              </a:cxn>
              <a:cxn ang="0">
                <a:pos x="T8" y="T9"/>
              </a:cxn>
            </a:cxnLst>
            <a:rect l="0" t="0" r="r" b="b"/>
            <a:pathLst>
              <a:path w="1534" h="3294">
                <a:moveTo>
                  <a:pt x="0" y="2787"/>
                </a:moveTo>
                <a:lnTo>
                  <a:pt x="1533" y="0"/>
                </a:lnTo>
                <a:lnTo>
                  <a:pt x="1533" y="1584"/>
                </a:lnTo>
                <a:lnTo>
                  <a:pt x="0" y="3293"/>
                </a:lnTo>
                <a:lnTo>
                  <a:pt x="0" y="2787"/>
                </a:lnTo>
              </a:path>
            </a:pathLst>
          </a:custGeom>
          <a:gradFill rotWithShape="0">
            <a:gsLst>
              <a:gs pos="0">
                <a:srgbClr val="8080FF"/>
              </a:gs>
              <a:gs pos="100000">
                <a:srgbClr val="8080FF">
                  <a:gamma/>
                  <a:shade val="29804"/>
                  <a:invGamma/>
                </a:srgbClr>
              </a:gs>
            </a:gsLst>
            <a:lin ang="540000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grpSp>
        <p:nvGrpSpPr>
          <p:cNvPr id="22565" name="Group 37">
            <a:extLst>
              <a:ext uri="{FF2B5EF4-FFF2-40B4-BE49-F238E27FC236}">
                <a16:creationId xmlns:a16="http://schemas.microsoft.com/office/drawing/2014/main" id="{F308EA88-626F-453C-9734-8D305E34439D}"/>
              </a:ext>
            </a:extLst>
          </p:cNvPr>
          <p:cNvGrpSpPr>
            <a:grpSpLocks/>
          </p:cNvGrpSpPr>
          <p:nvPr/>
        </p:nvGrpSpPr>
        <p:grpSpPr bwMode="auto">
          <a:xfrm>
            <a:off x="8120064" y="4014788"/>
            <a:ext cx="1311275" cy="2832100"/>
            <a:chOff x="4155" y="2529"/>
            <a:chExt cx="826" cy="1784"/>
          </a:xfrm>
        </p:grpSpPr>
        <p:sp useBgFill="1">
          <p:nvSpPr>
            <p:cNvPr id="22566" name="Freeform 38">
              <a:extLst>
                <a:ext uri="{FF2B5EF4-FFF2-40B4-BE49-F238E27FC236}">
                  <a16:creationId xmlns:a16="http://schemas.microsoft.com/office/drawing/2014/main" id="{07190CB1-B34F-4C5E-86E0-AFEF5F7D69EC}"/>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2567" name="Rectangle 39">
              <a:extLst>
                <a:ext uri="{FF2B5EF4-FFF2-40B4-BE49-F238E27FC236}">
                  <a16:creationId xmlns:a16="http://schemas.microsoft.com/office/drawing/2014/main" id="{4AA878E4-3DDA-46F3-B768-97919DD2BEC9}"/>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sp>
        <p:nvSpPr>
          <p:cNvPr id="22568" name="Freeform 40">
            <a:extLst>
              <a:ext uri="{FF2B5EF4-FFF2-40B4-BE49-F238E27FC236}">
                <a16:creationId xmlns:a16="http://schemas.microsoft.com/office/drawing/2014/main" id="{08CD08C0-D079-4542-81FF-CBFA92F5686A}"/>
              </a:ext>
            </a:extLst>
          </p:cNvPr>
          <p:cNvSpPr>
            <a:spLocks/>
          </p:cNvSpPr>
          <p:nvPr/>
        </p:nvSpPr>
        <p:spPr bwMode="auto">
          <a:xfrm>
            <a:off x="5100638" y="3386139"/>
            <a:ext cx="5059362" cy="2746375"/>
          </a:xfrm>
          <a:custGeom>
            <a:avLst/>
            <a:gdLst>
              <a:gd name="T0" fmla="*/ 0 w 3187"/>
              <a:gd name="T1" fmla="*/ 1729 h 1730"/>
              <a:gd name="T2" fmla="*/ 1546 w 3187"/>
              <a:gd name="T3" fmla="*/ 0 h 1730"/>
              <a:gd name="T4" fmla="*/ 3186 w 3187"/>
              <a:gd name="T5" fmla="*/ 0 h 1730"/>
              <a:gd name="T6" fmla="*/ 576 w 3187"/>
              <a:gd name="T7" fmla="*/ 1729 h 1730"/>
              <a:gd name="T8" fmla="*/ 0 w 3187"/>
              <a:gd name="T9" fmla="*/ 1729 h 1730"/>
            </a:gdLst>
            <a:ahLst/>
            <a:cxnLst>
              <a:cxn ang="0">
                <a:pos x="T0" y="T1"/>
              </a:cxn>
              <a:cxn ang="0">
                <a:pos x="T2" y="T3"/>
              </a:cxn>
              <a:cxn ang="0">
                <a:pos x="T4" y="T5"/>
              </a:cxn>
              <a:cxn ang="0">
                <a:pos x="T6" y="T7"/>
              </a:cxn>
              <a:cxn ang="0">
                <a:pos x="T8" y="T9"/>
              </a:cxn>
            </a:cxnLst>
            <a:rect l="0" t="0" r="r" b="b"/>
            <a:pathLst>
              <a:path w="3187" h="1730">
                <a:moveTo>
                  <a:pt x="0" y="1729"/>
                </a:moveTo>
                <a:lnTo>
                  <a:pt x="1546" y="0"/>
                </a:lnTo>
                <a:lnTo>
                  <a:pt x="3186" y="0"/>
                </a:lnTo>
                <a:lnTo>
                  <a:pt x="576" y="1729"/>
                </a:lnTo>
                <a:lnTo>
                  <a:pt x="0" y="1729"/>
                </a:lnTo>
              </a:path>
            </a:pathLst>
          </a:custGeom>
          <a:gradFill rotWithShape="0">
            <a:gsLst>
              <a:gs pos="0">
                <a:srgbClr val="8080FF">
                  <a:gamma/>
                  <a:shade val="29804"/>
                  <a:invGamma/>
                </a:srgbClr>
              </a:gs>
              <a:gs pos="100000">
                <a:srgbClr val="8080FF"/>
              </a:gs>
            </a:gsLst>
            <a:lin ang="1890000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grpSp>
        <p:nvGrpSpPr>
          <p:cNvPr id="22569" name="Group 41">
            <a:extLst>
              <a:ext uri="{FF2B5EF4-FFF2-40B4-BE49-F238E27FC236}">
                <a16:creationId xmlns:a16="http://schemas.microsoft.com/office/drawing/2014/main" id="{C7D28ED7-93D9-49FC-B1D2-B35D063E55C4}"/>
              </a:ext>
            </a:extLst>
          </p:cNvPr>
          <p:cNvGrpSpPr>
            <a:grpSpLocks/>
          </p:cNvGrpSpPr>
          <p:nvPr/>
        </p:nvGrpSpPr>
        <p:grpSpPr bwMode="auto">
          <a:xfrm>
            <a:off x="9186863" y="3089274"/>
            <a:ext cx="1257300" cy="911225"/>
            <a:chOff x="4827" y="1946"/>
            <a:chExt cx="792" cy="574"/>
          </a:xfrm>
        </p:grpSpPr>
        <p:sp>
          <p:nvSpPr>
            <p:cNvPr id="22570" name="AutoShape 42">
              <a:extLst>
                <a:ext uri="{FF2B5EF4-FFF2-40B4-BE49-F238E27FC236}">
                  <a16:creationId xmlns:a16="http://schemas.microsoft.com/office/drawing/2014/main" id="{16AB3910-AB5D-4D30-8A94-9E9FF67123DC}"/>
                </a:ext>
              </a:extLst>
            </p:cNvPr>
            <p:cNvSpPr>
              <a:spLocks noChangeArrowheads="1"/>
            </p:cNvSpPr>
            <p:nvPr/>
          </p:nvSpPr>
          <p:spPr bwMode="auto">
            <a:xfrm rot="10800000" flipH="1">
              <a:off x="4827" y="1946"/>
              <a:ext cx="792" cy="528"/>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p>
          </p:txBody>
        </p:sp>
        <p:sp>
          <p:nvSpPr>
            <p:cNvPr id="22571" name="Rectangle 43">
              <a:extLst>
                <a:ext uri="{FF2B5EF4-FFF2-40B4-BE49-F238E27FC236}">
                  <a16:creationId xmlns:a16="http://schemas.microsoft.com/office/drawing/2014/main" id="{A8E165AC-4193-4378-AFDF-0D90BCC9A20D}"/>
                </a:ext>
              </a:extLst>
            </p:cNvPr>
            <p:cNvSpPr>
              <a:spLocks noChangeArrowheads="1"/>
            </p:cNvSpPr>
            <p:nvPr/>
          </p:nvSpPr>
          <p:spPr bwMode="auto">
            <a:xfrm>
              <a:off x="5022" y="2153"/>
              <a:ext cx="430" cy="3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3200" b="1">
                  <a:latin typeface="Arial" panose="020B0604020202020204" pitchFamily="34" charset="0"/>
                </a:rPr>
                <a:t>[3]</a:t>
              </a:r>
            </a:p>
          </p:txBody>
        </p:sp>
      </p:grpSp>
    </p:spTree>
  </p:cSld>
  <p:clrMapOvr>
    <a:masterClrMapping/>
  </p:clrMapOvr>
  <p:transition spd="slow">
    <p:strips dir="l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5BA3BBD-F1B8-4D9D-8651-8119883E3A7C}"/>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Inserting a New Record</a:t>
            </a:r>
          </a:p>
        </p:txBody>
      </p:sp>
      <p:sp>
        <p:nvSpPr>
          <p:cNvPr id="24579" name="Rectangle 3">
            <a:extLst>
              <a:ext uri="{FF2B5EF4-FFF2-40B4-BE49-F238E27FC236}">
                <a16:creationId xmlns:a16="http://schemas.microsoft.com/office/drawing/2014/main" id="{1785A3BE-AEEC-4E12-9914-B7891DAE15A7}"/>
              </a:ext>
            </a:extLst>
          </p:cNvPr>
          <p:cNvSpPr>
            <a:spLocks noGrp="1" noChangeArrowheads="1"/>
          </p:cNvSpPr>
          <p:nvPr>
            <p:ph type="body" sz="half" idx="1"/>
          </p:nvPr>
        </p:nvSpPr>
        <p:spPr>
          <a:xfrm>
            <a:off x="2209801" y="1774825"/>
            <a:ext cx="4525963"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The hash value is used for the location of the new record.</a:t>
            </a:r>
          </a:p>
        </p:txBody>
      </p:sp>
      <p:sp useBgFill="1">
        <p:nvSpPr>
          <p:cNvPr id="24580" name="Freeform 4">
            <a:extLst>
              <a:ext uri="{FF2B5EF4-FFF2-40B4-BE49-F238E27FC236}">
                <a16:creationId xmlns:a16="http://schemas.microsoft.com/office/drawing/2014/main" id="{15D99C09-5C75-4A96-95D3-3B14BE9D7F73}"/>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4581" name="Rectangle 5">
            <a:extLst>
              <a:ext uri="{FF2B5EF4-FFF2-40B4-BE49-F238E27FC236}">
                <a16:creationId xmlns:a16="http://schemas.microsoft.com/office/drawing/2014/main" id="{3D4A2BDD-8916-4439-81BB-8CF3EFA60A45}"/>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4582" name="Line 6">
            <a:extLst>
              <a:ext uri="{FF2B5EF4-FFF2-40B4-BE49-F238E27FC236}">
                <a16:creationId xmlns:a16="http://schemas.microsoft.com/office/drawing/2014/main" id="{3FD54485-4705-4DD9-958C-B49D0659A98A}"/>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4583" name="Line 7">
            <a:extLst>
              <a:ext uri="{FF2B5EF4-FFF2-40B4-BE49-F238E27FC236}">
                <a16:creationId xmlns:a16="http://schemas.microsoft.com/office/drawing/2014/main" id="{A0539DCF-3425-4B1A-A8C1-97BF42C72815}"/>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4584" name="Line 8">
            <a:extLst>
              <a:ext uri="{FF2B5EF4-FFF2-40B4-BE49-F238E27FC236}">
                <a16:creationId xmlns:a16="http://schemas.microsoft.com/office/drawing/2014/main" id="{A383D7CF-FA27-4A07-95BA-D40A947A3C1F}"/>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4585" name="Line 9">
            <a:extLst>
              <a:ext uri="{FF2B5EF4-FFF2-40B4-BE49-F238E27FC236}">
                <a16:creationId xmlns:a16="http://schemas.microsoft.com/office/drawing/2014/main" id="{CE558A9D-25D0-4AAB-9909-A0B37808C53A}"/>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4586" name="Line 10">
            <a:extLst>
              <a:ext uri="{FF2B5EF4-FFF2-40B4-BE49-F238E27FC236}">
                <a16:creationId xmlns:a16="http://schemas.microsoft.com/office/drawing/2014/main" id="{0892765E-39DC-4B0B-8AB2-7AB089C2331B}"/>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4587" name="Line 11">
            <a:extLst>
              <a:ext uri="{FF2B5EF4-FFF2-40B4-BE49-F238E27FC236}">
                <a16:creationId xmlns:a16="http://schemas.microsoft.com/office/drawing/2014/main" id="{62F568F4-DA96-4013-A127-F2355AD57A0F}"/>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4588" name="Rectangle 12">
            <a:extLst>
              <a:ext uri="{FF2B5EF4-FFF2-40B4-BE49-F238E27FC236}">
                <a16:creationId xmlns:a16="http://schemas.microsoft.com/office/drawing/2014/main" id="{3896272B-0968-4476-82C3-4077849361C9}"/>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24589" name="Rectangle 13">
            <a:extLst>
              <a:ext uri="{FF2B5EF4-FFF2-40B4-BE49-F238E27FC236}">
                <a16:creationId xmlns:a16="http://schemas.microsoft.com/office/drawing/2014/main" id="{76EAA190-2791-48CA-B25D-2E427C055998}"/>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24590" name="Rectangle 14">
            <a:extLst>
              <a:ext uri="{FF2B5EF4-FFF2-40B4-BE49-F238E27FC236}">
                <a16:creationId xmlns:a16="http://schemas.microsoft.com/office/drawing/2014/main" id="{1AE8E78B-3175-4727-8520-1AC4920E7DD9}"/>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24591" name="Rectangle 15">
            <a:extLst>
              <a:ext uri="{FF2B5EF4-FFF2-40B4-BE49-F238E27FC236}">
                <a16:creationId xmlns:a16="http://schemas.microsoft.com/office/drawing/2014/main" id="{A48B54DC-7F26-4E15-8E44-1172B31D7FA3}"/>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24592" name="Rectangle 16">
            <a:extLst>
              <a:ext uri="{FF2B5EF4-FFF2-40B4-BE49-F238E27FC236}">
                <a16:creationId xmlns:a16="http://schemas.microsoft.com/office/drawing/2014/main" id="{31233DF9-8925-4624-BC1C-7D70CD97E8EA}"/>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24593" name="Rectangle 17">
            <a:extLst>
              <a:ext uri="{FF2B5EF4-FFF2-40B4-BE49-F238E27FC236}">
                <a16:creationId xmlns:a16="http://schemas.microsoft.com/office/drawing/2014/main" id="{E75D72C4-A2BA-4F15-B32D-B38981A53E22}"/>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24594" name="Rectangle 18">
            <a:extLst>
              <a:ext uri="{FF2B5EF4-FFF2-40B4-BE49-F238E27FC236}">
                <a16:creationId xmlns:a16="http://schemas.microsoft.com/office/drawing/2014/main" id="{C4CDCCB4-BA74-48E1-8096-BA19D9D1D8D5}"/>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4595" name="Rectangle 19">
            <a:extLst>
              <a:ext uri="{FF2B5EF4-FFF2-40B4-BE49-F238E27FC236}">
                <a16:creationId xmlns:a16="http://schemas.microsoft.com/office/drawing/2014/main" id="{2BCE1719-272B-49E2-8682-628E3C6706F8}"/>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24596" name="Group 20">
            <a:extLst>
              <a:ext uri="{FF2B5EF4-FFF2-40B4-BE49-F238E27FC236}">
                <a16:creationId xmlns:a16="http://schemas.microsoft.com/office/drawing/2014/main" id="{F11D3755-6DE6-4660-B128-996BB335D520}"/>
              </a:ext>
            </a:extLst>
          </p:cNvPr>
          <p:cNvGrpSpPr>
            <a:grpSpLocks/>
          </p:cNvGrpSpPr>
          <p:nvPr/>
        </p:nvGrpSpPr>
        <p:grpSpPr bwMode="auto">
          <a:xfrm>
            <a:off x="6122988" y="5475288"/>
            <a:ext cx="677862" cy="519112"/>
            <a:chOff x="2897" y="3449"/>
            <a:chExt cx="427" cy="327"/>
          </a:xfrm>
        </p:grpSpPr>
        <p:sp>
          <p:nvSpPr>
            <p:cNvPr id="24597" name="Rectangle 21">
              <a:extLst>
                <a:ext uri="{FF2B5EF4-FFF2-40B4-BE49-F238E27FC236}">
                  <a16:creationId xmlns:a16="http://schemas.microsoft.com/office/drawing/2014/main" id="{D7B21FCB-49ED-495A-8B70-34445789A4A7}"/>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24598" name="Picture 22">
              <a:extLst>
                <a:ext uri="{FF2B5EF4-FFF2-40B4-BE49-F238E27FC236}">
                  <a16:creationId xmlns:a16="http://schemas.microsoft.com/office/drawing/2014/main" id="{B5DC41B4-0E11-4283-AC21-8783BCD0088D}"/>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599" name="Group 23">
            <a:extLst>
              <a:ext uri="{FF2B5EF4-FFF2-40B4-BE49-F238E27FC236}">
                <a16:creationId xmlns:a16="http://schemas.microsoft.com/office/drawing/2014/main" id="{BDC3FC5E-B011-4931-9186-EA3FA5BB1282}"/>
              </a:ext>
            </a:extLst>
          </p:cNvPr>
          <p:cNvGrpSpPr>
            <a:grpSpLocks/>
          </p:cNvGrpSpPr>
          <p:nvPr/>
        </p:nvGrpSpPr>
        <p:grpSpPr bwMode="auto">
          <a:xfrm>
            <a:off x="4346576" y="5449888"/>
            <a:ext cx="677863" cy="569912"/>
            <a:chOff x="1778" y="3433"/>
            <a:chExt cx="427" cy="359"/>
          </a:xfrm>
        </p:grpSpPr>
        <p:sp>
          <p:nvSpPr>
            <p:cNvPr id="24600" name="Rectangle 24">
              <a:extLst>
                <a:ext uri="{FF2B5EF4-FFF2-40B4-BE49-F238E27FC236}">
                  <a16:creationId xmlns:a16="http://schemas.microsoft.com/office/drawing/2014/main" id="{14740BBC-F3E3-443A-9671-C255AC9FFEF1}"/>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24601" name="Picture 25">
              <a:extLst>
                <a:ext uri="{FF2B5EF4-FFF2-40B4-BE49-F238E27FC236}">
                  <a16:creationId xmlns:a16="http://schemas.microsoft.com/office/drawing/2014/main" id="{167FD35C-895A-4E73-A137-7DF2896771E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602" name="Group 26">
            <a:extLst>
              <a:ext uri="{FF2B5EF4-FFF2-40B4-BE49-F238E27FC236}">
                <a16:creationId xmlns:a16="http://schemas.microsoft.com/office/drawing/2014/main" id="{A3FCA137-8748-4ED2-B156-CF090A3E339C}"/>
              </a:ext>
            </a:extLst>
          </p:cNvPr>
          <p:cNvGrpSpPr>
            <a:grpSpLocks/>
          </p:cNvGrpSpPr>
          <p:nvPr/>
        </p:nvGrpSpPr>
        <p:grpSpPr bwMode="auto">
          <a:xfrm>
            <a:off x="3430589" y="5445125"/>
            <a:ext cx="625475" cy="577850"/>
            <a:chOff x="1201" y="3430"/>
            <a:chExt cx="394" cy="364"/>
          </a:xfrm>
        </p:grpSpPr>
        <p:sp>
          <p:nvSpPr>
            <p:cNvPr id="24603" name="Rectangle 27">
              <a:extLst>
                <a:ext uri="{FF2B5EF4-FFF2-40B4-BE49-F238E27FC236}">
                  <a16:creationId xmlns:a16="http://schemas.microsoft.com/office/drawing/2014/main" id="{78228CB4-B34F-4B16-86B0-4EBBF87002A0}"/>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24604" name="Picture 28">
              <a:extLst>
                <a:ext uri="{FF2B5EF4-FFF2-40B4-BE49-F238E27FC236}">
                  <a16:creationId xmlns:a16="http://schemas.microsoft.com/office/drawing/2014/main" id="{E05277B6-A801-4E76-AD86-A5985C23B6BF}"/>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605" name="Group 29">
            <a:extLst>
              <a:ext uri="{FF2B5EF4-FFF2-40B4-BE49-F238E27FC236}">
                <a16:creationId xmlns:a16="http://schemas.microsoft.com/office/drawing/2014/main" id="{1AF36396-70DB-4360-893B-125611EC138F}"/>
              </a:ext>
            </a:extLst>
          </p:cNvPr>
          <p:cNvGrpSpPr>
            <a:grpSpLocks/>
          </p:cNvGrpSpPr>
          <p:nvPr/>
        </p:nvGrpSpPr>
        <p:grpSpPr bwMode="auto">
          <a:xfrm>
            <a:off x="9288464" y="5480050"/>
            <a:ext cx="727075" cy="508000"/>
            <a:chOff x="4891" y="3452"/>
            <a:chExt cx="458" cy="320"/>
          </a:xfrm>
        </p:grpSpPr>
        <p:sp>
          <p:nvSpPr>
            <p:cNvPr id="24606" name="Rectangle 30">
              <a:extLst>
                <a:ext uri="{FF2B5EF4-FFF2-40B4-BE49-F238E27FC236}">
                  <a16:creationId xmlns:a16="http://schemas.microsoft.com/office/drawing/2014/main" id="{168B9D99-3203-4726-92D0-87409D1C3714}"/>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24607" name="Picture 31">
              <a:extLst>
                <a:ext uri="{FF2B5EF4-FFF2-40B4-BE49-F238E27FC236}">
                  <a16:creationId xmlns:a16="http://schemas.microsoft.com/office/drawing/2014/main" id="{44FE6589-DBC3-4EFC-B661-605417A9C41D}"/>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4608" name="Group 32">
            <a:extLst>
              <a:ext uri="{FF2B5EF4-FFF2-40B4-BE49-F238E27FC236}">
                <a16:creationId xmlns:a16="http://schemas.microsoft.com/office/drawing/2014/main" id="{7568DA78-43D8-4E04-84F5-64D234FD8436}"/>
              </a:ext>
            </a:extLst>
          </p:cNvPr>
          <p:cNvGrpSpPr>
            <a:grpSpLocks/>
          </p:cNvGrpSpPr>
          <p:nvPr/>
        </p:nvGrpSpPr>
        <p:grpSpPr bwMode="auto">
          <a:xfrm>
            <a:off x="8120064" y="4014788"/>
            <a:ext cx="1311275" cy="2832100"/>
            <a:chOff x="4155" y="2529"/>
            <a:chExt cx="826" cy="1784"/>
          </a:xfrm>
        </p:grpSpPr>
        <p:sp useBgFill="1">
          <p:nvSpPr>
            <p:cNvPr id="24609" name="Freeform 33">
              <a:extLst>
                <a:ext uri="{FF2B5EF4-FFF2-40B4-BE49-F238E27FC236}">
                  <a16:creationId xmlns:a16="http://schemas.microsoft.com/office/drawing/2014/main" id="{416692AC-D340-49BE-A3FD-859DB4DEB41C}"/>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4610" name="Rectangle 34">
              <a:extLst>
                <a:ext uri="{FF2B5EF4-FFF2-40B4-BE49-F238E27FC236}">
                  <a16:creationId xmlns:a16="http://schemas.microsoft.com/office/drawing/2014/main" id="{EC861392-025F-4BED-AD37-9C384967372E}"/>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24611" name="Group 35">
            <a:extLst>
              <a:ext uri="{FF2B5EF4-FFF2-40B4-BE49-F238E27FC236}">
                <a16:creationId xmlns:a16="http://schemas.microsoft.com/office/drawing/2014/main" id="{BC117188-DC39-4CC8-BB88-F21837CD9079}"/>
              </a:ext>
            </a:extLst>
          </p:cNvPr>
          <p:cNvGrpSpPr>
            <a:grpSpLocks/>
          </p:cNvGrpSpPr>
          <p:nvPr/>
        </p:nvGrpSpPr>
        <p:grpSpPr bwMode="auto">
          <a:xfrm>
            <a:off x="5237164" y="5465763"/>
            <a:ext cx="625475" cy="558800"/>
            <a:chOff x="2339" y="3443"/>
            <a:chExt cx="394" cy="352"/>
          </a:xfrm>
        </p:grpSpPr>
        <p:pic>
          <p:nvPicPr>
            <p:cNvPr id="24612" name="Picture 36">
              <a:extLst>
                <a:ext uri="{FF2B5EF4-FFF2-40B4-BE49-F238E27FC236}">
                  <a16:creationId xmlns:a16="http://schemas.microsoft.com/office/drawing/2014/main" id="{9CE54EEC-1D08-4FCA-BA2B-4FA5E9C429C2}"/>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13" name="Rectangle 37">
              <a:extLst>
                <a:ext uri="{FF2B5EF4-FFF2-40B4-BE49-F238E27FC236}">
                  <a16:creationId xmlns:a16="http://schemas.microsoft.com/office/drawing/2014/main" id="{522939E6-59AA-4747-8B14-DFDC416821CB}"/>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spTree>
  </p:cSld>
  <p:clrMapOvr>
    <a:masterClrMapping/>
  </p:clrMapOvr>
  <p:transition>
    <p:strips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a:extLst>
              <a:ext uri="{FF2B5EF4-FFF2-40B4-BE49-F238E27FC236}">
                <a16:creationId xmlns:a16="http://schemas.microsoft.com/office/drawing/2014/main" id="{A0B12FAF-EA8F-4A0D-8BD7-B0BB733D8CB8}"/>
              </a:ext>
            </a:extLst>
          </p:cNvPr>
          <p:cNvSpPr>
            <a:spLocks noGrp="1" noChangeArrowheads="1"/>
          </p:cNvSpPr>
          <p:nvPr>
            <p:ph type="title"/>
          </p:nvPr>
        </p:nvSpPr>
        <p:spPr/>
        <p:txBody>
          <a:bodyPr/>
          <a:lstStyle/>
          <a:p>
            <a:r>
              <a:rPr lang="en-US" altLang="ti-ET" dirty="0">
                <a:solidFill>
                  <a:schemeClr val="tx1"/>
                </a:solidFill>
              </a:rPr>
              <a:t>Serial Search</a:t>
            </a:r>
          </a:p>
        </p:txBody>
      </p:sp>
      <p:sp>
        <p:nvSpPr>
          <p:cNvPr id="71683" name="Rectangle 1027">
            <a:extLst>
              <a:ext uri="{FF2B5EF4-FFF2-40B4-BE49-F238E27FC236}">
                <a16:creationId xmlns:a16="http://schemas.microsoft.com/office/drawing/2014/main" id="{0FF1A1E0-DE88-4252-98FA-1A0E1BFA6E98}"/>
              </a:ext>
            </a:extLst>
          </p:cNvPr>
          <p:cNvSpPr>
            <a:spLocks noGrp="1" noChangeArrowheads="1"/>
          </p:cNvSpPr>
          <p:nvPr>
            <p:ph type="body" idx="1"/>
          </p:nvPr>
        </p:nvSpPr>
        <p:spPr/>
        <p:txBody>
          <a:bodyPr/>
          <a:lstStyle/>
          <a:p>
            <a:r>
              <a:rPr lang="en-US" altLang="ti-ET"/>
              <a:t>Step through array of records, one at a time.</a:t>
            </a:r>
          </a:p>
          <a:p>
            <a:r>
              <a:rPr lang="en-US" altLang="ti-ET"/>
              <a:t>Look for record with matching key.</a:t>
            </a:r>
          </a:p>
          <a:p>
            <a:r>
              <a:rPr lang="en-US" altLang="ti-ET"/>
              <a:t>Search stops when </a:t>
            </a:r>
          </a:p>
          <a:p>
            <a:pPr lvl="1"/>
            <a:r>
              <a:rPr lang="en-US" altLang="ti-ET"/>
              <a:t>record with matching key is found</a:t>
            </a:r>
          </a:p>
          <a:p>
            <a:pPr lvl="1"/>
            <a:r>
              <a:rPr lang="en-US" altLang="ti-ET"/>
              <a:t>or when search has examined all records without success.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217CB8D-22F6-4AEB-954B-880F713AC72A}"/>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Collisions</a:t>
            </a:r>
          </a:p>
        </p:txBody>
      </p:sp>
      <p:sp>
        <p:nvSpPr>
          <p:cNvPr id="26627" name="Rectangle 3">
            <a:extLst>
              <a:ext uri="{FF2B5EF4-FFF2-40B4-BE49-F238E27FC236}">
                <a16:creationId xmlns:a16="http://schemas.microsoft.com/office/drawing/2014/main" id="{28164F1F-159A-4418-ABA1-6186760AD143}"/>
              </a:ext>
            </a:extLst>
          </p:cNvPr>
          <p:cNvSpPr>
            <a:spLocks noGrp="1" noChangeArrowheads="1"/>
          </p:cNvSpPr>
          <p:nvPr>
            <p:ph type="body" sz="half" idx="1"/>
          </p:nvPr>
        </p:nvSpPr>
        <p:spPr>
          <a:xfrm>
            <a:off x="2209801" y="1774825"/>
            <a:ext cx="4525963"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Here is another new record to insert, with a hash value of 2.</a:t>
            </a:r>
          </a:p>
        </p:txBody>
      </p:sp>
      <p:sp useBgFill="1">
        <p:nvSpPr>
          <p:cNvPr id="26628" name="Freeform 4">
            <a:extLst>
              <a:ext uri="{FF2B5EF4-FFF2-40B4-BE49-F238E27FC236}">
                <a16:creationId xmlns:a16="http://schemas.microsoft.com/office/drawing/2014/main" id="{D86840F8-3AE8-491C-9BBD-9101663CD157}"/>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6629" name="Rectangle 5">
            <a:extLst>
              <a:ext uri="{FF2B5EF4-FFF2-40B4-BE49-F238E27FC236}">
                <a16:creationId xmlns:a16="http://schemas.microsoft.com/office/drawing/2014/main" id="{F61BCB2F-F39F-4AB8-9C81-574DF5DA27D1}"/>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6630" name="Line 6">
            <a:extLst>
              <a:ext uri="{FF2B5EF4-FFF2-40B4-BE49-F238E27FC236}">
                <a16:creationId xmlns:a16="http://schemas.microsoft.com/office/drawing/2014/main" id="{F992A7CA-406C-435E-8533-1D8ECEA97D0F}"/>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6631" name="Line 7">
            <a:extLst>
              <a:ext uri="{FF2B5EF4-FFF2-40B4-BE49-F238E27FC236}">
                <a16:creationId xmlns:a16="http://schemas.microsoft.com/office/drawing/2014/main" id="{E41640D1-7ADC-410A-8122-BC2AF385B080}"/>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6632" name="Line 8">
            <a:extLst>
              <a:ext uri="{FF2B5EF4-FFF2-40B4-BE49-F238E27FC236}">
                <a16:creationId xmlns:a16="http://schemas.microsoft.com/office/drawing/2014/main" id="{C73A7485-7D77-4B34-81A8-F21B9AA170F1}"/>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6633" name="Line 9">
            <a:extLst>
              <a:ext uri="{FF2B5EF4-FFF2-40B4-BE49-F238E27FC236}">
                <a16:creationId xmlns:a16="http://schemas.microsoft.com/office/drawing/2014/main" id="{5484C588-7B7E-469B-AC00-61E83DD69B0C}"/>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6634" name="Line 10">
            <a:extLst>
              <a:ext uri="{FF2B5EF4-FFF2-40B4-BE49-F238E27FC236}">
                <a16:creationId xmlns:a16="http://schemas.microsoft.com/office/drawing/2014/main" id="{60C8DA1A-40CA-46E3-8F85-E94E530D25B6}"/>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6635" name="Line 11">
            <a:extLst>
              <a:ext uri="{FF2B5EF4-FFF2-40B4-BE49-F238E27FC236}">
                <a16:creationId xmlns:a16="http://schemas.microsoft.com/office/drawing/2014/main" id="{35EE01C3-9339-41E3-8FD6-3B77310E3CEB}"/>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6636" name="Rectangle 12">
            <a:extLst>
              <a:ext uri="{FF2B5EF4-FFF2-40B4-BE49-F238E27FC236}">
                <a16:creationId xmlns:a16="http://schemas.microsoft.com/office/drawing/2014/main" id="{A91F6F78-EF30-45A6-84AD-1E7F1990F79A}"/>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26637" name="Rectangle 13">
            <a:extLst>
              <a:ext uri="{FF2B5EF4-FFF2-40B4-BE49-F238E27FC236}">
                <a16:creationId xmlns:a16="http://schemas.microsoft.com/office/drawing/2014/main" id="{2B9E976A-BE93-4D6D-AEA6-12DC3E630498}"/>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26638" name="Rectangle 14">
            <a:extLst>
              <a:ext uri="{FF2B5EF4-FFF2-40B4-BE49-F238E27FC236}">
                <a16:creationId xmlns:a16="http://schemas.microsoft.com/office/drawing/2014/main" id="{3BFCA77A-E489-4857-B5D5-2123B50B1801}"/>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26639" name="Rectangle 15">
            <a:extLst>
              <a:ext uri="{FF2B5EF4-FFF2-40B4-BE49-F238E27FC236}">
                <a16:creationId xmlns:a16="http://schemas.microsoft.com/office/drawing/2014/main" id="{0B51A5D4-E5CE-48B0-8EF9-4FB75C47850D}"/>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26640" name="Rectangle 16">
            <a:extLst>
              <a:ext uri="{FF2B5EF4-FFF2-40B4-BE49-F238E27FC236}">
                <a16:creationId xmlns:a16="http://schemas.microsoft.com/office/drawing/2014/main" id="{C699F829-D590-4297-A1DF-BEA8DA2E442E}"/>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26641" name="Rectangle 17">
            <a:extLst>
              <a:ext uri="{FF2B5EF4-FFF2-40B4-BE49-F238E27FC236}">
                <a16:creationId xmlns:a16="http://schemas.microsoft.com/office/drawing/2014/main" id="{3C9C2CD0-E2F6-4199-BE42-AB859997EF67}"/>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26642" name="Rectangle 18">
            <a:extLst>
              <a:ext uri="{FF2B5EF4-FFF2-40B4-BE49-F238E27FC236}">
                <a16:creationId xmlns:a16="http://schemas.microsoft.com/office/drawing/2014/main" id="{520B1719-359C-443B-B472-06F432AFF88E}"/>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6643" name="Rectangle 19">
            <a:extLst>
              <a:ext uri="{FF2B5EF4-FFF2-40B4-BE49-F238E27FC236}">
                <a16:creationId xmlns:a16="http://schemas.microsoft.com/office/drawing/2014/main" id="{3FDA7384-AFED-4FB3-99A1-B340D8000559}"/>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26644" name="Group 20">
            <a:extLst>
              <a:ext uri="{FF2B5EF4-FFF2-40B4-BE49-F238E27FC236}">
                <a16:creationId xmlns:a16="http://schemas.microsoft.com/office/drawing/2014/main" id="{A6591D8C-B4A6-4070-8271-FAE64370623B}"/>
              </a:ext>
            </a:extLst>
          </p:cNvPr>
          <p:cNvGrpSpPr>
            <a:grpSpLocks/>
          </p:cNvGrpSpPr>
          <p:nvPr/>
        </p:nvGrpSpPr>
        <p:grpSpPr bwMode="auto">
          <a:xfrm>
            <a:off x="6122988" y="5475288"/>
            <a:ext cx="677862" cy="519112"/>
            <a:chOff x="2897" y="3449"/>
            <a:chExt cx="427" cy="327"/>
          </a:xfrm>
        </p:grpSpPr>
        <p:sp>
          <p:nvSpPr>
            <p:cNvPr id="26645" name="Rectangle 21">
              <a:extLst>
                <a:ext uri="{FF2B5EF4-FFF2-40B4-BE49-F238E27FC236}">
                  <a16:creationId xmlns:a16="http://schemas.microsoft.com/office/drawing/2014/main" id="{C8AB9162-B23B-4DDD-9F1A-282A802969C6}"/>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26646" name="Picture 22">
              <a:extLst>
                <a:ext uri="{FF2B5EF4-FFF2-40B4-BE49-F238E27FC236}">
                  <a16:creationId xmlns:a16="http://schemas.microsoft.com/office/drawing/2014/main" id="{9CA3A75D-A872-492D-B023-5B5AEDAE0AE6}"/>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647" name="Group 23">
            <a:extLst>
              <a:ext uri="{FF2B5EF4-FFF2-40B4-BE49-F238E27FC236}">
                <a16:creationId xmlns:a16="http://schemas.microsoft.com/office/drawing/2014/main" id="{214873A0-0A7B-4D48-9E3F-C7C38D8FBC82}"/>
              </a:ext>
            </a:extLst>
          </p:cNvPr>
          <p:cNvGrpSpPr>
            <a:grpSpLocks/>
          </p:cNvGrpSpPr>
          <p:nvPr/>
        </p:nvGrpSpPr>
        <p:grpSpPr bwMode="auto">
          <a:xfrm>
            <a:off x="4346576" y="5449888"/>
            <a:ext cx="677863" cy="569912"/>
            <a:chOff x="1778" y="3433"/>
            <a:chExt cx="427" cy="359"/>
          </a:xfrm>
        </p:grpSpPr>
        <p:sp>
          <p:nvSpPr>
            <p:cNvPr id="26648" name="Rectangle 24">
              <a:extLst>
                <a:ext uri="{FF2B5EF4-FFF2-40B4-BE49-F238E27FC236}">
                  <a16:creationId xmlns:a16="http://schemas.microsoft.com/office/drawing/2014/main" id="{B75A2B1B-C949-47D8-9D0F-DBC5875E9DAF}"/>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26649" name="Picture 25">
              <a:extLst>
                <a:ext uri="{FF2B5EF4-FFF2-40B4-BE49-F238E27FC236}">
                  <a16:creationId xmlns:a16="http://schemas.microsoft.com/office/drawing/2014/main" id="{00A3799C-7C71-4189-BAC3-D93BB51AAB4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650" name="Group 26">
            <a:extLst>
              <a:ext uri="{FF2B5EF4-FFF2-40B4-BE49-F238E27FC236}">
                <a16:creationId xmlns:a16="http://schemas.microsoft.com/office/drawing/2014/main" id="{325B80B7-B23E-4F74-ACCB-A70BDB078408}"/>
              </a:ext>
            </a:extLst>
          </p:cNvPr>
          <p:cNvGrpSpPr>
            <a:grpSpLocks/>
          </p:cNvGrpSpPr>
          <p:nvPr/>
        </p:nvGrpSpPr>
        <p:grpSpPr bwMode="auto">
          <a:xfrm>
            <a:off x="3430589" y="5445125"/>
            <a:ext cx="625475" cy="577850"/>
            <a:chOff x="1201" y="3430"/>
            <a:chExt cx="394" cy="364"/>
          </a:xfrm>
        </p:grpSpPr>
        <p:sp>
          <p:nvSpPr>
            <p:cNvPr id="26651" name="Rectangle 27">
              <a:extLst>
                <a:ext uri="{FF2B5EF4-FFF2-40B4-BE49-F238E27FC236}">
                  <a16:creationId xmlns:a16="http://schemas.microsoft.com/office/drawing/2014/main" id="{E778CF8C-32B1-4C64-A19C-5F4991E8B17B}"/>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26652" name="Picture 28">
              <a:extLst>
                <a:ext uri="{FF2B5EF4-FFF2-40B4-BE49-F238E27FC236}">
                  <a16:creationId xmlns:a16="http://schemas.microsoft.com/office/drawing/2014/main" id="{B5F5CBCB-1390-4F8D-A0A5-5A9635E78447}"/>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653" name="Group 29">
            <a:extLst>
              <a:ext uri="{FF2B5EF4-FFF2-40B4-BE49-F238E27FC236}">
                <a16:creationId xmlns:a16="http://schemas.microsoft.com/office/drawing/2014/main" id="{FD74F871-5704-4425-A7F2-B9065BB00D0D}"/>
              </a:ext>
            </a:extLst>
          </p:cNvPr>
          <p:cNvGrpSpPr>
            <a:grpSpLocks/>
          </p:cNvGrpSpPr>
          <p:nvPr/>
        </p:nvGrpSpPr>
        <p:grpSpPr bwMode="auto">
          <a:xfrm>
            <a:off x="9288464" y="5480050"/>
            <a:ext cx="727075" cy="508000"/>
            <a:chOff x="4891" y="3452"/>
            <a:chExt cx="458" cy="320"/>
          </a:xfrm>
        </p:grpSpPr>
        <p:sp>
          <p:nvSpPr>
            <p:cNvPr id="26654" name="Rectangle 30">
              <a:extLst>
                <a:ext uri="{FF2B5EF4-FFF2-40B4-BE49-F238E27FC236}">
                  <a16:creationId xmlns:a16="http://schemas.microsoft.com/office/drawing/2014/main" id="{A1E216C7-C5A2-48B1-B41D-54082F0FBA28}"/>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26655" name="Picture 31">
              <a:extLst>
                <a:ext uri="{FF2B5EF4-FFF2-40B4-BE49-F238E27FC236}">
                  <a16:creationId xmlns:a16="http://schemas.microsoft.com/office/drawing/2014/main" id="{52EE425D-61D5-4599-8270-BD65D850EC25}"/>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6656" name="Group 32">
            <a:extLst>
              <a:ext uri="{FF2B5EF4-FFF2-40B4-BE49-F238E27FC236}">
                <a16:creationId xmlns:a16="http://schemas.microsoft.com/office/drawing/2014/main" id="{66826A5D-029D-46F6-B021-26C15C6F8B88}"/>
              </a:ext>
            </a:extLst>
          </p:cNvPr>
          <p:cNvGrpSpPr>
            <a:grpSpLocks/>
          </p:cNvGrpSpPr>
          <p:nvPr/>
        </p:nvGrpSpPr>
        <p:grpSpPr bwMode="auto">
          <a:xfrm>
            <a:off x="8120064" y="4014788"/>
            <a:ext cx="1311275" cy="2832100"/>
            <a:chOff x="4155" y="2529"/>
            <a:chExt cx="826" cy="1784"/>
          </a:xfrm>
        </p:grpSpPr>
        <p:sp useBgFill="1">
          <p:nvSpPr>
            <p:cNvPr id="26657" name="Freeform 33">
              <a:extLst>
                <a:ext uri="{FF2B5EF4-FFF2-40B4-BE49-F238E27FC236}">
                  <a16:creationId xmlns:a16="http://schemas.microsoft.com/office/drawing/2014/main" id="{3A5C9D32-76F6-490E-A29E-BE4917CCC340}"/>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6658" name="Rectangle 34">
              <a:extLst>
                <a:ext uri="{FF2B5EF4-FFF2-40B4-BE49-F238E27FC236}">
                  <a16:creationId xmlns:a16="http://schemas.microsoft.com/office/drawing/2014/main" id="{47D59A5F-6C74-4F68-AD66-8C81A105F602}"/>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26659" name="Group 35">
            <a:extLst>
              <a:ext uri="{FF2B5EF4-FFF2-40B4-BE49-F238E27FC236}">
                <a16:creationId xmlns:a16="http://schemas.microsoft.com/office/drawing/2014/main" id="{9BE927EA-DCF5-4092-967A-371A4BC46099}"/>
              </a:ext>
            </a:extLst>
          </p:cNvPr>
          <p:cNvGrpSpPr>
            <a:grpSpLocks/>
          </p:cNvGrpSpPr>
          <p:nvPr/>
        </p:nvGrpSpPr>
        <p:grpSpPr bwMode="auto">
          <a:xfrm>
            <a:off x="5237164" y="5465763"/>
            <a:ext cx="625475" cy="558800"/>
            <a:chOff x="2339" y="3443"/>
            <a:chExt cx="394" cy="352"/>
          </a:xfrm>
        </p:grpSpPr>
        <p:pic>
          <p:nvPicPr>
            <p:cNvPr id="26660" name="Picture 36">
              <a:extLst>
                <a:ext uri="{FF2B5EF4-FFF2-40B4-BE49-F238E27FC236}">
                  <a16:creationId xmlns:a16="http://schemas.microsoft.com/office/drawing/2014/main" id="{8A085526-D412-4E28-892A-6269B0F2DB42}"/>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61" name="Rectangle 37">
              <a:extLst>
                <a:ext uri="{FF2B5EF4-FFF2-40B4-BE49-F238E27FC236}">
                  <a16:creationId xmlns:a16="http://schemas.microsoft.com/office/drawing/2014/main" id="{0F217364-FEC4-4316-B5AC-9D8A00A469B5}"/>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sp>
        <p:nvSpPr>
          <p:cNvPr id="26662" name="Rectangle 38">
            <a:extLst>
              <a:ext uri="{FF2B5EF4-FFF2-40B4-BE49-F238E27FC236}">
                <a16:creationId xmlns:a16="http://schemas.microsoft.com/office/drawing/2014/main" id="{2D730608-875F-4D16-95D2-968875270209}"/>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pic>
        <p:nvPicPr>
          <p:cNvPr id="26663" name="Picture 39">
            <a:extLst>
              <a:ext uri="{FF2B5EF4-FFF2-40B4-BE49-F238E27FC236}">
                <a16:creationId xmlns:a16="http://schemas.microsoft.com/office/drawing/2014/main" id="{AC6F2511-1408-475B-8231-E86E7299359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9400" y="1558925"/>
            <a:ext cx="1873250" cy="172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64" name="Oval 40">
            <a:extLst>
              <a:ext uri="{FF2B5EF4-FFF2-40B4-BE49-F238E27FC236}">
                <a16:creationId xmlns:a16="http://schemas.microsoft.com/office/drawing/2014/main" id="{8ABFD606-700D-472F-81AA-37B40A963383}"/>
              </a:ext>
            </a:extLst>
          </p:cNvPr>
          <p:cNvSpPr>
            <a:spLocks noChangeArrowheads="1"/>
          </p:cNvSpPr>
          <p:nvPr/>
        </p:nvSpPr>
        <p:spPr bwMode="auto">
          <a:xfrm>
            <a:off x="8388350" y="895350"/>
            <a:ext cx="1874838"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26665" name="Rectangle 41">
            <a:extLst>
              <a:ext uri="{FF2B5EF4-FFF2-40B4-BE49-F238E27FC236}">
                <a16:creationId xmlns:a16="http://schemas.microsoft.com/office/drawing/2014/main" id="{3E83D541-6BE2-4D98-8B8C-36A3A51FE3E3}"/>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701466868</a:t>
            </a:r>
          </a:p>
        </p:txBody>
      </p:sp>
      <p:sp>
        <p:nvSpPr>
          <p:cNvPr id="26666" name="Line 42">
            <a:extLst>
              <a:ext uri="{FF2B5EF4-FFF2-40B4-BE49-F238E27FC236}">
                <a16:creationId xmlns:a16="http://schemas.microsoft.com/office/drawing/2014/main" id="{27A2DE9B-48B3-4B80-8D8B-B6ED895DC785}"/>
              </a:ext>
            </a:extLst>
          </p:cNvPr>
          <p:cNvSpPr>
            <a:spLocks noChangeShapeType="1"/>
          </p:cNvSpPr>
          <p:nvPr/>
        </p:nvSpPr>
        <p:spPr bwMode="auto">
          <a:xfrm flipH="1">
            <a:off x="4826001" y="2376488"/>
            <a:ext cx="2720975" cy="2432050"/>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6667" name="AutoShape 43">
            <a:extLst>
              <a:ext uri="{FF2B5EF4-FFF2-40B4-BE49-F238E27FC236}">
                <a16:creationId xmlns:a16="http://schemas.microsoft.com/office/drawing/2014/main" id="{DDC7EA49-5ECF-4C64-BCDD-955BE7B205F3}"/>
              </a:ext>
            </a:extLst>
          </p:cNvPr>
          <p:cNvSpPr>
            <a:spLocks noChangeArrowheads="1"/>
          </p:cNvSpPr>
          <p:nvPr/>
        </p:nvSpPr>
        <p:spPr bwMode="auto">
          <a:xfrm rot="10800000" flipH="1">
            <a:off x="8848726"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88" tIns="44450" rIns="90488" bIns="44450" anchor="ctr"/>
          <a:lstStyle/>
          <a:p>
            <a:pPr algn="ctr" eaLnBrk="0" fontAlgn="base" hangingPunct="0">
              <a:spcBef>
                <a:spcPct val="0"/>
              </a:spcBef>
              <a:spcAft>
                <a:spcPct val="0"/>
              </a:spcAft>
            </a:pPr>
            <a:r>
              <a:rPr lang="en-US" altLang="ti-ET" sz="2400" b="1">
                <a:latin typeface="Times New Roman" panose="02020603050405020304" pitchFamily="18" charset="0"/>
              </a:rPr>
              <a:t>My hash</a:t>
            </a:r>
          </a:p>
          <a:p>
            <a:pPr algn="ctr" eaLnBrk="0" fontAlgn="base" hangingPunct="0">
              <a:spcBef>
                <a:spcPct val="0"/>
              </a:spcBef>
              <a:spcAft>
                <a:spcPct val="0"/>
              </a:spcAft>
            </a:pPr>
            <a:r>
              <a:rPr lang="en-US" altLang="ti-ET" sz="2400" b="1">
                <a:latin typeface="Times New Roman" panose="02020603050405020304" pitchFamily="18" charset="0"/>
              </a:rPr>
              <a:t>value is [2].</a:t>
            </a:r>
          </a:p>
        </p:txBody>
      </p:sp>
    </p:spTree>
  </p:cSld>
  <p:clrMapOvr>
    <a:masterClrMapping/>
  </p:clrMapOvr>
  <p:transition>
    <p:strips dir="l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925C07C-E793-492A-A888-B532CE88C406}"/>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Collisions</a:t>
            </a:r>
          </a:p>
        </p:txBody>
      </p:sp>
      <p:sp>
        <p:nvSpPr>
          <p:cNvPr id="28675" name="Rectangle 3">
            <a:extLst>
              <a:ext uri="{FF2B5EF4-FFF2-40B4-BE49-F238E27FC236}">
                <a16:creationId xmlns:a16="http://schemas.microsoft.com/office/drawing/2014/main" id="{481FAEF3-014F-44E6-9932-B4AFEAD886EE}"/>
              </a:ext>
            </a:extLst>
          </p:cNvPr>
          <p:cNvSpPr>
            <a:spLocks noGrp="1" noChangeArrowheads="1"/>
          </p:cNvSpPr>
          <p:nvPr>
            <p:ph type="body" sz="half" idx="1"/>
          </p:nvPr>
        </p:nvSpPr>
        <p:spPr>
          <a:xfrm>
            <a:off x="2209801" y="1774825"/>
            <a:ext cx="4525963"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This is called a </a:t>
            </a:r>
            <a:r>
              <a:rPr lang="en-US" altLang="ti-ET" sz="2800" b="1" u="sng">
                <a:solidFill>
                  <a:schemeClr val="accent2"/>
                </a:solidFill>
              </a:rPr>
              <a:t>collision</a:t>
            </a:r>
            <a:r>
              <a:rPr lang="en-US" altLang="ti-ET" sz="2800"/>
              <a:t>, because there is already another valid record at [2].</a:t>
            </a:r>
          </a:p>
        </p:txBody>
      </p:sp>
      <p:sp useBgFill="1">
        <p:nvSpPr>
          <p:cNvPr id="28676" name="Freeform 4">
            <a:extLst>
              <a:ext uri="{FF2B5EF4-FFF2-40B4-BE49-F238E27FC236}">
                <a16:creationId xmlns:a16="http://schemas.microsoft.com/office/drawing/2014/main" id="{C3505674-0889-4784-89EC-2770B86BDEFF}"/>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8677" name="Rectangle 5">
            <a:extLst>
              <a:ext uri="{FF2B5EF4-FFF2-40B4-BE49-F238E27FC236}">
                <a16:creationId xmlns:a16="http://schemas.microsoft.com/office/drawing/2014/main" id="{BF2393EB-5FA1-4D62-A6D5-85765882E5D5}"/>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8678" name="Line 6">
            <a:extLst>
              <a:ext uri="{FF2B5EF4-FFF2-40B4-BE49-F238E27FC236}">
                <a16:creationId xmlns:a16="http://schemas.microsoft.com/office/drawing/2014/main" id="{E0A8533B-20A1-46F8-888E-C8A789639606}"/>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8679" name="Line 7">
            <a:extLst>
              <a:ext uri="{FF2B5EF4-FFF2-40B4-BE49-F238E27FC236}">
                <a16:creationId xmlns:a16="http://schemas.microsoft.com/office/drawing/2014/main" id="{048A4FB8-BAA2-4CD1-9665-07FF27402EBC}"/>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8680" name="Line 8">
            <a:extLst>
              <a:ext uri="{FF2B5EF4-FFF2-40B4-BE49-F238E27FC236}">
                <a16:creationId xmlns:a16="http://schemas.microsoft.com/office/drawing/2014/main" id="{B484B223-93CF-4CE1-A1A4-59EB160344D8}"/>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8681" name="Line 9">
            <a:extLst>
              <a:ext uri="{FF2B5EF4-FFF2-40B4-BE49-F238E27FC236}">
                <a16:creationId xmlns:a16="http://schemas.microsoft.com/office/drawing/2014/main" id="{BF8E9717-FADA-446A-AC27-9C7FF2D3799B}"/>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8682" name="Line 10">
            <a:extLst>
              <a:ext uri="{FF2B5EF4-FFF2-40B4-BE49-F238E27FC236}">
                <a16:creationId xmlns:a16="http://schemas.microsoft.com/office/drawing/2014/main" id="{B58620E5-AB0A-4553-9E1D-3EE2FA70D78A}"/>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8683" name="Line 11">
            <a:extLst>
              <a:ext uri="{FF2B5EF4-FFF2-40B4-BE49-F238E27FC236}">
                <a16:creationId xmlns:a16="http://schemas.microsoft.com/office/drawing/2014/main" id="{B948C21A-4E71-42ED-AE8C-471C01E5F2BF}"/>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8684" name="Rectangle 12">
            <a:extLst>
              <a:ext uri="{FF2B5EF4-FFF2-40B4-BE49-F238E27FC236}">
                <a16:creationId xmlns:a16="http://schemas.microsoft.com/office/drawing/2014/main" id="{DAED9C7F-56BA-4C34-B3C8-7A840769558A}"/>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28685" name="Rectangle 13">
            <a:extLst>
              <a:ext uri="{FF2B5EF4-FFF2-40B4-BE49-F238E27FC236}">
                <a16:creationId xmlns:a16="http://schemas.microsoft.com/office/drawing/2014/main" id="{247A0323-B9DF-4ABC-A8BC-2DA3D2022964}"/>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28686" name="Rectangle 14">
            <a:extLst>
              <a:ext uri="{FF2B5EF4-FFF2-40B4-BE49-F238E27FC236}">
                <a16:creationId xmlns:a16="http://schemas.microsoft.com/office/drawing/2014/main" id="{7B5934E2-DE8E-40B0-9545-538F273614F6}"/>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28687" name="Rectangle 15">
            <a:extLst>
              <a:ext uri="{FF2B5EF4-FFF2-40B4-BE49-F238E27FC236}">
                <a16:creationId xmlns:a16="http://schemas.microsoft.com/office/drawing/2014/main" id="{ED049FC6-45C7-4AF6-92D5-4CB2C10145DC}"/>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28688" name="Rectangle 16">
            <a:extLst>
              <a:ext uri="{FF2B5EF4-FFF2-40B4-BE49-F238E27FC236}">
                <a16:creationId xmlns:a16="http://schemas.microsoft.com/office/drawing/2014/main" id="{AEE066A1-9B75-40DA-9E4D-4F3DE3892EBD}"/>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28689" name="Rectangle 17">
            <a:extLst>
              <a:ext uri="{FF2B5EF4-FFF2-40B4-BE49-F238E27FC236}">
                <a16:creationId xmlns:a16="http://schemas.microsoft.com/office/drawing/2014/main" id="{BC873D30-3EEF-481E-9225-CC30F61BFA64}"/>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28690" name="Rectangle 18">
            <a:extLst>
              <a:ext uri="{FF2B5EF4-FFF2-40B4-BE49-F238E27FC236}">
                <a16:creationId xmlns:a16="http://schemas.microsoft.com/office/drawing/2014/main" id="{B2971AC5-CBE8-4891-BC8A-17EED2D86DF1}"/>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28691" name="Rectangle 19">
            <a:extLst>
              <a:ext uri="{FF2B5EF4-FFF2-40B4-BE49-F238E27FC236}">
                <a16:creationId xmlns:a16="http://schemas.microsoft.com/office/drawing/2014/main" id="{F1366B6F-8991-400E-A271-314A4C01188D}"/>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28692" name="Group 20">
            <a:extLst>
              <a:ext uri="{FF2B5EF4-FFF2-40B4-BE49-F238E27FC236}">
                <a16:creationId xmlns:a16="http://schemas.microsoft.com/office/drawing/2014/main" id="{DF6F2C54-A5E1-4B11-AF2F-07FAE5C9A5B1}"/>
              </a:ext>
            </a:extLst>
          </p:cNvPr>
          <p:cNvGrpSpPr>
            <a:grpSpLocks/>
          </p:cNvGrpSpPr>
          <p:nvPr/>
        </p:nvGrpSpPr>
        <p:grpSpPr bwMode="auto">
          <a:xfrm>
            <a:off x="6122988" y="5475288"/>
            <a:ext cx="677862" cy="519112"/>
            <a:chOff x="2897" y="3449"/>
            <a:chExt cx="427" cy="327"/>
          </a:xfrm>
        </p:grpSpPr>
        <p:sp>
          <p:nvSpPr>
            <p:cNvPr id="28693" name="Rectangle 21">
              <a:extLst>
                <a:ext uri="{FF2B5EF4-FFF2-40B4-BE49-F238E27FC236}">
                  <a16:creationId xmlns:a16="http://schemas.microsoft.com/office/drawing/2014/main" id="{31695FAA-EC81-43C6-B285-9748374ED64B}"/>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28694" name="Picture 22">
              <a:extLst>
                <a:ext uri="{FF2B5EF4-FFF2-40B4-BE49-F238E27FC236}">
                  <a16:creationId xmlns:a16="http://schemas.microsoft.com/office/drawing/2014/main" id="{6642296D-8819-42BA-9C17-751778F80DBC}"/>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695" name="Group 23">
            <a:extLst>
              <a:ext uri="{FF2B5EF4-FFF2-40B4-BE49-F238E27FC236}">
                <a16:creationId xmlns:a16="http://schemas.microsoft.com/office/drawing/2014/main" id="{EF2F6517-F6E3-40A6-A80F-6718FD0E1504}"/>
              </a:ext>
            </a:extLst>
          </p:cNvPr>
          <p:cNvGrpSpPr>
            <a:grpSpLocks/>
          </p:cNvGrpSpPr>
          <p:nvPr/>
        </p:nvGrpSpPr>
        <p:grpSpPr bwMode="auto">
          <a:xfrm>
            <a:off x="4346576" y="5449888"/>
            <a:ext cx="677863" cy="569912"/>
            <a:chOff x="1778" y="3433"/>
            <a:chExt cx="427" cy="359"/>
          </a:xfrm>
        </p:grpSpPr>
        <p:sp>
          <p:nvSpPr>
            <p:cNvPr id="28696" name="Rectangle 24">
              <a:extLst>
                <a:ext uri="{FF2B5EF4-FFF2-40B4-BE49-F238E27FC236}">
                  <a16:creationId xmlns:a16="http://schemas.microsoft.com/office/drawing/2014/main" id="{2ABD7F31-33E2-47AC-BCCE-2F2E0B027C85}"/>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28697" name="Picture 25">
              <a:extLst>
                <a:ext uri="{FF2B5EF4-FFF2-40B4-BE49-F238E27FC236}">
                  <a16:creationId xmlns:a16="http://schemas.microsoft.com/office/drawing/2014/main" id="{B83E708D-9ADD-497C-9370-5D0EC818B65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698" name="Group 26">
            <a:extLst>
              <a:ext uri="{FF2B5EF4-FFF2-40B4-BE49-F238E27FC236}">
                <a16:creationId xmlns:a16="http://schemas.microsoft.com/office/drawing/2014/main" id="{5B464387-A088-4E1B-B373-5ACF2A28A2A4}"/>
              </a:ext>
            </a:extLst>
          </p:cNvPr>
          <p:cNvGrpSpPr>
            <a:grpSpLocks/>
          </p:cNvGrpSpPr>
          <p:nvPr/>
        </p:nvGrpSpPr>
        <p:grpSpPr bwMode="auto">
          <a:xfrm>
            <a:off x="3430589" y="5445125"/>
            <a:ext cx="625475" cy="577850"/>
            <a:chOff x="1201" y="3430"/>
            <a:chExt cx="394" cy="364"/>
          </a:xfrm>
        </p:grpSpPr>
        <p:sp>
          <p:nvSpPr>
            <p:cNvPr id="28699" name="Rectangle 27">
              <a:extLst>
                <a:ext uri="{FF2B5EF4-FFF2-40B4-BE49-F238E27FC236}">
                  <a16:creationId xmlns:a16="http://schemas.microsoft.com/office/drawing/2014/main" id="{B726C5FA-DEA9-4A71-B882-8AE9F06CB8AD}"/>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28700" name="Picture 28">
              <a:extLst>
                <a:ext uri="{FF2B5EF4-FFF2-40B4-BE49-F238E27FC236}">
                  <a16:creationId xmlns:a16="http://schemas.microsoft.com/office/drawing/2014/main" id="{D0937B9C-4338-4CEA-B56C-690F4EF9B62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701" name="Group 29">
            <a:extLst>
              <a:ext uri="{FF2B5EF4-FFF2-40B4-BE49-F238E27FC236}">
                <a16:creationId xmlns:a16="http://schemas.microsoft.com/office/drawing/2014/main" id="{2C9132B5-7929-4607-AFCC-8BA4F9B0A2AE}"/>
              </a:ext>
            </a:extLst>
          </p:cNvPr>
          <p:cNvGrpSpPr>
            <a:grpSpLocks/>
          </p:cNvGrpSpPr>
          <p:nvPr/>
        </p:nvGrpSpPr>
        <p:grpSpPr bwMode="auto">
          <a:xfrm>
            <a:off x="9288464" y="5480050"/>
            <a:ext cx="727075" cy="508000"/>
            <a:chOff x="4891" y="3452"/>
            <a:chExt cx="458" cy="320"/>
          </a:xfrm>
        </p:grpSpPr>
        <p:sp>
          <p:nvSpPr>
            <p:cNvPr id="28702" name="Rectangle 30">
              <a:extLst>
                <a:ext uri="{FF2B5EF4-FFF2-40B4-BE49-F238E27FC236}">
                  <a16:creationId xmlns:a16="http://schemas.microsoft.com/office/drawing/2014/main" id="{1EF56099-E84B-4BBE-AC43-E505C631C02B}"/>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28703" name="Picture 31">
              <a:extLst>
                <a:ext uri="{FF2B5EF4-FFF2-40B4-BE49-F238E27FC236}">
                  <a16:creationId xmlns:a16="http://schemas.microsoft.com/office/drawing/2014/main" id="{4685FBDF-3033-4640-A4B2-7D50B5E37EC6}"/>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28704" name="Group 32">
            <a:extLst>
              <a:ext uri="{FF2B5EF4-FFF2-40B4-BE49-F238E27FC236}">
                <a16:creationId xmlns:a16="http://schemas.microsoft.com/office/drawing/2014/main" id="{72D14390-BA59-4578-BDDC-349B3B929DFC}"/>
              </a:ext>
            </a:extLst>
          </p:cNvPr>
          <p:cNvGrpSpPr>
            <a:grpSpLocks/>
          </p:cNvGrpSpPr>
          <p:nvPr/>
        </p:nvGrpSpPr>
        <p:grpSpPr bwMode="auto">
          <a:xfrm>
            <a:off x="8120064" y="4014788"/>
            <a:ext cx="1311275" cy="2832100"/>
            <a:chOff x="4155" y="2529"/>
            <a:chExt cx="826" cy="1784"/>
          </a:xfrm>
        </p:grpSpPr>
        <p:sp useBgFill="1">
          <p:nvSpPr>
            <p:cNvPr id="28705" name="Freeform 33">
              <a:extLst>
                <a:ext uri="{FF2B5EF4-FFF2-40B4-BE49-F238E27FC236}">
                  <a16:creationId xmlns:a16="http://schemas.microsoft.com/office/drawing/2014/main" id="{9B0C112E-EE98-4422-AFDE-504DBB3A9027}"/>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28706" name="Rectangle 34">
              <a:extLst>
                <a:ext uri="{FF2B5EF4-FFF2-40B4-BE49-F238E27FC236}">
                  <a16:creationId xmlns:a16="http://schemas.microsoft.com/office/drawing/2014/main" id="{8D619CA9-822B-4C34-BD0C-AA25D9F08F72}"/>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28707" name="Group 35">
            <a:extLst>
              <a:ext uri="{FF2B5EF4-FFF2-40B4-BE49-F238E27FC236}">
                <a16:creationId xmlns:a16="http://schemas.microsoft.com/office/drawing/2014/main" id="{508E7937-2B7A-4F96-9BB6-ECAFC70BCE0E}"/>
              </a:ext>
            </a:extLst>
          </p:cNvPr>
          <p:cNvGrpSpPr>
            <a:grpSpLocks/>
          </p:cNvGrpSpPr>
          <p:nvPr/>
        </p:nvGrpSpPr>
        <p:grpSpPr bwMode="auto">
          <a:xfrm>
            <a:off x="5237164" y="5465763"/>
            <a:ext cx="625475" cy="558800"/>
            <a:chOff x="2339" y="3443"/>
            <a:chExt cx="394" cy="352"/>
          </a:xfrm>
        </p:grpSpPr>
        <p:pic>
          <p:nvPicPr>
            <p:cNvPr id="28708" name="Picture 36">
              <a:extLst>
                <a:ext uri="{FF2B5EF4-FFF2-40B4-BE49-F238E27FC236}">
                  <a16:creationId xmlns:a16="http://schemas.microsoft.com/office/drawing/2014/main" id="{DD340A41-CCF9-4F46-977B-49B4B60F44A9}"/>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709" name="Rectangle 37">
              <a:extLst>
                <a:ext uri="{FF2B5EF4-FFF2-40B4-BE49-F238E27FC236}">
                  <a16:creationId xmlns:a16="http://schemas.microsoft.com/office/drawing/2014/main" id="{A6E052EB-FA4A-4069-A3E2-55BC476FFCB6}"/>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sp>
        <p:nvSpPr>
          <p:cNvPr id="28710" name="Rectangle 38">
            <a:extLst>
              <a:ext uri="{FF2B5EF4-FFF2-40B4-BE49-F238E27FC236}">
                <a16:creationId xmlns:a16="http://schemas.microsoft.com/office/drawing/2014/main" id="{8A5C539E-4E56-4EB8-B6DA-2289EDE8EB32}"/>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pic>
        <p:nvPicPr>
          <p:cNvPr id="28711" name="Picture 39">
            <a:extLst>
              <a:ext uri="{FF2B5EF4-FFF2-40B4-BE49-F238E27FC236}">
                <a16:creationId xmlns:a16="http://schemas.microsoft.com/office/drawing/2014/main" id="{E55E7B91-1708-444D-B49F-642CF016E435}"/>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9400" y="1558925"/>
            <a:ext cx="1873250" cy="172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712" name="Oval 40">
            <a:extLst>
              <a:ext uri="{FF2B5EF4-FFF2-40B4-BE49-F238E27FC236}">
                <a16:creationId xmlns:a16="http://schemas.microsoft.com/office/drawing/2014/main" id="{B799FDEF-1D2F-4DAF-930A-2C032242C8CF}"/>
              </a:ext>
            </a:extLst>
          </p:cNvPr>
          <p:cNvSpPr>
            <a:spLocks noChangeArrowheads="1"/>
          </p:cNvSpPr>
          <p:nvPr/>
        </p:nvSpPr>
        <p:spPr bwMode="auto">
          <a:xfrm>
            <a:off x="8388350" y="895350"/>
            <a:ext cx="1874838"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28713" name="Rectangle 41">
            <a:extLst>
              <a:ext uri="{FF2B5EF4-FFF2-40B4-BE49-F238E27FC236}">
                <a16:creationId xmlns:a16="http://schemas.microsoft.com/office/drawing/2014/main" id="{F0D2A71D-5516-4FF1-A7B4-364B00DFB57E}"/>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dirty="0">
                <a:solidFill>
                  <a:srgbClr val="FFFFFF"/>
                </a:solidFill>
                <a:latin typeface="Arial" panose="020B0604020202020204" pitchFamily="34" charset="0"/>
              </a:rPr>
              <a:t>Number 701466868</a:t>
            </a:r>
          </a:p>
        </p:txBody>
      </p:sp>
      <p:pic>
        <p:nvPicPr>
          <p:cNvPr id="28714" name="Picture 42">
            <a:extLst>
              <a:ext uri="{FF2B5EF4-FFF2-40B4-BE49-F238E27FC236}">
                <a16:creationId xmlns:a16="http://schemas.microsoft.com/office/drawing/2014/main" id="{8E038246-61FF-42CB-8448-3F53F59379E5}"/>
              </a:ext>
            </a:extLst>
          </p:cNvPr>
          <p:cNvPicPr>
            <a:picLocks noChangeArrowheads="1"/>
          </p:cNvPicPr>
          <p:nvPr/>
        </p:nvPicPr>
        <p:blipFill>
          <a:blip r:embed="rId9">
            <a:extLst>
              <a:ext uri="{28A0092B-C50C-407E-A947-70E740481C1C}">
                <a14:useLocalDpi xmlns:a14="http://schemas.microsoft.com/office/drawing/2010/main" val="0"/>
              </a:ext>
            </a:extLst>
          </a:blip>
          <a:srcRect t="67752" r="46098"/>
          <a:stretch>
            <a:fillRect/>
          </a:stretch>
        </p:blipFill>
        <p:spPr bwMode="auto">
          <a:xfrm>
            <a:off x="4867276" y="5910264"/>
            <a:ext cx="1304925" cy="769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715" name="AutoShape 43">
            <a:extLst>
              <a:ext uri="{FF2B5EF4-FFF2-40B4-BE49-F238E27FC236}">
                <a16:creationId xmlns:a16="http://schemas.microsoft.com/office/drawing/2014/main" id="{6E623E17-5CD8-4B2B-9DBF-E744592894E8}"/>
              </a:ext>
            </a:extLst>
          </p:cNvPr>
          <p:cNvSpPr>
            <a:spLocks noChangeArrowheads="1"/>
          </p:cNvSpPr>
          <p:nvPr/>
        </p:nvSpPr>
        <p:spPr bwMode="auto">
          <a:xfrm>
            <a:off x="1693864" y="3181351"/>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When a collision occurs,</a:t>
            </a:r>
          </a:p>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move forward until you</a:t>
            </a:r>
          </a:p>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find an empty spot.</a:t>
            </a:r>
          </a:p>
        </p:txBody>
      </p:sp>
      <p:sp>
        <p:nvSpPr>
          <p:cNvPr id="28716" name="Line 44">
            <a:extLst>
              <a:ext uri="{FF2B5EF4-FFF2-40B4-BE49-F238E27FC236}">
                <a16:creationId xmlns:a16="http://schemas.microsoft.com/office/drawing/2014/main" id="{16D9B4FA-87D6-4164-8E43-4263B9A143A8}"/>
              </a:ext>
            </a:extLst>
          </p:cNvPr>
          <p:cNvSpPr>
            <a:spLocks noChangeShapeType="1"/>
          </p:cNvSpPr>
          <p:nvPr/>
        </p:nvSpPr>
        <p:spPr bwMode="auto">
          <a:xfrm flipH="1">
            <a:off x="5715001" y="2376488"/>
            <a:ext cx="1831975" cy="2449512"/>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Tree>
  </p:cSld>
  <p:clrMapOvr>
    <a:masterClrMapping/>
  </p:clrMapOvr>
  <p:transition>
    <p:strips dir="l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E031EDF-E82F-4CD4-A75D-F4EDAC567014}"/>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Collisions</a:t>
            </a:r>
          </a:p>
        </p:txBody>
      </p:sp>
      <p:sp>
        <p:nvSpPr>
          <p:cNvPr id="30723" name="Rectangle 3">
            <a:extLst>
              <a:ext uri="{FF2B5EF4-FFF2-40B4-BE49-F238E27FC236}">
                <a16:creationId xmlns:a16="http://schemas.microsoft.com/office/drawing/2014/main" id="{8FDA4FAA-3857-49F2-B7CE-665BB7D2BEDE}"/>
              </a:ext>
            </a:extLst>
          </p:cNvPr>
          <p:cNvSpPr>
            <a:spLocks noGrp="1" noChangeArrowheads="1"/>
          </p:cNvSpPr>
          <p:nvPr>
            <p:ph type="body" sz="half" idx="1"/>
          </p:nvPr>
        </p:nvSpPr>
        <p:spPr>
          <a:xfrm>
            <a:off x="2209801" y="1774825"/>
            <a:ext cx="4525963"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This is called a </a:t>
            </a:r>
            <a:r>
              <a:rPr lang="en-US" altLang="ti-ET" sz="2800" b="1" u="sng">
                <a:solidFill>
                  <a:schemeClr val="accent2"/>
                </a:solidFill>
              </a:rPr>
              <a:t>collision</a:t>
            </a:r>
            <a:r>
              <a:rPr lang="en-US" altLang="ti-ET" sz="2800"/>
              <a:t>, because there is already another valid record at [2].</a:t>
            </a:r>
          </a:p>
        </p:txBody>
      </p:sp>
      <p:sp useBgFill="1">
        <p:nvSpPr>
          <p:cNvPr id="30724" name="Freeform 4">
            <a:extLst>
              <a:ext uri="{FF2B5EF4-FFF2-40B4-BE49-F238E27FC236}">
                <a16:creationId xmlns:a16="http://schemas.microsoft.com/office/drawing/2014/main" id="{8724C667-E6C2-4C40-AC2B-1F2B094D354E}"/>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0725" name="Rectangle 5">
            <a:extLst>
              <a:ext uri="{FF2B5EF4-FFF2-40B4-BE49-F238E27FC236}">
                <a16:creationId xmlns:a16="http://schemas.microsoft.com/office/drawing/2014/main" id="{EA88864C-278E-495A-9B19-1B3E8ADCBBD5}"/>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30726" name="Line 6">
            <a:extLst>
              <a:ext uri="{FF2B5EF4-FFF2-40B4-BE49-F238E27FC236}">
                <a16:creationId xmlns:a16="http://schemas.microsoft.com/office/drawing/2014/main" id="{FC675616-17E1-41ED-BA0A-9298D2F7C7B4}"/>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0727" name="Line 7">
            <a:extLst>
              <a:ext uri="{FF2B5EF4-FFF2-40B4-BE49-F238E27FC236}">
                <a16:creationId xmlns:a16="http://schemas.microsoft.com/office/drawing/2014/main" id="{67CDF615-1A97-446D-83FB-6D2174866784}"/>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0728" name="Line 8">
            <a:extLst>
              <a:ext uri="{FF2B5EF4-FFF2-40B4-BE49-F238E27FC236}">
                <a16:creationId xmlns:a16="http://schemas.microsoft.com/office/drawing/2014/main" id="{1455F37F-0203-48F7-98A6-77C0B1B4AAA4}"/>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0729" name="Line 9">
            <a:extLst>
              <a:ext uri="{FF2B5EF4-FFF2-40B4-BE49-F238E27FC236}">
                <a16:creationId xmlns:a16="http://schemas.microsoft.com/office/drawing/2014/main" id="{01FDBF75-FEA9-4632-AD8E-3B60694654F2}"/>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0730" name="Line 10">
            <a:extLst>
              <a:ext uri="{FF2B5EF4-FFF2-40B4-BE49-F238E27FC236}">
                <a16:creationId xmlns:a16="http://schemas.microsoft.com/office/drawing/2014/main" id="{342FAF78-41C3-41FB-80FC-6C03FB168716}"/>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0731" name="Line 11">
            <a:extLst>
              <a:ext uri="{FF2B5EF4-FFF2-40B4-BE49-F238E27FC236}">
                <a16:creationId xmlns:a16="http://schemas.microsoft.com/office/drawing/2014/main" id="{FD376784-44C5-4790-A00E-6B83C690CD35}"/>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0732" name="Rectangle 12">
            <a:extLst>
              <a:ext uri="{FF2B5EF4-FFF2-40B4-BE49-F238E27FC236}">
                <a16:creationId xmlns:a16="http://schemas.microsoft.com/office/drawing/2014/main" id="{79321514-8515-4AFB-88C5-329FC8CE80EE}"/>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30733" name="Rectangle 13">
            <a:extLst>
              <a:ext uri="{FF2B5EF4-FFF2-40B4-BE49-F238E27FC236}">
                <a16:creationId xmlns:a16="http://schemas.microsoft.com/office/drawing/2014/main" id="{F0AFDE0E-6314-4B26-AB9A-8AD051BDF317}"/>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30734" name="Rectangle 14">
            <a:extLst>
              <a:ext uri="{FF2B5EF4-FFF2-40B4-BE49-F238E27FC236}">
                <a16:creationId xmlns:a16="http://schemas.microsoft.com/office/drawing/2014/main" id="{ED156529-5E16-456F-816C-08958F1C1619}"/>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30735" name="Rectangle 15">
            <a:extLst>
              <a:ext uri="{FF2B5EF4-FFF2-40B4-BE49-F238E27FC236}">
                <a16:creationId xmlns:a16="http://schemas.microsoft.com/office/drawing/2014/main" id="{4844C70A-91B9-4221-91E9-51687A2D7D2D}"/>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30736" name="Rectangle 16">
            <a:extLst>
              <a:ext uri="{FF2B5EF4-FFF2-40B4-BE49-F238E27FC236}">
                <a16:creationId xmlns:a16="http://schemas.microsoft.com/office/drawing/2014/main" id="{332BE82F-18C0-4426-AA1F-41CE017DA4D4}"/>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30737" name="Rectangle 17">
            <a:extLst>
              <a:ext uri="{FF2B5EF4-FFF2-40B4-BE49-F238E27FC236}">
                <a16:creationId xmlns:a16="http://schemas.microsoft.com/office/drawing/2014/main" id="{F04FEF65-1029-4021-896A-6136ABEDF910}"/>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30738" name="Rectangle 18">
            <a:extLst>
              <a:ext uri="{FF2B5EF4-FFF2-40B4-BE49-F238E27FC236}">
                <a16:creationId xmlns:a16="http://schemas.microsoft.com/office/drawing/2014/main" id="{9854D476-3982-4FC0-A673-98E4B4C876BA}"/>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30739" name="Rectangle 19">
            <a:extLst>
              <a:ext uri="{FF2B5EF4-FFF2-40B4-BE49-F238E27FC236}">
                <a16:creationId xmlns:a16="http://schemas.microsoft.com/office/drawing/2014/main" id="{90841008-6298-469E-89FD-84E29B41F8A7}"/>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30740" name="Group 20">
            <a:extLst>
              <a:ext uri="{FF2B5EF4-FFF2-40B4-BE49-F238E27FC236}">
                <a16:creationId xmlns:a16="http://schemas.microsoft.com/office/drawing/2014/main" id="{CD4E872D-24F5-4E5E-9B0F-56E056E5B058}"/>
              </a:ext>
            </a:extLst>
          </p:cNvPr>
          <p:cNvGrpSpPr>
            <a:grpSpLocks/>
          </p:cNvGrpSpPr>
          <p:nvPr/>
        </p:nvGrpSpPr>
        <p:grpSpPr bwMode="auto">
          <a:xfrm>
            <a:off x="6122988" y="5475288"/>
            <a:ext cx="677862" cy="519112"/>
            <a:chOff x="2897" y="3449"/>
            <a:chExt cx="427" cy="327"/>
          </a:xfrm>
        </p:grpSpPr>
        <p:sp>
          <p:nvSpPr>
            <p:cNvPr id="30741" name="Rectangle 21">
              <a:extLst>
                <a:ext uri="{FF2B5EF4-FFF2-40B4-BE49-F238E27FC236}">
                  <a16:creationId xmlns:a16="http://schemas.microsoft.com/office/drawing/2014/main" id="{7D637D93-AA04-4A31-AFC3-E031071077CB}"/>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30742" name="Picture 22">
              <a:extLst>
                <a:ext uri="{FF2B5EF4-FFF2-40B4-BE49-F238E27FC236}">
                  <a16:creationId xmlns:a16="http://schemas.microsoft.com/office/drawing/2014/main" id="{8BF9A8A0-455A-45DB-929D-BB3089E94A01}"/>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743" name="Group 23">
            <a:extLst>
              <a:ext uri="{FF2B5EF4-FFF2-40B4-BE49-F238E27FC236}">
                <a16:creationId xmlns:a16="http://schemas.microsoft.com/office/drawing/2014/main" id="{1E7C7795-7680-4C82-9AD9-D2010B3B7C6C}"/>
              </a:ext>
            </a:extLst>
          </p:cNvPr>
          <p:cNvGrpSpPr>
            <a:grpSpLocks/>
          </p:cNvGrpSpPr>
          <p:nvPr/>
        </p:nvGrpSpPr>
        <p:grpSpPr bwMode="auto">
          <a:xfrm>
            <a:off x="4346576" y="5449888"/>
            <a:ext cx="677863" cy="569912"/>
            <a:chOff x="1778" y="3433"/>
            <a:chExt cx="427" cy="359"/>
          </a:xfrm>
        </p:grpSpPr>
        <p:sp>
          <p:nvSpPr>
            <p:cNvPr id="30744" name="Rectangle 24">
              <a:extLst>
                <a:ext uri="{FF2B5EF4-FFF2-40B4-BE49-F238E27FC236}">
                  <a16:creationId xmlns:a16="http://schemas.microsoft.com/office/drawing/2014/main" id="{97A02047-C016-4457-A650-48B621144B6B}"/>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30745" name="Picture 25">
              <a:extLst>
                <a:ext uri="{FF2B5EF4-FFF2-40B4-BE49-F238E27FC236}">
                  <a16:creationId xmlns:a16="http://schemas.microsoft.com/office/drawing/2014/main" id="{AABFFE13-EAA6-4600-A3E7-B73EC2E3313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746" name="Group 26">
            <a:extLst>
              <a:ext uri="{FF2B5EF4-FFF2-40B4-BE49-F238E27FC236}">
                <a16:creationId xmlns:a16="http://schemas.microsoft.com/office/drawing/2014/main" id="{975DDEC7-D55C-45DC-8009-64AECC4B9D3E}"/>
              </a:ext>
            </a:extLst>
          </p:cNvPr>
          <p:cNvGrpSpPr>
            <a:grpSpLocks/>
          </p:cNvGrpSpPr>
          <p:nvPr/>
        </p:nvGrpSpPr>
        <p:grpSpPr bwMode="auto">
          <a:xfrm>
            <a:off x="3430589" y="5445125"/>
            <a:ext cx="625475" cy="577850"/>
            <a:chOff x="1201" y="3430"/>
            <a:chExt cx="394" cy="364"/>
          </a:xfrm>
        </p:grpSpPr>
        <p:sp>
          <p:nvSpPr>
            <p:cNvPr id="30747" name="Rectangle 27">
              <a:extLst>
                <a:ext uri="{FF2B5EF4-FFF2-40B4-BE49-F238E27FC236}">
                  <a16:creationId xmlns:a16="http://schemas.microsoft.com/office/drawing/2014/main" id="{245C940B-A4C9-486C-8753-2CA1FAFF8E96}"/>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30748" name="Picture 28">
              <a:extLst>
                <a:ext uri="{FF2B5EF4-FFF2-40B4-BE49-F238E27FC236}">
                  <a16:creationId xmlns:a16="http://schemas.microsoft.com/office/drawing/2014/main" id="{886CBCA5-C50B-4DC9-BBF9-167ED9C8677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749" name="Group 29">
            <a:extLst>
              <a:ext uri="{FF2B5EF4-FFF2-40B4-BE49-F238E27FC236}">
                <a16:creationId xmlns:a16="http://schemas.microsoft.com/office/drawing/2014/main" id="{91E92551-936A-49EA-8534-6F6759498628}"/>
              </a:ext>
            </a:extLst>
          </p:cNvPr>
          <p:cNvGrpSpPr>
            <a:grpSpLocks/>
          </p:cNvGrpSpPr>
          <p:nvPr/>
        </p:nvGrpSpPr>
        <p:grpSpPr bwMode="auto">
          <a:xfrm>
            <a:off x="9288464" y="5480050"/>
            <a:ext cx="727075" cy="508000"/>
            <a:chOff x="4891" y="3452"/>
            <a:chExt cx="458" cy="320"/>
          </a:xfrm>
        </p:grpSpPr>
        <p:sp>
          <p:nvSpPr>
            <p:cNvPr id="30750" name="Rectangle 30">
              <a:extLst>
                <a:ext uri="{FF2B5EF4-FFF2-40B4-BE49-F238E27FC236}">
                  <a16:creationId xmlns:a16="http://schemas.microsoft.com/office/drawing/2014/main" id="{4034E8FC-654D-4879-9E93-9DB8F28B2E22}"/>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30751" name="Picture 31">
              <a:extLst>
                <a:ext uri="{FF2B5EF4-FFF2-40B4-BE49-F238E27FC236}">
                  <a16:creationId xmlns:a16="http://schemas.microsoft.com/office/drawing/2014/main" id="{814B35E0-9FE5-42BC-981B-3FAD0632AF73}"/>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0752" name="Group 32">
            <a:extLst>
              <a:ext uri="{FF2B5EF4-FFF2-40B4-BE49-F238E27FC236}">
                <a16:creationId xmlns:a16="http://schemas.microsoft.com/office/drawing/2014/main" id="{B53A0C02-B8D8-4430-BB21-15271F77810C}"/>
              </a:ext>
            </a:extLst>
          </p:cNvPr>
          <p:cNvGrpSpPr>
            <a:grpSpLocks/>
          </p:cNvGrpSpPr>
          <p:nvPr/>
        </p:nvGrpSpPr>
        <p:grpSpPr bwMode="auto">
          <a:xfrm>
            <a:off x="8120064" y="4014788"/>
            <a:ext cx="1311275" cy="2832100"/>
            <a:chOff x="4155" y="2529"/>
            <a:chExt cx="826" cy="1784"/>
          </a:xfrm>
        </p:grpSpPr>
        <p:sp useBgFill="1">
          <p:nvSpPr>
            <p:cNvPr id="30753" name="Freeform 33">
              <a:extLst>
                <a:ext uri="{FF2B5EF4-FFF2-40B4-BE49-F238E27FC236}">
                  <a16:creationId xmlns:a16="http://schemas.microsoft.com/office/drawing/2014/main" id="{1B3F9D7C-E454-4150-8E49-4335DCB33C21}"/>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0754" name="Rectangle 34">
              <a:extLst>
                <a:ext uri="{FF2B5EF4-FFF2-40B4-BE49-F238E27FC236}">
                  <a16:creationId xmlns:a16="http://schemas.microsoft.com/office/drawing/2014/main" id="{5120E478-1280-4DC7-924D-57A12A03619E}"/>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30755" name="Group 35">
            <a:extLst>
              <a:ext uri="{FF2B5EF4-FFF2-40B4-BE49-F238E27FC236}">
                <a16:creationId xmlns:a16="http://schemas.microsoft.com/office/drawing/2014/main" id="{067A5941-5240-43FE-A50C-02E794D1F122}"/>
              </a:ext>
            </a:extLst>
          </p:cNvPr>
          <p:cNvGrpSpPr>
            <a:grpSpLocks/>
          </p:cNvGrpSpPr>
          <p:nvPr/>
        </p:nvGrpSpPr>
        <p:grpSpPr bwMode="auto">
          <a:xfrm>
            <a:off x="5237164" y="5465763"/>
            <a:ext cx="625475" cy="558800"/>
            <a:chOff x="2339" y="3443"/>
            <a:chExt cx="394" cy="352"/>
          </a:xfrm>
        </p:grpSpPr>
        <p:pic>
          <p:nvPicPr>
            <p:cNvPr id="30756" name="Picture 36">
              <a:extLst>
                <a:ext uri="{FF2B5EF4-FFF2-40B4-BE49-F238E27FC236}">
                  <a16:creationId xmlns:a16="http://schemas.microsoft.com/office/drawing/2014/main" id="{03626A9B-37E0-472C-BFC0-C1B9D43DA42E}"/>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7" name="Rectangle 37">
              <a:extLst>
                <a:ext uri="{FF2B5EF4-FFF2-40B4-BE49-F238E27FC236}">
                  <a16:creationId xmlns:a16="http://schemas.microsoft.com/office/drawing/2014/main" id="{1AF3307A-CA63-429D-8F68-5F6394A6294B}"/>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sp>
        <p:nvSpPr>
          <p:cNvPr id="30758" name="Rectangle 38">
            <a:extLst>
              <a:ext uri="{FF2B5EF4-FFF2-40B4-BE49-F238E27FC236}">
                <a16:creationId xmlns:a16="http://schemas.microsoft.com/office/drawing/2014/main" id="{0A2E737A-40B3-4734-8804-86833CE84A62}"/>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pic>
        <p:nvPicPr>
          <p:cNvPr id="30759" name="Picture 39">
            <a:extLst>
              <a:ext uri="{FF2B5EF4-FFF2-40B4-BE49-F238E27FC236}">
                <a16:creationId xmlns:a16="http://schemas.microsoft.com/office/drawing/2014/main" id="{F80F8509-F93B-48F3-857B-8870A2265C06}"/>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9400" y="1558925"/>
            <a:ext cx="1873250" cy="172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0" name="Oval 40">
            <a:extLst>
              <a:ext uri="{FF2B5EF4-FFF2-40B4-BE49-F238E27FC236}">
                <a16:creationId xmlns:a16="http://schemas.microsoft.com/office/drawing/2014/main" id="{69BFC287-6927-4E69-BA9B-73AD72A5EDC9}"/>
              </a:ext>
            </a:extLst>
          </p:cNvPr>
          <p:cNvSpPr>
            <a:spLocks noChangeArrowheads="1"/>
          </p:cNvSpPr>
          <p:nvPr/>
        </p:nvSpPr>
        <p:spPr bwMode="auto">
          <a:xfrm>
            <a:off x="8388350" y="895350"/>
            <a:ext cx="1874838"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30761" name="Rectangle 41">
            <a:extLst>
              <a:ext uri="{FF2B5EF4-FFF2-40B4-BE49-F238E27FC236}">
                <a16:creationId xmlns:a16="http://schemas.microsoft.com/office/drawing/2014/main" id="{C22FC047-8590-48B6-BB57-9BFD171FB0DA}"/>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701466868</a:t>
            </a:r>
          </a:p>
        </p:txBody>
      </p:sp>
      <p:pic>
        <p:nvPicPr>
          <p:cNvPr id="30762" name="Picture 42">
            <a:extLst>
              <a:ext uri="{FF2B5EF4-FFF2-40B4-BE49-F238E27FC236}">
                <a16:creationId xmlns:a16="http://schemas.microsoft.com/office/drawing/2014/main" id="{41541694-0BB1-4BBE-82E1-9145DE61A244}"/>
              </a:ext>
            </a:extLst>
          </p:cNvPr>
          <p:cNvPicPr>
            <a:picLocks noChangeArrowheads="1"/>
          </p:cNvPicPr>
          <p:nvPr/>
        </p:nvPicPr>
        <p:blipFill>
          <a:blip r:embed="rId9">
            <a:extLst>
              <a:ext uri="{28A0092B-C50C-407E-A947-70E740481C1C}">
                <a14:useLocalDpi xmlns:a14="http://schemas.microsoft.com/office/drawing/2010/main" val="0"/>
              </a:ext>
            </a:extLst>
          </a:blip>
          <a:srcRect t="67752" r="46098"/>
          <a:stretch>
            <a:fillRect/>
          </a:stretch>
        </p:blipFill>
        <p:spPr bwMode="auto">
          <a:xfrm>
            <a:off x="5773739" y="5910264"/>
            <a:ext cx="1304925" cy="7699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3" name="AutoShape 43">
            <a:extLst>
              <a:ext uri="{FF2B5EF4-FFF2-40B4-BE49-F238E27FC236}">
                <a16:creationId xmlns:a16="http://schemas.microsoft.com/office/drawing/2014/main" id="{DC8FE4ED-5158-4B47-B3F0-46717CF16711}"/>
              </a:ext>
            </a:extLst>
          </p:cNvPr>
          <p:cNvSpPr>
            <a:spLocks noChangeArrowheads="1"/>
          </p:cNvSpPr>
          <p:nvPr/>
        </p:nvSpPr>
        <p:spPr bwMode="auto">
          <a:xfrm>
            <a:off x="1693864" y="3181351"/>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When a collision occurs,</a:t>
            </a:r>
          </a:p>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move forward until you</a:t>
            </a:r>
          </a:p>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find an empty spot.</a:t>
            </a:r>
          </a:p>
        </p:txBody>
      </p:sp>
      <p:sp>
        <p:nvSpPr>
          <p:cNvPr id="30764" name="Line 44">
            <a:extLst>
              <a:ext uri="{FF2B5EF4-FFF2-40B4-BE49-F238E27FC236}">
                <a16:creationId xmlns:a16="http://schemas.microsoft.com/office/drawing/2014/main" id="{006EB779-D477-401F-BFE3-786CD3176702}"/>
              </a:ext>
            </a:extLst>
          </p:cNvPr>
          <p:cNvSpPr>
            <a:spLocks noChangeShapeType="1"/>
          </p:cNvSpPr>
          <p:nvPr/>
        </p:nvSpPr>
        <p:spPr bwMode="auto">
          <a:xfrm flipH="1">
            <a:off x="6403975" y="2376489"/>
            <a:ext cx="1143000" cy="2522537"/>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Tree>
  </p:cSld>
  <p:clrMapOvr>
    <a:masterClrMapping/>
  </p:clrMapOvr>
  <p:transition>
    <p:strips dir="l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2725BBD-C40E-4656-B81F-5262329EA854}"/>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Collisions</a:t>
            </a:r>
          </a:p>
        </p:txBody>
      </p:sp>
      <p:sp>
        <p:nvSpPr>
          <p:cNvPr id="32771" name="Rectangle 3">
            <a:extLst>
              <a:ext uri="{FF2B5EF4-FFF2-40B4-BE49-F238E27FC236}">
                <a16:creationId xmlns:a16="http://schemas.microsoft.com/office/drawing/2014/main" id="{3DFAFC13-4EB0-42C1-8655-B04A2F2A4DAF}"/>
              </a:ext>
            </a:extLst>
          </p:cNvPr>
          <p:cNvSpPr>
            <a:spLocks noGrp="1" noChangeArrowheads="1"/>
          </p:cNvSpPr>
          <p:nvPr>
            <p:ph type="body" sz="half" idx="1"/>
          </p:nvPr>
        </p:nvSpPr>
        <p:spPr>
          <a:xfrm>
            <a:off x="2209801" y="1774825"/>
            <a:ext cx="4525963"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This is called a </a:t>
            </a:r>
            <a:r>
              <a:rPr lang="en-US" altLang="ti-ET" sz="2800" b="1" u="sng">
                <a:solidFill>
                  <a:schemeClr val="accent2"/>
                </a:solidFill>
              </a:rPr>
              <a:t>collision</a:t>
            </a:r>
            <a:r>
              <a:rPr lang="en-US" altLang="ti-ET" sz="2800"/>
              <a:t>, because there is already another valid record at [2].</a:t>
            </a:r>
          </a:p>
        </p:txBody>
      </p:sp>
      <p:sp useBgFill="1">
        <p:nvSpPr>
          <p:cNvPr id="32772" name="Freeform 4">
            <a:extLst>
              <a:ext uri="{FF2B5EF4-FFF2-40B4-BE49-F238E27FC236}">
                <a16:creationId xmlns:a16="http://schemas.microsoft.com/office/drawing/2014/main" id="{051C8028-FF26-468B-A517-1E2C688C9732}"/>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2773" name="Rectangle 5">
            <a:extLst>
              <a:ext uri="{FF2B5EF4-FFF2-40B4-BE49-F238E27FC236}">
                <a16:creationId xmlns:a16="http://schemas.microsoft.com/office/drawing/2014/main" id="{266A9FD6-AAA8-4C94-AB5B-6ACEF7114E3C}"/>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32774" name="Line 6">
            <a:extLst>
              <a:ext uri="{FF2B5EF4-FFF2-40B4-BE49-F238E27FC236}">
                <a16:creationId xmlns:a16="http://schemas.microsoft.com/office/drawing/2014/main" id="{17E866FA-23E1-448B-95C6-2E0E3256F857}"/>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2775" name="Line 7">
            <a:extLst>
              <a:ext uri="{FF2B5EF4-FFF2-40B4-BE49-F238E27FC236}">
                <a16:creationId xmlns:a16="http://schemas.microsoft.com/office/drawing/2014/main" id="{7D0CEBBB-B4AC-49E8-991A-65B363A2106D}"/>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2776" name="Line 8">
            <a:extLst>
              <a:ext uri="{FF2B5EF4-FFF2-40B4-BE49-F238E27FC236}">
                <a16:creationId xmlns:a16="http://schemas.microsoft.com/office/drawing/2014/main" id="{DB51F880-7F1B-48B6-8B9E-A01CA783CA75}"/>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2777" name="Line 9">
            <a:extLst>
              <a:ext uri="{FF2B5EF4-FFF2-40B4-BE49-F238E27FC236}">
                <a16:creationId xmlns:a16="http://schemas.microsoft.com/office/drawing/2014/main" id="{C7BDD9DA-780B-418B-9D27-85B84AD75F05}"/>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2778" name="Line 10">
            <a:extLst>
              <a:ext uri="{FF2B5EF4-FFF2-40B4-BE49-F238E27FC236}">
                <a16:creationId xmlns:a16="http://schemas.microsoft.com/office/drawing/2014/main" id="{855BC8A1-E778-48A4-A7E7-0ACD320001A1}"/>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2779" name="Line 11">
            <a:extLst>
              <a:ext uri="{FF2B5EF4-FFF2-40B4-BE49-F238E27FC236}">
                <a16:creationId xmlns:a16="http://schemas.microsoft.com/office/drawing/2014/main" id="{AF1DB67C-3684-419C-8AEB-71EA6B5FC8F9}"/>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2780" name="Rectangle 12">
            <a:extLst>
              <a:ext uri="{FF2B5EF4-FFF2-40B4-BE49-F238E27FC236}">
                <a16:creationId xmlns:a16="http://schemas.microsoft.com/office/drawing/2014/main" id="{06DFAEB0-5ABB-4CC1-A648-99BE82257306}"/>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32781" name="Rectangle 13">
            <a:extLst>
              <a:ext uri="{FF2B5EF4-FFF2-40B4-BE49-F238E27FC236}">
                <a16:creationId xmlns:a16="http://schemas.microsoft.com/office/drawing/2014/main" id="{72A8449A-F0A5-4E42-861C-BDBE563920C5}"/>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32782" name="Rectangle 14">
            <a:extLst>
              <a:ext uri="{FF2B5EF4-FFF2-40B4-BE49-F238E27FC236}">
                <a16:creationId xmlns:a16="http://schemas.microsoft.com/office/drawing/2014/main" id="{1F5245D8-119F-4FB4-A66B-BD9AFDBFDAC6}"/>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32783" name="Rectangle 15">
            <a:extLst>
              <a:ext uri="{FF2B5EF4-FFF2-40B4-BE49-F238E27FC236}">
                <a16:creationId xmlns:a16="http://schemas.microsoft.com/office/drawing/2014/main" id="{253E3062-CE01-4A98-A2F4-B7C339A35F22}"/>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32784" name="Rectangle 16">
            <a:extLst>
              <a:ext uri="{FF2B5EF4-FFF2-40B4-BE49-F238E27FC236}">
                <a16:creationId xmlns:a16="http://schemas.microsoft.com/office/drawing/2014/main" id="{CAA87CFA-7484-45BC-96A1-61976264FEA2}"/>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32785" name="Rectangle 17">
            <a:extLst>
              <a:ext uri="{FF2B5EF4-FFF2-40B4-BE49-F238E27FC236}">
                <a16:creationId xmlns:a16="http://schemas.microsoft.com/office/drawing/2014/main" id="{C692FC2F-4CA9-4F67-80EB-1E9940E2E2CA}"/>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32786" name="Rectangle 18">
            <a:extLst>
              <a:ext uri="{FF2B5EF4-FFF2-40B4-BE49-F238E27FC236}">
                <a16:creationId xmlns:a16="http://schemas.microsoft.com/office/drawing/2014/main" id="{D48D22B1-44A5-4903-911F-11CDFB3BD16B}"/>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32787" name="Rectangle 19">
            <a:extLst>
              <a:ext uri="{FF2B5EF4-FFF2-40B4-BE49-F238E27FC236}">
                <a16:creationId xmlns:a16="http://schemas.microsoft.com/office/drawing/2014/main" id="{BF0EFFF5-21E7-4D42-9BE2-D9BF36254ACF}"/>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32788" name="Group 20">
            <a:extLst>
              <a:ext uri="{FF2B5EF4-FFF2-40B4-BE49-F238E27FC236}">
                <a16:creationId xmlns:a16="http://schemas.microsoft.com/office/drawing/2014/main" id="{D5071533-4D22-471A-9BA4-5E5ED744AB86}"/>
              </a:ext>
            </a:extLst>
          </p:cNvPr>
          <p:cNvGrpSpPr>
            <a:grpSpLocks/>
          </p:cNvGrpSpPr>
          <p:nvPr/>
        </p:nvGrpSpPr>
        <p:grpSpPr bwMode="auto">
          <a:xfrm>
            <a:off x="6122988" y="5475288"/>
            <a:ext cx="677862" cy="519112"/>
            <a:chOff x="2897" y="3449"/>
            <a:chExt cx="427" cy="327"/>
          </a:xfrm>
        </p:grpSpPr>
        <p:sp>
          <p:nvSpPr>
            <p:cNvPr id="32789" name="Rectangle 21">
              <a:extLst>
                <a:ext uri="{FF2B5EF4-FFF2-40B4-BE49-F238E27FC236}">
                  <a16:creationId xmlns:a16="http://schemas.microsoft.com/office/drawing/2014/main" id="{E7EE86AA-A8E7-4ED8-959B-130155D8DB2C}"/>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32790" name="Picture 22">
              <a:extLst>
                <a:ext uri="{FF2B5EF4-FFF2-40B4-BE49-F238E27FC236}">
                  <a16:creationId xmlns:a16="http://schemas.microsoft.com/office/drawing/2014/main" id="{CFD33394-9836-4517-B59B-CF33FA9957C5}"/>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791" name="Group 23">
            <a:extLst>
              <a:ext uri="{FF2B5EF4-FFF2-40B4-BE49-F238E27FC236}">
                <a16:creationId xmlns:a16="http://schemas.microsoft.com/office/drawing/2014/main" id="{B296418D-BFA2-4A71-A07D-E46D2343971A}"/>
              </a:ext>
            </a:extLst>
          </p:cNvPr>
          <p:cNvGrpSpPr>
            <a:grpSpLocks/>
          </p:cNvGrpSpPr>
          <p:nvPr/>
        </p:nvGrpSpPr>
        <p:grpSpPr bwMode="auto">
          <a:xfrm>
            <a:off x="4346576" y="5449888"/>
            <a:ext cx="677863" cy="569912"/>
            <a:chOff x="1778" y="3433"/>
            <a:chExt cx="427" cy="359"/>
          </a:xfrm>
        </p:grpSpPr>
        <p:sp>
          <p:nvSpPr>
            <p:cNvPr id="32792" name="Rectangle 24">
              <a:extLst>
                <a:ext uri="{FF2B5EF4-FFF2-40B4-BE49-F238E27FC236}">
                  <a16:creationId xmlns:a16="http://schemas.microsoft.com/office/drawing/2014/main" id="{F0AE8AD5-F2A5-4461-8B20-8CC54A64EF00}"/>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32793" name="Picture 25">
              <a:extLst>
                <a:ext uri="{FF2B5EF4-FFF2-40B4-BE49-F238E27FC236}">
                  <a16:creationId xmlns:a16="http://schemas.microsoft.com/office/drawing/2014/main" id="{CF09BA87-5457-4A38-B659-9268D9440C5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794" name="Group 26">
            <a:extLst>
              <a:ext uri="{FF2B5EF4-FFF2-40B4-BE49-F238E27FC236}">
                <a16:creationId xmlns:a16="http://schemas.microsoft.com/office/drawing/2014/main" id="{8162D8B2-5787-4326-B501-163694D4E79B}"/>
              </a:ext>
            </a:extLst>
          </p:cNvPr>
          <p:cNvGrpSpPr>
            <a:grpSpLocks/>
          </p:cNvGrpSpPr>
          <p:nvPr/>
        </p:nvGrpSpPr>
        <p:grpSpPr bwMode="auto">
          <a:xfrm>
            <a:off x="3430589" y="5445125"/>
            <a:ext cx="625475" cy="577850"/>
            <a:chOff x="1201" y="3430"/>
            <a:chExt cx="394" cy="364"/>
          </a:xfrm>
        </p:grpSpPr>
        <p:sp>
          <p:nvSpPr>
            <p:cNvPr id="32795" name="Rectangle 27">
              <a:extLst>
                <a:ext uri="{FF2B5EF4-FFF2-40B4-BE49-F238E27FC236}">
                  <a16:creationId xmlns:a16="http://schemas.microsoft.com/office/drawing/2014/main" id="{D023228E-FF6C-4C30-9750-3EC2CC69F4D8}"/>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32796" name="Picture 28">
              <a:extLst>
                <a:ext uri="{FF2B5EF4-FFF2-40B4-BE49-F238E27FC236}">
                  <a16:creationId xmlns:a16="http://schemas.microsoft.com/office/drawing/2014/main" id="{5068D2FD-C54C-4EA8-B83C-73AAA0B248BD}"/>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797" name="Group 29">
            <a:extLst>
              <a:ext uri="{FF2B5EF4-FFF2-40B4-BE49-F238E27FC236}">
                <a16:creationId xmlns:a16="http://schemas.microsoft.com/office/drawing/2014/main" id="{AD3110E3-DA87-42E5-BB0D-B94B2B43372C}"/>
              </a:ext>
            </a:extLst>
          </p:cNvPr>
          <p:cNvGrpSpPr>
            <a:grpSpLocks/>
          </p:cNvGrpSpPr>
          <p:nvPr/>
        </p:nvGrpSpPr>
        <p:grpSpPr bwMode="auto">
          <a:xfrm>
            <a:off x="9288464" y="5480050"/>
            <a:ext cx="727075" cy="508000"/>
            <a:chOff x="4891" y="3452"/>
            <a:chExt cx="458" cy="320"/>
          </a:xfrm>
        </p:grpSpPr>
        <p:sp>
          <p:nvSpPr>
            <p:cNvPr id="32798" name="Rectangle 30">
              <a:extLst>
                <a:ext uri="{FF2B5EF4-FFF2-40B4-BE49-F238E27FC236}">
                  <a16:creationId xmlns:a16="http://schemas.microsoft.com/office/drawing/2014/main" id="{4DC69C9A-F387-4E37-8DAC-CFCC5DD66E31}"/>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32799" name="Picture 31">
              <a:extLst>
                <a:ext uri="{FF2B5EF4-FFF2-40B4-BE49-F238E27FC236}">
                  <a16:creationId xmlns:a16="http://schemas.microsoft.com/office/drawing/2014/main" id="{CED58AF4-334C-4084-8FE7-8AAEE56A6678}"/>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2800" name="Group 32">
            <a:extLst>
              <a:ext uri="{FF2B5EF4-FFF2-40B4-BE49-F238E27FC236}">
                <a16:creationId xmlns:a16="http://schemas.microsoft.com/office/drawing/2014/main" id="{95E02872-689A-4EB3-A6A2-6DF9D2C77824}"/>
              </a:ext>
            </a:extLst>
          </p:cNvPr>
          <p:cNvGrpSpPr>
            <a:grpSpLocks/>
          </p:cNvGrpSpPr>
          <p:nvPr/>
        </p:nvGrpSpPr>
        <p:grpSpPr bwMode="auto">
          <a:xfrm>
            <a:off x="8120064" y="4014788"/>
            <a:ext cx="1311275" cy="2832100"/>
            <a:chOff x="4155" y="2529"/>
            <a:chExt cx="826" cy="1784"/>
          </a:xfrm>
        </p:grpSpPr>
        <p:sp useBgFill="1">
          <p:nvSpPr>
            <p:cNvPr id="32801" name="Freeform 33">
              <a:extLst>
                <a:ext uri="{FF2B5EF4-FFF2-40B4-BE49-F238E27FC236}">
                  <a16:creationId xmlns:a16="http://schemas.microsoft.com/office/drawing/2014/main" id="{4B0456F3-B19B-4EB5-A4BA-F8902E87AEAB}"/>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2802" name="Rectangle 34">
              <a:extLst>
                <a:ext uri="{FF2B5EF4-FFF2-40B4-BE49-F238E27FC236}">
                  <a16:creationId xmlns:a16="http://schemas.microsoft.com/office/drawing/2014/main" id="{E8519DF5-2E2D-4B8B-9E94-BD25A0B49590}"/>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32803" name="Group 35">
            <a:extLst>
              <a:ext uri="{FF2B5EF4-FFF2-40B4-BE49-F238E27FC236}">
                <a16:creationId xmlns:a16="http://schemas.microsoft.com/office/drawing/2014/main" id="{7BF2F5C3-9EAA-4A51-9F2A-24EFECE9EFC7}"/>
              </a:ext>
            </a:extLst>
          </p:cNvPr>
          <p:cNvGrpSpPr>
            <a:grpSpLocks/>
          </p:cNvGrpSpPr>
          <p:nvPr/>
        </p:nvGrpSpPr>
        <p:grpSpPr bwMode="auto">
          <a:xfrm>
            <a:off x="5237164" y="5465763"/>
            <a:ext cx="625475" cy="558800"/>
            <a:chOff x="2339" y="3443"/>
            <a:chExt cx="394" cy="352"/>
          </a:xfrm>
        </p:grpSpPr>
        <p:pic>
          <p:nvPicPr>
            <p:cNvPr id="32804" name="Picture 36">
              <a:extLst>
                <a:ext uri="{FF2B5EF4-FFF2-40B4-BE49-F238E27FC236}">
                  <a16:creationId xmlns:a16="http://schemas.microsoft.com/office/drawing/2014/main" id="{29216BDD-2A7E-4BB1-B994-DD9270B18B60}"/>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05" name="Rectangle 37">
              <a:extLst>
                <a:ext uri="{FF2B5EF4-FFF2-40B4-BE49-F238E27FC236}">
                  <a16:creationId xmlns:a16="http://schemas.microsoft.com/office/drawing/2014/main" id="{D02CC787-35B9-46DD-AE41-83EB6BF59B22}"/>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sp>
        <p:nvSpPr>
          <p:cNvPr id="32806" name="Rectangle 38">
            <a:extLst>
              <a:ext uri="{FF2B5EF4-FFF2-40B4-BE49-F238E27FC236}">
                <a16:creationId xmlns:a16="http://schemas.microsoft.com/office/drawing/2014/main" id="{ED74BD52-6E48-4950-A5A8-A09F8920973A}"/>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pic>
        <p:nvPicPr>
          <p:cNvPr id="32807" name="Picture 39">
            <a:extLst>
              <a:ext uri="{FF2B5EF4-FFF2-40B4-BE49-F238E27FC236}">
                <a16:creationId xmlns:a16="http://schemas.microsoft.com/office/drawing/2014/main" id="{BB45DBB7-C1FC-492A-9DE5-C01E906BAFD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9400" y="1558925"/>
            <a:ext cx="1873250" cy="172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808" name="Oval 40">
            <a:extLst>
              <a:ext uri="{FF2B5EF4-FFF2-40B4-BE49-F238E27FC236}">
                <a16:creationId xmlns:a16="http://schemas.microsoft.com/office/drawing/2014/main" id="{495018AC-6686-4352-9389-FA2DB45395D2}"/>
              </a:ext>
            </a:extLst>
          </p:cNvPr>
          <p:cNvSpPr>
            <a:spLocks noChangeArrowheads="1"/>
          </p:cNvSpPr>
          <p:nvPr/>
        </p:nvSpPr>
        <p:spPr bwMode="auto">
          <a:xfrm>
            <a:off x="8388350" y="895350"/>
            <a:ext cx="1874838"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32809" name="Rectangle 41">
            <a:extLst>
              <a:ext uri="{FF2B5EF4-FFF2-40B4-BE49-F238E27FC236}">
                <a16:creationId xmlns:a16="http://schemas.microsoft.com/office/drawing/2014/main" id="{BF856D1F-CEB0-428A-A929-AA31F7FA9E6D}"/>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701466868</a:t>
            </a:r>
          </a:p>
        </p:txBody>
      </p:sp>
      <p:sp>
        <p:nvSpPr>
          <p:cNvPr id="32810" name="AutoShape 42">
            <a:extLst>
              <a:ext uri="{FF2B5EF4-FFF2-40B4-BE49-F238E27FC236}">
                <a16:creationId xmlns:a16="http://schemas.microsoft.com/office/drawing/2014/main" id="{317E0864-B6DC-462E-81E0-2048D920CBF9}"/>
              </a:ext>
            </a:extLst>
          </p:cNvPr>
          <p:cNvSpPr>
            <a:spLocks noChangeArrowheads="1"/>
          </p:cNvSpPr>
          <p:nvPr/>
        </p:nvSpPr>
        <p:spPr bwMode="auto">
          <a:xfrm>
            <a:off x="1693864" y="3181351"/>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When a collision occurs,</a:t>
            </a:r>
          </a:p>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move forward until you</a:t>
            </a:r>
          </a:p>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find an empty spot.</a:t>
            </a:r>
          </a:p>
        </p:txBody>
      </p:sp>
      <p:sp>
        <p:nvSpPr>
          <p:cNvPr id="32811" name="Line 43">
            <a:extLst>
              <a:ext uri="{FF2B5EF4-FFF2-40B4-BE49-F238E27FC236}">
                <a16:creationId xmlns:a16="http://schemas.microsoft.com/office/drawing/2014/main" id="{E84A0D5D-A9CD-4246-B200-66E9F48A7025}"/>
              </a:ext>
            </a:extLst>
          </p:cNvPr>
          <p:cNvSpPr>
            <a:spLocks noChangeShapeType="1"/>
          </p:cNvSpPr>
          <p:nvPr/>
        </p:nvSpPr>
        <p:spPr bwMode="auto">
          <a:xfrm flipH="1">
            <a:off x="7275513" y="2376488"/>
            <a:ext cx="271462" cy="2449512"/>
          </a:xfrm>
          <a:prstGeom prst="line">
            <a:avLst/>
          </a:prstGeom>
          <a:noFill/>
          <a:ln w="508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Tree>
  </p:cSld>
  <p:clrMapOvr>
    <a:masterClrMapping/>
  </p:clrMapOvr>
  <p:transition>
    <p:strips dir="l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4C6F647-3957-4EE8-8BFA-014F94B72718}"/>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Collisions</a:t>
            </a:r>
          </a:p>
        </p:txBody>
      </p:sp>
      <p:sp>
        <p:nvSpPr>
          <p:cNvPr id="34819" name="Rectangle 3">
            <a:extLst>
              <a:ext uri="{FF2B5EF4-FFF2-40B4-BE49-F238E27FC236}">
                <a16:creationId xmlns:a16="http://schemas.microsoft.com/office/drawing/2014/main" id="{98895AF6-53C3-4025-8CE2-23674AB03136}"/>
              </a:ext>
            </a:extLst>
          </p:cNvPr>
          <p:cNvSpPr>
            <a:spLocks noGrp="1" noChangeArrowheads="1"/>
          </p:cNvSpPr>
          <p:nvPr>
            <p:ph type="body" sz="half" idx="1"/>
          </p:nvPr>
        </p:nvSpPr>
        <p:spPr>
          <a:xfrm>
            <a:off x="2209801" y="1774825"/>
            <a:ext cx="4525963"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This is called a </a:t>
            </a:r>
            <a:r>
              <a:rPr lang="en-US" altLang="ti-ET" sz="2800" b="1" u="sng">
                <a:solidFill>
                  <a:schemeClr val="accent2"/>
                </a:solidFill>
              </a:rPr>
              <a:t>collision</a:t>
            </a:r>
            <a:r>
              <a:rPr lang="en-US" altLang="ti-ET" sz="2800"/>
              <a:t>, because there is already another valid record at [2].</a:t>
            </a:r>
          </a:p>
        </p:txBody>
      </p:sp>
      <p:sp useBgFill="1">
        <p:nvSpPr>
          <p:cNvPr id="34820" name="Freeform 4">
            <a:extLst>
              <a:ext uri="{FF2B5EF4-FFF2-40B4-BE49-F238E27FC236}">
                <a16:creationId xmlns:a16="http://schemas.microsoft.com/office/drawing/2014/main" id="{94A49AA6-2F4C-4DE8-AF2D-22E56229A98A}"/>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4821" name="Rectangle 5">
            <a:extLst>
              <a:ext uri="{FF2B5EF4-FFF2-40B4-BE49-F238E27FC236}">
                <a16:creationId xmlns:a16="http://schemas.microsoft.com/office/drawing/2014/main" id="{8AAEECD2-C739-48C7-ADB8-B89C4A0A88D9}"/>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34822" name="Line 6">
            <a:extLst>
              <a:ext uri="{FF2B5EF4-FFF2-40B4-BE49-F238E27FC236}">
                <a16:creationId xmlns:a16="http://schemas.microsoft.com/office/drawing/2014/main" id="{6112E960-0F4C-475C-AC14-B4B4534D81DD}"/>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4823" name="Line 7">
            <a:extLst>
              <a:ext uri="{FF2B5EF4-FFF2-40B4-BE49-F238E27FC236}">
                <a16:creationId xmlns:a16="http://schemas.microsoft.com/office/drawing/2014/main" id="{776C1749-DF99-4B48-A53A-5983A6B6053E}"/>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4824" name="Line 8">
            <a:extLst>
              <a:ext uri="{FF2B5EF4-FFF2-40B4-BE49-F238E27FC236}">
                <a16:creationId xmlns:a16="http://schemas.microsoft.com/office/drawing/2014/main" id="{325AA114-658E-482B-B8D5-D54D2CA33587}"/>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4825" name="Line 9">
            <a:extLst>
              <a:ext uri="{FF2B5EF4-FFF2-40B4-BE49-F238E27FC236}">
                <a16:creationId xmlns:a16="http://schemas.microsoft.com/office/drawing/2014/main" id="{08442A13-4C8B-43B5-98E8-4CEBB8316A4B}"/>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4826" name="Line 10">
            <a:extLst>
              <a:ext uri="{FF2B5EF4-FFF2-40B4-BE49-F238E27FC236}">
                <a16:creationId xmlns:a16="http://schemas.microsoft.com/office/drawing/2014/main" id="{DA09EBA0-229B-4D2D-95B8-26F7AA6E6BAD}"/>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4827" name="Line 11">
            <a:extLst>
              <a:ext uri="{FF2B5EF4-FFF2-40B4-BE49-F238E27FC236}">
                <a16:creationId xmlns:a16="http://schemas.microsoft.com/office/drawing/2014/main" id="{05E2EEDD-9B8B-4560-A38E-68227DFAE3E3}"/>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4828" name="Rectangle 12">
            <a:extLst>
              <a:ext uri="{FF2B5EF4-FFF2-40B4-BE49-F238E27FC236}">
                <a16:creationId xmlns:a16="http://schemas.microsoft.com/office/drawing/2014/main" id="{E7CABBB2-8EED-4F79-A45F-B5FABA133412}"/>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34829" name="Rectangle 13">
            <a:extLst>
              <a:ext uri="{FF2B5EF4-FFF2-40B4-BE49-F238E27FC236}">
                <a16:creationId xmlns:a16="http://schemas.microsoft.com/office/drawing/2014/main" id="{1A1EE4F5-4BCB-40B7-89E6-17D9EC098B69}"/>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34830" name="Rectangle 14">
            <a:extLst>
              <a:ext uri="{FF2B5EF4-FFF2-40B4-BE49-F238E27FC236}">
                <a16:creationId xmlns:a16="http://schemas.microsoft.com/office/drawing/2014/main" id="{E1594BCD-8733-4CD5-84CB-4F213CA5E78E}"/>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34831" name="Rectangle 15">
            <a:extLst>
              <a:ext uri="{FF2B5EF4-FFF2-40B4-BE49-F238E27FC236}">
                <a16:creationId xmlns:a16="http://schemas.microsoft.com/office/drawing/2014/main" id="{4C0D5C3B-EA9D-461C-AD56-13BE4F659E20}"/>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34832" name="Rectangle 16">
            <a:extLst>
              <a:ext uri="{FF2B5EF4-FFF2-40B4-BE49-F238E27FC236}">
                <a16:creationId xmlns:a16="http://schemas.microsoft.com/office/drawing/2014/main" id="{A29295C1-CCFD-47E4-950D-9E0AEE7651A8}"/>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34833" name="Rectangle 17">
            <a:extLst>
              <a:ext uri="{FF2B5EF4-FFF2-40B4-BE49-F238E27FC236}">
                <a16:creationId xmlns:a16="http://schemas.microsoft.com/office/drawing/2014/main" id="{2F34DA01-3953-460C-9371-293E7F9C5D6F}"/>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34834" name="Rectangle 18">
            <a:extLst>
              <a:ext uri="{FF2B5EF4-FFF2-40B4-BE49-F238E27FC236}">
                <a16:creationId xmlns:a16="http://schemas.microsoft.com/office/drawing/2014/main" id="{A64304DA-A310-4D1A-BB11-BC392BB65063}"/>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34835" name="Rectangle 19">
            <a:extLst>
              <a:ext uri="{FF2B5EF4-FFF2-40B4-BE49-F238E27FC236}">
                <a16:creationId xmlns:a16="http://schemas.microsoft.com/office/drawing/2014/main" id="{C74397A0-0F95-4554-A25C-B84152850562}"/>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34836" name="Group 20">
            <a:extLst>
              <a:ext uri="{FF2B5EF4-FFF2-40B4-BE49-F238E27FC236}">
                <a16:creationId xmlns:a16="http://schemas.microsoft.com/office/drawing/2014/main" id="{CC32C1D2-6385-4B00-8926-19184FA843EF}"/>
              </a:ext>
            </a:extLst>
          </p:cNvPr>
          <p:cNvGrpSpPr>
            <a:grpSpLocks/>
          </p:cNvGrpSpPr>
          <p:nvPr/>
        </p:nvGrpSpPr>
        <p:grpSpPr bwMode="auto">
          <a:xfrm>
            <a:off x="6122988" y="5475288"/>
            <a:ext cx="677862" cy="519112"/>
            <a:chOff x="2897" y="3449"/>
            <a:chExt cx="427" cy="327"/>
          </a:xfrm>
        </p:grpSpPr>
        <p:sp>
          <p:nvSpPr>
            <p:cNvPr id="34837" name="Rectangle 21">
              <a:extLst>
                <a:ext uri="{FF2B5EF4-FFF2-40B4-BE49-F238E27FC236}">
                  <a16:creationId xmlns:a16="http://schemas.microsoft.com/office/drawing/2014/main" id="{B8D0FE22-8C0B-4DEB-98E0-64736DBE130C}"/>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34838" name="Picture 22">
              <a:extLst>
                <a:ext uri="{FF2B5EF4-FFF2-40B4-BE49-F238E27FC236}">
                  <a16:creationId xmlns:a16="http://schemas.microsoft.com/office/drawing/2014/main" id="{999F6CF6-3A5A-4BFB-B6C5-4623F1F2DEB7}"/>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4839" name="Group 23">
            <a:extLst>
              <a:ext uri="{FF2B5EF4-FFF2-40B4-BE49-F238E27FC236}">
                <a16:creationId xmlns:a16="http://schemas.microsoft.com/office/drawing/2014/main" id="{694281B9-48AB-490B-AF99-20366E5DAE07}"/>
              </a:ext>
            </a:extLst>
          </p:cNvPr>
          <p:cNvGrpSpPr>
            <a:grpSpLocks/>
          </p:cNvGrpSpPr>
          <p:nvPr/>
        </p:nvGrpSpPr>
        <p:grpSpPr bwMode="auto">
          <a:xfrm>
            <a:off x="4346576" y="5449888"/>
            <a:ext cx="677863" cy="569912"/>
            <a:chOff x="1778" y="3433"/>
            <a:chExt cx="427" cy="359"/>
          </a:xfrm>
        </p:grpSpPr>
        <p:sp>
          <p:nvSpPr>
            <p:cNvPr id="34840" name="Rectangle 24">
              <a:extLst>
                <a:ext uri="{FF2B5EF4-FFF2-40B4-BE49-F238E27FC236}">
                  <a16:creationId xmlns:a16="http://schemas.microsoft.com/office/drawing/2014/main" id="{7CF6C789-0CE2-4331-BC5C-C6D4AD8D1CB5}"/>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34841" name="Picture 25">
              <a:extLst>
                <a:ext uri="{FF2B5EF4-FFF2-40B4-BE49-F238E27FC236}">
                  <a16:creationId xmlns:a16="http://schemas.microsoft.com/office/drawing/2014/main" id="{DD084077-D421-45C8-92E8-82E502848ED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4842" name="Group 26">
            <a:extLst>
              <a:ext uri="{FF2B5EF4-FFF2-40B4-BE49-F238E27FC236}">
                <a16:creationId xmlns:a16="http://schemas.microsoft.com/office/drawing/2014/main" id="{6373042D-E086-4CD8-AB48-2C68FFACB3BB}"/>
              </a:ext>
            </a:extLst>
          </p:cNvPr>
          <p:cNvGrpSpPr>
            <a:grpSpLocks/>
          </p:cNvGrpSpPr>
          <p:nvPr/>
        </p:nvGrpSpPr>
        <p:grpSpPr bwMode="auto">
          <a:xfrm>
            <a:off x="3430589" y="5445125"/>
            <a:ext cx="625475" cy="577850"/>
            <a:chOff x="1201" y="3430"/>
            <a:chExt cx="394" cy="364"/>
          </a:xfrm>
        </p:grpSpPr>
        <p:sp>
          <p:nvSpPr>
            <p:cNvPr id="34843" name="Rectangle 27">
              <a:extLst>
                <a:ext uri="{FF2B5EF4-FFF2-40B4-BE49-F238E27FC236}">
                  <a16:creationId xmlns:a16="http://schemas.microsoft.com/office/drawing/2014/main" id="{8DBB2239-82C3-4CC7-9442-5730ACCD116D}"/>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34844" name="Picture 28">
              <a:extLst>
                <a:ext uri="{FF2B5EF4-FFF2-40B4-BE49-F238E27FC236}">
                  <a16:creationId xmlns:a16="http://schemas.microsoft.com/office/drawing/2014/main" id="{55D33F76-BEFC-441F-A8A9-4F326513EFF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4845" name="Group 29">
            <a:extLst>
              <a:ext uri="{FF2B5EF4-FFF2-40B4-BE49-F238E27FC236}">
                <a16:creationId xmlns:a16="http://schemas.microsoft.com/office/drawing/2014/main" id="{C7ED3E39-559A-4CE5-B563-ABA2F79C943A}"/>
              </a:ext>
            </a:extLst>
          </p:cNvPr>
          <p:cNvGrpSpPr>
            <a:grpSpLocks/>
          </p:cNvGrpSpPr>
          <p:nvPr/>
        </p:nvGrpSpPr>
        <p:grpSpPr bwMode="auto">
          <a:xfrm>
            <a:off x="9288464" y="5480050"/>
            <a:ext cx="727075" cy="508000"/>
            <a:chOff x="4891" y="3452"/>
            <a:chExt cx="458" cy="320"/>
          </a:xfrm>
        </p:grpSpPr>
        <p:sp>
          <p:nvSpPr>
            <p:cNvPr id="34846" name="Rectangle 30">
              <a:extLst>
                <a:ext uri="{FF2B5EF4-FFF2-40B4-BE49-F238E27FC236}">
                  <a16:creationId xmlns:a16="http://schemas.microsoft.com/office/drawing/2014/main" id="{62EDFC5D-AB35-4CDA-BC46-03E7F4E64D84}"/>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34847" name="Picture 31">
              <a:extLst>
                <a:ext uri="{FF2B5EF4-FFF2-40B4-BE49-F238E27FC236}">
                  <a16:creationId xmlns:a16="http://schemas.microsoft.com/office/drawing/2014/main" id="{60997823-F56B-49D5-B056-EB0C9F18B133}"/>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4848" name="Group 32">
            <a:extLst>
              <a:ext uri="{FF2B5EF4-FFF2-40B4-BE49-F238E27FC236}">
                <a16:creationId xmlns:a16="http://schemas.microsoft.com/office/drawing/2014/main" id="{DD40E0E5-48ED-44CE-B34E-79450595ACAF}"/>
              </a:ext>
            </a:extLst>
          </p:cNvPr>
          <p:cNvGrpSpPr>
            <a:grpSpLocks/>
          </p:cNvGrpSpPr>
          <p:nvPr/>
        </p:nvGrpSpPr>
        <p:grpSpPr bwMode="auto">
          <a:xfrm>
            <a:off x="8120064" y="4014788"/>
            <a:ext cx="1311275" cy="2832100"/>
            <a:chOff x="4155" y="2529"/>
            <a:chExt cx="826" cy="1784"/>
          </a:xfrm>
        </p:grpSpPr>
        <p:sp useBgFill="1">
          <p:nvSpPr>
            <p:cNvPr id="34849" name="Freeform 33">
              <a:extLst>
                <a:ext uri="{FF2B5EF4-FFF2-40B4-BE49-F238E27FC236}">
                  <a16:creationId xmlns:a16="http://schemas.microsoft.com/office/drawing/2014/main" id="{97C7BAC0-0229-494C-AF4E-A86A2FC4B2F2}"/>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4850" name="Rectangle 34">
              <a:extLst>
                <a:ext uri="{FF2B5EF4-FFF2-40B4-BE49-F238E27FC236}">
                  <a16:creationId xmlns:a16="http://schemas.microsoft.com/office/drawing/2014/main" id="{BF9F3580-A0E7-450E-A980-12EF61F7972A}"/>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34851" name="Group 35">
            <a:extLst>
              <a:ext uri="{FF2B5EF4-FFF2-40B4-BE49-F238E27FC236}">
                <a16:creationId xmlns:a16="http://schemas.microsoft.com/office/drawing/2014/main" id="{4ACCEE33-B3A5-4355-B42A-4DB581A005C2}"/>
              </a:ext>
            </a:extLst>
          </p:cNvPr>
          <p:cNvGrpSpPr>
            <a:grpSpLocks/>
          </p:cNvGrpSpPr>
          <p:nvPr/>
        </p:nvGrpSpPr>
        <p:grpSpPr bwMode="auto">
          <a:xfrm>
            <a:off x="5237164" y="5465763"/>
            <a:ext cx="625475" cy="558800"/>
            <a:chOff x="2339" y="3443"/>
            <a:chExt cx="394" cy="352"/>
          </a:xfrm>
        </p:grpSpPr>
        <p:pic>
          <p:nvPicPr>
            <p:cNvPr id="34852" name="Picture 36">
              <a:extLst>
                <a:ext uri="{FF2B5EF4-FFF2-40B4-BE49-F238E27FC236}">
                  <a16:creationId xmlns:a16="http://schemas.microsoft.com/office/drawing/2014/main" id="{92740033-3FFE-453E-ADBF-7DB5066EA27C}"/>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53" name="Rectangle 37">
              <a:extLst>
                <a:ext uri="{FF2B5EF4-FFF2-40B4-BE49-F238E27FC236}">
                  <a16:creationId xmlns:a16="http://schemas.microsoft.com/office/drawing/2014/main" id="{01F2691E-67FF-41B5-9E0A-DB205240C3C2}"/>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grpSp>
        <p:nvGrpSpPr>
          <p:cNvPr id="34854" name="Group 38">
            <a:extLst>
              <a:ext uri="{FF2B5EF4-FFF2-40B4-BE49-F238E27FC236}">
                <a16:creationId xmlns:a16="http://schemas.microsoft.com/office/drawing/2014/main" id="{914C2B85-28D8-4472-8D66-CCCEC2BDCFE7}"/>
              </a:ext>
            </a:extLst>
          </p:cNvPr>
          <p:cNvGrpSpPr>
            <a:grpSpLocks/>
          </p:cNvGrpSpPr>
          <p:nvPr/>
        </p:nvGrpSpPr>
        <p:grpSpPr bwMode="auto">
          <a:xfrm>
            <a:off x="7072314" y="5454651"/>
            <a:ext cx="625475" cy="550863"/>
            <a:chOff x="3495" y="3436"/>
            <a:chExt cx="394" cy="347"/>
          </a:xfrm>
        </p:grpSpPr>
        <p:pic>
          <p:nvPicPr>
            <p:cNvPr id="34855" name="Picture 39">
              <a:extLst>
                <a:ext uri="{FF2B5EF4-FFF2-40B4-BE49-F238E27FC236}">
                  <a16:creationId xmlns:a16="http://schemas.microsoft.com/office/drawing/2014/main" id="{BB86828F-8EF6-44BE-BE22-F77D72B78FCE}"/>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56" name="Rectangle 40">
              <a:extLst>
                <a:ext uri="{FF2B5EF4-FFF2-40B4-BE49-F238E27FC236}">
                  <a16:creationId xmlns:a16="http://schemas.microsoft.com/office/drawing/2014/main" id="{3F3F7ACB-28DE-4EC9-9EAF-A9B7E80331D7}"/>
                </a:ext>
              </a:extLst>
            </p:cNvPr>
            <p:cNvSpPr>
              <a:spLocks noChangeArrowheads="1"/>
            </p:cNvSpPr>
            <p:nvPr/>
          </p:nvSpPr>
          <p:spPr bwMode="auto">
            <a:xfrm>
              <a:off x="3495" y="3436"/>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701466868</a:t>
              </a:r>
            </a:p>
          </p:txBody>
        </p:sp>
      </p:grpSp>
      <p:sp>
        <p:nvSpPr>
          <p:cNvPr id="34857" name="AutoShape 41">
            <a:extLst>
              <a:ext uri="{FF2B5EF4-FFF2-40B4-BE49-F238E27FC236}">
                <a16:creationId xmlns:a16="http://schemas.microsoft.com/office/drawing/2014/main" id="{03768322-CFC3-4AAF-8462-4DD4ED56535D}"/>
              </a:ext>
            </a:extLst>
          </p:cNvPr>
          <p:cNvSpPr>
            <a:spLocks noChangeArrowheads="1"/>
          </p:cNvSpPr>
          <p:nvPr/>
        </p:nvSpPr>
        <p:spPr bwMode="auto">
          <a:xfrm>
            <a:off x="1693864" y="3181351"/>
            <a:ext cx="3978275" cy="17113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The new record goes</a:t>
            </a:r>
          </a:p>
          <a:p>
            <a:pPr algn="ctr" eaLnBrk="0" fontAlgn="base" hangingPunct="0">
              <a:spcBef>
                <a:spcPct val="0"/>
              </a:spcBef>
              <a:spcAft>
                <a:spcPct val="0"/>
              </a:spcAft>
            </a:pPr>
            <a:r>
              <a:rPr lang="en-US" altLang="ti-ET" sz="2800" b="1">
                <a:solidFill>
                  <a:srgbClr val="FFFFFF"/>
                </a:solidFill>
                <a:latin typeface="Times New Roman" panose="02020603050405020304" pitchFamily="18" charset="0"/>
              </a:rPr>
              <a:t>in the empty spot.</a:t>
            </a:r>
          </a:p>
        </p:txBody>
      </p:sp>
    </p:spTree>
  </p:cSld>
  <p:clrMapOvr>
    <a:masterClrMapping/>
  </p:clrMapOvr>
  <p:transition>
    <p:strips dir="l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F25414F-61CE-4B18-A0BC-24C869953242}"/>
              </a:ext>
            </a:extLst>
          </p:cNvPr>
          <p:cNvSpPr>
            <a:spLocks noGrp="1" noChangeArrowheads="1"/>
          </p:cNvSpPr>
          <p:nvPr>
            <p:ph type="title"/>
          </p:nvPr>
        </p:nvSpPr>
        <p:spPr>
          <a:xfrm>
            <a:off x="457200" y="609600"/>
            <a:ext cx="7772400" cy="1143000"/>
          </a:xfr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Searching for a Key</a:t>
            </a:r>
          </a:p>
        </p:txBody>
      </p:sp>
      <p:sp>
        <p:nvSpPr>
          <p:cNvPr id="38915" name="Rectangle 3">
            <a:extLst>
              <a:ext uri="{FF2B5EF4-FFF2-40B4-BE49-F238E27FC236}">
                <a16:creationId xmlns:a16="http://schemas.microsoft.com/office/drawing/2014/main" id="{D40A99FF-17DB-4D82-9AB9-E3B28E27BD27}"/>
              </a:ext>
            </a:extLst>
          </p:cNvPr>
          <p:cNvSpPr>
            <a:spLocks noGrp="1" noChangeArrowheads="1"/>
          </p:cNvSpPr>
          <p:nvPr>
            <p:ph type="body" sz="half" idx="1"/>
          </p:nvPr>
        </p:nvSpPr>
        <p:spPr>
          <a:xfrm>
            <a:off x="2209801" y="1774825"/>
            <a:ext cx="4525963"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The data that's attached to a key can be found fairly quickly.</a:t>
            </a:r>
          </a:p>
        </p:txBody>
      </p:sp>
      <p:sp useBgFill="1">
        <p:nvSpPr>
          <p:cNvPr id="38916" name="Freeform 4">
            <a:extLst>
              <a:ext uri="{FF2B5EF4-FFF2-40B4-BE49-F238E27FC236}">
                <a16:creationId xmlns:a16="http://schemas.microsoft.com/office/drawing/2014/main" id="{5F8149FE-8A8A-42D1-A445-5DE83BEBCA29}"/>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8917" name="Rectangle 5">
            <a:extLst>
              <a:ext uri="{FF2B5EF4-FFF2-40B4-BE49-F238E27FC236}">
                <a16:creationId xmlns:a16="http://schemas.microsoft.com/office/drawing/2014/main" id="{7AF2F54D-7364-4885-B8B0-7E887F6CF291}"/>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38918" name="Line 6">
            <a:extLst>
              <a:ext uri="{FF2B5EF4-FFF2-40B4-BE49-F238E27FC236}">
                <a16:creationId xmlns:a16="http://schemas.microsoft.com/office/drawing/2014/main" id="{BC92E52E-20AC-426A-87B5-55E1F2BA7886}"/>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8919" name="Line 7">
            <a:extLst>
              <a:ext uri="{FF2B5EF4-FFF2-40B4-BE49-F238E27FC236}">
                <a16:creationId xmlns:a16="http://schemas.microsoft.com/office/drawing/2014/main" id="{FAFC7483-8385-437E-81C7-57DB9212DF3A}"/>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8920" name="Line 8">
            <a:extLst>
              <a:ext uri="{FF2B5EF4-FFF2-40B4-BE49-F238E27FC236}">
                <a16:creationId xmlns:a16="http://schemas.microsoft.com/office/drawing/2014/main" id="{688CF924-6EA8-4CC7-A7AB-6184C8CCC966}"/>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8921" name="Line 9">
            <a:extLst>
              <a:ext uri="{FF2B5EF4-FFF2-40B4-BE49-F238E27FC236}">
                <a16:creationId xmlns:a16="http://schemas.microsoft.com/office/drawing/2014/main" id="{4FE12C20-9275-4FAF-9283-838995ADDA65}"/>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8922" name="Line 10">
            <a:extLst>
              <a:ext uri="{FF2B5EF4-FFF2-40B4-BE49-F238E27FC236}">
                <a16:creationId xmlns:a16="http://schemas.microsoft.com/office/drawing/2014/main" id="{9E938599-618A-4ECB-8964-5569B313CD89}"/>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8923" name="Line 11">
            <a:extLst>
              <a:ext uri="{FF2B5EF4-FFF2-40B4-BE49-F238E27FC236}">
                <a16:creationId xmlns:a16="http://schemas.microsoft.com/office/drawing/2014/main" id="{C67C2B88-07A0-4942-B77E-6312E8BE15F7}"/>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8924" name="Rectangle 12">
            <a:extLst>
              <a:ext uri="{FF2B5EF4-FFF2-40B4-BE49-F238E27FC236}">
                <a16:creationId xmlns:a16="http://schemas.microsoft.com/office/drawing/2014/main" id="{670F7251-8257-4E31-A092-433798908B89}"/>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38925" name="Rectangle 13">
            <a:extLst>
              <a:ext uri="{FF2B5EF4-FFF2-40B4-BE49-F238E27FC236}">
                <a16:creationId xmlns:a16="http://schemas.microsoft.com/office/drawing/2014/main" id="{A22F5831-B98B-4BCA-8569-C2558DFF6FA8}"/>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38926" name="Rectangle 14">
            <a:extLst>
              <a:ext uri="{FF2B5EF4-FFF2-40B4-BE49-F238E27FC236}">
                <a16:creationId xmlns:a16="http://schemas.microsoft.com/office/drawing/2014/main" id="{B8F693B5-399A-47DD-B7DE-185D3A917417}"/>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38927" name="Rectangle 15">
            <a:extLst>
              <a:ext uri="{FF2B5EF4-FFF2-40B4-BE49-F238E27FC236}">
                <a16:creationId xmlns:a16="http://schemas.microsoft.com/office/drawing/2014/main" id="{559CAFA1-F9EB-4D4D-8AB2-3D1D34F8A6AE}"/>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38928" name="Rectangle 16">
            <a:extLst>
              <a:ext uri="{FF2B5EF4-FFF2-40B4-BE49-F238E27FC236}">
                <a16:creationId xmlns:a16="http://schemas.microsoft.com/office/drawing/2014/main" id="{97E87C61-099D-4D1D-8187-108E10116E32}"/>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38929" name="Rectangle 17">
            <a:extLst>
              <a:ext uri="{FF2B5EF4-FFF2-40B4-BE49-F238E27FC236}">
                <a16:creationId xmlns:a16="http://schemas.microsoft.com/office/drawing/2014/main" id="{D7DE9A6F-0B22-4153-BB62-B1C28246F9AF}"/>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38930" name="Rectangle 18">
            <a:extLst>
              <a:ext uri="{FF2B5EF4-FFF2-40B4-BE49-F238E27FC236}">
                <a16:creationId xmlns:a16="http://schemas.microsoft.com/office/drawing/2014/main" id="{5D966C1C-A815-4957-886B-3D57E503A4DD}"/>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38931" name="Rectangle 19">
            <a:extLst>
              <a:ext uri="{FF2B5EF4-FFF2-40B4-BE49-F238E27FC236}">
                <a16:creationId xmlns:a16="http://schemas.microsoft.com/office/drawing/2014/main" id="{0E47F093-001A-4E79-A1BC-5EF4C9248169}"/>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38932" name="Group 20">
            <a:extLst>
              <a:ext uri="{FF2B5EF4-FFF2-40B4-BE49-F238E27FC236}">
                <a16:creationId xmlns:a16="http://schemas.microsoft.com/office/drawing/2014/main" id="{C0A037A2-4605-4FD6-9D44-BE9492AA9C91}"/>
              </a:ext>
            </a:extLst>
          </p:cNvPr>
          <p:cNvGrpSpPr>
            <a:grpSpLocks/>
          </p:cNvGrpSpPr>
          <p:nvPr/>
        </p:nvGrpSpPr>
        <p:grpSpPr bwMode="auto">
          <a:xfrm>
            <a:off x="6122988" y="5475288"/>
            <a:ext cx="677862" cy="519112"/>
            <a:chOff x="2897" y="3449"/>
            <a:chExt cx="427" cy="327"/>
          </a:xfrm>
        </p:grpSpPr>
        <p:sp>
          <p:nvSpPr>
            <p:cNvPr id="38933" name="Rectangle 21">
              <a:extLst>
                <a:ext uri="{FF2B5EF4-FFF2-40B4-BE49-F238E27FC236}">
                  <a16:creationId xmlns:a16="http://schemas.microsoft.com/office/drawing/2014/main" id="{D0058EEB-EE0F-43F1-B164-C90385ACBC65}"/>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38934" name="Picture 22">
              <a:extLst>
                <a:ext uri="{FF2B5EF4-FFF2-40B4-BE49-F238E27FC236}">
                  <a16:creationId xmlns:a16="http://schemas.microsoft.com/office/drawing/2014/main" id="{88C67410-6ACE-41ED-82E3-86E97C063553}"/>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8935" name="Group 23">
            <a:extLst>
              <a:ext uri="{FF2B5EF4-FFF2-40B4-BE49-F238E27FC236}">
                <a16:creationId xmlns:a16="http://schemas.microsoft.com/office/drawing/2014/main" id="{8C5083A9-9DB7-454F-96FD-DE040AC3DDCC}"/>
              </a:ext>
            </a:extLst>
          </p:cNvPr>
          <p:cNvGrpSpPr>
            <a:grpSpLocks/>
          </p:cNvGrpSpPr>
          <p:nvPr/>
        </p:nvGrpSpPr>
        <p:grpSpPr bwMode="auto">
          <a:xfrm>
            <a:off x="4346576" y="5449888"/>
            <a:ext cx="677863" cy="569912"/>
            <a:chOff x="1778" y="3433"/>
            <a:chExt cx="427" cy="359"/>
          </a:xfrm>
        </p:grpSpPr>
        <p:sp>
          <p:nvSpPr>
            <p:cNvPr id="38936" name="Rectangle 24">
              <a:extLst>
                <a:ext uri="{FF2B5EF4-FFF2-40B4-BE49-F238E27FC236}">
                  <a16:creationId xmlns:a16="http://schemas.microsoft.com/office/drawing/2014/main" id="{D408E957-79E0-48B9-ADCD-5397C4ABB3C7}"/>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38937" name="Picture 25">
              <a:extLst>
                <a:ext uri="{FF2B5EF4-FFF2-40B4-BE49-F238E27FC236}">
                  <a16:creationId xmlns:a16="http://schemas.microsoft.com/office/drawing/2014/main" id="{B644EACD-46AE-4BFA-A642-9B6918C0B77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8938" name="Group 26">
            <a:extLst>
              <a:ext uri="{FF2B5EF4-FFF2-40B4-BE49-F238E27FC236}">
                <a16:creationId xmlns:a16="http://schemas.microsoft.com/office/drawing/2014/main" id="{54B8EBDA-DD64-47C7-8FE8-DD97A07DDBA0}"/>
              </a:ext>
            </a:extLst>
          </p:cNvPr>
          <p:cNvGrpSpPr>
            <a:grpSpLocks/>
          </p:cNvGrpSpPr>
          <p:nvPr/>
        </p:nvGrpSpPr>
        <p:grpSpPr bwMode="auto">
          <a:xfrm>
            <a:off x="3430589" y="5445125"/>
            <a:ext cx="625475" cy="577850"/>
            <a:chOff x="1201" y="3430"/>
            <a:chExt cx="394" cy="364"/>
          </a:xfrm>
        </p:grpSpPr>
        <p:sp>
          <p:nvSpPr>
            <p:cNvPr id="38939" name="Rectangle 27">
              <a:extLst>
                <a:ext uri="{FF2B5EF4-FFF2-40B4-BE49-F238E27FC236}">
                  <a16:creationId xmlns:a16="http://schemas.microsoft.com/office/drawing/2014/main" id="{0CA80F95-07A9-446C-B698-CB40A1FE4ECB}"/>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38940" name="Picture 28">
              <a:extLst>
                <a:ext uri="{FF2B5EF4-FFF2-40B4-BE49-F238E27FC236}">
                  <a16:creationId xmlns:a16="http://schemas.microsoft.com/office/drawing/2014/main" id="{E521E86B-3FFD-4865-8FAA-9D9217ACE90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8941" name="Group 29">
            <a:extLst>
              <a:ext uri="{FF2B5EF4-FFF2-40B4-BE49-F238E27FC236}">
                <a16:creationId xmlns:a16="http://schemas.microsoft.com/office/drawing/2014/main" id="{87ED37C4-B304-45F4-A952-ED1DF8EA66FB}"/>
              </a:ext>
            </a:extLst>
          </p:cNvPr>
          <p:cNvGrpSpPr>
            <a:grpSpLocks/>
          </p:cNvGrpSpPr>
          <p:nvPr/>
        </p:nvGrpSpPr>
        <p:grpSpPr bwMode="auto">
          <a:xfrm>
            <a:off x="9288464" y="5480050"/>
            <a:ext cx="727075" cy="508000"/>
            <a:chOff x="4891" y="3452"/>
            <a:chExt cx="458" cy="320"/>
          </a:xfrm>
        </p:grpSpPr>
        <p:sp>
          <p:nvSpPr>
            <p:cNvPr id="38942" name="Rectangle 30">
              <a:extLst>
                <a:ext uri="{FF2B5EF4-FFF2-40B4-BE49-F238E27FC236}">
                  <a16:creationId xmlns:a16="http://schemas.microsoft.com/office/drawing/2014/main" id="{00711E01-5047-4E20-BD00-60535933C0D5}"/>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38943" name="Picture 31">
              <a:extLst>
                <a:ext uri="{FF2B5EF4-FFF2-40B4-BE49-F238E27FC236}">
                  <a16:creationId xmlns:a16="http://schemas.microsoft.com/office/drawing/2014/main" id="{638F87CF-962B-43D8-8D61-D7BACFA17DE2}"/>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8944" name="Group 32">
            <a:extLst>
              <a:ext uri="{FF2B5EF4-FFF2-40B4-BE49-F238E27FC236}">
                <a16:creationId xmlns:a16="http://schemas.microsoft.com/office/drawing/2014/main" id="{A3B1B4B9-50C1-4222-97A7-D4449159A65D}"/>
              </a:ext>
            </a:extLst>
          </p:cNvPr>
          <p:cNvGrpSpPr>
            <a:grpSpLocks/>
          </p:cNvGrpSpPr>
          <p:nvPr/>
        </p:nvGrpSpPr>
        <p:grpSpPr bwMode="auto">
          <a:xfrm>
            <a:off x="8120064" y="4014788"/>
            <a:ext cx="1311275" cy="2832100"/>
            <a:chOff x="4155" y="2529"/>
            <a:chExt cx="826" cy="1784"/>
          </a:xfrm>
        </p:grpSpPr>
        <p:sp useBgFill="1">
          <p:nvSpPr>
            <p:cNvPr id="38945" name="Freeform 33">
              <a:extLst>
                <a:ext uri="{FF2B5EF4-FFF2-40B4-BE49-F238E27FC236}">
                  <a16:creationId xmlns:a16="http://schemas.microsoft.com/office/drawing/2014/main" id="{845C65D2-F395-4D80-ABC7-5D97ABE37197}"/>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38946" name="Rectangle 34">
              <a:extLst>
                <a:ext uri="{FF2B5EF4-FFF2-40B4-BE49-F238E27FC236}">
                  <a16:creationId xmlns:a16="http://schemas.microsoft.com/office/drawing/2014/main" id="{157289BC-CDC3-4E07-9929-8C9DAECF7F1D}"/>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38947" name="Group 35">
            <a:extLst>
              <a:ext uri="{FF2B5EF4-FFF2-40B4-BE49-F238E27FC236}">
                <a16:creationId xmlns:a16="http://schemas.microsoft.com/office/drawing/2014/main" id="{B0EB63F8-E1E1-42EF-850B-9A7DFE31A5F9}"/>
              </a:ext>
            </a:extLst>
          </p:cNvPr>
          <p:cNvGrpSpPr>
            <a:grpSpLocks/>
          </p:cNvGrpSpPr>
          <p:nvPr/>
        </p:nvGrpSpPr>
        <p:grpSpPr bwMode="auto">
          <a:xfrm>
            <a:off x="5237164" y="5465763"/>
            <a:ext cx="625475" cy="558800"/>
            <a:chOff x="2339" y="3443"/>
            <a:chExt cx="394" cy="352"/>
          </a:xfrm>
        </p:grpSpPr>
        <p:pic>
          <p:nvPicPr>
            <p:cNvPr id="38948" name="Picture 36">
              <a:extLst>
                <a:ext uri="{FF2B5EF4-FFF2-40B4-BE49-F238E27FC236}">
                  <a16:creationId xmlns:a16="http://schemas.microsoft.com/office/drawing/2014/main" id="{7827B416-001B-4BC4-97C4-A39E8F382140}"/>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49" name="Rectangle 37">
              <a:extLst>
                <a:ext uri="{FF2B5EF4-FFF2-40B4-BE49-F238E27FC236}">
                  <a16:creationId xmlns:a16="http://schemas.microsoft.com/office/drawing/2014/main" id="{1D756D88-0ACB-41EA-BF50-BBA40E22E6A0}"/>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grpSp>
        <p:nvGrpSpPr>
          <p:cNvPr id="38950" name="Group 38">
            <a:extLst>
              <a:ext uri="{FF2B5EF4-FFF2-40B4-BE49-F238E27FC236}">
                <a16:creationId xmlns:a16="http://schemas.microsoft.com/office/drawing/2014/main" id="{23A94362-4CB6-4F75-8086-AA3E125E61F4}"/>
              </a:ext>
            </a:extLst>
          </p:cNvPr>
          <p:cNvGrpSpPr>
            <a:grpSpLocks/>
          </p:cNvGrpSpPr>
          <p:nvPr/>
        </p:nvGrpSpPr>
        <p:grpSpPr bwMode="auto">
          <a:xfrm>
            <a:off x="7072314" y="5454651"/>
            <a:ext cx="625475" cy="550863"/>
            <a:chOff x="3495" y="3436"/>
            <a:chExt cx="394" cy="347"/>
          </a:xfrm>
        </p:grpSpPr>
        <p:pic>
          <p:nvPicPr>
            <p:cNvPr id="38951" name="Picture 39">
              <a:extLst>
                <a:ext uri="{FF2B5EF4-FFF2-40B4-BE49-F238E27FC236}">
                  <a16:creationId xmlns:a16="http://schemas.microsoft.com/office/drawing/2014/main" id="{3E2535EC-BFEA-4573-A2AF-1EBAEF5C0238}"/>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52" name="Rectangle 40">
              <a:extLst>
                <a:ext uri="{FF2B5EF4-FFF2-40B4-BE49-F238E27FC236}">
                  <a16:creationId xmlns:a16="http://schemas.microsoft.com/office/drawing/2014/main" id="{B42F3387-5895-45FE-A6AA-47670424E4A6}"/>
                </a:ext>
              </a:extLst>
            </p:cNvPr>
            <p:cNvSpPr>
              <a:spLocks noChangeArrowheads="1"/>
            </p:cNvSpPr>
            <p:nvPr/>
          </p:nvSpPr>
          <p:spPr bwMode="auto">
            <a:xfrm>
              <a:off x="3495" y="3436"/>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701466868</a:t>
              </a:r>
            </a:p>
          </p:txBody>
        </p:sp>
      </p:grpSp>
      <p:sp>
        <p:nvSpPr>
          <p:cNvPr id="38953" name="Rectangle 41">
            <a:extLst>
              <a:ext uri="{FF2B5EF4-FFF2-40B4-BE49-F238E27FC236}">
                <a16:creationId xmlns:a16="http://schemas.microsoft.com/office/drawing/2014/main" id="{0350768E-E595-4696-AD2E-1D0B9E7688B8}"/>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38954" name="Oval 42">
            <a:extLst>
              <a:ext uri="{FF2B5EF4-FFF2-40B4-BE49-F238E27FC236}">
                <a16:creationId xmlns:a16="http://schemas.microsoft.com/office/drawing/2014/main" id="{EAF634BD-9BAA-45B2-9665-ED021F53CE2A}"/>
              </a:ext>
            </a:extLst>
          </p:cNvPr>
          <p:cNvSpPr>
            <a:spLocks noChangeArrowheads="1"/>
          </p:cNvSpPr>
          <p:nvPr/>
        </p:nvSpPr>
        <p:spPr bwMode="auto">
          <a:xfrm>
            <a:off x="8388350" y="895350"/>
            <a:ext cx="1874838"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38955" name="Rectangle 43">
            <a:extLst>
              <a:ext uri="{FF2B5EF4-FFF2-40B4-BE49-F238E27FC236}">
                <a16:creationId xmlns:a16="http://schemas.microsoft.com/office/drawing/2014/main" id="{40812218-3B7E-46F8-8B12-9FA27F574F15}"/>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701466868</a:t>
            </a:r>
          </a:p>
        </p:txBody>
      </p:sp>
    </p:spTree>
  </p:cSld>
  <p:clrMapOvr>
    <a:masterClrMapping/>
  </p:clrMapOvr>
  <p:transition>
    <p:pull dir="l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39D05F5A-2FF8-4560-8E11-39EE09FFE6F3}"/>
              </a:ext>
            </a:extLst>
          </p:cNvPr>
          <p:cNvSpPr>
            <a:spLocks noGrp="1" noChangeArrowheads="1"/>
          </p:cNvSpPr>
          <p:nvPr>
            <p:ph type="body" sz="half" idx="1"/>
          </p:nvPr>
        </p:nvSpPr>
        <p:spPr>
          <a:xfrm>
            <a:off x="2209801" y="1774825"/>
            <a:ext cx="5102225"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Calculate the hash value.</a:t>
            </a:r>
          </a:p>
          <a:p>
            <a:r>
              <a:rPr lang="en-US" altLang="ti-ET" sz="2800"/>
              <a:t>Check that location of the array for the key.</a:t>
            </a:r>
          </a:p>
        </p:txBody>
      </p:sp>
      <p:sp useBgFill="1">
        <p:nvSpPr>
          <p:cNvPr id="40964" name="Freeform 4">
            <a:extLst>
              <a:ext uri="{FF2B5EF4-FFF2-40B4-BE49-F238E27FC236}">
                <a16:creationId xmlns:a16="http://schemas.microsoft.com/office/drawing/2014/main" id="{DBA47CF8-EE1E-4DCC-BBB7-2BCB3698ED3E}"/>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0965" name="Rectangle 5">
            <a:extLst>
              <a:ext uri="{FF2B5EF4-FFF2-40B4-BE49-F238E27FC236}">
                <a16:creationId xmlns:a16="http://schemas.microsoft.com/office/drawing/2014/main" id="{CB603144-47D0-47DD-AFCA-332ADAF7F643}"/>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0966" name="Line 6">
            <a:extLst>
              <a:ext uri="{FF2B5EF4-FFF2-40B4-BE49-F238E27FC236}">
                <a16:creationId xmlns:a16="http://schemas.microsoft.com/office/drawing/2014/main" id="{F5FE6281-2DD0-4723-B79C-C05B2437A228}"/>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0967" name="Line 7">
            <a:extLst>
              <a:ext uri="{FF2B5EF4-FFF2-40B4-BE49-F238E27FC236}">
                <a16:creationId xmlns:a16="http://schemas.microsoft.com/office/drawing/2014/main" id="{E6BF62F2-BAFE-4674-8274-17508A94F469}"/>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0968" name="Line 8">
            <a:extLst>
              <a:ext uri="{FF2B5EF4-FFF2-40B4-BE49-F238E27FC236}">
                <a16:creationId xmlns:a16="http://schemas.microsoft.com/office/drawing/2014/main" id="{F2EB04FE-3122-4D8C-B70E-C14368C91463}"/>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0969" name="Line 9">
            <a:extLst>
              <a:ext uri="{FF2B5EF4-FFF2-40B4-BE49-F238E27FC236}">
                <a16:creationId xmlns:a16="http://schemas.microsoft.com/office/drawing/2014/main" id="{29784462-79CF-4E3F-9783-36BBE6894395}"/>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0970" name="Line 10">
            <a:extLst>
              <a:ext uri="{FF2B5EF4-FFF2-40B4-BE49-F238E27FC236}">
                <a16:creationId xmlns:a16="http://schemas.microsoft.com/office/drawing/2014/main" id="{70B10488-CDC6-4217-8915-6953E34F59F4}"/>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0971" name="Line 11">
            <a:extLst>
              <a:ext uri="{FF2B5EF4-FFF2-40B4-BE49-F238E27FC236}">
                <a16:creationId xmlns:a16="http://schemas.microsoft.com/office/drawing/2014/main" id="{DF981396-3FA7-4D17-93AA-65D854C13BC5}"/>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0972" name="Rectangle 12">
            <a:extLst>
              <a:ext uri="{FF2B5EF4-FFF2-40B4-BE49-F238E27FC236}">
                <a16:creationId xmlns:a16="http://schemas.microsoft.com/office/drawing/2014/main" id="{C81D72BD-98A6-4EB6-9E3A-6BDD45778255}"/>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40973" name="Rectangle 13">
            <a:extLst>
              <a:ext uri="{FF2B5EF4-FFF2-40B4-BE49-F238E27FC236}">
                <a16:creationId xmlns:a16="http://schemas.microsoft.com/office/drawing/2014/main" id="{23C813CF-EC7A-4B05-A285-DE2538336BEE}"/>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40974" name="Rectangle 14">
            <a:extLst>
              <a:ext uri="{FF2B5EF4-FFF2-40B4-BE49-F238E27FC236}">
                <a16:creationId xmlns:a16="http://schemas.microsoft.com/office/drawing/2014/main" id="{6E8B46C0-1B2E-4B16-B9B9-91968D886AFE}"/>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40975" name="Rectangle 15">
            <a:extLst>
              <a:ext uri="{FF2B5EF4-FFF2-40B4-BE49-F238E27FC236}">
                <a16:creationId xmlns:a16="http://schemas.microsoft.com/office/drawing/2014/main" id="{CCC4971C-9B4C-4054-A586-ADC63DA1A831}"/>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40976" name="Rectangle 16">
            <a:extLst>
              <a:ext uri="{FF2B5EF4-FFF2-40B4-BE49-F238E27FC236}">
                <a16:creationId xmlns:a16="http://schemas.microsoft.com/office/drawing/2014/main" id="{5DBF3EB7-FA58-458D-BDD6-F05F6317D604}"/>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40977" name="Rectangle 17">
            <a:extLst>
              <a:ext uri="{FF2B5EF4-FFF2-40B4-BE49-F238E27FC236}">
                <a16:creationId xmlns:a16="http://schemas.microsoft.com/office/drawing/2014/main" id="{4B93FFFD-8A30-4721-A846-081F036C0FA2}"/>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40978" name="Rectangle 18">
            <a:extLst>
              <a:ext uri="{FF2B5EF4-FFF2-40B4-BE49-F238E27FC236}">
                <a16:creationId xmlns:a16="http://schemas.microsoft.com/office/drawing/2014/main" id="{F5AD79CD-CABA-4EE5-90C5-C0C002C49673}"/>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0979" name="Rectangle 19">
            <a:extLst>
              <a:ext uri="{FF2B5EF4-FFF2-40B4-BE49-F238E27FC236}">
                <a16:creationId xmlns:a16="http://schemas.microsoft.com/office/drawing/2014/main" id="{6C523205-DCB4-414E-8B8A-576F0C795BC0}"/>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40980" name="Group 20">
            <a:extLst>
              <a:ext uri="{FF2B5EF4-FFF2-40B4-BE49-F238E27FC236}">
                <a16:creationId xmlns:a16="http://schemas.microsoft.com/office/drawing/2014/main" id="{F4D01DC4-A180-4ECB-8880-10143AC9518F}"/>
              </a:ext>
            </a:extLst>
          </p:cNvPr>
          <p:cNvGrpSpPr>
            <a:grpSpLocks/>
          </p:cNvGrpSpPr>
          <p:nvPr/>
        </p:nvGrpSpPr>
        <p:grpSpPr bwMode="auto">
          <a:xfrm>
            <a:off x="6122988" y="5475288"/>
            <a:ext cx="677862" cy="519112"/>
            <a:chOff x="2897" y="3449"/>
            <a:chExt cx="427" cy="327"/>
          </a:xfrm>
        </p:grpSpPr>
        <p:sp>
          <p:nvSpPr>
            <p:cNvPr id="40981" name="Rectangle 21">
              <a:extLst>
                <a:ext uri="{FF2B5EF4-FFF2-40B4-BE49-F238E27FC236}">
                  <a16:creationId xmlns:a16="http://schemas.microsoft.com/office/drawing/2014/main" id="{E44D47C8-D8D0-4CE6-8694-FBE834DFB746}"/>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40982" name="Picture 22">
              <a:extLst>
                <a:ext uri="{FF2B5EF4-FFF2-40B4-BE49-F238E27FC236}">
                  <a16:creationId xmlns:a16="http://schemas.microsoft.com/office/drawing/2014/main" id="{9A3C5527-DE4D-46D8-804E-8014BF0C54BD}"/>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0983" name="Group 23">
            <a:extLst>
              <a:ext uri="{FF2B5EF4-FFF2-40B4-BE49-F238E27FC236}">
                <a16:creationId xmlns:a16="http://schemas.microsoft.com/office/drawing/2014/main" id="{F894EDF8-D7B9-4B4A-B283-ADF2601A6DD9}"/>
              </a:ext>
            </a:extLst>
          </p:cNvPr>
          <p:cNvGrpSpPr>
            <a:grpSpLocks/>
          </p:cNvGrpSpPr>
          <p:nvPr/>
        </p:nvGrpSpPr>
        <p:grpSpPr bwMode="auto">
          <a:xfrm>
            <a:off x="4346576" y="5449888"/>
            <a:ext cx="677863" cy="569912"/>
            <a:chOff x="1778" y="3433"/>
            <a:chExt cx="427" cy="359"/>
          </a:xfrm>
        </p:grpSpPr>
        <p:sp>
          <p:nvSpPr>
            <p:cNvPr id="40984" name="Rectangle 24">
              <a:extLst>
                <a:ext uri="{FF2B5EF4-FFF2-40B4-BE49-F238E27FC236}">
                  <a16:creationId xmlns:a16="http://schemas.microsoft.com/office/drawing/2014/main" id="{4A4791BF-E858-4154-B343-AFF93D291F66}"/>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40985" name="Picture 25">
              <a:extLst>
                <a:ext uri="{FF2B5EF4-FFF2-40B4-BE49-F238E27FC236}">
                  <a16:creationId xmlns:a16="http://schemas.microsoft.com/office/drawing/2014/main" id="{1C92C099-7401-4BC6-8643-63502E7F322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0986" name="Group 26">
            <a:extLst>
              <a:ext uri="{FF2B5EF4-FFF2-40B4-BE49-F238E27FC236}">
                <a16:creationId xmlns:a16="http://schemas.microsoft.com/office/drawing/2014/main" id="{AD668F48-E24A-4022-A884-30AA6EA8EB9B}"/>
              </a:ext>
            </a:extLst>
          </p:cNvPr>
          <p:cNvGrpSpPr>
            <a:grpSpLocks/>
          </p:cNvGrpSpPr>
          <p:nvPr/>
        </p:nvGrpSpPr>
        <p:grpSpPr bwMode="auto">
          <a:xfrm>
            <a:off x="3430589" y="5445125"/>
            <a:ext cx="625475" cy="577850"/>
            <a:chOff x="1201" y="3430"/>
            <a:chExt cx="394" cy="364"/>
          </a:xfrm>
        </p:grpSpPr>
        <p:sp>
          <p:nvSpPr>
            <p:cNvPr id="40987" name="Rectangle 27">
              <a:extLst>
                <a:ext uri="{FF2B5EF4-FFF2-40B4-BE49-F238E27FC236}">
                  <a16:creationId xmlns:a16="http://schemas.microsoft.com/office/drawing/2014/main" id="{A042E431-DE64-46FA-AE59-CD3D22953A00}"/>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40988" name="Picture 28">
              <a:extLst>
                <a:ext uri="{FF2B5EF4-FFF2-40B4-BE49-F238E27FC236}">
                  <a16:creationId xmlns:a16="http://schemas.microsoft.com/office/drawing/2014/main" id="{0C65E84E-8671-4A0F-B7BD-AA808C8B68F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0989" name="Group 29">
            <a:extLst>
              <a:ext uri="{FF2B5EF4-FFF2-40B4-BE49-F238E27FC236}">
                <a16:creationId xmlns:a16="http://schemas.microsoft.com/office/drawing/2014/main" id="{82F2B3D7-F0B1-4B5B-BA00-D1A2501EEA2F}"/>
              </a:ext>
            </a:extLst>
          </p:cNvPr>
          <p:cNvGrpSpPr>
            <a:grpSpLocks/>
          </p:cNvGrpSpPr>
          <p:nvPr/>
        </p:nvGrpSpPr>
        <p:grpSpPr bwMode="auto">
          <a:xfrm>
            <a:off x="9288464" y="5480050"/>
            <a:ext cx="727075" cy="508000"/>
            <a:chOff x="4891" y="3452"/>
            <a:chExt cx="458" cy="320"/>
          </a:xfrm>
        </p:grpSpPr>
        <p:sp>
          <p:nvSpPr>
            <p:cNvPr id="40990" name="Rectangle 30">
              <a:extLst>
                <a:ext uri="{FF2B5EF4-FFF2-40B4-BE49-F238E27FC236}">
                  <a16:creationId xmlns:a16="http://schemas.microsoft.com/office/drawing/2014/main" id="{20FA73AD-47EC-497C-97F1-8BA2DF62DE8D}"/>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40991" name="Picture 31">
              <a:extLst>
                <a:ext uri="{FF2B5EF4-FFF2-40B4-BE49-F238E27FC236}">
                  <a16:creationId xmlns:a16="http://schemas.microsoft.com/office/drawing/2014/main" id="{CD0AB74A-DD75-4834-8256-3471878869E3}"/>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0992" name="Group 32">
            <a:extLst>
              <a:ext uri="{FF2B5EF4-FFF2-40B4-BE49-F238E27FC236}">
                <a16:creationId xmlns:a16="http://schemas.microsoft.com/office/drawing/2014/main" id="{DD961B8E-F090-49F4-9EDD-10A407975A9A}"/>
              </a:ext>
            </a:extLst>
          </p:cNvPr>
          <p:cNvGrpSpPr>
            <a:grpSpLocks/>
          </p:cNvGrpSpPr>
          <p:nvPr/>
        </p:nvGrpSpPr>
        <p:grpSpPr bwMode="auto">
          <a:xfrm>
            <a:off x="8120064" y="4014788"/>
            <a:ext cx="1311275" cy="2832100"/>
            <a:chOff x="4155" y="2529"/>
            <a:chExt cx="826" cy="1784"/>
          </a:xfrm>
        </p:grpSpPr>
        <p:sp useBgFill="1">
          <p:nvSpPr>
            <p:cNvPr id="40993" name="Freeform 33">
              <a:extLst>
                <a:ext uri="{FF2B5EF4-FFF2-40B4-BE49-F238E27FC236}">
                  <a16:creationId xmlns:a16="http://schemas.microsoft.com/office/drawing/2014/main" id="{5EAAC938-3984-46A0-8C52-1946517A06F3}"/>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0994" name="Rectangle 34">
              <a:extLst>
                <a:ext uri="{FF2B5EF4-FFF2-40B4-BE49-F238E27FC236}">
                  <a16:creationId xmlns:a16="http://schemas.microsoft.com/office/drawing/2014/main" id="{B997ACE4-F3F9-448C-81F9-A3AEA27418EE}"/>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40995" name="Group 35">
            <a:extLst>
              <a:ext uri="{FF2B5EF4-FFF2-40B4-BE49-F238E27FC236}">
                <a16:creationId xmlns:a16="http://schemas.microsoft.com/office/drawing/2014/main" id="{EF572FE8-B65A-4413-ABEE-33B53490951B}"/>
              </a:ext>
            </a:extLst>
          </p:cNvPr>
          <p:cNvGrpSpPr>
            <a:grpSpLocks/>
          </p:cNvGrpSpPr>
          <p:nvPr/>
        </p:nvGrpSpPr>
        <p:grpSpPr bwMode="auto">
          <a:xfrm>
            <a:off x="5237164" y="5465763"/>
            <a:ext cx="625475" cy="558800"/>
            <a:chOff x="2339" y="3443"/>
            <a:chExt cx="394" cy="352"/>
          </a:xfrm>
        </p:grpSpPr>
        <p:pic>
          <p:nvPicPr>
            <p:cNvPr id="40996" name="Picture 36">
              <a:extLst>
                <a:ext uri="{FF2B5EF4-FFF2-40B4-BE49-F238E27FC236}">
                  <a16:creationId xmlns:a16="http://schemas.microsoft.com/office/drawing/2014/main" id="{24F245B5-512F-44A7-BE74-C6F81A3711BB}"/>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7" name="Rectangle 37">
              <a:extLst>
                <a:ext uri="{FF2B5EF4-FFF2-40B4-BE49-F238E27FC236}">
                  <a16:creationId xmlns:a16="http://schemas.microsoft.com/office/drawing/2014/main" id="{A0292BF7-ED1C-40DB-9A13-45D0CA4F1969}"/>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grpSp>
        <p:nvGrpSpPr>
          <p:cNvPr id="40998" name="Group 38">
            <a:extLst>
              <a:ext uri="{FF2B5EF4-FFF2-40B4-BE49-F238E27FC236}">
                <a16:creationId xmlns:a16="http://schemas.microsoft.com/office/drawing/2014/main" id="{C3B7E640-7FAC-4D9F-93B8-F00DC9A49296}"/>
              </a:ext>
            </a:extLst>
          </p:cNvPr>
          <p:cNvGrpSpPr>
            <a:grpSpLocks/>
          </p:cNvGrpSpPr>
          <p:nvPr/>
        </p:nvGrpSpPr>
        <p:grpSpPr bwMode="auto">
          <a:xfrm>
            <a:off x="7072314" y="5454651"/>
            <a:ext cx="625475" cy="550863"/>
            <a:chOff x="3495" y="3436"/>
            <a:chExt cx="394" cy="347"/>
          </a:xfrm>
        </p:grpSpPr>
        <p:pic>
          <p:nvPicPr>
            <p:cNvPr id="40999" name="Picture 39">
              <a:extLst>
                <a:ext uri="{FF2B5EF4-FFF2-40B4-BE49-F238E27FC236}">
                  <a16:creationId xmlns:a16="http://schemas.microsoft.com/office/drawing/2014/main" id="{7DEF6AD8-9096-4AB4-A04D-A36F1F878234}"/>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00" name="Rectangle 40">
              <a:extLst>
                <a:ext uri="{FF2B5EF4-FFF2-40B4-BE49-F238E27FC236}">
                  <a16:creationId xmlns:a16="http://schemas.microsoft.com/office/drawing/2014/main" id="{ED94E059-3E3A-4688-A36F-70F103ECE8EE}"/>
                </a:ext>
              </a:extLst>
            </p:cNvPr>
            <p:cNvSpPr>
              <a:spLocks noChangeArrowheads="1"/>
            </p:cNvSpPr>
            <p:nvPr/>
          </p:nvSpPr>
          <p:spPr bwMode="auto">
            <a:xfrm>
              <a:off x="3495" y="3436"/>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701466868</a:t>
              </a:r>
            </a:p>
          </p:txBody>
        </p:sp>
      </p:grpSp>
      <p:sp>
        <p:nvSpPr>
          <p:cNvPr id="41001" name="Rectangle 41">
            <a:extLst>
              <a:ext uri="{FF2B5EF4-FFF2-40B4-BE49-F238E27FC236}">
                <a16:creationId xmlns:a16="http://schemas.microsoft.com/office/drawing/2014/main" id="{E97780E7-E170-4C50-9AC5-0D0B88809FB0}"/>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1002" name="Oval 42">
            <a:extLst>
              <a:ext uri="{FF2B5EF4-FFF2-40B4-BE49-F238E27FC236}">
                <a16:creationId xmlns:a16="http://schemas.microsoft.com/office/drawing/2014/main" id="{B3327CEF-F895-4CDE-8394-47D39A64389D}"/>
              </a:ext>
            </a:extLst>
          </p:cNvPr>
          <p:cNvSpPr>
            <a:spLocks noChangeArrowheads="1"/>
          </p:cNvSpPr>
          <p:nvPr/>
        </p:nvSpPr>
        <p:spPr bwMode="auto">
          <a:xfrm>
            <a:off x="8388350" y="895350"/>
            <a:ext cx="1874838"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41003" name="Rectangle 43">
            <a:extLst>
              <a:ext uri="{FF2B5EF4-FFF2-40B4-BE49-F238E27FC236}">
                <a16:creationId xmlns:a16="http://schemas.microsoft.com/office/drawing/2014/main" id="{422C8B37-F9B2-4F86-9419-6FD14F7B4A0F}"/>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701466868</a:t>
            </a:r>
          </a:p>
        </p:txBody>
      </p:sp>
      <p:sp>
        <p:nvSpPr>
          <p:cNvPr id="41004" name="AutoShape 44">
            <a:extLst>
              <a:ext uri="{FF2B5EF4-FFF2-40B4-BE49-F238E27FC236}">
                <a16:creationId xmlns:a16="http://schemas.microsoft.com/office/drawing/2014/main" id="{C4B32B4D-6171-49A7-8F3D-9AF6FE90520E}"/>
              </a:ext>
            </a:extLst>
          </p:cNvPr>
          <p:cNvSpPr>
            <a:spLocks noChangeArrowheads="1"/>
          </p:cNvSpPr>
          <p:nvPr/>
        </p:nvSpPr>
        <p:spPr bwMode="auto">
          <a:xfrm rot="10800000" flipH="1">
            <a:off x="8848726"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88" tIns="44450" rIns="90488" bIns="44450" anchor="ctr"/>
          <a:lstStyle/>
          <a:p>
            <a:pPr algn="ctr" eaLnBrk="0" fontAlgn="base" hangingPunct="0">
              <a:spcBef>
                <a:spcPct val="0"/>
              </a:spcBef>
              <a:spcAft>
                <a:spcPct val="0"/>
              </a:spcAft>
            </a:pPr>
            <a:r>
              <a:rPr lang="en-US" altLang="ti-ET" sz="2400" b="1">
                <a:solidFill>
                  <a:srgbClr val="FFFFFF"/>
                </a:solidFill>
                <a:latin typeface="Times New Roman" panose="02020603050405020304" pitchFamily="18" charset="0"/>
              </a:rPr>
              <a:t>My hash</a:t>
            </a:r>
          </a:p>
          <a:p>
            <a:pPr algn="ctr" eaLnBrk="0" fontAlgn="base" hangingPunct="0">
              <a:spcBef>
                <a:spcPct val="0"/>
              </a:spcBef>
              <a:spcAft>
                <a:spcPct val="0"/>
              </a:spcAft>
            </a:pPr>
            <a:r>
              <a:rPr lang="en-US" altLang="ti-ET" sz="2400" b="1">
                <a:solidFill>
                  <a:srgbClr val="FFFFFF"/>
                </a:solidFill>
                <a:latin typeface="Times New Roman" panose="02020603050405020304" pitchFamily="18" charset="0"/>
              </a:rPr>
              <a:t>value is [2].</a:t>
            </a:r>
          </a:p>
        </p:txBody>
      </p:sp>
      <p:sp>
        <p:nvSpPr>
          <p:cNvPr id="41005" name="AutoShape 45">
            <a:extLst>
              <a:ext uri="{FF2B5EF4-FFF2-40B4-BE49-F238E27FC236}">
                <a16:creationId xmlns:a16="http://schemas.microsoft.com/office/drawing/2014/main" id="{DE1222C2-4359-4DD6-9637-4529AB1DEF3D}"/>
              </a:ext>
            </a:extLst>
          </p:cNvPr>
          <p:cNvSpPr>
            <a:spLocks noChangeArrowheads="1"/>
          </p:cNvSpPr>
          <p:nvPr/>
        </p:nvSpPr>
        <p:spPr bwMode="auto">
          <a:xfrm>
            <a:off x="4560888" y="4070351"/>
            <a:ext cx="1365250" cy="644261"/>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fontAlgn="base" hangingPunct="0">
              <a:spcBef>
                <a:spcPct val="0"/>
              </a:spcBef>
              <a:spcAft>
                <a:spcPct val="0"/>
              </a:spcAft>
            </a:pPr>
            <a:r>
              <a:rPr lang="en-US" altLang="ti-ET" sz="2400" b="1" dirty="0">
                <a:latin typeface="Times New Roman" panose="02020603050405020304" pitchFamily="18" charset="0"/>
              </a:rPr>
              <a:t>Not me.</a:t>
            </a:r>
          </a:p>
        </p:txBody>
      </p:sp>
    </p:spTree>
  </p:cSld>
  <p:clrMapOvr>
    <a:masterClrMapping/>
  </p:clrMapOvr>
  <p:transition>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CE5F9B1F-FA53-4F5F-8FEC-DF39720AEC89}"/>
              </a:ext>
            </a:extLst>
          </p:cNvPr>
          <p:cNvSpPr>
            <a:spLocks noGrp="1" noChangeArrowheads="1"/>
          </p:cNvSpPr>
          <p:nvPr>
            <p:ph type="body" sz="half" idx="1"/>
          </p:nvPr>
        </p:nvSpPr>
        <p:spPr>
          <a:xfrm>
            <a:off x="2209801" y="1774825"/>
            <a:ext cx="5102225"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Keep moving forward until you find the key, or you reach an empty spot.</a:t>
            </a:r>
          </a:p>
        </p:txBody>
      </p:sp>
      <p:sp useBgFill="1">
        <p:nvSpPr>
          <p:cNvPr id="43012" name="Freeform 4">
            <a:extLst>
              <a:ext uri="{FF2B5EF4-FFF2-40B4-BE49-F238E27FC236}">
                <a16:creationId xmlns:a16="http://schemas.microsoft.com/office/drawing/2014/main" id="{03AEBF5B-D8E7-4A80-A67A-F5DB695E2FA5}"/>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3013" name="Rectangle 5">
            <a:extLst>
              <a:ext uri="{FF2B5EF4-FFF2-40B4-BE49-F238E27FC236}">
                <a16:creationId xmlns:a16="http://schemas.microsoft.com/office/drawing/2014/main" id="{0200DB03-9E21-478F-A30D-04DB3CAB8562}"/>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3014" name="Line 6">
            <a:extLst>
              <a:ext uri="{FF2B5EF4-FFF2-40B4-BE49-F238E27FC236}">
                <a16:creationId xmlns:a16="http://schemas.microsoft.com/office/drawing/2014/main" id="{6D1970FC-9017-4758-9B5F-054BD5A8CDAC}"/>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3015" name="Line 7">
            <a:extLst>
              <a:ext uri="{FF2B5EF4-FFF2-40B4-BE49-F238E27FC236}">
                <a16:creationId xmlns:a16="http://schemas.microsoft.com/office/drawing/2014/main" id="{333A7E3A-E294-4189-887F-47EF9BF43477}"/>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3016" name="Line 8">
            <a:extLst>
              <a:ext uri="{FF2B5EF4-FFF2-40B4-BE49-F238E27FC236}">
                <a16:creationId xmlns:a16="http://schemas.microsoft.com/office/drawing/2014/main" id="{04070778-940F-410E-8CDC-F388AB5E8585}"/>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3017" name="Line 9">
            <a:extLst>
              <a:ext uri="{FF2B5EF4-FFF2-40B4-BE49-F238E27FC236}">
                <a16:creationId xmlns:a16="http://schemas.microsoft.com/office/drawing/2014/main" id="{E8C352E0-C268-44D0-A7BA-85704D444DE2}"/>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3018" name="Line 10">
            <a:extLst>
              <a:ext uri="{FF2B5EF4-FFF2-40B4-BE49-F238E27FC236}">
                <a16:creationId xmlns:a16="http://schemas.microsoft.com/office/drawing/2014/main" id="{ECD3D890-9C6C-4894-9CC4-004A8E4699BB}"/>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3019" name="Line 11">
            <a:extLst>
              <a:ext uri="{FF2B5EF4-FFF2-40B4-BE49-F238E27FC236}">
                <a16:creationId xmlns:a16="http://schemas.microsoft.com/office/drawing/2014/main" id="{2EE7FB4D-9A53-4E58-A836-1AA0BE6DA104}"/>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3020" name="Rectangle 12">
            <a:extLst>
              <a:ext uri="{FF2B5EF4-FFF2-40B4-BE49-F238E27FC236}">
                <a16:creationId xmlns:a16="http://schemas.microsoft.com/office/drawing/2014/main" id="{B43D2C71-2F79-4E8B-9BEF-FAA74436F85D}"/>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43021" name="Rectangle 13">
            <a:extLst>
              <a:ext uri="{FF2B5EF4-FFF2-40B4-BE49-F238E27FC236}">
                <a16:creationId xmlns:a16="http://schemas.microsoft.com/office/drawing/2014/main" id="{F9828734-BCA9-4399-9F7B-B43951900CC2}"/>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43022" name="Rectangle 14">
            <a:extLst>
              <a:ext uri="{FF2B5EF4-FFF2-40B4-BE49-F238E27FC236}">
                <a16:creationId xmlns:a16="http://schemas.microsoft.com/office/drawing/2014/main" id="{36446E53-23E5-4433-BAD3-F88CF3E7502B}"/>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43023" name="Rectangle 15">
            <a:extLst>
              <a:ext uri="{FF2B5EF4-FFF2-40B4-BE49-F238E27FC236}">
                <a16:creationId xmlns:a16="http://schemas.microsoft.com/office/drawing/2014/main" id="{0F6F1CB5-E9BF-43EA-BF3C-C31EF55CA516}"/>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43024" name="Rectangle 16">
            <a:extLst>
              <a:ext uri="{FF2B5EF4-FFF2-40B4-BE49-F238E27FC236}">
                <a16:creationId xmlns:a16="http://schemas.microsoft.com/office/drawing/2014/main" id="{63165D9C-6A44-40FC-9602-22D50055BCCD}"/>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43025" name="Rectangle 17">
            <a:extLst>
              <a:ext uri="{FF2B5EF4-FFF2-40B4-BE49-F238E27FC236}">
                <a16:creationId xmlns:a16="http://schemas.microsoft.com/office/drawing/2014/main" id="{17EB7256-4B1C-431E-8F96-23529142B960}"/>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43026" name="Rectangle 18">
            <a:extLst>
              <a:ext uri="{FF2B5EF4-FFF2-40B4-BE49-F238E27FC236}">
                <a16:creationId xmlns:a16="http://schemas.microsoft.com/office/drawing/2014/main" id="{5E7FC146-26DF-4580-972C-C13F0C544482}"/>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3027" name="Rectangle 19">
            <a:extLst>
              <a:ext uri="{FF2B5EF4-FFF2-40B4-BE49-F238E27FC236}">
                <a16:creationId xmlns:a16="http://schemas.microsoft.com/office/drawing/2014/main" id="{E3FB39C4-36FC-4FA9-B2CA-F5E420878C71}"/>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43028" name="Group 20">
            <a:extLst>
              <a:ext uri="{FF2B5EF4-FFF2-40B4-BE49-F238E27FC236}">
                <a16:creationId xmlns:a16="http://schemas.microsoft.com/office/drawing/2014/main" id="{D95F9F06-D790-4576-BF60-45EB78EB862D}"/>
              </a:ext>
            </a:extLst>
          </p:cNvPr>
          <p:cNvGrpSpPr>
            <a:grpSpLocks/>
          </p:cNvGrpSpPr>
          <p:nvPr/>
        </p:nvGrpSpPr>
        <p:grpSpPr bwMode="auto">
          <a:xfrm>
            <a:off x="6122988" y="5475288"/>
            <a:ext cx="677862" cy="519112"/>
            <a:chOff x="2897" y="3449"/>
            <a:chExt cx="427" cy="327"/>
          </a:xfrm>
        </p:grpSpPr>
        <p:sp>
          <p:nvSpPr>
            <p:cNvPr id="43029" name="Rectangle 21">
              <a:extLst>
                <a:ext uri="{FF2B5EF4-FFF2-40B4-BE49-F238E27FC236}">
                  <a16:creationId xmlns:a16="http://schemas.microsoft.com/office/drawing/2014/main" id="{45A94347-EBCB-41DD-B4E6-BD67B530C407}"/>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43030" name="Picture 22">
              <a:extLst>
                <a:ext uri="{FF2B5EF4-FFF2-40B4-BE49-F238E27FC236}">
                  <a16:creationId xmlns:a16="http://schemas.microsoft.com/office/drawing/2014/main" id="{4DC99759-5457-4EEC-8014-449E70B50F60}"/>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3031" name="Group 23">
            <a:extLst>
              <a:ext uri="{FF2B5EF4-FFF2-40B4-BE49-F238E27FC236}">
                <a16:creationId xmlns:a16="http://schemas.microsoft.com/office/drawing/2014/main" id="{0DEAA05C-50EC-4CD8-9354-C779324506E7}"/>
              </a:ext>
            </a:extLst>
          </p:cNvPr>
          <p:cNvGrpSpPr>
            <a:grpSpLocks/>
          </p:cNvGrpSpPr>
          <p:nvPr/>
        </p:nvGrpSpPr>
        <p:grpSpPr bwMode="auto">
          <a:xfrm>
            <a:off x="4346576" y="5449888"/>
            <a:ext cx="677863" cy="569912"/>
            <a:chOff x="1778" y="3433"/>
            <a:chExt cx="427" cy="359"/>
          </a:xfrm>
        </p:grpSpPr>
        <p:sp>
          <p:nvSpPr>
            <p:cNvPr id="43032" name="Rectangle 24">
              <a:extLst>
                <a:ext uri="{FF2B5EF4-FFF2-40B4-BE49-F238E27FC236}">
                  <a16:creationId xmlns:a16="http://schemas.microsoft.com/office/drawing/2014/main" id="{0A7136FC-0F1D-408A-82E5-5E22CDB38305}"/>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43033" name="Picture 25">
              <a:extLst>
                <a:ext uri="{FF2B5EF4-FFF2-40B4-BE49-F238E27FC236}">
                  <a16:creationId xmlns:a16="http://schemas.microsoft.com/office/drawing/2014/main" id="{2F20AE44-000E-4D21-8B40-D23AA586366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3034" name="Group 26">
            <a:extLst>
              <a:ext uri="{FF2B5EF4-FFF2-40B4-BE49-F238E27FC236}">
                <a16:creationId xmlns:a16="http://schemas.microsoft.com/office/drawing/2014/main" id="{50AADE64-0DD3-443A-ABAF-1BCAB04A0E45}"/>
              </a:ext>
            </a:extLst>
          </p:cNvPr>
          <p:cNvGrpSpPr>
            <a:grpSpLocks/>
          </p:cNvGrpSpPr>
          <p:nvPr/>
        </p:nvGrpSpPr>
        <p:grpSpPr bwMode="auto">
          <a:xfrm>
            <a:off x="3430589" y="5445125"/>
            <a:ext cx="625475" cy="577850"/>
            <a:chOff x="1201" y="3430"/>
            <a:chExt cx="394" cy="364"/>
          </a:xfrm>
        </p:grpSpPr>
        <p:sp>
          <p:nvSpPr>
            <p:cNvPr id="43035" name="Rectangle 27">
              <a:extLst>
                <a:ext uri="{FF2B5EF4-FFF2-40B4-BE49-F238E27FC236}">
                  <a16:creationId xmlns:a16="http://schemas.microsoft.com/office/drawing/2014/main" id="{410520C4-128F-4F1A-B9AF-6C24FFC7E53A}"/>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43036" name="Picture 28">
              <a:extLst>
                <a:ext uri="{FF2B5EF4-FFF2-40B4-BE49-F238E27FC236}">
                  <a16:creationId xmlns:a16="http://schemas.microsoft.com/office/drawing/2014/main" id="{E3484A12-04F9-434A-8200-40891336F72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3037" name="Group 29">
            <a:extLst>
              <a:ext uri="{FF2B5EF4-FFF2-40B4-BE49-F238E27FC236}">
                <a16:creationId xmlns:a16="http://schemas.microsoft.com/office/drawing/2014/main" id="{1BF79B44-7925-4A01-B13E-DFA4AD7FD2A9}"/>
              </a:ext>
            </a:extLst>
          </p:cNvPr>
          <p:cNvGrpSpPr>
            <a:grpSpLocks/>
          </p:cNvGrpSpPr>
          <p:nvPr/>
        </p:nvGrpSpPr>
        <p:grpSpPr bwMode="auto">
          <a:xfrm>
            <a:off x="9288464" y="5480050"/>
            <a:ext cx="727075" cy="508000"/>
            <a:chOff x="4891" y="3452"/>
            <a:chExt cx="458" cy="320"/>
          </a:xfrm>
        </p:grpSpPr>
        <p:sp>
          <p:nvSpPr>
            <p:cNvPr id="43038" name="Rectangle 30">
              <a:extLst>
                <a:ext uri="{FF2B5EF4-FFF2-40B4-BE49-F238E27FC236}">
                  <a16:creationId xmlns:a16="http://schemas.microsoft.com/office/drawing/2014/main" id="{702A1FC1-7B13-41C5-A2F2-3D7D17960F10}"/>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43039" name="Picture 31">
              <a:extLst>
                <a:ext uri="{FF2B5EF4-FFF2-40B4-BE49-F238E27FC236}">
                  <a16:creationId xmlns:a16="http://schemas.microsoft.com/office/drawing/2014/main" id="{EC550247-0D3C-4926-90BE-57B69CAA4171}"/>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3040" name="Group 32">
            <a:extLst>
              <a:ext uri="{FF2B5EF4-FFF2-40B4-BE49-F238E27FC236}">
                <a16:creationId xmlns:a16="http://schemas.microsoft.com/office/drawing/2014/main" id="{8715C2CA-BA98-4FAC-95D9-DA32C6E60436}"/>
              </a:ext>
            </a:extLst>
          </p:cNvPr>
          <p:cNvGrpSpPr>
            <a:grpSpLocks/>
          </p:cNvGrpSpPr>
          <p:nvPr/>
        </p:nvGrpSpPr>
        <p:grpSpPr bwMode="auto">
          <a:xfrm>
            <a:off x="8120064" y="4014788"/>
            <a:ext cx="1311275" cy="2832100"/>
            <a:chOff x="4155" y="2529"/>
            <a:chExt cx="826" cy="1784"/>
          </a:xfrm>
        </p:grpSpPr>
        <p:sp useBgFill="1">
          <p:nvSpPr>
            <p:cNvPr id="43041" name="Freeform 33">
              <a:extLst>
                <a:ext uri="{FF2B5EF4-FFF2-40B4-BE49-F238E27FC236}">
                  <a16:creationId xmlns:a16="http://schemas.microsoft.com/office/drawing/2014/main" id="{FDA678EB-DF6D-4988-A23B-5ABA37CAD572}"/>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3042" name="Rectangle 34">
              <a:extLst>
                <a:ext uri="{FF2B5EF4-FFF2-40B4-BE49-F238E27FC236}">
                  <a16:creationId xmlns:a16="http://schemas.microsoft.com/office/drawing/2014/main" id="{F2CF348F-6E9E-44B8-9CAE-DCD7A68874E6}"/>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43043" name="Group 35">
            <a:extLst>
              <a:ext uri="{FF2B5EF4-FFF2-40B4-BE49-F238E27FC236}">
                <a16:creationId xmlns:a16="http://schemas.microsoft.com/office/drawing/2014/main" id="{EA8F7FBA-3583-4625-BF6D-955EC6E989CC}"/>
              </a:ext>
            </a:extLst>
          </p:cNvPr>
          <p:cNvGrpSpPr>
            <a:grpSpLocks/>
          </p:cNvGrpSpPr>
          <p:nvPr/>
        </p:nvGrpSpPr>
        <p:grpSpPr bwMode="auto">
          <a:xfrm>
            <a:off x="5237164" y="5465763"/>
            <a:ext cx="625475" cy="558800"/>
            <a:chOff x="2339" y="3443"/>
            <a:chExt cx="394" cy="352"/>
          </a:xfrm>
        </p:grpSpPr>
        <p:pic>
          <p:nvPicPr>
            <p:cNvPr id="43044" name="Picture 36">
              <a:extLst>
                <a:ext uri="{FF2B5EF4-FFF2-40B4-BE49-F238E27FC236}">
                  <a16:creationId xmlns:a16="http://schemas.microsoft.com/office/drawing/2014/main" id="{160683CF-BCBC-448E-A9BC-E078C98CB711}"/>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45" name="Rectangle 37">
              <a:extLst>
                <a:ext uri="{FF2B5EF4-FFF2-40B4-BE49-F238E27FC236}">
                  <a16:creationId xmlns:a16="http://schemas.microsoft.com/office/drawing/2014/main" id="{92C9932C-F17E-4B8B-BED9-AFF9B6EB1041}"/>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grpSp>
        <p:nvGrpSpPr>
          <p:cNvPr id="43046" name="Group 38">
            <a:extLst>
              <a:ext uri="{FF2B5EF4-FFF2-40B4-BE49-F238E27FC236}">
                <a16:creationId xmlns:a16="http://schemas.microsoft.com/office/drawing/2014/main" id="{252FD0A7-44FD-45D9-BDA6-CE23A4B1BB5B}"/>
              </a:ext>
            </a:extLst>
          </p:cNvPr>
          <p:cNvGrpSpPr>
            <a:grpSpLocks/>
          </p:cNvGrpSpPr>
          <p:nvPr/>
        </p:nvGrpSpPr>
        <p:grpSpPr bwMode="auto">
          <a:xfrm>
            <a:off x="7072314" y="5454651"/>
            <a:ext cx="625475" cy="550863"/>
            <a:chOff x="3495" y="3436"/>
            <a:chExt cx="394" cy="347"/>
          </a:xfrm>
        </p:grpSpPr>
        <p:pic>
          <p:nvPicPr>
            <p:cNvPr id="43047" name="Picture 39">
              <a:extLst>
                <a:ext uri="{FF2B5EF4-FFF2-40B4-BE49-F238E27FC236}">
                  <a16:creationId xmlns:a16="http://schemas.microsoft.com/office/drawing/2014/main" id="{52851796-162C-41E2-9D46-F53BF7C8C795}"/>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48" name="Rectangle 40">
              <a:extLst>
                <a:ext uri="{FF2B5EF4-FFF2-40B4-BE49-F238E27FC236}">
                  <a16:creationId xmlns:a16="http://schemas.microsoft.com/office/drawing/2014/main" id="{369E600F-C4B2-482B-8B01-ADE88D67A34E}"/>
                </a:ext>
              </a:extLst>
            </p:cNvPr>
            <p:cNvSpPr>
              <a:spLocks noChangeArrowheads="1"/>
            </p:cNvSpPr>
            <p:nvPr/>
          </p:nvSpPr>
          <p:spPr bwMode="auto">
            <a:xfrm>
              <a:off x="3495" y="3436"/>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701466868</a:t>
              </a:r>
            </a:p>
          </p:txBody>
        </p:sp>
      </p:grpSp>
      <p:sp>
        <p:nvSpPr>
          <p:cNvPr id="43049" name="Rectangle 41">
            <a:extLst>
              <a:ext uri="{FF2B5EF4-FFF2-40B4-BE49-F238E27FC236}">
                <a16:creationId xmlns:a16="http://schemas.microsoft.com/office/drawing/2014/main" id="{514663A2-AA52-4D9F-B1C2-DA7D400AA479}"/>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3050" name="Oval 42">
            <a:extLst>
              <a:ext uri="{FF2B5EF4-FFF2-40B4-BE49-F238E27FC236}">
                <a16:creationId xmlns:a16="http://schemas.microsoft.com/office/drawing/2014/main" id="{7289ED48-257C-40CA-A463-1E03F181DE1C}"/>
              </a:ext>
            </a:extLst>
          </p:cNvPr>
          <p:cNvSpPr>
            <a:spLocks noChangeArrowheads="1"/>
          </p:cNvSpPr>
          <p:nvPr/>
        </p:nvSpPr>
        <p:spPr bwMode="auto">
          <a:xfrm>
            <a:off x="8634952" y="895350"/>
            <a:ext cx="1459961"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43051" name="Rectangle 43">
            <a:extLst>
              <a:ext uri="{FF2B5EF4-FFF2-40B4-BE49-F238E27FC236}">
                <a16:creationId xmlns:a16="http://schemas.microsoft.com/office/drawing/2014/main" id="{3539164A-CFD8-4449-B14C-E4688BFA93C2}"/>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701466868</a:t>
            </a:r>
          </a:p>
        </p:txBody>
      </p:sp>
      <p:sp>
        <p:nvSpPr>
          <p:cNvPr id="43052" name="AutoShape 44">
            <a:extLst>
              <a:ext uri="{FF2B5EF4-FFF2-40B4-BE49-F238E27FC236}">
                <a16:creationId xmlns:a16="http://schemas.microsoft.com/office/drawing/2014/main" id="{8E1AD17E-65E3-480C-A413-9AB563DECB7A}"/>
              </a:ext>
            </a:extLst>
          </p:cNvPr>
          <p:cNvSpPr>
            <a:spLocks noChangeArrowheads="1"/>
          </p:cNvSpPr>
          <p:nvPr/>
        </p:nvSpPr>
        <p:spPr bwMode="auto">
          <a:xfrm rot="10800000" flipH="1">
            <a:off x="8848726"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88" tIns="44450" rIns="90488" bIns="44450" anchor="ctr"/>
          <a:lstStyle/>
          <a:p>
            <a:pPr algn="ctr" eaLnBrk="0" fontAlgn="base" hangingPunct="0">
              <a:spcBef>
                <a:spcPct val="0"/>
              </a:spcBef>
              <a:spcAft>
                <a:spcPct val="0"/>
              </a:spcAft>
            </a:pPr>
            <a:r>
              <a:rPr lang="en-US" altLang="ti-ET" sz="2400" b="1">
                <a:latin typeface="Times New Roman" panose="02020603050405020304" pitchFamily="18" charset="0"/>
              </a:rPr>
              <a:t>My hash</a:t>
            </a:r>
          </a:p>
          <a:p>
            <a:pPr algn="ctr" eaLnBrk="0" fontAlgn="base" hangingPunct="0">
              <a:spcBef>
                <a:spcPct val="0"/>
              </a:spcBef>
              <a:spcAft>
                <a:spcPct val="0"/>
              </a:spcAft>
            </a:pPr>
            <a:r>
              <a:rPr lang="en-US" altLang="ti-ET" sz="2400" b="1">
                <a:latin typeface="Times New Roman" panose="02020603050405020304" pitchFamily="18" charset="0"/>
              </a:rPr>
              <a:t>value is [2].</a:t>
            </a:r>
          </a:p>
        </p:txBody>
      </p:sp>
      <p:sp>
        <p:nvSpPr>
          <p:cNvPr id="43053" name="AutoShape 45">
            <a:extLst>
              <a:ext uri="{FF2B5EF4-FFF2-40B4-BE49-F238E27FC236}">
                <a16:creationId xmlns:a16="http://schemas.microsoft.com/office/drawing/2014/main" id="{A08A0AE8-64EE-4F7F-90E0-D8398CB0FAD1}"/>
              </a:ext>
            </a:extLst>
          </p:cNvPr>
          <p:cNvSpPr>
            <a:spLocks noChangeArrowheads="1"/>
          </p:cNvSpPr>
          <p:nvPr/>
        </p:nvSpPr>
        <p:spPr bwMode="auto">
          <a:xfrm>
            <a:off x="5434013" y="4070351"/>
            <a:ext cx="1365250" cy="644261"/>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fontAlgn="base" hangingPunct="0">
              <a:spcBef>
                <a:spcPct val="0"/>
              </a:spcBef>
              <a:spcAft>
                <a:spcPct val="0"/>
              </a:spcAft>
            </a:pPr>
            <a:r>
              <a:rPr lang="en-US" altLang="ti-ET" sz="2400" b="1" dirty="0">
                <a:latin typeface="Times New Roman" panose="02020603050405020304" pitchFamily="18" charset="0"/>
              </a:rPr>
              <a:t>Not me.</a:t>
            </a:r>
          </a:p>
        </p:txBody>
      </p:sp>
    </p:spTree>
  </p:cSld>
  <p:clrMapOvr>
    <a:masterClrMapping/>
  </p:clrMapOvr>
  <p:transition>
    <p:check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16BFA0E0-8922-48B9-90C0-1C84937EBDCD}"/>
              </a:ext>
            </a:extLst>
          </p:cNvPr>
          <p:cNvSpPr>
            <a:spLocks noGrp="1" noChangeArrowheads="1"/>
          </p:cNvSpPr>
          <p:nvPr>
            <p:ph type="body" sz="half" idx="1"/>
          </p:nvPr>
        </p:nvSpPr>
        <p:spPr>
          <a:xfrm>
            <a:off x="2209801" y="1774825"/>
            <a:ext cx="5102225"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Keep moving forward until you find the key, or you reach an empty spot.</a:t>
            </a:r>
          </a:p>
        </p:txBody>
      </p:sp>
      <p:sp useBgFill="1">
        <p:nvSpPr>
          <p:cNvPr id="45060" name="Freeform 4">
            <a:extLst>
              <a:ext uri="{FF2B5EF4-FFF2-40B4-BE49-F238E27FC236}">
                <a16:creationId xmlns:a16="http://schemas.microsoft.com/office/drawing/2014/main" id="{7A3AF121-55F2-4FBA-814C-53DB2011E98B}"/>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5061" name="Rectangle 5">
            <a:extLst>
              <a:ext uri="{FF2B5EF4-FFF2-40B4-BE49-F238E27FC236}">
                <a16:creationId xmlns:a16="http://schemas.microsoft.com/office/drawing/2014/main" id="{20AFC968-AEA7-4775-803A-90B2828A80BB}"/>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5062" name="Line 6">
            <a:extLst>
              <a:ext uri="{FF2B5EF4-FFF2-40B4-BE49-F238E27FC236}">
                <a16:creationId xmlns:a16="http://schemas.microsoft.com/office/drawing/2014/main" id="{9D197071-432E-4DC2-9BD4-F1673129D391}"/>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5063" name="Line 7">
            <a:extLst>
              <a:ext uri="{FF2B5EF4-FFF2-40B4-BE49-F238E27FC236}">
                <a16:creationId xmlns:a16="http://schemas.microsoft.com/office/drawing/2014/main" id="{57D6BB7B-F8C7-423C-9C7B-B5B789F2C360}"/>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5064" name="Line 8">
            <a:extLst>
              <a:ext uri="{FF2B5EF4-FFF2-40B4-BE49-F238E27FC236}">
                <a16:creationId xmlns:a16="http://schemas.microsoft.com/office/drawing/2014/main" id="{B1DF097A-51B3-44EA-B788-BFC272F171EB}"/>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5065" name="Line 9">
            <a:extLst>
              <a:ext uri="{FF2B5EF4-FFF2-40B4-BE49-F238E27FC236}">
                <a16:creationId xmlns:a16="http://schemas.microsoft.com/office/drawing/2014/main" id="{FDF9CE6D-A647-469D-A871-E0718296DF19}"/>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5066" name="Line 10">
            <a:extLst>
              <a:ext uri="{FF2B5EF4-FFF2-40B4-BE49-F238E27FC236}">
                <a16:creationId xmlns:a16="http://schemas.microsoft.com/office/drawing/2014/main" id="{792F81BA-1128-469E-8A4B-B2D546229570}"/>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5067" name="Line 11">
            <a:extLst>
              <a:ext uri="{FF2B5EF4-FFF2-40B4-BE49-F238E27FC236}">
                <a16:creationId xmlns:a16="http://schemas.microsoft.com/office/drawing/2014/main" id="{3115821C-F7D8-47EB-8A89-FB73AF17C261}"/>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5068" name="Rectangle 12">
            <a:extLst>
              <a:ext uri="{FF2B5EF4-FFF2-40B4-BE49-F238E27FC236}">
                <a16:creationId xmlns:a16="http://schemas.microsoft.com/office/drawing/2014/main" id="{05BDE6F3-AD41-4542-AE3D-824A730FA3A0}"/>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45069" name="Rectangle 13">
            <a:extLst>
              <a:ext uri="{FF2B5EF4-FFF2-40B4-BE49-F238E27FC236}">
                <a16:creationId xmlns:a16="http://schemas.microsoft.com/office/drawing/2014/main" id="{6D8F7817-EAE0-4120-9891-98BAE92B86A2}"/>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45070" name="Rectangle 14">
            <a:extLst>
              <a:ext uri="{FF2B5EF4-FFF2-40B4-BE49-F238E27FC236}">
                <a16:creationId xmlns:a16="http://schemas.microsoft.com/office/drawing/2014/main" id="{895BC20E-126A-44E6-8CC8-126CBEDB6648}"/>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45071" name="Rectangle 15">
            <a:extLst>
              <a:ext uri="{FF2B5EF4-FFF2-40B4-BE49-F238E27FC236}">
                <a16:creationId xmlns:a16="http://schemas.microsoft.com/office/drawing/2014/main" id="{39FD94D3-8FEA-461B-AF05-EE42B678DCEF}"/>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45072" name="Rectangle 16">
            <a:extLst>
              <a:ext uri="{FF2B5EF4-FFF2-40B4-BE49-F238E27FC236}">
                <a16:creationId xmlns:a16="http://schemas.microsoft.com/office/drawing/2014/main" id="{ECB3BD03-7B58-4EA5-AFF2-7D73DB72AA31}"/>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45073" name="Rectangle 17">
            <a:extLst>
              <a:ext uri="{FF2B5EF4-FFF2-40B4-BE49-F238E27FC236}">
                <a16:creationId xmlns:a16="http://schemas.microsoft.com/office/drawing/2014/main" id="{16AA9E89-4108-4E8C-96C9-FECA6FA6A6EE}"/>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45074" name="Rectangle 18">
            <a:extLst>
              <a:ext uri="{FF2B5EF4-FFF2-40B4-BE49-F238E27FC236}">
                <a16:creationId xmlns:a16="http://schemas.microsoft.com/office/drawing/2014/main" id="{D25CCF6C-1880-4868-8D69-2FAAD79446ED}"/>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5075" name="Rectangle 19">
            <a:extLst>
              <a:ext uri="{FF2B5EF4-FFF2-40B4-BE49-F238E27FC236}">
                <a16:creationId xmlns:a16="http://schemas.microsoft.com/office/drawing/2014/main" id="{789ADAC9-FAEE-4B43-B485-E29C2F6D7C6E}"/>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45076" name="Group 20">
            <a:extLst>
              <a:ext uri="{FF2B5EF4-FFF2-40B4-BE49-F238E27FC236}">
                <a16:creationId xmlns:a16="http://schemas.microsoft.com/office/drawing/2014/main" id="{FCD29C2F-53F8-43A5-A394-BC8156C0DFD8}"/>
              </a:ext>
            </a:extLst>
          </p:cNvPr>
          <p:cNvGrpSpPr>
            <a:grpSpLocks/>
          </p:cNvGrpSpPr>
          <p:nvPr/>
        </p:nvGrpSpPr>
        <p:grpSpPr bwMode="auto">
          <a:xfrm>
            <a:off x="6122988" y="5475288"/>
            <a:ext cx="677862" cy="519112"/>
            <a:chOff x="2897" y="3449"/>
            <a:chExt cx="427" cy="327"/>
          </a:xfrm>
        </p:grpSpPr>
        <p:sp>
          <p:nvSpPr>
            <p:cNvPr id="45077" name="Rectangle 21">
              <a:extLst>
                <a:ext uri="{FF2B5EF4-FFF2-40B4-BE49-F238E27FC236}">
                  <a16:creationId xmlns:a16="http://schemas.microsoft.com/office/drawing/2014/main" id="{33937353-434A-4C28-B94E-52E852F799D2}"/>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45078" name="Picture 22">
              <a:extLst>
                <a:ext uri="{FF2B5EF4-FFF2-40B4-BE49-F238E27FC236}">
                  <a16:creationId xmlns:a16="http://schemas.microsoft.com/office/drawing/2014/main" id="{BD940E4B-79FB-4C8A-B8CE-77F8846CF359}"/>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5079" name="Group 23">
            <a:extLst>
              <a:ext uri="{FF2B5EF4-FFF2-40B4-BE49-F238E27FC236}">
                <a16:creationId xmlns:a16="http://schemas.microsoft.com/office/drawing/2014/main" id="{1795CBC1-79E2-496B-90C3-8B308D0CC639}"/>
              </a:ext>
            </a:extLst>
          </p:cNvPr>
          <p:cNvGrpSpPr>
            <a:grpSpLocks/>
          </p:cNvGrpSpPr>
          <p:nvPr/>
        </p:nvGrpSpPr>
        <p:grpSpPr bwMode="auto">
          <a:xfrm>
            <a:off x="4346576" y="5449888"/>
            <a:ext cx="677863" cy="569912"/>
            <a:chOff x="1778" y="3433"/>
            <a:chExt cx="427" cy="359"/>
          </a:xfrm>
        </p:grpSpPr>
        <p:sp>
          <p:nvSpPr>
            <p:cNvPr id="45080" name="Rectangle 24">
              <a:extLst>
                <a:ext uri="{FF2B5EF4-FFF2-40B4-BE49-F238E27FC236}">
                  <a16:creationId xmlns:a16="http://schemas.microsoft.com/office/drawing/2014/main" id="{4D38B8DB-7B03-4375-B5A9-C119CCC58190}"/>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45081" name="Picture 25">
              <a:extLst>
                <a:ext uri="{FF2B5EF4-FFF2-40B4-BE49-F238E27FC236}">
                  <a16:creationId xmlns:a16="http://schemas.microsoft.com/office/drawing/2014/main" id="{11AAF46B-0A3D-48FC-8442-05DA5F85095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5082" name="Group 26">
            <a:extLst>
              <a:ext uri="{FF2B5EF4-FFF2-40B4-BE49-F238E27FC236}">
                <a16:creationId xmlns:a16="http://schemas.microsoft.com/office/drawing/2014/main" id="{60763032-D72B-4F2F-8234-0166933E589A}"/>
              </a:ext>
            </a:extLst>
          </p:cNvPr>
          <p:cNvGrpSpPr>
            <a:grpSpLocks/>
          </p:cNvGrpSpPr>
          <p:nvPr/>
        </p:nvGrpSpPr>
        <p:grpSpPr bwMode="auto">
          <a:xfrm>
            <a:off x="3430589" y="5445125"/>
            <a:ext cx="625475" cy="577850"/>
            <a:chOff x="1201" y="3430"/>
            <a:chExt cx="394" cy="364"/>
          </a:xfrm>
        </p:grpSpPr>
        <p:sp>
          <p:nvSpPr>
            <p:cNvPr id="45083" name="Rectangle 27">
              <a:extLst>
                <a:ext uri="{FF2B5EF4-FFF2-40B4-BE49-F238E27FC236}">
                  <a16:creationId xmlns:a16="http://schemas.microsoft.com/office/drawing/2014/main" id="{2A5C6FAF-2A7F-4B23-A03A-6D14799BDFBC}"/>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45084" name="Picture 28">
              <a:extLst>
                <a:ext uri="{FF2B5EF4-FFF2-40B4-BE49-F238E27FC236}">
                  <a16:creationId xmlns:a16="http://schemas.microsoft.com/office/drawing/2014/main" id="{03FAE794-31D4-4FA3-A646-195F40E7F59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5085" name="Group 29">
            <a:extLst>
              <a:ext uri="{FF2B5EF4-FFF2-40B4-BE49-F238E27FC236}">
                <a16:creationId xmlns:a16="http://schemas.microsoft.com/office/drawing/2014/main" id="{79471983-97BC-4A47-B603-5FC8F20C5E9F}"/>
              </a:ext>
            </a:extLst>
          </p:cNvPr>
          <p:cNvGrpSpPr>
            <a:grpSpLocks/>
          </p:cNvGrpSpPr>
          <p:nvPr/>
        </p:nvGrpSpPr>
        <p:grpSpPr bwMode="auto">
          <a:xfrm>
            <a:off x="9288464" y="5480050"/>
            <a:ext cx="727075" cy="508000"/>
            <a:chOff x="4891" y="3452"/>
            <a:chExt cx="458" cy="320"/>
          </a:xfrm>
        </p:grpSpPr>
        <p:sp>
          <p:nvSpPr>
            <p:cNvPr id="45086" name="Rectangle 30">
              <a:extLst>
                <a:ext uri="{FF2B5EF4-FFF2-40B4-BE49-F238E27FC236}">
                  <a16:creationId xmlns:a16="http://schemas.microsoft.com/office/drawing/2014/main" id="{F370F7A5-1CCD-47B7-9FD3-928B6E620964}"/>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45087" name="Picture 31">
              <a:extLst>
                <a:ext uri="{FF2B5EF4-FFF2-40B4-BE49-F238E27FC236}">
                  <a16:creationId xmlns:a16="http://schemas.microsoft.com/office/drawing/2014/main" id="{1D63817D-8A3F-4C6F-86B0-77707A5EE7E9}"/>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5088" name="Group 32">
            <a:extLst>
              <a:ext uri="{FF2B5EF4-FFF2-40B4-BE49-F238E27FC236}">
                <a16:creationId xmlns:a16="http://schemas.microsoft.com/office/drawing/2014/main" id="{4DAE3DE1-E722-460D-B821-507BC3F4E793}"/>
              </a:ext>
            </a:extLst>
          </p:cNvPr>
          <p:cNvGrpSpPr>
            <a:grpSpLocks/>
          </p:cNvGrpSpPr>
          <p:nvPr/>
        </p:nvGrpSpPr>
        <p:grpSpPr bwMode="auto">
          <a:xfrm>
            <a:off x="8120064" y="4014788"/>
            <a:ext cx="1311275" cy="2832100"/>
            <a:chOff x="4155" y="2529"/>
            <a:chExt cx="826" cy="1784"/>
          </a:xfrm>
        </p:grpSpPr>
        <p:sp useBgFill="1">
          <p:nvSpPr>
            <p:cNvPr id="45089" name="Freeform 33">
              <a:extLst>
                <a:ext uri="{FF2B5EF4-FFF2-40B4-BE49-F238E27FC236}">
                  <a16:creationId xmlns:a16="http://schemas.microsoft.com/office/drawing/2014/main" id="{4CAA292B-36AE-4130-989A-46A33E862C14}"/>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5090" name="Rectangle 34">
              <a:extLst>
                <a:ext uri="{FF2B5EF4-FFF2-40B4-BE49-F238E27FC236}">
                  <a16:creationId xmlns:a16="http://schemas.microsoft.com/office/drawing/2014/main" id="{2D124DB1-10A0-436F-95A1-A3CF84D2523A}"/>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45091" name="Group 35">
            <a:extLst>
              <a:ext uri="{FF2B5EF4-FFF2-40B4-BE49-F238E27FC236}">
                <a16:creationId xmlns:a16="http://schemas.microsoft.com/office/drawing/2014/main" id="{EB164930-86B1-4930-8B72-58A2F9CA5567}"/>
              </a:ext>
            </a:extLst>
          </p:cNvPr>
          <p:cNvGrpSpPr>
            <a:grpSpLocks/>
          </p:cNvGrpSpPr>
          <p:nvPr/>
        </p:nvGrpSpPr>
        <p:grpSpPr bwMode="auto">
          <a:xfrm>
            <a:off x="5237164" y="5465763"/>
            <a:ext cx="625475" cy="558800"/>
            <a:chOff x="2339" y="3443"/>
            <a:chExt cx="394" cy="352"/>
          </a:xfrm>
        </p:grpSpPr>
        <p:pic>
          <p:nvPicPr>
            <p:cNvPr id="45092" name="Picture 36">
              <a:extLst>
                <a:ext uri="{FF2B5EF4-FFF2-40B4-BE49-F238E27FC236}">
                  <a16:creationId xmlns:a16="http://schemas.microsoft.com/office/drawing/2014/main" id="{DE28D147-8F9A-41B8-A9A9-079AD54A4D1A}"/>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93" name="Rectangle 37">
              <a:extLst>
                <a:ext uri="{FF2B5EF4-FFF2-40B4-BE49-F238E27FC236}">
                  <a16:creationId xmlns:a16="http://schemas.microsoft.com/office/drawing/2014/main" id="{481C5B3C-93E5-43AB-8B9C-D722C4AE2300}"/>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grpSp>
        <p:nvGrpSpPr>
          <p:cNvPr id="45094" name="Group 38">
            <a:extLst>
              <a:ext uri="{FF2B5EF4-FFF2-40B4-BE49-F238E27FC236}">
                <a16:creationId xmlns:a16="http://schemas.microsoft.com/office/drawing/2014/main" id="{62E71E9F-AC72-48EA-8B97-8F33C2CEEBC1}"/>
              </a:ext>
            </a:extLst>
          </p:cNvPr>
          <p:cNvGrpSpPr>
            <a:grpSpLocks/>
          </p:cNvGrpSpPr>
          <p:nvPr/>
        </p:nvGrpSpPr>
        <p:grpSpPr bwMode="auto">
          <a:xfrm>
            <a:off x="7072314" y="5454651"/>
            <a:ext cx="625475" cy="550863"/>
            <a:chOff x="3495" y="3436"/>
            <a:chExt cx="394" cy="347"/>
          </a:xfrm>
        </p:grpSpPr>
        <p:pic>
          <p:nvPicPr>
            <p:cNvPr id="45095" name="Picture 39">
              <a:extLst>
                <a:ext uri="{FF2B5EF4-FFF2-40B4-BE49-F238E27FC236}">
                  <a16:creationId xmlns:a16="http://schemas.microsoft.com/office/drawing/2014/main" id="{300CB47A-31CD-4BDB-BB03-340826B04005}"/>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96" name="Rectangle 40">
              <a:extLst>
                <a:ext uri="{FF2B5EF4-FFF2-40B4-BE49-F238E27FC236}">
                  <a16:creationId xmlns:a16="http://schemas.microsoft.com/office/drawing/2014/main" id="{991BA086-F13C-49F7-8637-5801A345647D}"/>
                </a:ext>
              </a:extLst>
            </p:cNvPr>
            <p:cNvSpPr>
              <a:spLocks noChangeArrowheads="1"/>
            </p:cNvSpPr>
            <p:nvPr/>
          </p:nvSpPr>
          <p:spPr bwMode="auto">
            <a:xfrm>
              <a:off x="3495" y="3436"/>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701466868</a:t>
              </a:r>
            </a:p>
          </p:txBody>
        </p:sp>
      </p:grpSp>
      <p:sp>
        <p:nvSpPr>
          <p:cNvPr id="45097" name="Rectangle 41">
            <a:extLst>
              <a:ext uri="{FF2B5EF4-FFF2-40B4-BE49-F238E27FC236}">
                <a16:creationId xmlns:a16="http://schemas.microsoft.com/office/drawing/2014/main" id="{D3DE46B4-4CC3-4D14-9B41-005B03979C99}"/>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5098" name="Oval 42">
            <a:extLst>
              <a:ext uri="{FF2B5EF4-FFF2-40B4-BE49-F238E27FC236}">
                <a16:creationId xmlns:a16="http://schemas.microsoft.com/office/drawing/2014/main" id="{7D11252F-2035-45A5-A065-393F61F398F6}"/>
              </a:ext>
            </a:extLst>
          </p:cNvPr>
          <p:cNvSpPr>
            <a:spLocks noChangeArrowheads="1"/>
          </p:cNvSpPr>
          <p:nvPr/>
        </p:nvSpPr>
        <p:spPr bwMode="auto">
          <a:xfrm>
            <a:off x="8644378" y="895350"/>
            <a:ext cx="1371161"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solidFill>
                <a:srgbClr val="FFFFFF"/>
              </a:solidFill>
            </a:endParaRPr>
          </a:p>
        </p:txBody>
      </p:sp>
      <p:sp>
        <p:nvSpPr>
          <p:cNvPr id="45099" name="Rectangle 43">
            <a:extLst>
              <a:ext uri="{FF2B5EF4-FFF2-40B4-BE49-F238E27FC236}">
                <a16:creationId xmlns:a16="http://schemas.microsoft.com/office/drawing/2014/main" id="{86562931-4B2D-422B-A917-FC96DE1CAB71}"/>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701466868</a:t>
            </a:r>
          </a:p>
        </p:txBody>
      </p:sp>
      <p:sp>
        <p:nvSpPr>
          <p:cNvPr id="45100" name="AutoShape 44">
            <a:extLst>
              <a:ext uri="{FF2B5EF4-FFF2-40B4-BE49-F238E27FC236}">
                <a16:creationId xmlns:a16="http://schemas.microsoft.com/office/drawing/2014/main" id="{69A17D98-ED45-4DF2-9F42-0F330B05B358}"/>
              </a:ext>
            </a:extLst>
          </p:cNvPr>
          <p:cNvSpPr>
            <a:spLocks noChangeArrowheads="1"/>
          </p:cNvSpPr>
          <p:nvPr/>
        </p:nvSpPr>
        <p:spPr bwMode="auto">
          <a:xfrm rot="10800000" flipH="1">
            <a:off x="8848726"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88" tIns="44450" rIns="90488" bIns="44450" anchor="ctr"/>
          <a:lstStyle/>
          <a:p>
            <a:pPr algn="ctr" eaLnBrk="0" fontAlgn="base" hangingPunct="0">
              <a:spcBef>
                <a:spcPct val="0"/>
              </a:spcBef>
              <a:spcAft>
                <a:spcPct val="0"/>
              </a:spcAft>
            </a:pPr>
            <a:r>
              <a:rPr lang="en-US" altLang="ti-ET" sz="2400" b="1" dirty="0">
                <a:latin typeface="Times New Roman" panose="02020603050405020304" pitchFamily="18" charset="0"/>
              </a:rPr>
              <a:t>My hash</a:t>
            </a:r>
          </a:p>
          <a:p>
            <a:pPr algn="ctr" eaLnBrk="0" fontAlgn="base" hangingPunct="0">
              <a:spcBef>
                <a:spcPct val="0"/>
              </a:spcBef>
              <a:spcAft>
                <a:spcPct val="0"/>
              </a:spcAft>
            </a:pPr>
            <a:r>
              <a:rPr lang="en-US" altLang="ti-ET" sz="2400" b="1" dirty="0">
                <a:latin typeface="Times New Roman" panose="02020603050405020304" pitchFamily="18" charset="0"/>
              </a:rPr>
              <a:t>value is [2].</a:t>
            </a:r>
          </a:p>
        </p:txBody>
      </p:sp>
      <p:sp>
        <p:nvSpPr>
          <p:cNvPr id="45101" name="AutoShape 45">
            <a:extLst>
              <a:ext uri="{FF2B5EF4-FFF2-40B4-BE49-F238E27FC236}">
                <a16:creationId xmlns:a16="http://schemas.microsoft.com/office/drawing/2014/main" id="{F555AED3-C2DF-4E6D-A3E7-43DFA6E39795}"/>
              </a:ext>
            </a:extLst>
          </p:cNvPr>
          <p:cNvSpPr>
            <a:spLocks noChangeArrowheads="1"/>
          </p:cNvSpPr>
          <p:nvPr/>
        </p:nvSpPr>
        <p:spPr bwMode="auto">
          <a:xfrm>
            <a:off x="6289675" y="4070351"/>
            <a:ext cx="1365250" cy="644261"/>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fontAlgn="base" hangingPunct="0">
              <a:spcBef>
                <a:spcPct val="0"/>
              </a:spcBef>
              <a:spcAft>
                <a:spcPct val="0"/>
              </a:spcAft>
            </a:pPr>
            <a:r>
              <a:rPr lang="en-US" altLang="ti-ET" sz="2400" b="1">
                <a:latin typeface="Times New Roman" panose="02020603050405020304" pitchFamily="18" charset="0"/>
              </a:rPr>
              <a:t>Not me.</a:t>
            </a:r>
          </a:p>
        </p:txBody>
      </p:sp>
    </p:spTree>
  </p:cSld>
  <p:clrMapOvr>
    <a:masterClrMapping/>
  </p:clrMapOvr>
  <p:transition>
    <p:check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B45A293A-AB9B-4E79-81BF-D1EF2F7C82F9}"/>
              </a:ext>
            </a:extLst>
          </p:cNvPr>
          <p:cNvSpPr>
            <a:spLocks noGrp="1" noChangeArrowheads="1"/>
          </p:cNvSpPr>
          <p:nvPr>
            <p:ph type="body" sz="half" idx="1"/>
          </p:nvPr>
        </p:nvSpPr>
        <p:spPr>
          <a:xfrm>
            <a:off x="2209801" y="1774825"/>
            <a:ext cx="5102225"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Keep moving forward until you find the key, or you reach an empty spot.</a:t>
            </a:r>
          </a:p>
        </p:txBody>
      </p:sp>
      <p:sp useBgFill="1">
        <p:nvSpPr>
          <p:cNvPr id="47108" name="Freeform 4">
            <a:extLst>
              <a:ext uri="{FF2B5EF4-FFF2-40B4-BE49-F238E27FC236}">
                <a16:creationId xmlns:a16="http://schemas.microsoft.com/office/drawing/2014/main" id="{C5513BF8-C87E-4831-A855-A7E4DB7B74FA}"/>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7109" name="Rectangle 5">
            <a:extLst>
              <a:ext uri="{FF2B5EF4-FFF2-40B4-BE49-F238E27FC236}">
                <a16:creationId xmlns:a16="http://schemas.microsoft.com/office/drawing/2014/main" id="{BAEE0101-964B-42EB-9472-C52AEAF43041}"/>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7110" name="Line 6">
            <a:extLst>
              <a:ext uri="{FF2B5EF4-FFF2-40B4-BE49-F238E27FC236}">
                <a16:creationId xmlns:a16="http://schemas.microsoft.com/office/drawing/2014/main" id="{268CF753-6FF6-4599-B3F4-CE980AEF52C4}"/>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7111" name="Line 7">
            <a:extLst>
              <a:ext uri="{FF2B5EF4-FFF2-40B4-BE49-F238E27FC236}">
                <a16:creationId xmlns:a16="http://schemas.microsoft.com/office/drawing/2014/main" id="{99833F89-612F-4C43-99B6-DF14091128CF}"/>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7112" name="Line 8">
            <a:extLst>
              <a:ext uri="{FF2B5EF4-FFF2-40B4-BE49-F238E27FC236}">
                <a16:creationId xmlns:a16="http://schemas.microsoft.com/office/drawing/2014/main" id="{092DB72F-3854-4863-8E50-5374CBC1B446}"/>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7113" name="Line 9">
            <a:extLst>
              <a:ext uri="{FF2B5EF4-FFF2-40B4-BE49-F238E27FC236}">
                <a16:creationId xmlns:a16="http://schemas.microsoft.com/office/drawing/2014/main" id="{9EBE4C8C-FF95-4347-AF33-DC02816AAC5C}"/>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7114" name="Line 10">
            <a:extLst>
              <a:ext uri="{FF2B5EF4-FFF2-40B4-BE49-F238E27FC236}">
                <a16:creationId xmlns:a16="http://schemas.microsoft.com/office/drawing/2014/main" id="{B70FE759-7FFA-4C2F-9CEE-4B3D12ED16F0}"/>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7115" name="Line 11">
            <a:extLst>
              <a:ext uri="{FF2B5EF4-FFF2-40B4-BE49-F238E27FC236}">
                <a16:creationId xmlns:a16="http://schemas.microsoft.com/office/drawing/2014/main" id="{7DE0469E-86B6-4A19-AB79-150B54E2C493}"/>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7116" name="Rectangle 12">
            <a:extLst>
              <a:ext uri="{FF2B5EF4-FFF2-40B4-BE49-F238E27FC236}">
                <a16:creationId xmlns:a16="http://schemas.microsoft.com/office/drawing/2014/main" id="{20946C89-3764-4E72-94D2-D45029E917C5}"/>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47117" name="Rectangle 13">
            <a:extLst>
              <a:ext uri="{FF2B5EF4-FFF2-40B4-BE49-F238E27FC236}">
                <a16:creationId xmlns:a16="http://schemas.microsoft.com/office/drawing/2014/main" id="{A2BA1615-7A57-40FC-AA1E-1481C8E38069}"/>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47118" name="Rectangle 14">
            <a:extLst>
              <a:ext uri="{FF2B5EF4-FFF2-40B4-BE49-F238E27FC236}">
                <a16:creationId xmlns:a16="http://schemas.microsoft.com/office/drawing/2014/main" id="{4D0B5DC5-BFAC-4E3E-9C47-BAB6828B0769}"/>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47119" name="Rectangle 15">
            <a:extLst>
              <a:ext uri="{FF2B5EF4-FFF2-40B4-BE49-F238E27FC236}">
                <a16:creationId xmlns:a16="http://schemas.microsoft.com/office/drawing/2014/main" id="{698DC957-A515-47C2-9AA9-43AD73A61A54}"/>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47120" name="Rectangle 16">
            <a:extLst>
              <a:ext uri="{FF2B5EF4-FFF2-40B4-BE49-F238E27FC236}">
                <a16:creationId xmlns:a16="http://schemas.microsoft.com/office/drawing/2014/main" id="{3736D3C8-A903-4369-82F0-FA2E59F0B865}"/>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47121" name="Rectangle 17">
            <a:extLst>
              <a:ext uri="{FF2B5EF4-FFF2-40B4-BE49-F238E27FC236}">
                <a16:creationId xmlns:a16="http://schemas.microsoft.com/office/drawing/2014/main" id="{19323AB3-5888-42CB-B42C-8A3D6F38FCC8}"/>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47122" name="Rectangle 18">
            <a:extLst>
              <a:ext uri="{FF2B5EF4-FFF2-40B4-BE49-F238E27FC236}">
                <a16:creationId xmlns:a16="http://schemas.microsoft.com/office/drawing/2014/main" id="{6F8B86CB-6416-4A5B-9C28-3469A24A54EF}"/>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7123" name="Rectangle 19">
            <a:extLst>
              <a:ext uri="{FF2B5EF4-FFF2-40B4-BE49-F238E27FC236}">
                <a16:creationId xmlns:a16="http://schemas.microsoft.com/office/drawing/2014/main" id="{3B8EC8A7-4F35-4176-AB9E-4665749B7D6C}"/>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47124" name="Group 20">
            <a:extLst>
              <a:ext uri="{FF2B5EF4-FFF2-40B4-BE49-F238E27FC236}">
                <a16:creationId xmlns:a16="http://schemas.microsoft.com/office/drawing/2014/main" id="{F076D44C-C037-4417-8862-D8EE81DCAADC}"/>
              </a:ext>
            </a:extLst>
          </p:cNvPr>
          <p:cNvGrpSpPr>
            <a:grpSpLocks/>
          </p:cNvGrpSpPr>
          <p:nvPr/>
        </p:nvGrpSpPr>
        <p:grpSpPr bwMode="auto">
          <a:xfrm>
            <a:off x="6122988" y="5475288"/>
            <a:ext cx="677862" cy="519112"/>
            <a:chOff x="2897" y="3449"/>
            <a:chExt cx="427" cy="327"/>
          </a:xfrm>
        </p:grpSpPr>
        <p:sp>
          <p:nvSpPr>
            <p:cNvPr id="47125" name="Rectangle 21">
              <a:extLst>
                <a:ext uri="{FF2B5EF4-FFF2-40B4-BE49-F238E27FC236}">
                  <a16:creationId xmlns:a16="http://schemas.microsoft.com/office/drawing/2014/main" id="{FE77600E-4403-44D6-94CF-7B924E1AFD66}"/>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47126" name="Picture 22">
              <a:extLst>
                <a:ext uri="{FF2B5EF4-FFF2-40B4-BE49-F238E27FC236}">
                  <a16:creationId xmlns:a16="http://schemas.microsoft.com/office/drawing/2014/main" id="{77539090-7CB7-4D55-BB9E-7589F0352C11}"/>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7127" name="Group 23">
            <a:extLst>
              <a:ext uri="{FF2B5EF4-FFF2-40B4-BE49-F238E27FC236}">
                <a16:creationId xmlns:a16="http://schemas.microsoft.com/office/drawing/2014/main" id="{407882C6-853E-42CD-817B-60DF82E4DAED}"/>
              </a:ext>
            </a:extLst>
          </p:cNvPr>
          <p:cNvGrpSpPr>
            <a:grpSpLocks/>
          </p:cNvGrpSpPr>
          <p:nvPr/>
        </p:nvGrpSpPr>
        <p:grpSpPr bwMode="auto">
          <a:xfrm>
            <a:off x="4346576" y="5449888"/>
            <a:ext cx="677863" cy="569912"/>
            <a:chOff x="1778" y="3433"/>
            <a:chExt cx="427" cy="359"/>
          </a:xfrm>
        </p:grpSpPr>
        <p:sp>
          <p:nvSpPr>
            <p:cNvPr id="47128" name="Rectangle 24">
              <a:extLst>
                <a:ext uri="{FF2B5EF4-FFF2-40B4-BE49-F238E27FC236}">
                  <a16:creationId xmlns:a16="http://schemas.microsoft.com/office/drawing/2014/main" id="{86B3097B-2EEC-4DEA-9581-7C2908BF39A1}"/>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47129" name="Picture 25">
              <a:extLst>
                <a:ext uri="{FF2B5EF4-FFF2-40B4-BE49-F238E27FC236}">
                  <a16:creationId xmlns:a16="http://schemas.microsoft.com/office/drawing/2014/main" id="{F26A8B46-99B0-4D12-997F-8835B742D10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7130" name="Group 26">
            <a:extLst>
              <a:ext uri="{FF2B5EF4-FFF2-40B4-BE49-F238E27FC236}">
                <a16:creationId xmlns:a16="http://schemas.microsoft.com/office/drawing/2014/main" id="{574E509D-3860-43A8-A116-1304BB512750}"/>
              </a:ext>
            </a:extLst>
          </p:cNvPr>
          <p:cNvGrpSpPr>
            <a:grpSpLocks/>
          </p:cNvGrpSpPr>
          <p:nvPr/>
        </p:nvGrpSpPr>
        <p:grpSpPr bwMode="auto">
          <a:xfrm>
            <a:off x="3430589" y="5445125"/>
            <a:ext cx="625475" cy="577850"/>
            <a:chOff x="1201" y="3430"/>
            <a:chExt cx="394" cy="364"/>
          </a:xfrm>
        </p:grpSpPr>
        <p:sp>
          <p:nvSpPr>
            <p:cNvPr id="47131" name="Rectangle 27">
              <a:extLst>
                <a:ext uri="{FF2B5EF4-FFF2-40B4-BE49-F238E27FC236}">
                  <a16:creationId xmlns:a16="http://schemas.microsoft.com/office/drawing/2014/main" id="{F56FE919-30CB-41AC-B881-F132985AD91A}"/>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47132" name="Picture 28">
              <a:extLst>
                <a:ext uri="{FF2B5EF4-FFF2-40B4-BE49-F238E27FC236}">
                  <a16:creationId xmlns:a16="http://schemas.microsoft.com/office/drawing/2014/main" id="{B409A515-8E79-4F8A-BB43-DCF248C34FDE}"/>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7133" name="Group 29">
            <a:extLst>
              <a:ext uri="{FF2B5EF4-FFF2-40B4-BE49-F238E27FC236}">
                <a16:creationId xmlns:a16="http://schemas.microsoft.com/office/drawing/2014/main" id="{B6A4F0FB-4968-4EFF-94D2-313C254960DD}"/>
              </a:ext>
            </a:extLst>
          </p:cNvPr>
          <p:cNvGrpSpPr>
            <a:grpSpLocks/>
          </p:cNvGrpSpPr>
          <p:nvPr/>
        </p:nvGrpSpPr>
        <p:grpSpPr bwMode="auto">
          <a:xfrm>
            <a:off x="9288464" y="5480050"/>
            <a:ext cx="727075" cy="508000"/>
            <a:chOff x="4891" y="3452"/>
            <a:chExt cx="458" cy="320"/>
          </a:xfrm>
        </p:grpSpPr>
        <p:sp>
          <p:nvSpPr>
            <p:cNvPr id="47134" name="Rectangle 30">
              <a:extLst>
                <a:ext uri="{FF2B5EF4-FFF2-40B4-BE49-F238E27FC236}">
                  <a16:creationId xmlns:a16="http://schemas.microsoft.com/office/drawing/2014/main" id="{B8FE9E63-1E95-4E1F-AE48-96067D14ACA1}"/>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47135" name="Picture 31">
              <a:extLst>
                <a:ext uri="{FF2B5EF4-FFF2-40B4-BE49-F238E27FC236}">
                  <a16:creationId xmlns:a16="http://schemas.microsoft.com/office/drawing/2014/main" id="{6FBDBCA4-2889-47B8-9F41-6CE42E6BE16A}"/>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7136" name="Group 32">
            <a:extLst>
              <a:ext uri="{FF2B5EF4-FFF2-40B4-BE49-F238E27FC236}">
                <a16:creationId xmlns:a16="http://schemas.microsoft.com/office/drawing/2014/main" id="{FEC59DF0-BEA6-4E38-8018-DF961CCCA824}"/>
              </a:ext>
            </a:extLst>
          </p:cNvPr>
          <p:cNvGrpSpPr>
            <a:grpSpLocks/>
          </p:cNvGrpSpPr>
          <p:nvPr/>
        </p:nvGrpSpPr>
        <p:grpSpPr bwMode="auto">
          <a:xfrm>
            <a:off x="8120064" y="4014788"/>
            <a:ext cx="1311275" cy="2832100"/>
            <a:chOff x="4155" y="2529"/>
            <a:chExt cx="826" cy="1784"/>
          </a:xfrm>
        </p:grpSpPr>
        <p:sp useBgFill="1">
          <p:nvSpPr>
            <p:cNvPr id="47137" name="Freeform 33">
              <a:extLst>
                <a:ext uri="{FF2B5EF4-FFF2-40B4-BE49-F238E27FC236}">
                  <a16:creationId xmlns:a16="http://schemas.microsoft.com/office/drawing/2014/main" id="{1582A4DC-8A72-48D4-BB1D-009834B6DD7B}"/>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7138" name="Rectangle 34">
              <a:extLst>
                <a:ext uri="{FF2B5EF4-FFF2-40B4-BE49-F238E27FC236}">
                  <a16:creationId xmlns:a16="http://schemas.microsoft.com/office/drawing/2014/main" id="{031CA568-2F41-43A6-8030-AFE528879D44}"/>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47139" name="Group 35">
            <a:extLst>
              <a:ext uri="{FF2B5EF4-FFF2-40B4-BE49-F238E27FC236}">
                <a16:creationId xmlns:a16="http://schemas.microsoft.com/office/drawing/2014/main" id="{A61D186D-5426-4F32-9088-305E87EBA0A1}"/>
              </a:ext>
            </a:extLst>
          </p:cNvPr>
          <p:cNvGrpSpPr>
            <a:grpSpLocks/>
          </p:cNvGrpSpPr>
          <p:nvPr/>
        </p:nvGrpSpPr>
        <p:grpSpPr bwMode="auto">
          <a:xfrm>
            <a:off x="5237164" y="5465763"/>
            <a:ext cx="625475" cy="558800"/>
            <a:chOff x="2339" y="3443"/>
            <a:chExt cx="394" cy="352"/>
          </a:xfrm>
        </p:grpSpPr>
        <p:pic>
          <p:nvPicPr>
            <p:cNvPr id="47140" name="Picture 36">
              <a:extLst>
                <a:ext uri="{FF2B5EF4-FFF2-40B4-BE49-F238E27FC236}">
                  <a16:creationId xmlns:a16="http://schemas.microsoft.com/office/drawing/2014/main" id="{1D034C4E-6244-4D37-8AAD-B43641B434EA}"/>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41" name="Rectangle 37">
              <a:extLst>
                <a:ext uri="{FF2B5EF4-FFF2-40B4-BE49-F238E27FC236}">
                  <a16:creationId xmlns:a16="http://schemas.microsoft.com/office/drawing/2014/main" id="{ACFF370A-D692-414D-A7D5-3C68B11412F6}"/>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grpSp>
        <p:nvGrpSpPr>
          <p:cNvPr id="47142" name="Group 38">
            <a:extLst>
              <a:ext uri="{FF2B5EF4-FFF2-40B4-BE49-F238E27FC236}">
                <a16:creationId xmlns:a16="http://schemas.microsoft.com/office/drawing/2014/main" id="{90704D23-948F-4D83-82B8-CE9F3F58EF74}"/>
              </a:ext>
            </a:extLst>
          </p:cNvPr>
          <p:cNvGrpSpPr>
            <a:grpSpLocks/>
          </p:cNvGrpSpPr>
          <p:nvPr/>
        </p:nvGrpSpPr>
        <p:grpSpPr bwMode="auto">
          <a:xfrm>
            <a:off x="7072314" y="5454651"/>
            <a:ext cx="625475" cy="550863"/>
            <a:chOff x="3495" y="3436"/>
            <a:chExt cx="394" cy="347"/>
          </a:xfrm>
        </p:grpSpPr>
        <p:pic>
          <p:nvPicPr>
            <p:cNvPr id="47143" name="Picture 39">
              <a:extLst>
                <a:ext uri="{FF2B5EF4-FFF2-40B4-BE49-F238E27FC236}">
                  <a16:creationId xmlns:a16="http://schemas.microsoft.com/office/drawing/2014/main" id="{B7A1A08B-BEAB-4CA3-9A40-98B70F4E1502}"/>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44" name="Rectangle 40">
              <a:extLst>
                <a:ext uri="{FF2B5EF4-FFF2-40B4-BE49-F238E27FC236}">
                  <a16:creationId xmlns:a16="http://schemas.microsoft.com/office/drawing/2014/main" id="{27D084B6-1FE8-4D48-BB76-28D1C88E527F}"/>
                </a:ext>
              </a:extLst>
            </p:cNvPr>
            <p:cNvSpPr>
              <a:spLocks noChangeArrowheads="1"/>
            </p:cNvSpPr>
            <p:nvPr/>
          </p:nvSpPr>
          <p:spPr bwMode="auto">
            <a:xfrm>
              <a:off x="3495" y="3436"/>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701466868</a:t>
              </a:r>
            </a:p>
          </p:txBody>
        </p:sp>
      </p:grpSp>
      <p:sp>
        <p:nvSpPr>
          <p:cNvPr id="47145" name="Rectangle 41">
            <a:extLst>
              <a:ext uri="{FF2B5EF4-FFF2-40B4-BE49-F238E27FC236}">
                <a16:creationId xmlns:a16="http://schemas.microsoft.com/office/drawing/2014/main" id="{B6302130-3335-4F74-8022-86473A031292}"/>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7146" name="Oval 42">
            <a:extLst>
              <a:ext uri="{FF2B5EF4-FFF2-40B4-BE49-F238E27FC236}">
                <a16:creationId xmlns:a16="http://schemas.microsoft.com/office/drawing/2014/main" id="{6569593A-13B7-4D66-ACB2-0E2DFD4E8E63}"/>
              </a:ext>
            </a:extLst>
          </p:cNvPr>
          <p:cNvSpPr>
            <a:spLocks noChangeArrowheads="1"/>
          </p:cNvSpPr>
          <p:nvPr/>
        </p:nvSpPr>
        <p:spPr bwMode="auto">
          <a:xfrm>
            <a:off x="8663232" y="895350"/>
            <a:ext cx="1352307" cy="858838"/>
          </a:xfrm>
          <a:prstGeom prst="ellipse">
            <a:avLst/>
          </a:prstGeom>
          <a:noFill/>
          <a:ln w="12700">
            <a:solidFill>
              <a:schemeClr val="tx1"/>
            </a:solidFill>
            <a:round/>
            <a:headEnd/>
            <a:tailEnd/>
          </a:ln>
          <a:effectLst/>
        </p:spPr>
        <p:txBody>
          <a:bodyPr wrap="none" anchor="ctr"/>
          <a:lstStyle/>
          <a:p>
            <a:pPr fontAlgn="base">
              <a:spcBef>
                <a:spcPct val="0"/>
              </a:spcBef>
              <a:spcAft>
                <a:spcPct val="0"/>
              </a:spcAft>
            </a:pPr>
            <a:endParaRPr lang="ti-ET" sz="2400"/>
          </a:p>
        </p:txBody>
      </p:sp>
      <p:sp>
        <p:nvSpPr>
          <p:cNvPr id="47147" name="Rectangle 43">
            <a:extLst>
              <a:ext uri="{FF2B5EF4-FFF2-40B4-BE49-F238E27FC236}">
                <a16:creationId xmlns:a16="http://schemas.microsoft.com/office/drawing/2014/main" id="{24FFFB41-3D05-4093-A0F6-28D04271D05B}"/>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701466868</a:t>
            </a:r>
          </a:p>
        </p:txBody>
      </p:sp>
      <p:sp>
        <p:nvSpPr>
          <p:cNvPr id="47148" name="AutoShape 44">
            <a:extLst>
              <a:ext uri="{FF2B5EF4-FFF2-40B4-BE49-F238E27FC236}">
                <a16:creationId xmlns:a16="http://schemas.microsoft.com/office/drawing/2014/main" id="{03ECE6E1-B8C9-4866-B7B3-B73259D06EC5}"/>
              </a:ext>
            </a:extLst>
          </p:cNvPr>
          <p:cNvSpPr>
            <a:spLocks noChangeArrowheads="1"/>
          </p:cNvSpPr>
          <p:nvPr/>
        </p:nvSpPr>
        <p:spPr bwMode="auto">
          <a:xfrm rot="10800000" flipH="1">
            <a:off x="8848726"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88" tIns="44450" rIns="90488" bIns="44450" anchor="ctr"/>
          <a:lstStyle/>
          <a:p>
            <a:pPr algn="ctr" eaLnBrk="0" fontAlgn="base" hangingPunct="0">
              <a:spcBef>
                <a:spcPct val="0"/>
              </a:spcBef>
              <a:spcAft>
                <a:spcPct val="0"/>
              </a:spcAft>
            </a:pPr>
            <a:r>
              <a:rPr lang="en-US" altLang="ti-ET" sz="2400" b="1">
                <a:latin typeface="Times New Roman" panose="02020603050405020304" pitchFamily="18" charset="0"/>
              </a:rPr>
              <a:t>My hash</a:t>
            </a:r>
          </a:p>
          <a:p>
            <a:pPr algn="ctr" eaLnBrk="0" fontAlgn="base" hangingPunct="0">
              <a:spcBef>
                <a:spcPct val="0"/>
              </a:spcBef>
              <a:spcAft>
                <a:spcPct val="0"/>
              </a:spcAft>
            </a:pPr>
            <a:r>
              <a:rPr lang="en-US" altLang="ti-ET" sz="2400" b="1">
                <a:latin typeface="Times New Roman" panose="02020603050405020304" pitchFamily="18" charset="0"/>
              </a:rPr>
              <a:t>value is [2].</a:t>
            </a:r>
          </a:p>
        </p:txBody>
      </p:sp>
      <p:sp>
        <p:nvSpPr>
          <p:cNvPr id="47149" name="AutoShape 45">
            <a:extLst>
              <a:ext uri="{FF2B5EF4-FFF2-40B4-BE49-F238E27FC236}">
                <a16:creationId xmlns:a16="http://schemas.microsoft.com/office/drawing/2014/main" id="{ED752400-6D86-43F8-9839-E33543F2C18F}"/>
              </a:ext>
            </a:extLst>
          </p:cNvPr>
          <p:cNvSpPr>
            <a:spLocks noChangeArrowheads="1"/>
          </p:cNvSpPr>
          <p:nvPr/>
        </p:nvSpPr>
        <p:spPr bwMode="auto">
          <a:xfrm>
            <a:off x="7197725" y="4070351"/>
            <a:ext cx="1365250" cy="644261"/>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fontAlgn="base" hangingPunct="0">
              <a:spcBef>
                <a:spcPct val="0"/>
              </a:spcBef>
              <a:spcAft>
                <a:spcPct val="0"/>
              </a:spcAft>
            </a:pPr>
            <a:r>
              <a:rPr lang="en-US" altLang="ti-ET" sz="2400" b="1" dirty="0">
                <a:latin typeface="Times New Roman" panose="02020603050405020304" pitchFamily="18" charset="0"/>
              </a:rPr>
              <a:t>Yes!</a:t>
            </a:r>
          </a:p>
        </p:txBody>
      </p:sp>
    </p:spTree>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a:extLst>
              <a:ext uri="{FF2B5EF4-FFF2-40B4-BE49-F238E27FC236}">
                <a16:creationId xmlns:a16="http://schemas.microsoft.com/office/drawing/2014/main" id="{29A212FD-28A7-4977-B1F9-15ED3A836BB0}"/>
              </a:ext>
            </a:extLst>
          </p:cNvPr>
          <p:cNvSpPr>
            <a:spLocks noGrp="1" noChangeArrowheads="1"/>
          </p:cNvSpPr>
          <p:nvPr>
            <p:ph type="title"/>
          </p:nvPr>
        </p:nvSpPr>
        <p:spPr>
          <a:xfrm>
            <a:off x="914400" y="251382"/>
            <a:ext cx="10363200" cy="1143000"/>
          </a:xfrm>
        </p:spPr>
        <p:txBody>
          <a:bodyPr/>
          <a:lstStyle/>
          <a:p>
            <a:r>
              <a:rPr lang="en-US" altLang="ti-ET" dirty="0">
                <a:solidFill>
                  <a:schemeClr val="tx1"/>
                </a:solidFill>
              </a:rPr>
              <a:t>Pseudocode for Serial Search </a:t>
            </a:r>
          </a:p>
        </p:txBody>
      </p:sp>
      <p:sp>
        <p:nvSpPr>
          <p:cNvPr id="72708" name="Text Box 1028">
            <a:extLst>
              <a:ext uri="{FF2B5EF4-FFF2-40B4-BE49-F238E27FC236}">
                <a16:creationId xmlns:a16="http://schemas.microsoft.com/office/drawing/2014/main" id="{969020CA-D120-48FB-9FDF-AC62229113D8}"/>
              </a:ext>
            </a:extLst>
          </p:cNvPr>
          <p:cNvSpPr txBox="1">
            <a:spLocks noChangeArrowheads="1"/>
          </p:cNvSpPr>
          <p:nvPr/>
        </p:nvSpPr>
        <p:spPr bwMode="auto">
          <a:xfrm>
            <a:off x="538590" y="1677186"/>
            <a:ext cx="11301476" cy="4154984"/>
          </a:xfrm>
          <a:prstGeom prst="rect">
            <a:avLst/>
          </a:prstGeom>
          <a:solidFill>
            <a:schemeClr val="bg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a:spAutoFit/>
          </a:bodyPr>
          <a:lstStyle/>
          <a:p>
            <a:pPr fontAlgn="base">
              <a:spcBef>
                <a:spcPct val="0"/>
              </a:spcBef>
              <a:spcAft>
                <a:spcPct val="0"/>
              </a:spcAft>
            </a:pPr>
            <a:r>
              <a:rPr lang="en-US" altLang="ti-ET" sz="2400" dirty="0">
                <a:solidFill>
                  <a:srgbClr val="00B050"/>
                </a:solidFill>
                <a:latin typeface="Consolas" panose="020B0609020204030204" pitchFamily="49" charset="0"/>
              </a:rPr>
              <a:t>// Search for a desired item in the n array elements </a:t>
            </a:r>
          </a:p>
          <a:p>
            <a:pPr fontAlgn="base">
              <a:spcBef>
                <a:spcPct val="0"/>
              </a:spcBef>
              <a:spcAft>
                <a:spcPct val="0"/>
              </a:spcAft>
            </a:pPr>
            <a:r>
              <a:rPr lang="en-US" altLang="ti-ET" sz="2400" dirty="0">
                <a:solidFill>
                  <a:srgbClr val="00B050"/>
                </a:solidFill>
                <a:latin typeface="Consolas" panose="020B0609020204030204" pitchFamily="49" charset="0"/>
              </a:rPr>
              <a:t>// starting at a[first].  </a:t>
            </a:r>
          </a:p>
          <a:p>
            <a:pPr fontAlgn="base">
              <a:spcBef>
                <a:spcPct val="0"/>
              </a:spcBef>
              <a:spcAft>
                <a:spcPct val="0"/>
              </a:spcAft>
            </a:pPr>
            <a:r>
              <a:rPr lang="en-US" altLang="ti-ET" sz="2400" dirty="0">
                <a:solidFill>
                  <a:srgbClr val="00B050"/>
                </a:solidFill>
                <a:latin typeface="Consolas" panose="020B0609020204030204" pitchFamily="49" charset="0"/>
              </a:rPr>
              <a:t>// Returns pointer to desired record if found.</a:t>
            </a:r>
          </a:p>
          <a:p>
            <a:pPr fontAlgn="base">
              <a:spcBef>
                <a:spcPct val="0"/>
              </a:spcBef>
              <a:spcAft>
                <a:spcPct val="0"/>
              </a:spcAft>
            </a:pPr>
            <a:r>
              <a:rPr lang="en-US" altLang="ti-ET" sz="2400" dirty="0">
                <a:solidFill>
                  <a:srgbClr val="00B050"/>
                </a:solidFill>
                <a:latin typeface="Consolas" panose="020B0609020204030204" pitchFamily="49" charset="0"/>
              </a:rPr>
              <a:t>// Otherwise, return NULL</a:t>
            </a:r>
          </a:p>
          <a:p>
            <a:pPr fontAlgn="base">
              <a:spcBef>
                <a:spcPct val="0"/>
              </a:spcBef>
              <a:spcAft>
                <a:spcPct val="0"/>
              </a:spcAft>
            </a:pPr>
            <a:r>
              <a:rPr lang="en-US" altLang="ti-ET" sz="2400" dirty="0">
                <a:solidFill>
                  <a:schemeClr val="tx2"/>
                </a:solidFill>
                <a:latin typeface="Consolas" panose="020B0609020204030204" pitchFamily="49" charset="0"/>
              </a:rPr>
              <a:t>…</a:t>
            </a:r>
          </a:p>
          <a:p>
            <a:pPr fontAlgn="base">
              <a:spcBef>
                <a:spcPct val="0"/>
              </a:spcBef>
              <a:spcAft>
                <a:spcPct val="0"/>
              </a:spcAft>
            </a:pPr>
            <a:r>
              <a:rPr lang="en-US" altLang="ti-ET" sz="2400" dirty="0">
                <a:solidFill>
                  <a:schemeClr val="tx2"/>
                </a:solidFill>
                <a:latin typeface="Consolas" panose="020B0609020204030204" pitchFamily="49" charset="0"/>
              </a:rPr>
              <a:t>for(</a:t>
            </a:r>
            <a:r>
              <a:rPr lang="en-US" altLang="ti-ET" sz="2400" dirty="0" err="1">
                <a:solidFill>
                  <a:schemeClr val="tx2"/>
                </a:solidFill>
                <a:latin typeface="Consolas" panose="020B0609020204030204" pitchFamily="49" charset="0"/>
              </a:rPr>
              <a:t>i</a:t>
            </a:r>
            <a:r>
              <a:rPr lang="en-US" altLang="ti-ET" sz="2400" dirty="0">
                <a:solidFill>
                  <a:schemeClr val="tx2"/>
                </a:solidFill>
                <a:latin typeface="Consolas" panose="020B0609020204030204" pitchFamily="49" charset="0"/>
              </a:rPr>
              <a:t> = 0; </a:t>
            </a:r>
            <a:r>
              <a:rPr lang="en-US" altLang="ti-ET" sz="2400" dirty="0" err="1">
                <a:solidFill>
                  <a:schemeClr val="tx2"/>
                </a:solidFill>
                <a:latin typeface="Consolas" panose="020B0609020204030204" pitchFamily="49" charset="0"/>
              </a:rPr>
              <a:t>i</a:t>
            </a:r>
            <a:r>
              <a:rPr lang="en-US" altLang="ti-ET" sz="2400" dirty="0">
                <a:solidFill>
                  <a:schemeClr val="tx2"/>
                </a:solidFill>
                <a:latin typeface="Consolas" panose="020B0609020204030204" pitchFamily="49" charset="0"/>
              </a:rPr>
              <a:t> &lt; n; ++</a:t>
            </a:r>
            <a:r>
              <a:rPr lang="en-US" altLang="ti-ET" sz="2400" dirty="0" err="1">
                <a:solidFill>
                  <a:schemeClr val="tx2"/>
                </a:solidFill>
                <a:latin typeface="Consolas" panose="020B0609020204030204" pitchFamily="49" charset="0"/>
              </a:rPr>
              <a:t>i</a:t>
            </a:r>
            <a:r>
              <a:rPr lang="en-US" altLang="ti-ET" sz="2400" dirty="0">
                <a:solidFill>
                  <a:schemeClr val="tx2"/>
                </a:solidFill>
                <a:latin typeface="Consolas" panose="020B0609020204030204" pitchFamily="49" charset="0"/>
              </a:rPr>
              <a:t> )</a:t>
            </a:r>
          </a:p>
          <a:p>
            <a:pPr fontAlgn="base">
              <a:spcBef>
                <a:spcPct val="0"/>
              </a:spcBef>
              <a:spcAft>
                <a:spcPct val="0"/>
              </a:spcAft>
            </a:pPr>
            <a:r>
              <a:rPr lang="en-US" altLang="ti-ET" sz="2400" dirty="0">
                <a:solidFill>
                  <a:schemeClr val="tx2"/>
                </a:solidFill>
                <a:latin typeface="Consolas" panose="020B0609020204030204" pitchFamily="49" charset="0"/>
              </a:rPr>
              <a:t>	if(a[</a:t>
            </a:r>
            <a:r>
              <a:rPr lang="en-US" altLang="ti-ET" sz="2400" dirty="0" err="1">
                <a:solidFill>
                  <a:schemeClr val="tx2"/>
                </a:solidFill>
                <a:latin typeface="Consolas" panose="020B0609020204030204" pitchFamily="49" charset="0"/>
              </a:rPr>
              <a:t>i</a:t>
            </a:r>
            <a:r>
              <a:rPr lang="en-US" altLang="ti-ET" sz="2400" dirty="0">
                <a:solidFill>
                  <a:schemeClr val="tx2"/>
                </a:solidFill>
                <a:latin typeface="Consolas" panose="020B0609020204030204" pitchFamily="49" charset="0"/>
              </a:rPr>
              <a:t>] is desired item)</a:t>
            </a:r>
          </a:p>
          <a:p>
            <a:pPr fontAlgn="base">
              <a:spcBef>
                <a:spcPct val="0"/>
              </a:spcBef>
              <a:spcAft>
                <a:spcPct val="0"/>
              </a:spcAft>
            </a:pPr>
            <a:r>
              <a:rPr lang="en-US" altLang="ti-ET" sz="2400" dirty="0">
                <a:solidFill>
                  <a:schemeClr val="tx2"/>
                </a:solidFill>
                <a:latin typeface="Consolas" panose="020B0609020204030204" pitchFamily="49" charset="0"/>
              </a:rPr>
              <a:t>		return &amp;a[</a:t>
            </a:r>
            <a:r>
              <a:rPr lang="en-US" altLang="ti-ET" sz="2400" dirty="0" err="1">
                <a:solidFill>
                  <a:schemeClr val="tx2"/>
                </a:solidFill>
                <a:latin typeface="Consolas" panose="020B0609020204030204" pitchFamily="49" charset="0"/>
              </a:rPr>
              <a:t>i</a:t>
            </a:r>
            <a:r>
              <a:rPr lang="en-US" altLang="ti-ET" sz="2400" dirty="0">
                <a:solidFill>
                  <a:schemeClr val="tx2"/>
                </a:solidFill>
                <a:latin typeface="Consolas" panose="020B0609020204030204" pitchFamily="49" charset="0"/>
              </a:rPr>
              <a:t>];</a:t>
            </a:r>
          </a:p>
          <a:p>
            <a:pPr fontAlgn="base">
              <a:spcBef>
                <a:spcPct val="0"/>
              </a:spcBef>
              <a:spcAft>
                <a:spcPct val="0"/>
              </a:spcAft>
            </a:pPr>
            <a:endParaRPr lang="en-US" altLang="ti-ET" sz="2400" dirty="0">
              <a:solidFill>
                <a:schemeClr val="bg1"/>
              </a:solidFill>
              <a:latin typeface="Consolas" panose="020B0609020204030204" pitchFamily="49" charset="0"/>
            </a:endParaRPr>
          </a:p>
          <a:p>
            <a:pPr fontAlgn="base">
              <a:spcBef>
                <a:spcPct val="0"/>
              </a:spcBef>
              <a:spcAft>
                <a:spcPct val="0"/>
              </a:spcAft>
            </a:pPr>
            <a:r>
              <a:rPr lang="en-US" altLang="ti-ET" sz="2400" dirty="0">
                <a:solidFill>
                  <a:srgbClr val="00B050"/>
                </a:solidFill>
                <a:latin typeface="Consolas" panose="020B0609020204030204" pitchFamily="49" charset="0"/>
              </a:rPr>
              <a:t>// if we drop through loop, then desired item was not found</a:t>
            </a:r>
          </a:p>
          <a:p>
            <a:pPr fontAlgn="base">
              <a:spcBef>
                <a:spcPct val="0"/>
              </a:spcBef>
              <a:spcAft>
                <a:spcPct val="0"/>
              </a:spcAft>
            </a:pPr>
            <a:r>
              <a:rPr lang="en-US" altLang="ti-ET" sz="2400" dirty="0">
                <a:solidFill>
                  <a:srgbClr val="00B050"/>
                </a:solidFill>
                <a:latin typeface="Consolas" panose="020B0609020204030204" pitchFamily="49" charset="0"/>
              </a:rPr>
              <a:t>return NULL;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034AF64B-2467-4420-8A2E-19D8A08D42BC}"/>
              </a:ext>
            </a:extLst>
          </p:cNvPr>
          <p:cNvSpPr>
            <a:spLocks noGrp="1" noChangeArrowheads="1"/>
          </p:cNvSpPr>
          <p:nvPr>
            <p:ph type="body" sz="half" idx="1"/>
          </p:nvPr>
        </p:nvSpPr>
        <p:spPr>
          <a:xfrm>
            <a:off x="2209801" y="1774825"/>
            <a:ext cx="5102225"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When the item is found, the information can be copied to the necessary location.</a:t>
            </a:r>
          </a:p>
        </p:txBody>
      </p:sp>
      <p:sp>
        <p:nvSpPr>
          <p:cNvPr id="49156" name="Freeform 4">
            <a:extLst>
              <a:ext uri="{FF2B5EF4-FFF2-40B4-BE49-F238E27FC236}">
                <a16:creationId xmlns:a16="http://schemas.microsoft.com/office/drawing/2014/main" id="{59E1394E-3A8B-4224-8764-D019B1C1AC8A}"/>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p>
        </p:txBody>
      </p:sp>
      <p:sp>
        <p:nvSpPr>
          <p:cNvPr id="49157" name="Rectangle 5">
            <a:extLst>
              <a:ext uri="{FF2B5EF4-FFF2-40B4-BE49-F238E27FC236}">
                <a16:creationId xmlns:a16="http://schemas.microsoft.com/office/drawing/2014/main" id="{5D35077D-C90E-4663-91C2-888D573E7238}"/>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9158" name="Line 6">
            <a:extLst>
              <a:ext uri="{FF2B5EF4-FFF2-40B4-BE49-F238E27FC236}">
                <a16:creationId xmlns:a16="http://schemas.microsoft.com/office/drawing/2014/main" id="{BA0A0CD8-A9D9-4D1B-8A6C-B010D80A735D}"/>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9159" name="Line 7">
            <a:extLst>
              <a:ext uri="{FF2B5EF4-FFF2-40B4-BE49-F238E27FC236}">
                <a16:creationId xmlns:a16="http://schemas.microsoft.com/office/drawing/2014/main" id="{C6E00F33-3085-4F64-870B-014DBB657469}"/>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9160" name="Line 8">
            <a:extLst>
              <a:ext uri="{FF2B5EF4-FFF2-40B4-BE49-F238E27FC236}">
                <a16:creationId xmlns:a16="http://schemas.microsoft.com/office/drawing/2014/main" id="{C500E45A-095E-4F2A-B22A-3A1F73194E1B}"/>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9161" name="Line 9">
            <a:extLst>
              <a:ext uri="{FF2B5EF4-FFF2-40B4-BE49-F238E27FC236}">
                <a16:creationId xmlns:a16="http://schemas.microsoft.com/office/drawing/2014/main" id="{0281C51C-FEEF-480C-9A0C-63D90DAAB3E0}"/>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9162" name="Line 10">
            <a:extLst>
              <a:ext uri="{FF2B5EF4-FFF2-40B4-BE49-F238E27FC236}">
                <a16:creationId xmlns:a16="http://schemas.microsoft.com/office/drawing/2014/main" id="{940098AB-EDD5-4809-82DE-7616D87BD994}"/>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9163" name="Line 11">
            <a:extLst>
              <a:ext uri="{FF2B5EF4-FFF2-40B4-BE49-F238E27FC236}">
                <a16:creationId xmlns:a16="http://schemas.microsoft.com/office/drawing/2014/main" id="{C89292E5-BEFA-4063-9686-B37E074AEB73}"/>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9164" name="Rectangle 12">
            <a:extLst>
              <a:ext uri="{FF2B5EF4-FFF2-40B4-BE49-F238E27FC236}">
                <a16:creationId xmlns:a16="http://schemas.microsoft.com/office/drawing/2014/main" id="{56F02B2E-5FE2-4E8E-A016-69E9AEFA9CEA}"/>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49165" name="Rectangle 13">
            <a:extLst>
              <a:ext uri="{FF2B5EF4-FFF2-40B4-BE49-F238E27FC236}">
                <a16:creationId xmlns:a16="http://schemas.microsoft.com/office/drawing/2014/main" id="{FBBD873D-EE10-4E9C-A8A7-89C6CEC9507C}"/>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49166" name="Rectangle 14">
            <a:extLst>
              <a:ext uri="{FF2B5EF4-FFF2-40B4-BE49-F238E27FC236}">
                <a16:creationId xmlns:a16="http://schemas.microsoft.com/office/drawing/2014/main" id="{A9891042-852D-4CF5-9FB1-2309B536C11D}"/>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49167" name="Rectangle 15">
            <a:extLst>
              <a:ext uri="{FF2B5EF4-FFF2-40B4-BE49-F238E27FC236}">
                <a16:creationId xmlns:a16="http://schemas.microsoft.com/office/drawing/2014/main" id="{9F5EBBD1-9FBF-488F-AB1D-409E9169ED2E}"/>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49168" name="Rectangle 16">
            <a:extLst>
              <a:ext uri="{FF2B5EF4-FFF2-40B4-BE49-F238E27FC236}">
                <a16:creationId xmlns:a16="http://schemas.microsoft.com/office/drawing/2014/main" id="{120CD809-FA14-4E8F-BF1E-4971A1637454}"/>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49169" name="Rectangle 17">
            <a:extLst>
              <a:ext uri="{FF2B5EF4-FFF2-40B4-BE49-F238E27FC236}">
                <a16:creationId xmlns:a16="http://schemas.microsoft.com/office/drawing/2014/main" id="{725BFF62-E2C7-4FE6-A9FA-9E80A900A591}"/>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49170" name="Rectangle 18">
            <a:extLst>
              <a:ext uri="{FF2B5EF4-FFF2-40B4-BE49-F238E27FC236}">
                <a16:creationId xmlns:a16="http://schemas.microsoft.com/office/drawing/2014/main" id="{3CE078A6-D3CC-46F6-B9FF-09CB94DF5C70}"/>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9171" name="Rectangle 19">
            <a:extLst>
              <a:ext uri="{FF2B5EF4-FFF2-40B4-BE49-F238E27FC236}">
                <a16:creationId xmlns:a16="http://schemas.microsoft.com/office/drawing/2014/main" id="{82AE424B-1F25-4F41-BB23-02651947D03A}"/>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49172" name="Group 20">
            <a:extLst>
              <a:ext uri="{FF2B5EF4-FFF2-40B4-BE49-F238E27FC236}">
                <a16:creationId xmlns:a16="http://schemas.microsoft.com/office/drawing/2014/main" id="{0E546007-6896-4D99-A5E6-6A172E1FAC14}"/>
              </a:ext>
            </a:extLst>
          </p:cNvPr>
          <p:cNvGrpSpPr>
            <a:grpSpLocks/>
          </p:cNvGrpSpPr>
          <p:nvPr/>
        </p:nvGrpSpPr>
        <p:grpSpPr bwMode="auto">
          <a:xfrm>
            <a:off x="6122988" y="5475288"/>
            <a:ext cx="677862" cy="519112"/>
            <a:chOff x="2897" y="3449"/>
            <a:chExt cx="427" cy="327"/>
          </a:xfrm>
        </p:grpSpPr>
        <p:sp>
          <p:nvSpPr>
            <p:cNvPr id="49173" name="Rectangle 21">
              <a:extLst>
                <a:ext uri="{FF2B5EF4-FFF2-40B4-BE49-F238E27FC236}">
                  <a16:creationId xmlns:a16="http://schemas.microsoft.com/office/drawing/2014/main" id="{B37EBED0-3E04-4CBE-A17C-EBD008ED21AC}"/>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49174" name="Picture 22">
              <a:extLst>
                <a:ext uri="{FF2B5EF4-FFF2-40B4-BE49-F238E27FC236}">
                  <a16:creationId xmlns:a16="http://schemas.microsoft.com/office/drawing/2014/main" id="{4216339A-2649-4395-9D02-4E5561C15469}"/>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9175" name="Group 23">
            <a:extLst>
              <a:ext uri="{FF2B5EF4-FFF2-40B4-BE49-F238E27FC236}">
                <a16:creationId xmlns:a16="http://schemas.microsoft.com/office/drawing/2014/main" id="{2C473A1A-FEB9-4455-B122-DD39858CDD82}"/>
              </a:ext>
            </a:extLst>
          </p:cNvPr>
          <p:cNvGrpSpPr>
            <a:grpSpLocks/>
          </p:cNvGrpSpPr>
          <p:nvPr/>
        </p:nvGrpSpPr>
        <p:grpSpPr bwMode="auto">
          <a:xfrm>
            <a:off x="4346576" y="5449888"/>
            <a:ext cx="677863" cy="569912"/>
            <a:chOff x="1778" y="3433"/>
            <a:chExt cx="427" cy="359"/>
          </a:xfrm>
        </p:grpSpPr>
        <p:sp>
          <p:nvSpPr>
            <p:cNvPr id="49176" name="Rectangle 24">
              <a:extLst>
                <a:ext uri="{FF2B5EF4-FFF2-40B4-BE49-F238E27FC236}">
                  <a16:creationId xmlns:a16="http://schemas.microsoft.com/office/drawing/2014/main" id="{76873BC7-F759-4F0D-8DC1-758D8FE5190C}"/>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49177" name="Picture 25">
              <a:extLst>
                <a:ext uri="{FF2B5EF4-FFF2-40B4-BE49-F238E27FC236}">
                  <a16:creationId xmlns:a16="http://schemas.microsoft.com/office/drawing/2014/main" id="{BBE6C627-83BE-463B-A9AD-684098A9427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9178" name="Group 26">
            <a:extLst>
              <a:ext uri="{FF2B5EF4-FFF2-40B4-BE49-F238E27FC236}">
                <a16:creationId xmlns:a16="http://schemas.microsoft.com/office/drawing/2014/main" id="{97003209-22EF-4BAA-9921-D0CD2744531A}"/>
              </a:ext>
            </a:extLst>
          </p:cNvPr>
          <p:cNvGrpSpPr>
            <a:grpSpLocks/>
          </p:cNvGrpSpPr>
          <p:nvPr/>
        </p:nvGrpSpPr>
        <p:grpSpPr bwMode="auto">
          <a:xfrm>
            <a:off x="3430589" y="5445125"/>
            <a:ext cx="625475" cy="577850"/>
            <a:chOff x="1201" y="3430"/>
            <a:chExt cx="394" cy="364"/>
          </a:xfrm>
        </p:grpSpPr>
        <p:sp>
          <p:nvSpPr>
            <p:cNvPr id="49179" name="Rectangle 27">
              <a:extLst>
                <a:ext uri="{FF2B5EF4-FFF2-40B4-BE49-F238E27FC236}">
                  <a16:creationId xmlns:a16="http://schemas.microsoft.com/office/drawing/2014/main" id="{5452B550-3304-4087-8C71-7C39D25A9AAC}"/>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49180" name="Picture 28">
              <a:extLst>
                <a:ext uri="{FF2B5EF4-FFF2-40B4-BE49-F238E27FC236}">
                  <a16:creationId xmlns:a16="http://schemas.microsoft.com/office/drawing/2014/main" id="{82C4DD89-A6D4-46C6-B934-AA3929B3EA10}"/>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9181" name="Group 29">
            <a:extLst>
              <a:ext uri="{FF2B5EF4-FFF2-40B4-BE49-F238E27FC236}">
                <a16:creationId xmlns:a16="http://schemas.microsoft.com/office/drawing/2014/main" id="{68CA9DB1-AEED-4168-B545-5FF14853EE60}"/>
              </a:ext>
            </a:extLst>
          </p:cNvPr>
          <p:cNvGrpSpPr>
            <a:grpSpLocks/>
          </p:cNvGrpSpPr>
          <p:nvPr/>
        </p:nvGrpSpPr>
        <p:grpSpPr bwMode="auto">
          <a:xfrm>
            <a:off x="9288464" y="5480050"/>
            <a:ext cx="727075" cy="508000"/>
            <a:chOff x="4891" y="3452"/>
            <a:chExt cx="458" cy="320"/>
          </a:xfrm>
        </p:grpSpPr>
        <p:sp>
          <p:nvSpPr>
            <p:cNvPr id="49182" name="Rectangle 30">
              <a:extLst>
                <a:ext uri="{FF2B5EF4-FFF2-40B4-BE49-F238E27FC236}">
                  <a16:creationId xmlns:a16="http://schemas.microsoft.com/office/drawing/2014/main" id="{5A63767E-8968-44A0-B500-D4A00497D9CF}"/>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49183" name="Picture 31">
              <a:extLst>
                <a:ext uri="{FF2B5EF4-FFF2-40B4-BE49-F238E27FC236}">
                  <a16:creationId xmlns:a16="http://schemas.microsoft.com/office/drawing/2014/main" id="{3F2257DB-4521-4072-8EA5-BF295C399383}"/>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9184" name="Group 32">
            <a:extLst>
              <a:ext uri="{FF2B5EF4-FFF2-40B4-BE49-F238E27FC236}">
                <a16:creationId xmlns:a16="http://schemas.microsoft.com/office/drawing/2014/main" id="{755E3E20-58FC-4CA0-8C1D-F48DEA6AEB9D}"/>
              </a:ext>
            </a:extLst>
          </p:cNvPr>
          <p:cNvGrpSpPr>
            <a:grpSpLocks/>
          </p:cNvGrpSpPr>
          <p:nvPr/>
        </p:nvGrpSpPr>
        <p:grpSpPr bwMode="auto">
          <a:xfrm>
            <a:off x="8120064" y="4014788"/>
            <a:ext cx="1311275" cy="2832100"/>
            <a:chOff x="4155" y="2529"/>
            <a:chExt cx="826" cy="1784"/>
          </a:xfrm>
        </p:grpSpPr>
        <p:sp useBgFill="1">
          <p:nvSpPr>
            <p:cNvPr id="49185" name="Freeform 33">
              <a:extLst>
                <a:ext uri="{FF2B5EF4-FFF2-40B4-BE49-F238E27FC236}">
                  <a16:creationId xmlns:a16="http://schemas.microsoft.com/office/drawing/2014/main" id="{15DB3BA4-E7CD-4314-AC31-47DC9FF0AF7E}"/>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9186" name="Rectangle 34">
              <a:extLst>
                <a:ext uri="{FF2B5EF4-FFF2-40B4-BE49-F238E27FC236}">
                  <a16:creationId xmlns:a16="http://schemas.microsoft.com/office/drawing/2014/main" id="{8D1900C6-C546-4464-834C-A218D537FC31}"/>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49187" name="Group 35">
            <a:extLst>
              <a:ext uri="{FF2B5EF4-FFF2-40B4-BE49-F238E27FC236}">
                <a16:creationId xmlns:a16="http://schemas.microsoft.com/office/drawing/2014/main" id="{0452F90D-1066-4183-9811-0A4B06B2772E}"/>
              </a:ext>
            </a:extLst>
          </p:cNvPr>
          <p:cNvGrpSpPr>
            <a:grpSpLocks/>
          </p:cNvGrpSpPr>
          <p:nvPr/>
        </p:nvGrpSpPr>
        <p:grpSpPr bwMode="auto">
          <a:xfrm>
            <a:off x="5237164" y="5465763"/>
            <a:ext cx="625475" cy="558800"/>
            <a:chOff x="2339" y="3443"/>
            <a:chExt cx="394" cy="352"/>
          </a:xfrm>
        </p:grpSpPr>
        <p:pic>
          <p:nvPicPr>
            <p:cNvPr id="49188" name="Picture 36">
              <a:extLst>
                <a:ext uri="{FF2B5EF4-FFF2-40B4-BE49-F238E27FC236}">
                  <a16:creationId xmlns:a16="http://schemas.microsoft.com/office/drawing/2014/main" id="{7F685488-1504-4D43-A398-E9BC3C7989DE}"/>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89" name="Rectangle 37">
              <a:extLst>
                <a:ext uri="{FF2B5EF4-FFF2-40B4-BE49-F238E27FC236}">
                  <a16:creationId xmlns:a16="http://schemas.microsoft.com/office/drawing/2014/main" id="{F9997A6E-40B6-4A22-A463-FC4430FD73A5}"/>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grpSp>
        <p:nvGrpSpPr>
          <p:cNvPr id="49190" name="Group 38">
            <a:extLst>
              <a:ext uri="{FF2B5EF4-FFF2-40B4-BE49-F238E27FC236}">
                <a16:creationId xmlns:a16="http://schemas.microsoft.com/office/drawing/2014/main" id="{43A2AFDF-5692-4363-951B-C793EFEEE873}"/>
              </a:ext>
            </a:extLst>
          </p:cNvPr>
          <p:cNvGrpSpPr>
            <a:grpSpLocks/>
          </p:cNvGrpSpPr>
          <p:nvPr/>
        </p:nvGrpSpPr>
        <p:grpSpPr bwMode="auto">
          <a:xfrm>
            <a:off x="7072314" y="5454651"/>
            <a:ext cx="625475" cy="550863"/>
            <a:chOff x="3495" y="3436"/>
            <a:chExt cx="394" cy="347"/>
          </a:xfrm>
        </p:grpSpPr>
        <p:pic>
          <p:nvPicPr>
            <p:cNvPr id="49191" name="Picture 39">
              <a:extLst>
                <a:ext uri="{FF2B5EF4-FFF2-40B4-BE49-F238E27FC236}">
                  <a16:creationId xmlns:a16="http://schemas.microsoft.com/office/drawing/2014/main" id="{C30E3D0E-74CB-494B-B7C6-C87552ED768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92" name="Rectangle 40">
              <a:extLst>
                <a:ext uri="{FF2B5EF4-FFF2-40B4-BE49-F238E27FC236}">
                  <a16:creationId xmlns:a16="http://schemas.microsoft.com/office/drawing/2014/main" id="{1D256137-A287-490D-9412-858E95325F4D}"/>
                </a:ext>
              </a:extLst>
            </p:cNvPr>
            <p:cNvSpPr>
              <a:spLocks noChangeArrowheads="1"/>
            </p:cNvSpPr>
            <p:nvPr/>
          </p:nvSpPr>
          <p:spPr bwMode="auto">
            <a:xfrm>
              <a:off x="3495" y="3436"/>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701466868</a:t>
              </a:r>
            </a:p>
          </p:txBody>
        </p:sp>
      </p:grpSp>
      <p:sp>
        <p:nvSpPr>
          <p:cNvPr id="49193" name="Rectangle 41">
            <a:extLst>
              <a:ext uri="{FF2B5EF4-FFF2-40B4-BE49-F238E27FC236}">
                <a16:creationId xmlns:a16="http://schemas.microsoft.com/office/drawing/2014/main" id="{102EDE99-9525-45E9-BD01-2E2A8286EB37}"/>
              </a:ext>
            </a:extLst>
          </p:cNvPr>
          <p:cNvSpPr>
            <a:spLocks noChangeArrowheads="1"/>
          </p:cNvSpPr>
          <p:nvPr/>
        </p:nvSpPr>
        <p:spPr bwMode="auto">
          <a:xfrm>
            <a:off x="7553326" y="912813"/>
            <a:ext cx="2589213" cy="24749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49194" name="Rectangle 42">
            <a:extLst>
              <a:ext uri="{FF2B5EF4-FFF2-40B4-BE49-F238E27FC236}">
                <a16:creationId xmlns:a16="http://schemas.microsoft.com/office/drawing/2014/main" id="{0368B0F3-4B21-4B9A-A0C0-690BC5898292}"/>
              </a:ext>
            </a:extLst>
          </p:cNvPr>
          <p:cNvSpPr>
            <a:spLocks noChangeArrowheads="1"/>
          </p:cNvSpPr>
          <p:nvPr/>
        </p:nvSpPr>
        <p:spPr bwMode="auto">
          <a:xfrm>
            <a:off x="7681914" y="1104901"/>
            <a:ext cx="2273059"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b="1">
                <a:solidFill>
                  <a:srgbClr val="FFFFFF"/>
                </a:solidFill>
                <a:latin typeface="Arial" panose="020B0604020202020204" pitchFamily="34" charset="0"/>
              </a:rPr>
              <a:t>Number 701466868</a:t>
            </a:r>
          </a:p>
        </p:txBody>
      </p:sp>
      <p:sp>
        <p:nvSpPr>
          <p:cNvPr id="49195" name="AutoShape 43">
            <a:extLst>
              <a:ext uri="{FF2B5EF4-FFF2-40B4-BE49-F238E27FC236}">
                <a16:creationId xmlns:a16="http://schemas.microsoft.com/office/drawing/2014/main" id="{60BBB6AF-D456-494F-BBC6-7BA4057E0FE4}"/>
              </a:ext>
            </a:extLst>
          </p:cNvPr>
          <p:cNvSpPr>
            <a:spLocks noChangeArrowheads="1"/>
          </p:cNvSpPr>
          <p:nvPr/>
        </p:nvSpPr>
        <p:spPr bwMode="auto">
          <a:xfrm rot="10800000" flipH="1">
            <a:off x="8848726" y="3090863"/>
            <a:ext cx="1800225" cy="1076854"/>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0488" tIns="44450" rIns="90488" bIns="44450" anchor="ctr"/>
          <a:lstStyle/>
          <a:p>
            <a:pPr algn="ctr" eaLnBrk="0" fontAlgn="base" hangingPunct="0">
              <a:spcBef>
                <a:spcPct val="0"/>
              </a:spcBef>
              <a:spcAft>
                <a:spcPct val="0"/>
              </a:spcAft>
            </a:pPr>
            <a:r>
              <a:rPr lang="en-US" altLang="ti-ET" sz="2400" b="1" dirty="0">
                <a:latin typeface="Times New Roman" panose="02020603050405020304" pitchFamily="18" charset="0"/>
              </a:rPr>
              <a:t>My hash</a:t>
            </a:r>
          </a:p>
          <a:p>
            <a:pPr algn="ctr" eaLnBrk="0" fontAlgn="base" hangingPunct="0">
              <a:spcBef>
                <a:spcPct val="0"/>
              </a:spcBef>
              <a:spcAft>
                <a:spcPct val="0"/>
              </a:spcAft>
            </a:pPr>
            <a:r>
              <a:rPr lang="en-US" altLang="ti-ET" sz="2400" b="1" dirty="0">
                <a:latin typeface="Times New Roman" panose="02020603050405020304" pitchFamily="18" charset="0"/>
              </a:rPr>
              <a:t>value is [2].</a:t>
            </a:r>
          </a:p>
        </p:txBody>
      </p:sp>
      <p:sp>
        <p:nvSpPr>
          <p:cNvPr id="49196" name="AutoShape 44">
            <a:extLst>
              <a:ext uri="{FF2B5EF4-FFF2-40B4-BE49-F238E27FC236}">
                <a16:creationId xmlns:a16="http://schemas.microsoft.com/office/drawing/2014/main" id="{755B1EB9-42EF-4D24-AE37-7B2C38EC02DF}"/>
              </a:ext>
            </a:extLst>
          </p:cNvPr>
          <p:cNvSpPr>
            <a:spLocks noChangeArrowheads="1"/>
          </p:cNvSpPr>
          <p:nvPr/>
        </p:nvSpPr>
        <p:spPr bwMode="auto">
          <a:xfrm>
            <a:off x="7197725" y="4070351"/>
            <a:ext cx="1365250" cy="644261"/>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fontAlgn="base" hangingPunct="0">
              <a:spcBef>
                <a:spcPct val="0"/>
              </a:spcBef>
              <a:spcAft>
                <a:spcPct val="0"/>
              </a:spcAft>
            </a:pPr>
            <a:r>
              <a:rPr lang="en-US" altLang="ti-ET" sz="2400" b="1">
                <a:latin typeface="Times New Roman" panose="02020603050405020304" pitchFamily="18" charset="0"/>
              </a:rPr>
              <a:t>Yes!</a:t>
            </a:r>
          </a:p>
        </p:txBody>
      </p:sp>
      <p:sp>
        <p:nvSpPr>
          <p:cNvPr id="49197" name="Arc 45">
            <a:extLst>
              <a:ext uri="{FF2B5EF4-FFF2-40B4-BE49-F238E27FC236}">
                <a16:creationId xmlns:a16="http://schemas.microsoft.com/office/drawing/2014/main" id="{590F86AB-B082-4FA8-90F2-234D7877BA62}"/>
              </a:ext>
            </a:extLst>
          </p:cNvPr>
          <p:cNvSpPr>
            <a:spLocks/>
          </p:cNvSpPr>
          <p:nvPr/>
        </p:nvSpPr>
        <p:spPr bwMode="auto">
          <a:xfrm>
            <a:off x="6388101" y="4027489"/>
            <a:ext cx="798513" cy="137953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close/>
              </a:path>
            </a:pathLst>
          </a:custGeom>
          <a:noFill/>
          <a:ln w="50800" cap="rnd">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49198" name="Arc 46">
            <a:extLst>
              <a:ext uri="{FF2B5EF4-FFF2-40B4-BE49-F238E27FC236}">
                <a16:creationId xmlns:a16="http://schemas.microsoft.com/office/drawing/2014/main" id="{49B1140A-A47F-4B25-AE4D-3275C7EDE9DA}"/>
              </a:ext>
            </a:extLst>
          </p:cNvPr>
          <p:cNvSpPr>
            <a:spLocks/>
          </p:cNvSpPr>
          <p:nvPr/>
        </p:nvSpPr>
        <p:spPr bwMode="auto">
          <a:xfrm>
            <a:off x="6388101" y="2868613"/>
            <a:ext cx="1052513" cy="1123950"/>
          </a:xfrm>
          <a:custGeom>
            <a:avLst/>
            <a:gdLst>
              <a:gd name="G0" fmla="+- 21600 0 0"/>
              <a:gd name="G1" fmla="+- 21600 0 0"/>
              <a:gd name="G2" fmla="+- 21600 0 0"/>
              <a:gd name="T0" fmla="*/ 0 w 21600"/>
              <a:gd name="T1" fmla="*/ 21600 h 21600"/>
              <a:gd name="T2" fmla="*/ 21567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99"/>
                </a:moveTo>
                <a:cubicBezTo>
                  <a:pt x="0" y="9683"/>
                  <a:pt x="9650" y="18"/>
                  <a:pt x="21567" y="0"/>
                </a:cubicBezTo>
              </a:path>
              <a:path w="21600" h="21600" stroke="0" extrusionOk="0">
                <a:moveTo>
                  <a:pt x="0" y="21599"/>
                </a:moveTo>
                <a:cubicBezTo>
                  <a:pt x="0" y="9683"/>
                  <a:pt x="9650" y="18"/>
                  <a:pt x="21567" y="0"/>
                </a:cubicBezTo>
                <a:lnTo>
                  <a:pt x="21600" y="21600"/>
                </a:lnTo>
                <a:close/>
              </a:path>
            </a:pathLst>
          </a:custGeom>
          <a:noFill/>
          <a:ln w="50800" cap="rnd">
            <a:solidFill>
              <a:schemeClr val="accent2"/>
            </a:solidFill>
            <a:round/>
            <a:headE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pic>
        <p:nvPicPr>
          <p:cNvPr id="49199" name="Picture 47">
            <a:extLst>
              <a:ext uri="{FF2B5EF4-FFF2-40B4-BE49-F238E27FC236}">
                <a16:creationId xmlns:a16="http://schemas.microsoft.com/office/drawing/2014/main" id="{B11CCFE7-93A9-43ED-8DEB-5E1F5CD4B5E6}"/>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99400" y="1558925"/>
            <a:ext cx="1873250" cy="172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check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5BFCEC7-CA54-4A8A-A67C-983603346200}"/>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Deleting a Record</a:t>
            </a:r>
          </a:p>
        </p:txBody>
      </p:sp>
      <p:sp>
        <p:nvSpPr>
          <p:cNvPr id="51203" name="Rectangle 3">
            <a:extLst>
              <a:ext uri="{FF2B5EF4-FFF2-40B4-BE49-F238E27FC236}">
                <a16:creationId xmlns:a16="http://schemas.microsoft.com/office/drawing/2014/main" id="{1D82AE10-BC03-45AD-849F-A4CB6B344A31}"/>
              </a:ext>
            </a:extLst>
          </p:cNvPr>
          <p:cNvSpPr>
            <a:spLocks noGrp="1" noChangeArrowheads="1"/>
          </p:cNvSpPr>
          <p:nvPr>
            <p:ph type="body" sz="half" idx="1"/>
          </p:nvPr>
        </p:nvSpPr>
        <p:spPr>
          <a:xfrm>
            <a:off x="2209800" y="1774825"/>
            <a:ext cx="74422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Records may also be deleted from a hash table.</a:t>
            </a:r>
          </a:p>
        </p:txBody>
      </p:sp>
      <p:sp useBgFill="1">
        <p:nvSpPr>
          <p:cNvPr id="51204" name="Freeform 4">
            <a:extLst>
              <a:ext uri="{FF2B5EF4-FFF2-40B4-BE49-F238E27FC236}">
                <a16:creationId xmlns:a16="http://schemas.microsoft.com/office/drawing/2014/main" id="{C8A99160-A9EF-456B-A75C-2926A1A75B2F}"/>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1205" name="Rectangle 5">
            <a:extLst>
              <a:ext uri="{FF2B5EF4-FFF2-40B4-BE49-F238E27FC236}">
                <a16:creationId xmlns:a16="http://schemas.microsoft.com/office/drawing/2014/main" id="{43376187-2230-4DEA-AD63-CD944F03ACA1}"/>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51206" name="Line 6">
            <a:extLst>
              <a:ext uri="{FF2B5EF4-FFF2-40B4-BE49-F238E27FC236}">
                <a16:creationId xmlns:a16="http://schemas.microsoft.com/office/drawing/2014/main" id="{1D8B9DED-004B-4639-A47E-8747A1D64AB5}"/>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1207" name="Line 7">
            <a:extLst>
              <a:ext uri="{FF2B5EF4-FFF2-40B4-BE49-F238E27FC236}">
                <a16:creationId xmlns:a16="http://schemas.microsoft.com/office/drawing/2014/main" id="{CECB15E0-552B-458D-8FA0-E2E8F49BD99B}"/>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1208" name="Line 8">
            <a:extLst>
              <a:ext uri="{FF2B5EF4-FFF2-40B4-BE49-F238E27FC236}">
                <a16:creationId xmlns:a16="http://schemas.microsoft.com/office/drawing/2014/main" id="{DA34BEC3-F158-475F-94C3-E109962CACA1}"/>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1209" name="Line 9">
            <a:extLst>
              <a:ext uri="{FF2B5EF4-FFF2-40B4-BE49-F238E27FC236}">
                <a16:creationId xmlns:a16="http://schemas.microsoft.com/office/drawing/2014/main" id="{481E8BBC-E848-4974-AFB5-B43C29688CDD}"/>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1210" name="Line 10">
            <a:extLst>
              <a:ext uri="{FF2B5EF4-FFF2-40B4-BE49-F238E27FC236}">
                <a16:creationId xmlns:a16="http://schemas.microsoft.com/office/drawing/2014/main" id="{5764DF44-311C-4359-B0D2-9A7B634A9A78}"/>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1211" name="Line 11">
            <a:extLst>
              <a:ext uri="{FF2B5EF4-FFF2-40B4-BE49-F238E27FC236}">
                <a16:creationId xmlns:a16="http://schemas.microsoft.com/office/drawing/2014/main" id="{F911F314-2B5A-4713-B5DF-6393753B13EE}"/>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1212" name="Rectangle 12">
            <a:extLst>
              <a:ext uri="{FF2B5EF4-FFF2-40B4-BE49-F238E27FC236}">
                <a16:creationId xmlns:a16="http://schemas.microsoft.com/office/drawing/2014/main" id="{504C060A-6F90-4943-AAEE-98E08206F7FF}"/>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51213" name="Rectangle 13">
            <a:extLst>
              <a:ext uri="{FF2B5EF4-FFF2-40B4-BE49-F238E27FC236}">
                <a16:creationId xmlns:a16="http://schemas.microsoft.com/office/drawing/2014/main" id="{EE733F01-65C1-4A47-AF67-1523CDAB2ECC}"/>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51214" name="Rectangle 14">
            <a:extLst>
              <a:ext uri="{FF2B5EF4-FFF2-40B4-BE49-F238E27FC236}">
                <a16:creationId xmlns:a16="http://schemas.microsoft.com/office/drawing/2014/main" id="{CF6EB27E-B7D4-45EE-90F8-A6001446BB33}"/>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51215" name="Rectangle 15">
            <a:extLst>
              <a:ext uri="{FF2B5EF4-FFF2-40B4-BE49-F238E27FC236}">
                <a16:creationId xmlns:a16="http://schemas.microsoft.com/office/drawing/2014/main" id="{D8897235-705D-4007-A0D4-97F753EFC2E4}"/>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51216" name="Rectangle 16">
            <a:extLst>
              <a:ext uri="{FF2B5EF4-FFF2-40B4-BE49-F238E27FC236}">
                <a16:creationId xmlns:a16="http://schemas.microsoft.com/office/drawing/2014/main" id="{5B55A037-CECF-480A-B607-042EF5ECA55A}"/>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51217" name="Rectangle 17">
            <a:extLst>
              <a:ext uri="{FF2B5EF4-FFF2-40B4-BE49-F238E27FC236}">
                <a16:creationId xmlns:a16="http://schemas.microsoft.com/office/drawing/2014/main" id="{D9E319D0-9164-439A-BAF8-9A3280239C30}"/>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51218" name="Rectangle 18">
            <a:extLst>
              <a:ext uri="{FF2B5EF4-FFF2-40B4-BE49-F238E27FC236}">
                <a16:creationId xmlns:a16="http://schemas.microsoft.com/office/drawing/2014/main" id="{43246C9C-1AF4-4387-8ABC-AE1BA23BE3EA}"/>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51219" name="Rectangle 19">
            <a:extLst>
              <a:ext uri="{FF2B5EF4-FFF2-40B4-BE49-F238E27FC236}">
                <a16:creationId xmlns:a16="http://schemas.microsoft.com/office/drawing/2014/main" id="{25D1B5B4-B253-4454-970E-63D01515CDBB}"/>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51220" name="Group 20">
            <a:extLst>
              <a:ext uri="{FF2B5EF4-FFF2-40B4-BE49-F238E27FC236}">
                <a16:creationId xmlns:a16="http://schemas.microsoft.com/office/drawing/2014/main" id="{50E7A3C5-61A5-4CCC-9B4B-A51B7742D437}"/>
              </a:ext>
            </a:extLst>
          </p:cNvPr>
          <p:cNvGrpSpPr>
            <a:grpSpLocks/>
          </p:cNvGrpSpPr>
          <p:nvPr/>
        </p:nvGrpSpPr>
        <p:grpSpPr bwMode="auto">
          <a:xfrm>
            <a:off x="6122988" y="5475288"/>
            <a:ext cx="677862" cy="519112"/>
            <a:chOff x="2897" y="3449"/>
            <a:chExt cx="427" cy="327"/>
          </a:xfrm>
        </p:grpSpPr>
        <p:sp>
          <p:nvSpPr>
            <p:cNvPr id="51221" name="Rectangle 21">
              <a:extLst>
                <a:ext uri="{FF2B5EF4-FFF2-40B4-BE49-F238E27FC236}">
                  <a16:creationId xmlns:a16="http://schemas.microsoft.com/office/drawing/2014/main" id="{96D9C920-6923-4B6C-881E-4AED267CAF09}"/>
                </a:ext>
              </a:extLst>
            </p:cNvPr>
            <p:cNvSpPr>
              <a:spLocks noChangeArrowheads="1"/>
            </p:cNvSpPr>
            <p:nvPr/>
          </p:nvSpPr>
          <p:spPr bwMode="auto">
            <a:xfrm>
              <a:off x="2897" y="3449"/>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506643548</a:t>
              </a:r>
            </a:p>
          </p:txBody>
        </p:sp>
        <p:pic>
          <p:nvPicPr>
            <p:cNvPr id="51222" name="Picture 22">
              <a:extLst>
                <a:ext uri="{FF2B5EF4-FFF2-40B4-BE49-F238E27FC236}">
                  <a16:creationId xmlns:a16="http://schemas.microsoft.com/office/drawing/2014/main" id="{03CCA075-04FC-4B71-B019-12F5DAF86900}"/>
                </a:ext>
              </a:extLst>
            </p:cNvPr>
            <p:cNvPicPr>
              <a:picLocks noChangeArrowheads="1"/>
            </p:cNvPicPr>
            <p:nvPr/>
          </p:nvPicPr>
          <p:blipFill>
            <a:blip r:embed="rId3">
              <a:extLst>
                <a:ext uri="{28A0092B-C50C-407E-A947-70E740481C1C}">
                  <a14:useLocalDpi xmlns:a14="http://schemas.microsoft.com/office/drawing/2010/main" val="0"/>
                </a:ext>
              </a:extLst>
            </a:blip>
            <a:srcRect r="35910" b="42465"/>
            <a:stretch>
              <a:fillRect/>
            </a:stretch>
          </p:blipFill>
          <p:spPr bwMode="auto">
            <a:xfrm>
              <a:off x="2945" y="3524"/>
              <a:ext cx="25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1223" name="Group 23">
            <a:extLst>
              <a:ext uri="{FF2B5EF4-FFF2-40B4-BE49-F238E27FC236}">
                <a16:creationId xmlns:a16="http://schemas.microsoft.com/office/drawing/2014/main" id="{D8C8CBEE-3020-41F9-B2ED-866696024D80}"/>
              </a:ext>
            </a:extLst>
          </p:cNvPr>
          <p:cNvGrpSpPr>
            <a:grpSpLocks/>
          </p:cNvGrpSpPr>
          <p:nvPr/>
        </p:nvGrpSpPr>
        <p:grpSpPr bwMode="auto">
          <a:xfrm>
            <a:off x="4346576" y="5449888"/>
            <a:ext cx="677863" cy="569912"/>
            <a:chOff x="1778" y="3433"/>
            <a:chExt cx="427" cy="359"/>
          </a:xfrm>
        </p:grpSpPr>
        <p:sp>
          <p:nvSpPr>
            <p:cNvPr id="51224" name="Rectangle 24">
              <a:extLst>
                <a:ext uri="{FF2B5EF4-FFF2-40B4-BE49-F238E27FC236}">
                  <a16:creationId xmlns:a16="http://schemas.microsoft.com/office/drawing/2014/main" id="{1863FAFE-65FF-49F2-8F93-E2113DD4F707}"/>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51225" name="Picture 25">
              <a:extLst>
                <a:ext uri="{FF2B5EF4-FFF2-40B4-BE49-F238E27FC236}">
                  <a16:creationId xmlns:a16="http://schemas.microsoft.com/office/drawing/2014/main" id="{EAADAD3C-E76A-425B-B494-30413D25FFF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1226" name="Group 26">
            <a:extLst>
              <a:ext uri="{FF2B5EF4-FFF2-40B4-BE49-F238E27FC236}">
                <a16:creationId xmlns:a16="http://schemas.microsoft.com/office/drawing/2014/main" id="{4DAE517B-192E-4220-AF94-A47A4450B349}"/>
              </a:ext>
            </a:extLst>
          </p:cNvPr>
          <p:cNvGrpSpPr>
            <a:grpSpLocks/>
          </p:cNvGrpSpPr>
          <p:nvPr/>
        </p:nvGrpSpPr>
        <p:grpSpPr bwMode="auto">
          <a:xfrm>
            <a:off x="3430589" y="5445125"/>
            <a:ext cx="625475" cy="577850"/>
            <a:chOff x="1201" y="3430"/>
            <a:chExt cx="394" cy="364"/>
          </a:xfrm>
        </p:grpSpPr>
        <p:sp>
          <p:nvSpPr>
            <p:cNvPr id="51227" name="Rectangle 27">
              <a:extLst>
                <a:ext uri="{FF2B5EF4-FFF2-40B4-BE49-F238E27FC236}">
                  <a16:creationId xmlns:a16="http://schemas.microsoft.com/office/drawing/2014/main" id="{F2B71A56-E884-4002-8F13-29B6A60F63D3}"/>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51228" name="Picture 28">
              <a:extLst>
                <a:ext uri="{FF2B5EF4-FFF2-40B4-BE49-F238E27FC236}">
                  <a16:creationId xmlns:a16="http://schemas.microsoft.com/office/drawing/2014/main" id="{526D9DDE-B35B-4FF1-AEE6-35A4108E680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1229" name="Group 29">
            <a:extLst>
              <a:ext uri="{FF2B5EF4-FFF2-40B4-BE49-F238E27FC236}">
                <a16:creationId xmlns:a16="http://schemas.microsoft.com/office/drawing/2014/main" id="{F297BC04-5BCA-41EF-AC97-B6120D81DF84}"/>
              </a:ext>
            </a:extLst>
          </p:cNvPr>
          <p:cNvGrpSpPr>
            <a:grpSpLocks/>
          </p:cNvGrpSpPr>
          <p:nvPr/>
        </p:nvGrpSpPr>
        <p:grpSpPr bwMode="auto">
          <a:xfrm>
            <a:off x="9288464" y="5480050"/>
            <a:ext cx="727075" cy="508000"/>
            <a:chOff x="4891" y="3452"/>
            <a:chExt cx="458" cy="320"/>
          </a:xfrm>
        </p:grpSpPr>
        <p:sp>
          <p:nvSpPr>
            <p:cNvPr id="51230" name="Rectangle 30">
              <a:extLst>
                <a:ext uri="{FF2B5EF4-FFF2-40B4-BE49-F238E27FC236}">
                  <a16:creationId xmlns:a16="http://schemas.microsoft.com/office/drawing/2014/main" id="{7E59B04B-28AA-412E-85A3-67D1BD6D28A5}"/>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51231" name="Picture 31">
              <a:extLst>
                <a:ext uri="{FF2B5EF4-FFF2-40B4-BE49-F238E27FC236}">
                  <a16:creationId xmlns:a16="http://schemas.microsoft.com/office/drawing/2014/main" id="{36C23846-5952-4ACA-8786-C168D160F7AB}"/>
                </a:ext>
              </a:extLst>
            </p:cNvPr>
            <p:cNvPicPr>
              <a:picLocks noChangeArrowheads="1"/>
            </p:cNvPicPr>
            <p:nvPr/>
          </p:nvPicPr>
          <p:blipFill>
            <a:blip r:embed="rId6">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1232" name="Group 32">
            <a:extLst>
              <a:ext uri="{FF2B5EF4-FFF2-40B4-BE49-F238E27FC236}">
                <a16:creationId xmlns:a16="http://schemas.microsoft.com/office/drawing/2014/main" id="{30055A9A-872F-4EBA-8402-32FA0E93B967}"/>
              </a:ext>
            </a:extLst>
          </p:cNvPr>
          <p:cNvGrpSpPr>
            <a:grpSpLocks/>
          </p:cNvGrpSpPr>
          <p:nvPr/>
        </p:nvGrpSpPr>
        <p:grpSpPr bwMode="auto">
          <a:xfrm>
            <a:off x="8120064" y="4014788"/>
            <a:ext cx="1311275" cy="2832100"/>
            <a:chOff x="4155" y="2529"/>
            <a:chExt cx="826" cy="1784"/>
          </a:xfrm>
        </p:grpSpPr>
        <p:sp useBgFill="1">
          <p:nvSpPr>
            <p:cNvPr id="51233" name="Freeform 33">
              <a:extLst>
                <a:ext uri="{FF2B5EF4-FFF2-40B4-BE49-F238E27FC236}">
                  <a16:creationId xmlns:a16="http://schemas.microsoft.com/office/drawing/2014/main" id="{9CA9E8B4-A8E7-40A9-A95F-356E6D429A82}"/>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1234" name="Rectangle 34">
              <a:extLst>
                <a:ext uri="{FF2B5EF4-FFF2-40B4-BE49-F238E27FC236}">
                  <a16:creationId xmlns:a16="http://schemas.microsoft.com/office/drawing/2014/main" id="{BA694DCB-327D-4098-82C0-C8B7E7CF4FD6}"/>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51235" name="Group 35">
            <a:extLst>
              <a:ext uri="{FF2B5EF4-FFF2-40B4-BE49-F238E27FC236}">
                <a16:creationId xmlns:a16="http://schemas.microsoft.com/office/drawing/2014/main" id="{8983E60B-9274-4FAB-91DE-4808BD4E7409}"/>
              </a:ext>
            </a:extLst>
          </p:cNvPr>
          <p:cNvGrpSpPr>
            <a:grpSpLocks/>
          </p:cNvGrpSpPr>
          <p:nvPr/>
        </p:nvGrpSpPr>
        <p:grpSpPr bwMode="auto">
          <a:xfrm>
            <a:off x="5237164" y="5465763"/>
            <a:ext cx="625475" cy="558800"/>
            <a:chOff x="2339" y="3443"/>
            <a:chExt cx="394" cy="352"/>
          </a:xfrm>
        </p:grpSpPr>
        <p:pic>
          <p:nvPicPr>
            <p:cNvPr id="51236" name="Picture 36">
              <a:extLst>
                <a:ext uri="{FF2B5EF4-FFF2-40B4-BE49-F238E27FC236}">
                  <a16:creationId xmlns:a16="http://schemas.microsoft.com/office/drawing/2014/main" id="{A3C72008-F2DE-4323-8063-587EB3F6DE99}"/>
                </a:ext>
              </a:extLst>
            </p:cNvPr>
            <p:cNvPicPr>
              <a:picLocks noChangeArrowheads="1"/>
            </p:cNvPicPr>
            <p:nvPr/>
          </p:nvPicPr>
          <p:blipFill>
            <a:blip r:embed="rId7">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37" name="Rectangle 37">
              <a:extLst>
                <a:ext uri="{FF2B5EF4-FFF2-40B4-BE49-F238E27FC236}">
                  <a16:creationId xmlns:a16="http://schemas.microsoft.com/office/drawing/2014/main" id="{13802BB2-CEAA-4D71-A977-B00F9055F201}"/>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grpSp>
        <p:nvGrpSpPr>
          <p:cNvPr id="51238" name="Group 38">
            <a:extLst>
              <a:ext uri="{FF2B5EF4-FFF2-40B4-BE49-F238E27FC236}">
                <a16:creationId xmlns:a16="http://schemas.microsoft.com/office/drawing/2014/main" id="{74B0F2D7-0CFA-4FCB-A03F-EB71925DA5CC}"/>
              </a:ext>
            </a:extLst>
          </p:cNvPr>
          <p:cNvGrpSpPr>
            <a:grpSpLocks/>
          </p:cNvGrpSpPr>
          <p:nvPr/>
        </p:nvGrpSpPr>
        <p:grpSpPr bwMode="auto">
          <a:xfrm>
            <a:off x="7072314" y="5454651"/>
            <a:ext cx="625475" cy="550863"/>
            <a:chOff x="3495" y="3436"/>
            <a:chExt cx="394" cy="347"/>
          </a:xfrm>
        </p:grpSpPr>
        <p:pic>
          <p:nvPicPr>
            <p:cNvPr id="51239" name="Picture 39">
              <a:extLst>
                <a:ext uri="{FF2B5EF4-FFF2-40B4-BE49-F238E27FC236}">
                  <a16:creationId xmlns:a16="http://schemas.microsoft.com/office/drawing/2014/main" id="{771D3FA7-A6F2-421C-8163-90D351086407}"/>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0" name="Rectangle 40">
              <a:extLst>
                <a:ext uri="{FF2B5EF4-FFF2-40B4-BE49-F238E27FC236}">
                  <a16:creationId xmlns:a16="http://schemas.microsoft.com/office/drawing/2014/main" id="{DD07B0F0-8C5B-469D-8061-CDF22D7ED46D}"/>
                </a:ext>
              </a:extLst>
            </p:cNvPr>
            <p:cNvSpPr>
              <a:spLocks noChangeArrowheads="1"/>
            </p:cNvSpPr>
            <p:nvPr/>
          </p:nvSpPr>
          <p:spPr bwMode="auto">
            <a:xfrm>
              <a:off x="3495" y="3436"/>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701466868</a:t>
              </a:r>
            </a:p>
          </p:txBody>
        </p:sp>
      </p:grpSp>
      <p:sp>
        <p:nvSpPr>
          <p:cNvPr id="51241" name="AutoShape 41">
            <a:extLst>
              <a:ext uri="{FF2B5EF4-FFF2-40B4-BE49-F238E27FC236}">
                <a16:creationId xmlns:a16="http://schemas.microsoft.com/office/drawing/2014/main" id="{DEB6004A-6F98-45F2-9E76-9A84991DC66C}"/>
              </a:ext>
            </a:extLst>
          </p:cNvPr>
          <p:cNvSpPr>
            <a:spLocks noChangeArrowheads="1"/>
          </p:cNvSpPr>
          <p:nvPr/>
        </p:nvSpPr>
        <p:spPr bwMode="auto">
          <a:xfrm>
            <a:off x="6200775" y="3746501"/>
            <a:ext cx="1771650" cy="976313"/>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lgn="ctr" eaLnBrk="0" fontAlgn="base" hangingPunct="0">
              <a:spcBef>
                <a:spcPct val="0"/>
              </a:spcBef>
              <a:spcAft>
                <a:spcPct val="0"/>
              </a:spcAft>
            </a:pPr>
            <a:r>
              <a:rPr lang="en-US" altLang="ti-ET" sz="2400" b="1" dirty="0">
                <a:latin typeface="Times New Roman" panose="02020603050405020304" pitchFamily="18" charset="0"/>
              </a:rPr>
              <a:t>Please</a:t>
            </a:r>
          </a:p>
          <a:p>
            <a:pPr algn="ctr" eaLnBrk="0" fontAlgn="base" hangingPunct="0">
              <a:spcBef>
                <a:spcPct val="0"/>
              </a:spcBef>
              <a:spcAft>
                <a:spcPct val="0"/>
              </a:spcAft>
            </a:pPr>
            <a:r>
              <a:rPr lang="en-US" altLang="ti-ET" sz="2400" b="1" dirty="0">
                <a:latin typeface="Times New Roman" panose="02020603050405020304" pitchFamily="18" charset="0"/>
              </a:rPr>
              <a:t>delete me.</a:t>
            </a:r>
          </a:p>
        </p:txBody>
      </p:sp>
    </p:spTree>
  </p:cSld>
  <p:clrMapOvr>
    <a:masterClrMapping/>
  </p:clrMapOvr>
  <p:transition>
    <p:pull dir="l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1E6AD84-84F3-4736-99C7-024EFA26A57C}"/>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Deleting a Record</a:t>
            </a:r>
          </a:p>
        </p:txBody>
      </p:sp>
      <p:sp>
        <p:nvSpPr>
          <p:cNvPr id="53251" name="Rectangle 3">
            <a:extLst>
              <a:ext uri="{FF2B5EF4-FFF2-40B4-BE49-F238E27FC236}">
                <a16:creationId xmlns:a16="http://schemas.microsoft.com/office/drawing/2014/main" id="{D8FF6479-712F-420F-B95E-E41D8C455D10}"/>
              </a:ext>
            </a:extLst>
          </p:cNvPr>
          <p:cNvSpPr>
            <a:spLocks noGrp="1" noChangeArrowheads="1"/>
          </p:cNvSpPr>
          <p:nvPr>
            <p:ph type="body" sz="half" idx="1"/>
          </p:nvPr>
        </p:nvSpPr>
        <p:spPr>
          <a:xfrm>
            <a:off x="2209800" y="1774825"/>
            <a:ext cx="8294688"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a:t>Records may also be deleted from a hash table.</a:t>
            </a:r>
          </a:p>
          <a:p>
            <a:r>
              <a:rPr lang="en-US" altLang="ti-ET" sz="2800"/>
              <a:t>But the location must not be left as an ordinary "empty spot" since that could interfere with searches.</a:t>
            </a:r>
          </a:p>
        </p:txBody>
      </p:sp>
      <p:sp useBgFill="1">
        <p:nvSpPr>
          <p:cNvPr id="53252" name="Freeform 4">
            <a:extLst>
              <a:ext uri="{FF2B5EF4-FFF2-40B4-BE49-F238E27FC236}">
                <a16:creationId xmlns:a16="http://schemas.microsoft.com/office/drawing/2014/main" id="{49FCBECC-1B92-4593-AD9A-BFABA1E1C685}"/>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3253" name="Rectangle 5">
            <a:extLst>
              <a:ext uri="{FF2B5EF4-FFF2-40B4-BE49-F238E27FC236}">
                <a16:creationId xmlns:a16="http://schemas.microsoft.com/office/drawing/2014/main" id="{61222185-4D05-4C83-A738-E11B63A6612B}"/>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53254" name="Line 6">
            <a:extLst>
              <a:ext uri="{FF2B5EF4-FFF2-40B4-BE49-F238E27FC236}">
                <a16:creationId xmlns:a16="http://schemas.microsoft.com/office/drawing/2014/main" id="{A5722716-5D2E-4F4D-9D0C-13FEECD10E2D}"/>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3255" name="Line 7">
            <a:extLst>
              <a:ext uri="{FF2B5EF4-FFF2-40B4-BE49-F238E27FC236}">
                <a16:creationId xmlns:a16="http://schemas.microsoft.com/office/drawing/2014/main" id="{BABD3A6B-E106-4A51-8B95-3E03D2CF2EBC}"/>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3256" name="Line 8">
            <a:extLst>
              <a:ext uri="{FF2B5EF4-FFF2-40B4-BE49-F238E27FC236}">
                <a16:creationId xmlns:a16="http://schemas.microsoft.com/office/drawing/2014/main" id="{AB5D4054-708A-4DBC-A685-432A87E5B446}"/>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3257" name="Line 9">
            <a:extLst>
              <a:ext uri="{FF2B5EF4-FFF2-40B4-BE49-F238E27FC236}">
                <a16:creationId xmlns:a16="http://schemas.microsoft.com/office/drawing/2014/main" id="{5D2F63E9-64C2-40D6-878F-AD9BEEE7587A}"/>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3258" name="Line 10">
            <a:extLst>
              <a:ext uri="{FF2B5EF4-FFF2-40B4-BE49-F238E27FC236}">
                <a16:creationId xmlns:a16="http://schemas.microsoft.com/office/drawing/2014/main" id="{588D3F82-DA33-418B-886E-01DA897D61D8}"/>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3259" name="Line 11">
            <a:extLst>
              <a:ext uri="{FF2B5EF4-FFF2-40B4-BE49-F238E27FC236}">
                <a16:creationId xmlns:a16="http://schemas.microsoft.com/office/drawing/2014/main" id="{ED0E3C07-7910-4708-92C5-08D4BD91AF74}"/>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3260" name="Rectangle 12">
            <a:extLst>
              <a:ext uri="{FF2B5EF4-FFF2-40B4-BE49-F238E27FC236}">
                <a16:creationId xmlns:a16="http://schemas.microsoft.com/office/drawing/2014/main" id="{E1E0E48D-9181-4238-98FE-40D8F2400A7A}"/>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53261" name="Rectangle 13">
            <a:extLst>
              <a:ext uri="{FF2B5EF4-FFF2-40B4-BE49-F238E27FC236}">
                <a16:creationId xmlns:a16="http://schemas.microsoft.com/office/drawing/2014/main" id="{94AFBB78-A617-4E4B-A680-8DB28CE37452}"/>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53262" name="Rectangle 14">
            <a:extLst>
              <a:ext uri="{FF2B5EF4-FFF2-40B4-BE49-F238E27FC236}">
                <a16:creationId xmlns:a16="http://schemas.microsoft.com/office/drawing/2014/main" id="{0FED4DFE-B75E-45C0-9E30-D30689B390C4}"/>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53263" name="Rectangle 15">
            <a:extLst>
              <a:ext uri="{FF2B5EF4-FFF2-40B4-BE49-F238E27FC236}">
                <a16:creationId xmlns:a16="http://schemas.microsoft.com/office/drawing/2014/main" id="{14153DC6-4069-4B2F-9BCA-1E6D69A6C97B}"/>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53264" name="Rectangle 16">
            <a:extLst>
              <a:ext uri="{FF2B5EF4-FFF2-40B4-BE49-F238E27FC236}">
                <a16:creationId xmlns:a16="http://schemas.microsoft.com/office/drawing/2014/main" id="{9A4816EC-0CCD-4672-B5E9-EF49D22E8549}"/>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53265" name="Rectangle 17">
            <a:extLst>
              <a:ext uri="{FF2B5EF4-FFF2-40B4-BE49-F238E27FC236}">
                <a16:creationId xmlns:a16="http://schemas.microsoft.com/office/drawing/2014/main" id="{0B831B2E-3657-4DD7-B704-1DF77EA94D2E}"/>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53266" name="Rectangle 18">
            <a:extLst>
              <a:ext uri="{FF2B5EF4-FFF2-40B4-BE49-F238E27FC236}">
                <a16:creationId xmlns:a16="http://schemas.microsoft.com/office/drawing/2014/main" id="{3EF3D3A3-3D74-4F53-A64D-843F5D2E77A5}"/>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53267" name="Rectangle 19">
            <a:extLst>
              <a:ext uri="{FF2B5EF4-FFF2-40B4-BE49-F238E27FC236}">
                <a16:creationId xmlns:a16="http://schemas.microsoft.com/office/drawing/2014/main" id="{34E058CC-F357-408E-A1A7-B52BF6786342}"/>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53268" name="Group 20">
            <a:extLst>
              <a:ext uri="{FF2B5EF4-FFF2-40B4-BE49-F238E27FC236}">
                <a16:creationId xmlns:a16="http://schemas.microsoft.com/office/drawing/2014/main" id="{D5867880-6A0B-45D9-8FF0-7DCF1C4E8153}"/>
              </a:ext>
            </a:extLst>
          </p:cNvPr>
          <p:cNvGrpSpPr>
            <a:grpSpLocks/>
          </p:cNvGrpSpPr>
          <p:nvPr/>
        </p:nvGrpSpPr>
        <p:grpSpPr bwMode="auto">
          <a:xfrm>
            <a:off x="4346576" y="5449888"/>
            <a:ext cx="677863" cy="569912"/>
            <a:chOff x="1778" y="3433"/>
            <a:chExt cx="427" cy="359"/>
          </a:xfrm>
        </p:grpSpPr>
        <p:sp>
          <p:nvSpPr>
            <p:cNvPr id="53269" name="Rectangle 21">
              <a:extLst>
                <a:ext uri="{FF2B5EF4-FFF2-40B4-BE49-F238E27FC236}">
                  <a16:creationId xmlns:a16="http://schemas.microsoft.com/office/drawing/2014/main" id="{07298E30-A628-4A64-8905-3535EAA95B96}"/>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53270" name="Picture 22">
              <a:extLst>
                <a:ext uri="{FF2B5EF4-FFF2-40B4-BE49-F238E27FC236}">
                  <a16:creationId xmlns:a16="http://schemas.microsoft.com/office/drawing/2014/main" id="{681D0979-D8E1-490D-B08B-9D2A9BB70AD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3271" name="Group 23">
            <a:extLst>
              <a:ext uri="{FF2B5EF4-FFF2-40B4-BE49-F238E27FC236}">
                <a16:creationId xmlns:a16="http://schemas.microsoft.com/office/drawing/2014/main" id="{8F44D4E0-9401-40C2-9F34-D77623BE3179}"/>
              </a:ext>
            </a:extLst>
          </p:cNvPr>
          <p:cNvGrpSpPr>
            <a:grpSpLocks/>
          </p:cNvGrpSpPr>
          <p:nvPr/>
        </p:nvGrpSpPr>
        <p:grpSpPr bwMode="auto">
          <a:xfrm>
            <a:off x="3430589" y="5445125"/>
            <a:ext cx="625475" cy="577850"/>
            <a:chOff x="1201" y="3430"/>
            <a:chExt cx="394" cy="364"/>
          </a:xfrm>
        </p:grpSpPr>
        <p:sp>
          <p:nvSpPr>
            <p:cNvPr id="53272" name="Rectangle 24">
              <a:extLst>
                <a:ext uri="{FF2B5EF4-FFF2-40B4-BE49-F238E27FC236}">
                  <a16:creationId xmlns:a16="http://schemas.microsoft.com/office/drawing/2014/main" id="{B5D398DA-1AAD-4B1E-83CC-E9C30E39CCD1}"/>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53273" name="Picture 25">
              <a:extLst>
                <a:ext uri="{FF2B5EF4-FFF2-40B4-BE49-F238E27FC236}">
                  <a16:creationId xmlns:a16="http://schemas.microsoft.com/office/drawing/2014/main" id="{1D785C29-55DF-4445-B90E-11BE6FBB351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3274" name="Group 26">
            <a:extLst>
              <a:ext uri="{FF2B5EF4-FFF2-40B4-BE49-F238E27FC236}">
                <a16:creationId xmlns:a16="http://schemas.microsoft.com/office/drawing/2014/main" id="{E74E7D00-9264-4B3C-9BE1-1EEBAB8DF538}"/>
              </a:ext>
            </a:extLst>
          </p:cNvPr>
          <p:cNvGrpSpPr>
            <a:grpSpLocks/>
          </p:cNvGrpSpPr>
          <p:nvPr/>
        </p:nvGrpSpPr>
        <p:grpSpPr bwMode="auto">
          <a:xfrm>
            <a:off x="9288464" y="5480050"/>
            <a:ext cx="727075" cy="508000"/>
            <a:chOff x="4891" y="3452"/>
            <a:chExt cx="458" cy="320"/>
          </a:xfrm>
        </p:grpSpPr>
        <p:sp>
          <p:nvSpPr>
            <p:cNvPr id="53275" name="Rectangle 27">
              <a:extLst>
                <a:ext uri="{FF2B5EF4-FFF2-40B4-BE49-F238E27FC236}">
                  <a16:creationId xmlns:a16="http://schemas.microsoft.com/office/drawing/2014/main" id="{928DC8B5-3C94-4076-AE23-C9EFB4695A90}"/>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53276" name="Picture 28">
              <a:extLst>
                <a:ext uri="{FF2B5EF4-FFF2-40B4-BE49-F238E27FC236}">
                  <a16:creationId xmlns:a16="http://schemas.microsoft.com/office/drawing/2014/main" id="{33791D9F-5B8F-4622-A8D5-A6081F4A2460}"/>
                </a:ext>
              </a:extLst>
            </p:cNvPr>
            <p:cNvPicPr>
              <a:picLocks noChangeArrowheads="1"/>
            </p:cNvPicPr>
            <p:nvPr/>
          </p:nvPicPr>
          <p:blipFill>
            <a:blip r:embed="rId5">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3277" name="Group 29">
            <a:extLst>
              <a:ext uri="{FF2B5EF4-FFF2-40B4-BE49-F238E27FC236}">
                <a16:creationId xmlns:a16="http://schemas.microsoft.com/office/drawing/2014/main" id="{DC6AB561-1C22-4572-A69A-F38DD32C91F2}"/>
              </a:ext>
            </a:extLst>
          </p:cNvPr>
          <p:cNvGrpSpPr>
            <a:grpSpLocks/>
          </p:cNvGrpSpPr>
          <p:nvPr/>
        </p:nvGrpSpPr>
        <p:grpSpPr bwMode="auto">
          <a:xfrm>
            <a:off x="8120064" y="4014788"/>
            <a:ext cx="1311275" cy="2832100"/>
            <a:chOff x="4155" y="2529"/>
            <a:chExt cx="826" cy="1784"/>
          </a:xfrm>
        </p:grpSpPr>
        <p:sp useBgFill="1">
          <p:nvSpPr>
            <p:cNvPr id="53278" name="Freeform 30">
              <a:extLst>
                <a:ext uri="{FF2B5EF4-FFF2-40B4-BE49-F238E27FC236}">
                  <a16:creationId xmlns:a16="http://schemas.microsoft.com/office/drawing/2014/main" id="{3354909B-5360-4B30-B846-238956820423}"/>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3279" name="Rectangle 31">
              <a:extLst>
                <a:ext uri="{FF2B5EF4-FFF2-40B4-BE49-F238E27FC236}">
                  <a16:creationId xmlns:a16="http://schemas.microsoft.com/office/drawing/2014/main" id="{C4E71400-6392-4DF4-A63E-8E3428F89267}"/>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53280" name="Group 32">
            <a:extLst>
              <a:ext uri="{FF2B5EF4-FFF2-40B4-BE49-F238E27FC236}">
                <a16:creationId xmlns:a16="http://schemas.microsoft.com/office/drawing/2014/main" id="{AB0E5677-25D7-420C-B6C6-B6AAF2946356}"/>
              </a:ext>
            </a:extLst>
          </p:cNvPr>
          <p:cNvGrpSpPr>
            <a:grpSpLocks/>
          </p:cNvGrpSpPr>
          <p:nvPr/>
        </p:nvGrpSpPr>
        <p:grpSpPr bwMode="auto">
          <a:xfrm>
            <a:off x="5237164" y="5465763"/>
            <a:ext cx="625475" cy="558800"/>
            <a:chOff x="2339" y="3443"/>
            <a:chExt cx="394" cy="352"/>
          </a:xfrm>
        </p:grpSpPr>
        <p:pic>
          <p:nvPicPr>
            <p:cNvPr id="53281" name="Picture 33">
              <a:extLst>
                <a:ext uri="{FF2B5EF4-FFF2-40B4-BE49-F238E27FC236}">
                  <a16:creationId xmlns:a16="http://schemas.microsoft.com/office/drawing/2014/main" id="{BE0F7635-C4CD-40D6-A2A9-C8EF3DCA6D63}"/>
                </a:ext>
              </a:extLst>
            </p:cNvPr>
            <p:cNvPicPr>
              <a:picLocks noChangeArrowheads="1"/>
            </p:cNvPicPr>
            <p:nvPr/>
          </p:nvPicPr>
          <p:blipFill>
            <a:blip r:embed="rId6">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82" name="Rectangle 34">
              <a:extLst>
                <a:ext uri="{FF2B5EF4-FFF2-40B4-BE49-F238E27FC236}">
                  <a16:creationId xmlns:a16="http://schemas.microsoft.com/office/drawing/2014/main" id="{80C27C6D-E752-491D-8111-B251B6B39FC6}"/>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grpSp>
        <p:nvGrpSpPr>
          <p:cNvPr id="53283" name="Group 35">
            <a:extLst>
              <a:ext uri="{FF2B5EF4-FFF2-40B4-BE49-F238E27FC236}">
                <a16:creationId xmlns:a16="http://schemas.microsoft.com/office/drawing/2014/main" id="{8108D79D-C940-42A7-8D37-7F6668E6D76C}"/>
              </a:ext>
            </a:extLst>
          </p:cNvPr>
          <p:cNvGrpSpPr>
            <a:grpSpLocks/>
          </p:cNvGrpSpPr>
          <p:nvPr/>
        </p:nvGrpSpPr>
        <p:grpSpPr bwMode="auto">
          <a:xfrm>
            <a:off x="7072314" y="5454651"/>
            <a:ext cx="625475" cy="550863"/>
            <a:chOff x="3495" y="3436"/>
            <a:chExt cx="394" cy="347"/>
          </a:xfrm>
        </p:grpSpPr>
        <p:pic>
          <p:nvPicPr>
            <p:cNvPr id="53284" name="Picture 36">
              <a:extLst>
                <a:ext uri="{FF2B5EF4-FFF2-40B4-BE49-F238E27FC236}">
                  <a16:creationId xmlns:a16="http://schemas.microsoft.com/office/drawing/2014/main" id="{1C02E176-FA9A-42C8-8456-B4007B2BD35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85" name="Rectangle 37">
              <a:extLst>
                <a:ext uri="{FF2B5EF4-FFF2-40B4-BE49-F238E27FC236}">
                  <a16:creationId xmlns:a16="http://schemas.microsoft.com/office/drawing/2014/main" id="{F8A59185-EAAE-44D1-8576-32175D570189}"/>
                </a:ext>
              </a:extLst>
            </p:cNvPr>
            <p:cNvSpPr>
              <a:spLocks noChangeArrowheads="1"/>
            </p:cNvSpPr>
            <p:nvPr/>
          </p:nvSpPr>
          <p:spPr bwMode="auto">
            <a:xfrm>
              <a:off x="3495" y="3436"/>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701466868</a:t>
              </a:r>
            </a:p>
          </p:txBody>
        </p:sp>
      </p:grpSp>
    </p:spTree>
  </p:cSld>
  <p:clrMapOvr>
    <a:masterClrMapping/>
  </p:clrMapOvr>
  <p:transition>
    <p:pull dir="l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9AB1F-4900-47C0-B329-8042F0928251}"/>
              </a:ext>
            </a:extLst>
          </p:cNvPr>
          <p:cNvSpPr>
            <a:spLocks noGrp="1"/>
          </p:cNvSpPr>
          <p:nvPr>
            <p:ph type="title"/>
          </p:nvPr>
        </p:nvSpPr>
        <p:spPr/>
        <p:txBody>
          <a:bodyPr/>
          <a:lstStyle/>
          <a:p>
            <a:r>
              <a:rPr lang="en-US" dirty="0"/>
              <a:t>More on Searching</a:t>
            </a:r>
          </a:p>
        </p:txBody>
      </p:sp>
      <p:sp>
        <p:nvSpPr>
          <p:cNvPr id="3" name="Content Placeholder 2">
            <a:extLst>
              <a:ext uri="{FF2B5EF4-FFF2-40B4-BE49-F238E27FC236}">
                <a16:creationId xmlns:a16="http://schemas.microsoft.com/office/drawing/2014/main" id="{FE9D08AB-97CE-446C-826F-5E2AE9834149}"/>
              </a:ext>
            </a:extLst>
          </p:cNvPr>
          <p:cNvSpPr>
            <a:spLocks noGrp="1"/>
          </p:cNvSpPr>
          <p:nvPr>
            <p:ph sz="half" idx="1"/>
          </p:nvPr>
        </p:nvSpPr>
        <p:spPr/>
        <p:txBody>
          <a:bodyPr/>
          <a:lstStyle/>
          <a:p>
            <a:r>
              <a:rPr lang="en-US" dirty="0"/>
              <a:t>Assignment</a:t>
            </a:r>
          </a:p>
        </p:txBody>
      </p:sp>
      <p:sp>
        <p:nvSpPr>
          <p:cNvPr id="4" name="Content Placeholder 3">
            <a:extLst>
              <a:ext uri="{FF2B5EF4-FFF2-40B4-BE49-F238E27FC236}">
                <a16:creationId xmlns:a16="http://schemas.microsoft.com/office/drawing/2014/main" id="{4006C631-51B3-4780-AE76-50B1840AEA97}"/>
              </a:ext>
            </a:extLst>
          </p:cNvPr>
          <p:cNvSpPr>
            <a:spLocks noGrp="1"/>
          </p:cNvSpPr>
          <p:nvPr>
            <p:ph sz="half" idx="2"/>
          </p:nvPr>
        </p:nvSpPr>
        <p:spPr/>
        <p:txBody>
          <a:bodyPr/>
          <a:lstStyle/>
          <a:p>
            <a:r>
              <a:rPr lang="en-US" dirty="0"/>
              <a:t>Trees</a:t>
            </a:r>
          </a:p>
          <a:p>
            <a:r>
              <a:rPr lang="en-US" dirty="0"/>
              <a:t>Search Trees</a:t>
            </a:r>
          </a:p>
          <a:p>
            <a:r>
              <a:rPr lang="en-US" dirty="0"/>
              <a:t>AVL and RB trees</a:t>
            </a:r>
          </a:p>
        </p:txBody>
      </p:sp>
    </p:spTree>
    <p:extLst>
      <p:ext uri="{BB962C8B-B14F-4D97-AF65-F5344CB8AC3E}">
        <p14:creationId xmlns:p14="http://schemas.microsoft.com/office/powerpoint/2010/main" val="402427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D165076-8300-46FC-A466-2583206E93DF}"/>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Deleting a Record</a:t>
            </a:r>
          </a:p>
        </p:txBody>
      </p:sp>
      <p:sp useBgFill="1">
        <p:nvSpPr>
          <p:cNvPr id="55299" name="Freeform 3">
            <a:extLst>
              <a:ext uri="{FF2B5EF4-FFF2-40B4-BE49-F238E27FC236}">
                <a16:creationId xmlns:a16="http://schemas.microsoft.com/office/drawing/2014/main" id="{FFF8BB7D-EB4C-4A65-BEB1-7ABD9ABF45D1}"/>
              </a:ext>
            </a:extLst>
          </p:cNvPr>
          <p:cNvSpPr>
            <a:spLocks/>
          </p:cNvSpPr>
          <p:nvPr/>
        </p:nvSpPr>
        <p:spPr bwMode="auto">
          <a:xfrm>
            <a:off x="8342314" y="3355975"/>
            <a:ext cx="1311275" cy="2832100"/>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5300" name="Rectangle 4">
            <a:extLst>
              <a:ext uri="{FF2B5EF4-FFF2-40B4-BE49-F238E27FC236}">
                <a16:creationId xmlns:a16="http://schemas.microsoft.com/office/drawing/2014/main" id="{D95B1836-99D1-4F8B-AFDE-91C2F3BCC389}"/>
              </a:ext>
            </a:extLst>
          </p:cNvPr>
          <p:cNvSpPr>
            <a:spLocks noChangeArrowheads="1"/>
          </p:cNvSpPr>
          <p:nvPr/>
        </p:nvSpPr>
        <p:spPr bwMode="auto">
          <a:xfrm>
            <a:off x="2363789" y="5341938"/>
            <a:ext cx="6046787"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55301" name="Line 5">
            <a:extLst>
              <a:ext uri="{FF2B5EF4-FFF2-40B4-BE49-F238E27FC236}">
                <a16:creationId xmlns:a16="http://schemas.microsoft.com/office/drawing/2014/main" id="{660040FF-AE84-4AB4-AA1F-63CD019367AB}"/>
              </a:ext>
            </a:extLst>
          </p:cNvPr>
          <p:cNvSpPr>
            <a:spLocks noChangeShapeType="1"/>
          </p:cNvSpPr>
          <p:nvPr/>
        </p:nvSpPr>
        <p:spPr bwMode="auto">
          <a:xfrm>
            <a:off x="32766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5302" name="Line 6">
            <a:extLst>
              <a:ext uri="{FF2B5EF4-FFF2-40B4-BE49-F238E27FC236}">
                <a16:creationId xmlns:a16="http://schemas.microsoft.com/office/drawing/2014/main" id="{E6D05AC5-518D-40E0-9B57-794085BC2C97}"/>
              </a:ext>
            </a:extLst>
          </p:cNvPr>
          <p:cNvSpPr>
            <a:spLocks noChangeShapeType="1"/>
          </p:cNvSpPr>
          <p:nvPr/>
        </p:nvSpPr>
        <p:spPr bwMode="auto">
          <a:xfrm>
            <a:off x="4191000" y="533876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5303" name="Line 7">
            <a:extLst>
              <a:ext uri="{FF2B5EF4-FFF2-40B4-BE49-F238E27FC236}">
                <a16:creationId xmlns:a16="http://schemas.microsoft.com/office/drawing/2014/main" id="{165ECF53-BD4E-42B1-8542-1F01E9BED844}"/>
              </a:ext>
            </a:extLst>
          </p:cNvPr>
          <p:cNvSpPr>
            <a:spLocks noChangeShapeType="1"/>
          </p:cNvSpPr>
          <p:nvPr/>
        </p:nvSpPr>
        <p:spPr bwMode="auto">
          <a:xfrm>
            <a:off x="5103814" y="5338763"/>
            <a:ext cx="1587"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5304" name="Line 8">
            <a:extLst>
              <a:ext uri="{FF2B5EF4-FFF2-40B4-BE49-F238E27FC236}">
                <a16:creationId xmlns:a16="http://schemas.microsoft.com/office/drawing/2014/main" id="{3C4033F5-5F6A-482C-A817-81E6CD808DCF}"/>
              </a:ext>
            </a:extLst>
          </p:cNvPr>
          <p:cNvSpPr>
            <a:spLocks noChangeShapeType="1"/>
          </p:cNvSpPr>
          <p:nvPr/>
        </p:nvSpPr>
        <p:spPr bwMode="auto">
          <a:xfrm>
            <a:off x="60198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5305" name="Line 9">
            <a:extLst>
              <a:ext uri="{FF2B5EF4-FFF2-40B4-BE49-F238E27FC236}">
                <a16:creationId xmlns:a16="http://schemas.microsoft.com/office/drawing/2014/main" id="{9B4C9E3B-6047-46D8-810A-D19B6A9A7F07}"/>
              </a:ext>
            </a:extLst>
          </p:cNvPr>
          <p:cNvSpPr>
            <a:spLocks noChangeShapeType="1"/>
          </p:cNvSpPr>
          <p:nvPr/>
        </p:nvSpPr>
        <p:spPr bwMode="auto">
          <a:xfrm>
            <a:off x="6934200" y="5341939"/>
            <a:ext cx="0" cy="784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5306" name="Line 10">
            <a:extLst>
              <a:ext uri="{FF2B5EF4-FFF2-40B4-BE49-F238E27FC236}">
                <a16:creationId xmlns:a16="http://schemas.microsoft.com/office/drawing/2014/main" id="{195DA845-7860-45A2-8253-E98775868124}"/>
              </a:ext>
            </a:extLst>
          </p:cNvPr>
          <p:cNvSpPr>
            <a:spLocks noChangeShapeType="1"/>
          </p:cNvSpPr>
          <p:nvPr/>
        </p:nvSpPr>
        <p:spPr bwMode="auto">
          <a:xfrm>
            <a:off x="7848600" y="5337175"/>
            <a:ext cx="0" cy="793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5307" name="Rectangle 11">
            <a:extLst>
              <a:ext uri="{FF2B5EF4-FFF2-40B4-BE49-F238E27FC236}">
                <a16:creationId xmlns:a16="http://schemas.microsoft.com/office/drawing/2014/main" id="{24D56D0E-436B-4710-ACB1-A9E1AED2A216}"/>
              </a:ext>
            </a:extLst>
          </p:cNvPr>
          <p:cNvSpPr>
            <a:spLocks noChangeArrowheads="1"/>
          </p:cNvSpPr>
          <p:nvPr/>
        </p:nvSpPr>
        <p:spPr bwMode="auto">
          <a:xfrm>
            <a:off x="248602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[ 0 ]</a:t>
            </a:r>
          </a:p>
        </p:txBody>
      </p:sp>
      <p:sp>
        <p:nvSpPr>
          <p:cNvPr id="55308" name="Rectangle 12">
            <a:extLst>
              <a:ext uri="{FF2B5EF4-FFF2-40B4-BE49-F238E27FC236}">
                <a16:creationId xmlns:a16="http://schemas.microsoft.com/office/drawing/2014/main" id="{95FE3FD8-CA32-4522-AA74-6A21DCD6F4B4}"/>
              </a:ext>
            </a:extLst>
          </p:cNvPr>
          <p:cNvSpPr>
            <a:spLocks noChangeArrowheads="1"/>
          </p:cNvSpPr>
          <p:nvPr/>
        </p:nvSpPr>
        <p:spPr bwMode="auto">
          <a:xfrm>
            <a:off x="33429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[ 1 ]</a:t>
            </a:r>
          </a:p>
        </p:txBody>
      </p:sp>
      <p:sp>
        <p:nvSpPr>
          <p:cNvPr id="55309" name="Rectangle 13">
            <a:extLst>
              <a:ext uri="{FF2B5EF4-FFF2-40B4-BE49-F238E27FC236}">
                <a16:creationId xmlns:a16="http://schemas.microsoft.com/office/drawing/2014/main" id="{F1AD2AAC-21FF-479D-B9AE-C469B90D0E64}"/>
              </a:ext>
            </a:extLst>
          </p:cNvPr>
          <p:cNvSpPr>
            <a:spLocks noChangeArrowheads="1"/>
          </p:cNvSpPr>
          <p:nvPr/>
        </p:nvSpPr>
        <p:spPr bwMode="auto">
          <a:xfrm>
            <a:off x="4257323"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[ 2 ]</a:t>
            </a:r>
          </a:p>
        </p:txBody>
      </p:sp>
      <p:sp>
        <p:nvSpPr>
          <p:cNvPr id="55310" name="Rectangle 14">
            <a:extLst>
              <a:ext uri="{FF2B5EF4-FFF2-40B4-BE49-F238E27FC236}">
                <a16:creationId xmlns:a16="http://schemas.microsoft.com/office/drawing/2014/main" id="{163518BA-7AD4-4F63-9F76-91F7BEBDE647}"/>
              </a:ext>
            </a:extLst>
          </p:cNvPr>
          <p:cNvSpPr>
            <a:spLocks noChangeArrowheads="1"/>
          </p:cNvSpPr>
          <p:nvPr/>
        </p:nvSpPr>
        <p:spPr bwMode="auto">
          <a:xfrm>
            <a:off x="51383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[ 3 ]</a:t>
            </a:r>
          </a:p>
        </p:txBody>
      </p:sp>
      <p:sp>
        <p:nvSpPr>
          <p:cNvPr id="55311" name="Rectangle 15">
            <a:extLst>
              <a:ext uri="{FF2B5EF4-FFF2-40B4-BE49-F238E27FC236}">
                <a16:creationId xmlns:a16="http://schemas.microsoft.com/office/drawing/2014/main" id="{0C66BE0D-4E7D-4617-BF03-7187CB64602E}"/>
              </a:ext>
            </a:extLst>
          </p:cNvPr>
          <p:cNvSpPr>
            <a:spLocks noChangeArrowheads="1"/>
          </p:cNvSpPr>
          <p:nvPr/>
        </p:nvSpPr>
        <p:spPr bwMode="auto">
          <a:xfrm>
            <a:off x="605278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[ 4 ]</a:t>
            </a:r>
          </a:p>
        </p:txBody>
      </p:sp>
      <p:sp>
        <p:nvSpPr>
          <p:cNvPr id="55312" name="Rectangle 16">
            <a:extLst>
              <a:ext uri="{FF2B5EF4-FFF2-40B4-BE49-F238E27FC236}">
                <a16:creationId xmlns:a16="http://schemas.microsoft.com/office/drawing/2014/main" id="{4D0D5EDA-E033-4F0F-BD9D-47C30528009F}"/>
              </a:ext>
            </a:extLst>
          </p:cNvPr>
          <p:cNvSpPr>
            <a:spLocks noChangeArrowheads="1"/>
          </p:cNvSpPr>
          <p:nvPr/>
        </p:nvSpPr>
        <p:spPr bwMode="auto">
          <a:xfrm>
            <a:off x="7024335" y="4878388"/>
            <a:ext cx="72936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eaLnBrk="0" fontAlgn="base" hangingPunct="0">
              <a:spcBef>
                <a:spcPct val="0"/>
              </a:spcBef>
              <a:spcAft>
                <a:spcPct val="0"/>
              </a:spcAft>
            </a:pPr>
            <a:r>
              <a:rPr lang="en-US" altLang="ti-ET" sz="2400" b="1">
                <a:latin typeface="Arial" panose="020B0604020202020204" pitchFamily="34" charset="0"/>
              </a:rPr>
              <a:t>[ 5 ]</a:t>
            </a:r>
          </a:p>
        </p:txBody>
      </p:sp>
      <p:sp>
        <p:nvSpPr>
          <p:cNvPr id="55313" name="Rectangle 17">
            <a:extLst>
              <a:ext uri="{FF2B5EF4-FFF2-40B4-BE49-F238E27FC236}">
                <a16:creationId xmlns:a16="http://schemas.microsoft.com/office/drawing/2014/main" id="{E87A56BD-215D-4D5E-993F-B2CF7BC46567}"/>
              </a:ext>
            </a:extLst>
          </p:cNvPr>
          <p:cNvSpPr>
            <a:spLocks noChangeArrowheads="1"/>
          </p:cNvSpPr>
          <p:nvPr/>
        </p:nvSpPr>
        <p:spPr bwMode="auto">
          <a:xfrm>
            <a:off x="9193213" y="5341938"/>
            <a:ext cx="901700" cy="78581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55314" name="Rectangle 18">
            <a:extLst>
              <a:ext uri="{FF2B5EF4-FFF2-40B4-BE49-F238E27FC236}">
                <a16:creationId xmlns:a16="http://schemas.microsoft.com/office/drawing/2014/main" id="{E81652A9-0FDB-41E8-BB49-E46C4657C103}"/>
              </a:ext>
            </a:extLst>
          </p:cNvPr>
          <p:cNvSpPr>
            <a:spLocks noChangeArrowheads="1"/>
          </p:cNvSpPr>
          <p:nvPr/>
        </p:nvSpPr>
        <p:spPr bwMode="auto">
          <a:xfrm>
            <a:off x="9350376" y="4881563"/>
            <a:ext cx="987451"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latin typeface="Arial" panose="020B0604020202020204" pitchFamily="34" charset="0"/>
              </a:rPr>
              <a:t>[ 700]</a:t>
            </a:r>
          </a:p>
        </p:txBody>
      </p:sp>
      <p:grpSp>
        <p:nvGrpSpPr>
          <p:cNvPr id="55315" name="Group 19">
            <a:extLst>
              <a:ext uri="{FF2B5EF4-FFF2-40B4-BE49-F238E27FC236}">
                <a16:creationId xmlns:a16="http://schemas.microsoft.com/office/drawing/2014/main" id="{5EEED76C-F66C-4F66-B627-610EAA734A50}"/>
              </a:ext>
            </a:extLst>
          </p:cNvPr>
          <p:cNvGrpSpPr>
            <a:grpSpLocks/>
          </p:cNvGrpSpPr>
          <p:nvPr/>
        </p:nvGrpSpPr>
        <p:grpSpPr bwMode="auto">
          <a:xfrm>
            <a:off x="4346576" y="5449888"/>
            <a:ext cx="677863" cy="569912"/>
            <a:chOff x="1778" y="3433"/>
            <a:chExt cx="427" cy="359"/>
          </a:xfrm>
        </p:grpSpPr>
        <p:sp>
          <p:nvSpPr>
            <p:cNvPr id="55316" name="Rectangle 20">
              <a:extLst>
                <a:ext uri="{FF2B5EF4-FFF2-40B4-BE49-F238E27FC236}">
                  <a16:creationId xmlns:a16="http://schemas.microsoft.com/office/drawing/2014/main" id="{72DF87FF-32B9-49ED-936A-73D0A1FD41B0}"/>
                </a:ext>
              </a:extLst>
            </p:cNvPr>
            <p:cNvSpPr>
              <a:spLocks noChangeArrowheads="1"/>
            </p:cNvSpPr>
            <p:nvPr/>
          </p:nvSpPr>
          <p:spPr bwMode="auto">
            <a:xfrm>
              <a:off x="1778" y="3433"/>
              <a:ext cx="427"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233667136</a:t>
              </a:r>
            </a:p>
          </p:txBody>
        </p:sp>
        <p:pic>
          <p:nvPicPr>
            <p:cNvPr id="55317" name="Picture 21">
              <a:extLst>
                <a:ext uri="{FF2B5EF4-FFF2-40B4-BE49-F238E27FC236}">
                  <a16:creationId xmlns:a16="http://schemas.microsoft.com/office/drawing/2014/main" id="{88CCB35C-54DA-4DC0-8B19-58CE7B5A07D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5318" name="Group 22">
            <a:extLst>
              <a:ext uri="{FF2B5EF4-FFF2-40B4-BE49-F238E27FC236}">
                <a16:creationId xmlns:a16="http://schemas.microsoft.com/office/drawing/2014/main" id="{8DD0F105-AC3A-47D2-BFB0-58BE9A7936B0}"/>
              </a:ext>
            </a:extLst>
          </p:cNvPr>
          <p:cNvGrpSpPr>
            <a:grpSpLocks/>
          </p:cNvGrpSpPr>
          <p:nvPr/>
        </p:nvGrpSpPr>
        <p:grpSpPr bwMode="auto">
          <a:xfrm>
            <a:off x="3430589" y="5445125"/>
            <a:ext cx="625475" cy="577850"/>
            <a:chOff x="1201" y="3430"/>
            <a:chExt cx="394" cy="364"/>
          </a:xfrm>
        </p:grpSpPr>
        <p:sp>
          <p:nvSpPr>
            <p:cNvPr id="55319" name="Rectangle 23">
              <a:extLst>
                <a:ext uri="{FF2B5EF4-FFF2-40B4-BE49-F238E27FC236}">
                  <a16:creationId xmlns:a16="http://schemas.microsoft.com/office/drawing/2014/main" id="{BFAA86AD-A3B9-4D1E-A1F0-5DC26945D36A}"/>
                </a:ext>
              </a:extLst>
            </p:cNvPr>
            <p:cNvSpPr>
              <a:spLocks noChangeArrowheads="1"/>
            </p:cNvSpPr>
            <p:nvPr/>
          </p:nvSpPr>
          <p:spPr bwMode="auto">
            <a:xfrm>
              <a:off x="1201" y="3430"/>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281942902</a:t>
              </a:r>
            </a:p>
          </p:txBody>
        </p:sp>
        <p:pic>
          <p:nvPicPr>
            <p:cNvPr id="55320" name="Picture 24">
              <a:extLst>
                <a:ext uri="{FF2B5EF4-FFF2-40B4-BE49-F238E27FC236}">
                  <a16:creationId xmlns:a16="http://schemas.microsoft.com/office/drawing/2014/main" id="{21BA3516-D422-4F75-9B40-84C5B0CEEF5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5321" name="Group 25">
            <a:extLst>
              <a:ext uri="{FF2B5EF4-FFF2-40B4-BE49-F238E27FC236}">
                <a16:creationId xmlns:a16="http://schemas.microsoft.com/office/drawing/2014/main" id="{84722D03-7775-4706-BC8D-FAD90DCE8FE1}"/>
              </a:ext>
            </a:extLst>
          </p:cNvPr>
          <p:cNvGrpSpPr>
            <a:grpSpLocks/>
          </p:cNvGrpSpPr>
          <p:nvPr/>
        </p:nvGrpSpPr>
        <p:grpSpPr bwMode="auto">
          <a:xfrm>
            <a:off x="9288464" y="5480050"/>
            <a:ext cx="727075" cy="508000"/>
            <a:chOff x="4891" y="3452"/>
            <a:chExt cx="458" cy="320"/>
          </a:xfrm>
        </p:grpSpPr>
        <p:sp>
          <p:nvSpPr>
            <p:cNvPr id="55322" name="Rectangle 26">
              <a:extLst>
                <a:ext uri="{FF2B5EF4-FFF2-40B4-BE49-F238E27FC236}">
                  <a16:creationId xmlns:a16="http://schemas.microsoft.com/office/drawing/2014/main" id="{987B6427-EF26-462C-BCC4-7F53D02D37AF}"/>
                </a:ext>
              </a:extLst>
            </p:cNvPr>
            <p:cNvSpPr>
              <a:spLocks noChangeArrowheads="1"/>
            </p:cNvSpPr>
            <p:nvPr/>
          </p:nvSpPr>
          <p:spPr bwMode="auto">
            <a:xfrm>
              <a:off x="4928" y="3452"/>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155778322</a:t>
              </a:r>
            </a:p>
          </p:txBody>
        </p:sp>
        <p:pic>
          <p:nvPicPr>
            <p:cNvPr id="55323" name="Picture 27">
              <a:extLst>
                <a:ext uri="{FF2B5EF4-FFF2-40B4-BE49-F238E27FC236}">
                  <a16:creationId xmlns:a16="http://schemas.microsoft.com/office/drawing/2014/main" id="{48405593-ECA9-4DAD-8D2C-70A40FB3EAA1}"/>
                </a:ext>
              </a:extLst>
            </p:cNvPr>
            <p:cNvPicPr>
              <a:picLocks noChangeArrowheads="1"/>
            </p:cNvPicPr>
            <p:nvPr/>
          </p:nvPicPr>
          <p:blipFill>
            <a:blip r:embed="rId5">
              <a:extLst>
                <a:ext uri="{28A0092B-C50C-407E-A947-70E740481C1C}">
                  <a14:useLocalDpi xmlns:a14="http://schemas.microsoft.com/office/drawing/2010/main" val="0"/>
                </a:ext>
              </a:extLst>
            </a:blip>
            <a:srcRect b="53265"/>
            <a:stretch>
              <a:fillRect/>
            </a:stretch>
          </p:blipFill>
          <p:spPr bwMode="auto">
            <a:xfrm>
              <a:off x="4891" y="3500"/>
              <a:ext cx="458"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5324" name="Group 28">
            <a:extLst>
              <a:ext uri="{FF2B5EF4-FFF2-40B4-BE49-F238E27FC236}">
                <a16:creationId xmlns:a16="http://schemas.microsoft.com/office/drawing/2014/main" id="{EF998890-7D36-4194-B8FC-05585E9F2100}"/>
              </a:ext>
            </a:extLst>
          </p:cNvPr>
          <p:cNvGrpSpPr>
            <a:grpSpLocks/>
          </p:cNvGrpSpPr>
          <p:nvPr/>
        </p:nvGrpSpPr>
        <p:grpSpPr bwMode="auto">
          <a:xfrm>
            <a:off x="8120064" y="4014788"/>
            <a:ext cx="1311275" cy="2832100"/>
            <a:chOff x="4155" y="2529"/>
            <a:chExt cx="826" cy="1784"/>
          </a:xfrm>
        </p:grpSpPr>
        <p:sp useBgFill="1">
          <p:nvSpPr>
            <p:cNvPr id="55325" name="Freeform 29">
              <a:extLst>
                <a:ext uri="{FF2B5EF4-FFF2-40B4-BE49-F238E27FC236}">
                  <a16:creationId xmlns:a16="http://schemas.microsoft.com/office/drawing/2014/main" id="{EFD92915-E810-41C4-92C9-3D98A767E24C}"/>
                </a:ext>
              </a:extLst>
            </p:cNvPr>
            <p:cNvSpPr>
              <a:spLocks/>
            </p:cNvSpPr>
            <p:nvPr/>
          </p:nvSpPr>
          <p:spPr bwMode="auto">
            <a:xfrm>
              <a:off x="4155" y="2529"/>
              <a:ext cx="826" cy="1784"/>
            </a:xfrm>
            <a:custGeom>
              <a:avLst/>
              <a:gdLst>
                <a:gd name="T0" fmla="*/ 334 w 826"/>
                <a:gd name="T1" fmla="*/ 0 h 1784"/>
                <a:gd name="T2" fmla="*/ 0 w 826"/>
                <a:gd name="T3" fmla="*/ 955 h 1784"/>
                <a:gd name="T4" fmla="*/ 101 w 826"/>
                <a:gd name="T5" fmla="*/ 1115 h 1784"/>
                <a:gd name="T6" fmla="*/ 43 w 826"/>
                <a:gd name="T7" fmla="*/ 1227 h 1784"/>
                <a:gd name="T8" fmla="*/ 242 w 826"/>
                <a:gd name="T9" fmla="*/ 1783 h 1784"/>
                <a:gd name="T10" fmla="*/ 825 w 826"/>
                <a:gd name="T11" fmla="*/ 1167 h 1784"/>
                <a:gd name="T12" fmla="*/ 334 w 826"/>
                <a:gd name="T13" fmla="*/ 0 h 1784"/>
              </a:gdLst>
              <a:ahLst/>
              <a:cxnLst>
                <a:cxn ang="0">
                  <a:pos x="T0" y="T1"/>
                </a:cxn>
                <a:cxn ang="0">
                  <a:pos x="T2" y="T3"/>
                </a:cxn>
                <a:cxn ang="0">
                  <a:pos x="T4" y="T5"/>
                </a:cxn>
                <a:cxn ang="0">
                  <a:pos x="T6" y="T7"/>
                </a:cxn>
                <a:cxn ang="0">
                  <a:pos x="T8" y="T9"/>
                </a:cxn>
                <a:cxn ang="0">
                  <a:pos x="T10" y="T11"/>
                </a:cxn>
                <a:cxn ang="0">
                  <a:pos x="T12" y="T13"/>
                </a:cxn>
              </a:cxnLst>
              <a:rect l="0" t="0" r="r" b="b"/>
              <a:pathLst>
                <a:path w="826" h="1784">
                  <a:moveTo>
                    <a:pt x="334" y="0"/>
                  </a:moveTo>
                  <a:lnTo>
                    <a:pt x="0" y="955"/>
                  </a:lnTo>
                  <a:lnTo>
                    <a:pt x="101" y="1115"/>
                  </a:lnTo>
                  <a:lnTo>
                    <a:pt x="43" y="1227"/>
                  </a:lnTo>
                  <a:lnTo>
                    <a:pt x="242" y="1783"/>
                  </a:lnTo>
                  <a:lnTo>
                    <a:pt x="825" y="1167"/>
                  </a:lnTo>
                  <a:lnTo>
                    <a:pt x="334" y="0"/>
                  </a:lnTo>
                </a:path>
              </a:pathLst>
            </a:custGeom>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55326" name="Rectangle 30">
              <a:extLst>
                <a:ext uri="{FF2B5EF4-FFF2-40B4-BE49-F238E27FC236}">
                  <a16:creationId xmlns:a16="http://schemas.microsoft.com/office/drawing/2014/main" id="{2F0AF390-771F-4FB1-8BFE-2FD3377B39D5}"/>
                </a:ext>
              </a:extLst>
            </p:cNvPr>
            <p:cNvSpPr>
              <a:spLocks noChangeArrowheads="1"/>
            </p:cNvSpPr>
            <p:nvPr/>
          </p:nvSpPr>
          <p:spPr bwMode="auto">
            <a:xfrm>
              <a:off x="4354" y="3462"/>
              <a:ext cx="383" cy="28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fontAlgn="base" hangingPunct="0">
                <a:spcBef>
                  <a:spcPct val="0"/>
                </a:spcBef>
                <a:spcAft>
                  <a:spcPct val="0"/>
                </a:spcAft>
              </a:pPr>
              <a:r>
                <a:rPr lang="en-US" altLang="ti-ET" sz="2400" b="1">
                  <a:solidFill>
                    <a:srgbClr val="FFFFFF"/>
                  </a:solidFill>
                  <a:latin typeface="Arial" panose="020B0604020202020204" pitchFamily="34" charset="0"/>
                </a:rPr>
                <a:t>. . .</a:t>
              </a:r>
            </a:p>
          </p:txBody>
        </p:sp>
      </p:grpSp>
      <p:grpSp>
        <p:nvGrpSpPr>
          <p:cNvPr id="55327" name="Group 31">
            <a:extLst>
              <a:ext uri="{FF2B5EF4-FFF2-40B4-BE49-F238E27FC236}">
                <a16:creationId xmlns:a16="http://schemas.microsoft.com/office/drawing/2014/main" id="{38BFBD4D-65D3-42D1-9BE8-5BC3BE9387B1}"/>
              </a:ext>
            </a:extLst>
          </p:cNvPr>
          <p:cNvGrpSpPr>
            <a:grpSpLocks/>
          </p:cNvGrpSpPr>
          <p:nvPr/>
        </p:nvGrpSpPr>
        <p:grpSpPr bwMode="auto">
          <a:xfrm>
            <a:off x="5237164" y="5465763"/>
            <a:ext cx="625475" cy="558800"/>
            <a:chOff x="2339" y="3443"/>
            <a:chExt cx="394" cy="352"/>
          </a:xfrm>
        </p:grpSpPr>
        <p:pic>
          <p:nvPicPr>
            <p:cNvPr id="55328" name="Picture 32">
              <a:extLst>
                <a:ext uri="{FF2B5EF4-FFF2-40B4-BE49-F238E27FC236}">
                  <a16:creationId xmlns:a16="http://schemas.microsoft.com/office/drawing/2014/main" id="{C4AB06FF-4433-48F8-A793-858028713701}"/>
                </a:ext>
              </a:extLst>
            </p:cNvPr>
            <p:cNvPicPr>
              <a:picLocks noChangeArrowheads="1"/>
            </p:cNvPicPr>
            <p:nvPr/>
          </p:nvPicPr>
          <p:blipFill>
            <a:blip r:embed="rId6">
              <a:extLst>
                <a:ext uri="{28A0092B-C50C-407E-A947-70E740481C1C}">
                  <a14:useLocalDpi xmlns:a14="http://schemas.microsoft.com/office/drawing/2010/main" val="0"/>
                </a:ext>
              </a:extLst>
            </a:blip>
            <a:srcRect l="51312" b="42639"/>
            <a:stretch>
              <a:fillRect/>
            </a:stretch>
          </p:blipFill>
          <p:spPr bwMode="auto">
            <a:xfrm>
              <a:off x="2369" y="3495"/>
              <a:ext cx="334" cy="3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29" name="Rectangle 33">
              <a:extLst>
                <a:ext uri="{FF2B5EF4-FFF2-40B4-BE49-F238E27FC236}">
                  <a16:creationId xmlns:a16="http://schemas.microsoft.com/office/drawing/2014/main" id="{E910F1C7-3504-48B8-8A63-D071E9684E15}"/>
                </a:ext>
              </a:extLst>
            </p:cNvPr>
            <p:cNvSpPr>
              <a:spLocks noChangeArrowheads="1"/>
            </p:cNvSpPr>
            <p:nvPr/>
          </p:nvSpPr>
          <p:spPr bwMode="auto">
            <a:xfrm>
              <a:off x="2339" y="3443"/>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580625685</a:t>
              </a:r>
            </a:p>
          </p:txBody>
        </p:sp>
      </p:grpSp>
      <p:grpSp>
        <p:nvGrpSpPr>
          <p:cNvPr id="55330" name="Group 34">
            <a:extLst>
              <a:ext uri="{FF2B5EF4-FFF2-40B4-BE49-F238E27FC236}">
                <a16:creationId xmlns:a16="http://schemas.microsoft.com/office/drawing/2014/main" id="{2B0328D1-DBAD-4218-B41D-4611213EB196}"/>
              </a:ext>
            </a:extLst>
          </p:cNvPr>
          <p:cNvGrpSpPr>
            <a:grpSpLocks/>
          </p:cNvGrpSpPr>
          <p:nvPr/>
        </p:nvGrpSpPr>
        <p:grpSpPr bwMode="auto">
          <a:xfrm>
            <a:off x="7072314" y="5454651"/>
            <a:ext cx="625475" cy="550863"/>
            <a:chOff x="3495" y="3436"/>
            <a:chExt cx="394" cy="347"/>
          </a:xfrm>
        </p:grpSpPr>
        <p:pic>
          <p:nvPicPr>
            <p:cNvPr id="55331" name="Picture 35">
              <a:extLst>
                <a:ext uri="{FF2B5EF4-FFF2-40B4-BE49-F238E27FC236}">
                  <a16:creationId xmlns:a16="http://schemas.microsoft.com/office/drawing/2014/main" id="{CCD4ADB5-B3C9-49CE-99EF-B895736EC192}"/>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32" name="Rectangle 36">
              <a:extLst>
                <a:ext uri="{FF2B5EF4-FFF2-40B4-BE49-F238E27FC236}">
                  <a16:creationId xmlns:a16="http://schemas.microsoft.com/office/drawing/2014/main" id="{AF4EE5F4-D9EA-49AC-9014-5BB7D6673F97}"/>
                </a:ext>
              </a:extLst>
            </p:cNvPr>
            <p:cNvSpPr>
              <a:spLocks noChangeArrowheads="1"/>
            </p:cNvSpPr>
            <p:nvPr/>
          </p:nvSpPr>
          <p:spPr bwMode="auto">
            <a:xfrm>
              <a:off x="3495" y="3436"/>
              <a:ext cx="394" cy="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813" tIns="11113" rIns="23813" bIns="11113">
              <a:spAutoFit/>
            </a:bodyPr>
            <a:lstStyle>
              <a:lvl1pPr defTabSz="57150">
                <a:defRPr sz="2400">
                  <a:solidFill>
                    <a:schemeClr val="tx1"/>
                  </a:solidFill>
                  <a:latin typeface="Times New Roman" panose="02020603050405020304" pitchFamily="18" charset="0"/>
                </a:defRPr>
              </a:lvl1pPr>
              <a:lvl2pPr marL="114300" defTabSz="57150">
                <a:defRPr sz="2400">
                  <a:solidFill>
                    <a:schemeClr val="tx1"/>
                  </a:solidFill>
                  <a:latin typeface="Times New Roman" panose="02020603050405020304" pitchFamily="18" charset="0"/>
                </a:defRPr>
              </a:lvl2pPr>
              <a:lvl3pPr marL="228600" defTabSz="57150">
                <a:defRPr sz="2400">
                  <a:solidFill>
                    <a:schemeClr val="tx1"/>
                  </a:solidFill>
                  <a:latin typeface="Times New Roman" panose="02020603050405020304" pitchFamily="18" charset="0"/>
                </a:defRPr>
              </a:lvl3pPr>
              <a:lvl4pPr marL="342900" defTabSz="57150">
                <a:defRPr sz="2400">
                  <a:solidFill>
                    <a:schemeClr val="tx1"/>
                  </a:solidFill>
                  <a:latin typeface="Times New Roman" panose="02020603050405020304" pitchFamily="18" charset="0"/>
                </a:defRPr>
              </a:lvl4pPr>
              <a:lvl5pPr marL="457200" defTabSz="57150">
                <a:defRPr sz="2400">
                  <a:solidFill>
                    <a:schemeClr val="tx1"/>
                  </a:solidFill>
                  <a:latin typeface="Times New Roman" panose="02020603050405020304" pitchFamily="18" charset="0"/>
                </a:defRPr>
              </a:lvl5pPr>
              <a:lvl6pPr marL="914400" defTabSz="57150" fontAlgn="base">
                <a:spcBef>
                  <a:spcPct val="0"/>
                </a:spcBef>
                <a:spcAft>
                  <a:spcPct val="0"/>
                </a:spcAft>
                <a:defRPr sz="2400">
                  <a:solidFill>
                    <a:schemeClr val="tx1"/>
                  </a:solidFill>
                  <a:latin typeface="Times New Roman" panose="02020603050405020304" pitchFamily="18" charset="0"/>
                </a:defRPr>
              </a:lvl6pPr>
              <a:lvl7pPr marL="1371600" defTabSz="57150" fontAlgn="base">
                <a:spcBef>
                  <a:spcPct val="0"/>
                </a:spcBef>
                <a:spcAft>
                  <a:spcPct val="0"/>
                </a:spcAft>
                <a:defRPr sz="2400">
                  <a:solidFill>
                    <a:schemeClr val="tx1"/>
                  </a:solidFill>
                  <a:latin typeface="Times New Roman" panose="02020603050405020304" pitchFamily="18" charset="0"/>
                </a:defRPr>
              </a:lvl7pPr>
              <a:lvl8pPr marL="1828800" defTabSz="57150" fontAlgn="base">
                <a:spcBef>
                  <a:spcPct val="0"/>
                </a:spcBef>
                <a:spcAft>
                  <a:spcPct val="0"/>
                </a:spcAft>
                <a:defRPr sz="2400">
                  <a:solidFill>
                    <a:schemeClr val="tx1"/>
                  </a:solidFill>
                  <a:latin typeface="Times New Roman" panose="02020603050405020304" pitchFamily="18" charset="0"/>
                </a:defRPr>
              </a:lvl8pPr>
              <a:lvl9pPr marL="2286000" defTabSz="57150"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ti-ET" sz="500" b="1">
                  <a:solidFill>
                    <a:srgbClr val="FFFFFF"/>
                  </a:solidFill>
                  <a:latin typeface="Arial" panose="020B0604020202020204" pitchFamily="34" charset="0"/>
                </a:rPr>
                <a:t>Number 701466868</a:t>
              </a:r>
            </a:p>
          </p:txBody>
        </p:sp>
      </p:grpSp>
      <p:sp>
        <p:nvSpPr>
          <p:cNvPr id="55333" name="Rectangle 37">
            <a:extLst>
              <a:ext uri="{FF2B5EF4-FFF2-40B4-BE49-F238E27FC236}">
                <a16:creationId xmlns:a16="http://schemas.microsoft.com/office/drawing/2014/main" id="{E943F511-3F48-40E3-BDE5-83C841035C76}"/>
              </a:ext>
            </a:extLst>
          </p:cNvPr>
          <p:cNvSpPr>
            <a:spLocks noChangeArrowheads="1"/>
          </p:cNvSpPr>
          <p:nvPr/>
        </p:nvSpPr>
        <p:spPr bwMode="auto">
          <a:xfrm>
            <a:off x="6008688" y="5332413"/>
            <a:ext cx="901700" cy="785812"/>
          </a:xfrm>
          <a:prstGeom prst="rect">
            <a:avLst/>
          </a:prstGeom>
          <a:pattFill prst="solidDmnd">
            <a:fgClr>
              <a:schemeClr val="bg2"/>
            </a:fgClr>
            <a:bgClr>
              <a:schemeClr val="tx1"/>
            </a:bgClr>
          </a:patt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55334" name="Rectangle 38">
            <a:extLst>
              <a:ext uri="{FF2B5EF4-FFF2-40B4-BE49-F238E27FC236}">
                <a16:creationId xmlns:a16="http://schemas.microsoft.com/office/drawing/2014/main" id="{514E5E29-AA40-4870-B337-45B3E19CA4AA}"/>
              </a:ext>
            </a:extLst>
          </p:cNvPr>
          <p:cNvSpPr>
            <a:spLocks noGrp="1" noChangeArrowheads="1"/>
          </p:cNvSpPr>
          <p:nvPr>
            <p:ph type="body" sz="half" idx="1"/>
          </p:nvPr>
        </p:nvSpPr>
        <p:spPr>
          <a:xfrm>
            <a:off x="2209801" y="1774825"/>
            <a:ext cx="8277225"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altLang="ti-ET" sz="2800" dirty="0"/>
              <a:t>Records may also be deleted from a hash table.</a:t>
            </a:r>
          </a:p>
          <a:p>
            <a:r>
              <a:rPr lang="en-US" altLang="ti-ET" sz="2800" dirty="0"/>
              <a:t>But the location must not be left as an ordinary "empty spot" since that could interfere with searches.</a:t>
            </a:r>
          </a:p>
          <a:p>
            <a:r>
              <a:rPr lang="en-US" altLang="ti-ET" sz="2800" dirty="0"/>
              <a:t>The location must be marked in some special way so that a search can tell that the spot used to have something in it.</a:t>
            </a:r>
          </a:p>
        </p:txBody>
      </p:sp>
    </p:spTree>
  </p:cSld>
  <p:clrMapOvr>
    <a:masterClrMapping/>
  </p:clrMapOvr>
  <p:transition>
    <p:pull dir="lu"/>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5732232-FD9F-44AA-BBFE-FF85236A9A77}"/>
              </a:ext>
            </a:extLst>
          </p:cNvPr>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a:lnSpc>
                <a:spcPct val="90000"/>
              </a:lnSpc>
            </a:pPr>
            <a:r>
              <a:rPr lang="en-US" altLang="ti-ET" sz="2800"/>
              <a:t>Hash tables store a collection of records with keys.</a:t>
            </a:r>
          </a:p>
          <a:p>
            <a:pPr>
              <a:lnSpc>
                <a:spcPct val="90000"/>
              </a:lnSpc>
            </a:pPr>
            <a:r>
              <a:rPr lang="en-US" altLang="ti-ET" sz="2800"/>
              <a:t>The location of a record depends on the hash value of the record's key.</a:t>
            </a:r>
          </a:p>
          <a:p>
            <a:pPr>
              <a:lnSpc>
                <a:spcPct val="90000"/>
              </a:lnSpc>
            </a:pPr>
            <a:r>
              <a:rPr lang="en-US" altLang="ti-ET" sz="2800"/>
              <a:t>Open address hashing:</a:t>
            </a:r>
          </a:p>
          <a:p>
            <a:pPr lvl="1">
              <a:lnSpc>
                <a:spcPct val="90000"/>
              </a:lnSpc>
            </a:pPr>
            <a:r>
              <a:rPr lang="en-US" altLang="ti-ET" sz="2400"/>
              <a:t>When a collision occurs, the next available location is used.</a:t>
            </a:r>
          </a:p>
          <a:p>
            <a:pPr lvl="1">
              <a:lnSpc>
                <a:spcPct val="90000"/>
              </a:lnSpc>
            </a:pPr>
            <a:r>
              <a:rPr lang="en-US" altLang="ti-ET" sz="2400"/>
              <a:t>Searching for a particular key is generally quick.</a:t>
            </a:r>
          </a:p>
          <a:p>
            <a:pPr lvl="1">
              <a:lnSpc>
                <a:spcPct val="90000"/>
              </a:lnSpc>
            </a:pPr>
            <a:r>
              <a:rPr lang="en-US" altLang="ti-ET" sz="2400"/>
              <a:t>When an item is deleted, the location must be marked in a special way, so that the searches know that the spot used to be used.</a:t>
            </a:r>
          </a:p>
          <a:p>
            <a:pPr>
              <a:lnSpc>
                <a:spcPct val="90000"/>
              </a:lnSpc>
            </a:pPr>
            <a:r>
              <a:rPr lang="en-US" altLang="ti-ET" sz="2800"/>
              <a:t>See text for implementation.</a:t>
            </a:r>
          </a:p>
        </p:txBody>
      </p:sp>
      <p:sp>
        <p:nvSpPr>
          <p:cNvPr id="57348" name="Rectangle 4">
            <a:extLst>
              <a:ext uri="{FF2B5EF4-FFF2-40B4-BE49-F238E27FC236}">
                <a16:creationId xmlns:a16="http://schemas.microsoft.com/office/drawing/2014/main" id="{F57FDB31-B6F4-48A8-9649-0025319B6ACE}"/>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Hashing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Effect transition="in" filter="randombar(vertical)">
                                      <p:cBhvr>
                                        <p:cTn id="7" dur="500"/>
                                        <p:tgtEl>
                                          <p:spTgt spid="57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57346">
                                            <p:txEl>
                                              <p:pRg st="1" end="1"/>
                                            </p:txEl>
                                          </p:spTgt>
                                        </p:tgtEl>
                                        <p:attrNameLst>
                                          <p:attrName>style.visibility</p:attrName>
                                        </p:attrNameLst>
                                      </p:cBhvr>
                                      <p:to>
                                        <p:strVal val="visible"/>
                                      </p:to>
                                    </p:set>
                                    <p:animEffect transition="in" filter="randombar(vertical)">
                                      <p:cBhvr>
                                        <p:cTn id="12" dur="500"/>
                                        <p:tgtEl>
                                          <p:spTgt spid="573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57346">
                                            <p:txEl>
                                              <p:pRg st="2" end="2"/>
                                            </p:txEl>
                                          </p:spTgt>
                                        </p:tgtEl>
                                        <p:attrNameLst>
                                          <p:attrName>style.visibility</p:attrName>
                                        </p:attrNameLst>
                                      </p:cBhvr>
                                      <p:to>
                                        <p:strVal val="visible"/>
                                      </p:to>
                                    </p:set>
                                    <p:animEffect transition="in" filter="randombar(vertical)">
                                      <p:cBhvr>
                                        <p:cTn id="17" dur="500"/>
                                        <p:tgtEl>
                                          <p:spTgt spid="57346">
                                            <p:txEl>
                                              <p:pRg st="2" end="2"/>
                                            </p:txEl>
                                          </p:spTgt>
                                        </p:tgtEl>
                                      </p:cBhvr>
                                    </p:animEffect>
                                  </p:childTnLst>
                                </p:cTn>
                              </p:par>
                              <p:par>
                                <p:cTn id="18" presetID="14" presetClass="entr" presetSubtype="5" fill="hold" grpId="0" nodeType="withEffect">
                                  <p:stCondLst>
                                    <p:cond delay="0"/>
                                  </p:stCondLst>
                                  <p:childTnLst>
                                    <p:set>
                                      <p:cBhvr>
                                        <p:cTn id="19" dur="1" fill="hold">
                                          <p:stCondLst>
                                            <p:cond delay="0"/>
                                          </p:stCondLst>
                                        </p:cTn>
                                        <p:tgtEl>
                                          <p:spTgt spid="57346">
                                            <p:txEl>
                                              <p:pRg st="3" end="3"/>
                                            </p:txEl>
                                          </p:spTgt>
                                        </p:tgtEl>
                                        <p:attrNameLst>
                                          <p:attrName>style.visibility</p:attrName>
                                        </p:attrNameLst>
                                      </p:cBhvr>
                                      <p:to>
                                        <p:strVal val="visible"/>
                                      </p:to>
                                    </p:set>
                                    <p:animEffect transition="in" filter="randombar(vertical)">
                                      <p:cBhvr>
                                        <p:cTn id="20" dur="500"/>
                                        <p:tgtEl>
                                          <p:spTgt spid="57346">
                                            <p:txEl>
                                              <p:pRg st="3" end="3"/>
                                            </p:txEl>
                                          </p:spTgt>
                                        </p:tgtEl>
                                      </p:cBhvr>
                                    </p:animEffect>
                                  </p:childTnLst>
                                </p:cTn>
                              </p:par>
                              <p:par>
                                <p:cTn id="21" presetID="14" presetClass="entr" presetSubtype="5" fill="hold" grpId="0" nodeType="with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animEffect transition="in" filter="randombar(vertical)">
                                      <p:cBhvr>
                                        <p:cTn id="23" dur="500"/>
                                        <p:tgtEl>
                                          <p:spTgt spid="57346">
                                            <p:txEl>
                                              <p:pRg st="4" end="4"/>
                                            </p:txEl>
                                          </p:spTgt>
                                        </p:tgtEl>
                                      </p:cBhvr>
                                    </p:animEffect>
                                  </p:childTnLst>
                                </p:cTn>
                              </p:par>
                              <p:par>
                                <p:cTn id="24" presetID="14" presetClass="entr" presetSubtype="5" fill="hold" grpId="0" nodeType="withEffect">
                                  <p:stCondLst>
                                    <p:cond delay="0"/>
                                  </p:stCondLst>
                                  <p:childTnLst>
                                    <p:set>
                                      <p:cBhvr>
                                        <p:cTn id="25" dur="1" fill="hold">
                                          <p:stCondLst>
                                            <p:cond delay="0"/>
                                          </p:stCondLst>
                                        </p:cTn>
                                        <p:tgtEl>
                                          <p:spTgt spid="57346">
                                            <p:txEl>
                                              <p:pRg st="5" end="5"/>
                                            </p:txEl>
                                          </p:spTgt>
                                        </p:tgtEl>
                                        <p:attrNameLst>
                                          <p:attrName>style.visibility</p:attrName>
                                        </p:attrNameLst>
                                      </p:cBhvr>
                                      <p:to>
                                        <p:strVal val="visible"/>
                                      </p:to>
                                    </p:set>
                                    <p:animEffect transition="in" filter="randombar(vertical)">
                                      <p:cBhvr>
                                        <p:cTn id="26" dur="500"/>
                                        <p:tgtEl>
                                          <p:spTgt spid="57346">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5" fill="hold" grpId="0" nodeType="click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animEffect transition="in" filter="randombar(vertical)">
                                      <p:cBhvr>
                                        <p:cTn id="31" dur="500"/>
                                        <p:tgtEl>
                                          <p:spTgt spid="573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13C46D6-0CC4-43FE-8CCF-9858F30E16FF}"/>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Open Address Hashing</a:t>
            </a:r>
          </a:p>
        </p:txBody>
      </p:sp>
      <p:sp>
        <p:nvSpPr>
          <p:cNvPr id="100355" name="Rectangle 3">
            <a:extLst>
              <a:ext uri="{FF2B5EF4-FFF2-40B4-BE49-F238E27FC236}">
                <a16:creationId xmlns:a16="http://schemas.microsoft.com/office/drawing/2014/main" id="{2454AA65-5458-410D-AB9F-9EB6CFECF853}"/>
              </a:ext>
            </a:extLst>
          </p:cNvPr>
          <p:cNvSpPr>
            <a:spLocks noGrp="1" noChangeArrowheads="1"/>
          </p:cNvSpPr>
          <p:nvPr>
            <p:ph type="body" idx="1"/>
          </p:nvPr>
        </p:nvSpPr>
        <p:spPr>
          <a:xfrm>
            <a:off x="1866900" y="1905000"/>
            <a:ext cx="8458200" cy="4114800"/>
          </a:xfrm>
        </p:spPr>
        <p:txBody>
          <a:bodyPr/>
          <a:lstStyle/>
          <a:p>
            <a:pPr>
              <a:lnSpc>
                <a:spcPct val="90000"/>
              </a:lnSpc>
            </a:pPr>
            <a:r>
              <a:rPr lang="en-US" altLang="ti-ET" sz="2800"/>
              <a:t>To reduce collisions…</a:t>
            </a:r>
          </a:p>
          <a:p>
            <a:pPr lvl="1">
              <a:lnSpc>
                <a:spcPct val="90000"/>
              </a:lnSpc>
            </a:pPr>
            <a:r>
              <a:rPr lang="en-US" altLang="ti-ET"/>
              <a:t>Use table CAPACITY = prime number of form 4k+3</a:t>
            </a:r>
          </a:p>
          <a:p>
            <a:pPr lvl="1">
              <a:lnSpc>
                <a:spcPct val="90000"/>
              </a:lnSpc>
            </a:pPr>
            <a:r>
              <a:rPr lang="en-US" altLang="ti-ET"/>
              <a:t>Hashing functions:</a:t>
            </a:r>
          </a:p>
          <a:p>
            <a:pPr lvl="2">
              <a:lnSpc>
                <a:spcPct val="90000"/>
              </a:lnSpc>
            </a:pPr>
            <a:r>
              <a:rPr lang="en-US" altLang="ti-ET" sz="2800"/>
              <a:t>Division hash function: key % CAPACITY</a:t>
            </a:r>
          </a:p>
          <a:p>
            <a:pPr lvl="2">
              <a:lnSpc>
                <a:spcPct val="90000"/>
              </a:lnSpc>
            </a:pPr>
            <a:r>
              <a:rPr lang="en-US" altLang="ti-ET" sz="2800"/>
              <a:t>Mid-square function: (key*key) % CAPACITY</a:t>
            </a:r>
          </a:p>
          <a:p>
            <a:pPr lvl="2">
              <a:lnSpc>
                <a:spcPct val="90000"/>
              </a:lnSpc>
            </a:pPr>
            <a:r>
              <a:rPr lang="en-US" altLang="ti-ET" sz="2800"/>
              <a:t>Multiplicative hash function: key is multiplied by positive constant less than one. Hash function returns first few digits of fractional result.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6CC4D0DE-1F60-49CB-9B5A-22A6389D03C1}"/>
              </a:ext>
            </a:extLst>
          </p:cNvPr>
          <p:cNvSpPr>
            <a:spLocks noGrp="1" noChangeArrowheads="1"/>
          </p:cNvSpPr>
          <p:nvPr>
            <p:ph type="title"/>
          </p:nvPr>
        </p:nvSpPr>
        <p:spPr>
          <a:xfrm>
            <a:off x="2209800" y="304800"/>
            <a:ext cx="7772400" cy="1143000"/>
          </a:xfr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Clustering</a:t>
            </a:r>
          </a:p>
        </p:txBody>
      </p:sp>
      <p:sp>
        <p:nvSpPr>
          <p:cNvPr id="101379" name="Rectangle 3">
            <a:extLst>
              <a:ext uri="{FF2B5EF4-FFF2-40B4-BE49-F238E27FC236}">
                <a16:creationId xmlns:a16="http://schemas.microsoft.com/office/drawing/2014/main" id="{2963D8FB-0BD0-4899-8711-5BD31250F9E1}"/>
              </a:ext>
            </a:extLst>
          </p:cNvPr>
          <p:cNvSpPr>
            <a:spLocks noGrp="1" noChangeArrowheads="1"/>
          </p:cNvSpPr>
          <p:nvPr>
            <p:ph type="body" idx="1"/>
          </p:nvPr>
        </p:nvSpPr>
        <p:spPr>
          <a:xfrm>
            <a:off x="2209800" y="1600200"/>
            <a:ext cx="7772400" cy="4114800"/>
          </a:xfrm>
        </p:spPr>
        <p:txBody>
          <a:bodyPr/>
          <a:lstStyle/>
          <a:p>
            <a:pPr>
              <a:lnSpc>
                <a:spcPct val="90000"/>
              </a:lnSpc>
            </a:pPr>
            <a:r>
              <a:rPr lang="en-US" altLang="ti-ET" sz="2800"/>
              <a:t>In the hash method described, when the insertion encounters a collision, we move forward in the table until a vacant spot is found.  This is called </a:t>
            </a:r>
            <a:r>
              <a:rPr lang="en-US" altLang="ti-ET" sz="2800" i="1"/>
              <a:t>linear probing.</a:t>
            </a:r>
          </a:p>
          <a:p>
            <a:pPr>
              <a:lnSpc>
                <a:spcPct val="90000"/>
              </a:lnSpc>
            </a:pPr>
            <a:r>
              <a:rPr lang="en-US" altLang="ti-ET" sz="2800" i="1"/>
              <a:t>Problem: </a:t>
            </a:r>
            <a:r>
              <a:rPr lang="en-US" altLang="ti-ET" sz="2800"/>
              <a:t>when several different keys are hashed to the same location, adjacent spots in the table will be filled. This leads to the problem of </a:t>
            </a:r>
            <a:r>
              <a:rPr lang="en-US" altLang="ti-ET" sz="2800" i="1"/>
              <a:t>clustering.</a:t>
            </a:r>
          </a:p>
          <a:p>
            <a:pPr>
              <a:lnSpc>
                <a:spcPct val="90000"/>
              </a:lnSpc>
            </a:pPr>
            <a:r>
              <a:rPr lang="en-US" altLang="ti-ET" sz="2800"/>
              <a:t>As the table approaches its capacity, these clusters tend to merge. This causes insertion to take a long time (due to linear probing to find vacant spot).</a:t>
            </a:r>
            <a:endParaRPr lang="en-US" altLang="ti-ET" sz="2800" i="1"/>
          </a:p>
          <a:p>
            <a:pPr>
              <a:lnSpc>
                <a:spcPct val="90000"/>
              </a:lnSpc>
            </a:pPr>
            <a:endParaRPr lang="en-US" altLang="ti-ET" sz="2800" i="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C760DA1-E40A-4051-B851-E21F3A6687D9}"/>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Double Hashing</a:t>
            </a:r>
          </a:p>
        </p:txBody>
      </p:sp>
      <p:sp>
        <p:nvSpPr>
          <p:cNvPr id="102403" name="Rectangle 3">
            <a:extLst>
              <a:ext uri="{FF2B5EF4-FFF2-40B4-BE49-F238E27FC236}">
                <a16:creationId xmlns:a16="http://schemas.microsoft.com/office/drawing/2014/main" id="{C952688C-C97B-4019-9681-B7CA2ED0BCA1}"/>
              </a:ext>
            </a:extLst>
          </p:cNvPr>
          <p:cNvSpPr>
            <a:spLocks noGrp="1" noChangeArrowheads="1"/>
          </p:cNvSpPr>
          <p:nvPr>
            <p:ph type="body" idx="1"/>
          </p:nvPr>
        </p:nvSpPr>
        <p:spPr/>
        <p:txBody>
          <a:bodyPr/>
          <a:lstStyle/>
          <a:p>
            <a:pPr marL="609600" indent="-609600">
              <a:lnSpc>
                <a:spcPct val="90000"/>
              </a:lnSpc>
            </a:pPr>
            <a:r>
              <a:rPr lang="en-US" altLang="ti-ET" sz="2400"/>
              <a:t>One common technique to avoid cluster is called </a:t>
            </a:r>
            <a:r>
              <a:rPr lang="en-US" altLang="ti-ET" sz="2400" i="1"/>
              <a:t>double hashing</a:t>
            </a:r>
            <a:r>
              <a:rPr lang="en-US" altLang="ti-ET" sz="2400"/>
              <a:t>.</a:t>
            </a:r>
          </a:p>
          <a:p>
            <a:pPr marL="609600" indent="-609600">
              <a:lnSpc>
                <a:spcPct val="90000"/>
              </a:lnSpc>
            </a:pPr>
            <a:r>
              <a:rPr lang="en-US" altLang="ti-ET" sz="2400"/>
              <a:t>Let’s call the original hash function </a:t>
            </a:r>
            <a:r>
              <a:rPr lang="en-US" altLang="ti-ET" sz="2400" i="1">
                <a:latin typeface="Arial" panose="020B0604020202020204" pitchFamily="34" charset="0"/>
              </a:rPr>
              <a:t>hash1</a:t>
            </a:r>
          </a:p>
          <a:p>
            <a:pPr marL="609600" indent="-609600">
              <a:lnSpc>
                <a:spcPct val="90000"/>
              </a:lnSpc>
            </a:pPr>
            <a:r>
              <a:rPr lang="en-US" altLang="ti-ET" sz="2400"/>
              <a:t>Define a second hash function</a:t>
            </a:r>
            <a:r>
              <a:rPr lang="en-US" altLang="ti-ET" sz="2400" i="1">
                <a:latin typeface="Arial" panose="020B0604020202020204" pitchFamily="34" charset="0"/>
              </a:rPr>
              <a:t> hash2</a:t>
            </a:r>
          </a:p>
          <a:p>
            <a:pPr marL="609600" indent="-609600">
              <a:lnSpc>
                <a:spcPct val="90000"/>
              </a:lnSpc>
              <a:buNone/>
            </a:pPr>
            <a:endParaRPr lang="en-US" altLang="ti-ET" sz="2400" i="1">
              <a:latin typeface="Arial" panose="020B0604020202020204" pitchFamily="34" charset="0"/>
            </a:endParaRPr>
          </a:p>
          <a:p>
            <a:pPr marL="609600" indent="-609600">
              <a:lnSpc>
                <a:spcPct val="90000"/>
              </a:lnSpc>
              <a:buNone/>
            </a:pPr>
            <a:r>
              <a:rPr lang="en-US" altLang="ti-ET" sz="2400" i="1">
                <a:latin typeface="Arial" panose="020B0604020202020204" pitchFamily="34" charset="0"/>
              </a:rPr>
              <a:t>Double hashing algorithm:</a:t>
            </a:r>
          </a:p>
          <a:p>
            <a:pPr marL="990600" lvl="1" indent="-533400">
              <a:lnSpc>
                <a:spcPct val="90000"/>
              </a:lnSpc>
              <a:buFontTx/>
              <a:buAutoNum type="arabicPeriod"/>
            </a:pPr>
            <a:r>
              <a:rPr lang="en-US" altLang="ti-ET" sz="2000" i="1">
                <a:latin typeface="Arial" panose="020B0604020202020204" pitchFamily="34" charset="0"/>
              </a:rPr>
              <a:t>When an item is inserted, use hash1(key) to determine insertion location i in array as before.</a:t>
            </a:r>
          </a:p>
          <a:p>
            <a:pPr marL="990600" lvl="1" indent="-533400">
              <a:lnSpc>
                <a:spcPct val="90000"/>
              </a:lnSpc>
              <a:buFontTx/>
              <a:buAutoNum type="arabicPeriod"/>
            </a:pPr>
            <a:r>
              <a:rPr lang="en-US" altLang="ti-ET" sz="2000" i="1">
                <a:latin typeface="Arial" panose="020B0604020202020204" pitchFamily="34" charset="0"/>
              </a:rPr>
              <a:t>If collision occurs, use hash2(key) to determine how far to move forward in the array looking for a vacant spot:</a:t>
            </a:r>
          </a:p>
          <a:p>
            <a:pPr marL="1371600" lvl="2" indent="-457200">
              <a:lnSpc>
                <a:spcPct val="90000"/>
              </a:lnSpc>
              <a:buNone/>
            </a:pPr>
            <a:endParaRPr lang="en-US" altLang="ti-ET" sz="1800" i="1">
              <a:latin typeface="Arial" panose="020B0604020202020204" pitchFamily="34" charset="0"/>
            </a:endParaRPr>
          </a:p>
          <a:p>
            <a:pPr marL="1371600" lvl="2" indent="-457200">
              <a:lnSpc>
                <a:spcPct val="90000"/>
              </a:lnSpc>
              <a:buNone/>
            </a:pPr>
            <a:r>
              <a:rPr lang="en-US" altLang="ti-ET" sz="1800" i="1">
                <a:latin typeface="Arial" panose="020B0604020202020204" pitchFamily="34" charset="0"/>
              </a:rPr>
              <a:t>next location = (i + hash2(key)) % CAPACITY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3FEA3B32-9AC5-465B-B30B-3F7371E03AF0}"/>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Double Hashing</a:t>
            </a:r>
          </a:p>
        </p:txBody>
      </p:sp>
      <p:sp>
        <p:nvSpPr>
          <p:cNvPr id="103427" name="Rectangle 3">
            <a:extLst>
              <a:ext uri="{FF2B5EF4-FFF2-40B4-BE49-F238E27FC236}">
                <a16:creationId xmlns:a16="http://schemas.microsoft.com/office/drawing/2014/main" id="{FDD84B3A-43D9-488C-B2C6-E9A5548C201C}"/>
              </a:ext>
            </a:extLst>
          </p:cNvPr>
          <p:cNvSpPr>
            <a:spLocks noGrp="1" noChangeArrowheads="1"/>
          </p:cNvSpPr>
          <p:nvPr>
            <p:ph type="body" idx="1"/>
          </p:nvPr>
        </p:nvSpPr>
        <p:spPr>
          <a:xfrm>
            <a:off x="2209800" y="1981200"/>
            <a:ext cx="8077200" cy="4114800"/>
          </a:xfrm>
        </p:spPr>
        <p:txBody>
          <a:bodyPr/>
          <a:lstStyle/>
          <a:p>
            <a:pPr>
              <a:lnSpc>
                <a:spcPct val="90000"/>
              </a:lnSpc>
            </a:pPr>
            <a:r>
              <a:rPr lang="en-US" altLang="ti-ET" sz="2400"/>
              <a:t>Clustering tends to be reduced, because </a:t>
            </a:r>
            <a:r>
              <a:rPr lang="en-US" altLang="ti-ET" sz="2400">
                <a:latin typeface="Arial" panose="020B0604020202020204" pitchFamily="34" charset="0"/>
              </a:rPr>
              <a:t>hash2() </a:t>
            </a:r>
            <a:r>
              <a:rPr lang="en-US" altLang="ti-ET" sz="2400"/>
              <a:t>has different values for keys that initially map to the same initial location via </a:t>
            </a:r>
            <a:r>
              <a:rPr lang="en-US" altLang="ti-ET" sz="2400">
                <a:latin typeface="Arial" panose="020B0604020202020204" pitchFamily="34" charset="0"/>
              </a:rPr>
              <a:t>hash1().</a:t>
            </a:r>
          </a:p>
          <a:p>
            <a:pPr>
              <a:lnSpc>
                <a:spcPct val="90000"/>
              </a:lnSpc>
            </a:pPr>
            <a:r>
              <a:rPr lang="en-US" altLang="ti-ET" sz="2400"/>
              <a:t>This is in contrast to hashing with </a:t>
            </a:r>
            <a:r>
              <a:rPr lang="en-US" altLang="ti-ET" sz="2400" i="1"/>
              <a:t>linear probing.</a:t>
            </a:r>
          </a:p>
          <a:p>
            <a:pPr>
              <a:lnSpc>
                <a:spcPct val="90000"/>
              </a:lnSpc>
            </a:pPr>
            <a:r>
              <a:rPr lang="en-US" altLang="ti-ET" sz="2400"/>
              <a:t>Both methods are </a:t>
            </a:r>
            <a:r>
              <a:rPr lang="en-US" altLang="ti-ET" sz="2400" i="1"/>
              <a:t>open address hashing</a:t>
            </a:r>
            <a:r>
              <a:rPr lang="en-US" altLang="ti-ET" sz="2400"/>
              <a:t>, because the methods take the next open spot in the array.</a:t>
            </a:r>
          </a:p>
          <a:p>
            <a:pPr>
              <a:lnSpc>
                <a:spcPct val="90000"/>
              </a:lnSpc>
            </a:pPr>
            <a:r>
              <a:rPr lang="en-US" altLang="ti-ET" sz="2400"/>
              <a:t>In linear probing </a:t>
            </a:r>
          </a:p>
          <a:p>
            <a:pPr lvl="1">
              <a:lnSpc>
                <a:spcPct val="90000"/>
              </a:lnSpc>
              <a:buFontTx/>
              <a:buNone/>
            </a:pPr>
            <a:r>
              <a:rPr lang="en-US" altLang="ti-ET" sz="2000">
                <a:latin typeface="Arial" panose="020B0604020202020204" pitchFamily="34" charset="0"/>
              </a:rPr>
              <a:t>	hash2(key) = (i+1)%CAPACITY</a:t>
            </a:r>
          </a:p>
          <a:p>
            <a:pPr>
              <a:lnSpc>
                <a:spcPct val="90000"/>
              </a:lnSpc>
            </a:pPr>
            <a:r>
              <a:rPr lang="en-US" altLang="ti-ET" sz="2400"/>
              <a:t>In double hashing</a:t>
            </a:r>
            <a:r>
              <a:rPr lang="en-US" altLang="ti-ET" sz="2400">
                <a:latin typeface="Arial" panose="020B0604020202020204" pitchFamily="34" charset="0"/>
              </a:rPr>
              <a:t> hash2() </a:t>
            </a:r>
            <a:r>
              <a:rPr lang="en-US" altLang="ti-ET" sz="2400"/>
              <a:t>can be a general function of the form</a:t>
            </a:r>
          </a:p>
          <a:p>
            <a:pPr lvl="1">
              <a:lnSpc>
                <a:spcPct val="90000"/>
              </a:lnSpc>
            </a:pPr>
            <a:r>
              <a:rPr lang="en-US" altLang="ti-ET" sz="2000">
                <a:latin typeface="Arial" panose="020B0604020202020204" pitchFamily="34" charset="0"/>
              </a:rPr>
              <a:t>hash2(key) = (I+f(key))%CAPACITY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6">
            <a:extLst>
              <a:ext uri="{FF2B5EF4-FFF2-40B4-BE49-F238E27FC236}">
                <a16:creationId xmlns:a16="http://schemas.microsoft.com/office/drawing/2014/main" id="{1C1914A0-A239-464E-9DFD-E426F8003BB3}"/>
              </a:ext>
            </a:extLst>
          </p:cNvPr>
          <p:cNvSpPr>
            <a:spLocks noGrp="1" noChangeArrowheads="1"/>
          </p:cNvSpPr>
          <p:nvPr>
            <p:ph type="title"/>
          </p:nvPr>
        </p:nvSpPr>
        <p:spPr/>
        <p:txBody>
          <a:bodyPr/>
          <a:lstStyle/>
          <a:p>
            <a:r>
              <a:rPr lang="en-US" altLang="ti-ET" dirty="0">
                <a:solidFill>
                  <a:schemeClr val="tx1"/>
                </a:solidFill>
              </a:rPr>
              <a:t>Serial Search Analysis</a:t>
            </a:r>
          </a:p>
        </p:txBody>
      </p:sp>
      <p:sp>
        <p:nvSpPr>
          <p:cNvPr id="73731" name="Rectangle 1027">
            <a:extLst>
              <a:ext uri="{FF2B5EF4-FFF2-40B4-BE49-F238E27FC236}">
                <a16:creationId xmlns:a16="http://schemas.microsoft.com/office/drawing/2014/main" id="{2CF066D8-C960-4D9D-8B75-4DA050AF59B6}"/>
              </a:ext>
            </a:extLst>
          </p:cNvPr>
          <p:cNvSpPr>
            <a:spLocks noGrp="1" noChangeArrowheads="1"/>
          </p:cNvSpPr>
          <p:nvPr>
            <p:ph type="body" idx="1"/>
          </p:nvPr>
        </p:nvSpPr>
        <p:spPr/>
        <p:txBody>
          <a:bodyPr/>
          <a:lstStyle/>
          <a:p>
            <a:r>
              <a:rPr lang="en-US" altLang="ti-ET" dirty="0"/>
              <a:t>What are the worst and average case running times for serial search? </a:t>
            </a:r>
          </a:p>
          <a:p>
            <a:r>
              <a:rPr lang="en-US" altLang="ti-ET" dirty="0"/>
              <a:t>We must determine the O-notation for the number of operations required in search.</a:t>
            </a:r>
          </a:p>
          <a:p>
            <a:r>
              <a:rPr lang="en-US" altLang="ti-ET" dirty="0"/>
              <a:t>Number of operations depends on </a:t>
            </a:r>
            <a:r>
              <a:rPr lang="en-US" altLang="ti-ET" i="1" dirty="0"/>
              <a:t>n</a:t>
            </a:r>
            <a:r>
              <a:rPr lang="en-US" altLang="ti-ET" dirty="0"/>
              <a:t>, the number of entries in the list.</a:t>
            </a:r>
          </a:p>
          <a:p>
            <a:pPr>
              <a:buFontTx/>
              <a:buNone/>
            </a:pPr>
            <a:endParaRPr lang="en-US" altLang="ti-ET"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204CEB90-A32A-496D-BE71-62E66BEECDD8}"/>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Chained Hashing</a:t>
            </a:r>
          </a:p>
        </p:txBody>
      </p:sp>
      <p:sp>
        <p:nvSpPr>
          <p:cNvPr id="104451" name="Rectangle 3">
            <a:extLst>
              <a:ext uri="{FF2B5EF4-FFF2-40B4-BE49-F238E27FC236}">
                <a16:creationId xmlns:a16="http://schemas.microsoft.com/office/drawing/2014/main" id="{889E290C-CF22-4F59-BC77-58400A87B9C5}"/>
              </a:ext>
            </a:extLst>
          </p:cNvPr>
          <p:cNvSpPr>
            <a:spLocks noGrp="1" noChangeArrowheads="1"/>
          </p:cNvSpPr>
          <p:nvPr>
            <p:ph type="body" idx="1"/>
          </p:nvPr>
        </p:nvSpPr>
        <p:spPr/>
        <p:txBody>
          <a:bodyPr/>
          <a:lstStyle/>
          <a:p>
            <a:r>
              <a:rPr lang="en-US" altLang="ti-ET"/>
              <a:t>In open address hashing, a collision is handled by probing the array for the next vacant spot.  </a:t>
            </a:r>
          </a:p>
          <a:p>
            <a:r>
              <a:rPr lang="en-US" altLang="ti-ET"/>
              <a:t>When the array is full, no new items can be added. </a:t>
            </a:r>
          </a:p>
          <a:p>
            <a:r>
              <a:rPr lang="en-US" altLang="ti-ET"/>
              <a:t>We can solve this by resizing the table.</a:t>
            </a:r>
          </a:p>
          <a:p>
            <a:r>
              <a:rPr lang="en-US" altLang="ti-ET"/>
              <a:t>Alternative: chained hashing.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6C4E7AE5-AFAB-4E14-907A-44364BA8CB51}"/>
              </a:ext>
            </a:extLst>
          </p:cNvPr>
          <p:cNvSpPr>
            <a:spLocks noGrp="1" noChangeArrowheads="1"/>
          </p:cNvSpPr>
          <p:nvPr>
            <p:ph type="title"/>
          </p:nvPr>
        </p:nvSpPr>
        <p:spPr>
          <a:xfrm>
            <a:off x="2209800" y="152400"/>
            <a:ext cx="7772400" cy="1143000"/>
          </a:xfr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Chained Hashing</a:t>
            </a:r>
          </a:p>
        </p:txBody>
      </p:sp>
      <p:sp>
        <p:nvSpPr>
          <p:cNvPr id="105475" name="Rectangle 3">
            <a:extLst>
              <a:ext uri="{FF2B5EF4-FFF2-40B4-BE49-F238E27FC236}">
                <a16:creationId xmlns:a16="http://schemas.microsoft.com/office/drawing/2014/main" id="{34E78749-0259-48FE-A309-75991D18F319}"/>
              </a:ext>
            </a:extLst>
          </p:cNvPr>
          <p:cNvSpPr>
            <a:spLocks noGrp="1" noChangeArrowheads="1"/>
          </p:cNvSpPr>
          <p:nvPr>
            <p:ph type="body" idx="1"/>
          </p:nvPr>
        </p:nvSpPr>
        <p:spPr>
          <a:xfrm>
            <a:off x="2209800" y="1524000"/>
            <a:ext cx="7772400" cy="4114800"/>
          </a:xfrm>
        </p:spPr>
        <p:txBody>
          <a:bodyPr/>
          <a:lstStyle/>
          <a:p>
            <a:r>
              <a:rPr lang="en-US" altLang="ti-ET" sz="2800"/>
              <a:t>In chained hashing, each location in the hash table contains a list of records whose keys map to that location:</a:t>
            </a:r>
          </a:p>
          <a:p>
            <a:endParaRPr lang="en-US" altLang="ti-ET" sz="2800"/>
          </a:p>
          <a:p>
            <a:endParaRPr lang="en-US" altLang="ti-ET" sz="2800"/>
          </a:p>
        </p:txBody>
      </p:sp>
      <p:sp>
        <p:nvSpPr>
          <p:cNvPr id="105476" name="Rectangle 4">
            <a:extLst>
              <a:ext uri="{FF2B5EF4-FFF2-40B4-BE49-F238E27FC236}">
                <a16:creationId xmlns:a16="http://schemas.microsoft.com/office/drawing/2014/main" id="{2CD3D027-54BB-4080-97B7-D6A93102E03E}"/>
              </a:ext>
            </a:extLst>
          </p:cNvPr>
          <p:cNvSpPr>
            <a:spLocks noChangeArrowheads="1"/>
          </p:cNvSpPr>
          <p:nvPr/>
        </p:nvSpPr>
        <p:spPr bwMode="auto">
          <a:xfrm>
            <a:off x="4038600" y="3070225"/>
            <a:ext cx="609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477" name="Rectangle 5">
            <a:extLst>
              <a:ext uri="{FF2B5EF4-FFF2-40B4-BE49-F238E27FC236}">
                <a16:creationId xmlns:a16="http://schemas.microsoft.com/office/drawing/2014/main" id="{A5C5255B-4022-4C69-84C8-F3D4E8149240}"/>
              </a:ext>
            </a:extLst>
          </p:cNvPr>
          <p:cNvSpPr>
            <a:spLocks noChangeArrowheads="1"/>
          </p:cNvSpPr>
          <p:nvPr/>
        </p:nvSpPr>
        <p:spPr bwMode="auto">
          <a:xfrm>
            <a:off x="4648200" y="3070225"/>
            <a:ext cx="609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478" name="Rectangle 6">
            <a:extLst>
              <a:ext uri="{FF2B5EF4-FFF2-40B4-BE49-F238E27FC236}">
                <a16:creationId xmlns:a16="http://schemas.microsoft.com/office/drawing/2014/main" id="{11D597AE-0F5E-480F-97F5-C5CDD2198237}"/>
              </a:ext>
            </a:extLst>
          </p:cNvPr>
          <p:cNvSpPr>
            <a:spLocks noChangeArrowheads="1"/>
          </p:cNvSpPr>
          <p:nvPr/>
        </p:nvSpPr>
        <p:spPr bwMode="auto">
          <a:xfrm>
            <a:off x="5257800" y="3070225"/>
            <a:ext cx="609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479" name="Rectangle 7">
            <a:extLst>
              <a:ext uri="{FF2B5EF4-FFF2-40B4-BE49-F238E27FC236}">
                <a16:creationId xmlns:a16="http://schemas.microsoft.com/office/drawing/2014/main" id="{AD923621-8730-48C6-8B75-6B2D5518C785}"/>
              </a:ext>
            </a:extLst>
          </p:cNvPr>
          <p:cNvSpPr>
            <a:spLocks noChangeArrowheads="1"/>
          </p:cNvSpPr>
          <p:nvPr/>
        </p:nvSpPr>
        <p:spPr bwMode="auto">
          <a:xfrm>
            <a:off x="5867400" y="3070225"/>
            <a:ext cx="609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480" name="Rectangle 8">
            <a:extLst>
              <a:ext uri="{FF2B5EF4-FFF2-40B4-BE49-F238E27FC236}">
                <a16:creationId xmlns:a16="http://schemas.microsoft.com/office/drawing/2014/main" id="{8C998121-0E74-43BB-99F6-9ED599404D66}"/>
              </a:ext>
            </a:extLst>
          </p:cNvPr>
          <p:cNvSpPr>
            <a:spLocks noChangeArrowheads="1"/>
          </p:cNvSpPr>
          <p:nvPr/>
        </p:nvSpPr>
        <p:spPr bwMode="auto">
          <a:xfrm>
            <a:off x="6477000" y="3070225"/>
            <a:ext cx="609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481" name="Rectangle 9">
            <a:extLst>
              <a:ext uri="{FF2B5EF4-FFF2-40B4-BE49-F238E27FC236}">
                <a16:creationId xmlns:a16="http://schemas.microsoft.com/office/drawing/2014/main" id="{417811EE-2137-4DC7-BF14-4A18B7CF4EB1}"/>
              </a:ext>
            </a:extLst>
          </p:cNvPr>
          <p:cNvSpPr>
            <a:spLocks noChangeArrowheads="1"/>
          </p:cNvSpPr>
          <p:nvPr/>
        </p:nvSpPr>
        <p:spPr bwMode="auto">
          <a:xfrm>
            <a:off x="7086600" y="3070225"/>
            <a:ext cx="609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482" name="Rectangle 10">
            <a:extLst>
              <a:ext uri="{FF2B5EF4-FFF2-40B4-BE49-F238E27FC236}">
                <a16:creationId xmlns:a16="http://schemas.microsoft.com/office/drawing/2014/main" id="{DD021D13-CF53-4DA3-A44E-326C0F98658E}"/>
              </a:ext>
            </a:extLst>
          </p:cNvPr>
          <p:cNvSpPr>
            <a:spLocks noChangeArrowheads="1"/>
          </p:cNvSpPr>
          <p:nvPr/>
        </p:nvSpPr>
        <p:spPr bwMode="auto">
          <a:xfrm>
            <a:off x="7696200" y="3070225"/>
            <a:ext cx="609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483" name="Rectangle 11">
            <a:extLst>
              <a:ext uri="{FF2B5EF4-FFF2-40B4-BE49-F238E27FC236}">
                <a16:creationId xmlns:a16="http://schemas.microsoft.com/office/drawing/2014/main" id="{5F3FFB73-5001-4746-8A61-DA9F134F7079}"/>
              </a:ext>
            </a:extLst>
          </p:cNvPr>
          <p:cNvSpPr>
            <a:spLocks noChangeArrowheads="1"/>
          </p:cNvSpPr>
          <p:nvPr/>
        </p:nvSpPr>
        <p:spPr bwMode="auto">
          <a:xfrm>
            <a:off x="8305800" y="3070225"/>
            <a:ext cx="609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484" name="Rectangle 12">
            <a:extLst>
              <a:ext uri="{FF2B5EF4-FFF2-40B4-BE49-F238E27FC236}">
                <a16:creationId xmlns:a16="http://schemas.microsoft.com/office/drawing/2014/main" id="{AC52E4C4-F03D-4613-B473-751685B9CD72}"/>
              </a:ext>
            </a:extLst>
          </p:cNvPr>
          <p:cNvSpPr>
            <a:spLocks noChangeArrowheads="1"/>
          </p:cNvSpPr>
          <p:nvPr/>
        </p:nvSpPr>
        <p:spPr bwMode="auto">
          <a:xfrm>
            <a:off x="9448800" y="3070225"/>
            <a:ext cx="609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485" name="Text Box 13">
            <a:extLst>
              <a:ext uri="{FF2B5EF4-FFF2-40B4-BE49-F238E27FC236}">
                <a16:creationId xmlns:a16="http://schemas.microsoft.com/office/drawing/2014/main" id="{64BE247F-53F9-4D60-80DA-C8E083D1B0FF}"/>
              </a:ext>
            </a:extLst>
          </p:cNvPr>
          <p:cNvSpPr txBox="1">
            <a:spLocks noChangeArrowheads="1"/>
          </p:cNvSpPr>
          <p:nvPr/>
        </p:nvSpPr>
        <p:spPr bwMode="auto">
          <a:xfrm>
            <a:off x="8915400" y="2895600"/>
            <a:ext cx="590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3200">
                <a:solidFill>
                  <a:srgbClr val="FFFFFF"/>
                </a:solidFill>
                <a:latin typeface="Times New Roman" panose="02020603050405020304" pitchFamily="18" charset="0"/>
              </a:rPr>
              <a:t>…</a:t>
            </a:r>
          </a:p>
        </p:txBody>
      </p:sp>
      <p:sp>
        <p:nvSpPr>
          <p:cNvPr id="105486" name="Text Box 14">
            <a:extLst>
              <a:ext uri="{FF2B5EF4-FFF2-40B4-BE49-F238E27FC236}">
                <a16:creationId xmlns:a16="http://schemas.microsoft.com/office/drawing/2014/main" id="{AFD16917-93F7-42AF-BE14-61C181F3DC95}"/>
              </a:ext>
            </a:extLst>
          </p:cNvPr>
          <p:cNvSpPr txBox="1">
            <a:spLocks noChangeArrowheads="1"/>
          </p:cNvSpPr>
          <p:nvPr/>
        </p:nvSpPr>
        <p:spPr bwMode="auto">
          <a:xfrm>
            <a:off x="4038600" y="25908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solidFill>
                  <a:srgbClr val="FFFFFF"/>
                </a:solidFill>
                <a:latin typeface="Times New Roman" panose="02020603050405020304" pitchFamily="18" charset="0"/>
              </a:rPr>
              <a:t>[0]</a:t>
            </a:r>
          </a:p>
        </p:txBody>
      </p:sp>
      <p:sp>
        <p:nvSpPr>
          <p:cNvPr id="105487" name="Text Box 15">
            <a:extLst>
              <a:ext uri="{FF2B5EF4-FFF2-40B4-BE49-F238E27FC236}">
                <a16:creationId xmlns:a16="http://schemas.microsoft.com/office/drawing/2014/main" id="{CAD58130-CFA7-4742-9A27-61AEFD87E2C9}"/>
              </a:ext>
            </a:extLst>
          </p:cNvPr>
          <p:cNvSpPr txBox="1">
            <a:spLocks noChangeArrowheads="1"/>
          </p:cNvSpPr>
          <p:nvPr/>
        </p:nvSpPr>
        <p:spPr bwMode="auto">
          <a:xfrm>
            <a:off x="4718050" y="25908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solidFill>
                  <a:srgbClr val="FFFFFF"/>
                </a:solidFill>
                <a:latin typeface="Times New Roman" panose="02020603050405020304" pitchFamily="18" charset="0"/>
              </a:rPr>
              <a:t>[1]</a:t>
            </a:r>
          </a:p>
        </p:txBody>
      </p:sp>
      <p:sp>
        <p:nvSpPr>
          <p:cNvPr id="105488" name="Text Box 16">
            <a:extLst>
              <a:ext uri="{FF2B5EF4-FFF2-40B4-BE49-F238E27FC236}">
                <a16:creationId xmlns:a16="http://schemas.microsoft.com/office/drawing/2014/main" id="{4704EAF0-831D-4AE8-B9B2-F8141242DF54}"/>
              </a:ext>
            </a:extLst>
          </p:cNvPr>
          <p:cNvSpPr txBox="1">
            <a:spLocks noChangeArrowheads="1"/>
          </p:cNvSpPr>
          <p:nvPr/>
        </p:nvSpPr>
        <p:spPr bwMode="auto">
          <a:xfrm>
            <a:off x="5245100" y="25908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solidFill>
                  <a:srgbClr val="FFFFFF"/>
                </a:solidFill>
                <a:latin typeface="Times New Roman" panose="02020603050405020304" pitchFamily="18" charset="0"/>
              </a:rPr>
              <a:t>[2]</a:t>
            </a:r>
          </a:p>
        </p:txBody>
      </p:sp>
      <p:sp>
        <p:nvSpPr>
          <p:cNvPr id="105489" name="Text Box 17">
            <a:extLst>
              <a:ext uri="{FF2B5EF4-FFF2-40B4-BE49-F238E27FC236}">
                <a16:creationId xmlns:a16="http://schemas.microsoft.com/office/drawing/2014/main" id="{165458F3-A89E-492A-A45A-7423D7F855B4}"/>
              </a:ext>
            </a:extLst>
          </p:cNvPr>
          <p:cNvSpPr txBox="1">
            <a:spLocks noChangeArrowheads="1"/>
          </p:cNvSpPr>
          <p:nvPr/>
        </p:nvSpPr>
        <p:spPr bwMode="auto">
          <a:xfrm>
            <a:off x="5848350" y="25908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solidFill>
                  <a:srgbClr val="FFFFFF"/>
                </a:solidFill>
                <a:latin typeface="Times New Roman" panose="02020603050405020304" pitchFamily="18" charset="0"/>
              </a:rPr>
              <a:t>[3]</a:t>
            </a:r>
          </a:p>
        </p:txBody>
      </p:sp>
      <p:sp>
        <p:nvSpPr>
          <p:cNvPr id="105490" name="Text Box 18">
            <a:extLst>
              <a:ext uri="{FF2B5EF4-FFF2-40B4-BE49-F238E27FC236}">
                <a16:creationId xmlns:a16="http://schemas.microsoft.com/office/drawing/2014/main" id="{7536D167-6656-4723-8CFD-E9A6041D8C20}"/>
              </a:ext>
            </a:extLst>
          </p:cNvPr>
          <p:cNvSpPr txBox="1">
            <a:spLocks noChangeArrowheads="1"/>
          </p:cNvSpPr>
          <p:nvPr/>
        </p:nvSpPr>
        <p:spPr bwMode="auto">
          <a:xfrm>
            <a:off x="6451600" y="25908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solidFill>
                  <a:srgbClr val="FFFFFF"/>
                </a:solidFill>
                <a:latin typeface="Times New Roman" panose="02020603050405020304" pitchFamily="18" charset="0"/>
              </a:rPr>
              <a:t>[4]</a:t>
            </a:r>
          </a:p>
        </p:txBody>
      </p:sp>
      <p:sp>
        <p:nvSpPr>
          <p:cNvPr id="105491" name="Text Box 19">
            <a:extLst>
              <a:ext uri="{FF2B5EF4-FFF2-40B4-BE49-F238E27FC236}">
                <a16:creationId xmlns:a16="http://schemas.microsoft.com/office/drawing/2014/main" id="{19273E06-71CF-46C9-AE80-A724943AE526}"/>
              </a:ext>
            </a:extLst>
          </p:cNvPr>
          <p:cNvSpPr txBox="1">
            <a:spLocks noChangeArrowheads="1"/>
          </p:cNvSpPr>
          <p:nvPr/>
        </p:nvSpPr>
        <p:spPr bwMode="auto">
          <a:xfrm>
            <a:off x="7054850" y="25908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solidFill>
                  <a:srgbClr val="FFFFFF"/>
                </a:solidFill>
                <a:latin typeface="Times New Roman" panose="02020603050405020304" pitchFamily="18" charset="0"/>
              </a:rPr>
              <a:t>[5]</a:t>
            </a:r>
          </a:p>
        </p:txBody>
      </p:sp>
      <p:sp>
        <p:nvSpPr>
          <p:cNvPr id="105492" name="Text Box 20">
            <a:extLst>
              <a:ext uri="{FF2B5EF4-FFF2-40B4-BE49-F238E27FC236}">
                <a16:creationId xmlns:a16="http://schemas.microsoft.com/office/drawing/2014/main" id="{A0A75821-5E49-45F8-8F12-2F5FE07720D4}"/>
              </a:ext>
            </a:extLst>
          </p:cNvPr>
          <p:cNvSpPr txBox="1">
            <a:spLocks noChangeArrowheads="1"/>
          </p:cNvSpPr>
          <p:nvPr/>
        </p:nvSpPr>
        <p:spPr bwMode="auto">
          <a:xfrm>
            <a:off x="7658100" y="25908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solidFill>
                  <a:srgbClr val="FFFFFF"/>
                </a:solidFill>
                <a:latin typeface="Times New Roman" panose="02020603050405020304" pitchFamily="18" charset="0"/>
              </a:rPr>
              <a:t>[6]</a:t>
            </a:r>
          </a:p>
        </p:txBody>
      </p:sp>
      <p:sp>
        <p:nvSpPr>
          <p:cNvPr id="105493" name="Text Box 21">
            <a:extLst>
              <a:ext uri="{FF2B5EF4-FFF2-40B4-BE49-F238E27FC236}">
                <a16:creationId xmlns:a16="http://schemas.microsoft.com/office/drawing/2014/main" id="{5BD612A8-F5D2-4C66-AFF9-2D145F1ADB4E}"/>
              </a:ext>
            </a:extLst>
          </p:cNvPr>
          <p:cNvSpPr txBox="1">
            <a:spLocks noChangeArrowheads="1"/>
          </p:cNvSpPr>
          <p:nvPr/>
        </p:nvSpPr>
        <p:spPr bwMode="auto">
          <a:xfrm>
            <a:off x="8261350" y="25908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solidFill>
                  <a:srgbClr val="FFFFFF"/>
                </a:solidFill>
                <a:latin typeface="Times New Roman" panose="02020603050405020304" pitchFamily="18" charset="0"/>
              </a:rPr>
              <a:t>[7]</a:t>
            </a:r>
          </a:p>
        </p:txBody>
      </p:sp>
      <p:sp>
        <p:nvSpPr>
          <p:cNvPr id="105494" name="Text Box 22">
            <a:extLst>
              <a:ext uri="{FF2B5EF4-FFF2-40B4-BE49-F238E27FC236}">
                <a16:creationId xmlns:a16="http://schemas.microsoft.com/office/drawing/2014/main" id="{C548E90E-A297-4F7C-AF68-B53811C7BA2F}"/>
              </a:ext>
            </a:extLst>
          </p:cNvPr>
          <p:cNvSpPr txBox="1">
            <a:spLocks noChangeArrowheads="1"/>
          </p:cNvSpPr>
          <p:nvPr/>
        </p:nvSpPr>
        <p:spPr bwMode="auto">
          <a:xfrm>
            <a:off x="9518650" y="259080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400">
                <a:solidFill>
                  <a:srgbClr val="FFFFFF"/>
                </a:solidFill>
                <a:latin typeface="Times New Roman" panose="02020603050405020304" pitchFamily="18" charset="0"/>
              </a:rPr>
              <a:t>[n]</a:t>
            </a:r>
          </a:p>
        </p:txBody>
      </p:sp>
      <p:sp>
        <p:nvSpPr>
          <p:cNvPr id="105495" name="Rectangle 23">
            <a:extLst>
              <a:ext uri="{FF2B5EF4-FFF2-40B4-BE49-F238E27FC236}">
                <a16:creationId xmlns:a16="http://schemas.microsoft.com/office/drawing/2014/main" id="{74705FD7-95B6-472C-9E77-4104F680B56B}"/>
              </a:ext>
            </a:extLst>
          </p:cNvPr>
          <p:cNvSpPr>
            <a:spLocks noChangeArrowheads="1"/>
          </p:cNvSpPr>
          <p:nvPr/>
        </p:nvSpPr>
        <p:spPr bwMode="auto">
          <a:xfrm>
            <a:off x="2895600" y="4114800"/>
            <a:ext cx="1219200" cy="838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1400">
                <a:solidFill>
                  <a:srgbClr val="FFFFFF"/>
                </a:solidFill>
                <a:latin typeface="Arial" panose="020B0604020202020204" pitchFamily="34" charset="0"/>
              </a:rPr>
              <a:t>Record whose </a:t>
            </a:r>
          </a:p>
          <a:p>
            <a:pPr algn="ctr" fontAlgn="base">
              <a:spcBef>
                <a:spcPct val="0"/>
              </a:spcBef>
              <a:spcAft>
                <a:spcPct val="0"/>
              </a:spcAft>
            </a:pPr>
            <a:r>
              <a:rPr lang="en-US" altLang="ti-ET" sz="1400">
                <a:solidFill>
                  <a:srgbClr val="FFFFFF"/>
                </a:solidFill>
                <a:latin typeface="Arial" panose="020B0604020202020204" pitchFamily="34" charset="0"/>
              </a:rPr>
              <a:t>key hashes </a:t>
            </a:r>
          </a:p>
          <a:p>
            <a:pPr algn="ctr" fontAlgn="base">
              <a:spcBef>
                <a:spcPct val="0"/>
              </a:spcBef>
              <a:spcAft>
                <a:spcPct val="0"/>
              </a:spcAft>
            </a:pPr>
            <a:r>
              <a:rPr lang="en-US" altLang="ti-ET" sz="1400">
                <a:solidFill>
                  <a:srgbClr val="FFFFFF"/>
                </a:solidFill>
                <a:latin typeface="Arial" panose="020B0604020202020204" pitchFamily="34" charset="0"/>
              </a:rPr>
              <a:t>to 0</a:t>
            </a:r>
          </a:p>
          <a:p>
            <a:pPr algn="ctr" fontAlgn="base">
              <a:spcBef>
                <a:spcPct val="0"/>
              </a:spcBef>
              <a:spcAft>
                <a:spcPct val="0"/>
              </a:spcAft>
            </a:pPr>
            <a:endParaRPr lang="en-US" altLang="ti-ET" sz="1400">
              <a:solidFill>
                <a:srgbClr val="FFFFFF"/>
              </a:solidFill>
              <a:latin typeface="Arial" panose="020B0604020202020204" pitchFamily="34" charset="0"/>
            </a:endParaRPr>
          </a:p>
        </p:txBody>
      </p:sp>
      <p:sp>
        <p:nvSpPr>
          <p:cNvPr id="105496" name="Rectangle 24">
            <a:extLst>
              <a:ext uri="{FF2B5EF4-FFF2-40B4-BE49-F238E27FC236}">
                <a16:creationId xmlns:a16="http://schemas.microsoft.com/office/drawing/2014/main" id="{D30E699F-6F33-4899-8C59-70E04AC2ACCB}"/>
              </a:ext>
            </a:extLst>
          </p:cNvPr>
          <p:cNvSpPr>
            <a:spLocks noChangeArrowheads="1"/>
          </p:cNvSpPr>
          <p:nvPr/>
        </p:nvSpPr>
        <p:spPr bwMode="auto">
          <a:xfrm>
            <a:off x="2895600" y="4724400"/>
            <a:ext cx="1219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498" name="Line 26">
            <a:extLst>
              <a:ext uri="{FF2B5EF4-FFF2-40B4-BE49-F238E27FC236}">
                <a16:creationId xmlns:a16="http://schemas.microsoft.com/office/drawing/2014/main" id="{FCD86D7E-6937-492E-B0AD-52B7723331D4}"/>
              </a:ext>
            </a:extLst>
          </p:cNvPr>
          <p:cNvSpPr>
            <a:spLocks noChangeShapeType="1"/>
          </p:cNvSpPr>
          <p:nvPr/>
        </p:nvSpPr>
        <p:spPr bwMode="auto">
          <a:xfrm flipH="1">
            <a:off x="3429000" y="4800600"/>
            <a:ext cx="1524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5499" name="Rectangle 27">
            <a:extLst>
              <a:ext uri="{FF2B5EF4-FFF2-40B4-BE49-F238E27FC236}">
                <a16:creationId xmlns:a16="http://schemas.microsoft.com/office/drawing/2014/main" id="{DACCE2FB-5F09-4EE9-BD05-EB6406B554D1}"/>
              </a:ext>
            </a:extLst>
          </p:cNvPr>
          <p:cNvSpPr>
            <a:spLocks noChangeArrowheads="1"/>
          </p:cNvSpPr>
          <p:nvPr/>
        </p:nvSpPr>
        <p:spPr bwMode="auto">
          <a:xfrm>
            <a:off x="2667000" y="5181600"/>
            <a:ext cx="1219200" cy="838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1400">
                <a:solidFill>
                  <a:srgbClr val="FFFFFF"/>
                </a:solidFill>
                <a:latin typeface="Arial" panose="020B0604020202020204" pitchFamily="34" charset="0"/>
              </a:rPr>
              <a:t>Record whose </a:t>
            </a:r>
          </a:p>
          <a:p>
            <a:pPr algn="ctr" fontAlgn="base">
              <a:spcBef>
                <a:spcPct val="0"/>
              </a:spcBef>
              <a:spcAft>
                <a:spcPct val="0"/>
              </a:spcAft>
            </a:pPr>
            <a:r>
              <a:rPr lang="en-US" altLang="ti-ET" sz="1400">
                <a:solidFill>
                  <a:srgbClr val="FFFFFF"/>
                </a:solidFill>
                <a:latin typeface="Arial" panose="020B0604020202020204" pitchFamily="34" charset="0"/>
              </a:rPr>
              <a:t>key hashes </a:t>
            </a:r>
          </a:p>
          <a:p>
            <a:pPr algn="ctr" fontAlgn="base">
              <a:spcBef>
                <a:spcPct val="0"/>
              </a:spcBef>
              <a:spcAft>
                <a:spcPct val="0"/>
              </a:spcAft>
            </a:pPr>
            <a:r>
              <a:rPr lang="en-US" altLang="ti-ET" sz="1400">
                <a:solidFill>
                  <a:srgbClr val="FFFFFF"/>
                </a:solidFill>
                <a:latin typeface="Arial" panose="020B0604020202020204" pitchFamily="34" charset="0"/>
              </a:rPr>
              <a:t>to 0</a:t>
            </a:r>
          </a:p>
          <a:p>
            <a:pPr algn="ctr" fontAlgn="base">
              <a:spcBef>
                <a:spcPct val="0"/>
              </a:spcBef>
              <a:spcAft>
                <a:spcPct val="0"/>
              </a:spcAft>
            </a:pPr>
            <a:endParaRPr lang="en-US" altLang="ti-ET" sz="1400">
              <a:solidFill>
                <a:srgbClr val="FFFFFF"/>
              </a:solidFill>
              <a:latin typeface="Arial" panose="020B0604020202020204" pitchFamily="34" charset="0"/>
            </a:endParaRPr>
          </a:p>
        </p:txBody>
      </p:sp>
      <p:sp>
        <p:nvSpPr>
          <p:cNvPr id="105500" name="Rectangle 28">
            <a:extLst>
              <a:ext uri="{FF2B5EF4-FFF2-40B4-BE49-F238E27FC236}">
                <a16:creationId xmlns:a16="http://schemas.microsoft.com/office/drawing/2014/main" id="{FAACDF51-0F4D-43E1-AC6D-4586F0F16375}"/>
              </a:ext>
            </a:extLst>
          </p:cNvPr>
          <p:cNvSpPr>
            <a:spLocks noChangeArrowheads="1"/>
          </p:cNvSpPr>
          <p:nvPr/>
        </p:nvSpPr>
        <p:spPr bwMode="auto">
          <a:xfrm>
            <a:off x="2667000" y="5791200"/>
            <a:ext cx="1219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501" name="Line 29">
            <a:extLst>
              <a:ext uri="{FF2B5EF4-FFF2-40B4-BE49-F238E27FC236}">
                <a16:creationId xmlns:a16="http://schemas.microsoft.com/office/drawing/2014/main" id="{1033E78D-6564-4AB0-8DAA-6B3656D5F2E6}"/>
              </a:ext>
            </a:extLst>
          </p:cNvPr>
          <p:cNvSpPr>
            <a:spLocks noChangeShapeType="1"/>
          </p:cNvSpPr>
          <p:nvPr/>
        </p:nvSpPr>
        <p:spPr bwMode="auto">
          <a:xfrm flipH="1">
            <a:off x="3200400" y="5867400"/>
            <a:ext cx="1524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5503" name="Text Box 31">
            <a:extLst>
              <a:ext uri="{FF2B5EF4-FFF2-40B4-BE49-F238E27FC236}">
                <a16:creationId xmlns:a16="http://schemas.microsoft.com/office/drawing/2014/main" id="{4451D396-FB8B-491F-91A5-093EBB1D1E2E}"/>
              </a:ext>
            </a:extLst>
          </p:cNvPr>
          <p:cNvSpPr txBox="1">
            <a:spLocks noChangeArrowheads="1"/>
          </p:cNvSpPr>
          <p:nvPr/>
        </p:nvSpPr>
        <p:spPr bwMode="auto">
          <a:xfrm>
            <a:off x="2914650" y="5946775"/>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3600">
                <a:solidFill>
                  <a:srgbClr val="FFFFFF"/>
                </a:solidFill>
                <a:latin typeface="Times New Roman" panose="02020603050405020304" pitchFamily="18" charset="0"/>
              </a:rPr>
              <a:t>…</a:t>
            </a:r>
          </a:p>
        </p:txBody>
      </p:sp>
      <p:sp>
        <p:nvSpPr>
          <p:cNvPr id="105504" name="Line 32">
            <a:extLst>
              <a:ext uri="{FF2B5EF4-FFF2-40B4-BE49-F238E27FC236}">
                <a16:creationId xmlns:a16="http://schemas.microsoft.com/office/drawing/2014/main" id="{6C25FFF1-AFF5-4BE5-AEF5-CC09EB57D99B}"/>
              </a:ext>
            </a:extLst>
          </p:cNvPr>
          <p:cNvSpPr>
            <a:spLocks noChangeShapeType="1"/>
          </p:cNvSpPr>
          <p:nvPr/>
        </p:nvSpPr>
        <p:spPr bwMode="auto">
          <a:xfrm flipH="1">
            <a:off x="3505200" y="3276600"/>
            <a:ext cx="7620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5505" name="Rectangle 33">
            <a:extLst>
              <a:ext uri="{FF2B5EF4-FFF2-40B4-BE49-F238E27FC236}">
                <a16:creationId xmlns:a16="http://schemas.microsoft.com/office/drawing/2014/main" id="{556D4A48-7AF2-4FFD-8C1A-533D4A77EF10}"/>
              </a:ext>
            </a:extLst>
          </p:cNvPr>
          <p:cNvSpPr>
            <a:spLocks noChangeArrowheads="1"/>
          </p:cNvSpPr>
          <p:nvPr/>
        </p:nvSpPr>
        <p:spPr bwMode="auto">
          <a:xfrm>
            <a:off x="4419600" y="4308475"/>
            <a:ext cx="1219200" cy="838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1400">
                <a:solidFill>
                  <a:srgbClr val="FFFFFF"/>
                </a:solidFill>
                <a:latin typeface="Arial" panose="020B0604020202020204" pitchFamily="34" charset="0"/>
              </a:rPr>
              <a:t>Record whose </a:t>
            </a:r>
          </a:p>
          <a:p>
            <a:pPr algn="ctr" fontAlgn="base">
              <a:spcBef>
                <a:spcPct val="0"/>
              </a:spcBef>
              <a:spcAft>
                <a:spcPct val="0"/>
              </a:spcAft>
            </a:pPr>
            <a:r>
              <a:rPr lang="en-US" altLang="ti-ET" sz="1400">
                <a:solidFill>
                  <a:srgbClr val="FFFFFF"/>
                </a:solidFill>
                <a:latin typeface="Arial" panose="020B0604020202020204" pitchFamily="34" charset="0"/>
              </a:rPr>
              <a:t>key hashes </a:t>
            </a:r>
          </a:p>
          <a:p>
            <a:pPr algn="ctr" fontAlgn="base">
              <a:spcBef>
                <a:spcPct val="0"/>
              </a:spcBef>
              <a:spcAft>
                <a:spcPct val="0"/>
              </a:spcAft>
            </a:pPr>
            <a:r>
              <a:rPr lang="en-US" altLang="ti-ET" sz="1400">
                <a:solidFill>
                  <a:srgbClr val="FFFFFF"/>
                </a:solidFill>
                <a:latin typeface="Arial" panose="020B0604020202020204" pitchFamily="34" charset="0"/>
              </a:rPr>
              <a:t>to 1</a:t>
            </a:r>
          </a:p>
          <a:p>
            <a:pPr algn="ctr" fontAlgn="base">
              <a:spcBef>
                <a:spcPct val="0"/>
              </a:spcBef>
              <a:spcAft>
                <a:spcPct val="0"/>
              </a:spcAft>
            </a:pPr>
            <a:endParaRPr lang="en-US" altLang="ti-ET" sz="1400">
              <a:solidFill>
                <a:srgbClr val="FFFFFF"/>
              </a:solidFill>
              <a:latin typeface="Arial" panose="020B0604020202020204" pitchFamily="34" charset="0"/>
            </a:endParaRPr>
          </a:p>
        </p:txBody>
      </p:sp>
      <p:sp>
        <p:nvSpPr>
          <p:cNvPr id="105506" name="Rectangle 34">
            <a:extLst>
              <a:ext uri="{FF2B5EF4-FFF2-40B4-BE49-F238E27FC236}">
                <a16:creationId xmlns:a16="http://schemas.microsoft.com/office/drawing/2014/main" id="{237ED57F-AACD-45A2-9D30-17525229603C}"/>
              </a:ext>
            </a:extLst>
          </p:cNvPr>
          <p:cNvSpPr>
            <a:spLocks noChangeArrowheads="1"/>
          </p:cNvSpPr>
          <p:nvPr/>
        </p:nvSpPr>
        <p:spPr bwMode="auto">
          <a:xfrm>
            <a:off x="4419600" y="4918075"/>
            <a:ext cx="1219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507" name="Line 35">
            <a:extLst>
              <a:ext uri="{FF2B5EF4-FFF2-40B4-BE49-F238E27FC236}">
                <a16:creationId xmlns:a16="http://schemas.microsoft.com/office/drawing/2014/main" id="{954A70AD-6903-4B6B-8C18-B1CA4A5B0285}"/>
              </a:ext>
            </a:extLst>
          </p:cNvPr>
          <p:cNvSpPr>
            <a:spLocks noChangeShapeType="1"/>
          </p:cNvSpPr>
          <p:nvPr/>
        </p:nvSpPr>
        <p:spPr bwMode="auto">
          <a:xfrm flipH="1">
            <a:off x="4953000" y="4994275"/>
            <a:ext cx="1524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5508" name="Rectangle 36">
            <a:extLst>
              <a:ext uri="{FF2B5EF4-FFF2-40B4-BE49-F238E27FC236}">
                <a16:creationId xmlns:a16="http://schemas.microsoft.com/office/drawing/2014/main" id="{1EDBA4E0-4B24-49FA-BB57-FB21F81844B8}"/>
              </a:ext>
            </a:extLst>
          </p:cNvPr>
          <p:cNvSpPr>
            <a:spLocks noChangeArrowheads="1"/>
          </p:cNvSpPr>
          <p:nvPr/>
        </p:nvSpPr>
        <p:spPr bwMode="auto">
          <a:xfrm>
            <a:off x="4191000" y="5375275"/>
            <a:ext cx="1219200" cy="838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1400">
                <a:solidFill>
                  <a:srgbClr val="FFFFFF"/>
                </a:solidFill>
                <a:latin typeface="Arial" panose="020B0604020202020204" pitchFamily="34" charset="0"/>
              </a:rPr>
              <a:t>Record whose </a:t>
            </a:r>
          </a:p>
          <a:p>
            <a:pPr algn="ctr" fontAlgn="base">
              <a:spcBef>
                <a:spcPct val="0"/>
              </a:spcBef>
              <a:spcAft>
                <a:spcPct val="0"/>
              </a:spcAft>
            </a:pPr>
            <a:r>
              <a:rPr lang="en-US" altLang="ti-ET" sz="1400">
                <a:solidFill>
                  <a:srgbClr val="FFFFFF"/>
                </a:solidFill>
                <a:latin typeface="Arial" panose="020B0604020202020204" pitchFamily="34" charset="0"/>
              </a:rPr>
              <a:t>key hashes </a:t>
            </a:r>
          </a:p>
          <a:p>
            <a:pPr algn="ctr" fontAlgn="base">
              <a:spcBef>
                <a:spcPct val="0"/>
              </a:spcBef>
              <a:spcAft>
                <a:spcPct val="0"/>
              </a:spcAft>
            </a:pPr>
            <a:r>
              <a:rPr lang="en-US" altLang="ti-ET" sz="1400">
                <a:solidFill>
                  <a:srgbClr val="FFFFFF"/>
                </a:solidFill>
                <a:latin typeface="Arial" panose="020B0604020202020204" pitchFamily="34" charset="0"/>
              </a:rPr>
              <a:t>to 1</a:t>
            </a:r>
          </a:p>
          <a:p>
            <a:pPr algn="ctr" fontAlgn="base">
              <a:spcBef>
                <a:spcPct val="0"/>
              </a:spcBef>
              <a:spcAft>
                <a:spcPct val="0"/>
              </a:spcAft>
            </a:pPr>
            <a:endParaRPr lang="en-US" altLang="ti-ET" sz="1400">
              <a:solidFill>
                <a:srgbClr val="FFFFFF"/>
              </a:solidFill>
              <a:latin typeface="Arial" panose="020B0604020202020204" pitchFamily="34" charset="0"/>
            </a:endParaRPr>
          </a:p>
        </p:txBody>
      </p:sp>
      <p:sp>
        <p:nvSpPr>
          <p:cNvPr id="105509" name="Rectangle 37">
            <a:extLst>
              <a:ext uri="{FF2B5EF4-FFF2-40B4-BE49-F238E27FC236}">
                <a16:creationId xmlns:a16="http://schemas.microsoft.com/office/drawing/2014/main" id="{A6A254A5-0B1C-4F37-89B5-5A201744534E}"/>
              </a:ext>
            </a:extLst>
          </p:cNvPr>
          <p:cNvSpPr>
            <a:spLocks noChangeArrowheads="1"/>
          </p:cNvSpPr>
          <p:nvPr/>
        </p:nvSpPr>
        <p:spPr bwMode="auto">
          <a:xfrm>
            <a:off x="4191000" y="5984875"/>
            <a:ext cx="1219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510" name="Line 38">
            <a:extLst>
              <a:ext uri="{FF2B5EF4-FFF2-40B4-BE49-F238E27FC236}">
                <a16:creationId xmlns:a16="http://schemas.microsoft.com/office/drawing/2014/main" id="{918F24C6-C4FC-47D3-9E4F-090356FA34EB}"/>
              </a:ext>
            </a:extLst>
          </p:cNvPr>
          <p:cNvSpPr>
            <a:spLocks noChangeShapeType="1"/>
          </p:cNvSpPr>
          <p:nvPr/>
        </p:nvSpPr>
        <p:spPr bwMode="auto">
          <a:xfrm flipH="1">
            <a:off x="4724400" y="6061075"/>
            <a:ext cx="1524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5511" name="Text Box 39">
            <a:extLst>
              <a:ext uri="{FF2B5EF4-FFF2-40B4-BE49-F238E27FC236}">
                <a16:creationId xmlns:a16="http://schemas.microsoft.com/office/drawing/2014/main" id="{71FE062E-68E6-4483-82D0-1650C9592BA4}"/>
              </a:ext>
            </a:extLst>
          </p:cNvPr>
          <p:cNvSpPr txBox="1">
            <a:spLocks noChangeArrowheads="1"/>
          </p:cNvSpPr>
          <p:nvPr/>
        </p:nvSpPr>
        <p:spPr bwMode="auto">
          <a:xfrm>
            <a:off x="4438650" y="61404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3600">
                <a:solidFill>
                  <a:srgbClr val="FFFFFF"/>
                </a:solidFill>
                <a:latin typeface="Times New Roman" panose="02020603050405020304" pitchFamily="18" charset="0"/>
              </a:rPr>
              <a:t>…</a:t>
            </a:r>
          </a:p>
        </p:txBody>
      </p:sp>
      <p:sp>
        <p:nvSpPr>
          <p:cNvPr id="105512" name="Line 40">
            <a:extLst>
              <a:ext uri="{FF2B5EF4-FFF2-40B4-BE49-F238E27FC236}">
                <a16:creationId xmlns:a16="http://schemas.microsoft.com/office/drawing/2014/main" id="{47850006-50CC-4AA7-BB06-C14DC79D5676}"/>
              </a:ext>
            </a:extLst>
          </p:cNvPr>
          <p:cNvSpPr>
            <a:spLocks noChangeShapeType="1"/>
          </p:cNvSpPr>
          <p:nvPr/>
        </p:nvSpPr>
        <p:spPr bwMode="auto">
          <a:xfrm>
            <a:off x="4953000" y="3352801"/>
            <a:ext cx="76200" cy="955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5513" name="Rectangle 41">
            <a:extLst>
              <a:ext uri="{FF2B5EF4-FFF2-40B4-BE49-F238E27FC236}">
                <a16:creationId xmlns:a16="http://schemas.microsoft.com/office/drawing/2014/main" id="{291901C7-4E1B-4EFE-8049-6230D723FDAE}"/>
              </a:ext>
            </a:extLst>
          </p:cNvPr>
          <p:cNvSpPr>
            <a:spLocks noChangeArrowheads="1"/>
          </p:cNvSpPr>
          <p:nvPr/>
        </p:nvSpPr>
        <p:spPr bwMode="auto">
          <a:xfrm>
            <a:off x="6096000" y="4232275"/>
            <a:ext cx="1219200" cy="838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1400">
                <a:solidFill>
                  <a:srgbClr val="FFFFFF"/>
                </a:solidFill>
                <a:latin typeface="Arial" panose="020B0604020202020204" pitchFamily="34" charset="0"/>
              </a:rPr>
              <a:t>Record whose </a:t>
            </a:r>
          </a:p>
          <a:p>
            <a:pPr algn="ctr" fontAlgn="base">
              <a:spcBef>
                <a:spcPct val="0"/>
              </a:spcBef>
              <a:spcAft>
                <a:spcPct val="0"/>
              </a:spcAft>
            </a:pPr>
            <a:r>
              <a:rPr lang="en-US" altLang="ti-ET" sz="1400">
                <a:solidFill>
                  <a:srgbClr val="FFFFFF"/>
                </a:solidFill>
                <a:latin typeface="Arial" panose="020B0604020202020204" pitchFamily="34" charset="0"/>
              </a:rPr>
              <a:t>key hashes </a:t>
            </a:r>
          </a:p>
          <a:p>
            <a:pPr algn="ctr" fontAlgn="base">
              <a:spcBef>
                <a:spcPct val="0"/>
              </a:spcBef>
              <a:spcAft>
                <a:spcPct val="0"/>
              </a:spcAft>
            </a:pPr>
            <a:r>
              <a:rPr lang="en-US" altLang="ti-ET" sz="1400">
                <a:solidFill>
                  <a:srgbClr val="FFFFFF"/>
                </a:solidFill>
                <a:latin typeface="Arial" panose="020B0604020202020204" pitchFamily="34" charset="0"/>
              </a:rPr>
              <a:t>to 3</a:t>
            </a:r>
          </a:p>
          <a:p>
            <a:pPr algn="ctr" fontAlgn="base">
              <a:spcBef>
                <a:spcPct val="0"/>
              </a:spcBef>
              <a:spcAft>
                <a:spcPct val="0"/>
              </a:spcAft>
            </a:pPr>
            <a:endParaRPr lang="en-US" altLang="ti-ET" sz="1400">
              <a:solidFill>
                <a:srgbClr val="FFFFFF"/>
              </a:solidFill>
              <a:latin typeface="Arial" panose="020B0604020202020204" pitchFamily="34" charset="0"/>
            </a:endParaRPr>
          </a:p>
        </p:txBody>
      </p:sp>
      <p:sp>
        <p:nvSpPr>
          <p:cNvPr id="105514" name="Rectangle 42">
            <a:extLst>
              <a:ext uri="{FF2B5EF4-FFF2-40B4-BE49-F238E27FC236}">
                <a16:creationId xmlns:a16="http://schemas.microsoft.com/office/drawing/2014/main" id="{B12117A6-B640-4D8C-9A47-5B04A2764B44}"/>
              </a:ext>
            </a:extLst>
          </p:cNvPr>
          <p:cNvSpPr>
            <a:spLocks noChangeArrowheads="1"/>
          </p:cNvSpPr>
          <p:nvPr/>
        </p:nvSpPr>
        <p:spPr bwMode="auto">
          <a:xfrm>
            <a:off x="6096000" y="4841875"/>
            <a:ext cx="1219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515" name="Line 43">
            <a:extLst>
              <a:ext uri="{FF2B5EF4-FFF2-40B4-BE49-F238E27FC236}">
                <a16:creationId xmlns:a16="http://schemas.microsoft.com/office/drawing/2014/main" id="{016E30E8-DFB3-4EBC-8AF8-CDC855A8E06E}"/>
              </a:ext>
            </a:extLst>
          </p:cNvPr>
          <p:cNvSpPr>
            <a:spLocks noChangeShapeType="1"/>
          </p:cNvSpPr>
          <p:nvPr/>
        </p:nvSpPr>
        <p:spPr bwMode="auto">
          <a:xfrm flipH="1">
            <a:off x="6629400" y="4918075"/>
            <a:ext cx="1524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5516" name="Rectangle 44">
            <a:extLst>
              <a:ext uri="{FF2B5EF4-FFF2-40B4-BE49-F238E27FC236}">
                <a16:creationId xmlns:a16="http://schemas.microsoft.com/office/drawing/2014/main" id="{72EAF936-271E-4A9F-8F23-A663A3C2F83D}"/>
              </a:ext>
            </a:extLst>
          </p:cNvPr>
          <p:cNvSpPr>
            <a:spLocks noChangeArrowheads="1"/>
          </p:cNvSpPr>
          <p:nvPr/>
        </p:nvSpPr>
        <p:spPr bwMode="auto">
          <a:xfrm>
            <a:off x="5867400" y="5299075"/>
            <a:ext cx="1219200" cy="838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en-US" altLang="ti-ET" sz="1400">
                <a:solidFill>
                  <a:srgbClr val="FFFFFF"/>
                </a:solidFill>
                <a:latin typeface="Arial" panose="020B0604020202020204" pitchFamily="34" charset="0"/>
              </a:rPr>
              <a:t>Record whose </a:t>
            </a:r>
          </a:p>
          <a:p>
            <a:pPr algn="ctr" fontAlgn="base">
              <a:spcBef>
                <a:spcPct val="0"/>
              </a:spcBef>
              <a:spcAft>
                <a:spcPct val="0"/>
              </a:spcAft>
            </a:pPr>
            <a:r>
              <a:rPr lang="en-US" altLang="ti-ET" sz="1400">
                <a:solidFill>
                  <a:srgbClr val="FFFFFF"/>
                </a:solidFill>
                <a:latin typeface="Arial" panose="020B0604020202020204" pitchFamily="34" charset="0"/>
              </a:rPr>
              <a:t>key hashes </a:t>
            </a:r>
          </a:p>
          <a:p>
            <a:pPr algn="ctr" fontAlgn="base">
              <a:spcBef>
                <a:spcPct val="0"/>
              </a:spcBef>
              <a:spcAft>
                <a:spcPct val="0"/>
              </a:spcAft>
            </a:pPr>
            <a:r>
              <a:rPr lang="en-US" altLang="ti-ET" sz="1400">
                <a:solidFill>
                  <a:srgbClr val="FFFFFF"/>
                </a:solidFill>
                <a:latin typeface="Arial" panose="020B0604020202020204" pitchFamily="34" charset="0"/>
              </a:rPr>
              <a:t>to 3</a:t>
            </a:r>
          </a:p>
          <a:p>
            <a:pPr algn="ctr" fontAlgn="base">
              <a:spcBef>
                <a:spcPct val="0"/>
              </a:spcBef>
              <a:spcAft>
                <a:spcPct val="0"/>
              </a:spcAft>
            </a:pPr>
            <a:endParaRPr lang="en-US" altLang="ti-ET" sz="1400">
              <a:solidFill>
                <a:srgbClr val="FFFFFF"/>
              </a:solidFill>
              <a:latin typeface="Arial" panose="020B0604020202020204" pitchFamily="34" charset="0"/>
            </a:endParaRPr>
          </a:p>
        </p:txBody>
      </p:sp>
      <p:sp>
        <p:nvSpPr>
          <p:cNvPr id="105517" name="Rectangle 45">
            <a:extLst>
              <a:ext uri="{FF2B5EF4-FFF2-40B4-BE49-F238E27FC236}">
                <a16:creationId xmlns:a16="http://schemas.microsoft.com/office/drawing/2014/main" id="{FDEABBA2-3034-49A0-9CC1-6C94D5BFF5D3}"/>
              </a:ext>
            </a:extLst>
          </p:cNvPr>
          <p:cNvSpPr>
            <a:spLocks noChangeArrowheads="1"/>
          </p:cNvSpPr>
          <p:nvPr/>
        </p:nvSpPr>
        <p:spPr bwMode="auto">
          <a:xfrm>
            <a:off x="5867400" y="5908675"/>
            <a:ext cx="12192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ti-ET" sz="2400">
              <a:solidFill>
                <a:srgbClr val="FFFFFF"/>
              </a:solidFill>
            </a:endParaRPr>
          </a:p>
        </p:txBody>
      </p:sp>
      <p:sp>
        <p:nvSpPr>
          <p:cNvPr id="105518" name="Line 46">
            <a:extLst>
              <a:ext uri="{FF2B5EF4-FFF2-40B4-BE49-F238E27FC236}">
                <a16:creationId xmlns:a16="http://schemas.microsoft.com/office/drawing/2014/main" id="{F98D6632-0C0C-4147-8971-896CB122A46C}"/>
              </a:ext>
            </a:extLst>
          </p:cNvPr>
          <p:cNvSpPr>
            <a:spLocks noChangeShapeType="1"/>
          </p:cNvSpPr>
          <p:nvPr/>
        </p:nvSpPr>
        <p:spPr bwMode="auto">
          <a:xfrm flipH="1">
            <a:off x="6400800" y="5984875"/>
            <a:ext cx="1524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5519" name="Text Box 47">
            <a:extLst>
              <a:ext uri="{FF2B5EF4-FFF2-40B4-BE49-F238E27FC236}">
                <a16:creationId xmlns:a16="http://schemas.microsoft.com/office/drawing/2014/main" id="{6851F2BB-0E06-4E9E-8A98-8D5A1476F2C3}"/>
              </a:ext>
            </a:extLst>
          </p:cNvPr>
          <p:cNvSpPr txBox="1">
            <a:spLocks noChangeArrowheads="1"/>
          </p:cNvSpPr>
          <p:nvPr/>
        </p:nvSpPr>
        <p:spPr bwMode="auto">
          <a:xfrm>
            <a:off x="6115050" y="6064250"/>
            <a:ext cx="641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3600">
                <a:solidFill>
                  <a:srgbClr val="FFFFFF"/>
                </a:solidFill>
                <a:latin typeface="Times New Roman" panose="02020603050405020304" pitchFamily="18" charset="0"/>
              </a:rPr>
              <a:t>…</a:t>
            </a:r>
          </a:p>
        </p:txBody>
      </p:sp>
      <p:sp>
        <p:nvSpPr>
          <p:cNvPr id="105520" name="Line 48">
            <a:extLst>
              <a:ext uri="{FF2B5EF4-FFF2-40B4-BE49-F238E27FC236}">
                <a16:creationId xmlns:a16="http://schemas.microsoft.com/office/drawing/2014/main" id="{E393CDA1-B831-47E7-A555-494009C51B02}"/>
              </a:ext>
            </a:extLst>
          </p:cNvPr>
          <p:cNvSpPr>
            <a:spLocks noChangeShapeType="1"/>
          </p:cNvSpPr>
          <p:nvPr/>
        </p:nvSpPr>
        <p:spPr bwMode="auto">
          <a:xfrm>
            <a:off x="6096000" y="3276601"/>
            <a:ext cx="609600" cy="95567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ti-ET" sz="2400">
              <a:solidFill>
                <a:srgbClr val="FFFFFF"/>
              </a:solidFill>
            </a:endParaRPr>
          </a:p>
        </p:txBody>
      </p:sp>
      <p:sp>
        <p:nvSpPr>
          <p:cNvPr id="105521" name="Text Box 49">
            <a:extLst>
              <a:ext uri="{FF2B5EF4-FFF2-40B4-BE49-F238E27FC236}">
                <a16:creationId xmlns:a16="http://schemas.microsoft.com/office/drawing/2014/main" id="{5432B550-8439-4BC5-8AD5-D5B7DEC7175A}"/>
              </a:ext>
            </a:extLst>
          </p:cNvPr>
          <p:cNvSpPr txBox="1">
            <a:spLocks noChangeArrowheads="1"/>
          </p:cNvSpPr>
          <p:nvPr/>
        </p:nvSpPr>
        <p:spPr bwMode="auto">
          <a:xfrm>
            <a:off x="7848600" y="4606925"/>
            <a:ext cx="7429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4400">
                <a:solidFill>
                  <a:srgbClr val="FFFFFF"/>
                </a:solidFill>
                <a:latin typeface="Times New Roman" panose="02020603050405020304" pitchFamily="18"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0808436-08D7-4368-98EA-E4FC352A1799}"/>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Time Analysis of Hashing</a:t>
            </a:r>
          </a:p>
        </p:txBody>
      </p:sp>
      <p:sp>
        <p:nvSpPr>
          <p:cNvPr id="106499" name="Rectangle 3">
            <a:extLst>
              <a:ext uri="{FF2B5EF4-FFF2-40B4-BE49-F238E27FC236}">
                <a16:creationId xmlns:a16="http://schemas.microsoft.com/office/drawing/2014/main" id="{1B9A8350-EE00-46E9-B1D0-164DFE004CDB}"/>
              </a:ext>
            </a:extLst>
          </p:cNvPr>
          <p:cNvSpPr>
            <a:spLocks noGrp="1" noChangeArrowheads="1"/>
          </p:cNvSpPr>
          <p:nvPr>
            <p:ph type="body" idx="1"/>
          </p:nvPr>
        </p:nvSpPr>
        <p:spPr/>
        <p:txBody>
          <a:bodyPr/>
          <a:lstStyle/>
          <a:p>
            <a:pPr>
              <a:lnSpc>
                <a:spcPct val="90000"/>
              </a:lnSpc>
            </a:pPr>
            <a:r>
              <a:rPr lang="en-US" altLang="ti-ET"/>
              <a:t>Worst case: every key gets hashed to same array index!  O(n) search!!</a:t>
            </a:r>
          </a:p>
          <a:p>
            <a:pPr>
              <a:lnSpc>
                <a:spcPct val="90000"/>
              </a:lnSpc>
            </a:pPr>
            <a:r>
              <a:rPr lang="en-US" altLang="ti-ET"/>
              <a:t>Luckily, average case is more promising.</a:t>
            </a:r>
          </a:p>
          <a:p>
            <a:pPr>
              <a:lnSpc>
                <a:spcPct val="90000"/>
              </a:lnSpc>
            </a:pPr>
            <a:r>
              <a:rPr lang="en-US" altLang="ti-ET"/>
              <a:t>First we define a fraction called the hash table </a:t>
            </a:r>
            <a:r>
              <a:rPr lang="en-US" altLang="ti-ET" i="1"/>
              <a:t>load factor:</a:t>
            </a:r>
          </a:p>
          <a:p>
            <a:pPr lvl="1">
              <a:lnSpc>
                <a:spcPct val="90000"/>
              </a:lnSpc>
              <a:buFontTx/>
              <a:buNone/>
            </a:pPr>
            <a:r>
              <a:rPr lang="en-US" altLang="ti-ET" i="1"/>
              <a:t>			</a:t>
            </a:r>
          </a:p>
          <a:p>
            <a:pPr lvl="1">
              <a:lnSpc>
                <a:spcPct val="90000"/>
              </a:lnSpc>
              <a:buFontTx/>
              <a:buNone/>
            </a:pPr>
            <a:r>
              <a:rPr lang="en-US" altLang="ti-ET" i="1">
                <a:latin typeface="Symbol" panose="05050102010706020507" pitchFamily="18" charset="2"/>
              </a:rPr>
              <a:t>a</a:t>
            </a:r>
            <a:r>
              <a:rPr lang="en-US" altLang="ti-ET" i="1"/>
              <a:t> = </a:t>
            </a:r>
            <a:r>
              <a:rPr lang="en-US" altLang="ti-ET" i="1" u="sng"/>
              <a:t>number of occupied table locations</a:t>
            </a:r>
          </a:p>
          <a:p>
            <a:pPr lvl="1">
              <a:lnSpc>
                <a:spcPct val="90000"/>
              </a:lnSpc>
              <a:buFontTx/>
              <a:buNone/>
            </a:pPr>
            <a:r>
              <a:rPr lang="en-US" altLang="ti-ET" i="1"/>
              <a:t>		  	size of table’s array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5EE509B7-7FDB-4486-85F4-F58C01F291EF}"/>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Average Search Times</a:t>
            </a:r>
          </a:p>
        </p:txBody>
      </p:sp>
      <p:sp>
        <p:nvSpPr>
          <p:cNvPr id="107523" name="Rectangle 3">
            <a:extLst>
              <a:ext uri="{FF2B5EF4-FFF2-40B4-BE49-F238E27FC236}">
                <a16:creationId xmlns:a16="http://schemas.microsoft.com/office/drawing/2014/main" id="{CABEFA62-C32A-48DF-A3C7-26A595D2C366}"/>
              </a:ext>
            </a:extLst>
          </p:cNvPr>
          <p:cNvSpPr>
            <a:spLocks noGrp="1" noChangeArrowheads="1"/>
          </p:cNvSpPr>
          <p:nvPr>
            <p:ph type="body" idx="1"/>
          </p:nvPr>
        </p:nvSpPr>
        <p:spPr/>
        <p:txBody>
          <a:bodyPr/>
          <a:lstStyle/>
          <a:p>
            <a:pPr>
              <a:buFontTx/>
              <a:buNone/>
            </a:pPr>
            <a:r>
              <a:rPr lang="en-US" altLang="ti-ET" sz="2800"/>
              <a:t>For open addressing with linear probing, average number of table elements examined in a successful search is approximately:</a:t>
            </a:r>
          </a:p>
          <a:p>
            <a:pPr lvl="1">
              <a:buFontTx/>
              <a:buNone/>
            </a:pPr>
            <a:r>
              <a:rPr lang="en-US" altLang="ti-ET"/>
              <a:t>				</a:t>
            </a:r>
          </a:p>
          <a:p>
            <a:pPr lvl="1">
              <a:buFontTx/>
              <a:buNone/>
            </a:pPr>
            <a:r>
              <a:rPr lang="en-US" altLang="ti-ET"/>
              <a:t>		½ (1+ 1/(1-</a:t>
            </a:r>
            <a:r>
              <a:rPr lang="en-US" altLang="ti-ET">
                <a:latin typeface="Symbol" panose="05050102010706020507" pitchFamily="18" charset="2"/>
              </a:rPr>
              <a:t>a</a:t>
            </a:r>
            <a:r>
              <a:rPr lang="en-US" altLang="ti-ET"/>
              <a:t>))</a:t>
            </a:r>
          </a:p>
          <a:p>
            <a:pPr lvl="1">
              <a:buFontTx/>
              <a:buNone/>
            </a:pPr>
            <a:endParaRPr lang="en-US" altLang="ti-ET"/>
          </a:p>
          <a:p>
            <a:pPr lvl="1">
              <a:buFontTx/>
              <a:buNone/>
            </a:pPr>
            <a:r>
              <a:rPr lang="en-US" altLang="ti-ET"/>
              <a:t>Double hashing: -ln(1-</a:t>
            </a:r>
            <a:r>
              <a:rPr lang="en-US" altLang="ti-ET">
                <a:latin typeface="Symbol" panose="05050102010706020507" pitchFamily="18" charset="2"/>
              </a:rPr>
              <a:t>a</a:t>
            </a:r>
            <a:r>
              <a:rPr lang="en-US" altLang="ti-ET"/>
              <a:t>)/</a:t>
            </a:r>
            <a:r>
              <a:rPr lang="en-US" altLang="ti-ET">
                <a:latin typeface="Symbol" panose="05050102010706020507" pitchFamily="18" charset="2"/>
              </a:rPr>
              <a:t>a</a:t>
            </a:r>
          </a:p>
          <a:p>
            <a:pPr lvl="1">
              <a:buFontTx/>
              <a:buNone/>
            </a:pPr>
            <a:r>
              <a:rPr lang="en-US" altLang="ti-ET"/>
              <a:t>Chained hashing</a:t>
            </a:r>
            <a:r>
              <a:rPr lang="en-US" altLang="ti-ET">
                <a:latin typeface="Symbol" panose="05050102010706020507" pitchFamily="18" charset="2"/>
              </a:rPr>
              <a:t>: 1+a/2</a:t>
            </a:r>
          </a:p>
          <a:p>
            <a:pPr lvl="1">
              <a:buFontTx/>
              <a:buNone/>
            </a:pPr>
            <a:endParaRPr lang="en-US" altLang="ti-ET">
              <a:latin typeface="Symbol" panose="05050102010706020507" pitchFamily="18" charset="2"/>
            </a:endParaRPr>
          </a:p>
          <a:p>
            <a:pPr lvl="1">
              <a:buFontTx/>
              <a:buNone/>
            </a:pPr>
            <a:endParaRPr lang="en-US" altLang="ti-ET">
              <a:latin typeface="Symbol" panose="05050102010706020507" pitchFamily="18" charset="2"/>
            </a:endParaRPr>
          </a:p>
          <a:p>
            <a:pPr lvl="1">
              <a:buFontTx/>
              <a:buNone/>
            </a:pPr>
            <a:endParaRPr lang="en-US" altLang="ti-ET"/>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644" name="Group 100">
            <a:extLst>
              <a:ext uri="{FF2B5EF4-FFF2-40B4-BE49-F238E27FC236}">
                <a16:creationId xmlns:a16="http://schemas.microsoft.com/office/drawing/2014/main" id="{15A9E2EC-D5F1-49CE-BFAA-C7D63650B77B}"/>
              </a:ext>
            </a:extLst>
          </p:cNvPr>
          <p:cNvGraphicFramePr>
            <a:graphicFrameLocks noGrp="1"/>
          </p:cNvGraphicFramePr>
          <p:nvPr/>
        </p:nvGraphicFramePr>
        <p:xfrm>
          <a:off x="2362200" y="914401"/>
          <a:ext cx="7696200" cy="5321936"/>
        </p:xfrm>
        <a:graphic>
          <a:graphicData uri="http://schemas.openxmlformats.org/drawingml/2006/table">
            <a:tbl>
              <a:tblPr/>
              <a:tblGrid>
                <a:gridCol w="1352550">
                  <a:extLst>
                    <a:ext uri="{9D8B030D-6E8A-4147-A177-3AD203B41FA5}">
                      <a16:colId xmlns:a16="http://schemas.microsoft.com/office/drawing/2014/main" val="201781567"/>
                    </a:ext>
                  </a:extLst>
                </a:gridCol>
                <a:gridCol w="2114550">
                  <a:extLst>
                    <a:ext uri="{9D8B030D-6E8A-4147-A177-3AD203B41FA5}">
                      <a16:colId xmlns:a16="http://schemas.microsoft.com/office/drawing/2014/main" val="2192432747"/>
                    </a:ext>
                  </a:extLst>
                </a:gridCol>
                <a:gridCol w="2114550">
                  <a:extLst>
                    <a:ext uri="{9D8B030D-6E8A-4147-A177-3AD203B41FA5}">
                      <a16:colId xmlns:a16="http://schemas.microsoft.com/office/drawing/2014/main" val="2471504718"/>
                    </a:ext>
                  </a:extLst>
                </a:gridCol>
                <a:gridCol w="2114550">
                  <a:extLst>
                    <a:ext uri="{9D8B030D-6E8A-4147-A177-3AD203B41FA5}">
                      <a16:colId xmlns:a16="http://schemas.microsoft.com/office/drawing/2014/main" val="4091259905"/>
                    </a:ext>
                  </a:extLst>
                </a:gridCol>
              </a:tblGrid>
              <a:tr h="73183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ti-ET" sz="2000" b="0" i="0" u="none" strike="noStrike" cap="none" normalizeH="0" baseline="0">
                        <a:ln>
                          <a:noFill/>
                        </a:ln>
                        <a:solidFill>
                          <a:schemeClr val="tx2"/>
                        </a:solidFill>
                        <a:effectLst/>
                        <a:latin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2"/>
                          </a:solidFill>
                          <a:effectLst/>
                          <a:latin typeface="Times New Roman" panose="02020603050405020304" pitchFamily="18" charset="0"/>
                        </a:rPr>
                        <a:t>Load factor(</a:t>
                      </a:r>
                      <a:r>
                        <a:rPr kumimoji="0" lang="en-US" altLang="ti-ET" sz="2000" b="0" i="0" u="none" strike="noStrike" cap="none" normalizeH="0" baseline="0">
                          <a:ln>
                            <a:noFill/>
                          </a:ln>
                          <a:solidFill>
                            <a:schemeClr val="tx2"/>
                          </a:solidFill>
                          <a:effectLst/>
                          <a:latin typeface="Symbol" panose="05050102010706020507" pitchFamily="18" charset="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2"/>
                          </a:solidFill>
                          <a:effectLst/>
                          <a:latin typeface="Times New Roman" panose="02020603050405020304" pitchFamily="18" charset="0"/>
                        </a:rPr>
                        <a:t>Open addressing, linear probing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2"/>
                          </a:solidFill>
                          <a:effectLst/>
                          <a:latin typeface="Times New Roman" panose="02020603050405020304" pitchFamily="18" charset="0"/>
                        </a:rPr>
                        <a:t>½ (1+1/(1-</a:t>
                      </a:r>
                      <a:r>
                        <a:rPr kumimoji="0" lang="en-US" altLang="ti-ET" sz="2000" b="0" i="0" u="none" strike="noStrike" cap="none" normalizeH="0" baseline="0">
                          <a:ln>
                            <a:noFill/>
                          </a:ln>
                          <a:solidFill>
                            <a:schemeClr val="tx2"/>
                          </a:solidFill>
                          <a:effectLst/>
                          <a:latin typeface="Symbol" panose="05050102010706020507" pitchFamily="18" charset="2"/>
                        </a:rPr>
                        <a:t>a</a:t>
                      </a:r>
                      <a:r>
                        <a:rPr kumimoji="0" lang="en-US" altLang="ti-ET" sz="2000" b="0" i="0" u="none" strike="noStrike" cap="none" normalizeH="0" baseline="0">
                          <a:ln>
                            <a:noFill/>
                          </a:ln>
                          <a:solidFill>
                            <a:schemeClr val="tx2"/>
                          </a:solidFill>
                          <a:effectLst/>
                          <a:latin typeface="Times New Roman" panose="02020603050405020304" pitchFamily="18" charset="0"/>
                        </a:rPr>
                        <a:t>))</a:t>
                      </a:r>
                      <a:endParaRPr kumimoji="0" lang="en-US" altLang="ti-ET" sz="1800" b="0" i="0" u="none" strike="noStrike" cap="none" normalizeH="0" baseline="0">
                        <a:ln>
                          <a:noFill/>
                        </a:ln>
                        <a:solidFill>
                          <a:schemeClr val="tx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2"/>
                          </a:solidFill>
                          <a:effectLst/>
                          <a:latin typeface="Times New Roman" panose="02020603050405020304" pitchFamily="18" charset="0"/>
                        </a:rPr>
                        <a:t>Open addressing double hashing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2"/>
                          </a:solidFill>
                          <a:effectLst/>
                          <a:latin typeface="Times New Roman" panose="02020603050405020304" pitchFamily="18" charset="0"/>
                        </a:rPr>
                        <a:t>-ln(1-</a:t>
                      </a:r>
                      <a:r>
                        <a:rPr kumimoji="0" lang="en-US" altLang="ti-ET" sz="2000" b="0" i="0" u="none" strike="noStrike" cap="none" normalizeH="0" baseline="0">
                          <a:ln>
                            <a:noFill/>
                          </a:ln>
                          <a:solidFill>
                            <a:schemeClr val="tx2"/>
                          </a:solidFill>
                          <a:effectLst/>
                          <a:latin typeface="Symbol" panose="05050102010706020507" pitchFamily="18" charset="2"/>
                        </a:rPr>
                        <a:t>a</a:t>
                      </a:r>
                      <a:r>
                        <a:rPr kumimoji="0" lang="en-US" altLang="ti-ET" sz="2000" b="0" i="0" u="none" strike="noStrike" cap="none" normalizeH="0" baseline="0">
                          <a:ln>
                            <a:noFill/>
                          </a:ln>
                          <a:solidFill>
                            <a:schemeClr val="tx2"/>
                          </a:solidFill>
                          <a:effectLst/>
                          <a:latin typeface="Times New Roman" panose="02020603050405020304" pitchFamily="18" charset="0"/>
                        </a:rPr>
                        <a:t>)/</a:t>
                      </a:r>
                      <a:r>
                        <a:rPr kumimoji="0" lang="en-US" altLang="ti-ET" sz="2000" b="0" i="0" u="none" strike="noStrike" cap="none" normalizeH="0" baseline="0">
                          <a:ln>
                            <a:noFill/>
                          </a:ln>
                          <a:solidFill>
                            <a:schemeClr val="tx2"/>
                          </a:solidFill>
                          <a:effectLst/>
                          <a:latin typeface="Symbol" panose="05050102010706020507" pitchFamily="18" charset="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ti-ET" sz="2000" b="0" i="0" u="none" strike="noStrike" cap="none" normalizeH="0" baseline="0">
                        <a:ln>
                          <a:noFill/>
                        </a:ln>
                        <a:solidFill>
                          <a:schemeClr val="tx2"/>
                        </a:solidFill>
                        <a:effectLst/>
                        <a:latin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2"/>
                          </a:solidFill>
                          <a:effectLst/>
                          <a:latin typeface="Times New Roman" panose="02020603050405020304" pitchFamily="18" charset="0"/>
                        </a:rPr>
                        <a:t>Chained hashing</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2"/>
                          </a:solidFill>
                          <a:effectLst/>
                          <a:latin typeface="Symbol" panose="05050102010706020507" pitchFamily="18" charset="2"/>
                        </a:rPr>
                        <a:t>1+a/2</a:t>
                      </a:r>
                      <a:endParaRPr kumimoji="0" lang="en-US" altLang="ti-ET" sz="2000" b="0" i="0" u="none" strike="noStrike" cap="none" normalizeH="0" baseline="0">
                        <a:ln>
                          <a:noFill/>
                        </a:ln>
                        <a:solidFill>
                          <a:schemeClr val="tx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08800672"/>
                  </a:ext>
                </a:extLst>
              </a:tr>
              <a:tr h="5238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2"/>
                          </a:solidFill>
                          <a:effectLst/>
                          <a:latin typeface="Times New Roman" panose="02020603050405020304" pitchFamily="18" charset="0"/>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2351539"/>
                  </a:ext>
                </a:extLst>
              </a:tr>
              <a:tr h="5238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2"/>
                          </a:solidFill>
                          <a:effectLst/>
                          <a:latin typeface="Times New Roman" panose="02020603050405020304" pitchFamily="18" charset="0"/>
                        </a:rPr>
                        <a:t>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2796441"/>
                  </a:ext>
                </a:extLst>
              </a:tr>
              <a:tr h="5254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2"/>
                          </a:solidFill>
                          <a:effectLst/>
                          <a:latin typeface="Times New Roman" panose="02020603050405020304" pitchFamily="18" charset="0"/>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2.17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01144942"/>
                  </a:ext>
                </a:extLst>
              </a:tr>
              <a:tr h="5238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2"/>
                          </a:solidFill>
                          <a:effectLst/>
                          <a:latin typeface="Times New Roman" panose="02020603050405020304" pitchFamily="18" charset="0"/>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4667225"/>
                  </a:ext>
                </a:extLst>
              </a:tr>
              <a:tr h="5238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2"/>
                          </a:solidFill>
                          <a:effectLst/>
                          <a:latin typeface="Times New Roman" panose="02020603050405020304" pitchFamily="18" charset="0"/>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5.50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95037378"/>
                  </a:ext>
                </a:extLst>
              </a:tr>
              <a:tr h="5238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2"/>
                          </a:solidFill>
                          <a:effectLst/>
                          <a:latin typeface="Times New Roman" panose="02020603050405020304" pitchFamily="18"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1"/>
                          </a:solidFill>
                          <a:effectLst/>
                          <a:latin typeface="Times New Roman" panose="02020603050405020304" pitchFamily="18" charset="0"/>
                        </a:rPr>
                        <a:t>Not applicable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1"/>
                          </a:solidFill>
                          <a:effectLst/>
                          <a:latin typeface="Times New Roman" panose="02020603050405020304" pitchFamily="18" charset="0"/>
                        </a:rPr>
                        <a:t>Not applicable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9496221"/>
                  </a:ext>
                </a:extLst>
              </a:tr>
              <a:tr h="52546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2"/>
                          </a:solidFill>
                          <a:effectLst/>
                          <a:latin typeface="Times New Roman" panose="02020603050405020304" pitchFamily="18"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1"/>
                          </a:solidFill>
                          <a:effectLst/>
                          <a:latin typeface="Times New Roman" panose="02020603050405020304" pitchFamily="18" charset="0"/>
                        </a:rPr>
                        <a:t>Not applicable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1"/>
                          </a:solidFill>
                          <a:effectLst/>
                          <a:latin typeface="Times New Roman" panose="02020603050405020304" pitchFamily="18" charset="0"/>
                        </a:rPr>
                        <a:t>Not applicable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4468101"/>
                  </a:ext>
                </a:extLst>
              </a:tr>
              <a:tr h="5238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2"/>
                          </a:solidFill>
                          <a:effectLst/>
                          <a:latin typeface="Times New Roman" panose="02020603050405020304" pitchFamily="18"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1"/>
                          </a:solidFill>
                          <a:effectLst/>
                          <a:latin typeface="Times New Roman" panose="02020603050405020304" pitchFamily="18" charset="0"/>
                        </a:rPr>
                        <a:t>Not applicable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000" b="0" i="0" u="none" strike="noStrike" cap="none" normalizeH="0" baseline="0">
                          <a:ln>
                            <a:noFill/>
                          </a:ln>
                          <a:solidFill>
                            <a:schemeClr val="tx1"/>
                          </a:solidFill>
                          <a:effectLst/>
                          <a:latin typeface="Times New Roman" panose="02020603050405020304" pitchFamily="18" charset="0"/>
                        </a:rPr>
                        <a:t>Not applicable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ti-ET" sz="2800" b="0" i="0" u="none" strike="noStrike" cap="none" normalizeH="0" baseline="0">
                          <a:ln>
                            <a:noFill/>
                          </a:ln>
                          <a:solidFill>
                            <a:schemeClr val="tx1"/>
                          </a:solidFill>
                          <a:effectLst/>
                          <a:latin typeface="Times New Roman" panose="02020603050405020304" pitchFamily="18" charset="0"/>
                        </a:rPr>
                        <a:t>2.50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6800194"/>
                  </a:ext>
                </a:extLst>
              </a:tr>
            </a:tbl>
          </a:graphicData>
        </a:graphic>
      </p:graphicFrame>
      <p:sp>
        <p:nvSpPr>
          <p:cNvPr id="108631" name="Text Box 87">
            <a:extLst>
              <a:ext uri="{FF2B5EF4-FFF2-40B4-BE49-F238E27FC236}">
                <a16:creationId xmlns:a16="http://schemas.microsoft.com/office/drawing/2014/main" id="{5D5E1D70-9E3A-4E12-857D-0921B88A3858}"/>
              </a:ext>
            </a:extLst>
          </p:cNvPr>
          <p:cNvSpPr txBox="1">
            <a:spLocks noChangeArrowheads="1"/>
          </p:cNvSpPr>
          <p:nvPr/>
        </p:nvSpPr>
        <p:spPr bwMode="auto">
          <a:xfrm>
            <a:off x="2133601" y="404814"/>
            <a:ext cx="79867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ti-ET" sz="2200" dirty="0">
                <a:latin typeface="Times New Roman" panose="02020603050405020304" pitchFamily="18" charset="0"/>
              </a:rPr>
              <a:t>Average number of table elements examined during successful search</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7340F6D-D2C8-4FC7-AC04-7D0A99655EE7}"/>
              </a:ext>
            </a:extLst>
          </p:cNvPr>
          <p:cNvSpPr>
            <a:spLocks noGrp="1" noChangeArrowheads="1"/>
          </p:cNvSpPr>
          <p:nvPr>
            <p:ph type="title"/>
          </p:nvPr>
        </p:nvSpPr>
        <p:spPr>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altLang="ti-ET" dirty="0"/>
              <a:t>Summary</a:t>
            </a:r>
          </a:p>
        </p:txBody>
      </p:sp>
      <p:sp>
        <p:nvSpPr>
          <p:cNvPr id="109571" name="Rectangle 3">
            <a:extLst>
              <a:ext uri="{FF2B5EF4-FFF2-40B4-BE49-F238E27FC236}">
                <a16:creationId xmlns:a16="http://schemas.microsoft.com/office/drawing/2014/main" id="{5EABAB94-66B7-4750-9D55-F6ED7C2492F9}"/>
              </a:ext>
            </a:extLst>
          </p:cNvPr>
          <p:cNvSpPr>
            <a:spLocks noGrp="1" noChangeArrowheads="1"/>
          </p:cNvSpPr>
          <p:nvPr>
            <p:ph type="body" idx="1"/>
          </p:nvPr>
        </p:nvSpPr>
        <p:spPr/>
        <p:txBody>
          <a:bodyPr/>
          <a:lstStyle/>
          <a:p>
            <a:r>
              <a:rPr lang="en-US" altLang="ti-ET" sz="2800"/>
              <a:t>Serial search: average case O(n)</a:t>
            </a:r>
          </a:p>
          <a:p>
            <a:r>
              <a:rPr lang="en-US" altLang="ti-ET" sz="2800"/>
              <a:t>Binary search: average case O(log</a:t>
            </a:r>
            <a:r>
              <a:rPr lang="en-US" altLang="ti-ET" sz="2800" baseline="-25000"/>
              <a:t>2</a:t>
            </a:r>
            <a:r>
              <a:rPr lang="en-US" altLang="ti-ET" sz="2800"/>
              <a:t>n)</a:t>
            </a:r>
          </a:p>
          <a:p>
            <a:r>
              <a:rPr lang="en-US" altLang="ti-ET" sz="2800"/>
              <a:t>Hashing</a:t>
            </a:r>
          </a:p>
          <a:p>
            <a:pPr lvl="1"/>
            <a:r>
              <a:rPr lang="en-US" altLang="ti-ET" sz="2400"/>
              <a:t>Open address hashing</a:t>
            </a:r>
          </a:p>
          <a:p>
            <a:pPr lvl="2"/>
            <a:r>
              <a:rPr lang="en-US" altLang="ti-ET" sz="2000"/>
              <a:t>Linear probing</a:t>
            </a:r>
          </a:p>
          <a:p>
            <a:pPr lvl="2"/>
            <a:r>
              <a:rPr lang="en-US" altLang="ti-ET" sz="2000"/>
              <a:t>Double hashing</a:t>
            </a:r>
          </a:p>
          <a:p>
            <a:pPr lvl="1"/>
            <a:r>
              <a:rPr lang="en-US" altLang="ti-ET" sz="2400"/>
              <a:t>Chained hashing</a:t>
            </a:r>
          </a:p>
          <a:p>
            <a:pPr lvl="1"/>
            <a:r>
              <a:rPr lang="en-US" altLang="ti-ET" sz="2400"/>
              <a:t>Average number of elements examined is function of load factor </a:t>
            </a:r>
            <a:r>
              <a:rPr lang="en-US" altLang="ti-ET" sz="2400">
                <a:latin typeface="Symbol" panose="05050102010706020507" pitchFamily="18" charset="2"/>
              </a:rPr>
              <a:t>a.</a:t>
            </a:r>
          </a:p>
          <a:p>
            <a:pPr lvl="1"/>
            <a:endParaRPr lang="en-US" altLang="ti-ET"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a:extLst>
              <a:ext uri="{FF2B5EF4-FFF2-40B4-BE49-F238E27FC236}">
                <a16:creationId xmlns:a16="http://schemas.microsoft.com/office/drawing/2014/main" id="{3B49BC34-0F53-4B30-8B4C-654FB6D01B90}"/>
              </a:ext>
            </a:extLst>
          </p:cNvPr>
          <p:cNvSpPr>
            <a:spLocks noGrp="1" noChangeArrowheads="1"/>
          </p:cNvSpPr>
          <p:nvPr>
            <p:ph type="title"/>
          </p:nvPr>
        </p:nvSpPr>
        <p:spPr>
          <a:xfrm>
            <a:off x="1981200" y="609600"/>
            <a:ext cx="8077200" cy="1143000"/>
          </a:xfrm>
        </p:spPr>
        <p:txBody>
          <a:bodyPr/>
          <a:lstStyle/>
          <a:p>
            <a:r>
              <a:rPr lang="en-US" altLang="ti-ET" dirty="0">
                <a:solidFill>
                  <a:schemeClr val="tx1"/>
                </a:solidFill>
              </a:rPr>
              <a:t>Worst Case Time for Serial Search</a:t>
            </a:r>
          </a:p>
        </p:txBody>
      </p:sp>
      <p:sp>
        <p:nvSpPr>
          <p:cNvPr id="74755" name="Rectangle 1027">
            <a:extLst>
              <a:ext uri="{FF2B5EF4-FFF2-40B4-BE49-F238E27FC236}">
                <a16:creationId xmlns:a16="http://schemas.microsoft.com/office/drawing/2014/main" id="{327F5E07-D81B-4066-B57F-21AB3C633D90}"/>
              </a:ext>
            </a:extLst>
          </p:cNvPr>
          <p:cNvSpPr>
            <a:spLocks noGrp="1" noChangeArrowheads="1"/>
          </p:cNvSpPr>
          <p:nvPr>
            <p:ph type="body" idx="1"/>
          </p:nvPr>
        </p:nvSpPr>
        <p:spPr>
          <a:xfrm>
            <a:off x="1395167" y="1981200"/>
            <a:ext cx="9191134" cy="4114800"/>
          </a:xfrm>
        </p:spPr>
        <p:txBody>
          <a:bodyPr/>
          <a:lstStyle/>
          <a:p>
            <a:r>
              <a:rPr lang="en-US" altLang="ti-ET" sz="2800" dirty="0"/>
              <a:t>For an array of </a:t>
            </a:r>
            <a:r>
              <a:rPr lang="en-US" altLang="ti-ET" sz="2800" i="1" dirty="0"/>
              <a:t>n</a:t>
            </a:r>
            <a:r>
              <a:rPr lang="en-US" altLang="ti-ET" sz="2800" dirty="0"/>
              <a:t> elements, the worst case time for serial search requires </a:t>
            </a:r>
            <a:r>
              <a:rPr lang="en-US" altLang="ti-ET" sz="2800" i="1" dirty="0"/>
              <a:t>n</a:t>
            </a:r>
            <a:r>
              <a:rPr lang="en-US" altLang="ti-ET" sz="2800" dirty="0"/>
              <a:t> array accesses: O(</a:t>
            </a:r>
            <a:r>
              <a:rPr lang="en-US" altLang="ti-ET" sz="2800" i="1" dirty="0"/>
              <a:t>n</a:t>
            </a:r>
            <a:r>
              <a:rPr lang="en-US" altLang="ti-ET" sz="2800" dirty="0"/>
              <a:t>).</a:t>
            </a:r>
          </a:p>
          <a:p>
            <a:r>
              <a:rPr lang="en-US" altLang="ti-ET" sz="2800" dirty="0"/>
              <a:t>Consider cases where we must loop over all </a:t>
            </a:r>
            <a:r>
              <a:rPr lang="en-US" altLang="ti-ET" sz="2800" i="1" dirty="0"/>
              <a:t>n</a:t>
            </a:r>
            <a:r>
              <a:rPr lang="en-US" altLang="ti-ET" sz="2800" dirty="0"/>
              <a:t> records:</a:t>
            </a:r>
          </a:p>
          <a:p>
            <a:pPr lvl="1"/>
            <a:r>
              <a:rPr lang="en-US" altLang="ti-ET" dirty="0"/>
              <a:t>desired record appears in the last position of the array</a:t>
            </a:r>
          </a:p>
          <a:p>
            <a:pPr lvl="1"/>
            <a:r>
              <a:rPr lang="en-US" altLang="ti-ET" dirty="0"/>
              <a:t>desired record does not appear in the array at all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a:extLst>
              <a:ext uri="{FF2B5EF4-FFF2-40B4-BE49-F238E27FC236}">
                <a16:creationId xmlns:a16="http://schemas.microsoft.com/office/drawing/2014/main" id="{50CD4053-70A0-4229-8321-770409511D9D}"/>
              </a:ext>
            </a:extLst>
          </p:cNvPr>
          <p:cNvSpPr>
            <a:spLocks noGrp="1" noChangeArrowheads="1"/>
          </p:cNvSpPr>
          <p:nvPr>
            <p:ph type="title"/>
          </p:nvPr>
        </p:nvSpPr>
        <p:spPr>
          <a:xfrm>
            <a:off x="914400" y="317369"/>
            <a:ext cx="10363200" cy="1143000"/>
          </a:xfrm>
        </p:spPr>
        <p:txBody>
          <a:bodyPr/>
          <a:lstStyle/>
          <a:p>
            <a:r>
              <a:rPr lang="en-US" altLang="ti-ET" dirty="0">
                <a:solidFill>
                  <a:schemeClr val="tx1"/>
                </a:solidFill>
              </a:rPr>
              <a:t>Average Case for Serial Search</a:t>
            </a:r>
          </a:p>
        </p:txBody>
      </p:sp>
      <p:sp>
        <p:nvSpPr>
          <p:cNvPr id="75779" name="Rectangle 1027">
            <a:extLst>
              <a:ext uri="{FF2B5EF4-FFF2-40B4-BE49-F238E27FC236}">
                <a16:creationId xmlns:a16="http://schemas.microsoft.com/office/drawing/2014/main" id="{7235E99E-AE5E-4D56-B7D4-F34952C33696}"/>
              </a:ext>
            </a:extLst>
          </p:cNvPr>
          <p:cNvSpPr>
            <a:spLocks noGrp="1" noChangeArrowheads="1"/>
          </p:cNvSpPr>
          <p:nvPr>
            <p:ph type="body" idx="1"/>
          </p:nvPr>
        </p:nvSpPr>
        <p:spPr>
          <a:xfrm>
            <a:off x="678730" y="1460369"/>
            <a:ext cx="10834539" cy="4836736"/>
          </a:xfrm>
        </p:spPr>
        <p:txBody>
          <a:bodyPr/>
          <a:lstStyle/>
          <a:p>
            <a:pPr marL="609600" indent="-609600">
              <a:lnSpc>
                <a:spcPct val="90000"/>
              </a:lnSpc>
              <a:buNone/>
            </a:pPr>
            <a:r>
              <a:rPr lang="en-US" altLang="ti-ET" sz="2800" dirty="0"/>
              <a:t>Assumptions:</a:t>
            </a:r>
          </a:p>
          <a:p>
            <a:pPr marL="990600" lvl="1" indent="-533400">
              <a:lnSpc>
                <a:spcPct val="90000"/>
              </a:lnSpc>
              <a:buFontTx/>
              <a:buAutoNum type="arabicPeriod"/>
            </a:pPr>
            <a:r>
              <a:rPr lang="en-US" altLang="ti-ET" sz="2400" dirty="0"/>
              <a:t>All keys are equally likely in a search</a:t>
            </a:r>
          </a:p>
          <a:p>
            <a:pPr marL="990600" lvl="1" indent="-533400">
              <a:lnSpc>
                <a:spcPct val="90000"/>
              </a:lnSpc>
              <a:buFontTx/>
              <a:buAutoNum type="arabicPeriod"/>
            </a:pPr>
            <a:r>
              <a:rPr lang="en-US" altLang="ti-ET" sz="2400" dirty="0"/>
              <a:t>We always search for a key that is in the array</a:t>
            </a:r>
          </a:p>
          <a:p>
            <a:pPr marL="609600" indent="-609600">
              <a:lnSpc>
                <a:spcPct val="90000"/>
              </a:lnSpc>
              <a:buNone/>
            </a:pPr>
            <a:endParaRPr lang="en-US" altLang="ti-ET" sz="2800" dirty="0"/>
          </a:p>
          <a:p>
            <a:pPr marL="609600" indent="-609600">
              <a:lnSpc>
                <a:spcPct val="90000"/>
              </a:lnSpc>
              <a:buNone/>
            </a:pPr>
            <a:r>
              <a:rPr lang="en-US" altLang="ti-ET" sz="2800" dirty="0"/>
              <a:t>Example: </a:t>
            </a:r>
          </a:p>
          <a:p>
            <a:pPr marL="609600" indent="-609600">
              <a:lnSpc>
                <a:spcPct val="90000"/>
              </a:lnSpc>
            </a:pPr>
            <a:r>
              <a:rPr lang="en-US" altLang="ti-ET" sz="2800" dirty="0"/>
              <a:t>We have an array of 10 records.</a:t>
            </a:r>
          </a:p>
          <a:p>
            <a:pPr marL="609600" indent="-609600">
              <a:lnSpc>
                <a:spcPct val="90000"/>
              </a:lnSpc>
            </a:pPr>
            <a:r>
              <a:rPr lang="en-US" altLang="ti-ET" sz="2800" dirty="0"/>
              <a:t>If search for the first record, then it requires 1 array access; if the second, then 2 array accesses. </a:t>
            </a:r>
            <a:r>
              <a:rPr lang="en-US" altLang="ti-ET" sz="2800" i="1" dirty="0"/>
              <a:t>etc.</a:t>
            </a:r>
          </a:p>
          <a:p>
            <a:pPr marL="609600" indent="-609600">
              <a:lnSpc>
                <a:spcPct val="90000"/>
              </a:lnSpc>
              <a:buNone/>
            </a:pPr>
            <a:r>
              <a:rPr lang="en-US" altLang="ti-ET" sz="2800" dirty="0"/>
              <a:t>The average of all these searches is:</a:t>
            </a:r>
          </a:p>
          <a:p>
            <a:pPr marL="990600" lvl="1" indent="-533400">
              <a:lnSpc>
                <a:spcPct val="90000"/>
              </a:lnSpc>
              <a:buNone/>
            </a:pPr>
            <a:r>
              <a:rPr lang="en-US" altLang="ti-ET" sz="2400" i="1" dirty="0"/>
              <a:t>(1+2+3+4+5+6+7+8+9+10)/10 = 5.5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a:extLst>
              <a:ext uri="{FF2B5EF4-FFF2-40B4-BE49-F238E27FC236}">
                <a16:creationId xmlns:a16="http://schemas.microsoft.com/office/drawing/2014/main" id="{554A25E9-940D-4A64-9AF9-C85DEB15D107}"/>
              </a:ext>
            </a:extLst>
          </p:cNvPr>
          <p:cNvSpPr>
            <a:spLocks noGrp="1" noChangeArrowheads="1"/>
          </p:cNvSpPr>
          <p:nvPr>
            <p:ph type="title"/>
          </p:nvPr>
        </p:nvSpPr>
        <p:spPr>
          <a:xfrm>
            <a:off x="1676400" y="304800"/>
            <a:ext cx="8915400" cy="1143000"/>
          </a:xfrm>
        </p:spPr>
        <p:txBody>
          <a:bodyPr/>
          <a:lstStyle/>
          <a:p>
            <a:r>
              <a:rPr lang="en-US" altLang="ti-ET">
                <a:solidFill>
                  <a:schemeClr val="tx1"/>
                </a:solidFill>
              </a:rPr>
              <a:t>Average Case Time for Serial Search</a:t>
            </a:r>
          </a:p>
        </p:txBody>
      </p:sp>
      <p:sp>
        <p:nvSpPr>
          <p:cNvPr id="76803" name="Rectangle 1027">
            <a:extLst>
              <a:ext uri="{FF2B5EF4-FFF2-40B4-BE49-F238E27FC236}">
                <a16:creationId xmlns:a16="http://schemas.microsoft.com/office/drawing/2014/main" id="{3D802425-FA0F-4213-AB7A-0203398FA9B3}"/>
              </a:ext>
            </a:extLst>
          </p:cNvPr>
          <p:cNvSpPr>
            <a:spLocks noGrp="1" noChangeArrowheads="1"/>
          </p:cNvSpPr>
          <p:nvPr>
            <p:ph type="body" idx="1"/>
          </p:nvPr>
        </p:nvSpPr>
        <p:spPr/>
        <p:txBody>
          <a:bodyPr/>
          <a:lstStyle/>
          <a:p>
            <a:pPr>
              <a:lnSpc>
                <a:spcPct val="90000"/>
              </a:lnSpc>
              <a:buFontTx/>
              <a:buNone/>
            </a:pPr>
            <a:r>
              <a:rPr lang="en-US" altLang="ti-ET" sz="2800"/>
              <a:t>Generalize for array size </a:t>
            </a:r>
            <a:r>
              <a:rPr lang="en-US" altLang="ti-ET" sz="2800" i="1"/>
              <a:t>n.</a:t>
            </a:r>
          </a:p>
          <a:p>
            <a:pPr>
              <a:lnSpc>
                <a:spcPct val="90000"/>
              </a:lnSpc>
              <a:buFontTx/>
              <a:buNone/>
            </a:pPr>
            <a:endParaRPr lang="en-US" altLang="ti-ET" sz="2800" i="1"/>
          </a:p>
          <a:p>
            <a:pPr>
              <a:lnSpc>
                <a:spcPct val="90000"/>
              </a:lnSpc>
              <a:buFontTx/>
              <a:buNone/>
            </a:pPr>
            <a:r>
              <a:rPr lang="en-US" altLang="ti-ET" sz="2800"/>
              <a:t>Expression for average-case running time:</a:t>
            </a:r>
          </a:p>
          <a:p>
            <a:pPr>
              <a:lnSpc>
                <a:spcPct val="90000"/>
              </a:lnSpc>
              <a:buFontTx/>
              <a:buNone/>
            </a:pPr>
            <a:endParaRPr lang="en-US" altLang="ti-ET" sz="2800"/>
          </a:p>
          <a:p>
            <a:pPr>
              <a:lnSpc>
                <a:spcPct val="90000"/>
              </a:lnSpc>
              <a:buFontTx/>
              <a:buNone/>
            </a:pPr>
            <a:r>
              <a:rPr lang="en-US" altLang="ti-ET" sz="2800"/>
              <a:t>(1+2+…+n)/n = n(n+1)/2n = (n+1)/2 </a:t>
            </a:r>
          </a:p>
          <a:p>
            <a:pPr>
              <a:lnSpc>
                <a:spcPct val="90000"/>
              </a:lnSpc>
              <a:buFontTx/>
              <a:buNone/>
            </a:pPr>
            <a:endParaRPr lang="en-US" altLang="ti-ET" sz="2800"/>
          </a:p>
          <a:p>
            <a:pPr>
              <a:lnSpc>
                <a:spcPct val="90000"/>
              </a:lnSpc>
              <a:buFontTx/>
              <a:buNone/>
            </a:pPr>
            <a:r>
              <a:rPr lang="en-US" altLang="ti-ET" sz="2800"/>
              <a:t>Therefore, average case time complexity for serial search is O(n).</a:t>
            </a:r>
          </a:p>
          <a:p>
            <a:pPr>
              <a:lnSpc>
                <a:spcPct val="90000"/>
              </a:lnSpc>
              <a:buFontTx/>
              <a:buNone/>
            </a:pPr>
            <a:r>
              <a:rPr lang="en-US" altLang="ti-ET" sz="2800" i="1"/>
              <a:t>	</a:t>
            </a:r>
          </a:p>
        </p:txBody>
      </p:sp>
    </p:spTree>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6995</TotalTime>
  <Words>4719</Words>
  <Application>Microsoft Office PowerPoint</Application>
  <PresentationFormat>Widescreen</PresentationFormat>
  <Paragraphs>1088</Paragraphs>
  <Slides>65</Slides>
  <Notes>25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65</vt:i4>
      </vt:variant>
    </vt:vector>
  </HeadingPairs>
  <TitlesOfParts>
    <vt:vector size="75" baseType="lpstr">
      <vt:lpstr>Arial</vt:lpstr>
      <vt:lpstr>Calibri</vt:lpstr>
      <vt:lpstr>Consolas</vt:lpstr>
      <vt:lpstr>Monotype Corsiva</vt:lpstr>
      <vt:lpstr>Segoe UI</vt:lpstr>
      <vt:lpstr>Segoe UI Light</vt:lpstr>
      <vt:lpstr>Symbol</vt:lpstr>
      <vt:lpstr>Times New Roman</vt:lpstr>
      <vt:lpstr>WelcomeDoc</vt:lpstr>
      <vt:lpstr>Default Design</vt:lpstr>
      <vt:lpstr>ECEG-5193: Algorithm Analysis and Design</vt:lpstr>
      <vt:lpstr>Problem: Search</vt:lpstr>
      <vt:lpstr>Search</vt:lpstr>
      <vt:lpstr>Serial Search</vt:lpstr>
      <vt:lpstr>Pseudocode for Serial Search </vt:lpstr>
      <vt:lpstr>Serial Search Analysis</vt:lpstr>
      <vt:lpstr>Worst Case Time for Serial Search</vt:lpstr>
      <vt:lpstr>Average Case for Serial Search</vt:lpstr>
      <vt:lpstr>Average Case Time for Serial Search</vt:lpstr>
      <vt:lpstr>Binary Search</vt:lpstr>
      <vt:lpstr>Binary Search Pseudocode</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vt:lpstr>
      <vt:lpstr>Binary Search Implementation</vt:lpstr>
      <vt:lpstr>Relation to Binary Search Tree</vt:lpstr>
      <vt:lpstr>Search for target = 7</vt:lpstr>
      <vt:lpstr>Search for target = 7</vt:lpstr>
      <vt:lpstr>Search for target = 7</vt:lpstr>
      <vt:lpstr>Search for target = 7</vt:lpstr>
      <vt:lpstr>Binary Search: Analysis</vt:lpstr>
      <vt:lpstr>Can we do better than O(log2n)?</vt:lpstr>
      <vt:lpstr>What is a Hash Table ?</vt:lpstr>
      <vt:lpstr>What is a Hash Table ?</vt:lpstr>
      <vt:lpstr>What is a Hash Table ?</vt:lpstr>
      <vt:lpstr>What is a Hash Table ?</vt:lpstr>
      <vt:lpstr>Open Address Hashing</vt:lpstr>
      <vt:lpstr>Inserting a New Record</vt:lpstr>
      <vt:lpstr>PowerPoint Presentation</vt:lpstr>
      <vt:lpstr>PowerPoint Presentation</vt:lpstr>
      <vt:lpstr>Inserting a New Record</vt:lpstr>
      <vt:lpstr>Collisions</vt:lpstr>
      <vt:lpstr>Collisions</vt:lpstr>
      <vt:lpstr>Collisions</vt:lpstr>
      <vt:lpstr>Collisions</vt:lpstr>
      <vt:lpstr>Collisions</vt:lpstr>
      <vt:lpstr>Searching for a Key</vt:lpstr>
      <vt:lpstr>PowerPoint Presentation</vt:lpstr>
      <vt:lpstr>PowerPoint Presentation</vt:lpstr>
      <vt:lpstr>PowerPoint Presentation</vt:lpstr>
      <vt:lpstr>PowerPoint Presentation</vt:lpstr>
      <vt:lpstr>PowerPoint Presentation</vt:lpstr>
      <vt:lpstr>Deleting a Record</vt:lpstr>
      <vt:lpstr>Deleting a Record</vt:lpstr>
      <vt:lpstr>More on Searching</vt:lpstr>
      <vt:lpstr>Deleting a Record</vt:lpstr>
      <vt:lpstr>Hashing</vt:lpstr>
      <vt:lpstr>Open Address Hashing</vt:lpstr>
      <vt:lpstr>Clustering</vt:lpstr>
      <vt:lpstr>Double Hashing</vt:lpstr>
      <vt:lpstr>Double Hashing</vt:lpstr>
      <vt:lpstr>Chained Hashing</vt:lpstr>
      <vt:lpstr>Chained Hashing</vt:lpstr>
      <vt:lpstr>Time Analysis of Hashing</vt:lpstr>
      <vt:lpstr>Average Search Times</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Tesfamichael Gebrehiwet</dc:creator>
  <cp:keywords/>
  <cp:lastModifiedBy>Tesfamichael Gebrehiwet</cp:lastModifiedBy>
  <cp:revision>154</cp:revision>
  <dcterms:created xsi:type="dcterms:W3CDTF">2021-10-24T06:23:43Z</dcterms:created>
  <dcterms:modified xsi:type="dcterms:W3CDTF">2021-11-29T08:31:33Z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