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4" r:id="rId5"/>
    <p:sldMasterId id="2147483677" r:id="rId6"/>
    <p:sldMasterId id="2147483691" r:id="rId7"/>
    <p:sldMasterId id="2147483703" r:id="rId8"/>
  </p:sldMasterIdLst>
  <p:notesMasterIdLst>
    <p:notesMasterId r:id="rId165"/>
  </p:notesMasterIdLst>
  <p:handoutMasterIdLst>
    <p:handoutMasterId r:id="rId166"/>
  </p:handoutMasterIdLst>
  <p:sldIdLst>
    <p:sldId id="256" r:id="rId9"/>
    <p:sldId id="257" r:id="rId10"/>
    <p:sldId id="259" r:id="rId11"/>
    <p:sldId id="340" r:id="rId12"/>
    <p:sldId id="341" r:id="rId13"/>
    <p:sldId id="342" r:id="rId14"/>
    <p:sldId id="343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422" r:id="rId37"/>
    <p:sldId id="423" r:id="rId38"/>
    <p:sldId id="424" r:id="rId39"/>
    <p:sldId id="335" r:id="rId40"/>
    <p:sldId id="338" r:id="rId41"/>
    <p:sldId id="290" r:id="rId42"/>
    <p:sldId id="391" r:id="rId43"/>
    <p:sldId id="392" r:id="rId44"/>
    <p:sldId id="393" r:id="rId45"/>
    <p:sldId id="394" r:id="rId46"/>
    <p:sldId id="347" r:id="rId47"/>
    <p:sldId id="348" r:id="rId48"/>
    <p:sldId id="349" r:id="rId49"/>
    <p:sldId id="350" r:id="rId50"/>
    <p:sldId id="395" r:id="rId51"/>
    <p:sldId id="396" r:id="rId52"/>
    <p:sldId id="351" r:id="rId53"/>
    <p:sldId id="397" r:id="rId54"/>
    <p:sldId id="398" r:id="rId55"/>
    <p:sldId id="399" r:id="rId56"/>
    <p:sldId id="400" r:id="rId57"/>
    <p:sldId id="401" r:id="rId58"/>
    <p:sldId id="402" r:id="rId59"/>
    <p:sldId id="35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  <p:sldId id="411" r:id="rId69"/>
    <p:sldId id="412" r:id="rId70"/>
    <p:sldId id="413" r:id="rId71"/>
    <p:sldId id="414" r:id="rId72"/>
    <p:sldId id="415" r:id="rId73"/>
    <p:sldId id="416" r:id="rId74"/>
    <p:sldId id="353" r:id="rId75"/>
    <p:sldId id="303" r:id="rId76"/>
    <p:sldId id="306" r:id="rId77"/>
    <p:sldId id="305" r:id="rId78"/>
    <p:sldId id="304" r:id="rId79"/>
    <p:sldId id="309" r:id="rId80"/>
    <p:sldId id="310" r:id="rId81"/>
    <p:sldId id="311" r:id="rId82"/>
    <p:sldId id="312" r:id="rId83"/>
    <p:sldId id="314" r:id="rId84"/>
    <p:sldId id="315" r:id="rId85"/>
    <p:sldId id="316" r:id="rId86"/>
    <p:sldId id="317" r:id="rId87"/>
    <p:sldId id="318" r:id="rId88"/>
    <p:sldId id="319" r:id="rId89"/>
    <p:sldId id="320" r:id="rId90"/>
    <p:sldId id="322" r:id="rId91"/>
    <p:sldId id="323" r:id="rId92"/>
    <p:sldId id="324" r:id="rId93"/>
    <p:sldId id="325" r:id="rId94"/>
    <p:sldId id="327" r:id="rId95"/>
    <p:sldId id="326" r:id="rId96"/>
    <p:sldId id="328" r:id="rId97"/>
    <p:sldId id="329" r:id="rId98"/>
    <p:sldId id="332" r:id="rId99"/>
    <p:sldId id="333" r:id="rId100"/>
    <p:sldId id="425" r:id="rId101"/>
    <p:sldId id="426" r:id="rId102"/>
    <p:sldId id="336" r:id="rId103"/>
    <p:sldId id="359" r:id="rId104"/>
    <p:sldId id="360" r:id="rId105"/>
    <p:sldId id="361" r:id="rId106"/>
    <p:sldId id="383" r:id="rId107"/>
    <p:sldId id="384" r:id="rId108"/>
    <p:sldId id="385" r:id="rId109"/>
    <p:sldId id="386" r:id="rId110"/>
    <p:sldId id="387" r:id="rId111"/>
    <p:sldId id="388" r:id="rId112"/>
    <p:sldId id="389" r:id="rId113"/>
    <p:sldId id="390" r:id="rId114"/>
    <p:sldId id="417" r:id="rId115"/>
    <p:sldId id="418" r:id="rId116"/>
    <p:sldId id="419" r:id="rId117"/>
    <p:sldId id="420" r:id="rId118"/>
    <p:sldId id="291" r:id="rId119"/>
    <p:sldId id="421" r:id="rId120"/>
    <p:sldId id="292" r:id="rId121"/>
    <p:sldId id="293" r:id="rId122"/>
    <p:sldId id="294" r:id="rId123"/>
    <p:sldId id="295" r:id="rId124"/>
    <p:sldId id="296" r:id="rId125"/>
    <p:sldId id="302" r:id="rId126"/>
    <p:sldId id="297" r:id="rId127"/>
    <p:sldId id="299" r:id="rId128"/>
    <p:sldId id="298" r:id="rId129"/>
    <p:sldId id="300" r:id="rId130"/>
    <p:sldId id="301" r:id="rId131"/>
    <p:sldId id="433" r:id="rId132"/>
    <p:sldId id="434" r:id="rId133"/>
    <p:sldId id="435" r:id="rId134"/>
    <p:sldId id="436" r:id="rId135"/>
    <p:sldId id="437" r:id="rId136"/>
    <p:sldId id="438" r:id="rId137"/>
    <p:sldId id="439" r:id="rId138"/>
    <p:sldId id="440" r:id="rId139"/>
    <p:sldId id="441" r:id="rId140"/>
    <p:sldId id="442" r:id="rId141"/>
    <p:sldId id="443" r:id="rId142"/>
    <p:sldId id="444" r:id="rId143"/>
    <p:sldId id="445" r:id="rId144"/>
    <p:sldId id="446" r:id="rId145"/>
    <p:sldId id="447" r:id="rId146"/>
    <p:sldId id="448" r:id="rId147"/>
    <p:sldId id="449" r:id="rId148"/>
    <p:sldId id="450" r:id="rId149"/>
    <p:sldId id="451" r:id="rId150"/>
    <p:sldId id="452" r:id="rId151"/>
    <p:sldId id="453" r:id="rId152"/>
    <p:sldId id="454" r:id="rId153"/>
    <p:sldId id="455" r:id="rId154"/>
    <p:sldId id="456" r:id="rId155"/>
    <p:sldId id="457" r:id="rId156"/>
    <p:sldId id="458" r:id="rId157"/>
    <p:sldId id="459" r:id="rId158"/>
    <p:sldId id="427" r:id="rId159"/>
    <p:sldId id="428" r:id="rId160"/>
    <p:sldId id="429" r:id="rId161"/>
    <p:sldId id="430" r:id="rId162"/>
    <p:sldId id="431" r:id="rId163"/>
    <p:sldId id="432" r:id="rId1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Trees" id="{C31BD4D0-EB8E-4000-9375-0A5E6F48ED2B}">
          <p14:sldIdLst>
            <p14:sldId id="257"/>
            <p14:sldId id="259"/>
            <p14:sldId id="340"/>
            <p14:sldId id="341"/>
            <p14:sldId id="342"/>
            <p14:sldId id="343"/>
          </p14:sldIdLst>
        </p14:section>
        <p14:section name="Binary Trees" id="{E7DC3DB5-618D-41A5-81F9-E3416699ACE4}">
          <p14:sldIdLst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422"/>
            <p14:sldId id="423"/>
            <p14:sldId id="424"/>
            <p14:sldId id="335"/>
            <p14:sldId id="338"/>
            <p14:sldId id="290"/>
          </p14:sldIdLst>
        </p14:section>
        <p14:section name="BST" id="{6BB07572-6F56-4E0C-BE75-A03EF436F0BA}">
          <p14:sldIdLst>
            <p14:sldId id="391"/>
            <p14:sldId id="392"/>
            <p14:sldId id="393"/>
            <p14:sldId id="394"/>
            <p14:sldId id="347"/>
            <p14:sldId id="348"/>
            <p14:sldId id="349"/>
            <p14:sldId id="350"/>
            <p14:sldId id="395"/>
            <p14:sldId id="396"/>
            <p14:sldId id="351"/>
            <p14:sldId id="397"/>
            <p14:sldId id="398"/>
            <p14:sldId id="399"/>
            <p14:sldId id="400"/>
            <p14:sldId id="401"/>
            <p14:sldId id="402"/>
            <p14:sldId id="35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</p14:sldIdLst>
        </p14:section>
        <p14:section name="BST Analysis" id="{D5D7A1B0-5694-4CB4-BE82-F4CC26E7F04D}">
          <p14:sldIdLst>
            <p14:sldId id="411"/>
          </p14:sldIdLst>
        </p14:section>
        <p14:section name="TreeSort" id="{8EA90623-672B-428F-BE90-B418B9236EC2}">
          <p14:sldIdLst>
            <p14:sldId id="412"/>
            <p14:sldId id="413"/>
            <p14:sldId id="414"/>
            <p14:sldId id="415"/>
            <p14:sldId id="416"/>
            <p14:sldId id="353"/>
          </p14:sldIdLst>
        </p14:section>
        <p14:section name="B-Trees" id="{8391CCDE-81D4-4E3B-976A-B0AC497A6B74}">
          <p14:sldIdLst>
            <p14:sldId id="303"/>
            <p14:sldId id="306"/>
            <p14:sldId id="305"/>
            <p14:sldId id="304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3"/>
            <p14:sldId id="324"/>
            <p14:sldId id="325"/>
            <p14:sldId id="327"/>
            <p14:sldId id="326"/>
            <p14:sldId id="328"/>
            <p14:sldId id="329"/>
            <p14:sldId id="332"/>
            <p14:sldId id="333"/>
            <p14:sldId id="425"/>
            <p14:sldId id="426"/>
            <p14:sldId id="336"/>
          </p14:sldIdLst>
        </p14:section>
        <p14:section name="Basics of Travsersals" id="{250BF75E-7024-4D19-8584-ED4D5D258AAE}">
          <p14:sldIdLst>
            <p14:sldId id="359"/>
            <p14:sldId id="360"/>
            <p14:sldId id="361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</p14:sldIdLst>
        </p14:section>
        <p14:section name="Travsersals" id="{A94AA01D-A40D-450E-BB66-9922F9525660}">
          <p14:sldIdLst>
            <p14:sldId id="417"/>
            <p14:sldId id="418"/>
            <p14:sldId id="419"/>
            <p14:sldId id="420"/>
            <p14:sldId id="291"/>
            <p14:sldId id="421"/>
            <p14:sldId id="292"/>
            <p14:sldId id="293"/>
            <p14:sldId id="294"/>
            <p14:sldId id="295"/>
            <p14:sldId id="296"/>
            <p14:sldId id="302"/>
            <p14:sldId id="297"/>
            <p14:sldId id="299"/>
            <p14:sldId id="298"/>
            <p14:sldId id="300"/>
            <p14:sldId id="301"/>
          </p14:sldIdLst>
        </p14:section>
        <p14:section name="Example - Binary Tree Traversals" id="{4ED2C8EC-0C7D-4316-A928-15BE509D40C5}">
          <p14:sldIdLst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</p14:sldIdLst>
        </p14:section>
        <p14:section name="Example Level Order Traversal" id="{BD3736B6-AED9-450B-A727-64380C607593}">
          <p14:sldIdLst>
            <p14:sldId id="450"/>
            <p14:sldId id="451"/>
            <p14:sldId id="452"/>
            <p14:sldId id="453"/>
            <p14:sldId id="454"/>
            <p14:sldId id="455"/>
            <p14:sldId id="456"/>
          </p14:sldIdLst>
        </p14:section>
        <p14:section name="Example-Inorder Traversal" id="{0E7DD013-73EA-4598-9ADB-4E219CB49E3A}">
          <p14:sldIdLst>
            <p14:sldId id="457"/>
            <p14:sldId id="458"/>
            <p14:sldId id="459"/>
            <p14:sldId id="427"/>
            <p14:sldId id="428"/>
            <p14:sldId id="429"/>
            <p14:sldId id="430"/>
            <p14:sldId id="431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24726"/>
    <a:srgbClr val="FF9B45"/>
    <a:srgbClr val="DD462F"/>
    <a:srgbClr val="404040"/>
    <a:srgbClr val="923922"/>
    <a:srgbClr val="D2B4A6"/>
    <a:srgbClr val="F8CFB6"/>
    <a:srgbClr val="F8CAB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80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9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63" Type="http://schemas.openxmlformats.org/officeDocument/2006/relationships/slide" Target="slides/slide55.xml"/><Relationship Id="rId84" Type="http://schemas.openxmlformats.org/officeDocument/2006/relationships/slide" Target="slides/slide76.xml"/><Relationship Id="rId138" Type="http://schemas.openxmlformats.org/officeDocument/2006/relationships/slide" Target="slides/slide130.xml"/><Relationship Id="rId159" Type="http://schemas.openxmlformats.org/officeDocument/2006/relationships/slide" Target="slides/slide151.xml"/><Relationship Id="rId170" Type="http://schemas.openxmlformats.org/officeDocument/2006/relationships/theme" Target="theme/theme1.xml"/><Relationship Id="rId107" Type="http://schemas.openxmlformats.org/officeDocument/2006/relationships/slide" Target="slides/slide99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53" Type="http://schemas.openxmlformats.org/officeDocument/2006/relationships/slide" Target="slides/slide45.xml"/><Relationship Id="rId74" Type="http://schemas.openxmlformats.org/officeDocument/2006/relationships/slide" Target="slides/slide66.xml"/><Relationship Id="rId128" Type="http://schemas.openxmlformats.org/officeDocument/2006/relationships/slide" Target="slides/slide120.xml"/><Relationship Id="rId149" Type="http://schemas.openxmlformats.org/officeDocument/2006/relationships/slide" Target="slides/slide141.xml"/><Relationship Id="rId5" Type="http://schemas.openxmlformats.org/officeDocument/2006/relationships/slideMaster" Target="slideMasters/slideMaster2.xml"/><Relationship Id="rId95" Type="http://schemas.openxmlformats.org/officeDocument/2006/relationships/slide" Target="slides/slide87.xml"/><Relationship Id="rId160" Type="http://schemas.openxmlformats.org/officeDocument/2006/relationships/slide" Target="slides/slide152.xml"/><Relationship Id="rId22" Type="http://schemas.openxmlformats.org/officeDocument/2006/relationships/slide" Target="slides/slide14.xml"/><Relationship Id="rId43" Type="http://schemas.openxmlformats.org/officeDocument/2006/relationships/slide" Target="slides/slide35.xml"/><Relationship Id="rId64" Type="http://schemas.openxmlformats.org/officeDocument/2006/relationships/slide" Target="slides/slide56.xml"/><Relationship Id="rId118" Type="http://schemas.openxmlformats.org/officeDocument/2006/relationships/slide" Target="slides/slide110.xml"/><Relationship Id="rId139" Type="http://schemas.openxmlformats.org/officeDocument/2006/relationships/slide" Target="slides/slide131.xml"/><Relationship Id="rId85" Type="http://schemas.openxmlformats.org/officeDocument/2006/relationships/slide" Target="slides/slide77.xml"/><Relationship Id="rId150" Type="http://schemas.openxmlformats.org/officeDocument/2006/relationships/slide" Target="slides/slide142.xml"/><Relationship Id="rId171" Type="http://schemas.openxmlformats.org/officeDocument/2006/relationships/tableStyles" Target="tableStyles.xml"/><Relationship Id="rId12" Type="http://schemas.openxmlformats.org/officeDocument/2006/relationships/slide" Target="slides/slide4.xml"/><Relationship Id="rId33" Type="http://schemas.openxmlformats.org/officeDocument/2006/relationships/slide" Target="slides/slide25.xml"/><Relationship Id="rId108" Type="http://schemas.openxmlformats.org/officeDocument/2006/relationships/slide" Target="slides/slide100.xml"/><Relationship Id="rId129" Type="http://schemas.openxmlformats.org/officeDocument/2006/relationships/slide" Target="slides/slide121.xml"/><Relationship Id="rId54" Type="http://schemas.openxmlformats.org/officeDocument/2006/relationships/slide" Target="slides/slide46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91" Type="http://schemas.openxmlformats.org/officeDocument/2006/relationships/slide" Target="slides/slide83.xml"/><Relationship Id="rId96" Type="http://schemas.openxmlformats.org/officeDocument/2006/relationships/slide" Target="slides/slide88.xml"/><Relationship Id="rId140" Type="http://schemas.openxmlformats.org/officeDocument/2006/relationships/slide" Target="slides/slide132.xml"/><Relationship Id="rId145" Type="http://schemas.openxmlformats.org/officeDocument/2006/relationships/slide" Target="slides/slide137.xml"/><Relationship Id="rId161" Type="http://schemas.openxmlformats.org/officeDocument/2006/relationships/slide" Target="slides/slide153.xml"/><Relationship Id="rId166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49" Type="http://schemas.openxmlformats.org/officeDocument/2006/relationships/slide" Target="slides/slide41.xml"/><Relationship Id="rId114" Type="http://schemas.openxmlformats.org/officeDocument/2006/relationships/slide" Target="slides/slide106.xml"/><Relationship Id="rId119" Type="http://schemas.openxmlformats.org/officeDocument/2006/relationships/slide" Target="slides/slide111.xml"/><Relationship Id="rId44" Type="http://schemas.openxmlformats.org/officeDocument/2006/relationships/slide" Target="slides/slide36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130" Type="http://schemas.openxmlformats.org/officeDocument/2006/relationships/slide" Target="slides/slide122.xml"/><Relationship Id="rId135" Type="http://schemas.openxmlformats.org/officeDocument/2006/relationships/slide" Target="slides/slide127.xml"/><Relationship Id="rId151" Type="http://schemas.openxmlformats.org/officeDocument/2006/relationships/slide" Target="slides/slide143.xml"/><Relationship Id="rId156" Type="http://schemas.openxmlformats.org/officeDocument/2006/relationships/slide" Target="slides/slide14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109" Type="http://schemas.openxmlformats.org/officeDocument/2006/relationships/slide" Target="slides/slide10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97" Type="http://schemas.openxmlformats.org/officeDocument/2006/relationships/slide" Target="slides/slide89.xml"/><Relationship Id="rId104" Type="http://schemas.openxmlformats.org/officeDocument/2006/relationships/slide" Target="slides/slide96.xml"/><Relationship Id="rId120" Type="http://schemas.openxmlformats.org/officeDocument/2006/relationships/slide" Target="slides/slide112.xml"/><Relationship Id="rId125" Type="http://schemas.openxmlformats.org/officeDocument/2006/relationships/slide" Target="slides/slide117.xml"/><Relationship Id="rId141" Type="http://schemas.openxmlformats.org/officeDocument/2006/relationships/slide" Target="slides/slide133.xml"/><Relationship Id="rId146" Type="http://schemas.openxmlformats.org/officeDocument/2006/relationships/slide" Target="slides/slide138.xml"/><Relationship Id="rId167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3.xml"/><Relationship Id="rId92" Type="http://schemas.openxmlformats.org/officeDocument/2006/relationships/slide" Target="slides/slide84.xml"/><Relationship Id="rId162" Type="http://schemas.openxmlformats.org/officeDocument/2006/relationships/slide" Target="slides/slide154.xml"/><Relationship Id="rId2" Type="http://schemas.openxmlformats.org/officeDocument/2006/relationships/customXml" Target="../customXml/item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slide" Target="slides/slide79.xml"/><Relationship Id="rId110" Type="http://schemas.openxmlformats.org/officeDocument/2006/relationships/slide" Target="slides/slide102.xml"/><Relationship Id="rId115" Type="http://schemas.openxmlformats.org/officeDocument/2006/relationships/slide" Target="slides/slide107.xml"/><Relationship Id="rId131" Type="http://schemas.openxmlformats.org/officeDocument/2006/relationships/slide" Target="slides/slide123.xml"/><Relationship Id="rId136" Type="http://schemas.openxmlformats.org/officeDocument/2006/relationships/slide" Target="slides/slide128.xml"/><Relationship Id="rId157" Type="http://schemas.openxmlformats.org/officeDocument/2006/relationships/slide" Target="slides/slide149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52" Type="http://schemas.openxmlformats.org/officeDocument/2006/relationships/slide" Target="slides/slide144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56" Type="http://schemas.openxmlformats.org/officeDocument/2006/relationships/slide" Target="slides/slide48.xml"/><Relationship Id="rId77" Type="http://schemas.openxmlformats.org/officeDocument/2006/relationships/slide" Target="slides/slide69.xml"/><Relationship Id="rId100" Type="http://schemas.openxmlformats.org/officeDocument/2006/relationships/slide" Target="slides/slide92.xml"/><Relationship Id="rId105" Type="http://schemas.openxmlformats.org/officeDocument/2006/relationships/slide" Target="slides/slide97.xml"/><Relationship Id="rId126" Type="http://schemas.openxmlformats.org/officeDocument/2006/relationships/slide" Target="slides/slide118.xml"/><Relationship Id="rId147" Type="http://schemas.openxmlformats.org/officeDocument/2006/relationships/slide" Target="slides/slide139.xml"/><Relationship Id="rId168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93" Type="http://schemas.openxmlformats.org/officeDocument/2006/relationships/slide" Target="slides/slide85.xml"/><Relationship Id="rId98" Type="http://schemas.openxmlformats.org/officeDocument/2006/relationships/slide" Target="slides/slide90.xml"/><Relationship Id="rId121" Type="http://schemas.openxmlformats.org/officeDocument/2006/relationships/slide" Target="slides/slide113.xml"/><Relationship Id="rId142" Type="http://schemas.openxmlformats.org/officeDocument/2006/relationships/slide" Target="slides/slide134.xml"/><Relationship Id="rId163" Type="http://schemas.openxmlformats.org/officeDocument/2006/relationships/slide" Target="slides/slide155.xml"/><Relationship Id="rId3" Type="http://schemas.openxmlformats.org/officeDocument/2006/relationships/customXml" Target="../customXml/item3.xml"/><Relationship Id="rId25" Type="http://schemas.openxmlformats.org/officeDocument/2006/relationships/slide" Target="slides/slide17.xml"/><Relationship Id="rId46" Type="http://schemas.openxmlformats.org/officeDocument/2006/relationships/slide" Target="slides/slide38.xml"/><Relationship Id="rId67" Type="http://schemas.openxmlformats.org/officeDocument/2006/relationships/slide" Target="slides/slide59.xml"/><Relationship Id="rId116" Type="http://schemas.openxmlformats.org/officeDocument/2006/relationships/slide" Target="slides/slide108.xml"/><Relationship Id="rId137" Type="http://schemas.openxmlformats.org/officeDocument/2006/relationships/slide" Target="slides/slide129.xml"/><Relationship Id="rId158" Type="http://schemas.openxmlformats.org/officeDocument/2006/relationships/slide" Target="slides/slide150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62" Type="http://schemas.openxmlformats.org/officeDocument/2006/relationships/slide" Target="slides/slide54.xml"/><Relationship Id="rId83" Type="http://schemas.openxmlformats.org/officeDocument/2006/relationships/slide" Target="slides/slide75.xml"/><Relationship Id="rId88" Type="http://schemas.openxmlformats.org/officeDocument/2006/relationships/slide" Target="slides/slide80.xml"/><Relationship Id="rId111" Type="http://schemas.openxmlformats.org/officeDocument/2006/relationships/slide" Target="slides/slide103.xml"/><Relationship Id="rId132" Type="http://schemas.openxmlformats.org/officeDocument/2006/relationships/slide" Target="slides/slide124.xml"/><Relationship Id="rId153" Type="http://schemas.openxmlformats.org/officeDocument/2006/relationships/slide" Target="slides/slide145.xml"/><Relationship Id="rId15" Type="http://schemas.openxmlformats.org/officeDocument/2006/relationships/slide" Target="slides/slide7.xml"/><Relationship Id="rId36" Type="http://schemas.openxmlformats.org/officeDocument/2006/relationships/slide" Target="slides/slide28.xml"/><Relationship Id="rId57" Type="http://schemas.openxmlformats.org/officeDocument/2006/relationships/slide" Target="slides/slide49.xml"/><Relationship Id="rId106" Type="http://schemas.openxmlformats.org/officeDocument/2006/relationships/slide" Target="slides/slide98.xml"/><Relationship Id="rId127" Type="http://schemas.openxmlformats.org/officeDocument/2006/relationships/slide" Target="slides/slide11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52" Type="http://schemas.openxmlformats.org/officeDocument/2006/relationships/slide" Target="slides/slide44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94" Type="http://schemas.openxmlformats.org/officeDocument/2006/relationships/slide" Target="slides/slide86.xml"/><Relationship Id="rId99" Type="http://schemas.openxmlformats.org/officeDocument/2006/relationships/slide" Target="slides/slide91.xml"/><Relationship Id="rId101" Type="http://schemas.openxmlformats.org/officeDocument/2006/relationships/slide" Target="slides/slide93.xml"/><Relationship Id="rId122" Type="http://schemas.openxmlformats.org/officeDocument/2006/relationships/slide" Target="slides/slide114.xml"/><Relationship Id="rId143" Type="http://schemas.openxmlformats.org/officeDocument/2006/relationships/slide" Target="slides/slide135.xml"/><Relationship Id="rId148" Type="http://schemas.openxmlformats.org/officeDocument/2006/relationships/slide" Target="slides/slide140.xml"/><Relationship Id="rId164" Type="http://schemas.openxmlformats.org/officeDocument/2006/relationships/slide" Target="slides/slide156.xml"/><Relationship Id="rId16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47" Type="http://schemas.openxmlformats.org/officeDocument/2006/relationships/slide" Target="slides/slide39.xml"/><Relationship Id="rId68" Type="http://schemas.openxmlformats.org/officeDocument/2006/relationships/slide" Target="slides/slide60.xml"/><Relationship Id="rId89" Type="http://schemas.openxmlformats.org/officeDocument/2006/relationships/slide" Target="slides/slide81.xml"/><Relationship Id="rId112" Type="http://schemas.openxmlformats.org/officeDocument/2006/relationships/slide" Target="slides/slide104.xml"/><Relationship Id="rId133" Type="http://schemas.openxmlformats.org/officeDocument/2006/relationships/slide" Target="slides/slide125.xml"/><Relationship Id="rId154" Type="http://schemas.openxmlformats.org/officeDocument/2006/relationships/slide" Target="slides/slide146.xml"/><Relationship Id="rId16" Type="http://schemas.openxmlformats.org/officeDocument/2006/relationships/slide" Target="slides/slide8.xml"/><Relationship Id="rId37" Type="http://schemas.openxmlformats.org/officeDocument/2006/relationships/slide" Target="slides/slide29.xml"/><Relationship Id="rId58" Type="http://schemas.openxmlformats.org/officeDocument/2006/relationships/slide" Target="slides/slide50.xml"/><Relationship Id="rId79" Type="http://schemas.openxmlformats.org/officeDocument/2006/relationships/slide" Target="slides/slide71.xml"/><Relationship Id="rId102" Type="http://schemas.openxmlformats.org/officeDocument/2006/relationships/slide" Target="slides/slide94.xml"/><Relationship Id="rId123" Type="http://schemas.openxmlformats.org/officeDocument/2006/relationships/slide" Target="slides/slide115.xml"/><Relationship Id="rId144" Type="http://schemas.openxmlformats.org/officeDocument/2006/relationships/slide" Target="slides/slide136.xml"/><Relationship Id="rId90" Type="http://schemas.openxmlformats.org/officeDocument/2006/relationships/slide" Target="slides/slide82.xml"/><Relationship Id="rId165" Type="http://schemas.openxmlformats.org/officeDocument/2006/relationships/notesMaster" Target="notesMasters/notesMaster1.xml"/><Relationship Id="rId27" Type="http://schemas.openxmlformats.org/officeDocument/2006/relationships/slide" Target="slides/slide19.xml"/><Relationship Id="rId48" Type="http://schemas.openxmlformats.org/officeDocument/2006/relationships/slide" Target="slides/slide40.xml"/><Relationship Id="rId69" Type="http://schemas.openxmlformats.org/officeDocument/2006/relationships/slide" Target="slides/slide61.xml"/><Relationship Id="rId113" Type="http://schemas.openxmlformats.org/officeDocument/2006/relationships/slide" Target="slides/slide105.xml"/><Relationship Id="rId134" Type="http://schemas.openxmlformats.org/officeDocument/2006/relationships/slide" Target="slides/slide126.xml"/><Relationship Id="rId80" Type="http://schemas.openxmlformats.org/officeDocument/2006/relationships/slide" Target="slides/slide72.xml"/><Relationship Id="rId155" Type="http://schemas.openxmlformats.org/officeDocument/2006/relationships/slide" Target="slides/slide147.xml"/><Relationship Id="rId17" Type="http://schemas.openxmlformats.org/officeDocument/2006/relationships/slide" Target="slides/slide9.xml"/><Relationship Id="rId38" Type="http://schemas.openxmlformats.org/officeDocument/2006/relationships/slide" Target="slides/slide30.xml"/><Relationship Id="rId59" Type="http://schemas.openxmlformats.org/officeDocument/2006/relationships/slide" Target="slides/slide51.xml"/><Relationship Id="rId103" Type="http://schemas.openxmlformats.org/officeDocument/2006/relationships/slide" Target="slides/slide95.xml"/><Relationship Id="rId124" Type="http://schemas.openxmlformats.org/officeDocument/2006/relationships/slide" Target="slides/slide11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2.xml"/><Relationship Id="rId2" Type="http://schemas.openxmlformats.org/officeDocument/2006/relationships/slide" Target="slides/slide77.xml"/><Relationship Id="rId1" Type="http://schemas.openxmlformats.org/officeDocument/2006/relationships/slide" Target="slides/slide74.xml"/><Relationship Id="rId6" Type="http://schemas.openxmlformats.org/officeDocument/2006/relationships/slide" Target="slides/slide98.xml"/><Relationship Id="rId5" Type="http://schemas.openxmlformats.org/officeDocument/2006/relationships/slide" Target="slides/slide97.xml"/><Relationship Id="rId4" Type="http://schemas.openxmlformats.org/officeDocument/2006/relationships/slide" Target="slides/slide9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776D198-3010-DE4C-B0FB-8162422088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DAADD2-3B48-4C60-BDBE-6DD61CB7F713}" type="slidenum">
              <a:rPr kumimoji="0" lang="en-US" altLang="tr-T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tr-T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333CD0D-2F6D-494F-BC3D-03B6818F66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4147771-49F6-9943-9FC4-D07CAEEF4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tr-TR" alt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8E293D-5592-41CE-8B08-7A4044A01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91AE6C-AE60-4781-ADB2-16AF6C0DDA6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0C5B64A2-779A-4E5A-AD26-6343E2EF9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A quick summary . . .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D27803E-56D6-4161-94E8-EA28A124C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5A954EE-0F1A-DA48-99BF-901A02A254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ED8323-A4D7-45B9-A676-C8B3FA4591F1}" type="slidenum">
              <a:rPr kumimoji="0" lang="en-US" altLang="tr-T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tr-T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A9B22E7-418D-2A4A-A998-CE0C9A429C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A5BA912-BEDE-E44E-BA24-170FE3717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tr-TR" alt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20B66-1152-482A-835A-23F806B2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4B615-205D-4F1C-BE4C-D6B09320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FD10A-BE88-443B-932C-5AE52F91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1C539-2D18-43AF-86AE-64864A6EFA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15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95E1-0692-4A44-8FE2-1C29ED4F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84BF-24BB-4498-BBA6-F57D5607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CC8A1-C2D2-4F98-9BF3-EF7DBC7F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CFBAB-380A-43AC-AB30-B25E866F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97F23-B649-459E-967E-8EBD31F3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D16E9-981B-4A0E-851B-FED184FC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95932-57E4-41EC-95E2-39EF0DF132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88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C9EB-F378-43E2-8C1B-F8C2C97D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33F7D-7819-4943-9015-D89BC259B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AA723-95A3-43C4-9EFC-2D7C93FE9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9AAE-3C7D-46C8-8B67-C1644FC7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BE7B-D1AF-4E78-AD19-890E9098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0A683-04BE-4E29-BAC9-AACF0A81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6622F-BB39-4025-9779-4EDB287C4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50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3A45-1F27-4BF0-A096-6A921BC9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E34B7-72D9-47BF-9A9A-F1BA54C14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D05A1-DB9E-4761-95E3-529121AB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D35F-F253-4CEB-AAC7-EC3D940F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DB3F0-91D6-4058-AF9E-7B75E013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52C20-8168-4D96-A31C-DC8DB5C228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48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C322E-84EA-4734-96E6-46341875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A4A8C-9562-4D01-9236-E395595FD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43E8-0E49-4813-A0DA-B80CDE19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4F96-5BF7-4085-892B-A1EADF0F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7917-E7A6-4072-A6B9-CD57D090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C6C46-0649-4B0B-9D7D-66415002F8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94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7271-E191-40CE-B765-BDC4E539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7957C-66CD-4CCE-9832-63DD9099C53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047F1027-2C91-4824-8310-AD23822B8B80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472BC-C376-4C43-B975-57A2590A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B7D19-F503-4F1F-A037-3AB3496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D62DC-3635-4A37-9DAA-9E3F44CA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FE04A0E-4673-4A15-9BDE-86D79DD940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975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98A871-052B-43D3-9527-DEE5E31C7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3A6EE0-A552-40EC-A777-1A9011C6D1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D63CA1-AB4B-44C9-8A1C-56252A7A5F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802E8-DF3B-49E9-A06F-8B5A09B0394C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42889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747AAC-F83E-48B2-9242-E76C24FE6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B7B054-3F70-4156-A631-DB4B41765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19839C-B433-4418-A86A-DFFC3B9284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5A997-01D2-4925-A686-61B04D6179E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79738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D77350-3946-46D9-85FE-E8C62935C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364D35-D38E-47DC-B60E-B4621F8CDC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35086E-BEFE-4C6E-B92D-BE68559D3C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9C5C3-12E9-426F-8A28-FD58710EE60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45469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8AC12-14C1-499A-ABDB-CB58265755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89C4B7-F3D1-49D4-9724-7DA860988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37D3CA-FA51-4DB7-987D-B59B18C5C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2109B6-2A35-4891-8724-99EA728177C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9483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F2E18F8-3370-460A-B29E-4B6099DF3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A3C19A4-4FBD-4541-A999-0A3894C247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143926D-395E-4B65-94BF-D57F35E1DF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2CAB3-4EEF-4F79-99A7-75C3B16A3EB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75606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F591F8-0C25-4C3C-97E8-AEFB24B9C1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66357E-F482-4041-91B6-E1805B5DEA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6E0BA5-1180-4544-9D5E-A1050EA9CB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7BA6F-4D3B-4973-98E8-CEFFBC5B51E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2534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C6D0BA-B63A-41AA-8B1A-992F92335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6853CFD-6A20-4AE4-AE17-8D6F8B3F0B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3997A6-425F-4EE1-88A0-EBA27F1CA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5EAA2-623D-4832-91F2-11D5A83892A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5071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4F93A-610B-4A1F-9650-2EB49E95C3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1CDF7-74C3-47DB-8835-AA4B78D5F3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ACA8D-BBEC-4C9E-B361-0EC4D59EF4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A0FF9-1A68-46B2-A130-1DA9EE85967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71375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B27EF-54E6-44FA-AC6E-A9358EAAC3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20A86F-44C2-468A-A788-88D6BFA4C6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5A519-0DF7-4CA5-A135-3E97CD13AE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E4497-761E-4761-B439-518136544CE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78734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4FE662-5E85-457E-9D68-DBA32B3D8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C21D47-54B4-46A5-AC53-9C8EA2120A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9DF352-0BDC-46D3-A35E-5CE7C6F1CF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C855F-2AF4-441E-8E9F-317609F8A01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246219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DEE8EC-613F-4379-AB1E-A4655BDF7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EC36B7-6753-446A-92B5-9F86A1970B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FFDDAB-7BBF-4A58-B595-5318B3AC3C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42BD35-D55B-4CCB-A044-05ECBA61B70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51908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8481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E8A242-18F1-4745-ACC2-3F0F4AED4D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C43AD-6D16-4769-8266-ABCCA03D87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AFEEC-78D4-47CF-B2E7-7D77CA06E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2D8BF9-F120-4912-9894-3361B548A52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621955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8481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1D738D-E0F8-459F-A4BC-53522C74A6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255E2-678C-44AD-AABB-FB64F7BE2A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02338-B45E-47F0-A40A-4A270B98D1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E0FA3F-E124-4A6B-9842-DF7F6A0B2402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19833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2B950F-73EC-4E09-9F7C-D7160DCD2D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2595EF-F16E-4D8C-8913-EAC042B9F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7B91A9-27C8-4328-8166-997A8A2127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65F94-1599-47E1-A4B3-9224DA21A3F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2727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F791A5-2334-40C5-B29B-6F017B79F7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F1347A-B5E8-491E-8B7C-6CA225689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F7CEB0-43DE-4DA8-A1F7-D74BED4D0B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64F304-4A8F-4352-A8DB-D54E51F381B0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89942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45A322-B5F0-4714-932A-E47D55EBC9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6A6D5E-0EFF-403E-9521-BB9DE9C48F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C8C370-3600-4B19-B775-5C62FD62AB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AE8B2-C732-4DD3-BCEC-DCEE77B2DAF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027374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1" y="1219200"/>
            <a:ext cx="5617633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0734" y="1219200"/>
            <a:ext cx="5619751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EDAA6-ABE3-49B6-B9EB-53DEE59523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AAB52-BBC7-42B3-9BC3-3E5C6DD1A1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14775-C660-4D7B-A559-4FB56C9F8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255B0-BEC8-4DD5-B17C-D069E46521B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515566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B4F4D5-B8FC-43B3-8788-10966358B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A248D29-D9A6-4718-A160-8380C05B3C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AD7F481-46E1-4B34-B0FD-4C00379761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FB74AE-0186-4F70-9003-5349F11880E0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551763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23BCB2-B1BE-4EC9-BD68-AABC649A9C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0B6636-3E74-48D1-9F21-7638A889FF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62E75F-F9FB-44EB-AA0A-E5D8B63723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EBA0F-17E2-4B6B-9D79-269609F2209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959484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24B6AF1-D9A5-4875-8A5F-B8BBADA2F8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3035F9E-F0A5-4B79-BE1D-312F8464B4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3BAD2EC-F9C3-498F-A9EB-6EDDFB9F8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100E1-DF5E-4CFF-8037-FF7CEBEC0777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319374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B2623-7EAD-4E81-B0F4-F0F17D630D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EDBB76-C305-4D68-AE89-1F3DFDE0A5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CC8BE7-1500-4462-8E44-296586BE8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A024A-01D9-48CE-99FC-A3408AA235B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291952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F4B41-486F-4106-B720-89FBFDF6E0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D76656-08BA-498C-98A0-4646F811B5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5E1FD7-BFC0-40A2-9597-0D225637D1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F04B3-1B0E-41A1-A984-FFE9D7557A00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759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D40485-81B5-41AF-8B6F-543051052F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A37642-15F4-4FFB-8608-F2A239B35E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92D9FE-F03C-4083-9A36-6E269B7A86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3B568-9D79-41F5-B988-F199DD270192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182073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0718" y="152400"/>
            <a:ext cx="28829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1" y="152400"/>
            <a:ext cx="8447617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9CB469-F76D-4727-B460-4C0195C74C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3154ED-5151-44A9-B80A-0D44EB01B2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3584E9-1A03-466A-9B40-71F5F01E5A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8B4BC-5A19-4ECF-B21E-B38C828C4E2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8194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05D6-A830-4275-A4DF-236111DB6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1933A-71FA-4F4A-B5C6-D22488E40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CD95-327D-42F8-B8C0-02D0B7ED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2E15-EA4A-471D-B326-812F19F9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8B17-B7B1-4DDC-9107-D71972E4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54DD3-4C5A-40DB-80EE-BF6F90335C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0290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7EF174E-A674-496C-8692-BCC9E2F43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2908FEF-B5E5-4639-80BB-8D8201AC42E4}" type="datetimeFigureOut">
              <a:rPr lang="zh-TW" altLang="en-US"/>
              <a:pPr>
                <a:defRPr/>
              </a:pPr>
              <a:t>2021/11/26</a:t>
            </a:fld>
            <a:endParaRPr lang="zh-TW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D626D51-7883-44F8-8BBD-441189958D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E8075BEE-288F-44FC-B0F6-2C9E4646AA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767CAA7-71FE-4E65-BD62-79449CD1AD4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5803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34CF49D-A600-4254-934B-5CC79AD508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D6FE6-E4F5-4ABD-8666-21B2775D00B0}" type="datetimeFigureOut">
              <a:rPr lang="zh-TW" altLang="en-US"/>
              <a:pPr>
                <a:defRPr/>
              </a:pPr>
              <a:t>2021/11/26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F80102C-1D1A-421F-804F-5059205B96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082D6F6-41AD-458A-9FE6-8A25AB4584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F4015-C3FB-48AA-A8F8-9FE5FDDF64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57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3C41358-D8C6-42FE-96A0-31A8B9531C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6340F-AA26-4664-9EB4-1D74AD3CD27D}" type="datetimeFigureOut">
              <a:rPr lang="zh-TW" altLang="en-US"/>
              <a:pPr>
                <a:defRPr/>
              </a:pPr>
              <a:t>2021/11/26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2B3823F-8925-42D7-B8ED-CAD88186D6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B3E8C31-EF21-4E02-A1D7-BF35CD52A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BC1FF-E04F-4FA8-9A1D-667E98884BA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049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74D4D4F-FD66-4902-ACF3-2A7CC334ED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001D8-5DF5-40BB-924D-992766BB2607}" type="datetimeFigureOut">
              <a:rPr lang="zh-TW" altLang="en-US"/>
              <a:pPr>
                <a:defRPr/>
              </a:pPr>
              <a:t>2021/11/26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ACED58D-A73C-49B9-B729-CB5F191B06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CFAAB98-3196-4A65-A4EB-9EFBA30CFA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C5D772-EB34-461A-B0AE-6549CDDE32B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2294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12E9A0E-444B-4F44-9D8C-ADA1898B0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B6CD3-4A2E-4DCA-968E-40DE07E9DF8D}" type="datetimeFigureOut">
              <a:rPr lang="zh-TW" altLang="en-US"/>
              <a:pPr>
                <a:defRPr/>
              </a:pPr>
              <a:t>2021/11/26</a:t>
            </a:fld>
            <a:endParaRPr lang="zh-TW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0A1CD6E-51CC-4212-A046-BFF9821082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09DA52D-F38D-4837-AAD6-19038BCBF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48AE7-43C8-4D51-BCD5-7E156312DFD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126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A216E34-C0A1-4B38-8899-CC3151AD1C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44700-6AE5-4AFD-BBAE-DD333B8A882C}" type="datetimeFigureOut">
              <a:rPr lang="zh-TW" altLang="en-US"/>
              <a:pPr>
                <a:defRPr/>
              </a:pPr>
              <a:t>2021/11/26</a:t>
            </a:fld>
            <a:endParaRPr lang="zh-TW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D292947-E5AC-4791-81F4-8268FAB510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62999B3-2E43-4DFE-BC7F-0C3352D847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FD97D-1FE8-4E8C-84E3-6195E0B65C9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7912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53C3965-1C82-46EC-8AD1-BAEC0F0C4C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4B5E7-01FC-4F26-AA78-AB435E1BF1B6}" type="datetimeFigureOut">
              <a:rPr lang="zh-TW" altLang="en-US"/>
              <a:pPr>
                <a:defRPr/>
              </a:pPr>
              <a:t>2021/11/26</a:t>
            </a:fld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41DCDA7-87CF-4D17-8348-3B8C647261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8BB7B98-5329-492F-8E3B-0606958157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557B7-151A-46B2-A1E2-72CFBA60320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387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3CEA5F2-9495-4C39-8E57-F003243134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E4B6A-A8C1-4002-9076-5A145BA7AE0D}" type="datetimeFigureOut">
              <a:rPr lang="zh-TW" altLang="en-US"/>
              <a:pPr>
                <a:defRPr/>
              </a:pPr>
              <a:t>2021/11/26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D3E9F37-0920-43C6-8140-20ED197672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4551FBE-63DA-4018-8D08-34F791F50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ED11F-BA82-4CAC-9882-D73EEA05A73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5946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E0E9C36-97A8-481D-81E8-7FAF22DD6D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78A9-2DBC-4C56-BE68-E5A5580F1958}" type="datetimeFigureOut">
              <a:rPr lang="zh-TW" altLang="en-US"/>
              <a:pPr>
                <a:defRPr/>
              </a:pPr>
              <a:t>2021/11/26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3543CF2-6FD0-411B-91FD-C27135559D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211AE80-7C61-4856-AB62-E96B41E0F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BE39E7-88B5-4B1C-A5B8-5849C71065F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1002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84A3CB1-5550-4BFF-BFA4-0F1AC23A91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C0026-BAA4-4C46-A401-D0B8448D9885}" type="datetimeFigureOut">
              <a:rPr lang="zh-TW" altLang="en-US"/>
              <a:pPr>
                <a:defRPr/>
              </a:pPr>
              <a:t>2021/11/26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E7913B8-4A91-4BC8-83C4-97DAE9017F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B42C288-4F10-4B48-B9D1-C9F6161A1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DEE7F-7302-4947-9097-9F0589D729A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92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3AE7-6913-4B14-9982-75B8B41B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B943-A632-4205-9C2E-20A2CA07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7668-8FB7-4A4E-ABCE-D979B772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76BD-47C6-45DA-96A0-65962AE7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91740-9087-4DB6-A132-557C4612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64589-4B27-478B-9D01-B53F0009E1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8524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1F509E7-0E7A-41D5-A032-56DDB506C4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CA7AE-201B-420B-B482-21BBCAC6A783}" type="datetimeFigureOut">
              <a:rPr lang="zh-TW" altLang="en-US"/>
              <a:pPr>
                <a:defRPr/>
              </a:pPr>
              <a:t>2021/11/26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632E6CC-E8A8-4EAD-80DE-5700AE8CF0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EF332FA-7F26-406B-833B-8460F6B03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83AAA-319A-48DA-B8A6-818ADF26281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5410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41F6F8D-0533-43C4-9715-9DC9BD49C3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739AF-7D92-4627-B65F-D81934ED92DC}" type="datetimeFigureOut">
              <a:rPr lang="zh-TW" altLang="en-US"/>
              <a:pPr>
                <a:defRPr/>
              </a:pPr>
              <a:t>2021/11/26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EE6C79E-4333-45DB-A18C-C91F15A645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D47A4A-4989-4419-B006-4D0243204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F34FE-496D-4327-9B2C-DB3142AA57C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71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B2CF-729B-40A1-87EB-2408E2C0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EBA5B-25C1-4A84-99FB-809A32EC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2674-6970-48E8-87DC-50282E9E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A957B-27CB-4690-8BD3-A61CAF7E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CF188-C3F7-4F49-9CA6-25BF911F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4451E-85C9-4E09-970D-0CEF2A321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97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2AE9-32A8-420C-9BDC-194552D2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811E-C02C-4E8A-BEDC-57FF4B2CF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326D-6AB6-45DB-818A-1802D4C1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0E558-9771-44B8-A0AF-F080CD90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4A09-CB89-4334-9C4E-372C8CC1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DC196-2B31-4658-B843-E83DA1CB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690AA-F890-4691-927F-EAD07B24BD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39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935A-0D46-44AF-9862-B0D598BA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C444B-E9B7-4FCF-AA3B-41ED58A8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B3E3C-24A9-4FCC-B0EA-B0F7F4292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D74D5-61BE-4C74-A067-4E9B53180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DD137-E051-41D6-BEA9-AA8347F1E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E05BB-B095-4DA8-A1DB-FD79E2FA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0E93C-1AB4-4B70-8244-B219ADD2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ADC0C-119B-4F67-B2BF-9F78550E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EC1E3-A33D-4614-882D-3B6082EF7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7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21D9-88EB-480D-813A-64D98A11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A5555-ECC0-402F-A981-66583151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C40CF-40F9-4F87-ADE6-1BAE4DD4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A4460-41AA-4972-BCF6-C9104C3A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74BF1-03BB-4F43-88F4-0C851F3878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24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796AACF-F89F-49A3-8435-CFCDB4DE5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0B1F2A2-F8D8-4B8B-9C6B-8E98338EF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0199D2F-061E-443A-83F7-B3E96401C7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1039DD-A07A-4F70-8B7F-B035AA9EA1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5DE8160-E065-42FA-97BB-E4D073C89F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D38A7F-0582-41AE-9635-CDD2BD8CBE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04222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87C8F89-B677-054D-9A77-0F799CAE7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F0E8975-23AC-2044-946B-059BD3E73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10363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1C59C37-2F18-D84F-A429-CC39534810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D03D5D5-A2C0-F446-B850-1BE8CE6DFD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5E52E94-9907-A844-B884-F22E102ED6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865115B-B90D-4091-9D9B-44E15D00DB8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048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C8ECB50-74C7-BF45-8488-0ECE61AAF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52400"/>
            <a:ext cx="1153371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323ED13-8A23-8F44-B327-428469CB7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19200"/>
            <a:ext cx="11440584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02DC3D9F-7326-D048-9419-CB1C2336C6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9900" y="64770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82B63D28-4BB1-6C4B-959F-22C71691E2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59200" y="6477000"/>
            <a:ext cx="4572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A50979DE-1D82-2C44-9770-3B97012227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78951" y="6477000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D4464CE0-CDEA-4C99-A7DF-B7B8B38EC28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2785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>
            <a:extLst>
              <a:ext uri="{FF2B5EF4-FFF2-40B4-BE49-F238E27FC236}">
                <a16:creationId xmlns:a16="http://schemas.microsoft.com/office/drawing/2014/main" id="{92CDD606-199B-4A71-94BC-9ACCAD313C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sz="2400">
              <a:latin typeface="+mn-lt"/>
              <a:ea typeface="+mn-ea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E36E6E5-E3FF-4209-B52B-C9309E724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BE6F377-3C0D-4301-BE50-098F62B61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EEB2B94B-03FB-4A03-A466-EACE73E15C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DE31BCB-534D-4E94-9281-4BCB3C7D39EF}" type="datetimeFigureOut">
              <a:rPr lang="zh-TW" altLang="en-US"/>
              <a:pPr>
                <a:defRPr/>
              </a:pPr>
              <a:t>2021/11/26</a:t>
            </a:fld>
            <a:endParaRPr lang="zh-TW" altLang="en-US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77650CA9-665C-4ADB-BFF9-CD94BDC2D9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D7CDBFD2-AF7F-461A-A005-E9AD270EFC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Tahoma" panose="020B0604030504040204" pitchFamily="34" charset="0"/>
              </a:defRPr>
            </a:lvl1pPr>
          </a:lstStyle>
          <a:p>
            <a:fld id="{2C796F15-9721-4753-A64C-D8CCC9EC536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9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3.wav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3.wav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4.wav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4.wav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4.wav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4.wav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4.wav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7.wav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7.wav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5.wav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7.wav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6.wav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5.wav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5.wav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5.wav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5.wav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5.wav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7.wav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41.xml"/><Relationship Id="rId4" Type="http://schemas.openxmlformats.org/officeDocument/2006/relationships/audio" Target="../media/audio5.wav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7" y="3303446"/>
            <a:ext cx="11428523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bg1"/>
                </a:solidFill>
              </a:rPr>
              <a:t>Analysis of Sorting and Searching algorithms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cap="small" dirty="0">
                <a:solidFill>
                  <a:schemeClr val="bg1">
                    <a:lumMod val="75000"/>
                  </a:schemeClr>
                </a:solidFill>
              </a:rPr>
              <a:t>Trees</a:t>
            </a:r>
            <a:endParaRPr lang="en-US" sz="3200" b="1" cap="small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2662DB4C-EE94-A84A-BAB4-706CD92E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0E545268-5B4B-4BD6-9430-9CEB0043F8EA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C588AD3-2C1B-3043-9A1D-4CAFA51CE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Binary Tree -- Example</a:t>
            </a:r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106FE9AB-FD45-4D92-B013-22467E8F1F12}"/>
              </a:ext>
            </a:extLst>
          </p:cNvPr>
          <p:cNvGrpSpPr>
            <a:grpSpLocks/>
          </p:cNvGrpSpPr>
          <p:nvPr/>
        </p:nvGrpSpPr>
        <p:grpSpPr bwMode="auto">
          <a:xfrm>
            <a:off x="2790826" y="1981201"/>
            <a:ext cx="2612757" cy="3281363"/>
            <a:chOff x="864" y="1248"/>
            <a:chExt cx="1784" cy="2067"/>
          </a:xfrm>
        </p:grpSpPr>
        <p:sp>
          <p:nvSpPr>
            <p:cNvPr id="27654" name="Line 4">
              <a:extLst>
                <a:ext uri="{FF2B5EF4-FFF2-40B4-BE49-F238E27FC236}">
                  <a16:creationId xmlns:a16="http://schemas.microsoft.com/office/drawing/2014/main" id="{E2E4A5D6-B35D-3747-80F0-E3E5CCFDE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1392"/>
              <a:ext cx="2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655" name="Line 5">
              <a:extLst>
                <a:ext uri="{FF2B5EF4-FFF2-40B4-BE49-F238E27FC236}">
                  <a16:creationId xmlns:a16="http://schemas.microsoft.com/office/drawing/2014/main" id="{8540CFDC-11F6-664E-8FEA-18EBA70D2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392"/>
              <a:ext cx="243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656" name="Line 6">
              <a:extLst>
                <a:ext uri="{FF2B5EF4-FFF2-40B4-BE49-F238E27FC236}">
                  <a16:creationId xmlns:a16="http://schemas.microsoft.com/office/drawing/2014/main" id="{ECD8A479-44E9-2E43-94CE-A3DB93264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776"/>
              <a:ext cx="243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657" name="Line 7">
              <a:extLst>
                <a:ext uri="{FF2B5EF4-FFF2-40B4-BE49-F238E27FC236}">
                  <a16:creationId xmlns:a16="http://schemas.microsoft.com/office/drawing/2014/main" id="{16391D19-4B2B-8845-BF47-819A015F2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28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658" name="Line 8">
              <a:extLst>
                <a:ext uri="{FF2B5EF4-FFF2-40B4-BE49-F238E27FC236}">
                  <a16:creationId xmlns:a16="http://schemas.microsoft.com/office/drawing/2014/main" id="{3B26E2E1-88B8-5E4A-AEFA-E9D66F082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25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659" name="Line 9">
              <a:extLst>
                <a:ext uri="{FF2B5EF4-FFF2-40B4-BE49-F238E27FC236}">
                  <a16:creationId xmlns:a16="http://schemas.microsoft.com/office/drawing/2014/main" id="{72588013-5FE5-8346-AFCE-88D44FD39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208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660" name="Line 10">
              <a:extLst>
                <a:ext uri="{FF2B5EF4-FFF2-40B4-BE49-F238E27FC236}">
                  <a16:creationId xmlns:a16="http://schemas.microsoft.com/office/drawing/2014/main" id="{FFE12B33-F656-954E-A1F4-6C5D42C73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20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661" name="Text Box 11">
              <a:extLst>
                <a:ext uri="{FF2B5EF4-FFF2-40B4-BE49-F238E27FC236}">
                  <a16:creationId xmlns:a16="http://schemas.microsoft.com/office/drawing/2014/main" id="{5B4A82CD-B129-B248-9D83-657536B9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248"/>
              <a:ext cx="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A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27662" name="Text Box 12">
              <a:extLst>
                <a:ext uri="{FF2B5EF4-FFF2-40B4-BE49-F238E27FC236}">
                  <a16:creationId xmlns:a16="http://schemas.microsoft.com/office/drawing/2014/main" id="{50DFE35C-429D-A44A-87AF-D49A5DD2A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112"/>
              <a:ext cx="4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D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27663" name="Text Box 13">
              <a:extLst>
                <a:ext uri="{FF2B5EF4-FFF2-40B4-BE49-F238E27FC236}">
                  <a16:creationId xmlns:a16="http://schemas.microsoft.com/office/drawing/2014/main" id="{E33BB608-4288-114F-91C4-8DD5514C5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632"/>
              <a:ext cx="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C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27664" name="Text Box 14">
              <a:extLst>
                <a:ext uri="{FF2B5EF4-FFF2-40B4-BE49-F238E27FC236}">
                  <a16:creationId xmlns:a16="http://schemas.microsoft.com/office/drawing/2014/main" id="{42E08610-C802-E44C-A5A7-1BCF8E5A6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064"/>
              <a:ext cx="4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E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27665" name="Text Box 15">
              <a:extLst>
                <a:ext uri="{FF2B5EF4-FFF2-40B4-BE49-F238E27FC236}">
                  <a16:creationId xmlns:a16="http://schemas.microsoft.com/office/drawing/2014/main" id="{C15C27DB-4A6B-0640-B1BE-D31427365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44"/>
              <a:ext cx="4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G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27666" name="Text Box 16">
              <a:extLst>
                <a:ext uri="{FF2B5EF4-FFF2-40B4-BE49-F238E27FC236}">
                  <a16:creationId xmlns:a16="http://schemas.microsoft.com/office/drawing/2014/main" id="{2C8EBEAF-1257-A140-87F1-A89CFD8EE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3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F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27667" name="Text Box 17">
              <a:extLst>
                <a:ext uri="{FF2B5EF4-FFF2-40B4-BE49-F238E27FC236}">
                  <a16:creationId xmlns:a16="http://schemas.microsoft.com/office/drawing/2014/main" id="{198DB810-15CD-574C-AC66-5F04A1657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44"/>
              <a:ext cx="4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H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27668" name="Text Box 18">
              <a:extLst>
                <a:ext uri="{FF2B5EF4-FFF2-40B4-BE49-F238E27FC236}">
                  <a16:creationId xmlns:a16="http://schemas.microsoft.com/office/drawing/2014/main" id="{A5CDBB50-F8E0-FD4D-A14F-0A9283977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80"/>
              <a:ext cx="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B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27669" name="Line 19">
              <a:extLst>
                <a:ext uri="{FF2B5EF4-FFF2-40B4-BE49-F238E27FC236}">
                  <a16:creationId xmlns:a16="http://schemas.microsoft.com/office/drawing/2014/main" id="{0F35107E-027A-684D-9219-4744ABBD5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73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670" name="Text Box 20">
              <a:extLst>
                <a:ext uri="{FF2B5EF4-FFF2-40B4-BE49-F238E27FC236}">
                  <a16:creationId xmlns:a16="http://schemas.microsoft.com/office/drawing/2014/main" id="{719123D8-F97F-F049-8C8D-F22979103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3024"/>
              <a:ext cx="3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 I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</p:grpSp>
      <p:sp>
        <p:nvSpPr>
          <p:cNvPr id="53252" name="Text Box 21">
            <a:extLst>
              <a:ext uri="{FF2B5EF4-FFF2-40B4-BE49-F238E27FC236}">
                <a16:creationId xmlns:a16="http://schemas.microsoft.com/office/drawing/2014/main" id="{0233B269-7DDF-4138-9A1F-15EABA53F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51" y="1752601"/>
            <a:ext cx="3863975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>
                <a:solidFill>
                  <a:srgbClr val="000000"/>
                </a:solidFill>
              </a:rPr>
              <a:t> A is the </a:t>
            </a:r>
            <a:r>
              <a:rPr lang="en-US" altLang="tr-TR" sz="2400">
                <a:solidFill>
                  <a:srgbClr val="2D2DB9"/>
                </a:solidFill>
              </a:rPr>
              <a:t>root</a:t>
            </a:r>
            <a:r>
              <a:rPr lang="en-US" altLang="tr-TR" sz="2400">
                <a:solidFill>
                  <a:srgbClr val="000000"/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>
                <a:solidFill>
                  <a:srgbClr val="000000"/>
                </a:solidFill>
              </a:rPr>
              <a:t> B is the </a:t>
            </a:r>
            <a:r>
              <a:rPr lang="en-US" altLang="tr-TR" sz="2400">
                <a:solidFill>
                  <a:srgbClr val="2D2DB9"/>
                </a:solidFill>
              </a:rPr>
              <a:t>left child </a:t>
            </a:r>
            <a:r>
              <a:rPr lang="en-US" altLang="tr-TR" sz="2400">
                <a:solidFill>
                  <a:srgbClr val="000000"/>
                </a:solidFill>
              </a:rPr>
              <a:t>of A, 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>
                <a:solidFill>
                  <a:srgbClr val="000000"/>
                </a:solidFill>
              </a:rPr>
              <a:t>  C is the </a:t>
            </a:r>
            <a:r>
              <a:rPr lang="en-US" altLang="tr-TR" sz="2400">
                <a:solidFill>
                  <a:srgbClr val="2D2DB9"/>
                </a:solidFill>
              </a:rPr>
              <a:t>right child </a:t>
            </a:r>
            <a:r>
              <a:rPr lang="en-US" altLang="tr-TR" sz="2400">
                <a:solidFill>
                  <a:srgbClr val="000000"/>
                </a:solidFill>
              </a:rPr>
              <a:t>of A.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>
                <a:solidFill>
                  <a:srgbClr val="000000"/>
                </a:solidFill>
              </a:rPr>
              <a:t> D doesn’t have a right child.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>
                <a:solidFill>
                  <a:srgbClr val="000000"/>
                </a:solidFill>
              </a:rPr>
              <a:t> H doesn’t have a left child.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>
                <a:solidFill>
                  <a:srgbClr val="000000"/>
                </a:solidFill>
              </a:rPr>
              <a:t> B, F, G and I are </a:t>
            </a:r>
            <a:r>
              <a:rPr lang="en-US" altLang="tr-TR" sz="2400">
                <a:solidFill>
                  <a:srgbClr val="2D2DB9"/>
                </a:solidFill>
              </a:rPr>
              <a:t>leaves</a:t>
            </a:r>
            <a:r>
              <a:rPr lang="en-US" altLang="tr-TR" sz="2400">
                <a:solidFill>
                  <a:srgbClr val="000000"/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tr-T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51F41975-D8D6-F843-BB98-A52ED7F2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79DC2-0D7C-4A97-8C4F-3CCE89E1C972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Binary Tree Traversals</a:t>
            </a:r>
          </a:p>
        </p:txBody>
      </p:sp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1"/>
            <a:ext cx="7754938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14753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0AE37D56-8C62-5040-9AFC-15CA9CED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1F6E98-1789-4C0C-9843-F91A27AC8503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710EC30-2A8E-DC43-AF56-016978B1C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Preorder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9D564F2-3B64-9F4F-B51C-8EFBFD3C8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(struct tree_node * p)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{	if (p !=NULL) {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(p-&gt;left_child);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(p-&gt;right_child);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556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7F8CA5BA-AD9A-654B-A9CA-06C1E2C0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A101E0-767C-43D0-8D6E-3DDE3C463D01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B783455-3620-104C-9F3B-AA7EA788B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Inorder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258364B-39DB-A24E-875F-889D8435A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(struct tree_node *p)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{	if (p !=NULL) {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(p-&gt;left_child);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(p-&gt;right_child);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361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835AF1AD-4433-2647-A2C7-9A5DCF6D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B0EB36-AFA3-43F7-B7F9-23999D593FD8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40AE527-64B2-CF45-97FF-48EA3C22A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Postorder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0A80334-C714-AF4C-AFC3-61976DAE1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(struct tree_node *p)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{	if (p !=NULL) {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(p-&gt;left_child);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(p-&gt;right_child);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2781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839305B6-11A9-7F4D-A5C1-A02E8DBD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FB84F2-5A6B-4F4B-8E12-4E3EB36A4064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A7D94E6-AA9E-6C4F-ACE0-9211E907C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3200">
                <a:ea typeface="Times New Roman" charset="0"/>
                <a:cs typeface="Times New Roman" charset="0"/>
              </a:rPr>
              <a:t>Finding the maximum value in a binary tree</a:t>
            </a:r>
            <a:r>
              <a:rPr lang="en-US" altLang="tr-TR" sz="3200"/>
              <a:t> 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848960A-5DCB-1F45-A1CE-C09301BE5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tr-TR" sz="1800" b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(struct tree_node *p)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int root_val, left, right, max;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max = -1; </a:t>
            </a:r>
            <a:r>
              <a:rPr lang="en-US" altLang="tr-TR" sz="1800">
                <a:solidFill>
                  <a:srgbClr val="3294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Assuming all values are positive integers</a:t>
            </a:r>
            <a:endParaRPr lang="en-US" altLang="tr-TR" sz="1800">
              <a:solidFill>
                <a:srgbClr val="32946A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if (p!=NULL) {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root_val = p -&gt; data;  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left = </a:t>
            </a:r>
            <a:r>
              <a:rPr lang="en-US" altLang="tr-TR" sz="1800" b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(p -&gt;left_child);  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right = </a:t>
            </a:r>
            <a:r>
              <a:rPr lang="en-US" altLang="tr-TR" sz="1800" b="1">
                <a:latin typeface="Courier New" panose="02070309020205020404" pitchFamily="49" charset="0"/>
                <a:cs typeface="Courier New" panose="02070309020205020404" pitchFamily="49" charset="0"/>
              </a:rPr>
              <a:t>FindMax</a:t>
            </a: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(p-&gt;right_child);  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tr-TR" sz="1800">
                <a:solidFill>
                  <a:srgbClr val="3294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Find the largest of the three values.</a:t>
            </a:r>
            <a:endParaRPr lang="en-US" altLang="tr-TR" sz="1800">
              <a:solidFill>
                <a:srgbClr val="32946A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if (left &gt; right)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max = left;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else 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max = right;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if (root_val &gt; max)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max = root_val;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return max;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7828" name="Picture 2">
            <a:extLst>
              <a:ext uri="{FF2B5EF4-FFF2-40B4-BE49-F238E27FC236}">
                <a16:creationId xmlns:a16="http://schemas.microsoft.com/office/drawing/2014/main" id="{97BF8CCC-DEF1-4CA5-A228-39BD3D6A0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63" y="4148138"/>
            <a:ext cx="23876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7560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315EF4B7-6B7C-6448-B126-CFBF373A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AEFFA0-1977-4041-B7F7-909B12C0DC42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95D618E-A177-BB4F-A36E-24C9FDF38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3200">
                <a:ea typeface="Times New Roman" charset="0"/>
                <a:cs typeface="Times New Roman" charset="0"/>
              </a:rPr>
              <a:t>Adding up all values in a Binary Tree</a:t>
            </a:r>
            <a:r>
              <a:rPr lang="en-US" altLang="tr-TR"/>
              <a:t> 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1822F98-C35F-8C4F-8FB4-C3546D92E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tr-TR" sz="2000" b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(struct tree_node *p) 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   if (p == NULL) 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      return 0;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      return (p-&gt;data + </a:t>
            </a:r>
            <a:r>
              <a:rPr lang="en-US" altLang="tr-TR" sz="2000" b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(p-&gt;left_child)+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tr-TR" sz="2000" b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(p-&gt;right_child));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  <a:defRPr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  <a:defRPr/>
            </a:pPr>
            <a:endParaRPr lang="en-US" altLang="tr-TR" sz="2000">
              <a:latin typeface="Courier New" panose="02070309020205020404" pitchFamily="49" charset="0"/>
            </a:endParaRPr>
          </a:p>
        </p:txBody>
      </p:sp>
      <p:pic>
        <p:nvPicPr>
          <p:cNvPr id="78852" name="Picture 4">
            <a:extLst>
              <a:ext uri="{FF2B5EF4-FFF2-40B4-BE49-F238E27FC236}">
                <a16:creationId xmlns:a16="http://schemas.microsoft.com/office/drawing/2014/main" id="{C3249A21-FA05-43D2-BE8D-76EC1A53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63" y="4148138"/>
            <a:ext cx="23876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4895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9C3907B7-21F0-0B41-87C6-B3D16040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815772-4DD4-40E2-A285-D516C36BD702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2A9B0F9-DF8E-3649-ABBC-289D44B14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Exercises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CCA28AA-DF77-444F-A56F-335718E4D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8458200" cy="46482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tr-TR" dirty="0">
                <a:ea typeface="Times New Roman" charset="0"/>
                <a:cs typeface="Times New Roman" charset="0"/>
              </a:rPr>
              <a:t>Write a function that will count the leaves of a binary tree</a:t>
            </a:r>
            <a:r>
              <a:rPr lang="en-US" altLang="tr-TR" dirty="0"/>
              <a:t>. Only left leaves?</a:t>
            </a:r>
          </a:p>
          <a:p>
            <a:pPr marL="609600" indent="-609600" eaLnBrk="1" hangingPunct="1">
              <a:buFontTx/>
              <a:buAutoNum type="arabicPeriod"/>
              <a:defRPr/>
            </a:pPr>
            <a:endParaRPr lang="en-US" altLang="tr-TR" dirty="0">
              <a:ea typeface="Times New Roman" charset="0"/>
              <a:cs typeface="Times New Roman" charset="0"/>
            </a:endParaRPr>
          </a:p>
          <a:p>
            <a:pPr marL="609600" indent="-609600" eaLnBrk="1" hangingPunct="1">
              <a:buFontTx/>
              <a:buAutoNum type="arabicPeriod"/>
              <a:defRPr/>
            </a:pPr>
            <a:endParaRPr lang="en-US" altLang="tr-TR" dirty="0">
              <a:ea typeface="Times New Roman" charset="0"/>
              <a:cs typeface="Times New Roman" charset="0"/>
            </a:endParaRPr>
          </a:p>
          <a:p>
            <a:pPr marL="609600" indent="-609600" eaLnBrk="1" hangingPunct="1">
              <a:buFontTx/>
              <a:buAutoNum type="arabicPeriod"/>
              <a:defRPr/>
            </a:pPr>
            <a:endParaRPr lang="en-US" altLang="tr-TR" dirty="0">
              <a:ea typeface="Times New Roman" charset="0"/>
              <a:cs typeface="Times New Roman" charset="0"/>
            </a:endParaRP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tr-TR" dirty="0">
                <a:ea typeface="Times New Roman" charset="0"/>
                <a:cs typeface="Times New Roman" charset="0"/>
              </a:rPr>
              <a:t>Write a function that’ll find the height of a BT. </a:t>
            </a:r>
          </a:p>
        </p:txBody>
      </p:sp>
      <p:pic>
        <p:nvPicPr>
          <p:cNvPr id="79876" name="Picture 2">
            <a:extLst>
              <a:ext uri="{FF2B5EF4-FFF2-40B4-BE49-F238E27FC236}">
                <a16:creationId xmlns:a16="http://schemas.microsoft.com/office/drawing/2014/main" id="{1DDA6019-B331-4C01-B3F8-0F1D5CB11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454276"/>
            <a:ext cx="30099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4">
            <a:extLst>
              <a:ext uri="{FF2B5EF4-FFF2-40B4-BE49-F238E27FC236}">
                <a16:creationId xmlns:a16="http://schemas.microsoft.com/office/drawing/2014/main" id="{88699000-152E-4173-B60D-1F9F571DE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876800"/>
            <a:ext cx="25527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Rectangle 5">
            <a:extLst>
              <a:ext uri="{FF2B5EF4-FFF2-40B4-BE49-F238E27FC236}">
                <a16:creationId xmlns:a16="http://schemas.microsoft.com/office/drawing/2014/main" id="{94DFA0CE-3813-4701-BC28-BE0E0994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05401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endParaRPr kumimoji="0" lang="en-US" altLang="tr-T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51452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EA6B91B-825C-4C74-9E68-2887D1BA0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Traversal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D152AA3-E16E-4CCA-840D-AFFEA0F7A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077200" cy="4114800"/>
          </a:xfrm>
        </p:spPr>
        <p:txBody>
          <a:bodyPr/>
          <a:lstStyle/>
          <a:p>
            <a:r>
              <a:rPr lang="en-US" altLang="en-US" sz="2800"/>
              <a:t>Pre order – process parent before children</a:t>
            </a:r>
          </a:p>
          <a:p>
            <a:r>
              <a:rPr lang="en-US" altLang="en-US" sz="2800"/>
              <a:t>Post order – process parent after children</a:t>
            </a:r>
          </a:p>
          <a:p>
            <a:r>
              <a:rPr lang="en-US" altLang="en-US" sz="2800"/>
              <a:t>In order – process left subtree, parent, right subtree</a:t>
            </a:r>
          </a:p>
        </p:txBody>
      </p:sp>
      <p:sp>
        <p:nvSpPr>
          <p:cNvPr id="54276" name="Line 4">
            <a:extLst>
              <a:ext uri="{FF2B5EF4-FFF2-40B4-BE49-F238E27FC236}">
                <a16:creationId xmlns:a16="http://schemas.microsoft.com/office/drawing/2014/main" id="{086F8810-C078-4946-A6B1-F42CAFBA5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4630738"/>
            <a:ext cx="563563" cy="6397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277" name="Line 5">
            <a:extLst>
              <a:ext uri="{FF2B5EF4-FFF2-40B4-BE49-F238E27FC236}">
                <a16:creationId xmlns:a16="http://schemas.microsoft.com/office/drawing/2014/main" id="{9AC775C4-4843-4098-88EB-0EC4784515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4440238"/>
            <a:ext cx="563562" cy="6397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278" name="AutoShape 6">
            <a:extLst>
              <a:ext uri="{FF2B5EF4-FFF2-40B4-BE49-F238E27FC236}">
                <a16:creationId xmlns:a16="http://schemas.microsoft.com/office/drawing/2014/main" id="{2BD86FB8-33E1-4CE3-B3FB-07E333393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4965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54279" name="AutoShape 7">
            <a:extLst>
              <a:ext uri="{FF2B5EF4-FFF2-40B4-BE49-F238E27FC236}">
                <a16:creationId xmlns:a16="http://schemas.microsoft.com/office/drawing/2014/main" id="{50D00E53-96D5-4A58-9C50-5DD0DA13C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249738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‘C’</a:t>
            </a:r>
          </a:p>
        </p:txBody>
      </p:sp>
      <p:sp>
        <p:nvSpPr>
          <p:cNvPr id="54280" name="AutoShape 8">
            <a:extLst>
              <a:ext uri="{FF2B5EF4-FFF2-40B4-BE49-F238E27FC236}">
                <a16:creationId xmlns:a16="http://schemas.microsoft.com/office/drawing/2014/main" id="{4B951BB2-00EE-49CA-B288-101DEDFFD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4965700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54281" name="Text Box 9">
            <a:extLst>
              <a:ext uri="{FF2B5EF4-FFF2-40B4-BE49-F238E27FC236}">
                <a16:creationId xmlns:a16="http://schemas.microsoft.com/office/drawing/2014/main" id="{BE0B4115-C0B1-4A24-9B27-ABA653F26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6" y="4156076"/>
            <a:ext cx="23276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Pre order: C A 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Post order: A T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 order: A C 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F1DA2B8-2CAB-4877-98C4-F81952CDD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In-Order Traversal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40DDBFB-7606-44D4-B104-B8C2D45B6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 the nodes in the left subtree with a recursive call</a:t>
            </a:r>
          </a:p>
          <a:p>
            <a:r>
              <a:rPr lang="en-US" altLang="en-US"/>
              <a:t>Process the root</a:t>
            </a:r>
          </a:p>
          <a:p>
            <a:r>
              <a:rPr lang="en-US" altLang="en-US"/>
              <a:t>Process the nodes in the right subtree with a recursive call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DAC6D1E-951B-4A71-AC66-00A3E4F72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983D37A9-350B-4027-99C8-0539C5AE9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6" y="2098675"/>
            <a:ext cx="700101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template &lt;class Item&gt;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void inorder_print(BinaryTreeNode&lt;Item&gt; * node_ptr)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if(node_ptr != NULL)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inorder_print(node_ptr-&gt;left);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cout &lt;&lt; node_ptr-&gt;data &lt;&lt; endl;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inorder_print(node_ptr-&gt;right);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B9439D27-D3C6-AC4B-805F-444725A1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B054D294-3BDE-42BE-9BD6-45BF5AEF9B61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22C6CBF-2BD1-FD44-8B23-83BDF8370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3200"/>
              <a:t>Binary Tree – Representing Algebraic Expressions</a:t>
            </a:r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2F998427-1A4E-4B9B-A587-CEB25F267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600201"/>
            <a:ext cx="7983538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1">
            <a:extLst>
              <a:ext uri="{FF2B5EF4-FFF2-40B4-BE49-F238E27FC236}">
                <a16:creationId xmlns:a16="http://schemas.microsoft.com/office/drawing/2014/main" id="{B07D681B-5D4B-E946-9AEC-D85FC0F70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6015038"/>
            <a:ext cx="43338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>
                <a:solidFill>
                  <a:srgbClr val="000000"/>
                </a:solidFill>
              </a:rPr>
              <a:t>Preorder traversal: left-Root-right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1EFBADA-E3BC-4018-9AB7-87CD64DC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1" name="Line 3">
            <a:extLst>
              <a:ext uri="{FF2B5EF4-FFF2-40B4-BE49-F238E27FC236}">
                <a16:creationId xmlns:a16="http://schemas.microsoft.com/office/drawing/2014/main" id="{0593770D-F09C-4D5F-BD69-03E65D9A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9A7FF7F4-B7EB-408B-B738-84FDDB019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32910991-D5B1-434A-8B43-F214E0D81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155C82B4-2E12-43CF-9ECF-DEB18AAB9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5" name="AutoShape 7">
            <a:extLst>
              <a:ext uri="{FF2B5EF4-FFF2-40B4-BE49-F238E27FC236}">
                <a16:creationId xmlns:a16="http://schemas.microsoft.com/office/drawing/2014/main" id="{83D7D9D6-917C-4557-B613-59CE6D828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6" name="Line 8">
            <a:extLst>
              <a:ext uri="{FF2B5EF4-FFF2-40B4-BE49-F238E27FC236}">
                <a16:creationId xmlns:a16="http://schemas.microsoft.com/office/drawing/2014/main" id="{FD4286C6-3F70-4D56-A854-F2916A47F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7" name="AutoShape 9">
            <a:extLst>
              <a:ext uri="{FF2B5EF4-FFF2-40B4-BE49-F238E27FC236}">
                <a16:creationId xmlns:a16="http://schemas.microsoft.com/office/drawing/2014/main" id="{D467E80F-EAD0-40A6-817E-21CA8EB75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8" name="AutoShape 10">
            <a:extLst>
              <a:ext uri="{FF2B5EF4-FFF2-40B4-BE49-F238E27FC236}">
                <a16:creationId xmlns:a16="http://schemas.microsoft.com/office/drawing/2014/main" id="{EF64F439-ED63-4D98-A897-D4092D76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53259" name="AutoShape 11">
            <a:extLst>
              <a:ext uri="{FF2B5EF4-FFF2-40B4-BE49-F238E27FC236}">
                <a16:creationId xmlns:a16="http://schemas.microsoft.com/office/drawing/2014/main" id="{EE8F4A77-B510-4391-A67E-6CDFA9779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53260" name="AutoShape 12">
            <a:extLst>
              <a:ext uri="{FF2B5EF4-FFF2-40B4-BE49-F238E27FC236}">
                <a16:creationId xmlns:a16="http://schemas.microsoft.com/office/drawing/2014/main" id="{81DA4B0D-C8D6-4C97-AFF6-EC623E61D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53261" name="AutoShape 13">
            <a:extLst>
              <a:ext uri="{FF2B5EF4-FFF2-40B4-BE49-F238E27FC236}">
                <a16:creationId xmlns:a16="http://schemas.microsoft.com/office/drawing/2014/main" id="{A2541CB0-AA14-4F9C-A6A4-532F56EF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53262" name="Text Box 14">
            <a:extLst>
              <a:ext uri="{FF2B5EF4-FFF2-40B4-BE49-F238E27FC236}">
                <a16:creationId xmlns:a16="http://schemas.microsoft.com/office/drawing/2014/main" id="{4E2B46D6-0D49-47EA-B09F-40622255D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53263" name="Text Box 15">
            <a:extLst>
              <a:ext uri="{FF2B5EF4-FFF2-40B4-BE49-F238E27FC236}">
                <a16:creationId xmlns:a16="http://schemas.microsoft.com/office/drawing/2014/main" id="{260EC68F-9017-4D8C-8D95-05D33389A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53264" name="Rectangle 16">
            <a:extLst>
              <a:ext uri="{FF2B5EF4-FFF2-40B4-BE49-F238E27FC236}">
                <a16:creationId xmlns:a16="http://schemas.microsoft.com/office/drawing/2014/main" id="{B9D170A1-9428-4A52-8BC7-9C99F66CB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65" name="Rectangle 17">
            <a:extLst>
              <a:ext uri="{FF2B5EF4-FFF2-40B4-BE49-F238E27FC236}">
                <a16:creationId xmlns:a16="http://schemas.microsoft.com/office/drawing/2014/main" id="{A145503B-DE93-4857-A6C5-6FCECFFE3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53266" name="Rectangle 18">
            <a:extLst>
              <a:ext uri="{FF2B5EF4-FFF2-40B4-BE49-F238E27FC236}">
                <a16:creationId xmlns:a16="http://schemas.microsoft.com/office/drawing/2014/main" id="{EB09844A-2F2F-4A1A-9C22-1AAFB3D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3267" name="Rectangle 19">
            <a:extLst>
              <a:ext uri="{FF2B5EF4-FFF2-40B4-BE49-F238E27FC236}">
                <a16:creationId xmlns:a16="http://schemas.microsoft.com/office/drawing/2014/main" id="{0CD36AD0-5092-4D4E-96D9-3388F25FE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3268" name="Line 20">
            <a:extLst>
              <a:ext uri="{FF2B5EF4-FFF2-40B4-BE49-F238E27FC236}">
                <a16:creationId xmlns:a16="http://schemas.microsoft.com/office/drawing/2014/main" id="{48FFE27E-885C-4014-8AB9-2FBBB7394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69" name="Line 21">
            <a:extLst>
              <a:ext uri="{FF2B5EF4-FFF2-40B4-BE49-F238E27FC236}">
                <a16:creationId xmlns:a16="http://schemas.microsoft.com/office/drawing/2014/main" id="{DD9079EA-43BE-42A9-9D0F-8C1253691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70" name="Rectangle 22">
            <a:extLst>
              <a:ext uri="{FF2B5EF4-FFF2-40B4-BE49-F238E27FC236}">
                <a16:creationId xmlns:a16="http://schemas.microsoft.com/office/drawing/2014/main" id="{F181F712-7EA5-4F73-8AC3-1A9E3BFE5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71" name="Rectangle 23">
            <a:extLst>
              <a:ext uri="{FF2B5EF4-FFF2-40B4-BE49-F238E27FC236}">
                <a16:creationId xmlns:a16="http://schemas.microsoft.com/office/drawing/2014/main" id="{ECB97AE7-99C6-4BA8-8181-19DF21EE9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53272" name="Rectangle 24">
            <a:extLst>
              <a:ext uri="{FF2B5EF4-FFF2-40B4-BE49-F238E27FC236}">
                <a16:creationId xmlns:a16="http://schemas.microsoft.com/office/drawing/2014/main" id="{C0AEFE73-E976-4B60-A4BA-A6878BF43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3273" name="Rectangle 25">
            <a:extLst>
              <a:ext uri="{FF2B5EF4-FFF2-40B4-BE49-F238E27FC236}">
                <a16:creationId xmlns:a16="http://schemas.microsoft.com/office/drawing/2014/main" id="{A8F0E7AC-C071-4288-8336-A657C660B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3274" name="Line 26">
            <a:extLst>
              <a:ext uri="{FF2B5EF4-FFF2-40B4-BE49-F238E27FC236}">
                <a16:creationId xmlns:a16="http://schemas.microsoft.com/office/drawing/2014/main" id="{7B3266DC-1319-4365-8269-284FB7FCC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75" name="Line 27">
            <a:extLst>
              <a:ext uri="{FF2B5EF4-FFF2-40B4-BE49-F238E27FC236}">
                <a16:creationId xmlns:a16="http://schemas.microsoft.com/office/drawing/2014/main" id="{AF9C8A8F-C3D7-4B96-A8D4-B38929E2F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76" name="Rectangle 28">
            <a:extLst>
              <a:ext uri="{FF2B5EF4-FFF2-40B4-BE49-F238E27FC236}">
                <a16:creationId xmlns:a16="http://schemas.microsoft.com/office/drawing/2014/main" id="{58FAF4AB-A654-4897-A987-FAD625D2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77" name="Rectangle 29">
            <a:extLst>
              <a:ext uri="{FF2B5EF4-FFF2-40B4-BE49-F238E27FC236}">
                <a16:creationId xmlns:a16="http://schemas.microsoft.com/office/drawing/2014/main" id="{1B2B058D-5D5C-4FD2-8850-44632898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53278" name="Rectangle 30">
            <a:extLst>
              <a:ext uri="{FF2B5EF4-FFF2-40B4-BE49-F238E27FC236}">
                <a16:creationId xmlns:a16="http://schemas.microsoft.com/office/drawing/2014/main" id="{F74F15A8-DF56-4C1A-9D17-138EE5E1E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3279" name="Rectangle 31">
            <a:extLst>
              <a:ext uri="{FF2B5EF4-FFF2-40B4-BE49-F238E27FC236}">
                <a16:creationId xmlns:a16="http://schemas.microsoft.com/office/drawing/2014/main" id="{5A760391-03B7-4ECD-9297-5ADBA7D13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3280" name="Rectangle 32">
            <a:extLst>
              <a:ext uri="{FF2B5EF4-FFF2-40B4-BE49-F238E27FC236}">
                <a16:creationId xmlns:a16="http://schemas.microsoft.com/office/drawing/2014/main" id="{DF7FA519-DDDC-443D-BDDB-68ECC5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81" name="Rectangle 33">
            <a:extLst>
              <a:ext uri="{FF2B5EF4-FFF2-40B4-BE49-F238E27FC236}">
                <a16:creationId xmlns:a16="http://schemas.microsoft.com/office/drawing/2014/main" id="{B75E6DA9-5D45-416C-971C-ED8605D42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53282" name="Rectangle 34">
            <a:extLst>
              <a:ext uri="{FF2B5EF4-FFF2-40B4-BE49-F238E27FC236}">
                <a16:creationId xmlns:a16="http://schemas.microsoft.com/office/drawing/2014/main" id="{9F8851CF-1D79-4F4F-A887-EF2746B6B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3283" name="Rectangle 35">
            <a:extLst>
              <a:ext uri="{FF2B5EF4-FFF2-40B4-BE49-F238E27FC236}">
                <a16:creationId xmlns:a16="http://schemas.microsoft.com/office/drawing/2014/main" id="{DD2FB8CD-08BE-409B-BA80-1082405DC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3284" name="Line 36">
            <a:extLst>
              <a:ext uri="{FF2B5EF4-FFF2-40B4-BE49-F238E27FC236}">
                <a16:creationId xmlns:a16="http://schemas.microsoft.com/office/drawing/2014/main" id="{0089D6FE-AC0B-4CC4-8D08-B3F339735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85" name="Rectangle 37">
            <a:extLst>
              <a:ext uri="{FF2B5EF4-FFF2-40B4-BE49-F238E27FC236}">
                <a16:creationId xmlns:a16="http://schemas.microsoft.com/office/drawing/2014/main" id="{463EE386-CC17-4009-AD52-B793CB9D0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86" name="Rectangle 38">
            <a:extLst>
              <a:ext uri="{FF2B5EF4-FFF2-40B4-BE49-F238E27FC236}">
                <a16:creationId xmlns:a16="http://schemas.microsoft.com/office/drawing/2014/main" id="{14531951-E569-4376-9DBE-E8D6630F5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53287" name="Rectangle 39">
            <a:extLst>
              <a:ext uri="{FF2B5EF4-FFF2-40B4-BE49-F238E27FC236}">
                <a16:creationId xmlns:a16="http://schemas.microsoft.com/office/drawing/2014/main" id="{021C3B52-A501-4D0D-B060-8D758C60B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3288" name="Rectangle 40">
            <a:extLst>
              <a:ext uri="{FF2B5EF4-FFF2-40B4-BE49-F238E27FC236}">
                <a16:creationId xmlns:a16="http://schemas.microsoft.com/office/drawing/2014/main" id="{E364E583-B831-4CCD-A1DB-730B16095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3289" name="Rectangle 41">
            <a:extLst>
              <a:ext uri="{FF2B5EF4-FFF2-40B4-BE49-F238E27FC236}">
                <a16:creationId xmlns:a16="http://schemas.microsoft.com/office/drawing/2014/main" id="{34B43AB1-33ED-41A5-9AF3-1F0770736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90" name="Rectangle 42">
            <a:extLst>
              <a:ext uri="{FF2B5EF4-FFF2-40B4-BE49-F238E27FC236}">
                <a16:creationId xmlns:a16="http://schemas.microsoft.com/office/drawing/2014/main" id="{6965A753-AED3-4F91-8E63-399BC1BF0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53291" name="Rectangle 43">
            <a:extLst>
              <a:ext uri="{FF2B5EF4-FFF2-40B4-BE49-F238E27FC236}">
                <a16:creationId xmlns:a16="http://schemas.microsoft.com/office/drawing/2014/main" id="{14A191E0-654A-4173-B18D-A4C9DACB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3292" name="Rectangle 44">
            <a:extLst>
              <a:ext uri="{FF2B5EF4-FFF2-40B4-BE49-F238E27FC236}">
                <a16:creationId xmlns:a16="http://schemas.microsoft.com/office/drawing/2014/main" id="{9151D1D1-A977-4576-A141-8EE52D2F8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3293" name="Line 45">
            <a:extLst>
              <a:ext uri="{FF2B5EF4-FFF2-40B4-BE49-F238E27FC236}">
                <a16:creationId xmlns:a16="http://schemas.microsoft.com/office/drawing/2014/main" id="{49D0D93C-B407-429C-8D69-1853A2CC5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94" name="Line 46">
            <a:extLst>
              <a:ext uri="{FF2B5EF4-FFF2-40B4-BE49-F238E27FC236}">
                <a16:creationId xmlns:a16="http://schemas.microsoft.com/office/drawing/2014/main" id="{5FBEC0D7-D503-4DEE-9A84-C4D530BB5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95" name="Line 47">
            <a:extLst>
              <a:ext uri="{FF2B5EF4-FFF2-40B4-BE49-F238E27FC236}">
                <a16:creationId xmlns:a16="http://schemas.microsoft.com/office/drawing/2014/main" id="{01354A07-03D1-4078-9025-E2028264C1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96" name="Line 48">
            <a:extLst>
              <a:ext uri="{FF2B5EF4-FFF2-40B4-BE49-F238E27FC236}">
                <a16:creationId xmlns:a16="http://schemas.microsoft.com/office/drawing/2014/main" id="{6E29AF64-F703-4476-8A31-2B690E07ED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97" name="Line 49">
            <a:extLst>
              <a:ext uri="{FF2B5EF4-FFF2-40B4-BE49-F238E27FC236}">
                <a16:creationId xmlns:a16="http://schemas.microsoft.com/office/drawing/2014/main" id="{7BE1E7FD-FC09-44FB-9A66-44C2EE7166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98" name="Line 50">
            <a:extLst>
              <a:ext uri="{FF2B5EF4-FFF2-40B4-BE49-F238E27FC236}">
                <a16:creationId xmlns:a16="http://schemas.microsoft.com/office/drawing/2014/main" id="{F346C6C0-43D8-4CE6-B524-7A2998257D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99" name="Line 51">
            <a:extLst>
              <a:ext uri="{FF2B5EF4-FFF2-40B4-BE49-F238E27FC236}">
                <a16:creationId xmlns:a16="http://schemas.microsoft.com/office/drawing/2014/main" id="{9DD5EE26-CE37-4F65-B8E3-94F52FCB56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85968439-7A35-412B-A81B-610239A3C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53301" name="Line 53">
            <a:extLst>
              <a:ext uri="{FF2B5EF4-FFF2-40B4-BE49-F238E27FC236}">
                <a16:creationId xmlns:a16="http://schemas.microsoft.com/office/drawing/2014/main" id="{70E87835-130B-466B-9A95-F30F7DAD7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>
            <a:extLst>
              <a:ext uri="{FF2B5EF4-FFF2-40B4-BE49-F238E27FC236}">
                <a16:creationId xmlns:a16="http://schemas.microsoft.com/office/drawing/2014/main" id="{73EFE91D-BC0B-4B3A-AEF5-C0E453A07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3" name="Line 1027">
            <a:extLst>
              <a:ext uri="{FF2B5EF4-FFF2-40B4-BE49-F238E27FC236}">
                <a16:creationId xmlns:a16="http://schemas.microsoft.com/office/drawing/2014/main" id="{F61CC42A-FB28-4AC4-AB1E-7C48E7C7F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4" name="Line 1028">
            <a:extLst>
              <a:ext uri="{FF2B5EF4-FFF2-40B4-BE49-F238E27FC236}">
                <a16:creationId xmlns:a16="http://schemas.microsoft.com/office/drawing/2014/main" id="{04D3F0D4-1C7C-4E33-8518-1F5123544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5" name="Line 1029">
            <a:extLst>
              <a:ext uri="{FF2B5EF4-FFF2-40B4-BE49-F238E27FC236}">
                <a16:creationId xmlns:a16="http://schemas.microsoft.com/office/drawing/2014/main" id="{2F0FCE21-FCE4-4969-AE0C-87327E429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6" name="Line 1030">
            <a:extLst>
              <a:ext uri="{FF2B5EF4-FFF2-40B4-BE49-F238E27FC236}">
                <a16:creationId xmlns:a16="http://schemas.microsoft.com/office/drawing/2014/main" id="{59043BAB-8120-4F97-B528-70A75877D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7" name="AutoShape 1031">
            <a:extLst>
              <a:ext uri="{FF2B5EF4-FFF2-40B4-BE49-F238E27FC236}">
                <a16:creationId xmlns:a16="http://schemas.microsoft.com/office/drawing/2014/main" id="{939F91C4-5B9D-42FB-B2C2-8EA99A40D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8" name="Line 1032">
            <a:extLst>
              <a:ext uri="{FF2B5EF4-FFF2-40B4-BE49-F238E27FC236}">
                <a16:creationId xmlns:a16="http://schemas.microsoft.com/office/drawing/2014/main" id="{F3020277-FCF4-4F4A-AF63-A41FA7A6E6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9" name="AutoShape 1033">
            <a:extLst>
              <a:ext uri="{FF2B5EF4-FFF2-40B4-BE49-F238E27FC236}">
                <a16:creationId xmlns:a16="http://schemas.microsoft.com/office/drawing/2014/main" id="{496B07E0-6C29-48C5-A2BD-99BF04407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50" name="AutoShape 1034">
            <a:extLst>
              <a:ext uri="{FF2B5EF4-FFF2-40B4-BE49-F238E27FC236}">
                <a16:creationId xmlns:a16="http://schemas.microsoft.com/office/drawing/2014/main" id="{D0FD7F98-5FFD-4427-9D2F-F4DA8BF5B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61451" name="AutoShape 1035">
            <a:extLst>
              <a:ext uri="{FF2B5EF4-FFF2-40B4-BE49-F238E27FC236}">
                <a16:creationId xmlns:a16="http://schemas.microsoft.com/office/drawing/2014/main" id="{D192017F-BA1B-4A99-9D95-5333B359F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61452" name="AutoShape 1036">
            <a:extLst>
              <a:ext uri="{FF2B5EF4-FFF2-40B4-BE49-F238E27FC236}">
                <a16:creationId xmlns:a16="http://schemas.microsoft.com/office/drawing/2014/main" id="{1EAFA0C4-6065-4836-8540-295B6AED4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61453" name="AutoShape 1037">
            <a:extLst>
              <a:ext uri="{FF2B5EF4-FFF2-40B4-BE49-F238E27FC236}">
                <a16:creationId xmlns:a16="http://schemas.microsoft.com/office/drawing/2014/main" id="{B730D499-6DB6-4243-A53E-E528C64E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61454" name="Text Box 1038">
            <a:extLst>
              <a:ext uri="{FF2B5EF4-FFF2-40B4-BE49-F238E27FC236}">
                <a16:creationId xmlns:a16="http://schemas.microsoft.com/office/drawing/2014/main" id="{493900C5-B82F-45C1-A2EC-0AC5CDF95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61455" name="Text Box 1039">
            <a:extLst>
              <a:ext uri="{FF2B5EF4-FFF2-40B4-BE49-F238E27FC236}">
                <a16:creationId xmlns:a16="http://schemas.microsoft.com/office/drawing/2014/main" id="{9B57B159-699B-4974-9EF4-FAE292C9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61456" name="Rectangle 1040">
            <a:extLst>
              <a:ext uri="{FF2B5EF4-FFF2-40B4-BE49-F238E27FC236}">
                <a16:creationId xmlns:a16="http://schemas.microsoft.com/office/drawing/2014/main" id="{C9E1425F-A323-41D0-BE91-E8FDB1B6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57" name="Rectangle 1041">
            <a:extLst>
              <a:ext uri="{FF2B5EF4-FFF2-40B4-BE49-F238E27FC236}">
                <a16:creationId xmlns:a16="http://schemas.microsoft.com/office/drawing/2014/main" id="{2A6E7409-F126-4EE6-BA5C-3A926BEF6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61458" name="Rectangle 1042">
            <a:extLst>
              <a:ext uri="{FF2B5EF4-FFF2-40B4-BE49-F238E27FC236}">
                <a16:creationId xmlns:a16="http://schemas.microsoft.com/office/drawing/2014/main" id="{91B8B60A-38A6-43A6-A76B-83687A814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1459" name="Rectangle 1043">
            <a:extLst>
              <a:ext uri="{FF2B5EF4-FFF2-40B4-BE49-F238E27FC236}">
                <a16:creationId xmlns:a16="http://schemas.microsoft.com/office/drawing/2014/main" id="{24519D04-6A25-405A-A143-E11442BC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1460" name="Line 1044">
            <a:extLst>
              <a:ext uri="{FF2B5EF4-FFF2-40B4-BE49-F238E27FC236}">
                <a16:creationId xmlns:a16="http://schemas.microsoft.com/office/drawing/2014/main" id="{57D3A71D-A3F8-4FC8-8FB0-BA7375C13C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61" name="Line 1045">
            <a:extLst>
              <a:ext uri="{FF2B5EF4-FFF2-40B4-BE49-F238E27FC236}">
                <a16:creationId xmlns:a16="http://schemas.microsoft.com/office/drawing/2014/main" id="{1733535A-68FB-4ABE-9ABF-3ED51FA91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62" name="Rectangle 1046">
            <a:extLst>
              <a:ext uri="{FF2B5EF4-FFF2-40B4-BE49-F238E27FC236}">
                <a16:creationId xmlns:a16="http://schemas.microsoft.com/office/drawing/2014/main" id="{0E88FAC1-2C8A-4AB8-85D1-996B81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63" name="Rectangle 1047">
            <a:extLst>
              <a:ext uri="{FF2B5EF4-FFF2-40B4-BE49-F238E27FC236}">
                <a16:creationId xmlns:a16="http://schemas.microsoft.com/office/drawing/2014/main" id="{67E54C65-0602-40D9-8EC1-9CCB82E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61464" name="Rectangle 1048">
            <a:extLst>
              <a:ext uri="{FF2B5EF4-FFF2-40B4-BE49-F238E27FC236}">
                <a16:creationId xmlns:a16="http://schemas.microsoft.com/office/drawing/2014/main" id="{6D78A8A6-48DB-4375-A57A-A72E0D550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1465" name="Rectangle 1049">
            <a:extLst>
              <a:ext uri="{FF2B5EF4-FFF2-40B4-BE49-F238E27FC236}">
                <a16:creationId xmlns:a16="http://schemas.microsoft.com/office/drawing/2014/main" id="{EB4B814E-9B26-46FE-B8B4-D97664253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1466" name="Line 1050">
            <a:extLst>
              <a:ext uri="{FF2B5EF4-FFF2-40B4-BE49-F238E27FC236}">
                <a16:creationId xmlns:a16="http://schemas.microsoft.com/office/drawing/2014/main" id="{A57F3426-0035-4BFC-89C1-9A827867A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67" name="Line 1051">
            <a:extLst>
              <a:ext uri="{FF2B5EF4-FFF2-40B4-BE49-F238E27FC236}">
                <a16:creationId xmlns:a16="http://schemas.microsoft.com/office/drawing/2014/main" id="{0E6BCB45-030B-45F3-9594-3E78DEDE0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68" name="Rectangle 1052">
            <a:extLst>
              <a:ext uri="{FF2B5EF4-FFF2-40B4-BE49-F238E27FC236}">
                <a16:creationId xmlns:a16="http://schemas.microsoft.com/office/drawing/2014/main" id="{35B4CFEA-CEAF-41C0-93AD-63839EB7C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69" name="Rectangle 1053">
            <a:extLst>
              <a:ext uri="{FF2B5EF4-FFF2-40B4-BE49-F238E27FC236}">
                <a16:creationId xmlns:a16="http://schemas.microsoft.com/office/drawing/2014/main" id="{E541468B-74D6-43B7-BB96-CC8767383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61470" name="Rectangle 1054">
            <a:extLst>
              <a:ext uri="{FF2B5EF4-FFF2-40B4-BE49-F238E27FC236}">
                <a16:creationId xmlns:a16="http://schemas.microsoft.com/office/drawing/2014/main" id="{FD8CCD0B-FBA1-4EF8-AE84-23852FD81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1471" name="Rectangle 1055">
            <a:extLst>
              <a:ext uri="{FF2B5EF4-FFF2-40B4-BE49-F238E27FC236}">
                <a16:creationId xmlns:a16="http://schemas.microsoft.com/office/drawing/2014/main" id="{8C797723-B569-4972-A4FE-9DBCE72D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1472" name="Rectangle 1056">
            <a:extLst>
              <a:ext uri="{FF2B5EF4-FFF2-40B4-BE49-F238E27FC236}">
                <a16:creationId xmlns:a16="http://schemas.microsoft.com/office/drawing/2014/main" id="{07982D27-AECA-4BDE-93A2-CC5204BE6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3" name="Rectangle 1057">
            <a:extLst>
              <a:ext uri="{FF2B5EF4-FFF2-40B4-BE49-F238E27FC236}">
                <a16:creationId xmlns:a16="http://schemas.microsoft.com/office/drawing/2014/main" id="{7289A576-079A-429D-A84B-F272933BE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61474" name="Rectangle 1058">
            <a:extLst>
              <a:ext uri="{FF2B5EF4-FFF2-40B4-BE49-F238E27FC236}">
                <a16:creationId xmlns:a16="http://schemas.microsoft.com/office/drawing/2014/main" id="{B86D46C7-2455-4EB7-8F3D-DA5F95CFA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1475" name="Rectangle 1059">
            <a:extLst>
              <a:ext uri="{FF2B5EF4-FFF2-40B4-BE49-F238E27FC236}">
                <a16:creationId xmlns:a16="http://schemas.microsoft.com/office/drawing/2014/main" id="{0B67D23C-2275-42ED-9163-7F7091EB5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1476" name="Line 1060">
            <a:extLst>
              <a:ext uri="{FF2B5EF4-FFF2-40B4-BE49-F238E27FC236}">
                <a16:creationId xmlns:a16="http://schemas.microsoft.com/office/drawing/2014/main" id="{0F3140DF-B0CF-4186-B588-42688899B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7" name="Rectangle 1061">
            <a:extLst>
              <a:ext uri="{FF2B5EF4-FFF2-40B4-BE49-F238E27FC236}">
                <a16:creationId xmlns:a16="http://schemas.microsoft.com/office/drawing/2014/main" id="{4E70B8B5-7F9A-449D-8A6A-003AAA12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8" name="Rectangle 1062">
            <a:extLst>
              <a:ext uri="{FF2B5EF4-FFF2-40B4-BE49-F238E27FC236}">
                <a16:creationId xmlns:a16="http://schemas.microsoft.com/office/drawing/2014/main" id="{7537B937-C80F-42C4-8B4E-A18FBACD8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61479" name="Rectangle 1063">
            <a:extLst>
              <a:ext uri="{FF2B5EF4-FFF2-40B4-BE49-F238E27FC236}">
                <a16:creationId xmlns:a16="http://schemas.microsoft.com/office/drawing/2014/main" id="{BE9A8BD8-6A60-4D56-BB28-90CF9CC26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1480" name="Rectangle 1064">
            <a:extLst>
              <a:ext uri="{FF2B5EF4-FFF2-40B4-BE49-F238E27FC236}">
                <a16:creationId xmlns:a16="http://schemas.microsoft.com/office/drawing/2014/main" id="{05E7F72E-3BA5-49F7-BF63-63CFDD9FE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1481" name="Rectangle 1065">
            <a:extLst>
              <a:ext uri="{FF2B5EF4-FFF2-40B4-BE49-F238E27FC236}">
                <a16:creationId xmlns:a16="http://schemas.microsoft.com/office/drawing/2014/main" id="{A2EBDE88-BA31-41A0-BE1E-B3AB164B8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82" name="Rectangle 1066">
            <a:extLst>
              <a:ext uri="{FF2B5EF4-FFF2-40B4-BE49-F238E27FC236}">
                <a16:creationId xmlns:a16="http://schemas.microsoft.com/office/drawing/2014/main" id="{933A7FCA-2D15-4264-B77C-4413E7047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61483" name="Rectangle 1067">
            <a:extLst>
              <a:ext uri="{FF2B5EF4-FFF2-40B4-BE49-F238E27FC236}">
                <a16:creationId xmlns:a16="http://schemas.microsoft.com/office/drawing/2014/main" id="{111393DC-EB9A-4322-85CB-0809CB432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1484" name="Rectangle 1068">
            <a:extLst>
              <a:ext uri="{FF2B5EF4-FFF2-40B4-BE49-F238E27FC236}">
                <a16:creationId xmlns:a16="http://schemas.microsoft.com/office/drawing/2014/main" id="{FE4A733E-6BA2-4268-89B6-21BC63C61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1485" name="Line 1069">
            <a:extLst>
              <a:ext uri="{FF2B5EF4-FFF2-40B4-BE49-F238E27FC236}">
                <a16:creationId xmlns:a16="http://schemas.microsoft.com/office/drawing/2014/main" id="{323C807B-96CF-49B7-9D02-57E9174925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86" name="Line 1070">
            <a:extLst>
              <a:ext uri="{FF2B5EF4-FFF2-40B4-BE49-F238E27FC236}">
                <a16:creationId xmlns:a16="http://schemas.microsoft.com/office/drawing/2014/main" id="{E8CB869E-0FBA-4BB8-AAD3-7C0A5FA731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87" name="Line 1071">
            <a:extLst>
              <a:ext uri="{FF2B5EF4-FFF2-40B4-BE49-F238E27FC236}">
                <a16:creationId xmlns:a16="http://schemas.microsoft.com/office/drawing/2014/main" id="{E92B822D-BD47-413D-9FAD-4FA064C39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88" name="Line 1072">
            <a:extLst>
              <a:ext uri="{FF2B5EF4-FFF2-40B4-BE49-F238E27FC236}">
                <a16:creationId xmlns:a16="http://schemas.microsoft.com/office/drawing/2014/main" id="{6DF96B72-4AA6-4FE2-8E02-C59527F6DC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89" name="Line 1073">
            <a:extLst>
              <a:ext uri="{FF2B5EF4-FFF2-40B4-BE49-F238E27FC236}">
                <a16:creationId xmlns:a16="http://schemas.microsoft.com/office/drawing/2014/main" id="{1FD109C8-E5C8-4000-A889-BD84A2B3BA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90" name="Line 1074">
            <a:extLst>
              <a:ext uri="{FF2B5EF4-FFF2-40B4-BE49-F238E27FC236}">
                <a16:creationId xmlns:a16="http://schemas.microsoft.com/office/drawing/2014/main" id="{8981BA78-F75E-40DA-B99F-9B37E6F4D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91" name="Line 1075">
            <a:extLst>
              <a:ext uri="{FF2B5EF4-FFF2-40B4-BE49-F238E27FC236}">
                <a16:creationId xmlns:a16="http://schemas.microsoft.com/office/drawing/2014/main" id="{F1AD167D-59F7-4246-A4CD-4CFF860582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92" name="Rectangle 1076">
            <a:extLst>
              <a:ext uri="{FF2B5EF4-FFF2-40B4-BE49-F238E27FC236}">
                <a16:creationId xmlns:a16="http://schemas.microsoft.com/office/drawing/2014/main" id="{C56325DF-9A12-4841-9AEF-B66FFBB9F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61493" name="Line 1077">
            <a:extLst>
              <a:ext uri="{FF2B5EF4-FFF2-40B4-BE49-F238E27FC236}">
                <a16:creationId xmlns:a16="http://schemas.microsoft.com/office/drawing/2014/main" id="{255698CB-A08B-43C7-92E3-ECFF275070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C72201E-59C1-48D7-B39E-E9A40B8C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1" name="Line 3">
            <a:extLst>
              <a:ext uri="{FF2B5EF4-FFF2-40B4-BE49-F238E27FC236}">
                <a16:creationId xmlns:a16="http://schemas.microsoft.com/office/drawing/2014/main" id="{45D72B9B-7704-4637-B89A-6320A8009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2" name="Line 4">
            <a:extLst>
              <a:ext uri="{FF2B5EF4-FFF2-40B4-BE49-F238E27FC236}">
                <a16:creationId xmlns:a16="http://schemas.microsoft.com/office/drawing/2014/main" id="{4D8B18AC-2B88-468C-804E-0799A5DCF8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CD5A4147-8802-429C-B839-0B4598B3F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4" name="Line 6">
            <a:extLst>
              <a:ext uri="{FF2B5EF4-FFF2-40B4-BE49-F238E27FC236}">
                <a16:creationId xmlns:a16="http://schemas.microsoft.com/office/drawing/2014/main" id="{CA972158-D610-41EC-A744-A2E0B4018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5" name="AutoShape 7">
            <a:extLst>
              <a:ext uri="{FF2B5EF4-FFF2-40B4-BE49-F238E27FC236}">
                <a16:creationId xmlns:a16="http://schemas.microsoft.com/office/drawing/2014/main" id="{45FBC0D6-DAA2-42DD-AAE0-8D8B5A0BA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6" name="Line 8">
            <a:extLst>
              <a:ext uri="{FF2B5EF4-FFF2-40B4-BE49-F238E27FC236}">
                <a16:creationId xmlns:a16="http://schemas.microsoft.com/office/drawing/2014/main" id="{E909A699-BA4C-46B8-B12C-9B3A869588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7" name="AutoShape 9">
            <a:extLst>
              <a:ext uri="{FF2B5EF4-FFF2-40B4-BE49-F238E27FC236}">
                <a16:creationId xmlns:a16="http://schemas.microsoft.com/office/drawing/2014/main" id="{5B1475D2-2EE3-44B8-9621-B70F1E209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8" name="AutoShape 10">
            <a:extLst>
              <a:ext uri="{FF2B5EF4-FFF2-40B4-BE49-F238E27FC236}">
                <a16:creationId xmlns:a16="http://schemas.microsoft.com/office/drawing/2014/main" id="{73C680D2-4469-4C4F-BBC8-E7802156E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58379" name="AutoShape 11">
            <a:extLst>
              <a:ext uri="{FF2B5EF4-FFF2-40B4-BE49-F238E27FC236}">
                <a16:creationId xmlns:a16="http://schemas.microsoft.com/office/drawing/2014/main" id="{0CC886F8-AE9A-42ED-85CC-1060ECE49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58380" name="AutoShape 12">
            <a:extLst>
              <a:ext uri="{FF2B5EF4-FFF2-40B4-BE49-F238E27FC236}">
                <a16:creationId xmlns:a16="http://schemas.microsoft.com/office/drawing/2014/main" id="{8CBE949F-6255-44D8-B9F9-260B6B18E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58381" name="AutoShape 13">
            <a:extLst>
              <a:ext uri="{FF2B5EF4-FFF2-40B4-BE49-F238E27FC236}">
                <a16:creationId xmlns:a16="http://schemas.microsoft.com/office/drawing/2014/main" id="{1FF5CDDF-BEBD-4722-9486-7E327DAEA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58382" name="Text Box 14">
            <a:extLst>
              <a:ext uri="{FF2B5EF4-FFF2-40B4-BE49-F238E27FC236}">
                <a16:creationId xmlns:a16="http://schemas.microsoft.com/office/drawing/2014/main" id="{79DC4D25-07F3-4382-B6E9-809BDA708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58383" name="Text Box 15">
            <a:extLst>
              <a:ext uri="{FF2B5EF4-FFF2-40B4-BE49-F238E27FC236}">
                <a16:creationId xmlns:a16="http://schemas.microsoft.com/office/drawing/2014/main" id="{A61942DD-43A0-4D0D-B623-B7D3C3962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58384" name="Rectangle 16">
            <a:extLst>
              <a:ext uri="{FF2B5EF4-FFF2-40B4-BE49-F238E27FC236}">
                <a16:creationId xmlns:a16="http://schemas.microsoft.com/office/drawing/2014/main" id="{2AFA0D9A-FEA6-4841-924C-0180F51DE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85" name="Rectangle 17">
            <a:extLst>
              <a:ext uri="{FF2B5EF4-FFF2-40B4-BE49-F238E27FC236}">
                <a16:creationId xmlns:a16="http://schemas.microsoft.com/office/drawing/2014/main" id="{44973EEE-7793-4141-9F3D-313B3F430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58386" name="Rectangle 18">
            <a:extLst>
              <a:ext uri="{FF2B5EF4-FFF2-40B4-BE49-F238E27FC236}">
                <a16:creationId xmlns:a16="http://schemas.microsoft.com/office/drawing/2014/main" id="{CEFECF59-9737-4669-BE46-22CE5964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8387" name="Rectangle 19">
            <a:extLst>
              <a:ext uri="{FF2B5EF4-FFF2-40B4-BE49-F238E27FC236}">
                <a16:creationId xmlns:a16="http://schemas.microsoft.com/office/drawing/2014/main" id="{541DEA26-6BAB-4F9C-9EFC-35B7F1FA6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8388" name="Line 20">
            <a:extLst>
              <a:ext uri="{FF2B5EF4-FFF2-40B4-BE49-F238E27FC236}">
                <a16:creationId xmlns:a16="http://schemas.microsoft.com/office/drawing/2014/main" id="{F056CFE3-2C42-4BA5-B8D7-538C4F696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89" name="Line 21">
            <a:extLst>
              <a:ext uri="{FF2B5EF4-FFF2-40B4-BE49-F238E27FC236}">
                <a16:creationId xmlns:a16="http://schemas.microsoft.com/office/drawing/2014/main" id="{B0AF92AF-0C86-4357-B417-5A4542DCA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90" name="Rectangle 22">
            <a:extLst>
              <a:ext uri="{FF2B5EF4-FFF2-40B4-BE49-F238E27FC236}">
                <a16:creationId xmlns:a16="http://schemas.microsoft.com/office/drawing/2014/main" id="{5B3CF4C2-0BF2-4A41-8287-1EC2C4F7E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91" name="Rectangle 23">
            <a:extLst>
              <a:ext uri="{FF2B5EF4-FFF2-40B4-BE49-F238E27FC236}">
                <a16:creationId xmlns:a16="http://schemas.microsoft.com/office/drawing/2014/main" id="{19E60D12-F7FA-43FD-AD5D-FB34D07F3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58392" name="Rectangle 24">
            <a:extLst>
              <a:ext uri="{FF2B5EF4-FFF2-40B4-BE49-F238E27FC236}">
                <a16:creationId xmlns:a16="http://schemas.microsoft.com/office/drawing/2014/main" id="{2E19D7FD-CA9A-4136-8410-84E59E71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8393" name="Rectangle 25">
            <a:extLst>
              <a:ext uri="{FF2B5EF4-FFF2-40B4-BE49-F238E27FC236}">
                <a16:creationId xmlns:a16="http://schemas.microsoft.com/office/drawing/2014/main" id="{15DB51FF-D7A0-42CB-91B8-BAB96F9AD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8394" name="Line 26">
            <a:extLst>
              <a:ext uri="{FF2B5EF4-FFF2-40B4-BE49-F238E27FC236}">
                <a16:creationId xmlns:a16="http://schemas.microsoft.com/office/drawing/2014/main" id="{4B12D941-9BD9-484B-B9AE-9EE9A7461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95" name="Line 27">
            <a:extLst>
              <a:ext uri="{FF2B5EF4-FFF2-40B4-BE49-F238E27FC236}">
                <a16:creationId xmlns:a16="http://schemas.microsoft.com/office/drawing/2014/main" id="{6BE94B2D-F426-4597-A2DC-F5CA8C87D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96" name="Rectangle 28">
            <a:extLst>
              <a:ext uri="{FF2B5EF4-FFF2-40B4-BE49-F238E27FC236}">
                <a16:creationId xmlns:a16="http://schemas.microsoft.com/office/drawing/2014/main" id="{012C8F43-AFF1-468D-9193-715AF3E71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97" name="Rectangle 29">
            <a:extLst>
              <a:ext uri="{FF2B5EF4-FFF2-40B4-BE49-F238E27FC236}">
                <a16:creationId xmlns:a16="http://schemas.microsoft.com/office/drawing/2014/main" id="{9A2068C3-F9E9-4A4C-A326-8826D35D3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58398" name="Rectangle 30">
            <a:extLst>
              <a:ext uri="{FF2B5EF4-FFF2-40B4-BE49-F238E27FC236}">
                <a16:creationId xmlns:a16="http://schemas.microsoft.com/office/drawing/2014/main" id="{B19C5255-7321-4EDC-9160-6F620D2C8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8399" name="Rectangle 31">
            <a:extLst>
              <a:ext uri="{FF2B5EF4-FFF2-40B4-BE49-F238E27FC236}">
                <a16:creationId xmlns:a16="http://schemas.microsoft.com/office/drawing/2014/main" id="{9A98409E-F6C9-410C-9DD6-7DF1FA40D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8400" name="Rectangle 32">
            <a:extLst>
              <a:ext uri="{FF2B5EF4-FFF2-40B4-BE49-F238E27FC236}">
                <a16:creationId xmlns:a16="http://schemas.microsoft.com/office/drawing/2014/main" id="{6A58E6D9-A7BA-43AA-BFE1-A4B9DF155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01" name="Rectangle 33">
            <a:extLst>
              <a:ext uri="{FF2B5EF4-FFF2-40B4-BE49-F238E27FC236}">
                <a16:creationId xmlns:a16="http://schemas.microsoft.com/office/drawing/2014/main" id="{B20CEA9D-1FD2-453C-AA3D-80A3173C5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58402" name="Rectangle 34">
            <a:extLst>
              <a:ext uri="{FF2B5EF4-FFF2-40B4-BE49-F238E27FC236}">
                <a16:creationId xmlns:a16="http://schemas.microsoft.com/office/drawing/2014/main" id="{0D10A281-FDEA-4C2C-A409-5B26B33C2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8403" name="Rectangle 35">
            <a:extLst>
              <a:ext uri="{FF2B5EF4-FFF2-40B4-BE49-F238E27FC236}">
                <a16:creationId xmlns:a16="http://schemas.microsoft.com/office/drawing/2014/main" id="{12173975-2D87-4B59-BE82-DD663103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8404" name="Line 36">
            <a:extLst>
              <a:ext uri="{FF2B5EF4-FFF2-40B4-BE49-F238E27FC236}">
                <a16:creationId xmlns:a16="http://schemas.microsoft.com/office/drawing/2014/main" id="{459D8B82-FE48-4D17-AD58-315FDA3B5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05" name="Rectangle 37">
            <a:extLst>
              <a:ext uri="{FF2B5EF4-FFF2-40B4-BE49-F238E27FC236}">
                <a16:creationId xmlns:a16="http://schemas.microsoft.com/office/drawing/2014/main" id="{E72E138A-41BA-42E0-B16A-1CA400E34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06" name="Rectangle 38">
            <a:extLst>
              <a:ext uri="{FF2B5EF4-FFF2-40B4-BE49-F238E27FC236}">
                <a16:creationId xmlns:a16="http://schemas.microsoft.com/office/drawing/2014/main" id="{C8840C26-74A9-45CE-95B2-7AC340F0D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58407" name="Rectangle 39">
            <a:extLst>
              <a:ext uri="{FF2B5EF4-FFF2-40B4-BE49-F238E27FC236}">
                <a16:creationId xmlns:a16="http://schemas.microsoft.com/office/drawing/2014/main" id="{1E0E2196-B60F-490E-8658-2670AA2C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8408" name="Rectangle 40">
            <a:extLst>
              <a:ext uri="{FF2B5EF4-FFF2-40B4-BE49-F238E27FC236}">
                <a16:creationId xmlns:a16="http://schemas.microsoft.com/office/drawing/2014/main" id="{04507962-FFC6-45CF-905A-DC325EB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8409" name="Rectangle 41">
            <a:extLst>
              <a:ext uri="{FF2B5EF4-FFF2-40B4-BE49-F238E27FC236}">
                <a16:creationId xmlns:a16="http://schemas.microsoft.com/office/drawing/2014/main" id="{123B532E-6DE1-4BEC-B57D-C92A7CACA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10" name="Rectangle 42">
            <a:extLst>
              <a:ext uri="{FF2B5EF4-FFF2-40B4-BE49-F238E27FC236}">
                <a16:creationId xmlns:a16="http://schemas.microsoft.com/office/drawing/2014/main" id="{C0009F17-59E0-4E98-9429-B19F898D7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58411" name="Rectangle 43">
            <a:extLst>
              <a:ext uri="{FF2B5EF4-FFF2-40B4-BE49-F238E27FC236}">
                <a16:creationId xmlns:a16="http://schemas.microsoft.com/office/drawing/2014/main" id="{312ABDA6-AAFE-4402-B7DF-46E8BF205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8412" name="Rectangle 44">
            <a:extLst>
              <a:ext uri="{FF2B5EF4-FFF2-40B4-BE49-F238E27FC236}">
                <a16:creationId xmlns:a16="http://schemas.microsoft.com/office/drawing/2014/main" id="{87344B83-3813-4DF6-ACE7-30B103676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8413" name="Line 45">
            <a:extLst>
              <a:ext uri="{FF2B5EF4-FFF2-40B4-BE49-F238E27FC236}">
                <a16:creationId xmlns:a16="http://schemas.microsoft.com/office/drawing/2014/main" id="{675130B8-58F0-493F-BDF5-B26DCF08AC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14" name="Line 46">
            <a:extLst>
              <a:ext uri="{FF2B5EF4-FFF2-40B4-BE49-F238E27FC236}">
                <a16:creationId xmlns:a16="http://schemas.microsoft.com/office/drawing/2014/main" id="{6A44C324-E6E4-4A00-B853-6F8F90324D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15" name="Line 47">
            <a:extLst>
              <a:ext uri="{FF2B5EF4-FFF2-40B4-BE49-F238E27FC236}">
                <a16:creationId xmlns:a16="http://schemas.microsoft.com/office/drawing/2014/main" id="{CCFC4FEC-3060-4F02-A585-9E9FFBF63A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16" name="Line 48">
            <a:extLst>
              <a:ext uri="{FF2B5EF4-FFF2-40B4-BE49-F238E27FC236}">
                <a16:creationId xmlns:a16="http://schemas.microsoft.com/office/drawing/2014/main" id="{6C3A447E-D8D8-40C5-982A-EF89FE08D8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17" name="Line 49">
            <a:extLst>
              <a:ext uri="{FF2B5EF4-FFF2-40B4-BE49-F238E27FC236}">
                <a16:creationId xmlns:a16="http://schemas.microsoft.com/office/drawing/2014/main" id="{8E723E8B-8914-4E96-817E-4EBB03A6B0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18" name="Line 50">
            <a:extLst>
              <a:ext uri="{FF2B5EF4-FFF2-40B4-BE49-F238E27FC236}">
                <a16:creationId xmlns:a16="http://schemas.microsoft.com/office/drawing/2014/main" id="{BB731892-7FC5-4BF9-8786-9FB093766F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19" name="Line 51">
            <a:extLst>
              <a:ext uri="{FF2B5EF4-FFF2-40B4-BE49-F238E27FC236}">
                <a16:creationId xmlns:a16="http://schemas.microsoft.com/office/drawing/2014/main" id="{8B0F833F-2C44-4EC6-A698-BA193A8457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20" name="Rectangle 52">
            <a:extLst>
              <a:ext uri="{FF2B5EF4-FFF2-40B4-BE49-F238E27FC236}">
                <a16:creationId xmlns:a16="http://schemas.microsoft.com/office/drawing/2014/main" id="{18B6EE09-8146-4272-8107-F0D7F356B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58421" name="Line 53">
            <a:extLst>
              <a:ext uri="{FF2B5EF4-FFF2-40B4-BE49-F238E27FC236}">
                <a16:creationId xmlns:a16="http://schemas.microsoft.com/office/drawing/2014/main" id="{2B88485E-CE45-4A94-80D3-E41FD0C878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22" name="Text Box 54">
            <a:extLst>
              <a:ext uri="{FF2B5EF4-FFF2-40B4-BE49-F238E27FC236}">
                <a16:creationId xmlns:a16="http://schemas.microsoft.com/office/drawing/2014/main" id="{65A60E26-94E9-4D30-BF7B-C15A04DDE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6" y="3460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FDE545D-404F-43F4-82C2-824D01E7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39" name="Line 3">
            <a:extLst>
              <a:ext uri="{FF2B5EF4-FFF2-40B4-BE49-F238E27FC236}">
                <a16:creationId xmlns:a16="http://schemas.microsoft.com/office/drawing/2014/main" id="{92D2C263-1941-4630-9B06-BC6A78B8F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42060800-2C34-4210-924D-75A68BDE46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07FC8B4D-16C0-436D-8D01-F61217DDC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BEF08571-CE0C-46B0-B541-FFDE2C6D6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3" name="AutoShape 7">
            <a:extLst>
              <a:ext uri="{FF2B5EF4-FFF2-40B4-BE49-F238E27FC236}">
                <a16:creationId xmlns:a16="http://schemas.microsoft.com/office/drawing/2014/main" id="{0CE4747B-C367-4233-B229-19DAE174B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4" name="Line 8">
            <a:extLst>
              <a:ext uri="{FF2B5EF4-FFF2-40B4-BE49-F238E27FC236}">
                <a16:creationId xmlns:a16="http://schemas.microsoft.com/office/drawing/2014/main" id="{8BF3A056-A0D0-413A-9F53-6070137C1E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3DBF4BAF-37C6-4AA5-B191-4B0848593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6" name="AutoShape 10">
            <a:extLst>
              <a:ext uri="{FF2B5EF4-FFF2-40B4-BE49-F238E27FC236}">
                <a16:creationId xmlns:a16="http://schemas.microsoft.com/office/drawing/2014/main" id="{6467A16B-4D55-47EA-88E2-46B74F907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65547" name="AutoShape 11">
            <a:extLst>
              <a:ext uri="{FF2B5EF4-FFF2-40B4-BE49-F238E27FC236}">
                <a16:creationId xmlns:a16="http://schemas.microsoft.com/office/drawing/2014/main" id="{A76220A0-CF87-4E20-870B-2970E292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65548" name="AutoShape 12">
            <a:extLst>
              <a:ext uri="{FF2B5EF4-FFF2-40B4-BE49-F238E27FC236}">
                <a16:creationId xmlns:a16="http://schemas.microsoft.com/office/drawing/2014/main" id="{E2FF5E8A-46F0-4E53-8019-25CECB492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E28B8A97-11C7-44F8-890F-13702693E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B41A946C-6502-4298-809E-526BE11BF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C7285E32-97E3-4165-9532-2C6570319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65552" name="Rectangle 16">
            <a:extLst>
              <a:ext uri="{FF2B5EF4-FFF2-40B4-BE49-F238E27FC236}">
                <a16:creationId xmlns:a16="http://schemas.microsoft.com/office/drawing/2014/main" id="{E4D5DDF0-69F2-449C-B3A0-BB8F6D72E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53" name="Rectangle 17">
            <a:extLst>
              <a:ext uri="{FF2B5EF4-FFF2-40B4-BE49-F238E27FC236}">
                <a16:creationId xmlns:a16="http://schemas.microsoft.com/office/drawing/2014/main" id="{7068229B-D96F-4D4F-830E-24608CC57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65554" name="Rectangle 18">
            <a:extLst>
              <a:ext uri="{FF2B5EF4-FFF2-40B4-BE49-F238E27FC236}">
                <a16:creationId xmlns:a16="http://schemas.microsoft.com/office/drawing/2014/main" id="{EEB56FE8-62F3-4970-8D4D-DB6E4D26D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5555" name="Rectangle 19">
            <a:extLst>
              <a:ext uri="{FF2B5EF4-FFF2-40B4-BE49-F238E27FC236}">
                <a16:creationId xmlns:a16="http://schemas.microsoft.com/office/drawing/2014/main" id="{D0654AA9-6E2D-45EC-9E09-95F622B51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5556" name="Line 20">
            <a:extLst>
              <a:ext uri="{FF2B5EF4-FFF2-40B4-BE49-F238E27FC236}">
                <a16:creationId xmlns:a16="http://schemas.microsoft.com/office/drawing/2014/main" id="{A7E5A9A9-3374-4CFE-B0F7-557185BC1B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57" name="Line 21">
            <a:extLst>
              <a:ext uri="{FF2B5EF4-FFF2-40B4-BE49-F238E27FC236}">
                <a16:creationId xmlns:a16="http://schemas.microsoft.com/office/drawing/2014/main" id="{465945D4-ED41-43FD-A013-A4A3E1AC2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58" name="Rectangle 22">
            <a:extLst>
              <a:ext uri="{FF2B5EF4-FFF2-40B4-BE49-F238E27FC236}">
                <a16:creationId xmlns:a16="http://schemas.microsoft.com/office/drawing/2014/main" id="{03EB7520-6868-4BDD-AB02-77B8E00BF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59" name="Rectangle 23">
            <a:extLst>
              <a:ext uri="{FF2B5EF4-FFF2-40B4-BE49-F238E27FC236}">
                <a16:creationId xmlns:a16="http://schemas.microsoft.com/office/drawing/2014/main" id="{FABB6FB0-D9E8-475A-8C53-06C9C160A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65560" name="Rectangle 24">
            <a:extLst>
              <a:ext uri="{FF2B5EF4-FFF2-40B4-BE49-F238E27FC236}">
                <a16:creationId xmlns:a16="http://schemas.microsoft.com/office/drawing/2014/main" id="{99A66E7F-E17A-4E5A-ACFE-51422464F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5561" name="Rectangle 25">
            <a:extLst>
              <a:ext uri="{FF2B5EF4-FFF2-40B4-BE49-F238E27FC236}">
                <a16:creationId xmlns:a16="http://schemas.microsoft.com/office/drawing/2014/main" id="{2A2BB5D7-A844-4F62-8D2A-C758D0EF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5562" name="Line 26">
            <a:extLst>
              <a:ext uri="{FF2B5EF4-FFF2-40B4-BE49-F238E27FC236}">
                <a16:creationId xmlns:a16="http://schemas.microsoft.com/office/drawing/2014/main" id="{A2C7AA2C-6A03-482F-B434-FC2F5246FA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63" name="Line 27">
            <a:extLst>
              <a:ext uri="{FF2B5EF4-FFF2-40B4-BE49-F238E27FC236}">
                <a16:creationId xmlns:a16="http://schemas.microsoft.com/office/drawing/2014/main" id="{ECC35D80-E313-46E6-BF30-3AB82D5BA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64" name="Rectangle 28">
            <a:extLst>
              <a:ext uri="{FF2B5EF4-FFF2-40B4-BE49-F238E27FC236}">
                <a16:creationId xmlns:a16="http://schemas.microsoft.com/office/drawing/2014/main" id="{C42287AD-EA8D-48B4-9CCA-C29A5BF2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65" name="Rectangle 29">
            <a:extLst>
              <a:ext uri="{FF2B5EF4-FFF2-40B4-BE49-F238E27FC236}">
                <a16:creationId xmlns:a16="http://schemas.microsoft.com/office/drawing/2014/main" id="{847B1C66-3212-443C-B287-825A0164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65566" name="Rectangle 30">
            <a:extLst>
              <a:ext uri="{FF2B5EF4-FFF2-40B4-BE49-F238E27FC236}">
                <a16:creationId xmlns:a16="http://schemas.microsoft.com/office/drawing/2014/main" id="{67626AE8-62EE-443D-8268-D711490A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5567" name="Rectangle 31">
            <a:extLst>
              <a:ext uri="{FF2B5EF4-FFF2-40B4-BE49-F238E27FC236}">
                <a16:creationId xmlns:a16="http://schemas.microsoft.com/office/drawing/2014/main" id="{840EAF4B-D69D-4B20-8299-42CFEA4B7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5568" name="Rectangle 32">
            <a:extLst>
              <a:ext uri="{FF2B5EF4-FFF2-40B4-BE49-F238E27FC236}">
                <a16:creationId xmlns:a16="http://schemas.microsoft.com/office/drawing/2014/main" id="{BE72D533-BCB4-433C-8F76-827A985E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69" name="Rectangle 33">
            <a:extLst>
              <a:ext uri="{FF2B5EF4-FFF2-40B4-BE49-F238E27FC236}">
                <a16:creationId xmlns:a16="http://schemas.microsoft.com/office/drawing/2014/main" id="{910A8B54-4AFE-42C4-84E8-D417C1845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65570" name="Rectangle 34">
            <a:extLst>
              <a:ext uri="{FF2B5EF4-FFF2-40B4-BE49-F238E27FC236}">
                <a16:creationId xmlns:a16="http://schemas.microsoft.com/office/drawing/2014/main" id="{F97018F7-A127-4C6B-8B98-7E76BF0FF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5571" name="Rectangle 35">
            <a:extLst>
              <a:ext uri="{FF2B5EF4-FFF2-40B4-BE49-F238E27FC236}">
                <a16:creationId xmlns:a16="http://schemas.microsoft.com/office/drawing/2014/main" id="{A8954E4A-6C4F-4F8A-82DD-6FABC36A8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5572" name="Line 36">
            <a:extLst>
              <a:ext uri="{FF2B5EF4-FFF2-40B4-BE49-F238E27FC236}">
                <a16:creationId xmlns:a16="http://schemas.microsoft.com/office/drawing/2014/main" id="{97FEE9A7-94B7-4733-B70D-26CCB75E1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73" name="Rectangle 37">
            <a:extLst>
              <a:ext uri="{FF2B5EF4-FFF2-40B4-BE49-F238E27FC236}">
                <a16:creationId xmlns:a16="http://schemas.microsoft.com/office/drawing/2014/main" id="{FFDF40C5-244D-4CAF-9672-8615165FB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74" name="Rectangle 38">
            <a:extLst>
              <a:ext uri="{FF2B5EF4-FFF2-40B4-BE49-F238E27FC236}">
                <a16:creationId xmlns:a16="http://schemas.microsoft.com/office/drawing/2014/main" id="{19C08F45-8ED3-4E40-BE20-BC56DFE43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65575" name="Rectangle 39">
            <a:extLst>
              <a:ext uri="{FF2B5EF4-FFF2-40B4-BE49-F238E27FC236}">
                <a16:creationId xmlns:a16="http://schemas.microsoft.com/office/drawing/2014/main" id="{78E67A2B-C2D0-4636-B84C-2AB0F1292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5576" name="Rectangle 40">
            <a:extLst>
              <a:ext uri="{FF2B5EF4-FFF2-40B4-BE49-F238E27FC236}">
                <a16:creationId xmlns:a16="http://schemas.microsoft.com/office/drawing/2014/main" id="{509645C4-C115-4936-86FE-D9267FF0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5577" name="Rectangle 41">
            <a:extLst>
              <a:ext uri="{FF2B5EF4-FFF2-40B4-BE49-F238E27FC236}">
                <a16:creationId xmlns:a16="http://schemas.microsoft.com/office/drawing/2014/main" id="{160D312B-6804-49BE-A237-93A14D66A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78" name="Rectangle 42">
            <a:extLst>
              <a:ext uri="{FF2B5EF4-FFF2-40B4-BE49-F238E27FC236}">
                <a16:creationId xmlns:a16="http://schemas.microsoft.com/office/drawing/2014/main" id="{6D50F6B3-6966-4EA6-88AB-F4D7850E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65579" name="Rectangle 43">
            <a:extLst>
              <a:ext uri="{FF2B5EF4-FFF2-40B4-BE49-F238E27FC236}">
                <a16:creationId xmlns:a16="http://schemas.microsoft.com/office/drawing/2014/main" id="{536F54FC-645D-4201-82A3-7A985E9D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5580" name="Rectangle 44">
            <a:extLst>
              <a:ext uri="{FF2B5EF4-FFF2-40B4-BE49-F238E27FC236}">
                <a16:creationId xmlns:a16="http://schemas.microsoft.com/office/drawing/2014/main" id="{63629FF3-3BCD-45D7-9AB6-632624E1C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5581" name="Line 45">
            <a:extLst>
              <a:ext uri="{FF2B5EF4-FFF2-40B4-BE49-F238E27FC236}">
                <a16:creationId xmlns:a16="http://schemas.microsoft.com/office/drawing/2014/main" id="{FB8FE2D4-8EDA-4FDF-AC0D-3C47B9D9A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82" name="Line 46">
            <a:extLst>
              <a:ext uri="{FF2B5EF4-FFF2-40B4-BE49-F238E27FC236}">
                <a16:creationId xmlns:a16="http://schemas.microsoft.com/office/drawing/2014/main" id="{C694B296-CD2D-46D0-9D83-7CA8CF9834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83" name="Line 47">
            <a:extLst>
              <a:ext uri="{FF2B5EF4-FFF2-40B4-BE49-F238E27FC236}">
                <a16:creationId xmlns:a16="http://schemas.microsoft.com/office/drawing/2014/main" id="{A36A40FE-A8D8-4799-9ED1-C7828674C7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84" name="Line 48">
            <a:extLst>
              <a:ext uri="{FF2B5EF4-FFF2-40B4-BE49-F238E27FC236}">
                <a16:creationId xmlns:a16="http://schemas.microsoft.com/office/drawing/2014/main" id="{7AB367D1-FAEB-4376-B62F-60F4BF6F4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85" name="Line 49">
            <a:extLst>
              <a:ext uri="{FF2B5EF4-FFF2-40B4-BE49-F238E27FC236}">
                <a16:creationId xmlns:a16="http://schemas.microsoft.com/office/drawing/2014/main" id="{9ABD2775-39AE-4833-80FE-9AACA3052B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86" name="Line 50">
            <a:extLst>
              <a:ext uri="{FF2B5EF4-FFF2-40B4-BE49-F238E27FC236}">
                <a16:creationId xmlns:a16="http://schemas.microsoft.com/office/drawing/2014/main" id="{62C461D8-53D3-4CBC-9631-C995D6417C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87" name="Line 51">
            <a:extLst>
              <a:ext uri="{FF2B5EF4-FFF2-40B4-BE49-F238E27FC236}">
                <a16:creationId xmlns:a16="http://schemas.microsoft.com/office/drawing/2014/main" id="{61B00571-E193-4FA1-99FD-E585283116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88" name="Rectangle 52">
            <a:extLst>
              <a:ext uri="{FF2B5EF4-FFF2-40B4-BE49-F238E27FC236}">
                <a16:creationId xmlns:a16="http://schemas.microsoft.com/office/drawing/2014/main" id="{B518AE90-57A1-4D2D-BE59-523834DA3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65589" name="Line 53">
            <a:extLst>
              <a:ext uri="{FF2B5EF4-FFF2-40B4-BE49-F238E27FC236}">
                <a16:creationId xmlns:a16="http://schemas.microsoft.com/office/drawing/2014/main" id="{118B1C7E-FF43-47A8-AD5C-3C1AAF692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90" name="Text Box 54">
            <a:extLst>
              <a:ext uri="{FF2B5EF4-FFF2-40B4-BE49-F238E27FC236}">
                <a16:creationId xmlns:a16="http://schemas.microsoft.com/office/drawing/2014/main" id="{97844008-4851-45E7-9136-A7AB39AE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346075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 L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2FD81DC-140A-4B63-99CF-BBB4228CB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3" name="Line 3">
            <a:extLst>
              <a:ext uri="{FF2B5EF4-FFF2-40B4-BE49-F238E27FC236}">
                <a16:creationId xmlns:a16="http://schemas.microsoft.com/office/drawing/2014/main" id="{5F8717D0-87EC-4AA6-A000-7422FED35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4" name="Line 4">
            <a:extLst>
              <a:ext uri="{FF2B5EF4-FFF2-40B4-BE49-F238E27FC236}">
                <a16:creationId xmlns:a16="http://schemas.microsoft.com/office/drawing/2014/main" id="{F0FA2EED-7E97-49C7-9EB8-00BF2AEED3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5" name="Line 5">
            <a:extLst>
              <a:ext uri="{FF2B5EF4-FFF2-40B4-BE49-F238E27FC236}">
                <a16:creationId xmlns:a16="http://schemas.microsoft.com/office/drawing/2014/main" id="{0D7FE505-2728-4CF7-AF57-299341FB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8CE32271-2127-4E4F-A344-D9CC1585B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7" name="AutoShape 7">
            <a:extLst>
              <a:ext uri="{FF2B5EF4-FFF2-40B4-BE49-F238E27FC236}">
                <a16:creationId xmlns:a16="http://schemas.microsoft.com/office/drawing/2014/main" id="{A2D068FB-D015-42D2-B1EA-7F8AF1557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5EB2B9A3-8890-4122-AE39-575AABEAA0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9" name="AutoShape 9">
            <a:extLst>
              <a:ext uri="{FF2B5EF4-FFF2-40B4-BE49-F238E27FC236}">
                <a16:creationId xmlns:a16="http://schemas.microsoft.com/office/drawing/2014/main" id="{A9BEE0E2-0D46-40ED-8D2F-206DEFE39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70" name="AutoShape 10">
            <a:extLst>
              <a:ext uri="{FF2B5EF4-FFF2-40B4-BE49-F238E27FC236}">
                <a16:creationId xmlns:a16="http://schemas.microsoft.com/office/drawing/2014/main" id="{EAE35722-48D9-4E83-A299-E13D699BF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66571" name="AutoShape 11">
            <a:extLst>
              <a:ext uri="{FF2B5EF4-FFF2-40B4-BE49-F238E27FC236}">
                <a16:creationId xmlns:a16="http://schemas.microsoft.com/office/drawing/2014/main" id="{EADBBB35-E576-47C3-9DFE-B7B88F451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66572" name="AutoShape 12">
            <a:extLst>
              <a:ext uri="{FF2B5EF4-FFF2-40B4-BE49-F238E27FC236}">
                <a16:creationId xmlns:a16="http://schemas.microsoft.com/office/drawing/2014/main" id="{3C3ECCEC-1853-4F21-8DFB-5F4487C5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66573" name="AutoShape 13">
            <a:extLst>
              <a:ext uri="{FF2B5EF4-FFF2-40B4-BE49-F238E27FC236}">
                <a16:creationId xmlns:a16="http://schemas.microsoft.com/office/drawing/2014/main" id="{72CEA258-FBB5-437A-8845-358FA52A5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66574" name="Text Box 14">
            <a:extLst>
              <a:ext uri="{FF2B5EF4-FFF2-40B4-BE49-F238E27FC236}">
                <a16:creationId xmlns:a16="http://schemas.microsoft.com/office/drawing/2014/main" id="{68DF895F-5333-4188-B488-0DD58125F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66575" name="Text Box 15">
            <a:extLst>
              <a:ext uri="{FF2B5EF4-FFF2-40B4-BE49-F238E27FC236}">
                <a16:creationId xmlns:a16="http://schemas.microsoft.com/office/drawing/2014/main" id="{1446A207-A3AB-4825-9B25-2BD389443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66576" name="Rectangle 16">
            <a:extLst>
              <a:ext uri="{FF2B5EF4-FFF2-40B4-BE49-F238E27FC236}">
                <a16:creationId xmlns:a16="http://schemas.microsoft.com/office/drawing/2014/main" id="{ED1F085B-C833-4888-8A8B-BB6FB9E6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77" name="Rectangle 17">
            <a:extLst>
              <a:ext uri="{FF2B5EF4-FFF2-40B4-BE49-F238E27FC236}">
                <a16:creationId xmlns:a16="http://schemas.microsoft.com/office/drawing/2014/main" id="{3A86C053-B5D1-445C-8D1D-F4AB1271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66578" name="Rectangle 18">
            <a:extLst>
              <a:ext uri="{FF2B5EF4-FFF2-40B4-BE49-F238E27FC236}">
                <a16:creationId xmlns:a16="http://schemas.microsoft.com/office/drawing/2014/main" id="{BA5660E6-2E27-4F2F-8C35-E1DA9FB2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6579" name="Rectangle 19">
            <a:extLst>
              <a:ext uri="{FF2B5EF4-FFF2-40B4-BE49-F238E27FC236}">
                <a16:creationId xmlns:a16="http://schemas.microsoft.com/office/drawing/2014/main" id="{63E36AD7-B446-47C5-933A-63847EC5E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6580" name="Line 20">
            <a:extLst>
              <a:ext uri="{FF2B5EF4-FFF2-40B4-BE49-F238E27FC236}">
                <a16:creationId xmlns:a16="http://schemas.microsoft.com/office/drawing/2014/main" id="{A81610C1-31F9-4BDC-BDA7-F18BA6D77E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81" name="Line 21">
            <a:extLst>
              <a:ext uri="{FF2B5EF4-FFF2-40B4-BE49-F238E27FC236}">
                <a16:creationId xmlns:a16="http://schemas.microsoft.com/office/drawing/2014/main" id="{B8806030-E8DD-4F14-A6C1-144523120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82" name="Rectangle 22">
            <a:extLst>
              <a:ext uri="{FF2B5EF4-FFF2-40B4-BE49-F238E27FC236}">
                <a16:creationId xmlns:a16="http://schemas.microsoft.com/office/drawing/2014/main" id="{B229FDC2-0AD8-48E6-997E-B3E3C260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83" name="Rectangle 23">
            <a:extLst>
              <a:ext uri="{FF2B5EF4-FFF2-40B4-BE49-F238E27FC236}">
                <a16:creationId xmlns:a16="http://schemas.microsoft.com/office/drawing/2014/main" id="{32302F1F-B5DA-421E-ACEE-4ACF6B5AD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66584" name="Rectangle 24">
            <a:extLst>
              <a:ext uri="{FF2B5EF4-FFF2-40B4-BE49-F238E27FC236}">
                <a16:creationId xmlns:a16="http://schemas.microsoft.com/office/drawing/2014/main" id="{3ABB8819-A41A-4143-AC15-D222DBBF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6585" name="Rectangle 25">
            <a:extLst>
              <a:ext uri="{FF2B5EF4-FFF2-40B4-BE49-F238E27FC236}">
                <a16:creationId xmlns:a16="http://schemas.microsoft.com/office/drawing/2014/main" id="{BDE7B29A-50B4-4030-AE28-92D6B5F5A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6586" name="Line 26">
            <a:extLst>
              <a:ext uri="{FF2B5EF4-FFF2-40B4-BE49-F238E27FC236}">
                <a16:creationId xmlns:a16="http://schemas.microsoft.com/office/drawing/2014/main" id="{40E04D53-2791-4955-A129-524298E19C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87" name="Line 27">
            <a:extLst>
              <a:ext uri="{FF2B5EF4-FFF2-40B4-BE49-F238E27FC236}">
                <a16:creationId xmlns:a16="http://schemas.microsoft.com/office/drawing/2014/main" id="{AB6F7D2F-0A83-413E-88B0-0C0F53787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88" name="Rectangle 28">
            <a:extLst>
              <a:ext uri="{FF2B5EF4-FFF2-40B4-BE49-F238E27FC236}">
                <a16:creationId xmlns:a16="http://schemas.microsoft.com/office/drawing/2014/main" id="{8947A44E-F1E3-4441-B9CE-F3DD8DBD0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89" name="Rectangle 29">
            <a:extLst>
              <a:ext uri="{FF2B5EF4-FFF2-40B4-BE49-F238E27FC236}">
                <a16:creationId xmlns:a16="http://schemas.microsoft.com/office/drawing/2014/main" id="{68B7B5A7-BC9D-4436-BD4F-FC4A48DA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66590" name="Rectangle 30">
            <a:extLst>
              <a:ext uri="{FF2B5EF4-FFF2-40B4-BE49-F238E27FC236}">
                <a16:creationId xmlns:a16="http://schemas.microsoft.com/office/drawing/2014/main" id="{46912F4B-430F-4282-9F2D-29AE87E7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6591" name="Rectangle 31">
            <a:extLst>
              <a:ext uri="{FF2B5EF4-FFF2-40B4-BE49-F238E27FC236}">
                <a16:creationId xmlns:a16="http://schemas.microsoft.com/office/drawing/2014/main" id="{A720DB7E-4ACD-4B55-81D8-144963A1C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6592" name="Rectangle 32">
            <a:extLst>
              <a:ext uri="{FF2B5EF4-FFF2-40B4-BE49-F238E27FC236}">
                <a16:creationId xmlns:a16="http://schemas.microsoft.com/office/drawing/2014/main" id="{2A95BE56-A107-4B9D-99FF-07F2641B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93" name="Rectangle 33">
            <a:extLst>
              <a:ext uri="{FF2B5EF4-FFF2-40B4-BE49-F238E27FC236}">
                <a16:creationId xmlns:a16="http://schemas.microsoft.com/office/drawing/2014/main" id="{C30ABED4-83B0-4F76-898C-70792F16D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66594" name="Rectangle 34">
            <a:extLst>
              <a:ext uri="{FF2B5EF4-FFF2-40B4-BE49-F238E27FC236}">
                <a16:creationId xmlns:a16="http://schemas.microsoft.com/office/drawing/2014/main" id="{942CE307-42A8-4452-9E26-CA80F84F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6595" name="Rectangle 35">
            <a:extLst>
              <a:ext uri="{FF2B5EF4-FFF2-40B4-BE49-F238E27FC236}">
                <a16:creationId xmlns:a16="http://schemas.microsoft.com/office/drawing/2014/main" id="{93B8B5FD-55ED-41AA-A209-49FC588B5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6596" name="Line 36">
            <a:extLst>
              <a:ext uri="{FF2B5EF4-FFF2-40B4-BE49-F238E27FC236}">
                <a16:creationId xmlns:a16="http://schemas.microsoft.com/office/drawing/2014/main" id="{6A7797BF-E44B-42BD-8644-36F8FC517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97" name="Rectangle 37">
            <a:extLst>
              <a:ext uri="{FF2B5EF4-FFF2-40B4-BE49-F238E27FC236}">
                <a16:creationId xmlns:a16="http://schemas.microsoft.com/office/drawing/2014/main" id="{00C67CED-DE51-48FF-86BC-8405555E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98" name="Rectangle 38">
            <a:extLst>
              <a:ext uri="{FF2B5EF4-FFF2-40B4-BE49-F238E27FC236}">
                <a16:creationId xmlns:a16="http://schemas.microsoft.com/office/drawing/2014/main" id="{81112EBB-5F54-43F8-9CBD-BE73B2184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66599" name="Rectangle 39">
            <a:extLst>
              <a:ext uri="{FF2B5EF4-FFF2-40B4-BE49-F238E27FC236}">
                <a16:creationId xmlns:a16="http://schemas.microsoft.com/office/drawing/2014/main" id="{3B4093F8-E625-4414-AF67-BD869F394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6600" name="Rectangle 40">
            <a:extLst>
              <a:ext uri="{FF2B5EF4-FFF2-40B4-BE49-F238E27FC236}">
                <a16:creationId xmlns:a16="http://schemas.microsoft.com/office/drawing/2014/main" id="{3D8514EF-6F80-4C16-9DDD-96CBAA60B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6601" name="Rectangle 41">
            <a:extLst>
              <a:ext uri="{FF2B5EF4-FFF2-40B4-BE49-F238E27FC236}">
                <a16:creationId xmlns:a16="http://schemas.microsoft.com/office/drawing/2014/main" id="{23C65D84-4636-4395-AF20-A0C89C13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02" name="Rectangle 42">
            <a:extLst>
              <a:ext uri="{FF2B5EF4-FFF2-40B4-BE49-F238E27FC236}">
                <a16:creationId xmlns:a16="http://schemas.microsoft.com/office/drawing/2014/main" id="{EB673056-DA26-4F4E-9C1F-0CB31C76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66603" name="Rectangle 43">
            <a:extLst>
              <a:ext uri="{FF2B5EF4-FFF2-40B4-BE49-F238E27FC236}">
                <a16:creationId xmlns:a16="http://schemas.microsoft.com/office/drawing/2014/main" id="{F1C10715-653D-4E1D-92BF-DAED4AD54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6604" name="Rectangle 44">
            <a:extLst>
              <a:ext uri="{FF2B5EF4-FFF2-40B4-BE49-F238E27FC236}">
                <a16:creationId xmlns:a16="http://schemas.microsoft.com/office/drawing/2014/main" id="{E310EAB1-D203-4C33-9560-4BE38D49E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6605" name="Line 45">
            <a:extLst>
              <a:ext uri="{FF2B5EF4-FFF2-40B4-BE49-F238E27FC236}">
                <a16:creationId xmlns:a16="http://schemas.microsoft.com/office/drawing/2014/main" id="{A5C2DD1D-89DA-4FEF-AEF8-627074D3EE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06" name="Line 46">
            <a:extLst>
              <a:ext uri="{FF2B5EF4-FFF2-40B4-BE49-F238E27FC236}">
                <a16:creationId xmlns:a16="http://schemas.microsoft.com/office/drawing/2014/main" id="{BD028160-1039-47E7-8AB6-F5183B3BCE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07" name="Line 47">
            <a:extLst>
              <a:ext uri="{FF2B5EF4-FFF2-40B4-BE49-F238E27FC236}">
                <a16:creationId xmlns:a16="http://schemas.microsoft.com/office/drawing/2014/main" id="{E1F766E6-7677-4191-A02B-0AC76A38EB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08" name="Line 48">
            <a:extLst>
              <a:ext uri="{FF2B5EF4-FFF2-40B4-BE49-F238E27FC236}">
                <a16:creationId xmlns:a16="http://schemas.microsoft.com/office/drawing/2014/main" id="{F7D8C53C-D3AD-40DB-9107-6F69F4BE1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09" name="Line 49">
            <a:extLst>
              <a:ext uri="{FF2B5EF4-FFF2-40B4-BE49-F238E27FC236}">
                <a16:creationId xmlns:a16="http://schemas.microsoft.com/office/drawing/2014/main" id="{35640AAF-3207-4703-A426-1BF353501B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10" name="Line 50">
            <a:extLst>
              <a:ext uri="{FF2B5EF4-FFF2-40B4-BE49-F238E27FC236}">
                <a16:creationId xmlns:a16="http://schemas.microsoft.com/office/drawing/2014/main" id="{9D4D8F9B-5BE2-4679-AEF6-514066E19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11" name="Line 51">
            <a:extLst>
              <a:ext uri="{FF2B5EF4-FFF2-40B4-BE49-F238E27FC236}">
                <a16:creationId xmlns:a16="http://schemas.microsoft.com/office/drawing/2014/main" id="{AB6BD240-0E86-4020-B3E9-A926145AB6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12" name="Rectangle 52">
            <a:extLst>
              <a:ext uri="{FF2B5EF4-FFF2-40B4-BE49-F238E27FC236}">
                <a16:creationId xmlns:a16="http://schemas.microsoft.com/office/drawing/2014/main" id="{BA89ACE8-6C2B-4259-B027-B864A0F01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66613" name="Line 53">
            <a:extLst>
              <a:ext uri="{FF2B5EF4-FFF2-40B4-BE49-F238E27FC236}">
                <a16:creationId xmlns:a16="http://schemas.microsoft.com/office/drawing/2014/main" id="{ECCE533F-B950-4237-A15C-733F476D39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14" name="Text Box 54">
            <a:extLst>
              <a:ext uri="{FF2B5EF4-FFF2-40B4-BE49-F238E27FC236}">
                <a16:creationId xmlns:a16="http://schemas.microsoft.com/office/drawing/2014/main" id="{D4E15852-39E5-487D-900E-D27A32D52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34607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 L R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295109F-FBB1-45C5-AD2A-C79DEE1A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87" name="Line 3">
            <a:extLst>
              <a:ext uri="{FF2B5EF4-FFF2-40B4-BE49-F238E27FC236}">
                <a16:creationId xmlns:a16="http://schemas.microsoft.com/office/drawing/2014/main" id="{DB2436E4-34A7-4C54-BD5F-6B2501745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3C744BCD-9BC9-4C0F-9337-1E95B9E937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C82AAC96-AEBB-4810-B8A2-9017A8F8B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20AD7C42-55D0-4ADA-A494-77FE93723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91" name="AutoShape 7">
            <a:extLst>
              <a:ext uri="{FF2B5EF4-FFF2-40B4-BE49-F238E27FC236}">
                <a16:creationId xmlns:a16="http://schemas.microsoft.com/office/drawing/2014/main" id="{E3717E9F-82F9-4297-99D2-B5B995062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92" name="Line 8">
            <a:extLst>
              <a:ext uri="{FF2B5EF4-FFF2-40B4-BE49-F238E27FC236}">
                <a16:creationId xmlns:a16="http://schemas.microsoft.com/office/drawing/2014/main" id="{963DCAC3-33FB-467A-8A6E-210877AEB4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93" name="AutoShape 9">
            <a:extLst>
              <a:ext uri="{FF2B5EF4-FFF2-40B4-BE49-F238E27FC236}">
                <a16:creationId xmlns:a16="http://schemas.microsoft.com/office/drawing/2014/main" id="{154D7A56-FB05-4C31-B9CE-60CB31308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94" name="AutoShape 10">
            <a:extLst>
              <a:ext uri="{FF2B5EF4-FFF2-40B4-BE49-F238E27FC236}">
                <a16:creationId xmlns:a16="http://schemas.microsoft.com/office/drawing/2014/main" id="{6F2A67D9-9831-4EA0-8D75-DDB61D4FF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67595" name="AutoShape 11">
            <a:extLst>
              <a:ext uri="{FF2B5EF4-FFF2-40B4-BE49-F238E27FC236}">
                <a16:creationId xmlns:a16="http://schemas.microsoft.com/office/drawing/2014/main" id="{0D6AADB3-FBDB-4513-8F7A-8B550466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67596" name="AutoShape 12">
            <a:extLst>
              <a:ext uri="{FF2B5EF4-FFF2-40B4-BE49-F238E27FC236}">
                <a16:creationId xmlns:a16="http://schemas.microsoft.com/office/drawing/2014/main" id="{FDFF1C40-F01F-4231-A0F9-4B389F17E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67597" name="AutoShape 13">
            <a:extLst>
              <a:ext uri="{FF2B5EF4-FFF2-40B4-BE49-F238E27FC236}">
                <a16:creationId xmlns:a16="http://schemas.microsoft.com/office/drawing/2014/main" id="{09D03CC9-33FD-4976-862E-450CBB3D1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FDADD6A0-3CDA-4A59-A181-F3168ACA4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7A82A09C-FD7F-41CB-B6C3-46820CE3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67600" name="Rectangle 16">
            <a:extLst>
              <a:ext uri="{FF2B5EF4-FFF2-40B4-BE49-F238E27FC236}">
                <a16:creationId xmlns:a16="http://schemas.microsoft.com/office/drawing/2014/main" id="{96B54712-7EF1-45E1-AE90-06B8D92E6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01" name="Rectangle 17">
            <a:extLst>
              <a:ext uri="{FF2B5EF4-FFF2-40B4-BE49-F238E27FC236}">
                <a16:creationId xmlns:a16="http://schemas.microsoft.com/office/drawing/2014/main" id="{44E4757F-FDDB-463C-8604-F3E58D278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67602" name="Rectangle 18">
            <a:extLst>
              <a:ext uri="{FF2B5EF4-FFF2-40B4-BE49-F238E27FC236}">
                <a16:creationId xmlns:a16="http://schemas.microsoft.com/office/drawing/2014/main" id="{C9F4BF1C-BB34-42A9-BED2-5BE9B2B4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7603" name="Rectangle 19">
            <a:extLst>
              <a:ext uri="{FF2B5EF4-FFF2-40B4-BE49-F238E27FC236}">
                <a16:creationId xmlns:a16="http://schemas.microsoft.com/office/drawing/2014/main" id="{AB359189-6999-4AD6-86F0-738917163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7604" name="Line 20">
            <a:extLst>
              <a:ext uri="{FF2B5EF4-FFF2-40B4-BE49-F238E27FC236}">
                <a16:creationId xmlns:a16="http://schemas.microsoft.com/office/drawing/2014/main" id="{A01DEEC1-F0A4-480A-BAE6-0107D43AC4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05" name="Line 21">
            <a:extLst>
              <a:ext uri="{FF2B5EF4-FFF2-40B4-BE49-F238E27FC236}">
                <a16:creationId xmlns:a16="http://schemas.microsoft.com/office/drawing/2014/main" id="{74F6E823-983B-4179-A28E-E5F0101DE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06" name="Rectangle 22">
            <a:extLst>
              <a:ext uri="{FF2B5EF4-FFF2-40B4-BE49-F238E27FC236}">
                <a16:creationId xmlns:a16="http://schemas.microsoft.com/office/drawing/2014/main" id="{0DDA254D-5C2A-4810-9964-9B294F38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07" name="Rectangle 23">
            <a:extLst>
              <a:ext uri="{FF2B5EF4-FFF2-40B4-BE49-F238E27FC236}">
                <a16:creationId xmlns:a16="http://schemas.microsoft.com/office/drawing/2014/main" id="{82A3D14E-B0BF-45D0-B02F-5B615AC4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67608" name="Rectangle 24">
            <a:extLst>
              <a:ext uri="{FF2B5EF4-FFF2-40B4-BE49-F238E27FC236}">
                <a16:creationId xmlns:a16="http://schemas.microsoft.com/office/drawing/2014/main" id="{5F61DE19-94C8-40AC-A37F-F0F910836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7609" name="Rectangle 25">
            <a:extLst>
              <a:ext uri="{FF2B5EF4-FFF2-40B4-BE49-F238E27FC236}">
                <a16:creationId xmlns:a16="http://schemas.microsoft.com/office/drawing/2014/main" id="{70BB13B2-C41F-4451-B527-73B49AEDB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7610" name="Line 26">
            <a:extLst>
              <a:ext uri="{FF2B5EF4-FFF2-40B4-BE49-F238E27FC236}">
                <a16:creationId xmlns:a16="http://schemas.microsoft.com/office/drawing/2014/main" id="{2A659151-4E96-4D1D-B0D5-774D4E164B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11" name="Line 27">
            <a:extLst>
              <a:ext uri="{FF2B5EF4-FFF2-40B4-BE49-F238E27FC236}">
                <a16:creationId xmlns:a16="http://schemas.microsoft.com/office/drawing/2014/main" id="{F19CF147-52A5-4423-8B15-5ACE4D061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12" name="Rectangle 28">
            <a:extLst>
              <a:ext uri="{FF2B5EF4-FFF2-40B4-BE49-F238E27FC236}">
                <a16:creationId xmlns:a16="http://schemas.microsoft.com/office/drawing/2014/main" id="{816DC8F7-A843-4E65-BD47-89146C55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13" name="Rectangle 29">
            <a:extLst>
              <a:ext uri="{FF2B5EF4-FFF2-40B4-BE49-F238E27FC236}">
                <a16:creationId xmlns:a16="http://schemas.microsoft.com/office/drawing/2014/main" id="{C31B0546-44B7-4027-AFA9-5152D9C71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67614" name="Rectangle 30">
            <a:extLst>
              <a:ext uri="{FF2B5EF4-FFF2-40B4-BE49-F238E27FC236}">
                <a16:creationId xmlns:a16="http://schemas.microsoft.com/office/drawing/2014/main" id="{7DC930FF-FAC3-4451-BC56-0A34B1F1A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7615" name="Rectangle 31">
            <a:extLst>
              <a:ext uri="{FF2B5EF4-FFF2-40B4-BE49-F238E27FC236}">
                <a16:creationId xmlns:a16="http://schemas.microsoft.com/office/drawing/2014/main" id="{4DCE705C-0CAF-4932-B1A5-A6F47A347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7616" name="Rectangle 32">
            <a:extLst>
              <a:ext uri="{FF2B5EF4-FFF2-40B4-BE49-F238E27FC236}">
                <a16:creationId xmlns:a16="http://schemas.microsoft.com/office/drawing/2014/main" id="{B90124F4-D8DC-4DD3-B56D-47AB44806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17" name="Rectangle 33">
            <a:extLst>
              <a:ext uri="{FF2B5EF4-FFF2-40B4-BE49-F238E27FC236}">
                <a16:creationId xmlns:a16="http://schemas.microsoft.com/office/drawing/2014/main" id="{93899463-2E36-4AFF-882B-B53C03EC1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67618" name="Rectangle 34">
            <a:extLst>
              <a:ext uri="{FF2B5EF4-FFF2-40B4-BE49-F238E27FC236}">
                <a16:creationId xmlns:a16="http://schemas.microsoft.com/office/drawing/2014/main" id="{C5CD630C-1348-4638-9B89-4D2ED93FA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7619" name="Rectangle 35">
            <a:extLst>
              <a:ext uri="{FF2B5EF4-FFF2-40B4-BE49-F238E27FC236}">
                <a16:creationId xmlns:a16="http://schemas.microsoft.com/office/drawing/2014/main" id="{87763AB9-6433-42A1-B762-1672832CE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7620" name="Line 36">
            <a:extLst>
              <a:ext uri="{FF2B5EF4-FFF2-40B4-BE49-F238E27FC236}">
                <a16:creationId xmlns:a16="http://schemas.microsoft.com/office/drawing/2014/main" id="{29E489F9-DDFD-4356-B821-598FB0353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21" name="Rectangle 37">
            <a:extLst>
              <a:ext uri="{FF2B5EF4-FFF2-40B4-BE49-F238E27FC236}">
                <a16:creationId xmlns:a16="http://schemas.microsoft.com/office/drawing/2014/main" id="{DC4EC803-003B-4D2D-805A-AA2BAFA9B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22" name="Rectangle 38">
            <a:extLst>
              <a:ext uri="{FF2B5EF4-FFF2-40B4-BE49-F238E27FC236}">
                <a16:creationId xmlns:a16="http://schemas.microsoft.com/office/drawing/2014/main" id="{17429221-0E61-4462-BDA9-220DE66A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67623" name="Rectangle 39">
            <a:extLst>
              <a:ext uri="{FF2B5EF4-FFF2-40B4-BE49-F238E27FC236}">
                <a16:creationId xmlns:a16="http://schemas.microsoft.com/office/drawing/2014/main" id="{CACEEBDD-A9BA-4E7D-87B5-5CA53DB8F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7624" name="Rectangle 40">
            <a:extLst>
              <a:ext uri="{FF2B5EF4-FFF2-40B4-BE49-F238E27FC236}">
                <a16:creationId xmlns:a16="http://schemas.microsoft.com/office/drawing/2014/main" id="{73D5E63C-F3A9-407D-8A47-2D77D7287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7625" name="Rectangle 41">
            <a:extLst>
              <a:ext uri="{FF2B5EF4-FFF2-40B4-BE49-F238E27FC236}">
                <a16:creationId xmlns:a16="http://schemas.microsoft.com/office/drawing/2014/main" id="{F708BC70-F8FD-4FA2-9009-1E5B219B3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26" name="Rectangle 42">
            <a:extLst>
              <a:ext uri="{FF2B5EF4-FFF2-40B4-BE49-F238E27FC236}">
                <a16:creationId xmlns:a16="http://schemas.microsoft.com/office/drawing/2014/main" id="{1652686A-B16E-4B99-95B5-545C6E06A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67627" name="Rectangle 43">
            <a:extLst>
              <a:ext uri="{FF2B5EF4-FFF2-40B4-BE49-F238E27FC236}">
                <a16:creationId xmlns:a16="http://schemas.microsoft.com/office/drawing/2014/main" id="{990E4632-93E3-4066-AF83-B65034F1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7628" name="Rectangle 44">
            <a:extLst>
              <a:ext uri="{FF2B5EF4-FFF2-40B4-BE49-F238E27FC236}">
                <a16:creationId xmlns:a16="http://schemas.microsoft.com/office/drawing/2014/main" id="{9B143BEE-2961-4CBC-A902-67404686F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7629" name="Line 45">
            <a:extLst>
              <a:ext uri="{FF2B5EF4-FFF2-40B4-BE49-F238E27FC236}">
                <a16:creationId xmlns:a16="http://schemas.microsoft.com/office/drawing/2014/main" id="{A4E81E67-BBF2-44B2-8AFC-51BF36B053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30" name="Line 46">
            <a:extLst>
              <a:ext uri="{FF2B5EF4-FFF2-40B4-BE49-F238E27FC236}">
                <a16:creationId xmlns:a16="http://schemas.microsoft.com/office/drawing/2014/main" id="{64E304A9-C9E4-4C45-A9CE-E378FE451A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31" name="Line 47">
            <a:extLst>
              <a:ext uri="{FF2B5EF4-FFF2-40B4-BE49-F238E27FC236}">
                <a16:creationId xmlns:a16="http://schemas.microsoft.com/office/drawing/2014/main" id="{61F68374-E2B4-42F8-B082-77286C190D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32" name="Line 48">
            <a:extLst>
              <a:ext uri="{FF2B5EF4-FFF2-40B4-BE49-F238E27FC236}">
                <a16:creationId xmlns:a16="http://schemas.microsoft.com/office/drawing/2014/main" id="{51BBF352-A865-4008-AF11-1B309C0DC3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33" name="Line 49">
            <a:extLst>
              <a:ext uri="{FF2B5EF4-FFF2-40B4-BE49-F238E27FC236}">
                <a16:creationId xmlns:a16="http://schemas.microsoft.com/office/drawing/2014/main" id="{5853C480-6C72-4F0C-B45C-75246BA499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34" name="Line 50">
            <a:extLst>
              <a:ext uri="{FF2B5EF4-FFF2-40B4-BE49-F238E27FC236}">
                <a16:creationId xmlns:a16="http://schemas.microsoft.com/office/drawing/2014/main" id="{EE6F3FCA-3139-44D0-8487-5729E6D4A9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35" name="Line 51">
            <a:extLst>
              <a:ext uri="{FF2B5EF4-FFF2-40B4-BE49-F238E27FC236}">
                <a16:creationId xmlns:a16="http://schemas.microsoft.com/office/drawing/2014/main" id="{56A5AC96-5DCE-492A-B13F-99C24EC4A5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36" name="Rectangle 52">
            <a:extLst>
              <a:ext uri="{FF2B5EF4-FFF2-40B4-BE49-F238E27FC236}">
                <a16:creationId xmlns:a16="http://schemas.microsoft.com/office/drawing/2014/main" id="{DBDD0983-F29E-46B6-B28F-3ED48E20E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67637" name="Line 53">
            <a:extLst>
              <a:ext uri="{FF2B5EF4-FFF2-40B4-BE49-F238E27FC236}">
                <a16:creationId xmlns:a16="http://schemas.microsoft.com/office/drawing/2014/main" id="{6439F3D9-9F76-44D0-B947-5C4C813595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38" name="Text Box 54">
            <a:extLst>
              <a:ext uri="{FF2B5EF4-FFF2-40B4-BE49-F238E27FC236}">
                <a16:creationId xmlns:a16="http://schemas.microsoft.com/office/drawing/2014/main" id="{D7CEB4F5-9B6D-4458-A6A8-395184D88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6" y="346075"/>
            <a:ext cx="1243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 L R A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3417B04-8A22-4941-BD45-73E72426C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1" name="Line 3">
            <a:extLst>
              <a:ext uri="{FF2B5EF4-FFF2-40B4-BE49-F238E27FC236}">
                <a16:creationId xmlns:a16="http://schemas.microsoft.com/office/drawing/2014/main" id="{B23EC705-D226-4D91-B2BB-EBE4F8275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F7933A6D-05DD-4DF9-B78F-05034384EA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09077527-0658-47A3-9AE7-D3BE10832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A30A4E00-5482-4C27-A2AB-FF9723EE0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5" name="AutoShape 7">
            <a:extLst>
              <a:ext uri="{FF2B5EF4-FFF2-40B4-BE49-F238E27FC236}">
                <a16:creationId xmlns:a16="http://schemas.microsoft.com/office/drawing/2014/main" id="{BFD7DD36-C0CA-4C5C-967B-B25B52BC4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B8E03673-B364-4C04-839B-7372DCC4A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7" name="AutoShape 9">
            <a:extLst>
              <a:ext uri="{FF2B5EF4-FFF2-40B4-BE49-F238E27FC236}">
                <a16:creationId xmlns:a16="http://schemas.microsoft.com/office/drawing/2014/main" id="{3530D391-CB2C-4B08-8D21-3E4EB74EB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8" name="AutoShape 10">
            <a:extLst>
              <a:ext uri="{FF2B5EF4-FFF2-40B4-BE49-F238E27FC236}">
                <a16:creationId xmlns:a16="http://schemas.microsoft.com/office/drawing/2014/main" id="{BA3AF4B7-EA0D-42C0-A425-D9AD1313D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68619" name="AutoShape 11">
            <a:extLst>
              <a:ext uri="{FF2B5EF4-FFF2-40B4-BE49-F238E27FC236}">
                <a16:creationId xmlns:a16="http://schemas.microsoft.com/office/drawing/2014/main" id="{67273FB4-9447-4840-A0F3-979EC48B0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68620" name="AutoShape 12">
            <a:extLst>
              <a:ext uri="{FF2B5EF4-FFF2-40B4-BE49-F238E27FC236}">
                <a16:creationId xmlns:a16="http://schemas.microsoft.com/office/drawing/2014/main" id="{FDA65DF2-E94C-4E2A-B9CE-FF7C2AFC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68621" name="AutoShape 13">
            <a:extLst>
              <a:ext uri="{FF2B5EF4-FFF2-40B4-BE49-F238E27FC236}">
                <a16:creationId xmlns:a16="http://schemas.microsoft.com/office/drawing/2014/main" id="{4B57A928-54D5-49F4-A7D1-CDCFD6C67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68622" name="Text Box 14">
            <a:extLst>
              <a:ext uri="{FF2B5EF4-FFF2-40B4-BE49-F238E27FC236}">
                <a16:creationId xmlns:a16="http://schemas.microsoft.com/office/drawing/2014/main" id="{FA1FDB2F-8599-44C5-98CC-55032D045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68623" name="Text Box 15">
            <a:extLst>
              <a:ext uri="{FF2B5EF4-FFF2-40B4-BE49-F238E27FC236}">
                <a16:creationId xmlns:a16="http://schemas.microsoft.com/office/drawing/2014/main" id="{6901697C-60F1-45E3-B5B5-BE1A09FC2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68624" name="Rectangle 16">
            <a:extLst>
              <a:ext uri="{FF2B5EF4-FFF2-40B4-BE49-F238E27FC236}">
                <a16:creationId xmlns:a16="http://schemas.microsoft.com/office/drawing/2014/main" id="{2C237631-AD75-4ECC-9B6B-DFB81CB07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25" name="Rectangle 17">
            <a:extLst>
              <a:ext uri="{FF2B5EF4-FFF2-40B4-BE49-F238E27FC236}">
                <a16:creationId xmlns:a16="http://schemas.microsoft.com/office/drawing/2014/main" id="{A2ED7B6D-BD98-4FCF-856E-8A813715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68626" name="Rectangle 18">
            <a:extLst>
              <a:ext uri="{FF2B5EF4-FFF2-40B4-BE49-F238E27FC236}">
                <a16:creationId xmlns:a16="http://schemas.microsoft.com/office/drawing/2014/main" id="{EADA5869-49F9-4729-963E-8F090DB6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8627" name="Rectangle 19">
            <a:extLst>
              <a:ext uri="{FF2B5EF4-FFF2-40B4-BE49-F238E27FC236}">
                <a16:creationId xmlns:a16="http://schemas.microsoft.com/office/drawing/2014/main" id="{F47C1110-FFD7-4B61-A0F3-CF6054AB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8628" name="Line 20">
            <a:extLst>
              <a:ext uri="{FF2B5EF4-FFF2-40B4-BE49-F238E27FC236}">
                <a16:creationId xmlns:a16="http://schemas.microsoft.com/office/drawing/2014/main" id="{AF2D71BD-191C-4257-B0C8-57C14578F5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29" name="Line 21">
            <a:extLst>
              <a:ext uri="{FF2B5EF4-FFF2-40B4-BE49-F238E27FC236}">
                <a16:creationId xmlns:a16="http://schemas.microsoft.com/office/drawing/2014/main" id="{9C7E7B6F-F49C-4CDF-9FE0-69273062B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30" name="Rectangle 22">
            <a:extLst>
              <a:ext uri="{FF2B5EF4-FFF2-40B4-BE49-F238E27FC236}">
                <a16:creationId xmlns:a16="http://schemas.microsoft.com/office/drawing/2014/main" id="{ADA86717-D070-4117-9599-EE0D82C0D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31" name="Rectangle 23">
            <a:extLst>
              <a:ext uri="{FF2B5EF4-FFF2-40B4-BE49-F238E27FC236}">
                <a16:creationId xmlns:a16="http://schemas.microsoft.com/office/drawing/2014/main" id="{BDA6EE34-952A-4B09-9165-4E617EE7D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68632" name="Rectangle 24">
            <a:extLst>
              <a:ext uri="{FF2B5EF4-FFF2-40B4-BE49-F238E27FC236}">
                <a16:creationId xmlns:a16="http://schemas.microsoft.com/office/drawing/2014/main" id="{34AD2C08-DE9E-4EF7-BBC1-C2CD9B85A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8633" name="Rectangle 25">
            <a:extLst>
              <a:ext uri="{FF2B5EF4-FFF2-40B4-BE49-F238E27FC236}">
                <a16:creationId xmlns:a16="http://schemas.microsoft.com/office/drawing/2014/main" id="{05B72F1E-7CD9-4A00-928A-1D2F19335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8634" name="Line 26">
            <a:extLst>
              <a:ext uri="{FF2B5EF4-FFF2-40B4-BE49-F238E27FC236}">
                <a16:creationId xmlns:a16="http://schemas.microsoft.com/office/drawing/2014/main" id="{F7D688DD-5F10-4913-ABAF-DC6979D342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35" name="Line 27">
            <a:extLst>
              <a:ext uri="{FF2B5EF4-FFF2-40B4-BE49-F238E27FC236}">
                <a16:creationId xmlns:a16="http://schemas.microsoft.com/office/drawing/2014/main" id="{826091DC-0A03-4113-BD0B-D1C976A09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36" name="Rectangle 28">
            <a:extLst>
              <a:ext uri="{FF2B5EF4-FFF2-40B4-BE49-F238E27FC236}">
                <a16:creationId xmlns:a16="http://schemas.microsoft.com/office/drawing/2014/main" id="{E24B1595-4D47-4930-984A-3B04E2FBC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37" name="Rectangle 29">
            <a:extLst>
              <a:ext uri="{FF2B5EF4-FFF2-40B4-BE49-F238E27FC236}">
                <a16:creationId xmlns:a16="http://schemas.microsoft.com/office/drawing/2014/main" id="{27520026-EDD4-4522-9A75-DA1E590C3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68638" name="Rectangle 30">
            <a:extLst>
              <a:ext uri="{FF2B5EF4-FFF2-40B4-BE49-F238E27FC236}">
                <a16:creationId xmlns:a16="http://schemas.microsoft.com/office/drawing/2014/main" id="{B0B83F7D-ECAE-4695-88F5-B1DD6C10C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8639" name="Rectangle 31">
            <a:extLst>
              <a:ext uri="{FF2B5EF4-FFF2-40B4-BE49-F238E27FC236}">
                <a16:creationId xmlns:a16="http://schemas.microsoft.com/office/drawing/2014/main" id="{5A8A9158-E471-4919-A312-58FFBB2F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8640" name="Rectangle 32">
            <a:extLst>
              <a:ext uri="{FF2B5EF4-FFF2-40B4-BE49-F238E27FC236}">
                <a16:creationId xmlns:a16="http://schemas.microsoft.com/office/drawing/2014/main" id="{93D8E447-5D89-4106-98FA-1FBB5652B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41" name="Rectangle 33">
            <a:extLst>
              <a:ext uri="{FF2B5EF4-FFF2-40B4-BE49-F238E27FC236}">
                <a16:creationId xmlns:a16="http://schemas.microsoft.com/office/drawing/2014/main" id="{D997ADA3-BB10-4742-9BBB-935D0228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68642" name="Rectangle 34">
            <a:extLst>
              <a:ext uri="{FF2B5EF4-FFF2-40B4-BE49-F238E27FC236}">
                <a16:creationId xmlns:a16="http://schemas.microsoft.com/office/drawing/2014/main" id="{DA90195B-2EC4-4D26-8FAC-1454E54B2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8643" name="Rectangle 35">
            <a:extLst>
              <a:ext uri="{FF2B5EF4-FFF2-40B4-BE49-F238E27FC236}">
                <a16:creationId xmlns:a16="http://schemas.microsoft.com/office/drawing/2014/main" id="{AAE170C1-C442-452C-81FB-397240D8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8644" name="Line 36">
            <a:extLst>
              <a:ext uri="{FF2B5EF4-FFF2-40B4-BE49-F238E27FC236}">
                <a16:creationId xmlns:a16="http://schemas.microsoft.com/office/drawing/2014/main" id="{32D3995C-C449-4567-A3AE-025B4FC89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45" name="Rectangle 37">
            <a:extLst>
              <a:ext uri="{FF2B5EF4-FFF2-40B4-BE49-F238E27FC236}">
                <a16:creationId xmlns:a16="http://schemas.microsoft.com/office/drawing/2014/main" id="{0A2830C7-AEFE-41A7-97A8-23A592D7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46" name="Rectangle 38">
            <a:extLst>
              <a:ext uri="{FF2B5EF4-FFF2-40B4-BE49-F238E27FC236}">
                <a16:creationId xmlns:a16="http://schemas.microsoft.com/office/drawing/2014/main" id="{20B58A05-F1A9-458A-BD0A-2248E407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68647" name="Rectangle 39">
            <a:extLst>
              <a:ext uri="{FF2B5EF4-FFF2-40B4-BE49-F238E27FC236}">
                <a16:creationId xmlns:a16="http://schemas.microsoft.com/office/drawing/2014/main" id="{C46A9EF7-0558-4CD2-A223-512254C49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8648" name="Rectangle 40">
            <a:extLst>
              <a:ext uri="{FF2B5EF4-FFF2-40B4-BE49-F238E27FC236}">
                <a16:creationId xmlns:a16="http://schemas.microsoft.com/office/drawing/2014/main" id="{38FAFCCA-EA88-4096-A8B1-DBE15F65C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8649" name="Rectangle 41">
            <a:extLst>
              <a:ext uri="{FF2B5EF4-FFF2-40B4-BE49-F238E27FC236}">
                <a16:creationId xmlns:a16="http://schemas.microsoft.com/office/drawing/2014/main" id="{9C268EEB-FF8D-4B21-B837-9A4AEC03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50" name="Rectangle 42">
            <a:extLst>
              <a:ext uri="{FF2B5EF4-FFF2-40B4-BE49-F238E27FC236}">
                <a16:creationId xmlns:a16="http://schemas.microsoft.com/office/drawing/2014/main" id="{A7A5DBD2-BE26-4191-B15E-6B365B6EC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68651" name="Rectangle 43">
            <a:extLst>
              <a:ext uri="{FF2B5EF4-FFF2-40B4-BE49-F238E27FC236}">
                <a16:creationId xmlns:a16="http://schemas.microsoft.com/office/drawing/2014/main" id="{EB3AAEC3-D8B8-4431-8CD7-BD4D136C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8652" name="Rectangle 44">
            <a:extLst>
              <a:ext uri="{FF2B5EF4-FFF2-40B4-BE49-F238E27FC236}">
                <a16:creationId xmlns:a16="http://schemas.microsoft.com/office/drawing/2014/main" id="{7ABD9883-49D8-404E-8574-E8B2D42FF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8653" name="Line 45">
            <a:extLst>
              <a:ext uri="{FF2B5EF4-FFF2-40B4-BE49-F238E27FC236}">
                <a16:creationId xmlns:a16="http://schemas.microsoft.com/office/drawing/2014/main" id="{70E1BF33-6DF2-4A4E-ADA5-C0B956221B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54" name="Line 46">
            <a:extLst>
              <a:ext uri="{FF2B5EF4-FFF2-40B4-BE49-F238E27FC236}">
                <a16:creationId xmlns:a16="http://schemas.microsoft.com/office/drawing/2014/main" id="{B9701DBC-26E6-49FA-A3F1-671933AF5D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55" name="Line 47">
            <a:extLst>
              <a:ext uri="{FF2B5EF4-FFF2-40B4-BE49-F238E27FC236}">
                <a16:creationId xmlns:a16="http://schemas.microsoft.com/office/drawing/2014/main" id="{C89887C9-243C-493B-8CA0-3D4EF54CEE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56" name="Line 48">
            <a:extLst>
              <a:ext uri="{FF2B5EF4-FFF2-40B4-BE49-F238E27FC236}">
                <a16:creationId xmlns:a16="http://schemas.microsoft.com/office/drawing/2014/main" id="{C7AD7306-686B-4ABC-9E61-98FB5EC801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57" name="Line 49">
            <a:extLst>
              <a:ext uri="{FF2B5EF4-FFF2-40B4-BE49-F238E27FC236}">
                <a16:creationId xmlns:a16="http://schemas.microsoft.com/office/drawing/2014/main" id="{D1D9F8AC-5C83-4921-B14D-FA8B292843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58" name="Line 50">
            <a:extLst>
              <a:ext uri="{FF2B5EF4-FFF2-40B4-BE49-F238E27FC236}">
                <a16:creationId xmlns:a16="http://schemas.microsoft.com/office/drawing/2014/main" id="{7F5AA9EA-67B2-44E7-96ED-136B0AAE41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59" name="Line 51">
            <a:extLst>
              <a:ext uri="{FF2B5EF4-FFF2-40B4-BE49-F238E27FC236}">
                <a16:creationId xmlns:a16="http://schemas.microsoft.com/office/drawing/2014/main" id="{1BC81C47-A305-499F-8378-34DFDD7DEA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60" name="Rectangle 52">
            <a:extLst>
              <a:ext uri="{FF2B5EF4-FFF2-40B4-BE49-F238E27FC236}">
                <a16:creationId xmlns:a16="http://schemas.microsoft.com/office/drawing/2014/main" id="{FFEB9252-BD25-4C0F-9BA9-8CFB77544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68661" name="Line 53">
            <a:extLst>
              <a:ext uri="{FF2B5EF4-FFF2-40B4-BE49-F238E27FC236}">
                <a16:creationId xmlns:a16="http://schemas.microsoft.com/office/drawing/2014/main" id="{2285C2FD-C326-4720-AE61-9CDB22E003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62" name="Text Box 54">
            <a:extLst>
              <a:ext uri="{FF2B5EF4-FFF2-40B4-BE49-F238E27FC236}">
                <a16:creationId xmlns:a16="http://schemas.microsoft.com/office/drawing/2014/main" id="{08CAACD5-9345-4964-9724-1F174B267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6" y="346075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 L R A G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9A491AE-2030-41D9-B35B-BBAAF73A2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5" name="Line 3">
            <a:extLst>
              <a:ext uri="{FF2B5EF4-FFF2-40B4-BE49-F238E27FC236}">
                <a16:creationId xmlns:a16="http://schemas.microsoft.com/office/drawing/2014/main" id="{34877FF9-129C-49AC-9C67-9D48AC464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BB06F377-F5C1-4E9A-8F78-61C0367FE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F2F87011-4851-4693-BCF0-AD6649877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4D63D388-4978-4DB1-B06D-240549199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9" name="AutoShape 7">
            <a:extLst>
              <a:ext uri="{FF2B5EF4-FFF2-40B4-BE49-F238E27FC236}">
                <a16:creationId xmlns:a16="http://schemas.microsoft.com/office/drawing/2014/main" id="{01A58B64-1A4E-4741-B3F4-E7B50858D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54297170-54F3-4DCB-84A3-509DB95046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41" name="AutoShape 9">
            <a:extLst>
              <a:ext uri="{FF2B5EF4-FFF2-40B4-BE49-F238E27FC236}">
                <a16:creationId xmlns:a16="http://schemas.microsoft.com/office/drawing/2014/main" id="{039F018B-12D2-4B3F-9CD3-9E75748C3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42" name="AutoShape 10">
            <a:extLst>
              <a:ext uri="{FF2B5EF4-FFF2-40B4-BE49-F238E27FC236}">
                <a16:creationId xmlns:a16="http://schemas.microsoft.com/office/drawing/2014/main" id="{8B2949A3-D63F-46EE-B9A3-6FDF0A7B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69643" name="AutoShape 11">
            <a:extLst>
              <a:ext uri="{FF2B5EF4-FFF2-40B4-BE49-F238E27FC236}">
                <a16:creationId xmlns:a16="http://schemas.microsoft.com/office/drawing/2014/main" id="{E91B7198-9B3A-4737-95E3-B5AEF040A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69644" name="AutoShape 12">
            <a:extLst>
              <a:ext uri="{FF2B5EF4-FFF2-40B4-BE49-F238E27FC236}">
                <a16:creationId xmlns:a16="http://schemas.microsoft.com/office/drawing/2014/main" id="{9C3B26E5-8DA6-440A-9E4B-15F2FE95B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69645" name="AutoShape 13">
            <a:extLst>
              <a:ext uri="{FF2B5EF4-FFF2-40B4-BE49-F238E27FC236}">
                <a16:creationId xmlns:a16="http://schemas.microsoft.com/office/drawing/2014/main" id="{3B1790D1-CDFC-4A02-82D9-0CC2AE58C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69646" name="Text Box 14">
            <a:extLst>
              <a:ext uri="{FF2B5EF4-FFF2-40B4-BE49-F238E27FC236}">
                <a16:creationId xmlns:a16="http://schemas.microsoft.com/office/drawing/2014/main" id="{568CBF6A-EB6D-408B-8A4B-73492F7EB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69647" name="Text Box 15">
            <a:extLst>
              <a:ext uri="{FF2B5EF4-FFF2-40B4-BE49-F238E27FC236}">
                <a16:creationId xmlns:a16="http://schemas.microsoft.com/office/drawing/2014/main" id="{1768D2B1-4E82-441E-93C3-382DE8AE2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69648" name="Rectangle 16">
            <a:extLst>
              <a:ext uri="{FF2B5EF4-FFF2-40B4-BE49-F238E27FC236}">
                <a16:creationId xmlns:a16="http://schemas.microsoft.com/office/drawing/2014/main" id="{8136FC5D-3811-4CC8-9558-9B54A8CE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49" name="Rectangle 17">
            <a:extLst>
              <a:ext uri="{FF2B5EF4-FFF2-40B4-BE49-F238E27FC236}">
                <a16:creationId xmlns:a16="http://schemas.microsoft.com/office/drawing/2014/main" id="{A0910542-E324-4EE5-9173-B24534934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69650" name="Rectangle 18">
            <a:extLst>
              <a:ext uri="{FF2B5EF4-FFF2-40B4-BE49-F238E27FC236}">
                <a16:creationId xmlns:a16="http://schemas.microsoft.com/office/drawing/2014/main" id="{0E15A71D-920E-42C4-A795-82CA6E59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9651" name="Rectangle 19">
            <a:extLst>
              <a:ext uri="{FF2B5EF4-FFF2-40B4-BE49-F238E27FC236}">
                <a16:creationId xmlns:a16="http://schemas.microsoft.com/office/drawing/2014/main" id="{A346CAB9-6350-413B-B5F4-545E3DB7D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9652" name="Line 20">
            <a:extLst>
              <a:ext uri="{FF2B5EF4-FFF2-40B4-BE49-F238E27FC236}">
                <a16:creationId xmlns:a16="http://schemas.microsoft.com/office/drawing/2014/main" id="{6A4309A7-912B-46CD-A21D-D57B6760D2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53" name="Line 21">
            <a:extLst>
              <a:ext uri="{FF2B5EF4-FFF2-40B4-BE49-F238E27FC236}">
                <a16:creationId xmlns:a16="http://schemas.microsoft.com/office/drawing/2014/main" id="{7165940B-572A-46B0-A024-2D7CB379F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54" name="Rectangle 22">
            <a:extLst>
              <a:ext uri="{FF2B5EF4-FFF2-40B4-BE49-F238E27FC236}">
                <a16:creationId xmlns:a16="http://schemas.microsoft.com/office/drawing/2014/main" id="{851B0A3F-9D47-446B-8CD2-2ADD0C3B0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55" name="Rectangle 23">
            <a:extLst>
              <a:ext uri="{FF2B5EF4-FFF2-40B4-BE49-F238E27FC236}">
                <a16:creationId xmlns:a16="http://schemas.microsoft.com/office/drawing/2014/main" id="{F6B2FA3E-2498-4AE9-BAFE-4E5F52846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69656" name="Rectangle 24">
            <a:extLst>
              <a:ext uri="{FF2B5EF4-FFF2-40B4-BE49-F238E27FC236}">
                <a16:creationId xmlns:a16="http://schemas.microsoft.com/office/drawing/2014/main" id="{186C2FA0-1E80-4A4B-8C87-9C8A4DD07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9657" name="Rectangle 25">
            <a:extLst>
              <a:ext uri="{FF2B5EF4-FFF2-40B4-BE49-F238E27FC236}">
                <a16:creationId xmlns:a16="http://schemas.microsoft.com/office/drawing/2014/main" id="{9589B901-6F18-4658-874F-E0A5F042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9658" name="Line 26">
            <a:extLst>
              <a:ext uri="{FF2B5EF4-FFF2-40B4-BE49-F238E27FC236}">
                <a16:creationId xmlns:a16="http://schemas.microsoft.com/office/drawing/2014/main" id="{175182CB-2D5A-4B84-8922-34FA336F79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59" name="Line 27">
            <a:extLst>
              <a:ext uri="{FF2B5EF4-FFF2-40B4-BE49-F238E27FC236}">
                <a16:creationId xmlns:a16="http://schemas.microsoft.com/office/drawing/2014/main" id="{C45BF4EB-2418-4C09-AF55-DDCE59C77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60" name="Rectangle 28">
            <a:extLst>
              <a:ext uri="{FF2B5EF4-FFF2-40B4-BE49-F238E27FC236}">
                <a16:creationId xmlns:a16="http://schemas.microsoft.com/office/drawing/2014/main" id="{4A8B9937-6870-4606-8A41-439A74FD8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61" name="Rectangle 29">
            <a:extLst>
              <a:ext uri="{FF2B5EF4-FFF2-40B4-BE49-F238E27FC236}">
                <a16:creationId xmlns:a16="http://schemas.microsoft.com/office/drawing/2014/main" id="{6DA10C02-7029-41BB-8C2B-F7CEDDF4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69662" name="Rectangle 30">
            <a:extLst>
              <a:ext uri="{FF2B5EF4-FFF2-40B4-BE49-F238E27FC236}">
                <a16:creationId xmlns:a16="http://schemas.microsoft.com/office/drawing/2014/main" id="{25106E23-E88C-4D64-9B62-931A73C8F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9663" name="Rectangle 31">
            <a:extLst>
              <a:ext uri="{FF2B5EF4-FFF2-40B4-BE49-F238E27FC236}">
                <a16:creationId xmlns:a16="http://schemas.microsoft.com/office/drawing/2014/main" id="{09960C1C-137C-4B8A-BF61-F786ADA8E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9664" name="Rectangle 32">
            <a:extLst>
              <a:ext uri="{FF2B5EF4-FFF2-40B4-BE49-F238E27FC236}">
                <a16:creationId xmlns:a16="http://schemas.microsoft.com/office/drawing/2014/main" id="{F949DBE4-CDED-4994-819B-F5EDCD8D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65" name="Rectangle 33">
            <a:extLst>
              <a:ext uri="{FF2B5EF4-FFF2-40B4-BE49-F238E27FC236}">
                <a16:creationId xmlns:a16="http://schemas.microsoft.com/office/drawing/2014/main" id="{D4D5E03F-E85B-45D0-A12B-0612B97E4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69666" name="Rectangle 34">
            <a:extLst>
              <a:ext uri="{FF2B5EF4-FFF2-40B4-BE49-F238E27FC236}">
                <a16:creationId xmlns:a16="http://schemas.microsoft.com/office/drawing/2014/main" id="{5F64627D-31D7-41E6-A618-567E8F7A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9667" name="Rectangle 35">
            <a:extLst>
              <a:ext uri="{FF2B5EF4-FFF2-40B4-BE49-F238E27FC236}">
                <a16:creationId xmlns:a16="http://schemas.microsoft.com/office/drawing/2014/main" id="{9D57CE5F-DBF0-407D-BD1A-638677DFB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9668" name="Line 36">
            <a:extLst>
              <a:ext uri="{FF2B5EF4-FFF2-40B4-BE49-F238E27FC236}">
                <a16:creationId xmlns:a16="http://schemas.microsoft.com/office/drawing/2014/main" id="{7F3DE916-DE20-4DE6-A0CF-1B3AD11BC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69" name="Rectangle 37">
            <a:extLst>
              <a:ext uri="{FF2B5EF4-FFF2-40B4-BE49-F238E27FC236}">
                <a16:creationId xmlns:a16="http://schemas.microsoft.com/office/drawing/2014/main" id="{DA5102CF-22B5-4D8F-925A-BE279C263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70" name="Rectangle 38">
            <a:extLst>
              <a:ext uri="{FF2B5EF4-FFF2-40B4-BE49-F238E27FC236}">
                <a16:creationId xmlns:a16="http://schemas.microsoft.com/office/drawing/2014/main" id="{ADBB0548-AF9D-4226-883D-555FDF962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69671" name="Rectangle 39">
            <a:extLst>
              <a:ext uri="{FF2B5EF4-FFF2-40B4-BE49-F238E27FC236}">
                <a16:creationId xmlns:a16="http://schemas.microsoft.com/office/drawing/2014/main" id="{E7E7C05E-F015-4180-9476-D881AEE59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9672" name="Rectangle 40">
            <a:extLst>
              <a:ext uri="{FF2B5EF4-FFF2-40B4-BE49-F238E27FC236}">
                <a16:creationId xmlns:a16="http://schemas.microsoft.com/office/drawing/2014/main" id="{02BFAED7-71E3-405E-B57D-14E672A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9673" name="Rectangle 41">
            <a:extLst>
              <a:ext uri="{FF2B5EF4-FFF2-40B4-BE49-F238E27FC236}">
                <a16:creationId xmlns:a16="http://schemas.microsoft.com/office/drawing/2014/main" id="{863F6635-2AF8-42E5-B9E8-F0344509B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74" name="Rectangle 42">
            <a:extLst>
              <a:ext uri="{FF2B5EF4-FFF2-40B4-BE49-F238E27FC236}">
                <a16:creationId xmlns:a16="http://schemas.microsoft.com/office/drawing/2014/main" id="{203D0910-F444-4299-8EE2-37E8ADC69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69675" name="Rectangle 43">
            <a:extLst>
              <a:ext uri="{FF2B5EF4-FFF2-40B4-BE49-F238E27FC236}">
                <a16:creationId xmlns:a16="http://schemas.microsoft.com/office/drawing/2014/main" id="{9E2341A3-245A-4F96-97FB-6FFC199E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9676" name="Rectangle 44">
            <a:extLst>
              <a:ext uri="{FF2B5EF4-FFF2-40B4-BE49-F238E27FC236}">
                <a16:creationId xmlns:a16="http://schemas.microsoft.com/office/drawing/2014/main" id="{6DC578CF-21EA-4051-A345-0C0A6AF07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9677" name="Line 45">
            <a:extLst>
              <a:ext uri="{FF2B5EF4-FFF2-40B4-BE49-F238E27FC236}">
                <a16:creationId xmlns:a16="http://schemas.microsoft.com/office/drawing/2014/main" id="{93C80525-108F-445B-A335-62EA5A09A7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78" name="Line 46">
            <a:extLst>
              <a:ext uri="{FF2B5EF4-FFF2-40B4-BE49-F238E27FC236}">
                <a16:creationId xmlns:a16="http://schemas.microsoft.com/office/drawing/2014/main" id="{3B99E4DB-5427-43EA-A78B-0D9B852AF2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79" name="Line 47">
            <a:extLst>
              <a:ext uri="{FF2B5EF4-FFF2-40B4-BE49-F238E27FC236}">
                <a16:creationId xmlns:a16="http://schemas.microsoft.com/office/drawing/2014/main" id="{8A47C218-5933-4EF7-9F59-C886BA25C2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80" name="Line 48">
            <a:extLst>
              <a:ext uri="{FF2B5EF4-FFF2-40B4-BE49-F238E27FC236}">
                <a16:creationId xmlns:a16="http://schemas.microsoft.com/office/drawing/2014/main" id="{6CD85B7F-1087-4574-844A-A869945001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81" name="Line 49">
            <a:extLst>
              <a:ext uri="{FF2B5EF4-FFF2-40B4-BE49-F238E27FC236}">
                <a16:creationId xmlns:a16="http://schemas.microsoft.com/office/drawing/2014/main" id="{34DD4872-1708-46A5-BB42-9065CD41B2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82" name="Line 50">
            <a:extLst>
              <a:ext uri="{FF2B5EF4-FFF2-40B4-BE49-F238E27FC236}">
                <a16:creationId xmlns:a16="http://schemas.microsoft.com/office/drawing/2014/main" id="{5813DEA5-4C1A-4834-AE12-D4B73C6B72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83" name="Line 51">
            <a:extLst>
              <a:ext uri="{FF2B5EF4-FFF2-40B4-BE49-F238E27FC236}">
                <a16:creationId xmlns:a16="http://schemas.microsoft.com/office/drawing/2014/main" id="{0F0FBD4C-29EE-49FE-943F-6B79A4ED5F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84" name="Rectangle 52">
            <a:extLst>
              <a:ext uri="{FF2B5EF4-FFF2-40B4-BE49-F238E27FC236}">
                <a16:creationId xmlns:a16="http://schemas.microsoft.com/office/drawing/2014/main" id="{842F5FFF-AC29-43AA-B815-82C492460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69685" name="Line 53">
            <a:extLst>
              <a:ext uri="{FF2B5EF4-FFF2-40B4-BE49-F238E27FC236}">
                <a16:creationId xmlns:a16="http://schemas.microsoft.com/office/drawing/2014/main" id="{67B4C213-3105-4956-8928-54F93959AF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86" name="Text Box 54">
            <a:extLst>
              <a:ext uri="{FF2B5EF4-FFF2-40B4-BE49-F238E27FC236}">
                <a16:creationId xmlns:a16="http://schemas.microsoft.com/office/drawing/2014/main" id="{0AEC39A2-BB4D-4936-9C47-F6BA6E75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6" y="346075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 L R A G 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Line 2">
            <a:extLst>
              <a:ext uri="{FF2B5EF4-FFF2-40B4-BE49-F238E27FC236}">
                <a16:creationId xmlns:a16="http://schemas.microsoft.com/office/drawing/2014/main" id="{C4A14E1C-F66D-48B5-9E45-643423E58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141663"/>
            <a:ext cx="617538" cy="5905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3" name="Line 3">
            <a:extLst>
              <a:ext uri="{FF2B5EF4-FFF2-40B4-BE49-F238E27FC236}">
                <a16:creationId xmlns:a16="http://schemas.microsoft.com/office/drawing/2014/main" id="{95C79630-69B9-495D-8D77-36AF263292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3726" y="3141663"/>
            <a:ext cx="92075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3C03538D-B45F-4E18-B018-61F169420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altLang="en-US"/>
              <a:t>In-order Traversal of Binary Search Trees</a:t>
            </a: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BE590E2D-1709-42BE-AB86-C5D3AB8B6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3038" y="22860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6" name="Line 6">
            <a:extLst>
              <a:ext uri="{FF2B5EF4-FFF2-40B4-BE49-F238E27FC236}">
                <a16:creationId xmlns:a16="http://schemas.microsoft.com/office/drawing/2014/main" id="{CA110EA6-CD7E-43EF-9D3E-12ED883CA1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1876" y="20955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8E27B01C-BF51-44C6-8BFB-ACAD264218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8838" y="3141664"/>
            <a:ext cx="106362" cy="5349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8" name="AutoShape 8">
            <a:extLst>
              <a:ext uri="{FF2B5EF4-FFF2-40B4-BE49-F238E27FC236}">
                <a16:creationId xmlns:a16="http://schemas.microsoft.com/office/drawing/2014/main" id="{C9EECB9B-C70A-4751-8DA8-6774F0CDD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34464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9" name="Line 9">
            <a:extLst>
              <a:ext uri="{FF2B5EF4-FFF2-40B4-BE49-F238E27FC236}">
                <a16:creationId xmlns:a16="http://schemas.microsoft.com/office/drawing/2014/main" id="{B033BD1E-E71C-4D68-8E7B-AF53C1732C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3526" y="31559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10" name="AutoShape 10">
            <a:extLst>
              <a:ext uri="{FF2B5EF4-FFF2-40B4-BE49-F238E27FC236}">
                <a16:creationId xmlns:a16="http://schemas.microsoft.com/office/drawing/2014/main" id="{490195C2-8E3C-4792-8BC2-55259D64E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3459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11" name="AutoShape 11">
            <a:extLst>
              <a:ext uri="{FF2B5EF4-FFF2-40B4-BE49-F238E27FC236}">
                <a16:creationId xmlns:a16="http://schemas.microsoft.com/office/drawing/2014/main" id="{206099F2-5E20-438E-9B9B-8C010BE6F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38" y="26209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10</a:t>
            </a:r>
          </a:p>
        </p:txBody>
      </p:sp>
      <p:sp>
        <p:nvSpPr>
          <p:cNvPr id="76812" name="AutoShape 12">
            <a:extLst>
              <a:ext uri="{FF2B5EF4-FFF2-40B4-BE49-F238E27FC236}">
                <a16:creationId xmlns:a16="http://schemas.microsoft.com/office/drawing/2014/main" id="{330B24FD-CED3-41B3-84C7-C4B63AEF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1905000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76813" name="AutoShape 13">
            <a:extLst>
              <a:ext uri="{FF2B5EF4-FFF2-40B4-BE49-F238E27FC236}">
                <a16:creationId xmlns:a16="http://schemas.microsoft.com/office/drawing/2014/main" id="{EDFD0F6F-6FD2-4EEE-A5DE-05B0CF34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6" y="26209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76814" name="AutoShape 14">
            <a:extLst>
              <a:ext uri="{FF2B5EF4-FFF2-40B4-BE49-F238E27FC236}">
                <a16:creationId xmlns:a16="http://schemas.microsoft.com/office/drawing/2014/main" id="{9BF99541-45AB-42D3-871C-40A75467E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34464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11</a:t>
            </a:r>
          </a:p>
        </p:txBody>
      </p:sp>
      <p:sp>
        <p:nvSpPr>
          <p:cNvPr id="76815" name="Text Box 15">
            <a:extLst>
              <a:ext uri="{FF2B5EF4-FFF2-40B4-BE49-F238E27FC236}">
                <a16:creationId xmlns:a16="http://schemas.microsoft.com/office/drawing/2014/main" id="{AA3D685F-F3A5-4ACD-895F-351386C28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35226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6816" name="Text Box 16">
            <a:extLst>
              <a:ext uri="{FF2B5EF4-FFF2-40B4-BE49-F238E27FC236}">
                <a16:creationId xmlns:a16="http://schemas.microsoft.com/office/drawing/2014/main" id="{06F62142-72CB-4364-952F-00D88F049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226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76817" name="AutoShape 17">
            <a:extLst>
              <a:ext uri="{FF2B5EF4-FFF2-40B4-BE49-F238E27FC236}">
                <a16:creationId xmlns:a16="http://schemas.microsoft.com/office/drawing/2014/main" id="{41EA3DC6-B38F-4931-9C3E-78499201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3444875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18" name="Text Box 18">
            <a:extLst>
              <a:ext uri="{FF2B5EF4-FFF2-40B4-BE49-F238E27FC236}">
                <a16:creationId xmlns:a16="http://schemas.microsoft.com/office/drawing/2014/main" id="{D5B9CA8A-8558-45AB-832C-46ECB67E1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35083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76819" name="Text Box 19">
            <a:extLst>
              <a:ext uri="{FF2B5EF4-FFF2-40B4-BE49-F238E27FC236}">
                <a16:creationId xmlns:a16="http://schemas.microsoft.com/office/drawing/2014/main" id="{147C59F3-FE22-474A-A961-A78BE79F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4343400"/>
            <a:ext cx="248157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 order traversal: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2, 3, 4, 5, 6, 10, 11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2" name="Line 22">
            <a:extLst>
              <a:ext uri="{FF2B5EF4-FFF2-40B4-BE49-F238E27FC236}">
                <a16:creationId xmlns:a16="http://schemas.microsoft.com/office/drawing/2014/main" id="{C00DC91A-C835-438A-BA25-1CA55C3BE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76" y="28829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3" name="Line 23">
            <a:extLst>
              <a:ext uri="{FF2B5EF4-FFF2-40B4-BE49-F238E27FC236}">
                <a16:creationId xmlns:a16="http://schemas.microsoft.com/office/drawing/2014/main" id="{C0AEDEBA-A2AE-47C0-A0EC-F58B77BB94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9713" y="26924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4" name="Line 24">
            <a:extLst>
              <a:ext uri="{FF2B5EF4-FFF2-40B4-BE49-F238E27FC236}">
                <a16:creationId xmlns:a16="http://schemas.microsoft.com/office/drawing/2014/main" id="{7B174120-8E89-4433-AE25-90E99C2E07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6676" y="3738564"/>
            <a:ext cx="106363" cy="5349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5" name="AutoShape 25">
            <a:extLst>
              <a:ext uri="{FF2B5EF4-FFF2-40B4-BE49-F238E27FC236}">
                <a16:creationId xmlns:a16="http://schemas.microsoft.com/office/drawing/2014/main" id="{61801893-774E-45BE-8C48-FA0C78909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40433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6" name="Line 26">
            <a:extLst>
              <a:ext uri="{FF2B5EF4-FFF2-40B4-BE49-F238E27FC236}">
                <a16:creationId xmlns:a16="http://schemas.microsoft.com/office/drawing/2014/main" id="{61D43A50-2249-4D4E-9E4B-42B4FE9CA9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1363" y="3752850"/>
            <a:ext cx="417512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7" name="AutoShape 27">
            <a:extLst>
              <a:ext uri="{FF2B5EF4-FFF2-40B4-BE49-F238E27FC236}">
                <a16:creationId xmlns:a16="http://schemas.microsoft.com/office/drawing/2014/main" id="{1FAC1938-779D-4716-8BC0-4814A755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8" y="40560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8" name="AutoShape 28">
            <a:extLst>
              <a:ext uri="{FF2B5EF4-FFF2-40B4-BE49-F238E27FC236}">
                <a16:creationId xmlns:a16="http://schemas.microsoft.com/office/drawing/2014/main" id="{D2BC8FD3-ED23-4436-8DEE-7758AC865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276" y="3214688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</a:t>
            </a:r>
          </a:p>
        </p:txBody>
      </p:sp>
      <p:sp>
        <p:nvSpPr>
          <p:cNvPr id="76829" name="AutoShape 29">
            <a:extLst>
              <a:ext uri="{FF2B5EF4-FFF2-40B4-BE49-F238E27FC236}">
                <a16:creationId xmlns:a16="http://schemas.microsoft.com/office/drawing/2014/main" id="{D85D9022-50E3-4835-A2CC-79D36DB4F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76" y="25019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453</a:t>
            </a:r>
          </a:p>
        </p:txBody>
      </p:sp>
      <p:sp>
        <p:nvSpPr>
          <p:cNvPr id="76830" name="AutoShape 30">
            <a:extLst>
              <a:ext uri="{FF2B5EF4-FFF2-40B4-BE49-F238E27FC236}">
                <a16:creationId xmlns:a16="http://schemas.microsoft.com/office/drawing/2014/main" id="{4D15F454-7B12-42CB-9604-3A9D347D7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32178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55</a:t>
            </a:r>
          </a:p>
        </p:txBody>
      </p:sp>
      <p:sp>
        <p:nvSpPr>
          <p:cNvPr id="76832" name="Text Box 32">
            <a:extLst>
              <a:ext uri="{FF2B5EF4-FFF2-40B4-BE49-F238E27FC236}">
                <a16:creationId xmlns:a16="http://schemas.microsoft.com/office/drawing/2014/main" id="{B6F818A0-39CE-42AA-8731-C76FBD0A0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19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</a:t>
            </a:r>
          </a:p>
        </p:txBody>
      </p:sp>
      <p:sp>
        <p:nvSpPr>
          <p:cNvPr id="76833" name="Text Box 33">
            <a:extLst>
              <a:ext uri="{FF2B5EF4-FFF2-40B4-BE49-F238E27FC236}">
                <a16:creationId xmlns:a16="http://schemas.microsoft.com/office/drawing/2014/main" id="{713DBDC3-D395-47AC-ACAB-5305C36BE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8" y="41195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62</a:t>
            </a:r>
          </a:p>
        </p:txBody>
      </p:sp>
      <p:sp>
        <p:nvSpPr>
          <p:cNvPr id="76836" name="Text Box 36">
            <a:extLst>
              <a:ext uri="{FF2B5EF4-FFF2-40B4-BE49-F238E27FC236}">
                <a16:creationId xmlns:a16="http://schemas.microsoft.com/office/drawing/2014/main" id="{328A452E-DE9A-4AF9-9071-4DB01ACD2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4800600"/>
            <a:ext cx="249299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 order traversal: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9, 55, 62, 453, 600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3" name="Line 7">
            <a:extLst>
              <a:ext uri="{FF2B5EF4-FFF2-40B4-BE49-F238E27FC236}">
                <a16:creationId xmlns:a16="http://schemas.microsoft.com/office/drawing/2014/main" id="{79B7DA19-8290-40C8-8A5C-B707B33CA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330700"/>
            <a:ext cx="617538" cy="5905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77" name="Line 21">
            <a:extLst>
              <a:ext uri="{FF2B5EF4-FFF2-40B4-BE49-F238E27FC236}">
                <a16:creationId xmlns:a16="http://schemas.microsoft.com/office/drawing/2014/main" id="{902534E2-A649-4BE1-8DED-9FE9335BD6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3726" y="4330700"/>
            <a:ext cx="92075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E0053E5E-3750-4B07-AA26-F19C6A403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altLang="en-US"/>
              <a:t>Representing Equations As Binary Trees</a:t>
            </a:r>
          </a:p>
        </p:txBody>
      </p:sp>
      <p:sp>
        <p:nvSpPr>
          <p:cNvPr id="70661" name="Line 5">
            <a:extLst>
              <a:ext uri="{FF2B5EF4-FFF2-40B4-BE49-F238E27FC236}">
                <a16:creationId xmlns:a16="http://schemas.microsoft.com/office/drawing/2014/main" id="{279B8681-44B9-4CD7-A5EF-71958E3E5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3038" y="3475038"/>
            <a:ext cx="563562" cy="6397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2" name="Line 6">
            <a:extLst>
              <a:ext uri="{FF2B5EF4-FFF2-40B4-BE49-F238E27FC236}">
                <a16:creationId xmlns:a16="http://schemas.microsoft.com/office/drawing/2014/main" id="{36536C26-338A-4F65-8462-8E4DC8018F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1876" y="3284538"/>
            <a:ext cx="563563" cy="6397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81EEB363-B7E9-4512-B454-BC0575129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8838" y="4330700"/>
            <a:ext cx="106362" cy="5349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5" name="AutoShape 9">
            <a:extLst>
              <a:ext uri="{FF2B5EF4-FFF2-40B4-BE49-F238E27FC236}">
                <a16:creationId xmlns:a16="http://schemas.microsoft.com/office/drawing/2014/main" id="{B978DD14-BE0B-41FB-848E-B7B1C213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46355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6" name="Line 10">
            <a:extLst>
              <a:ext uri="{FF2B5EF4-FFF2-40B4-BE49-F238E27FC236}">
                <a16:creationId xmlns:a16="http://schemas.microsoft.com/office/drawing/2014/main" id="{5498A46A-983A-4326-823E-4C15F5D0F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3526" y="43449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7" name="AutoShape 11">
            <a:extLst>
              <a:ext uri="{FF2B5EF4-FFF2-40B4-BE49-F238E27FC236}">
                <a16:creationId xmlns:a16="http://schemas.microsoft.com/office/drawing/2014/main" id="{630DB19C-6435-4B19-80B0-82E4B6B14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4648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8" name="AutoShape 12">
            <a:extLst>
              <a:ext uri="{FF2B5EF4-FFF2-40B4-BE49-F238E27FC236}">
                <a16:creationId xmlns:a16="http://schemas.microsoft.com/office/drawing/2014/main" id="{61038E1F-0BBB-4387-9ADB-92565C9B3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38" y="3810000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*</a:t>
            </a:r>
          </a:p>
        </p:txBody>
      </p:sp>
      <p:sp>
        <p:nvSpPr>
          <p:cNvPr id="70669" name="AutoShape 13">
            <a:extLst>
              <a:ext uri="{FF2B5EF4-FFF2-40B4-BE49-F238E27FC236}">
                <a16:creationId xmlns:a16="http://schemas.microsoft.com/office/drawing/2014/main" id="{B3AD3882-73B3-47DC-98A7-6550495B1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3094038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0670" name="AutoShape 14">
            <a:extLst>
              <a:ext uri="{FF2B5EF4-FFF2-40B4-BE49-F238E27FC236}">
                <a16:creationId xmlns:a16="http://schemas.microsoft.com/office/drawing/2014/main" id="{690081FE-D97E-489E-AF05-9572A8475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6" y="38100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70671" name="AutoShape 15">
            <a:extLst>
              <a:ext uri="{FF2B5EF4-FFF2-40B4-BE49-F238E27FC236}">
                <a16:creationId xmlns:a16="http://schemas.microsoft.com/office/drawing/2014/main" id="{081A84C2-DF0E-47DB-ACBA-2618A8DF0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46355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70672" name="Text Box 16">
            <a:extLst>
              <a:ext uri="{FF2B5EF4-FFF2-40B4-BE49-F238E27FC236}">
                <a16:creationId xmlns:a16="http://schemas.microsoft.com/office/drawing/2014/main" id="{58F62C12-F283-4AE7-BFDB-D6ED02F7A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47117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22</a:t>
            </a:r>
          </a:p>
        </p:txBody>
      </p:sp>
      <p:sp>
        <p:nvSpPr>
          <p:cNvPr id="70673" name="Text Box 17">
            <a:extLst>
              <a:ext uri="{FF2B5EF4-FFF2-40B4-BE49-F238E27FC236}">
                <a16:creationId xmlns:a16="http://schemas.microsoft.com/office/drawing/2014/main" id="{A468DB52-E5F2-439D-BE2E-49F185752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711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0678" name="AutoShape 22">
            <a:extLst>
              <a:ext uri="{FF2B5EF4-FFF2-40B4-BE49-F238E27FC236}">
                <a16:creationId xmlns:a16="http://schemas.microsoft.com/office/drawing/2014/main" id="{153619B7-5B3C-47F5-9F46-5F19BE51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463391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79" name="Text Box 23">
            <a:extLst>
              <a:ext uri="{FF2B5EF4-FFF2-40B4-BE49-F238E27FC236}">
                <a16:creationId xmlns:a16="http://schemas.microsoft.com/office/drawing/2014/main" id="{232229EB-8588-47B2-82E5-ECB34943B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6974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22</a:t>
            </a:r>
          </a:p>
        </p:txBody>
      </p:sp>
      <p:sp>
        <p:nvSpPr>
          <p:cNvPr id="70680" name="Text Box 24">
            <a:extLst>
              <a:ext uri="{FF2B5EF4-FFF2-40B4-BE49-F238E27FC236}">
                <a16:creationId xmlns:a16="http://schemas.microsoft.com/office/drawing/2014/main" id="{74A4C44A-CE36-4B1B-AA04-19B61258F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84800"/>
            <a:ext cx="23871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 order traversal: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(22 – 2) + (22*5)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1" name="Line 25">
            <a:extLst>
              <a:ext uri="{FF2B5EF4-FFF2-40B4-BE49-F238E27FC236}">
                <a16:creationId xmlns:a16="http://schemas.microsoft.com/office/drawing/2014/main" id="{BFE11800-AC13-43A4-9CCE-709047C31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83100"/>
            <a:ext cx="617538" cy="5905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2" name="Line 26">
            <a:extLst>
              <a:ext uri="{FF2B5EF4-FFF2-40B4-BE49-F238E27FC236}">
                <a16:creationId xmlns:a16="http://schemas.microsoft.com/office/drawing/2014/main" id="{814846DE-A7CE-40BB-A6DA-6AD5CB2577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65926" y="4510088"/>
            <a:ext cx="92075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3" name="Line 27">
            <a:extLst>
              <a:ext uri="{FF2B5EF4-FFF2-40B4-BE49-F238E27FC236}">
                <a16:creationId xmlns:a16="http://schemas.microsoft.com/office/drawing/2014/main" id="{620762F4-441D-4C68-BC17-F0E9C822C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76" y="28829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4" name="Line 28">
            <a:extLst>
              <a:ext uri="{FF2B5EF4-FFF2-40B4-BE49-F238E27FC236}">
                <a16:creationId xmlns:a16="http://schemas.microsoft.com/office/drawing/2014/main" id="{4E545DC7-DD4D-401C-8AB5-160609B62E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9713" y="26924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5" name="Line 29">
            <a:extLst>
              <a:ext uri="{FF2B5EF4-FFF2-40B4-BE49-F238E27FC236}">
                <a16:creationId xmlns:a16="http://schemas.microsoft.com/office/drawing/2014/main" id="{620DE8C0-D5E5-4C4E-A49A-26A5AD05BA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6676" y="3738564"/>
            <a:ext cx="106363" cy="5349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6" name="AutoShape 30">
            <a:extLst>
              <a:ext uri="{FF2B5EF4-FFF2-40B4-BE49-F238E27FC236}">
                <a16:creationId xmlns:a16="http://schemas.microsoft.com/office/drawing/2014/main" id="{D04C5CE2-19A6-4E7C-A1B0-E84613E6A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40433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7" name="Line 31">
            <a:extLst>
              <a:ext uri="{FF2B5EF4-FFF2-40B4-BE49-F238E27FC236}">
                <a16:creationId xmlns:a16="http://schemas.microsoft.com/office/drawing/2014/main" id="{88D65AB0-0829-4685-8B69-AFB82C261F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1363" y="3752850"/>
            <a:ext cx="417512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8" name="AutoShape 32">
            <a:extLst>
              <a:ext uri="{FF2B5EF4-FFF2-40B4-BE49-F238E27FC236}">
                <a16:creationId xmlns:a16="http://schemas.microsoft.com/office/drawing/2014/main" id="{3B77EFCF-F9C2-4050-9690-36E4C515C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8" y="40560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9" name="AutoShape 33">
            <a:extLst>
              <a:ext uri="{FF2B5EF4-FFF2-40B4-BE49-F238E27FC236}">
                <a16:creationId xmlns:a16="http://schemas.microsoft.com/office/drawing/2014/main" id="{436FBAF4-54C6-477F-B717-F3E2B7625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276" y="3214688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70690" name="AutoShape 34">
            <a:extLst>
              <a:ext uri="{FF2B5EF4-FFF2-40B4-BE49-F238E27FC236}">
                <a16:creationId xmlns:a16="http://schemas.microsoft.com/office/drawing/2014/main" id="{E27CF8A1-57B6-489E-A33F-8D8FD06E1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76" y="25019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*</a:t>
            </a:r>
          </a:p>
        </p:txBody>
      </p:sp>
      <p:sp>
        <p:nvSpPr>
          <p:cNvPr id="70691" name="AutoShape 35">
            <a:extLst>
              <a:ext uri="{FF2B5EF4-FFF2-40B4-BE49-F238E27FC236}">
                <a16:creationId xmlns:a16="http://schemas.microsoft.com/office/drawing/2014/main" id="{A6286D55-D992-4227-BE17-7791AE168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32178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70692" name="AutoShape 36">
            <a:extLst>
              <a:ext uri="{FF2B5EF4-FFF2-40B4-BE49-F238E27FC236}">
                <a16:creationId xmlns:a16="http://schemas.microsoft.com/office/drawing/2014/main" id="{DCDFBB9A-12F0-4EAD-8215-A761F039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1" y="4784725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70693" name="Text Box 37">
            <a:extLst>
              <a:ext uri="{FF2B5EF4-FFF2-40B4-BE49-F238E27FC236}">
                <a16:creationId xmlns:a16="http://schemas.microsoft.com/office/drawing/2014/main" id="{901B856B-23F3-4A31-982A-A1B1568ED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1956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</a:t>
            </a:r>
          </a:p>
        </p:txBody>
      </p:sp>
      <p:sp>
        <p:nvSpPr>
          <p:cNvPr id="70694" name="Text Box 38">
            <a:extLst>
              <a:ext uri="{FF2B5EF4-FFF2-40B4-BE49-F238E27FC236}">
                <a16:creationId xmlns:a16="http://schemas.microsoft.com/office/drawing/2014/main" id="{987995C1-62F5-43DB-82B6-93F115884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8" y="4119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0695" name="AutoShape 39">
            <a:extLst>
              <a:ext uri="{FF2B5EF4-FFF2-40B4-BE49-F238E27FC236}">
                <a16:creationId xmlns:a16="http://schemas.microsoft.com/office/drawing/2014/main" id="{D604E382-4EC7-4F30-80BF-B85FA520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48006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96" name="Text Box 40">
            <a:extLst>
              <a:ext uri="{FF2B5EF4-FFF2-40B4-BE49-F238E27FC236}">
                <a16:creationId xmlns:a16="http://schemas.microsoft.com/office/drawing/2014/main" id="{6A1690F1-78C7-4022-A17E-5C655751B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4876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22</a:t>
            </a:r>
          </a:p>
        </p:txBody>
      </p:sp>
      <p:sp>
        <p:nvSpPr>
          <p:cNvPr id="70698" name="Text Box 42">
            <a:extLst>
              <a:ext uri="{FF2B5EF4-FFF2-40B4-BE49-F238E27FC236}">
                <a16:creationId xmlns:a16="http://schemas.microsoft.com/office/drawing/2014/main" id="{941CA94B-BDE5-4DF1-936F-23265BF10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5473700"/>
            <a:ext cx="23871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 order traversal: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((22/5) – 2)*6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99" name="Text Box 43">
            <a:extLst>
              <a:ext uri="{FF2B5EF4-FFF2-40B4-BE49-F238E27FC236}">
                <a16:creationId xmlns:a16="http://schemas.microsoft.com/office/drawing/2014/main" id="{DB57BC47-8625-4942-BC82-546D6240B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057401"/>
            <a:ext cx="54601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internal node stores a binary operator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leaf stores a value (or variable)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AD8172A9-F80D-7442-8DB0-2DA41642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79CB90FB-878A-47D1-AF01-E5DD74957B5A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699C93C-72CC-1E42-BD98-1E11EA496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3600" dirty="0"/>
              <a:t>Height of Binary Tree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7D4F1F9-A9E4-564D-8BFE-F1C897689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990600"/>
            <a:ext cx="8305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 sz="2400" dirty="0"/>
              <a:t>The height of a binary tree T can be defined </a:t>
            </a:r>
            <a:r>
              <a:rPr lang="en-US" altLang="tr-TR" sz="2400" i="1" dirty="0"/>
              <a:t>recursively</a:t>
            </a:r>
            <a:r>
              <a:rPr lang="en-US" altLang="tr-TR" sz="2400" dirty="0"/>
              <a:t> as: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400" dirty="0"/>
              <a:t>If T is empty, its height is </a:t>
            </a:r>
            <a:r>
              <a:rPr lang="en-US" altLang="tr-TR" sz="2400" dirty="0">
                <a:solidFill>
                  <a:srgbClr val="FF0000"/>
                </a:solidFill>
              </a:rPr>
              <a:t>-1</a:t>
            </a:r>
            <a:r>
              <a:rPr lang="en-US" altLang="tr-TR" sz="24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400" dirty="0"/>
              <a:t>If T is non-empty tree, then since T is of the form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tr-TR" sz="24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400" dirty="0"/>
              <a:t>		           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tr-TR" sz="24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tr-TR" sz="2400" dirty="0"/>
              <a:t>		  T</a:t>
            </a:r>
            <a:r>
              <a:rPr lang="en-US" altLang="tr-TR" sz="2400" baseline="-25000" dirty="0"/>
              <a:t>L</a:t>
            </a:r>
            <a:r>
              <a:rPr lang="en-US" altLang="tr-TR" sz="2400" dirty="0"/>
              <a:t>           T</a:t>
            </a:r>
            <a:r>
              <a:rPr lang="en-US" altLang="tr-TR" sz="2400" baseline="-25000" dirty="0"/>
              <a:t>R</a:t>
            </a:r>
            <a:endParaRPr lang="en-US" altLang="tr-TR" sz="24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400" dirty="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400" dirty="0"/>
              <a:t>the height of T is 1 greater than the height of its root’s taller subtree; i.e.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tr-TR" sz="24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400" dirty="0"/>
              <a:t>		</a:t>
            </a:r>
            <a:r>
              <a:rPr lang="en-US" altLang="tr-TR" sz="2400" b="1" i="1" dirty="0">
                <a:solidFill>
                  <a:schemeClr val="accent2"/>
                </a:solidFill>
              </a:rPr>
              <a:t>height(T)</a:t>
            </a:r>
            <a:r>
              <a:rPr lang="en-US" altLang="tr-TR" sz="2400" i="1" dirty="0"/>
              <a:t> = </a:t>
            </a:r>
            <a:r>
              <a:rPr lang="en-US" altLang="tr-TR" sz="2400" b="1" i="1" dirty="0">
                <a:solidFill>
                  <a:srgbClr val="FF0000"/>
                </a:solidFill>
              </a:rPr>
              <a:t>1</a:t>
            </a:r>
            <a:r>
              <a:rPr lang="en-US" altLang="tr-TR" sz="2400" i="1" dirty="0"/>
              <a:t> </a:t>
            </a:r>
            <a:r>
              <a:rPr lang="en-US" altLang="tr-TR" sz="2400" b="1" i="1" dirty="0">
                <a:solidFill>
                  <a:srgbClr val="FF0000"/>
                </a:solidFill>
              </a:rPr>
              <a:t>+</a:t>
            </a:r>
            <a:r>
              <a:rPr lang="en-US" altLang="tr-TR" sz="2400" i="1" dirty="0"/>
              <a:t> </a:t>
            </a:r>
            <a:r>
              <a:rPr lang="en-US" altLang="tr-TR" sz="2400" b="1" i="1" dirty="0">
                <a:solidFill>
                  <a:srgbClr val="FF0000"/>
                </a:solidFill>
              </a:rPr>
              <a:t>max{</a:t>
            </a:r>
            <a:r>
              <a:rPr lang="en-US" altLang="tr-TR" sz="2400" i="1" dirty="0">
                <a:solidFill>
                  <a:schemeClr val="accent6"/>
                </a:solidFill>
              </a:rPr>
              <a:t>height(T</a:t>
            </a:r>
            <a:r>
              <a:rPr lang="en-US" altLang="tr-TR" sz="2400" i="1" baseline="-25000" dirty="0">
                <a:solidFill>
                  <a:schemeClr val="accent6"/>
                </a:solidFill>
              </a:rPr>
              <a:t>L</a:t>
            </a:r>
            <a:r>
              <a:rPr lang="en-US" altLang="tr-TR" sz="2400" i="1" dirty="0">
                <a:solidFill>
                  <a:schemeClr val="accent6"/>
                </a:solidFill>
              </a:rPr>
              <a:t>)</a:t>
            </a:r>
            <a:r>
              <a:rPr lang="en-US" altLang="tr-TR" sz="2400" i="1" dirty="0"/>
              <a:t>,</a:t>
            </a:r>
            <a:r>
              <a:rPr lang="tr-TR" altLang="tr-TR" sz="2400" i="1" dirty="0"/>
              <a:t> </a:t>
            </a:r>
            <a:r>
              <a:rPr lang="en-US" altLang="tr-TR" sz="2400" i="1" dirty="0">
                <a:solidFill>
                  <a:schemeClr val="accent6"/>
                </a:solidFill>
              </a:rPr>
              <a:t>height(T</a:t>
            </a:r>
            <a:r>
              <a:rPr lang="en-US" altLang="tr-TR" sz="2400" i="1" baseline="-25000" dirty="0">
                <a:solidFill>
                  <a:schemeClr val="accent6"/>
                </a:solidFill>
              </a:rPr>
              <a:t>R</a:t>
            </a:r>
            <a:r>
              <a:rPr lang="en-US" altLang="tr-TR" sz="2400" i="1" dirty="0">
                <a:solidFill>
                  <a:schemeClr val="accent6"/>
                </a:solidFill>
              </a:rPr>
              <a:t>)</a:t>
            </a:r>
            <a:r>
              <a:rPr lang="en-US" altLang="tr-TR" sz="2400" b="1" i="1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tr-TR" sz="2400" dirty="0"/>
          </a:p>
        </p:txBody>
      </p:sp>
      <p:sp>
        <p:nvSpPr>
          <p:cNvPr id="29701" name="Line 4">
            <a:extLst>
              <a:ext uri="{FF2B5EF4-FFF2-40B4-BE49-F238E27FC236}">
                <a16:creationId xmlns:a16="http://schemas.microsoft.com/office/drawing/2014/main" id="{86C255DF-A7F7-1144-9807-3A7A117438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1" y="2971800"/>
            <a:ext cx="4921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9702" name="Line 5">
            <a:extLst>
              <a:ext uri="{FF2B5EF4-FFF2-40B4-BE49-F238E27FC236}">
                <a16:creationId xmlns:a16="http://schemas.microsoft.com/office/drawing/2014/main" id="{D07E8B52-4A54-3D46-BE1B-7823AC79C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1" y="2971800"/>
            <a:ext cx="4222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EAD50EA-7850-4FD6-88DA-7DF177D79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Pre-Order Traversal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A9E588A-F41B-44E3-ACD7-79BE13D8A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 the nodes in the left subtree with a recursive call</a:t>
            </a:r>
          </a:p>
          <a:p>
            <a:r>
              <a:rPr lang="en-US" altLang="en-US"/>
              <a:t>Process the nodes in the right subtree with a recursive call</a:t>
            </a:r>
          </a:p>
          <a:p>
            <a:r>
              <a:rPr lang="en-US" altLang="en-US"/>
              <a:t>Process the root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B45577C-7471-4472-913D-046D83389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A21AAAE7-9276-4BCC-AC82-2BFB9AAD1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6" y="2098675"/>
            <a:ext cx="71549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template &lt;class Item&gt;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void preorder_print(BinaryTreeNode&lt;Item&gt; * node_ptr)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if(node_ptr != NULL)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preorder_print(node_ptr-&gt;left);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preorder_print(node_ptr-&gt;right);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cout &lt;&lt; node_ptr-&gt;data &lt;&lt; endl;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DD60FCD-57F7-4576-B5BA-0EF0ED732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Post-Order Traversal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5AB3E49-187F-4293-A0B3-6A33B363A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 the root</a:t>
            </a:r>
          </a:p>
          <a:p>
            <a:r>
              <a:rPr lang="en-US" altLang="en-US"/>
              <a:t>Process the nodes in the left subtree with a recursive call</a:t>
            </a:r>
          </a:p>
          <a:p>
            <a:r>
              <a:rPr lang="en-US" altLang="en-US"/>
              <a:t>Process the nodes in the right subtree with a recursive call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5E777ED-8EAF-4B83-9BFA-D4E3B5E0C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96FFBFAF-2073-4BD5-A90B-D86681953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6" y="2098675"/>
            <a:ext cx="727513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template &lt;class Item&gt;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void postorder_print(BinaryTreeNode&lt;Item&gt; * node_ptr)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if(node_ptr != NULL)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cout &lt;&lt; node_ptr-&gt;data &lt;&lt; endl;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postorder_print(node_ptr-&gt;left);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postorder_print(node_ptr-&gt;right);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E8079FAB-CA6C-49D5-86E1-66B59311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B1193-1AF6-4854-9B04-F5381EF0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r>
              <a:rPr lang="en-US" altLang="zh-TW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rule: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D7582D4-76CE-4C47-BABE-ED628E397E05}"/>
              </a:ext>
            </a:extLst>
          </p:cNvPr>
          <p:cNvSpPr/>
          <p:nvPr/>
        </p:nvSpPr>
        <p:spPr>
          <a:xfrm>
            <a:off x="5024439" y="2643189"/>
            <a:ext cx="642937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BF078A-9DC1-4842-A134-BDE2C9B4E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6" y="2643188"/>
            <a:ext cx="500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45F9D10-8D48-4581-938F-4F7C3A4CC9F9}"/>
              </a:ext>
            </a:extLst>
          </p:cNvPr>
          <p:cNvSpPr/>
          <p:nvPr/>
        </p:nvSpPr>
        <p:spPr>
          <a:xfrm>
            <a:off x="4452939" y="3497264"/>
            <a:ext cx="642937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E9A21D-259E-469F-89A6-403A4B504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6" y="3497263"/>
            <a:ext cx="500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B0F54A-4D6F-4115-8274-55C61DF1F6E6}"/>
              </a:ext>
            </a:extLst>
          </p:cNvPr>
          <p:cNvSpPr/>
          <p:nvPr/>
        </p:nvSpPr>
        <p:spPr>
          <a:xfrm>
            <a:off x="5595939" y="3500439"/>
            <a:ext cx="642937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9407361-D224-4D99-8355-23BF6287D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6" y="3500438"/>
            <a:ext cx="500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15F3403-167F-4E03-B7BA-FB2400C062B6}"/>
              </a:ext>
            </a:extLst>
          </p:cNvPr>
          <p:cNvCxnSpPr/>
          <p:nvPr/>
        </p:nvCxnSpPr>
        <p:spPr>
          <a:xfrm rot="5400000">
            <a:off x="4805363" y="3241676"/>
            <a:ext cx="388938" cy="1920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38129BD-1A0A-44C4-A5A0-3FC2A8D4EA51}"/>
              </a:ext>
            </a:extLst>
          </p:cNvPr>
          <p:cNvCxnSpPr>
            <a:stCxn id="4" idx="5"/>
          </p:cNvCxnSpPr>
          <p:nvPr/>
        </p:nvCxnSpPr>
        <p:spPr>
          <a:xfrm rot="16200000" flipH="1">
            <a:off x="5470526" y="3295651"/>
            <a:ext cx="382587" cy="1762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AF64F06-A2F3-4CC4-866D-8DF99BA25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4429125"/>
            <a:ext cx="708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A: B and C’s parent node, and it’s the root node of the three nodes.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97A4A3-151C-447D-9F88-A24C519D6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4702175"/>
            <a:ext cx="2255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B: A’s left child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FE2B686-52FD-4F90-A735-D83032C2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4987925"/>
            <a:ext cx="2401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C: A’s right child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98AF65-0194-437E-8199-761568505AC4}"/>
              </a:ext>
            </a:extLst>
          </p:cNvPr>
          <p:cNvCxnSpPr/>
          <p:nvPr/>
        </p:nvCxnSpPr>
        <p:spPr>
          <a:xfrm rot="5400000" flipH="1" flipV="1">
            <a:off x="4774407" y="3250407"/>
            <a:ext cx="428625" cy="214312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2ED3436-E60F-4437-B841-471A799C8B75}"/>
              </a:ext>
            </a:extLst>
          </p:cNvPr>
          <p:cNvCxnSpPr/>
          <p:nvPr/>
        </p:nvCxnSpPr>
        <p:spPr>
          <a:xfrm rot="16200000" flipH="1">
            <a:off x="5524501" y="3286126"/>
            <a:ext cx="357187" cy="214312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FADC138-1E8D-4968-A46F-602C4054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5273675"/>
            <a:ext cx="697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For each node print “left child node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→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root node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→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right child node”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4" grpId="0"/>
      <p:bldP spid="15" grpId="0"/>
      <p:bldP spid="16" grpId="0"/>
      <p:bldP spid="29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260065AF-795A-47ED-B6B1-925BB033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842E8-EDED-4397-BC26-7ED2E2DC1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24" name="文字方塊 17">
            <a:extLst>
              <a:ext uri="{FF2B5EF4-FFF2-40B4-BE49-F238E27FC236}">
                <a16:creationId xmlns:a16="http://schemas.microsoft.com/office/drawing/2014/main" id="{9B348ECA-26E9-4D15-938F-843590E6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125" name="群組 107">
            <a:extLst>
              <a:ext uri="{FF2B5EF4-FFF2-40B4-BE49-F238E27FC236}">
                <a16:creationId xmlns:a16="http://schemas.microsoft.com/office/drawing/2014/main" id="{D94B98B6-F8FC-408A-B0B4-18BF121C2E58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22BD5FF4-0029-425A-9888-EDBFF7CD830B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13546300-567D-4B38-9AEE-6EFA908C2A8A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8A18EB6A-FA0C-4F9D-B27D-FD371BBD8674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265A892-6410-40F5-9CC2-52F87D725BD6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D3A9E03D-1AFF-4CF0-ADD1-9458966FEE17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5265120B-363C-4BED-972D-39D340764654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68D458E5-AF40-453F-901A-DDF351691E21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D05F2D3-9D98-423E-B5E1-E799E8847E53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17D74C01-E52F-45F0-91F8-3E5FBE5319C9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7CB9D4AF-5BC4-4C55-8CC7-83E6E6884F77}"/>
                </a:ext>
              </a:extLst>
            </p:cNvPr>
            <p:cNvCxnSpPr>
              <a:stCxn id="28" idx="3"/>
              <a:endCxn id="27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607B34A3-762D-4194-976B-3D2D334C51A8}"/>
                </a:ext>
              </a:extLst>
            </p:cNvPr>
            <p:cNvCxnSpPr>
              <a:stCxn id="27" idx="3"/>
              <a:endCxn id="24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FD221DB6-8A75-4BCF-BBBD-A7FB2E8A8609}"/>
                </a:ext>
              </a:extLst>
            </p:cNvPr>
            <p:cNvCxnSpPr>
              <a:stCxn id="24" idx="3"/>
              <a:endCxn id="20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0A91A3D9-7027-4D30-99A5-5E25BCF39A38}"/>
                </a:ext>
              </a:extLst>
            </p:cNvPr>
            <p:cNvCxnSpPr>
              <a:stCxn id="20" idx="3"/>
              <a:endCxn id="19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D5E354BE-2D47-4E16-95B3-CA331DD957E0}"/>
                </a:ext>
              </a:extLst>
            </p:cNvPr>
            <p:cNvCxnSpPr>
              <a:stCxn id="28" idx="5"/>
              <a:endCxn id="3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9C3EA15-3F9D-443C-8096-B0201895206E}"/>
                </a:ext>
              </a:extLst>
            </p:cNvPr>
            <p:cNvCxnSpPr>
              <a:stCxn id="27" idx="5"/>
              <a:endCxn id="25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D0FC7EE9-359A-425F-B7D6-3DFCD729488A}"/>
                </a:ext>
              </a:extLst>
            </p:cNvPr>
            <p:cNvCxnSpPr>
              <a:stCxn id="24" idx="5"/>
              <a:endCxn id="23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2A0F7785-1162-4D66-A325-4EA96700FEC9}"/>
                </a:ext>
              </a:extLst>
            </p:cNvPr>
            <p:cNvCxnSpPr>
              <a:stCxn id="20" idx="5"/>
              <a:endCxn id="21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BC2321C-E1CA-4996-81D7-340C4E634656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A2DB58CE-A030-402D-92B3-50046F39D99E}"/>
                </a:ext>
              </a:extLst>
            </p:cNvPr>
            <p:cNvCxnSpPr>
              <a:stCxn id="19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A170D2A8-E769-4C54-8EBA-F1132E628D66}"/>
                </a:ext>
              </a:extLst>
            </p:cNvPr>
            <p:cNvCxnSpPr>
              <a:stCxn id="21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2352DA16-A166-4EB4-941A-D046267E9E58}"/>
                </a:ext>
              </a:extLst>
            </p:cNvPr>
            <p:cNvCxnSpPr>
              <a:stCxn id="23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E6B86122-FD9D-4C33-B6DF-6FB1FCE5C724}"/>
                </a:ext>
              </a:extLst>
            </p:cNvPr>
            <p:cNvCxnSpPr>
              <a:stCxn id="25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D5E83BB8-42CD-459C-ACB2-005ED2FC65A9}"/>
                </a:ext>
              </a:extLst>
            </p:cNvPr>
            <p:cNvCxnSpPr>
              <a:stCxn id="25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A89187C9-90C4-4F21-AD79-4FF795D2A9B5}"/>
                </a:ext>
              </a:extLst>
            </p:cNvPr>
            <p:cNvCxnSpPr>
              <a:stCxn id="19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直線單箭頭接點 89">
              <a:extLst>
                <a:ext uri="{FF2B5EF4-FFF2-40B4-BE49-F238E27FC236}">
                  <a16:creationId xmlns:a16="http://schemas.microsoft.com/office/drawing/2014/main" id="{2B57B12B-C1EE-482A-A0E6-8A719BF2A52D}"/>
                </a:ext>
              </a:extLst>
            </p:cNvPr>
            <p:cNvCxnSpPr>
              <a:stCxn id="21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4AA54777-C7FE-46BE-A68A-7C420567D609}"/>
                </a:ext>
              </a:extLst>
            </p:cNvPr>
            <p:cNvCxnSpPr>
              <a:stCxn id="23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57E2E8C6-F7DC-46F8-89DB-517D8D0E7E12}"/>
                </a:ext>
              </a:extLst>
            </p:cNvPr>
            <p:cNvCxnSpPr>
              <a:stCxn id="3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72CFC831-D031-4564-876F-17E953C02892}"/>
                </a:ext>
              </a:extLst>
            </p:cNvPr>
            <p:cNvCxnSpPr>
              <a:stCxn id="3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3E97A169-31BB-4D38-B675-E3ED9F51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9C373-E217-4789-995B-F862340B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48" name="文字方塊 17">
            <a:extLst>
              <a:ext uri="{FF2B5EF4-FFF2-40B4-BE49-F238E27FC236}">
                <a16:creationId xmlns:a16="http://schemas.microsoft.com/office/drawing/2014/main" id="{3ABDB21A-FB35-4FEC-B171-C41FFC407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向右箭號 28">
            <a:extLst>
              <a:ext uri="{FF2B5EF4-FFF2-40B4-BE49-F238E27FC236}">
                <a16:creationId xmlns:a16="http://schemas.microsoft.com/office/drawing/2014/main" id="{EA692357-1F0C-4F8B-92F3-AA2D3C285454}"/>
              </a:ext>
            </a:extLst>
          </p:cNvPr>
          <p:cNvSpPr/>
          <p:nvPr/>
        </p:nvSpPr>
        <p:spPr>
          <a:xfrm>
            <a:off x="8524892" y="235743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3FBC6EA4-76CF-4389-8765-47B0E77CFCFB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A9492AE4-EEEC-4449-B88A-05F13E1CF244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7ED97855-A991-4150-A0BC-B712610D7045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2CA8EE7B-4DB3-4407-9D06-4A3ADD072E20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68C4B9C-BA5C-47C0-AF57-86018E72F350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925FA921-1154-46BF-93E4-096E991A9DE6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1" name="向右箭號 40">
            <a:extLst>
              <a:ext uri="{FF2B5EF4-FFF2-40B4-BE49-F238E27FC236}">
                <a16:creationId xmlns:a16="http://schemas.microsoft.com/office/drawing/2014/main" id="{3A258872-CA2C-4938-AB12-79AAFD10F2B8}"/>
              </a:ext>
            </a:extLst>
          </p:cNvPr>
          <p:cNvSpPr/>
          <p:nvPr/>
        </p:nvSpPr>
        <p:spPr>
          <a:xfrm>
            <a:off x="7810512" y="307181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1A77FC6D-CCDA-41CB-B597-088CDA344E5B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4" name="向右箭號 43">
            <a:extLst>
              <a:ext uri="{FF2B5EF4-FFF2-40B4-BE49-F238E27FC236}">
                <a16:creationId xmlns:a16="http://schemas.microsoft.com/office/drawing/2014/main" id="{68C2E2AB-D021-412A-8BDB-42E1A36CD162}"/>
              </a:ext>
            </a:extLst>
          </p:cNvPr>
          <p:cNvSpPr/>
          <p:nvPr/>
        </p:nvSpPr>
        <p:spPr>
          <a:xfrm>
            <a:off x="7096132" y="378619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13D8B93-0C91-4269-95BB-23CA4187D1C1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EF1B739B-A168-4F18-98A6-AC60CDCF1FB5}"/>
              </a:ext>
            </a:extLst>
          </p:cNvPr>
          <p:cNvSpPr/>
          <p:nvPr/>
        </p:nvSpPr>
        <p:spPr>
          <a:xfrm>
            <a:off x="5595938" y="357187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6167" name="群組 47">
            <a:extLst>
              <a:ext uri="{FF2B5EF4-FFF2-40B4-BE49-F238E27FC236}">
                <a16:creationId xmlns:a16="http://schemas.microsoft.com/office/drawing/2014/main" id="{BFAB8AC2-B932-4585-998F-6E3291072751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71B8CE6-AAF6-4E03-A1B4-6D28ED7377A7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B6514FBA-D123-4752-BE53-6FCC01D6F6E0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C58FC1A5-4890-4380-9E6E-98A6AA82120F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7241479C-1CCB-4EAB-A566-CFF7AD11044D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607A837-26A1-4E95-981F-9F1DF462F62D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7AB06008-48CB-4071-A104-8D02DD4115A7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3C5360D4-D00F-44B5-9794-749B543B2B18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EFE41BE8-DBF5-4743-B334-77C30A94E780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66EAD74F-54DA-48A2-967E-54C1D80101A2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A06C08CB-5A80-465A-8FAF-A98783213E80}"/>
                </a:ext>
              </a:extLst>
            </p:cNvPr>
            <p:cNvCxnSpPr>
              <a:stCxn id="58" idx="3"/>
              <a:endCxn id="57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8D51FB2D-F73A-44AF-83AC-E71E13A4E477}"/>
                </a:ext>
              </a:extLst>
            </p:cNvPr>
            <p:cNvCxnSpPr>
              <a:stCxn id="57" idx="3"/>
              <a:endCxn id="55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EA07FD99-A406-49C9-A792-F606CBC80C3B}"/>
                </a:ext>
              </a:extLst>
            </p:cNvPr>
            <p:cNvCxnSpPr>
              <a:stCxn id="55" idx="3"/>
              <a:endCxn id="51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0E06002E-3BDC-4ACA-BB30-0DAC4ED2ECF8}"/>
                </a:ext>
              </a:extLst>
            </p:cNvPr>
            <p:cNvCxnSpPr>
              <a:stCxn id="51" idx="3"/>
              <a:endCxn id="50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B85FD380-D919-4E47-88EE-A26961A7E065}"/>
                </a:ext>
              </a:extLst>
            </p:cNvPr>
            <p:cNvCxnSpPr>
              <a:stCxn id="58" idx="5"/>
              <a:endCxn id="59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6EE1A5BA-96B4-467E-A72B-6B28182991F3}"/>
                </a:ext>
              </a:extLst>
            </p:cNvPr>
            <p:cNvCxnSpPr>
              <a:stCxn id="57" idx="5"/>
              <a:endCxn id="56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C66D9A79-F630-45CB-8A21-4CDBF7163CBF}"/>
                </a:ext>
              </a:extLst>
            </p:cNvPr>
            <p:cNvCxnSpPr>
              <a:stCxn id="55" idx="5"/>
              <a:endCxn id="54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1F91F459-F7A3-46C8-8862-F1235E720CAA}"/>
                </a:ext>
              </a:extLst>
            </p:cNvPr>
            <p:cNvCxnSpPr>
              <a:stCxn id="51" idx="5"/>
              <a:endCxn id="53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DE093FA-A66C-4207-9BF8-931087751814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DDE979EB-D101-4275-B4F6-22C764B7309E}"/>
                </a:ext>
              </a:extLst>
            </p:cNvPr>
            <p:cNvCxnSpPr>
              <a:stCxn id="50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AE33B3BA-50B5-4E34-996A-24E8DFB153CE}"/>
                </a:ext>
              </a:extLst>
            </p:cNvPr>
            <p:cNvCxnSpPr>
              <a:stCxn id="53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E4A2C4F1-0F14-4148-BE5E-B02CB02A9E95}"/>
                </a:ext>
              </a:extLst>
            </p:cNvPr>
            <p:cNvCxnSpPr>
              <a:stCxn id="54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4C50D0A3-D73C-4C57-B73E-67B6D45BFC76}"/>
                </a:ext>
              </a:extLst>
            </p:cNvPr>
            <p:cNvCxnSpPr>
              <a:stCxn id="56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7E9D3C06-C069-4ECD-ACE9-2C76177543DE}"/>
                </a:ext>
              </a:extLst>
            </p:cNvPr>
            <p:cNvCxnSpPr>
              <a:stCxn id="56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0056868-BA2B-4FE8-AEE9-A22A1EE63A4C}"/>
                </a:ext>
              </a:extLst>
            </p:cNvPr>
            <p:cNvCxnSpPr>
              <a:stCxn id="50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786A32EF-5865-4D35-BAA0-A059B7CB88B4}"/>
                </a:ext>
              </a:extLst>
            </p:cNvPr>
            <p:cNvCxnSpPr>
              <a:stCxn id="53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3E3FE731-0035-4803-9FC9-A3B7F72D2CBD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7FFF620E-044F-4EF6-A433-E3219C8ABEF4}"/>
                </a:ext>
              </a:extLst>
            </p:cNvPr>
            <p:cNvCxnSpPr>
              <a:stCxn id="59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19ED9D7B-83FB-4EC0-B7FA-01D8B036B2C5}"/>
                </a:ext>
              </a:extLst>
            </p:cNvPr>
            <p:cNvCxnSpPr>
              <a:stCxn id="59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 animBg="1"/>
      <p:bldP spid="34" grpId="1" animBg="1"/>
      <p:bldP spid="35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2" grpId="0" animBg="1"/>
      <p:bldP spid="42" grpId="1" animBg="1"/>
      <p:bldP spid="45" grpId="0" animBg="1"/>
      <p:bldP spid="45" grpId="1" animBg="1"/>
      <p:bldP spid="4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AD23AE16-85FA-4336-B4C9-8D5FAC31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D58DD-621A-468E-9660-A98BF6CA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2" name="文字方塊 17">
            <a:extLst>
              <a:ext uri="{FF2B5EF4-FFF2-40B4-BE49-F238E27FC236}">
                <a16:creationId xmlns:a16="http://schemas.microsoft.com/office/drawing/2014/main" id="{0104C14F-60B1-405F-8E7B-F00DBEC8F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354A066A-6ADA-41D6-AD0C-5EB2CDF3AEEF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0E7EACB7-8A2C-47B7-BA61-76D6E978D9BC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4" name="向右箭號 43">
            <a:extLst>
              <a:ext uri="{FF2B5EF4-FFF2-40B4-BE49-F238E27FC236}">
                <a16:creationId xmlns:a16="http://schemas.microsoft.com/office/drawing/2014/main" id="{A428F5E4-76FC-49CD-85FE-973397370C8D}"/>
              </a:ext>
            </a:extLst>
          </p:cNvPr>
          <p:cNvSpPr/>
          <p:nvPr/>
        </p:nvSpPr>
        <p:spPr>
          <a:xfrm>
            <a:off x="6381752" y="4429132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7445E10-2094-469C-B516-A31D20E8B979}"/>
              </a:ext>
            </a:extLst>
          </p:cNvPr>
          <p:cNvSpPr/>
          <p:nvPr/>
        </p:nvSpPr>
        <p:spPr>
          <a:xfrm>
            <a:off x="5595938" y="357187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BB634597-59E0-4A1E-9867-C0454E93F0C8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7180" name="群組 49">
            <a:extLst>
              <a:ext uri="{FF2B5EF4-FFF2-40B4-BE49-F238E27FC236}">
                <a16:creationId xmlns:a16="http://schemas.microsoft.com/office/drawing/2014/main" id="{42412AB0-FFD2-46AC-A21F-C64425652532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EFDAA043-8028-42D6-866B-4A0D0E009F59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5145B418-9E6D-4EBA-9574-DA026C0E9F60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9AFFDCF5-A180-49E9-993E-121A7DDB215D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3B13C97-CE5D-495D-B8D7-D1D9FE83C593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38FE8064-7988-4515-846B-16C36D75F965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C20F91B-2FEB-4A18-A0C7-08AFF4904FEF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C1C7297E-AFB9-4368-8EAB-C40A97B64208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9D339A32-515C-4E6F-AFB2-9469DFBCAAB7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22CDF5AD-B464-47F4-B92C-3ECFCED4331A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2D5BB60F-DBD1-4A26-B038-6CF389E7FADA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1EED7484-52A8-4775-A2E7-F881F4AD1DA8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B43A7B9E-FCE1-40B9-A115-FF0700963DCF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980F06A4-9A46-468D-837C-B3008A34B035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D22AB4FA-1381-43E9-8AC2-A48519BC949C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49CD519A-E692-4110-A7A1-3373F348E46F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02AEEAB5-70D2-4D05-9CEA-C7FD4972F5F9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47E4CAAA-C440-4306-A6F0-BAA6FE3CF139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6CD7307-D75C-4D71-8010-53E582141F21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6A6A9930-F364-483F-85BD-544ED7CD9BB8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36312340-F9AB-4A6E-A6C7-2F6FAF85E4DF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08722232-C6D3-4804-B702-E22600DA2A44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22881D9D-6EA7-4034-AB7B-0C3745BB5BED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973DE1E-0AFE-46EB-BD27-5311C38A95CD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9AF7F8B7-1C4C-4E2B-B3A4-8FF568EA73DE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34B5B441-CC08-466F-832A-A9FAB2467FB6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C6A0314F-91C0-4F77-8590-F59400D69794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06240C1B-E87C-4C3B-81B4-2CA77C8BC634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B6B2F8C5-A25D-4DA5-8947-6B18CF43270E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橢圓 79">
            <a:extLst>
              <a:ext uri="{FF2B5EF4-FFF2-40B4-BE49-F238E27FC236}">
                <a16:creationId xmlns:a16="http://schemas.microsoft.com/office/drawing/2014/main" id="{9458BDBF-6039-46CD-B68A-1C5CD9A6B2CB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35DFC27-E501-4D16-B5A3-00D4E684CA30}"/>
              </a:ext>
            </a:extLst>
          </p:cNvPr>
          <p:cNvSpPr/>
          <p:nvPr/>
        </p:nvSpPr>
        <p:spPr>
          <a:xfrm>
            <a:off x="5881688" y="3571876"/>
            <a:ext cx="214312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BC9495A1-9337-4435-B3AE-A58EE5EA3FD5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3" name="向右箭號 82">
            <a:extLst>
              <a:ext uri="{FF2B5EF4-FFF2-40B4-BE49-F238E27FC236}">
                <a16:creationId xmlns:a16="http://schemas.microsoft.com/office/drawing/2014/main" id="{769B83FC-C85E-4BF2-8C03-38DB80263746}"/>
              </a:ext>
            </a:extLst>
          </p:cNvPr>
          <p:cNvSpPr/>
          <p:nvPr/>
        </p:nvSpPr>
        <p:spPr>
          <a:xfrm>
            <a:off x="5667372" y="521495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5B478EFA-2318-4056-A0DF-283F4C4B4436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643D97EC-5D0C-4FA6-B732-0F606C88E1B2}"/>
              </a:ext>
            </a:extLst>
          </p:cNvPr>
          <p:cNvSpPr/>
          <p:nvPr/>
        </p:nvSpPr>
        <p:spPr>
          <a:xfrm>
            <a:off x="6167438" y="3571876"/>
            <a:ext cx="214312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BDEED545-CB0B-4CCD-9A97-16821500B14D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6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7" name="向右箭號 86">
            <a:extLst>
              <a:ext uri="{FF2B5EF4-FFF2-40B4-BE49-F238E27FC236}">
                <a16:creationId xmlns:a16="http://schemas.microsoft.com/office/drawing/2014/main" id="{6E820FC7-0DB6-45FD-B498-2B3C450908BD}"/>
              </a:ext>
            </a:extLst>
          </p:cNvPr>
          <p:cNvSpPr/>
          <p:nvPr/>
        </p:nvSpPr>
        <p:spPr>
          <a:xfrm>
            <a:off x="5524496" y="60007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6E5723D8-C9A5-4328-9AB2-DA7B5EE8A8DA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6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80" grpId="0" animBg="1"/>
      <p:bldP spid="80" grpId="1" animBg="1"/>
      <p:bldP spid="81" grpId="0" animBg="1"/>
      <p:bldP spid="82" grpId="0" animBg="1"/>
      <p:bldP spid="82" grpId="1" animBg="1"/>
      <p:bldP spid="84" grpId="0" animBg="1"/>
      <p:bldP spid="84" grpId="1" animBg="1"/>
      <p:bldP spid="85" grpId="0" animBg="1"/>
      <p:bldP spid="86" grpId="0" animBg="1"/>
      <p:bldP spid="86" grpId="1" animBg="1"/>
      <p:bldP spid="88" grpId="0" animBg="1"/>
      <p:bldP spid="88" grpId="1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9AA9131C-F55B-4672-830E-84B8DF1B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E5325B-CD9A-43EC-BC4B-99D04C00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96" name="文字方塊 17">
            <a:extLst>
              <a:ext uri="{FF2B5EF4-FFF2-40B4-BE49-F238E27FC236}">
                <a16:creationId xmlns:a16="http://schemas.microsoft.com/office/drawing/2014/main" id="{65E3DD95-09FB-4384-9E99-9D99D2655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BDF1BFDA-DA08-424F-9726-FC6675D74235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E022DD40-5748-4D97-B15B-3115111FC27C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23453742-CC5D-4073-B09F-9F1F16C54312}"/>
              </a:ext>
            </a:extLst>
          </p:cNvPr>
          <p:cNvSpPr/>
          <p:nvPr/>
        </p:nvSpPr>
        <p:spPr>
          <a:xfrm>
            <a:off x="5595938" y="357187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8200" name="群組 49">
            <a:extLst>
              <a:ext uri="{FF2B5EF4-FFF2-40B4-BE49-F238E27FC236}">
                <a16:creationId xmlns:a16="http://schemas.microsoft.com/office/drawing/2014/main" id="{3E8F0C4E-D0AC-427B-8931-59DA357BA800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0B47A09-C830-4D8C-AC81-24FA3BEA6BDD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84EB0DCD-3501-4EF7-9DE6-9B28932313E3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77518226-BFBB-46A6-8551-29E0A72B5468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7E473C20-2A04-4CB0-80E8-51098356E55F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ED5D03EF-E080-4D05-805F-95EAE361571F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5C05BD58-82D4-46A4-B3C6-C397F34F345B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6A68E2D0-B64E-42E8-AD87-C27885CC6EF7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9AC67B35-65CA-490F-8FF9-3BC21EFAE540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93287021-2FF9-48D9-83AE-BB292132CCA4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C80EF5CE-ECEA-4D4D-93B6-9FFA45F200D5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D1AE745D-2CFA-4F93-B2F8-0F9514BFB7C6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61B844FC-0813-4043-81EA-CE1DB5950414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294650F0-236D-4B38-8BB4-B3A8E7108709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D69815FE-8AFA-4C5A-908A-25689BB3E5D5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0A63F7E0-C35E-4098-A78E-F8965FAD589E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C2F9FC38-DB5D-4A49-973C-DBA5946FB60B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B62377DA-A7D0-4D76-AD99-A68287424F31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7FB975D-98A7-4332-A445-2C8D13099D8C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150720DB-48B5-47A9-9AD2-0F0E6713D963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D526443B-1D67-4732-8AA5-0CF7CCD9772F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91207230-9E0E-4296-A33D-76CB3E76291B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17A14DC5-E327-482C-B845-5094D3459203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96155948-AF4E-4AE3-86D5-D5CB17471E41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08ED055B-3688-4D44-9DC7-7609DF216319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72D98D76-5CC4-462D-8587-FF1890EE8CEC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6F317340-CC30-4315-8F15-DB6906ECBC80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7C01E87E-8E8F-428A-84AC-BD75D2782ADA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2A41CB31-B5A9-4374-9786-D10DE905C38E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1" name="橢圓 80">
            <a:extLst>
              <a:ext uri="{FF2B5EF4-FFF2-40B4-BE49-F238E27FC236}">
                <a16:creationId xmlns:a16="http://schemas.microsoft.com/office/drawing/2014/main" id="{0D0DA079-D0A4-4A36-B11E-FC4614E182E4}"/>
              </a:ext>
            </a:extLst>
          </p:cNvPr>
          <p:cNvSpPr/>
          <p:nvPr/>
        </p:nvSpPr>
        <p:spPr>
          <a:xfrm>
            <a:off x="5881688" y="3571876"/>
            <a:ext cx="214312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3" name="向右箭號 82">
            <a:extLst>
              <a:ext uri="{FF2B5EF4-FFF2-40B4-BE49-F238E27FC236}">
                <a16:creationId xmlns:a16="http://schemas.microsoft.com/office/drawing/2014/main" id="{88B0AB10-B1F1-4F80-BF60-37452E7F1187}"/>
              </a:ext>
            </a:extLst>
          </p:cNvPr>
          <p:cNvSpPr/>
          <p:nvPr/>
        </p:nvSpPr>
        <p:spPr>
          <a:xfrm>
            <a:off x="5667372" y="521495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609DA985-ADCA-4FBC-9CF1-B771DF0ED92D}"/>
              </a:ext>
            </a:extLst>
          </p:cNvPr>
          <p:cNvSpPr/>
          <p:nvPr/>
        </p:nvSpPr>
        <p:spPr>
          <a:xfrm>
            <a:off x="6167438" y="3571876"/>
            <a:ext cx="214312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1CE468E0-53B3-45B9-81D3-2B836D8F045B}"/>
              </a:ext>
            </a:extLst>
          </p:cNvPr>
          <p:cNvSpPr/>
          <p:nvPr/>
        </p:nvSpPr>
        <p:spPr>
          <a:xfrm>
            <a:off x="5024438" y="3857626"/>
            <a:ext cx="214312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A998EC8-EB57-437C-B61F-B925B3996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737378C1-787E-44D3-86A3-ED7EF9CD41A6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F6722B3-A054-4A96-8F19-3074AF1F4E0A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6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921FEA5C-9156-45D4-84DD-AF88A96C8907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6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1" name="向右箭號 90">
            <a:extLst>
              <a:ext uri="{FF2B5EF4-FFF2-40B4-BE49-F238E27FC236}">
                <a16:creationId xmlns:a16="http://schemas.microsoft.com/office/drawing/2014/main" id="{E654C4F4-21A2-495F-BE66-AD47BF111103}"/>
              </a:ext>
            </a:extLst>
          </p:cNvPr>
          <p:cNvSpPr/>
          <p:nvPr/>
        </p:nvSpPr>
        <p:spPr>
          <a:xfrm>
            <a:off x="5524496" y="592933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49" grpId="0" animBg="1"/>
      <p:bldP spid="49" grpId="1" animBg="1"/>
      <p:bldP spid="50" grpId="0"/>
      <p:bldP spid="52" grpId="0" animBg="1"/>
      <p:bldP spid="52" grpId="1" animBg="1"/>
      <p:bldP spid="89" grpId="0" animBg="1"/>
      <p:bldP spid="89" grpId="1" animBg="1"/>
      <p:bldP spid="90" grpId="0" animBg="1"/>
      <p:bldP spid="90" grpI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FB4A7B92-19E5-4D0C-9196-43FFCA6B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C4A87-1DE4-41CA-8A1C-0BDF3382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20" name="文字方塊 17">
            <a:extLst>
              <a:ext uri="{FF2B5EF4-FFF2-40B4-BE49-F238E27FC236}">
                <a16:creationId xmlns:a16="http://schemas.microsoft.com/office/drawing/2014/main" id="{0EC195E5-84AB-4A05-80FD-71A2DB6E0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4EB24030-29A3-4C03-BF2B-62F0E59A25D6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2311D13F-D105-417D-BFD0-77E66B60D5F3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5667EE1-45A0-4F32-A88C-05BC8BBA54A1}"/>
              </a:ext>
            </a:extLst>
          </p:cNvPr>
          <p:cNvSpPr/>
          <p:nvPr/>
        </p:nvSpPr>
        <p:spPr>
          <a:xfrm>
            <a:off x="5595938" y="357187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9224" name="群組 49">
            <a:extLst>
              <a:ext uri="{FF2B5EF4-FFF2-40B4-BE49-F238E27FC236}">
                <a16:creationId xmlns:a16="http://schemas.microsoft.com/office/drawing/2014/main" id="{563B1E3E-FFF1-4289-8464-7694F9577096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96881FB-7EEC-40A5-8E5A-49ADB4C1FBB6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4603EE84-8C39-4D81-85D7-019C83B6FDCF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206CCBC8-BD06-42D1-A9E2-71A7DF64F8D6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341C31C9-F5FA-4EE8-B741-B993A1CBAC7C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5A5DF474-48BF-43F8-92B2-03D54383852A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B82E527-A3A0-4B2F-82BC-EBE1482E2CFE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C34755F3-1826-4753-957D-832CA431F8E6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2D4A248A-57B9-4366-A185-3EC62BD01AA3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32357857-A2F9-4227-97DD-641AF740E555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76D0E467-F3D5-48C2-A04C-1C990D899F68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9BE6432B-8C02-45B9-9171-BD74FB87436F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B718D099-2A69-482A-9422-00D9D7CB98E2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F464B50B-E90D-4A3A-B1EB-DCB23B37AD32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301994B5-AD13-4922-AB8D-33D2C02B04A1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2C019F2A-D8DF-49A8-AD1E-B54B85F151C9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145EDEA-85CF-4AFA-B6E6-8614A7803E97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33292671-DFC4-42FE-89CC-FB432CA133EA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72A6421-FD88-470D-82F0-E8C8875774E0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3F6056E9-36DE-4256-B089-2C5AEDC04A03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F655784D-B42E-4163-B974-0D4B76E0D52F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3B7E44CE-2366-4CCA-8E1C-11D91AA787E9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4ACD4834-AF8E-40FC-8A0C-DF19E9F095E9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72B96444-0FEB-4605-B5ED-39DE613A9400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63D91E85-CC88-4E13-9365-F5C09D398554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814D490E-A6A4-48FE-89E8-ED5B1E55EA1A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80F83602-28E6-4273-894B-9602095B39AA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299154D4-3864-42FF-BA0D-F9A73AA957EE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3D5A3EB2-6B27-42C4-B2C5-B5914DF50232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1" name="橢圓 80">
            <a:extLst>
              <a:ext uri="{FF2B5EF4-FFF2-40B4-BE49-F238E27FC236}">
                <a16:creationId xmlns:a16="http://schemas.microsoft.com/office/drawing/2014/main" id="{D2F89A7E-9413-4920-903E-3B90C558CB45}"/>
              </a:ext>
            </a:extLst>
          </p:cNvPr>
          <p:cNvSpPr/>
          <p:nvPr/>
        </p:nvSpPr>
        <p:spPr>
          <a:xfrm>
            <a:off x="5881688" y="3571876"/>
            <a:ext cx="214312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3" name="向右箭號 82">
            <a:extLst>
              <a:ext uri="{FF2B5EF4-FFF2-40B4-BE49-F238E27FC236}">
                <a16:creationId xmlns:a16="http://schemas.microsoft.com/office/drawing/2014/main" id="{BA4F5A47-62AB-4759-B0A6-D8CE18B66124}"/>
              </a:ext>
            </a:extLst>
          </p:cNvPr>
          <p:cNvSpPr/>
          <p:nvPr/>
        </p:nvSpPr>
        <p:spPr>
          <a:xfrm>
            <a:off x="6381752" y="450057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229" name="文字方塊 49">
            <a:extLst>
              <a:ext uri="{FF2B5EF4-FFF2-40B4-BE49-F238E27FC236}">
                <a16:creationId xmlns:a16="http://schemas.microsoft.com/office/drawing/2014/main" id="{F79AA716-BC3E-4622-A8F4-DD1660137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C64578F-B61E-42BA-9E33-FC48CF5B52F2}"/>
              </a:ext>
            </a:extLst>
          </p:cNvPr>
          <p:cNvSpPr/>
          <p:nvPr/>
        </p:nvSpPr>
        <p:spPr>
          <a:xfrm>
            <a:off x="5024438" y="3857626"/>
            <a:ext cx="214312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691A8F1-32E1-45DA-A978-08FCCAA4C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698B1EC1-4374-4D10-8D65-5AF580907A68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F8B73957-2E16-4029-A063-34EC67D8063F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4" name="向右箭號 83">
            <a:extLst>
              <a:ext uri="{FF2B5EF4-FFF2-40B4-BE49-F238E27FC236}">
                <a16:creationId xmlns:a16="http://schemas.microsoft.com/office/drawing/2014/main" id="{B12EFCF2-95A4-4077-A0ED-B5DF6205E966}"/>
              </a:ext>
            </a:extLst>
          </p:cNvPr>
          <p:cNvSpPr/>
          <p:nvPr/>
        </p:nvSpPr>
        <p:spPr>
          <a:xfrm>
            <a:off x="7096132" y="521495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9A591060-325A-48D6-80C7-58AD0B27D6A0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B7A2B553-86F7-4A09-9A51-61EA0AEB6EE2}"/>
              </a:ext>
            </a:extLst>
          </p:cNvPr>
          <p:cNvSpPr/>
          <p:nvPr/>
        </p:nvSpPr>
        <p:spPr>
          <a:xfrm>
            <a:off x="5881688" y="3571876"/>
            <a:ext cx="214312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54966D75-C28A-48A8-B3AF-B24C0059069B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6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4DA447E6-10F3-4B59-AD60-E1C94A7796F3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6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4" name="向右箭號 93">
            <a:extLst>
              <a:ext uri="{FF2B5EF4-FFF2-40B4-BE49-F238E27FC236}">
                <a16:creationId xmlns:a16="http://schemas.microsoft.com/office/drawing/2014/main" id="{1327DE34-65A7-4FBE-BF2B-F94B9C71D2BE}"/>
              </a:ext>
            </a:extLst>
          </p:cNvPr>
          <p:cNvSpPr/>
          <p:nvPr/>
        </p:nvSpPr>
        <p:spPr>
          <a:xfrm>
            <a:off x="5524496" y="60007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46" grpId="0" animBg="1"/>
      <p:bldP spid="46" grpId="1" animBg="1"/>
      <p:bldP spid="48" grpId="0"/>
      <p:bldP spid="80" grpId="0" animBg="1"/>
      <p:bldP spid="82" grpId="0" animBg="1"/>
      <p:bldP spid="82" grpId="1" animBg="1"/>
      <p:bldP spid="87" grpId="0" animBg="1"/>
      <p:bldP spid="87" grpId="1" animBg="1"/>
      <p:bldP spid="88" grpId="0" animBg="1"/>
      <p:bldP spid="92" grpId="0" animBg="1"/>
      <p:bldP spid="92" grpId="1" animBg="1"/>
      <p:bldP spid="93" grpId="0" animBg="1"/>
      <p:bldP spid="9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79BD1718-F8BF-A44F-A363-DF36740D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9E14CE62-BB7C-49AB-B165-BDB62AC9D7E6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CA133B3-18C4-D04B-AD1B-CFB7C164B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Height of Binary Tree (cont.)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5714EFA4-B829-452C-A975-7F70E13AE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1600200"/>
            <a:ext cx="745648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4">
            <a:extLst>
              <a:ext uri="{FF2B5EF4-FFF2-40B4-BE49-F238E27FC236}">
                <a16:creationId xmlns:a16="http://schemas.microsoft.com/office/drawing/2014/main" id="{C29E8405-8973-0E4B-BFE4-CFE7ECD00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5715000"/>
            <a:ext cx="6287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  <a:latin typeface="Arial" charset="0"/>
              </a:rPr>
              <a:t>Binary trees with the same nodes but different heights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D656244A-D67C-4BBD-AF0F-35C099FA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FFA9F9-41CA-4EB1-9708-D90E9E20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44" name="文字方塊 17">
            <a:extLst>
              <a:ext uri="{FF2B5EF4-FFF2-40B4-BE49-F238E27FC236}">
                <a16:creationId xmlns:a16="http://schemas.microsoft.com/office/drawing/2014/main" id="{414AB439-ED9C-4009-86A1-A508428E1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E36D7E49-807F-4DFB-972A-A00600E9F774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A0515420-63CD-4128-812D-D98AA018E2D4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6EBD7DB0-D39C-42BF-B477-CC7B9506DEDB}"/>
              </a:ext>
            </a:extLst>
          </p:cNvPr>
          <p:cNvSpPr/>
          <p:nvPr/>
        </p:nvSpPr>
        <p:spPr>
          <a:xfrm>
            <a:off x="5595938" y="357187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10248" name="群組 49">
            <a:extLst>
              <a:ext uri="{FF2B5EF4-FFF2-40B4-BE49-F238E27FC236}">
                <a16:creationId xmlns:a16="http://schemas.microsoft.com/office/drawing/2014/main" id="{BAA10837-5404-489A-92A6-0B0BB0F001C0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F4D98017-EAA2-4DF0-875C-387BB6E9BF90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48559CA7-AD6E-4602-8EC7-DB8828638CD1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1A98AEA-34D0-491F-AE6F-2A62F1BD1B7C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A41CAB-4DC3-487B-99CD-DC8E5A6CEBB0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CD084DA4-65CE-4E77-98EE-5CD1C3D7CA6C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13D781E6-82D2-46A4-8831-38EF2A243125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A47776C5-515E-413A-9434-ED8084D50668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1BE5BB71-2D74-49B8-B6F8-5A3F138F0B5B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2E84D320-261E-4A5B-B6AA-8229D8458D39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7DB8FF38-A131-4544-BFE1-2D5537A18843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71FB76F9-8553-410A-91C8-E1F295C1C2AC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B5B00313-A8F8-4F3A-8FB1-EDF27535CEC0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6C4D898B-E21F-44AC-B95F-2F71718D17FA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A7C523B6-5E39-468C-B923-9B707C9390C3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0107A1D1-6125-4FB6-99C4-EFD33101DA0F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6C27A9E4-9255-4063-806C-D40C3ED191AB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0CDDE1AB-5095-4ACB-B0A9-6523F3A0634E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3132259-7773-4BA6-B031-C43130C55CB5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EA018E24-C416-401A-B64D-9A62A77FC720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A85FA2CA-A05F-4BFB-99FE-EBD3FB9A0168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780F6AF6-EA3A-4ADD-AD84-E0B2412882BC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C7E0D15D-04D5-4D9F-B915-3BBF848C9254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BC7523B8-34EA-4420-AD59-81B9F2C2D56A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4FA9832D-66CB-457D-AC9C-DDD50E70FC7E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294A26AC-A407-4AAA-B6D4-18A2A0E2528E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2830E0EE-1021-4945-8F68-24C3F53A314E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2DA10998-82E8-401D-9F93-21FD1F2D0CE6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B235E318-5585-4778-BBA6-EE41995AE737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249" name="文字方塊 49">
            <a:extLst>
              <a:ext uri="{FF2B5EF4-FFF2-40B4-BE49-F238E27FC236}">
                <a16:creationId xmlns:a16="http://schemas.microsoft.com/office/drawing/2014/main" id="{7C7CD43D-D919-4562-8E1E-BEABAD1C3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50" name="文字方塊 47">
            <a:extLst>
              <a:ext uri="{FF2B5EF4-FFF2-40B4-BE49-F238E27FC236}">
                <a16:creationId xmlns:a16="http://schemas.microsoft.com/office/drawing/2014/main" id="{F4546632-75B6-4F6D-92A8-7D2ECAAEB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306A1D61-A692-4121-9377-B27F1C647395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4" name="向右箭號 83">
            <a:extLst>
              <a:ext uri="{FF2B5EF4-FFF2-40B4-BE49-F238E27FC236}">
                <a16:creationId xmlns:a16="http://schemas.microsoft.com/office/drawing/2014/main" id="{EF95BAC5-12B3-4E8F-B4F9-959EE63ED8C1}"/>
              </a:ext>
            </a:extLst>
          </p:cNvPr>
          <p:cNvSpPr/>
          <p:nvPr/>
        </p:nvSpPr>
        <p:spPr>
          <a:xfrm>
            <a:off x="7096132" y="521495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544D2A08-1923-4F5E-8C3A-4D23FB2FD3DA}"/>
              </a:ext>
            </a:extLst>
          </p:cNvPr>
          <p:cNvSpPr/>
          <p:nvPr/>
        </p:nvSpPr>
        <p:spPr>
          <a:xfrm>
            <a:off x="5881688" y="3571876"/>
            <a:ext cx="214312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FE519C4A-0397-4930-AD9A-D9EA49B9C561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6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8A810629-267E-4798-97B2-3E230522D122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6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5B1AE42D-BF7E-4218-AC8E-1F81DBD45FB4}"/>
              </a:ext>
            </a:extLst>
          </p:cNvPr>
          <p:cNvSpPr/>
          <p:nvPr/>
        </p:nvSpPr>
        <p:spPr>
          <a:xfrm>
            <a:off x="5024438" y="3857626"/>
            <a:ext cx="214312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0F5A1EC5-3FAF-4B0F-A5FD-10459A90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CF3FFE6C-0A70-45AE-B07C-F30873C18D9A}"/>
              </a:ext>
            </a:extLst>
          </p:cNvPr>
          <p:cNvSpPr/>
          <p:nvPr/>
        </p:nvSpPr>
        <p:spPr>
          <a:xfrm>
            <a:off x="5381626" y="4143376"/>
            <a:ext cx="214313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9" name="向右箭號 88">
            <a:extLst>
              <a:ext uri="{FF2B5EF4-FFF2-40B4-BE49-F238E27FC236}">
                <a16:creationId xmlns:a16="http://schemas.microsoft.com/office/drawing/2014/main" id="{233DD67A-E041-4595-B89F-0E47E429D7CA}"/>
              </a:ext>
            </a:extLst>
          </p:cNvPr>
          <p:cNvSpPr/>
          <p:nvPr/>
        </p:nvSpPr>
        <p:spPr>
          <a:xfrm>
            <a:off x="5524496" y="60007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2" grpId="0" animBg="1"/>
      <p:bldP spid="92" grpId="1" animBg="1"/>
      <p:bldP spid="93" grpId="0" animBg="1"/>
      <p:bldP spid="93" grpId="1" animBg="1"/>
      <p:bldP spid="52" grpId="0" animBg="1"/>
      <p:bldP spid="52" grpId="1" animBg="1"/>
      <p:bldP spid="85" grpId="0"/>
      <p:bldP spid="86" grpId="0" animBg="1"/>
      <p:bldP spid="86" grpId="1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4BF1CF45-109D-45C2-9089-E972942B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777742-6B8C-45F8-8946-1893A5792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68" name="文字方塊 17">
            <a:extLst>
              <a:ext uri="{FF2B5EF4-FFF2-40B4-BE49-F238E27FC236}">
                <a16:creationId xmlns:a16="http://schemas.microsoft.com/office/drawing/2014/main" id="{EB5FF862-C901-4450-AECF-AEE3C7041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DEE32A58-14BB-46AC-9167-92DBB35BD49A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268D78B0-59EA-4995-AB5E-040D34FA61D9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CE994D9B-1FF3-469B-908E-2A0956D4424A}"/>
              </a:ext>
            </a:extLst>
          </p:cNvPr>
          <p:cNvSpPr/>
          <p:nvPr/>
        </p:nvSpPr>
        <p:spPr>
          <a:xfrm>
            <a:off x="5595938" y="357187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11272" name="群組 49">
            <a:extLst>
              <a:ext uri="{FF2B5EF4-FFF2-40B4-BE49-F238E27FC236}">
                <a16:creationId xmlns:a16="http://schemas.microsoft.com/office/drawing/2014/main" id="{9FEB977E-0CB9-42C0-80BD-76D36DC0D9FA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C89DF8E5-E72F-4CBB-BF70-F833842EB4B9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F60635B4-CC6C-4A71-8D73-F1699793F877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0D8DE5D0-A261-4C6F-A790-1B40A9CFA811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53A1BE82-D84D-40FE-87EC-D92325819DA5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C088B7E1-D585-4600-83C7-4D433A97625D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2073EDB9-FF93-40BC-95E7-62E07E17615B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3300D28E-9C2D-4382-A12A-FC779DA8BCEE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FD9DDF64-D8C1-4A83-BDBE-D3C4B6820422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49A917D8-D7B1-4CE9-8CF6-0124D87B5090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0FF3E83C-4492-42BC-B730-1F65F0871549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12A2F14B-D35E-453C-9C87-52DD439F8516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127F411C-469A-4514-BE34-9517C4141A52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9326A8F5-202E-40EA-862C-C696D1469CAA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EDD602E4-48AB-4F85-B099-F4848F5C9FC4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12EDE6BF-B795-49CE-8E41-2ACDDDE7FE67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E182E893-91FD-45CB-81AA-3B2F647AC5EF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229FF19D-8033-4679-824C-8011A9C44292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2D34057-0E8B-43E0-8987-1D0864E382A3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F45378FF-FF7D-4E86-8AE1-0C3459D20DF7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3A4FA1FB-E531-4610-AC6F-DD34BE3F028D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8F35B60E-2F53-412F-86A1-0D1882065865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1F4CFFDB-6D34-457B-BE7E-4D762B1F7408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6B9D0CB-8C8C-4949-BFBF-B11317B7E45D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36248298-C0E3-436E-BB9B-1953412222B4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6676E72D-B6D7-450C-8F51-558D6DBD55A3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C36363DD-C0D5-40C9-BDFA-C558554D0137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FC4D5E38-3DA9-4D06-8DA9-02005982602B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E196955C-B59A-4E4B-A739-63D61297C74D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273" name="文字方塊 49">
            <a:extLst>
              <a:ext uri="{FF2B5EF4-FFF2-40B4-BE49-F238E27FC236}">
                <a16:creationId xmlns:a16="http://schemas.microsoft.com/office/drawing/2014/main" id="{6CDE5A5B-E967-43D6-BF40-EE7086F7C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74" name="文字方塊 47">
            <a:extLst>
              <a:ext uri="{FF2B5EF4-FFF2-40B4-BE49-F238E27FC236}">
                <a16:creationId xmlns:a16="http://schemas.microsoft.com/office/drawing/2014/main" id="{36D304E5-A7FC-45BD-8559-EDABE79B7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75" name="文字方塊 84">
            <a:extLst>
              <a:ext uri="{FF2B5EF4-FFF2-40B4-BE49-F238E27FC236}">
                <a16:creationId xmlns:a16="http://schemas.microsoft.com/office/drawing/2014/main" id="{9B517B90-C570-4BCE-85E9-13B6E27B9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向右箭號 88">
            <a:extLst>
              <a:ext uri="{FF2B5EF4-FFF2-40B4-BE49-F238E27FC236}">
                <a16:creationId xmlns:a16="http://schemas.microsoft.com/office/drawing/2014/main" id="{28D06E2F-BD0C-4E2D-8E2A-1F6924C39292}"/>
              </a:ext>
            </a:extLst>
          </p:cNvPr>
          <p:cNvSpPr/>
          <p:nvPr/>
        </p:nvSpPr>
        <p:spPr>
          <a:xfrm>
            <a:off x="6381752" y="450057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1" name="向右箭號 80">
            <a:extLst>
              <a:ext uri="{FF2B5EF4-FFF2-40B4-BE49-F238E27FC236}">
                <a16:creationId xmlns:a16="http://schemas.microsoft.com/office/drawing/2014/main" id="{1356DA2A-88E2-41E4-85BB-D7999ED028F2}"/>
              </a:ext>
            </a:extLst>
          </p:cNvPr>
          <p:cNvSpPr/>
          <p:nvPr/>
        </p:nvSpPr>
        <p:spPr>
          <a:xfrm>
            <a:off x="7096132" y="378619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4EF6FFFD-AD30-4C87-ACB4-85E1B5E5311F}"/>
              </a:ext>
            </a:extLst>
          </p:cNvPr>
          <p:cNvSpPr/>
          <p:nvPr/>
        </p:nvSpPr>
        <p:spPr>
          <a:xfrm>
            <a:off x="5024438" y="385762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7E15A981-8A2C-417B-B019-C88430EDBBF8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579736C0-C16A-48E2-8C92-C6E018870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27DE42C1-D636-4FA7-B0AA-765A9349166B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5" name="向右箭號 94">
            <a:extLst>
              <a:ext uri="{FF2B5EF4-FFF2-40B4-BE49-F238E27FC236}">
                <a16:creationId xmlns:a16="http://schemas.microsoft.com/office/drawing/2014/main" id="{9786043F-9AB0-4A6C-9CE9-BAF13EFB73EA}"/>
              </a:ext>
            </a:extLst>
          </p:cNvPr>
          <p:cNvSpPr/>
          <p:nvPr/>
        </p:nvSpPr>
        <p:spPr>
          <a:xfrm>
            <a:off x="7810512" y="450057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B1731F33-14AD-4A3C-9EE4-05C0BDF60D50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0A7030DF-422B-4EDC-A197-990E8F8FF3BB}"/>
              </a:ext>
            </a:extLst>
          </p:cNvPr>
          <p:cNvSpPr/>
          <p:nvPr/>
        </p:nvSpPr>
        <p:spPr>
          <a:xfrm>
            <a:off x="5881688" y="3571876"/>
            <a:ext cx="214312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3" grpId="0" animBg="1"/>
      <p:bldP spid="83" grpId="1" animBg="1"/>
      <p:bldP spid="90" grpId="0" animBg="1"/>
      <p:bldP spid="91" grpId="0"/>
      <p:bldP spid="94" grpId="0" animBg="1"/>
      <p:bldP spid="94" grpId="1" animBg="1"/>
      <p:bldP spid="96" grpId="0" animBg="1"/>
      <p:bldP spid="96" grpId="1" animBg="1"/>
      <p:bldP spid="9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6A97B6A8-3402-4026-BAF8-21B6D319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Tree Traversals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588573-ECF8-4CFE-A6EA-D5BF31ED8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92" name="文字方塊 17">
            <a:extLst>
              <a:ext uri="{FF2B5EF4-FFF2-40B4-BE49-F238E27FC236}">
                <a16:creationId xmlns:a16="http://schemas.microsoft.com/office/drawing/2014/main" id="{296559DC-8C58-4993-9293-C45D0947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586D4BA9-993D-4A8C-89C3-56EB0C6D572D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544DD7EB-97ED-4D4F-800C-6D6C5092BB66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12295" name="群組 49">
            <a:extLst>
              <a:ext uri="{FF2B5EF4-FFF2-40B4-BE49-F238E27FC236}">
                <a16:creationId xmlns:a16="http://schemas.microsoft.com/office/drawing/2014/main" id="{DCCB2A4B-99D0-4546-8074-5FE69AFCC62D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7D9E9D55-B782-4E0B-8F9C-5CF54F530FA7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E874FA65-6CFB-4438-A0EC-626F395DBDA1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9B87901E-9148-463B-AC6C-70D272F84457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241A7518-6ABA-49EB-9095-0745438980CD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067BB0E9-4A9F-40A5-9C61-5AE3194728EC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100468B8-C251-4A62-8A84-A7A0B6CB24F9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F2F58C2C-D390-4574-8551-4E58757038C3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4E977CD7-E546-4DAD-BAEA-0B0429B681F0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896E6C2E-1D73-4AD0-B641-78EF4155AD4A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B1067EF8-745F-40A2-9DF7-3D4385D85817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366F40E8-B137-4072-A132-DD2F4A660FD1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0684A361-B001-45F6-BC4B-ED3ECFDF58FA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4C31D74C-A677-488D-963E-57105CECC27F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A930125F-2045-4166-BA1B-880EF5F4410C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FE8AC9A-A0B3-41F4-96ED-432172B570F9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E667BFE-7245-44AC-B026-FA7F3EA3B5CA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02BFF0B9-DA12-44BC-ABF2-7D2B7E89233B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1F75609-01F4-4E0A-B5F4-D71A721E6A45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04C8839-0EB5-4165-AF33-349F3295F7C8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A65B7E34-861F-4688-9F5D-671711579A16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F82B6027-BCBB-4395-8D29-04343BE05703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74D2EBEF-705B-4C79-AEE6-45CBCBEEE0A3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89C6098C-9AED-40E2-BFC8-E01703403F2B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263A4AF5-B6B2-428A-936F-17FEA8A23CFE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663E0271-AE5A-4152-B51F-49079B67F977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8679A831-B69F-4240-A37B-B43980D57C81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8329EF3A-44CE-449C-8463-85BC4B519597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30D3DFFD-923D-498C-B16A-06CC0259506D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296" name="文字方塊 49">
            <a:extLst>
              <a:ext uri="{FF2B5EF4-FFF2-40B4-BE49-F238E27FC236}">
                <a16:creationId xmlns:a16="http://schemas.microsoft.com/office/drawing/2014/main" id="{88DF186F-E927-4CA7-A872-9BABB404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297" name="文字方塊 47">
            <a:extLst>
              <a:ext uri="{FF2B5EF4-FFF2-40B4-BE49-F238E27FC236}">
                <a16:creationId xmlns:a16="http://schemas.microsoft.com/office/drawing/2014/main" id="{D5253375-4867-4863-92C0-978E293DE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298" name="文字方塊 84">
            <a:extLst>
              <a:ext uri="{FF2B5EF4-FFF2-40B4-BE49-F238E27FC236}">
                <a16:creationId xmlns:a16="http://schemas.microsoft.com/office/drawing/2014/main" id="{FA1BE6EE-B3BB-495E-A457-B6B23F853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C22CE45E-B2EB-4A6F-B976-F0AB9ABD01FD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2300" name="文字方塊 90">
            <a:extLst>
              <a:ext uri="{FF2B5EF4-FFF2-40B4-BE49-F238E27FC236}">
                <a16:creationId xmlns:a16="http://schemas.microsoft.com/office/drawing/2014/main" id="{3C1EB37E-B0A0-4A36-9600-1872F3E1E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5" name="向右箭號 94">
            <a:extLst>
              <a:ext uri="{FF2B5EF4-FFF2-40B4-BE49-F238E27FC236}">
                <a16:creationId xmlns:a16="http://schemas.microsoft.com/office/drawing/2014/main" id="{7C7FD79F-6F8A-4A18-AB52-332C22EE9B4D}"/>
              </a:ext>
            </a:extLst>
          </p:cNvPr>
          <p:cNvSpPr/>
          <p:nvPr/>
        </p:nvSpPr>
        <p:spPr>
          <a:xfrm>
            <a:off x="5524496" y="60007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24BC5EB2-2CA8-409E-9A27-AD6CB99880E7}"/>
              </a:ext>
            </a:extLst>
          </p:cNvPr>
          <p:cNvSpPr/>
          <p:nvPr/>
        </p:nvSpPr>
        <p:spPr>
          <a:xfrm>
            <a:off x="5595938" y="3571876"/>
            <a:ext cx="214312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A6793C83-B4E5-47B4-95E9-67758CC65016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59506F45-F3DC-44BC-A09C-A6CA19F5114E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4" name="向右箭號 83">
            <a:extLst>
              <a:ext uri="{FF2B5EF4-FFF2-40B4-BE49-F238E27FC236}">
                <a16:creationId xmlns:a16="http://schemas.microsoft.com/office/drawing/2014/main" id="{936B6AD3-B586-490B-AC1C-457FC8DD534C}"/>
              </a:ext>
            </a:extLst>
          </p:cNvPr>
          <p:cNvSpPr/>
          <p:nvPr/>
        </p:nvSpPr>
        <p:spPr>
          <a:xfrm>
            <a:off x="7810512" y="450057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EB018C57-FD62-488F-806E-2B0821750B37}"/>
              </a:ext>
            </a:extLst>
          </p:cNvPr>
          <p:cNvSpPr/>
          <p:nvPr/>
        </p:nvSpPr>
        <p:spPr>
          <a:xfrm>
            <a:off x="5024438" y="3857626"/>
            <a:ext cx="214312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8DA15704-708A-4A40-B248-8673F13BE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06ECC949-C4F4-4944-B318-5A571E9BEF78}"/>
              </a:ext>
            </a:extLst>
          </p:cNvPr>
          <p:cNvSpPr/>
          <p:nvPr/>
        </p:nvSpPr>
        <p:spPr>
          <a:xfrm>
            <a:off x="5381626" y="414337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52" grpId="0" animBg="1"/>
      <p:bldP spid="52" grpId="1" animBg="1"/>
      <p:bldP spid="52" grpId="2" animBg="1"/>
      <p:bldP spid="52" grpId="3" animBg="1"/>
      <p:bldP spid="82" grpId="0" animBg="1"/>
      <p:bldP spid="82" grpId="1" animBg="1"/>
      <p:bldP spid="82" grpId="2" animBg="1"/>
      <p:bldP spid="82" grpId="3" animBg="1"/>
      <p:bldP spid="86" grpId="0" animBg="1"/>
      <p:bldP spid="86" grpId="1" animBg="1"/>
      <p:bldP spid="87" grpId="0"/>
      <p:bldP spid="8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733A4080-57DD-43B3-8EEE-3980266C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1747A-3C17-4387-840E-DDFCEE0E7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16" name="文字方塊 17">
            <a:extLst>
              <a:ext uri="{FF2B5EF4-FFF2-40B4-BE49-F238E27FC236}">
                <a16:creationId xmlns:a16="http://schemas.microsoft.com/office/drawing/2014/main" id="{894B915E-88E8-4271-BF0A-012880E80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5C9B2435-BD2F-4492-8735-E960008E78C8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ECED8DD4-D601-4BFE-B493-39A24FB43B78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13319" name="群組 49">
            <a:extLst>
              <a:ext uri="{FF2B5EF4-FFF2-40B4-BE49-F238E27FC236}">
                <a16:creationId xmlns:a16="http://schemas.microsoft.com/office/drawing/2014/main" id="{BF18587E-B481-4A0D-A659-81BD4D50025C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FB18DED8-6624-440A-A626-D5AD87368C25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8854EDDA-727B-45BA-A564-CD1A491095B8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0849B50-A5AA-4292-9751-B944D8AFADEF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198AD8C-ACC0-49CB-B82C-4FBD8AFBF6A2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87D5B941-1D6C-4A04-884B-C6C155733EAB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16C9985E-63EB-4199-AAC6-241C5CB9C973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92818E6A-0217-4325-B232-8B82DF1A734C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D25D9B32-E993-4398-8455-73CBB8D580CC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2C266BEE-612F-4D01-8D54-6E0CE54C6D60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291739D9-E95F-4BEA-B6EB-5110C34B998D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B72DE7D1-E451-47D6-B184-E695EA0ECF67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4C3794DD-90F1-4BC8-B7A8-753E5FB3CE85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420534F9-3697-48DF-B2B0-623171BB3EF0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C61EB3B4-F20E-4B79-A96F-78A92C4EC4D3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5B0E2A2C-AD48-43E2-B22F-8B0531BF9907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C8598DD-3D17-4338-934C-A2740C9D980E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6AC77339-5341-47E1-8C06-EF41FFB28AB8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90343E6-5482-4F52-84FA-2592F77486D9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D25F7ECD-0A56-4485-BDFA-E0D17E5A0117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14137722-5321-4EE3-A316-83A28A945696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8E3B7540-BF06-41D3-831A-D8EB77C5168E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40400448-0408-48FE-8635-FB071BD6901A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C9719E89-4ED1-40F2-9ECC-24E25C943996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993185B7-8CF2-4791-9F72-7C56D8A0794A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01F8BFE1-895A-4398-8E70-76E42632B693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E1B9ABAA-CC51-49D1-881F-17F63F3F5E25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527CE784-45D9-4937-9C5D-4523B30E4681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7D235924-E46C-437F-BC78-3EFF03B3AAE5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320" name="文字方塊 49">
            <a:extLst>
              <a:ext uri="{FF2B5EF4-FFF2-40B4-BE49-F238E27FC236}">
                <a16:creationId xmlns:a16="http://schemas.microsoft.com/office/drawing/2014/main" id="{8DE1D92F-A776-4C85-AFD8-630CE90BD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321" name="文字方塊 47">
            <a:extLst>
              <a:ext uri="{FF2B5EF4-FFF2-40B4-BE49-F238E27FC236}">
                <a16:creationId xmlns:a16="http://schemas.microsoft.com/office/drawing/2014/main" id="{E3E01C5F-4212-4EC5-ABE0-6799010D6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322" name="文字方塊 84">
            <a:extLst>
              <a:ext uri="{FF2B5EF4-FFF2-40B4-BE49-F238E27FC236}">
                <a16:creationId xmlns:a16="http://schemas.microsoft.com/office/drawing/2014/main" id="{C0DFC32E-8865-4781-97A9-E6D0FA651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1E608BCD-5244-40BD-91EF-62E884122774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3324" name="文字方塊 90">
            <a:extLst>
              <a:ext uri="{FF2B5EF4-FFF2-40B4-BE49-F238E27FC236}">
                <a16:creationId xmlns:a16="http://schemas.microsoft.com/office/drawing/2014/main" id="{BCD9986F-0C4E-4611-869C-01A3C26B5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向右箭號 83">
            <a:extLst>
              <a:ext uri="{FF2B5EF4-FFF2-40B4-BE49-F238E27FC236}">
                <a16:creationId xmlns:a16="http://schemas.microsoft.com/office/drawing/2014/main" id="{EF0AFC4F-4565-435E-A4B0-C8ECE0C86E02}"/>
              </a:ext>
            </a:extLst>
          </p:cNvPr>
          <p:cNvSpPr/>
          <p:nvPr/>
        </p:nvSpPr>
        <p:spPr>
          <a:xfrm>
            <a:off x="7810512" y="450057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3328" name="文字方塊 86">
            <a:extLst>
              <a:ext uri="{FF2B5EF4-FFF2-40B4-BE49-F238E27FC236}">
                <a16:creationId xmlns:a16="http://schemas.microsoft.com/office/drawing/2014/main" id="{79CCE47C-2423-4194-9FC7-8B9AF05BB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55BB3C1E-940D-4F92-B479-9BC2D8C115D3}"/>
              </a:ext>
            </a:extLst>
          </p:cNvPr>
          <p:cNvSpPr/>
          <p:nvPr/>
        </p:nvSpPr>
        <p:spPr>
          <a:xfrm>
            <a:off x="5381626" y="414337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9" name="向右箭號 48">
            <a:extLst>
              <a:ext uri="{FF2B5EF4-FFF2-40B4-BE49-F238E27FC236}">
                <a16:creationId xmlns:a16="http://schemas.microsoft.com/office/drawing/2014/main" id="{41A7EC2E-BC17-46E7-AFB8-1188333E82EC}"/>
              </a:ext>
            </a:extLst>
          </p:cNvPr>
          <p:cNvSpPr/>
          <p:nvPr/>
        </p:nvSpPr>
        <p:spPr>
          <a:xfrm>
            <a:off x="7096132" y="378619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0" name="向右箭號 79">
            <a:extLst>
              <a:ext uri="{FF2B5EF4-FFF2-40B4-BE49-F238E27FC236}">
                <a16:creationId xmlns:a16="http://schemas.microsoft.com/office/drawing/2014/main" id="{FDB7CF64-40DE-4A73-AE54-C21E78C6CF29}"/>
              </a:ext>
            </a:extLst>
          </p:cNvPr>
          <p:cNvSpPr/>
          <p:nvPr/>
        </p:nvSpPr>
        <p:spPr>
          <a:xfrm>
            <a:off x="7810512" y="307181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6DC03574-8B80-40C7-8ACE-82D13A6644D6}"/>
              </a:ext>
            </a:extLst>
          </p:cNvPr>
          <p:cNvSpPr/>
          <p:nvPr/>
        </p:nvSpPr>
        <p:spPr>
          <a:xfrm>
            <a:off x="5024438" y="385762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5DE125E4-515C-4957-B3C3-BAB919A3B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07F374C2-812B-4CAE-B84A-F5479360356B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90" grpId="0" animBg="1"/>
      <p:bldP spid="88" grpId="0" animBg="1"/>
      <p:bldP spid="81" grpId="0" animBg="1"/>
      <p:bldP spid="81" grpId="1" animBg="1"/>
      <p:bldP spid="83" grpId="0"/>
      <p:bldP spid="89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D4C935D2-7DD5-4A4C-A8EF-2A8875D4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5CCA0-B4CF-4AB6-AC58-5BAE97C2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40" name="文字方塊 17">
            <a:extLst>
              <a:ext uri="{FF2B5EF4-FFF2-40B4-BE49-F238E27FC236}">
                <a16:creationId xmlns:a16="http://schemas.microsoft.com/office/drawing/2014/main" id="{C76C5E06-7A1D-4F5C-B489-60D36D871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46A1A4EA-5DDA-4E60-A43B-74604A2A4FA5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14342" name="群組 49">
            <a:extLst>
              <a:ext uri="{FF2B5EF4-FFF2-40B4-BE49-F238E27FC236}">
                <a16:creationId xmlns:a16="http://schemas.microsoft.com/office/drawing/2014/main" id="{7A1D0990-DA2D-4798-B7A2-228C3462B114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63C2E4B-5713-4E40-B035-32AF1D7D7D5E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A6DF3ACE-CC19-46E0-89CB-FCF0278563D3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12D0B8B0-A211-4A6C-B135-9E4395970E6C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5F3E6089-F522-4B86-A770-400A407C1CC9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2B5A9152-AE66-46B9-9FAA-50835E20B74B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C2457610-207A-446A-8176-D40B1D382CA6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06CBE577-C301-486E-BFC8-14DFDCAC79FF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A8F2E18E-A7D7-455B-9402-8E6713A19FDE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1E28654A-94B1-418F-95C8-33354C74E3D0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E31CA5B9-5649-416D-B149-0AFC6F9671AB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C1B647BD-A440-45E0-BE37-DFFD55CDD311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DA3BD394-9E8A-48C4-A7B9-5574DAD6B5FB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A386411A-F5EC-4901-9DD2-A843798DCC43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A31D9B25-FD48-466C-B29C-B4F458A707DC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CE61AB7D-5802-4C2D-BCA4-967F88574FC8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3BF17E3-6531-44F8-AF6D-42DE3BB39F13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04BABD95-B429-4C1D-AD13-0A192D58D8B2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37E118B-9AB6-497C-A3D0-07B358277CD7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D309657B-D8D6-4089-80BD-6F1A9B99EDB4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0E47500E-83CD-48F0-B772-12EF36BADA2D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1CCDEC8F-1436-42D3-A71D-ED1CC11AAF26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D2D763C-D276-4151-9756-B69E48B5471D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87468074-6003-45B0-8D5F-F34C3D907B3D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79757B5A-352A-47ED-BF74-D3A2BC75ECD8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6F8D3A22-6F76-4A07-8534-BAB716EE32C9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3BD98E68-D011-4C9B-B124-98464C321700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35000765-6E5D-487F-8EC7-E13A8501B8B7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A8174A69-2777-470D-95A5-DFC40E073868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343" name="文字方塊 49">
            <a:extLst>
              <a:ext uri="{FF2B5EF4-FFF2-40B4-BE49-F238E27FC236}">
                <a16:creationId xmlns:a16="http://schemas.microsoft.com/office/drawing/2014/main" id="{94B3536E-4BE7-40DD-A177-183D141A7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344" name="文字方塊 47">
            <a:extLst>
              <a:ext uri="{FF2B5EF4-FFF2-40B4-BE49-F238E27FC236}">
                <a16:creationId xmlns:a16="http://schemas.microsoft.com/office/drawing/2014/main" id="{23A5B39B-B4FC-4B59-B259-4E04C22CC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345" name="文字方塊 84">
            <a:extLst>
              <a:ext uri="{FF2B5EF4-FFF2-40B4-BE49-F238E27FC236}">
                <a16:creationId xmlns:a16="http://schemas.microsoft.com/office/drawing/2014/main" id="{36698A44-3C15-4D34-9A6E-03AB0B680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E253DD34-342E-4149-8F3B-A8A2F3F166CF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4347" name="文字方塊 90">
            <a:extLst>
              <a:ext uri="{FF2B5EF4-FFF2-40B4-BE49-F238E27FC236}">
                <a16:creationId xmlns:a16="http://schemas.microsoft.com/office/drawing/2014/main" id="{04CF15E6-CD5E-4005-9BD5-697BA5DAC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348" name="文字方塊 86">
            <a:extLst>
              <a:ext uri="{FF2B5EF4-FFF2-40B4-BE49-F238E27FC236}">
                <a16:creationId xmlns:a16="http://schemas.microsoft.com/office/drawing/2014/main" id="{9DC83B92-EC29-4962-829A-9A92B7C67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向右箭號 79">
            <a:extLst>
              <a:ext uri="{FF2B5EF4-FFF2-40B4-BE49-F238E27FC236}">
                <a16:creationId xmlns:a16="http://schemas.microsoft.com/office/drawing/2014/main" id="{3DC565DB-7111-4B09-8A5D-0DC100FF2AC6}"/>
              </a:ext>
            </a:extLst>
          </p:cNvPr>
          <p:cNvSpPr/>
          <p:nvPr/>
        </p:nvSpPr>
        <p:spPr>
          <a:xfrm>
            <a:off x="8524892" y="378619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4352" name="文字方塊 82">
            <a:extLst>
              <a:ext uri="{FF2B5EF4-FFF2-40B4-BE49-F238E27FC236}">
                <a16:creationId xmlns:a16="http://schemas.microsoft.com/office/drawing/2014/main" id="{9C6098BA-AD01-47BB-8E6B-D17E181A4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10654006-D631-45DD-8A92-A55E06194330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3DDFFF62-C9B4-4947-A19A-C428AD719158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A9E5D7AE-503C-4B62-9512-8AA99BDE3C0B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D0908123-CC6C-4DFF-A0A2-8C34FF17CC86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3" name="向右箭號 92">
            <a:extLst>
              <a:ext uri="{FF2B5EF4-FFF2-40B4-BE49-F238E27FC236}">
                <a16:creationId xmlns:a16="http://schemas.microsoft.com/office/drawing/2014/main" id="{1243B7F4-3062-4D79-9977-F5287503C56C}"/>
              </a:ext>
            </a:extLst>
          </p:cNvPr>
          <p:cNvSpPr/>
          <p:nvPr/>
        </p:nvSpPr>
        <p:spPr>
          <a:xfrm>
            <a:off x="5524496" y="60007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54EE3BF0-FBEB-4B41-8EBF-D830251C346C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A2B4B7AB-80F9-43F5-94B3-8A7F75383893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37096568-B3FB-4162-9DE4-5C204CE87FB7}"/>
              </a:ext>
            </a:extLst>
          </p:cNvPr>
          <p:cNvSpPr/>
          <p:nvPr/>
        </p:nvSpPr>
        <p:spPr>
          <a:xfrm>
            <a:off x="5024438" y="385762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5C0B731-A081-4368-A238-692C84A59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6" y="528637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ECCA2283-42D2-4954-A9ED-DF5E83D4D452}"/>
              </a:ext>
            </a:extLst>
          </p:cNvPr>
          <p:cNvSpPr/>
          <p:nvPr/>
        </p:nvSpPr>
        <p:spPr>
          <a:xfrm>
            <a:off x="5381626" y="4143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6" grpId="0" animBg="1"/>
      <p:bldP spid="86" grpId="1" animBg="1"/>
      <p:bldP spid="92" grpId="0" animBg="1"/>
      <p:bldP spid="92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/>
      <p:bldP spid="9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橢圓 94">
            <a:extLst>
              <a:ext uri="{FF2B5EF4-FFF2-40B4-BE49-F238E27FC236}">
                <a16:creationId xmlns:a16="http://schemas.microsoft.com/office/drawing/2014/main" id="{B4656F14-F7C7-4AB0-A97E-E5DA15DF2937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766C5198-9B53-430D-825D-28A2653209A4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5364" name="標題 1">
            <a:extLst>
              <a:ext uri="{FF2B5EF4-FFF2-40B4-BE49-F238E27FC236}">
                <a16:creationId xmlns:a16="http://schemas.microsoft.com/office/drawing/2014/main" id="{B9200D13-E45A-496F-97CC-1B23A690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77C6F-EDD3-4E3A-A48D-CBFFD69B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366" name="文字方塊 17">
            <a:extLst>
              <a:ext uri="{FF2B5EF4-FFF2-40B4-BE49-F238E27FC236}">
                <a16:creationId xmlns:a16="http://schemas.microsoft.com/office/drawing/2014/main" id="{38159CD6-63BC-46B1-8F82-2352D2C78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1316BE96-03D6-4B5A-9F81-4C28BA7F6A92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15368" name="群組 49">
            <a:extLst>
              <a:ext uri="{FF2B5EF4-FFF2-40B4-BE49-F238E27FC236}">
                <a16:creationId xmlns:a16="http://schemas.microsoft.com/office/drawing/2014/main" id="{AF145FBD-2B0C-4756-A78D-0B97DBBCE968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128835DF-14D0-4173-AD4A-DF9284602F0C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59FFEF71-3CAA-4330-99CE-2A1154F3DBB5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3C4B4A74-3331-4CFC-8CD7-550E6CC18E69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45B62C7D-1586-41C6-B5A6-6E70193E3D5D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781330C7-61C1-4895-B19C-496EACAD9D38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D580122D-00A7-44FD-B5AC-11473AF3A78B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E574F903-D967-4814-91F7-E995C169A1EA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84213DBC-F182-4935-94CD-DB1469F013D1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A51FFDCA-6086-404C-AA73-28FD6D9385D8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59DD5835-5896-42B5-BAB1-6477ED755231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1F6C5E52-30F8-4FAE-9710-7ACE2C5F546E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B3D8300D-E305-4609-AC31-32C824EA5D65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77CC4EA0-0E4D-4E12-B453-9CFA8E48DAD4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C69962EB-EF3D-4218-8082-1EDC7E6BDE4A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AC58D93D-9267-4E26-968F-DC31E70A295E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9F50C3D3-9E38-49F7-9B85-A34C0A5214A8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A537E2CF-EB2A-413A-82B8-8F8062B1788E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22725F5-6C67-4BEA-9D4E-CBCD3DF533F6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15FB142A-91BF-4693-B8B5-77A3EE8E5FEE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60F7131B-4DA3-46FB-B98E-9021879ADBE9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A32096F3-75D1-42FC-80E5-53A9678AC2E4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92C2B00F-8D6F-4961-BB8F-BAA0288501A9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11E9C169-FE65-47A2-A77B-A5A92397C9BA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92BDC23-CAB9-47E4-9FA4-D4570BBF1CE9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D018D73E-5186-4642-9D8F-E56AA03CA761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6839F96F-853C-408C-A1D3-1B3DC8F50B15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A3CBF477-1847-4C6F-A252-3827FF16DC4E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F46575D5-6208-41ED-82C6-E7B5D1344E5C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369" name="文字方塊 49">
            <a:extLst>
              <a:ext uri="{FF2B5EF4-FFF2-40B4-BE49-F238E27FC236}">
                <a16:creationId xmlns:a16="http://schemas.microsoft.com/office/drawing/2014/main" id="{56B3D814-A5B0-4050-9E93-35A6F61B4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370" name="文字方塊 47">
            <a:extLst>
              <a:ext uri="{FF2B5EF4-FFF2-40B4-BE49-F238E27FC236}">
                <a16:creationId xmlns:a16="http://schemas.microsoft.com/office/drawing/2014/main" id="{FD4A0CAF-947A-45B0-81FD-72B2FAF8F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371" name="文字方塊 84">
            <a:extLst>
              <a:ext uri="{FF2B5EF4-FFF2-40B4-BE49-F238E27FC236}">
                <a16:creationId xmlns:a16="http://schemas.microsoft.com/office/drawing/2014/main" id="{2C1F7250-83CF-4E6A-A4CA-4E8357F3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372" name="文字方塊 90">
            <a:extLst>
              <a:ext uri="{FF2B5EF4-FFF2-40B4-BE49-F238E27FC236}">
                <a16:creationId xmlns:a16="http://schemas.microsoft.com/office/drawing/2014/main" id="{805C70BE-180B-4567-AC12-2100AF290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373" name="文字方塊 86">
            <a:extLst>
              <a:ext uri="{FF2B5EF4-FFF2-40B4-BE49-F238E27FC236}">
                <a16:creationId xmlns:a16="http://schemas.microsoft.com/office/drawing/2014/main" id="{4A1AF7A5-BA96-4E06-87C3-FD061F4F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374" name="文字方塊 82">
            <a:extLst>
              <a:ext uri="{FF2B5EF4-FFF2-40B4-BE49-F238E27FC236}">
                <a16:creationId xmlns:a16="http://schemas.microsoft.com/office/drawing/2014/main" id="{278DD7C5-771A-4643-AF5F-0442A73B6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F0C708A7-99E9-44B8-8102-C95F5C25C328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3" name="向右箭號 92">
            <a:extLst>
              <a:ext uri="{FF2B5EF4-FFF2-40B4-BE49-F238E27FC236}">
                <a16:creationId xmlns:a16="http://schemas.microsoft.com/office/drawing/2014/main" id="{519BBC84-6A2B-408C-B318-539647C11393}"/>
              </a:ext>
            </a:extLst>
          </p:cNvPr>
          <p:cNvSpPr/>
          <p:nvPr/>
        </p:nvSpPr>
        <p:spPr>
          <a:xfrm>
            <a:off x="5524496" y="60007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5379" name="文字方塊 96">
            <a:extLst>
              <a:ext uri="{FF2B5EF4-FFF2-40B4-BE49-F238E27FC236}">
                <a16:creationId xmlns:a16="http://schemas.microsoft.com/office/drawing/2014/main" id="{B9CAAFE7-E8DF-4554-AF4B-E282E6FE4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6" y="528637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802619AF-5749-4CED-AABC-8EE2C25DBCFD}"/>
              </a:ext>
            </a:extLst>
          </p:cNvPr>
          <p:cNvSpPr/>
          <p:nvPr/>
        </p:nvSpPr>
        <p:spPr>
          <a:xfrm>
            <a:off x="5381626" y="4143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1" name="向右箭號 80">
            <a:extLst>
              <a:ext uri="{FF2B5EF4-FFF2-40B4-BE49-F238E27FC236}">
                <a16:creationId xmlns:a16="http://schemas.microsoft.com/office/drawing/2014/main" id="{99A03872-DC2C-415A-A524-5CCB2BCCB49E}"/>
              </a:ext>
            </a:extLst>
          </p:cNvPr>
          <p:cNvSpPr/>
          <p:nvPr/>
        </p:nvSpPr>
        <p:spPr>
          <a:xfrm>
            <a:off x="8524892" y="378619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4" name="向右箭號 83">
            <a:extLst>
              <a:ext uri="{FF2B5EF4-FFF2-40B4-BE49-F238E27FC236}">
                <a16:creationId xmlns:a16="http://schemas.microsoft.com/office/drawing/2014/main" id="{F5D15608-93A0-45B3-AB26-3E72585E2950}"/>
              </a:ext>
            </a:extLst>
          </p:cNvPr>
          <p:cNvSpPr/>
          <p:nvPr/>
        </p:nvSpPr>
        <p:spPr>
          <a:xfrm>
            <a:off x="7810512" y="307181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8" name="向右箭號 87">
            <a:extLst>
              <a:ext uri="{FF2B5EF4-FFF2-40B4-BE49-F238E27FC236}">
                <a16:creationId xmlns:a16="http://schemas.microsoft.com/office/drawing/2014/main" id="{0D5A854A-8F09-46BE-95EE-97B27D29B63D}"/>
              </a:ext>
            </a:extLst>
          </p:cNvPr>
          <p:cNvSpPr/>
          <p:nvPr/>
        </p:nvSpPr>
        <p:spPr>
          <a:xfrm>
            <a:off x="8524892" y="24288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92DD39A0-58AE-43F7-97AD-5EA49F4A94C3}"/>
              </a:ext>
            </a:extLst>
          </p:cNvPr>
          <p:cNvSpPr/>
          <p:nvPr/>
        </p:nvSpPr>
        <p:spPr>
          <a:xfrm>
            <a:off x="5024438" y="385762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02276684-9B07-4801-A956-7DE348EF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6" y="5286375"/>
            <a:ext cx="37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CA4065E3-C4C6-4F64-B2D6-AAE6F57B2A02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4" grpId="0" animBg="1"/>
      <p:bldP spid="94" grpId="1" animBg="1"/>
      <p:bldP spid="35" grpId="0" animBg="1"/>
      <p:bldP spid="89" grpId="0" animBg="1"/>
      <p:bldP spid="98" grpId="0" animBg="1"/>
      <p:bldP spid="99" grpId="0" animBg="1"/>
      <p:bldP spid="99" grpId="1" animBg="1"/>
      <p:bldP spid="100" grpId="0"/>
      <p:bldP spid="101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11618E4D-A872-4431-A855-54D14A5E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A1CEA-B2C5-4DC0-A071-51874CDB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8" name="文字方塊 17">
            <a:extLst>
              <a:ext uri="{FF2B5EF4-FFF2-40B4-BE49-F238E27FC236}">
                <a16:creationId xmlns:a16="http://schemas.microsoft.com/office/drawing/2014/main" id="{98BC7A79-C30F-43F7-B76A-B4D11BF41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6389" name="群組 49">
            <a:extLst>
              <a:ext uri="{FF2B5EF4-FFF2-40B4-BE49-F238E27FC236}">
                <a16:creationId xmlns:a16="http://schemas.microsoft.com/office/drawing/2014/main" id="{DB251537-D8D0-4940-BB1A-92CA8FA5547B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9942AD24-D38B-4D1E-BE06-8069E2029B75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7ED4F1BC-9716-467C-A2B9-57ACF6D7D5FB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91E74940-1525-49F8-82BE-CC9D95629528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7C0A4214-F577-43B1-904C-40C901A481F7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1AF106D8-B990-42A2-A3A2-1225126D6033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33DF9934-531D-4195-AF8E-751D58AD1E26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73C334BA-7ABB-4F2C-8311-B3F0F3E8B245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BF89E1B-9CD6-448A-A782-68DCF29CF171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4B7C4064-57E8-4EF5-8607-068F84E895B6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E9DDD553-A737-4AD1-B876-A9215F7663C1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929C6D3-B632-497F-914E-213086483A6C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114A978E-28AE-4880-873A-568439C2889F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66931D43-F47B-4A58-98D4-13096387BCE7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C38BBBEB-D634-4AEF-825A-739B74FA56BE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DCB1AD30-676F-4ACD-8495-B1A4F19BA0A2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8884F86-BB23-443B-AE96-2265D36C7AD2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5BA7BCC9-DF8F-494F-9C59-83541E51A9F7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451D649-2C90-4F37-A074-9B8E161722A8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15B676CA-A662-4E92-AABF-FB0FFA8496A1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5B522E7B-584C-4143-B30F-5A934884276E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F9AC5477-1A73-486E-BA54-1ABF7312E0B5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7CB01584-1D4C-4856-AD93-9058A5AE4FAF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996A2FA4-C79A-4C0F-9640-D117F50F7974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2C10658-A2BF-4218-A44A-F0C8B8AD9830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7A7832B5-83E5-4A88-AF64-EF0E9F329A5D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09EACEF2-2105-412F-BBE5-6F9FF90DF4F6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F94ECCF2-FF96-4C3E-AD8B-3207C66D5165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D64F2093-5441-40EF-A6BD-D95FBC357E70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390" name="文字方塊 49">
            <a:extLst>
              <a:ext uri="{FF2B5EF4-FFF2-40B4-BE49-F238E27FC236}">
                <a16:creationId xmlns:a16="http://schemas.microsoft.com/office/drawing/2014/main" id="{D08F1F74-110E-4A7D-9A84-E7D48146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391" name="文字方塊 47">
            <a:extLst>
              <a:ext uri="{FF2B5EF4-FFF2-40B4-BE49-F238E27FC236}">
                <a16:creationId xmlns:a16="http://schemas.microsoft.com/office/drawing/2014/main" id="{522F2D19-7CCF-44B1-A9BA-D63C178F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392" name="文字方塊 84">
            <a:extLst>
              <a:ext uri="{FF2B5EF4-FFF2-40B4-BE49-F238E27FC236}">
                <a16:creationId xmlns:a16="http://schemas.microsoft.com/office/drawing/2014/main" id="{DBD233E1-768D-4352-9735-E49D79B67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393" name="文字方塊 90">
            <a:extLst>
              <a:ext uri="{FF2B5EF4-FFF2-40B4-BE49-F238E27FC236}">
                <a16:creationId xmlns:a16="http://schemas.microsoft.com/office/drawing/2014/main" id="{1871F9A9-2E9F-472B-BC8A-7AD75AA0A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394" name="文字方塊 86">
            <a:extLst>
              <a:ext uri="{FF2B5EF4-FFF2-40B4-BE49-F238E27FC236}">
                <a16:creationId xmlns:a16="http://schemas.microsoft.com/office/drawing/2014/main" id="{22909D12-9AD1-4F1D-8BA6-F55175CF5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395" name="文字方塊 82">
            <a:extLst>
              <a:ext uri="{FF2B5EF4-FFF2-40B4-BE49-F238E27FC236}">
                <a16:creationId xmlns:a16="http://schemas.microsoft.com/office/drawing/2014/main" id="{94FCA43B-A735-4F2E-B0A3-BBCEEB5E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396" name="文字方塊 96">
            <a:extLst>
              <a:ext uri="{FF2B5EF4-FFF2-40B4-BE49-F238E27FC236}">
                <a16:creationId xmlns:a16="http://schemas.microsoft.com/office/drawing/2014/main" id="{AE92B9EE-DAC2-4AB8-A244-8782F599D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6" y="528637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向右箭號 87">
            <a:extLst>
              <a:ext uri="{FF2B5EF4-FFF2-40B4-BE49-F238E27FC236}">
                <a16:creationId xmlns:a16="http://schemas.microsoft.com/office/drawing/2014/main" id="{55A203C4-042F-4A77-A89F-669FB25672CF}"/>
              </a:ext>
            </a:extLst>
          </p:cNvPr>
          <p:cNvSpPr/>
          <p:nvPr/>
        </p:nvSpPr>
        <p:spPr>
          <a:xfrm>
            <a:off x="9239272" y="307181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6400" name="文字方塊 99">
            <a:extLst>
              <a:ext uri="{FF2B5EF4-FFF2-40B4-BE49-F238E27FC236}">
                <a16:creationId xmlns:a16="http://schemas.microsoft.com/office/drawing/2014/main" id="{D93D4E45-1960-4076-92C5-756E5A759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6" y="5286375"/>
            <a:ext cx="37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999DD09C-ACC3-449C-83EE-D11BC89403B3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BE8F67A2-24D8-4DDF-81E0-B0AC4DC61801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ABC2176C-3F2F-469A-8265-5B20FAE17F83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004AB441-9309-4C05-8E9A-1F589A379B92}"/>
              </a:ext>
            </a:extLst>
          </p:cNvPr>
          <p:cNvSpPr/>
          <p:nvPr/>
        </p:nvSpPr>
        <p:spPr>
          <a:xfrm>
            <a:off x="4953001" y="357187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999C842F-34A9-4E13-8688-DD77528155C3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13749778-71EE-451F-9B9F-840F6A43ECA6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2" name="向右箭號 101">
            <a:extLst>
              <a:ext uri="{FF2B5EF4-FFF2-40B4-BE49-F238E27FC236}">
                <a16:creationId xmlns:a16="http://schemas.microsoft.com/office/drawing/2014/main" id="{E88D2A56-A4CE-43A5-9CA4-FDE73ED62120}"/>
              </a:ext>
            </a:extLst>
          </p:cNvPr>
          <p:cNvSpPr/>
          <p:nvPr/>
        </p:nvSpPr>
        <p:spPr>
          <a:xfrm>
            <a:off x="5524496" y="60007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C8FEE677-1E57-460C-8306-3A70297B10E2}"/>
              </a:ext>
            </a:extLst>
          </p:cNvPr>
          <p:cNvSpPr/>
          <p:nvPr/>
        </p:nvSpPr>
        <p:spPr>
          <a:xfrm>
            <a:off x="4953001" y="385762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47DB9434-E622-418F-B3F5-82D7DBB68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9" y="528637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BA40E10A-EC2B-4820-A8E3-8330F55C70B6}"/>
              </a:ext>
            </a:extLst>
          </p:cNvPr>
          <p:cNvSpPr/>
          <p:nvPr/>
        </p:nvSpPr>
        <p:spPr>
          <a:xfrm>
            <a:off x="5381626" y="414337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82" grpId="0" animBg="1"/>
      <p:bldP spid="82" grpId="1" animBg="1"/>
      <p:bldP spid="86" grpId="0" animBg="1"/>
      <p:bldP spid="86" grpId="1" animBg="1"/>
      <p:bldP spid="92" grpId="0" animBg="1"/>
      <p:bldP spid="92" grpId="1" animBg="1"/>
      <p:bldP spid="96" grpId="0" animBg="1"/>
      <p:bldP spid="96" grpId="1" animBg="1"/>
      <p:bldP spid="103" grpId="0" animBg="1"/>
      <p:bldP spid="103" grpId="1" animBg="1"/>
      <p:bldP spid="104" grpId="0"/>
      <p:bldP spid="10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橢圓 95">
            <a:extLst>
              <a:ext uri="{FF2B5EF4-FFF2-40B4-BE49-F238E27FC236}">
                <a16:creationId xmlns:a16="http://schemas.microsoft.com/office/drawing/2014/main" id="{757DBBB7-D6DA-4B5D-BA98-F5A84A7CBF95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65079A50-16C8-45C5-B71F-9AEBA84ED073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7412" name="標題 1">
            <a:extLst>
              <a:ext uri="{FF2B5EF4-FFF2-40B4-BE49-F238E27FC236}">
                <a16:creationId xmlns:a16="http://schemas.microsoft.com/office/drawing/2014/main" id="{4CEA26F1-317B-48D0-A790-57F35A71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E494C9-8850-4605-A3DF-3E2EF391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414" name="文字方塊 17">
            <a:extLst>
              <a:ext uri="{FF2B5EF4-FFF2-40B4-BE49-F238E27FC236}">
                <a16:creationId xmlns:a16="http://schemas.microsoft.com/office/drawing/2014/main" id="{4A69C034-9727-4C9D-9AA5-ADFD1C498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415" name="群組 49">
            <a:extLst>
              <a:ext uri="{FF2B5EF4-FFF2-40B4-BE49-F238E27FC236}">
                <a16:creationId xmlns:a16="http://schemas.microsoft.com/office/drawing/2014/main" id="{C778B2F4-C2C9-4A35-ACB6-4A3D2A43343F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5AA6D31-FA24-4DBD-AD1E-482642E5612F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60F4E08D-9BA0-4148-8D16-3395124DDE6C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C2174802-FB37-4D43-A055-C36C0431C56B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CB8FCA29-EED5-4590-AE07-77B0E17EA542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FECC2756-B3A9-4BB5-A3E1-BC80C40C5862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A7242EC-9263-4F77-8102-215BD6FDE809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AD5A5BF0-3C6F-4D5E-9C64-9625FCE9CC9C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AAA36336-5E6C-4775-9DBF-9BC4E8288D3F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5811D6B7-0515-476D-BDF5-99FC2C9A6E3E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07554EAB-DBC9-4AC4-8CEB-2CD1727878F4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80F5176C-6A17-491F-B801-DB86CC4D4E8C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52162264-2AF2-45F6-9AD6-8A9753B3A0B6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ECC452BD-D383-458D-B87A-3384D527640E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FA86BB32-84B9-45E8-80A6-766BDE9A112B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B206072F-1484-4C6B-BB9C-C209FC9EEC4A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EEB8CB16-BD12-4908-93F8-C52ECD9D3FAB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A13A270-0B90-4489-A819-C8492B2D06E1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2662624-7CA6-49A1-B08E-F8C4EAAAFA7A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B9DB25AD-CBC9-4E96-AB18-6ED1C5677E74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9BDACD1A-436C-46F0-8B10-D2E1B765F481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BC5E5E87-98A4-4C29-9D99-4B85AE7FA9DE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BDDF4544-4962-4EF9-AA44-7287C6D19FA1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B890233D-915D-4B84-BD1F-A55481A3E744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AC359703-4F43-4135-815E-3F2F41173A5D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39CCD3E8-46C8-4BF7-B55C-AD72F4901F62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08FD2977-4AD4-4CE4-B7F7-A8DB0C3A8B62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317BD625-0F78-4608-A61C-9D89C4170F00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8187A704-9F70-4C2E-8230-A87026A801E3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416" name="文字方塊 49">
            <a:extLst>
              <a:ext uri="{FF2B5EF4-FFF2-40B4-BE49-F238E27FC236}">
                <a16:creationId xmlns:a16="http://schemas.microsoft.com/office/drawing/2014/main" id="{AEB3E68E-6655-44CD-BBD7-8DA2FC5DE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417" name="文字方塊 47">
            <a:extLst>
              <a:ext uri="{FF2B5EF4-FFF2-40B4-BE49-F238E27FC236}">
                <a16:creationId xmlns:a16="http://schemas.microsoft.com/office/drawing/2014/main" id="{336A2FA1-66FD-4CE2-9DCB-C3C2433C2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418" name="文字方塊 84">
            <a:extLst>
              <a:ext uri="{FF2B5EF4-FFF2-40B4-BE49-F238E27FC236}">
                <a16:creationId xmlns:a16="http://schemas.microsoft.com/office/drawing/2014/main" id="{31B693D5-56E4-41DA-8832-A593FABE8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419" name="文字方塊 90">
            <a:extLst>
              <a:ext uri="{FF2B5EF4-FFF2-40B4-BE49-F238E27FC236}">
                <a16:creationId xmlns:a16="http://schemas.microsoft.com/office/drawing/2014/main" id="{FE794CB2-7BCA-4B6B-87B8-359F24239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420" name="文字方塊 86">
            <a:extLst>
              <a:ext uri="{FF2B5EF4-FFF2-40B4-BE49-F238E27FC236}">
                <a16:creationId xmlns:a16="http://schemas.microsoft.com/office/drawing/2014/main" id="{2777F64D-E21B-4EE0-B38F-31E71B54F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421" name="文字方塊 82">
            <a:extLst>
              <a:ext uri="{FF2B5EF4-FFF2-40B4-BE49-F238E27FC236}">
                <a16:creationId xmlns:a16="http://schemas.microsoft.com/office/drawing/2014/main" id="{F499222B-9128-44EF-8C1F-5E0A7707C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422" name="文字方塊 96">
            <a:extLst>
              <a:ext uri="{FF2B5EF4-FFF2-40B4-BE49-F238E27FC236}">
                <a16:creationId xmlns:a16="http://schemas.microsoft.com/office/drawing/2014/main" id="{783ECE49-661B-4491-A784-13AE2D18A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6" y="528637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423" name="文字方塊 99">
            <a:extLst>
              <a:ext uri="{FF2B5EF4-FFF2-40B4-BE49-F238E27FC236}">
                <a16:creationId xmlns:a16="http://schemas.microsoft.com/office/drawing/2014/main" id="{A1393A23-0172-41E2-8959-D51582427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6" y="5286375"/>
            <a:ext cx="37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3CE7EAA4-426E-4B99-A2F8-A52BE5125DBF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2" name="向右箭號 101">
            <a:extLst>
              <a:ext uri="{FF2B5EF4-FFF2-40B4-BE49-F238E27FC236}">
                <a16:creationId xmlns:a16="http://schemas.microsoft.com/office/drawing/2014/main" id="{F3786975-5C4E-4154-889E-D3F5AB81F3DA}"/>
              </a:ext>
            </a:extLst>
          </p:cNvPr>
          <p:cNvSpPr/>
          <p:nvPr/>
        </p:nvSpPr>
        <p:spPr>
          <a:xfrm>
            <a:off x="5524496" y="60007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7428" name="文字方塊 103">
            <a:extLst>
              <a:ext uri="{FF2B5EF4-FFF2-40B4-BE49-F238E27FC236}">
                <a16:creationId xmlns:a16="http://schemas.microsoft.com/office/drawing/2014/main" id="{9CBF1DA3-7CCE-4097-AD3C-F59EF7EE9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9" y="528637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BE0014DC-86C7-49D6-AD9B-73BE7510933D}"/>
              </a:ext>
            </a:extLst>
          </p:cNvPr>
          <p:cNvSpPr/>
          <p:nvPr/>
        </p:nvSpPr>
        <p:spPr>
          <a:xfrm>
            <a:off x="5381626" y="414337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1" name="向右箭號 80">
            <a:extLst>
              <a:ext uri="{FF2B5EF4-FFF2-40B4-BE49-F238E27FC236}">
                <a16:creationId xmlns:a16="http://schemas.microsoft.com/office/drawing/2014/main" id="{B689C044-D6D6-4206-8138-98440ABEC78C}"/>
              </a:ext>
            </a:extLst>
          </p:cNvPr>
          <p:cNvSpPr/>
          <p:nvPr/>
        </p:nvSpPr>
        <p:spPr>
          <a:xfrm>
            <a:off x="9239272" y="307181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4" name="向右箭號 83">
            <a:extLst>
              <a:ext uri="{FF2B5EF4-FFF2-40B4-BE49-F238E27FC236}">
                <a16:creationId xmlns:a16="http://schemas.microsoft.com/office/drawing/2014/main" id="{AC338453-68B8-4697-8476-C4287801468F}"/>
              </a:ext>
            </a:extLst>
          </p:cNvPr>
          <p:cNvSpPr/>
          <p:nvPr/>
        </p:nvSpPr>
        <p:spPr>
          <a:xfrm>
            <a:off x="8524892" y="235743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2" grpId="0" animBg="1"/>
      <p:bldP spid="92" grpId="1" animBg="1"/>
      <p:bldP spid="101" grpId="0" animBg="1"/>
      <p:bldP spid="10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>
            <a:extLst>
              <a:ext uri="{FF2B5EF4-FFF2-40B4-BE49-F238E27FC236}">
                <a16:creationId xmlns:a16="http://schemas.microsoft.com/office/drawing/2014/main" id="{4EE3FB48-7100-4BB3-BEAF-239E8D86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70760-FD34-4082-A05D-52F1482B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dirty="0"/>
          </a:p>
          <a:p>
            <a:pPr>
              <a:defRPr/>
            </a:pPr>
            <a:r>
              <a:rPr lang="en-US" altLang="zh-TW" dirty="0"/>
              <a:t>Preorder Traversal</a:t>
            </a:r>
            <a:br>
              <a:rPr lang="en-US" altLang="zh-TW" dirty="0"/>
            </a:b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rule: 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436" name="群組 51">
            <a:extLst>
              <a:ext uri="{FF2B5EF4-FFF2-40B4-BE49-F238E27FC236}">
                <a16:creationId xmlns:a16="http://schemas.microsoft.com/office/drawing/2014/main" id="{7526BBFD-5E03-4030-B67A-5E247F275813}"/>
              </a:ext>
            </a:extLst>
          </p:cNvPr>
          <p:cNvGrpSpPr>
            <a:grpSpLocks/>
          </p:cNvGrpSpPr>
          <p:nvPr/>
        </p:nvGrpSpPr>
        <p:grpSpPr bwMode="auto">
          <a:xfrm>
            <a:off x="3095626" y="2630489"/>
            <a:ext cx="2500313" cy="369887"/>
            <a:chOff x="285720" y="5286388"/>
            <a:chExt cx="2500330" cy="369332"/>
          </a:xfrm>
        </p:grpSpPr>
        <p:sp>
          <p:nvSpPr>
            <p:cNvPr id="18459" name="文字方塊 49">
              <a:extLst>
                <a:ext uri="{FF2B5EF4-FFF2-40B4-BE49-F238E27FC236}">
                  <a16:creationId xmlns:a16="http://schemas.microsoft.com/office/drawing/2014/main" id="{8FF10291-BBBC-429D-91FF-593369EB7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60" name="文字方塊 47">
              <a:extLst>
                <a:ext uri="{FF2B5EF4-FFF2-40B4-BE49-F238E27FC236}">
                  <a16:creationId xmlns:a16="http://schemas.microsoft.com/office/drawing/2014/main" id="{E8326896-0769-43D3-B800-28DFE7D31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0" y="52863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61" name="文字方塊 84">
              <a:extLst>
                <a:ext uri="{FF2B5EF4-FFF2-40B4-BE49-F238E27FC236}">
                  <a16:creationId xmlns:a16="http://schemas.microsoft.com/office/drawing/2014/main" id="{D45F288B-A571-44CF-91FF-A0A95A705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7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62" name="文字方塊 90">
              <a:extLst>
                <a:ext uri="{FF2B5EF4-FFF2-40B4-BE49-F238E27FC236}">
                  <a16:creationId xmlns:a16="http://schemas.microsoft.com/office/drawing/2014/main" id="{00256A8E-C0F0-4FF6-865E-B3F6AFC1D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26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63" name="文字方塊 86">
              <a:extLst>
                <a:ext uri="{FF2B5EF4-FFF2-40B4-BE49-F238E27FC236}">
                  <a16:creationId xmlns:a16="http://schemas.microsoft.com/office/drawing/2014/main" id="{C021DE6D-2E6C-41F6-8D5B-3C171B5A1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64" name="文字方塊 82">
              <a:extLst>
                <a:ext uri="{FF2B5EF4-FFF2-40B4-BE49-F238E27FC236}">
                  <a16:creationId xmlns:a16="http://schemas.microsoft.com/office/drawing/2014/main" id="{32B6475B-B641-4659-9095-DA3FC7427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65" name="文字方塊 96">
              <a:extLst>
                <a:ext uri="{FF2B5EF4-FFF2-40B4-BE49-F238E27FC236}">
                  <a16:creationId xmlns:a16="http://schemas.microsoft.com/office/drawing/2014/main" id="{B66B7B54-16FE-48B7-85AC-45E3089AC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286388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66" name="文字方塊 99">
              <a:extLst>
                <a:ext uri="{FF2B5EF4-FFF2-40B4-BE49-F238E27FC236}">
                  <a16:creationId xmlns:a16="http://schemas.microsoft.com/office/drawing/2014/main" id="{442F7F5F-892E-42E7-9FA8-6790B4E6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5286388"/>
              <a:ext cx="373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67" name="文字方塊 103">
              <a:extLst>
                <a:ext uri="{FF2B5EF4-FFF2-40B4-BE49-F238E27FC236}">
                  <a16:creationId xmlns:a16="http://schemas.microsoft.com/office/drawing/2014/main" id="{B261BBC9-D7BE-4FDE-BA14-A9DEA12DC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716" y="528638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80" name="橢圓 79">
            <a:extLst>
              <a:ext uri="{FF2B5EF4-FFF2-40B4-BE49-F238E27FC236}">
                <a16:creationId xmlns:a16="http://schemas.microsoft.com/office/drawing/2014/main" id="{FB5418FA-D8E5-4660-8251-78E061A86CCF}"/>
              </a:ext>
            </a:extLst>
          </p:cNvPr>
          <p:cNvSpPr/>
          <p:nvPr/>
        </p:nvSpPr>
        <p:spPr>
          <a:xfrm>
            <a:off x="4524375" y="3783014"/>
            <a:ext cx="642938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995E661-A8A4-478F-930D-6DCD1836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3783013"/>
            <a:ext cx="500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6305E2DA-59DF-47E5-AAF7-DA4E19AB4E6C}"/>
              </a:ext>
            </a:extLst>
          </p:cNvPr>
          <p:cNvSpPr/>
          <p:nvPr/>
        </p:nvSpPr>
        <p:spPr>
          <a:xfrm>
            <a:off x="3952875" y="4637089"/>
            <a:ext cx="642938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2D764B2-BE2F-422D-AD6D-726632F5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4637088"/>
            <a:ext cx="500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8D2202A6-A363-4DAD-A91C-60D4A782AD5F}"/>
              </a:ext>
            </a:extLst>
          </p:cNvPr>
          <p:cNvSpPr/>
          <p:nvPr/>
        </p:nvSpPr>
        <p:spPr>
          <a:xfrm>
            <a:off x="5095875" y="4640264"/>
            <a:ext cx="642938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6F30784F-3596-44B1-BC3E-40BE4DD43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4640263"/>
            <a:ext cx="500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4F3287C5-C47E-4C3A-BBBE-83CE01243A10}"/>
              </a:ext>
            </a:extLst>
          </p:cNvPr>
          <p:cNvCxnSpPr/>
          <p:nvPr/>
        </p:nvCxnSpPr>
        <p:spPr>
          <a:xfrm rot="5400000">
            <a:off x="4305300" y="4381500"/>
            <a:ext cx="388938" cy="19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2948DBA-8555-458B-A3A4-05B9BC0B9C36}"/>
              </a:ext>
            </a:extLst>
          </p:cNvPr>
          <p:cNvCxnSpPr>
            <a:stCxn id="80" idx="5"/>
          </p:cNvCxnSpPr>
          <p:nvPr/>
        </p:nvCxnSpPr>
        <p:spPr>
          <a:xfrm rot="16200000" flipH="1">
            <a:off x="4970464" y="4435476"/>
            <a:ext cx="382587" cy="1762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4F3DB125-1A29-4D49-860F-96466D47090A}"/>
              </a:ext>
            </a:extLst>
          </p:cNvPr>
          <p:cNvCxnSpPr/>
          <p:nvPr/>
        </p:nvCxnSpPr>
        <p:spPr>
          <a:xfrm rot="5400000">
            <a:off x="4310064" y="4429126"/>
            <a:ext cx="357187" cy="214313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B4E63D0-3762-4820-99D9-56C4D8BEB693}"/>
              </a:ext>
            </a:extLst>
          </p:cNvPr>
          <p:cNvCxnSpPr>
            <a:stCxn id="86" idx="6"/>
            <a:endCxn id="90" idx="1"/>
          </p:cNvCxnSpPr>
          <p:nvPr/>
        </p:nvCxnSpPr>
        <p:spPr>
          <a:xfrm>
            <a:off x="4595813" y="4957763"/>
            <a:ext cx="571500" cy="4762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9E1E3942-48DC-4DCC-996E-934B8401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5273675"/>
            <a:ext cx="6884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For each node print “root node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→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left child node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→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right child node”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107">
            <a:extLst>
              <a:ext uri="{FF2B5EF4-FFF2-40B4-BE49-F238E27FC236}">
                <a16:creationId xmlns:a16="http://schemas.microsoft.com/office/drawing/2014/main" id="{FDF0E70B-FB55-4B3F-9089-BDD4736602B9}"/>
              </a:ext>
            </a:extLst>
          </p:cNvPr>
          <p:cNvGrpSpPr>
            <a:grpSpLocks/>
          </p:cNvGrpSpPr>
          <p:nvPr/>
        </p:nvGrpSpPr>
        <p:grpSpPr bwMode="auto">
          <a:xfrm>
            <a:off x="3452813" y="5929314"/>
            <a:ext cx="2500312" cy="369887"/>
            <a:chOff x="285720" y="5286388"/>
            <a:chExt cx="2500330" cy="369332"/>
          </a:xfrm>
        </p:grpSpPr>
        <p:sp>
          <p:nvSpPr>
            <p:cNvPr id="18450" name="文字方塊 108">
              <a:extLst>
                <a:ext uri="{FF2B5EF4-FFF2-40B4-BE49-F238E27FC236}">
                  <a16:creationId xmlns:a16="http://schemas.microsoft.com/office/drawing/2014/main" id="{1CD4E9D7-CC3C-46C5-901D-6D547A900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286388"/>
              <a:ext cx="373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51" name="文字方塊 109">
              <a:extLst>
                <a:ext uri="{FF2B5EF4-FFF2-40B4-BE49-F238E27FC236}">
                  <a16:creationId xmlns:a16="http://schemas.microsoft.com/office/drawing/2014/main" id="{34CB4449-58E4-4C18-A61E-5B2D58FF0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0" y="5286388"/>
              <a:ext cx="3321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52" name="文字方塊 110">
              <a:extLst>
                <a:ext uri="{FF2B5EF4-FFF2-40B4-BE49-F238E27FC236}">
                  <a16:creationId xmlns:a16="http://schemas.microsoft.com/office/drawing/2014/main" id="{773A97AB-21E4-42B8-B64C-A1E338F11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7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53" name="文字方塊 111">
              <a:extLst>
                <a:ext uri="{FF2B5EF4-FFF2-40B4-BE49-F238E27FC236}">
                  <a16:creationId xmlns:a16="http://schemas.microsoft.com/office/drawing/2014/main" id="{FAF56E10-3B1A-4532-A429-066665FE5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26" y="52863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54" name="文字方塊 112">
              <a:extLst>
                <a:ext uri="{FF2B5EF4-FFF2-40B4-BE49-F238E27FC236}">
                  <a16:creationId xmlns:a16="http://schemas.microsoft.com/office/drawing/2014/main" id="{09DFEA9C-DA7E-49E3-B9DC-7A5591594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55" name="文字方塊 113">
              <a:extLst>
                <a:ext uri="{FF2B5EF4-FFF2-40B4-BE49-F238E27FC236}">
                  <a16:creationId xmlns:a16="http://schemas.microsoft.com/office/drawing/2014/main" id="{D1C1C474-C939-4906-A27A-B853591B7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56" name="文字方塊 114">
              <a:extLst>
                <a:ext uri="{FF2B5EF4-FFF2-40B4-BE49-F238E27FC236}">
                  <a16:creationId xmlns:a16="http://schemas.microsoft.com/office/drawing/2014/main" id="{0D7CE044-775C-41E2-88F4-7A70A14D6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286388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57" name="文字方塊 115">
              <a:extLst>
                <a:ext uri="{FF2B5EF4-FFF2-40B4-BE49-F238E27FC236}">
                  <a16:creationId xmlns:a16="http://schemas.microsoft.com/office/drawing/2014/main" id="{72FB0CE6-2D7B-4052-931A-6B1D69C56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5286388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58" name="文字方塊 116">
              <a:extLst>
                <a:ext uri="{FF2B5EF4-FFF2-40B4-BE49-F238E27FC236}">
                  <a16:creationId xmlns:a16="http://schemas.microsoft.com/office/drawing/2014/main" id="{45F62EEF-8E33-4F37-B351-5ADA62AF5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716" y="528638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C3A6FD54-F060-4A8E-9C11-C53A9F93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1" y="5572125"/>
            <a:ext cx="3387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As the same way, we can get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2" grpId="0"/>
      <p:bldP spid="86" grpId="0" animBg="1"/>
      <p:bldP spid="88" grpId="0"/>
      <p:bldP spid="89" grpId="0" animBg="1"/>
      <p:bldP spid="90" grpId="0"/>
      <p:bldP spid="107" grpId="0"/>
      <p:bldP spid="118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>
            <a:extLst>
              <a:ext uri="{FF2B5EF4-FFF2-40B4-BE49-F238E27FC236}">
                <a16:creationId xmlns:a16="http://schemas.microsoft.com/office/drawing/2014/main" id="{45CCA283-D036-490F-9CCD-E20F3542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CE4EC-2CB9-41F1-97B0-309800D4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rule: 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Preorder Traversal</a:t>
            </a:r>
            <a:br>
              <a:rPr lang="en-US" altLang="zh-TW" dirty="0"/>
            </a:br>
            <a:endParaRPr lang="en-US" altLang="zh-TW" dirty="0"/>
          </a:p>
          <a:p>
            <a:pPr>
              <a:defRPr/>
            </a:pPr>
            <a:r>
              <a:rPr lang="en-US" altLang="zh-TW" dirty="0" err="1"/>
              <a:t>Postorder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460" name="群組 51">
            <a:extLst>
              <a:ext uri="{FF2B5EF4-FFF2-40B4-BE49-F238E27FC236}">
                <a16:creationId xmlns:a16="http://schemas.microsoft.com/office/drawing/2014/main" id="{FDF3A3F8-52C7-42C5-9C7B-190C784BE8B8}"/>
              </a:ext>
            </a:extLst>
          </p:cNvPr>
          <p:cNvGrpSpPr>
            <a:grpSpLocks/>
          </p:cNvGrpSpPr>
          <p:nvPr/>
        </p:nvGrpSpPr>
        <p:grpSpPr bwMode="auto">
          <a:xfrm>
            <a:off x="3095626" y="2630489"/>
            <a:ext cx="2500313" cy="369887"/>
            <a:chOff x="285720" y="5286388"/>
            <a:chExt cx="2500330" cy="369332"/>
          </a:xfrm>
        </p:grpSpPr>
        <p:sp>
          <p:nvSpPr>
            <p:cNvPr id="19493" name="文字方塊 49">
              <a:extLst>
                <a:ext uri="{FF2B5EF4-FFF2-40B4-BE49-F238E27FC236}">
                  <a16:creationId xmlns:a16="http://schemas.microsoft.com/office/drawing/2014/main" id="{50363F05-26BE-46F1-BC6D-C6C0B11C9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4" name="文字方塊 47">
              <a:extLst>
                <a:ext uri="{FF2B5EF4-FFF2-40B4-BE49-F238E27FC236}">
                  <a16:creationId xmlns:a16="http://schemas.microsoft.com/office/drawing/2014/main" id="{EB4564A2-43C7-4694-9BE1-B8C6E6832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0" y="52863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5" name="文字方塊 84">
              <a:extLst>
                <a:ext uri="{FF2B5EF4-FFF2-40B4-BE49-F238E27FC236}">
                  <a16:creationId xmlns:a16="http://schemas.microsoft.com/office/drawing/2014/main" id="{D8F6CFF7-7A44-48F6-BD4C-A36390591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7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6" name="文字方塊 90">
              <a:extLst>
                <a:ext uri="{FF2B5EF4-FFF2-40B4-BE49-F238E27FC236}">
                  <a16:creationId xmlns:a16="http://schemas.microsoft.com/office/drawing/2014/main" id="{CE1C6A7D-F8ED-41D4-BB9D-2D4A5D5B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26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7" name="文字方塊 86">
              <a:extLst>
                <a:ext uri="{FF2B5EF4-FFF2-40B4-BE49-F238E27FC236}">
                  <a16:creationId xmlns:a16="http://schemas.microsoft.com/office/drawing/2014/main" id="{529AF854-35E4-400F-ACD8-CE4DE957D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8" name="文字方塊 82">
              <a:extLst>
                <a:ext uri="{FF2B5EF4-FFF2-40B4-BE49-F238E27FC236}">
                  <a16:creationId xmlns:a16="http://schemas.microsoft.com/office/drawing/2014/main" id="{74FEA4D4-6985-462B-901A-D546BF63D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9" name="文字方塊 96">
              <a:extLst>
                <a:ext uri="{FF2B5EF4-FFF2-40B4-BE49-F238E27FC236}">
                  <a16:creationId xmlns:a16="http://schemas.microsoft.com/office/drawing/2014/main" id="{B2DA5964-6D3B-4FFD-836B-AF7A999EA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286388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500" name="文字方塊 99">
              <a:extLst>
                <a:ext uri="{FF2B5EF4-FFF2-40B4-BE49-F238E27FC236}">
                  <a16:creationId xmlns:a16="http://schemas.microsoft.com/office/drawing/2014/main" id="{FBB54326-EE20-4583-9BBD-2DC4C16C7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5286388"/>
              <a:ext cx="373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501" name="文字方塊 103">
              <a:extLst>
                <a:ext uri="{FF2B5EF4-FFF2-40B4-BE49-F238E27FC236}">
                  <a16:creationId xmlns:a16="http://schemas.microsoft.com/office/drawing/2014/main" id="{8ED91501-E6BC-4FDC-AA5C-FEB6DC327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716" y="528638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80" name="橢圓 79">
            <a:extLst>
              <a:ext uri="{FF2B5EF4-FFF2-40B4-BE49-F238E27FC236}">
                <a16:creationId xmlns:a16="http://schemas.microsoft.com/office/drawing/2014/main" id="{82CDC02B-240C-449A-833C-CF182F5CBCA2}"/>
              </a:ext>
            </a:extLst>
          </p:cNvPr>
          <p:cNvSpPr/>
          <p:nvPr/>
        </p:nvSpPr>
        <p:spPr>
          <a:xfrm>
            <a:off x="8096250" y="2214564"/>
            <a:ext cx="642938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3704B125-C66C-49D4-A51B-9E9C581F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688" y="2214563"/>
            <a:ext cx="500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403FC80F-59DE-49AE-AD33-E082E9262891}"/>
              </a:ext>
            </a:extLst>
          </p:cNvPr>
          <p:cNvSpPr/>
          <p:nvPr/>
        </p:nvSpPr>
        <p:spPr>
          <a:xfrm>
            <a:off x="7524750" y="3068639"/>
            <a:ext cx="642938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CA81B196-2281-4E2C-B906-4B14A23FE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068638"/>
            <a:ext cx="500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B22426B7-1525-4588-AA4E-B461F70BA442}"/>
              </a:ext>
            </a:extLst>
          </p:cNvPr>
          <p:cNvSpPr/>
          <p:nvPr/>
        </p:nvSpPr>
        <p:spPr>
          <a:xfrm>
            <a:off x="8667750" y="3071814"/>
            <a:ext cx="642938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638DD73E-3EC2-44AC-96D4-CC6D6245C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9188" y="3071813"/>
            <a:ext cx="500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4DC9D272-3D6C-43A9-8F99-EBC41B544263}"/>
              </a:ext>
            </a:extLst>
          </p:cNvPr>
          <p:cNvCxnSpPr/>
          <p:nvPr/>
        </p:nvCxnSpPr>
        <p:spPr>
          <a:xfrm rot="5400000">
            <a:off x="7877175" y="2813050"/>
            <a:ext cx="388938" cy="19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7CC6F8E-EB08-4EA8-BD37-EFFED47D6986}"/>
              </a:ext>
            </a:extLst>
          </p:cNvPr>
          <p:cNvCxnSpPr>
            <a:stCxn id="80" idx="5"/>
          </p:cNvCxnSpPr>
          <p:nvPr/>
        </p:nvCxnSpPr>
        <p:spPr>
          <a:xfrm rot="16200000" flipH="1">
            <a:off x="8542339" y="2867026"/>
            <a:ext cx="382587" cy="1762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BBC9A93-CD2F-4F10-BF18-FB2499425323}"/>
              </a:ext>
            </a:extLst>
          </p:cNvPr>
          <p:cNvCxnSpPr/>
          <p:nvPr/>
        </p:nvCxnSpPr>
        <p:spPr>
          <a:xfrm rot="16200000" flipV="1">
            <a:off x="8524876" y="2857501"/>
            <a:ext cx="357187" cy="214312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64769CD8-CF14-4888-AD18-6F1C6C06954E}"/>
              </a:ext>
            </a:extLst>
          </p:cNvPr>
          <p:cNvCxnSpPr>
            <a:stCxn id="86" idx="6"/>
            <a:endCxn id="90" idx="1"/>
          </p:cNvCxnSpPr>
          <p:nvPr/>
        </p:nvCxnSpPr>
        <p:spPr>
          <a:xfrm>
            <a:off x="8167688" y="3389313"/>
            <a:ext cx="571500" cy="635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CCE919B2-6921-433A-A389-92D17DC92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1" y="5273675"/>
            <a:ext cx="695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For each node print “left child node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→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right child node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→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root node”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9472" name="群組 107">
            <a:extLst>
              <a:ext uri="{FF2B5EF4-FFF2-40B4-BE49-F238E27FC236}">
                <a16:creationId xmlns:a16="http://schemas.microsoft.com/office/drawing/2014/main" id="{19ECBAD4-CB3E-4BE9-B89C-A0F3735536B2}"/>
              </a:ext>
            </a:extLst>
          </p:cNvPr>
          <p:cNvGrpSpPr>
            <a:grpSpLocks/>
          </p:cNvGrpSpPr>
          <p:nvPr/>
        </p:nvGrpSpPr>
        <p:grpSpPr bwMode="auto">
          <a:xfrm>
            <a:off x="3095626" y="3714750"/>
            <a:ext cx="2500313" cy="369888"/>
            <a:chOff x="285720" y="5286388"/>
            <a:chExt cx="2500330" cy="369332"/>
          </a:xfrm>
        </p:grpSpPr>
        <p:sp>
          <p:nvSpPr>
            <p:cNvPr id="19484" name="文字方塊 108">
              <a:extLst>
                <a:ext uri="{FF2B5EF4-FFF2-40B4-BE49-F238E27FC236}">
                  <a16:creationId xmlns:a16="http://schemas.microsoft.com/office/drawing/2014/main" id="{A0269BAE-0E1B-4048-9ED0-8F5313D85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286388"/>
              <a:ext cx="373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5" name="文字方塊 109">
              <a:extLst>
                <a:ext uri="{FF2B5EF4-FFF2-40B4-BE49-F238E27FC236}">
                  <a16:creationId xmlns:a16="http://schemas.microsoft.com/office/drawing/2014/main" id="{68B79B8D-9C3F-4B0E-95E7-AC5293410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0" y="5286388"/>
              <a:ext cx="3321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6" name="文字方塊 110">
              <a:extLst>
                <a:ext uri="{FF2B5EF4-FFF2-40B4-BE49-F238E27FC236}">
                  <a16:creationId xmlns:a16="http://schemas.microsoft.com/office/drawing/2014/main" id="{D83BF128-81CF-4341-8305-B8244FB78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7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7" name="文字方塊 111">
              <a:extLst>
                <a:ext uri="{FF2B5EF4-FFF2-40B4-BE49-F238E27FC236}">
                  <a16:creationId xmlns:a16="http://schemas.microsoft.com/office/drawing/2014/main" id="{FD322C12-8C05-4BEB-AF0C-9956D3A2D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26" y="52863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8" name="文字方塊 112">
              <a:extLst>
                <a:ext uri="{FF2B5EF4-FFF2-40B4-BE49-F238E27FC236}">
                  <a16:creationId xmlns:a16="http://schemas.microsoft.com/office/drawing/2014/main" id="{A23ABE33-2B02-4C3A-A167-F8760B93F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9" name="文字方塊 113">
              <a:extLst>
                <a:ext uri="{FF2B5EF4-FFF2-40B4-BE49-F238E27FC236}">
                  <a16:creationId xmlns:a16="http://schemas.microsoft.com/office/drawing/2014/main" id="{4D57480A-F2A9-4138-A7AF-A9359FA9F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0" name="文字方塊 114">
              <a:extLst>
                <a:ext uri="{FF2B5EF4-FFF2-40B4-BE49-F238E27FC236}">
                  <a16:creationId xmlns:a16="http://schemas.microsoft.com/office/drawing/2014/main" id="{1A5682AE-8F3E-41D1-A037-B5222EC3C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286388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1" name="文字方塊 115">
              <a:extLst>
                <a:ext uri="{FF2B5EF4-FFF2-40B4-BE49-F238E27FC236}">
                  <a16:creationId xmlns:a16="http://schemas.microsoft.com/office/drawing/2014/main" id="{024C6D1D-84DB-4E26-8D23-C1F2982F9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5286388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2" name="文字方塊 116">
              <a:extLst>
                <a:ext uri="{FF2B5EF4-FFF2-40B4-BE49-F238E27FC236}">
                  <a16:creationId xmlns:a16="http://schemas.microsoft.com/office/drawing/2014/main" id="{CC69487B-4ABE-4802-9DAB-A36129617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716" y="528638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F475182D-48D7-4968-A168-164D16A04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1" y="5572125"/>
            <a:ext cx="3387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As the same way, we can get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：</a:t>
            </a:r>
          </a:p>
        </p:txBody>
      </p:sp>
      <p:grpSp>
        <p:nvGrpSpPr>
          <p:cNvPr id="6" name="群組 107">
            <a:extLst>
              <a:ext uri="{FF2B5EF4-FFF2-40B4-BE49-F238E27FC236}">
                <a16:creationId xmlns:a16="http://schemas.microsoft.com/office/drawing/2014/main" id="{09775BA2-0DE6-4384-B324-C94D11871718}"/>
              </a:ext>
            </a:extLst>
          </p:cNvPr>
          <p:cNvGrpSpPr>
            <a:grpSpLocks/>
          </p:cNvGrpSpPr>
          <p:nvPr/>
        </p:nvGrpSpPr>
        <p:grpSpPr bwMode="auto">
          <a:xfrm>
            <a:off x="3524250" y="5988050"/>
            <a:ext cx="2546350" cy="369888"/>
            <a:chOff x="285720" y="5286388"/>
            <a:chExt cx="2546816" cy="369332"/>
          </a:xfrm>
        </p:grpSpPr>
        <p:sp>
          <p:nvSpPr>
            <p:cNvPr id="19475" name="文字方塊 38">
              <a:extLst>
                <a:ext uri="{FF2B5EF4-FFF2-40B4-BE49-F238E27FC236}">
                  <a16:creationId xmlns:a16="http://schemas.microsoft.com/office/drawing/2014/main" id="{7A5BF7C8-F65D-4F71-B319-AE78617ED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76" name="文字方塊 39">
              <a:extLst>
                <a:ext uri="{FF2B5EF4-FFF2-40B4-BE49-F238E27FC236}">
                  <a16:creationId xmlns:a16="http://schemas.microsoft.com/office/drawing/2014/main" id="{B61166A9-E18A-4C95-83D2-93D4C3A31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0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77" name="文字方塊 40">
              <a:extLst>
                <a:ext uri="{FF2B5EF4-FFF2-40B4-BE49-F238E27FC236}">
                  <a16:creationId xmlns:a16="http://schemas.microsoft.com/office/drawing/2014/main" id="{2D252227-F69F-4E1C-B3E1-1BF4C52D3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74" y="52863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78" name="文字方塊 41">
              <a:extLst>
                <a:ext uri="{FF2B5EF4-FFF2-40B4-BE49-F238E27FC236}">
                  <a16:creationId xmlns:a16="http://schemas.microsoft.com/office/drawing/2014/main" id="{92207BF4-76DF-457E-925F-F1D9611A2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26" y="5286388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79" name="文字方塊 42">
              <a:extLst>
                <a:ext uri="{FF2B5EF4-FFF2-40B4-BE49-F238E27FC236}">
                  <a16:creationId xmlns:a16="http://schemas.microsoft.com/office/drawing/2014/main" id="{8505C626-BC87-41A3-95E2-43BA07F70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0" name="文字方塊 43">
              <a:extLst>
                <a:ext uri="{FF2B5EF4-FFF2-40B4-BE49-F238E27FC236}">
                  <a16:creationId xmlns:a16="http://schemas.microsoft.com/office/drawing/2014/main" id="{0384FB89-CBB8-4A37-9F05-C406885F4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286388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1" name="文字方塊 44">
              <a:extLst>
                <a:ext uri="{FF2B5EF4-FFF2-40B4-BE49-F238E27FC236}">
                  <a16:creationId xmlns:a16="http://schemas.microsoft.com/office/drawing/2014/main" id="{44F6DB37-60B3-4B32-AF81-12B0B108A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286388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2" name="文字方塊 45">
              <a:extLst>
                <a:ext uri="{FF2B5EF4-FFF2-40B4-BE49-F238E27FC236}">
                  <a16:creationId xmlns:a16="http://schemas.microsoft.com/office/drawing/2014/main" id="{D0FD6956-DF53-4F49-9C39-3A8288BE1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528638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3" name="文字方塊 46">
              <a:extLst>
                <a:ext uri="{FF2B5EF4-FFF2-40B4-BE49-F238E27FC236}">
                  <a16:creationId xmlns:a16="http://schemas.microsoft.com/office/drawing/2014/main" id="{EF7DA705-07AB-4327-81C9-F715A8C9B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716" y="5286388"/>
              <a:ext cx="373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2" grpId="0"/>
      <p:bldP spid="86" grpId="0" animBg="1"/>
      <p:bldP spid="88" grpId="0"/>
      <p:bldP spid="89" grpId="0" animBg="1"/>
      <p:bldP spid="90" grpId="0"/>
      <p:bldP spid="107" grpId="0"/>
      <p:bldP spid="1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911A37ED-D79B-9542-9210-EDF0124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6010D29F-C352-494C-8975-A7F31CAC07C7}" type="slidenum">
              <a:rPr lang="en-US" altLang="tr-TR" sz="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14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00DD5C0-4973-174E-BB95-0E999233F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8077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2800" dirty="0"/>
              <a:t>Maximum and Minimum Heights of a Binary Tree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362632A-24B0-BA41-BCEA-8D0582858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400" dirty="0"/>
              <a:t>The </a:t>
            </a:r>
            <a:r>
              <a:rPr lang="en-US" altLang="tr-TR" sz="2400" u="sng" dirty="0"/>
              <a:t>maximum</a:t>
            </a:r>
            <a:r>
              <a:rPr lang="en-US" altLang="tr-TR" sz="2400" dirty="0"/>
              <a:t> height of a binary tree with N nodes is N-1.</a:t>
            </a:r>
          </a:p>
          <a:p>
            <a:pPr eaLnBrk="1" hangingPunct="1">
              <a:defRPr/>
            </a:pPr>
            <a:r>
              <a:rPr lang="en-US" altLang="tr-TR" sz="2400" dirty="0"/>
              <a:t>Each level of a </a:t>
            </a:r>
            <a:r>
              <a:rPr lang="en-US" altLang="tr-TR" sz="2400" u="sng" dirty="0"/>
              <a:t>minimum</a:t>
            </a:r>
            <a:r>
              <a:rPr lang="en-US" altLang="tr-TR" sz="2400" dirty="0"/>
              <a:t> height tree, except the last level, must contain as many nodes as possible.</a:t>
            </a:r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id="{5FE00562-C93D-4182-9CC7-458D00B6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9" y="2895600"/>
            <a:ext cx="1711325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4">
            <a:extLst>
              <a:ext uri="{FF2B5EF4-FFF2-40B4-BE49-F238E27FC236}">
                <a16:creationId xmlns:a16="http://schemas.microsoft.com/office/drawing/2014/main" id="{F20F15EE-1F37-425B-AE2D-C7AD425DE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832100"/>
            <a:ext cx="297180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7EBEB200-2CE3-074A-88FE-44BBE4B1E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5614989"/>
            <a:ext cx="3638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  <a:latin typeface="Arial" charset="0"/>
              </a:rPr>
              <a:t>A maximum-height binary tree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  <a:latin typeface="Arial" charset="0"/>
              </a:rPr>
              <a:t>with seven nodes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3A4ACF80-A497-974E-BFBD-15B5E53A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289" y="5919788"/>
            <a:ext cx="3565525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tr-TR" sz="2000" dirty="0">
                <a:solidFill>
                  <a:srgbClr val="000000"/>
                </a:solidFill>
                <a:latin typeface="Arial" charset="0"/>
              </a:rPr>
              <a:t>Some binary trees of height 2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tr-TR" sz="2000" dirty="0">
                <a:solidFill>
                  <a:srgbClr val="000000"/>
                </a:solidFill>
                <a:latin typeface="Arial" charset="0"/>
              </a:rPr>
              <a:t>All but (a) is minimum-height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>
            <a:extLst>
              <a:ext uri="{FF2B5EF4-FFF2-40B4-BE49-F238E27FC236}">
                <a16:creationId xmlns:a16="http://schemas.microsoft.com/office/drawing/2014/main" id="{0B37F30C-A2D6-43C5-B5A9-6F33EB10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7DD459-EB7A-4343-84C9-6C3EC53A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r>
              <a:rPr lang="en-US" altLang="zh-TW" dirty="0"/>
              <a:t>				</a:t>
            </a:r>
          </a:p>
          <a:p>
            <a:pPr>
              <a:defRPr/>
            </a:pPr>
            <a:r>
              <a:rPr lang="en-US" altLang="zh-TW" dirty="0"/>
              <a:t>Preorder Traversal</a:t>
            </a:r>
            <a:br>
              <a:rPr lang="en-US" altLang="zh-TW" dirty="0"/>
            </a:br>
            <a:endParaRPr lang="en-US" altLang="zh-TW" dirty="0"/>
          </a:p>
          <a:p>
            <a:pPr>
              <a:defRPr/>
            </a:pPr>
            <a:r>
              <a:rPr lang="en-US" altLang="zh-TW" dirty="0" err="1"/>
              <a:t>Postorder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0484" name="群組 51">
            <a:extLst>
              <a:ext uri="{FF2B5EF4-FFF2-40B4-BE49-F238E27FC236}">
                <a16:creationId xmlns:a16="http://schemas.microsoft.com/office/drawing/2014/main" id="{BC1123D7-230D-4611-8052-84017CE903EA}"/>
              </a:ext>
            </a:extLst>
          </p:cNvPr>
          <p:cNvGrpSpPr>
            <a:grpSpLocks/>
          </p:cNvGrpSpPr>
          <p:nvPr/>
        </p:nvGrpSpPr>
        <p:grpSpPr bwMode="auto">
          <a:xfrm>
            <a:off x="3095626" y="2630489"/>
            <a:ext cx="2500313" cy="369887"/>
            <a:chOff x="285720" y="5286388"/>
            <a:chExt cx="2500330" cy="369332"/>
          </a:xfrm>
        </p:grpSpPr>
        <p:sp>
          <p:nvSpPr>
            <p:cNvPr id="20505" name="文字方塊 49">
              <a:extLst>
                <a:ext uri="{FF2B5EF4-FFF2-40B4-BE49-F238E27FC236}">
                  <a16:creationId xmlns:a16="http://schemas.microsoft.com/office/drawing/2014/main" id="{499B27E7-FCA0-4BAC-B457-CE8466BD3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6" name="文字方塊 47">
              <a:extLst>
                <a:ext uri="{FF2B5EF4-FFF2-40B4-BE49-F238E27FC236}">
                  <a16:creationId xmlns:a16="http://schemas.microsoft.com/office/drawing/2014/main" id="{B055DB2C-DE93-4DB2-B3EF-1C265AFA2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0" y="52863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7" name="文字方塊 84">
              <a:extLst>
                <a:ext uri="{FF2B5EF4-FFF2-40B4-BE49-F238E27FC236}">
                  <a16:creationId xmlns:a16="http://schemas.microsoft.com/office/drawing/2014/main" id="{23E4BF94-AE93-4C21-9828-D7A33676A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7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8" name="文字方塊 90">
              <a:extLst>
                <a:ext uri="{FF2B5EF4-FFF2-40B4-BE49-F238E27FC236}">
                  <a16:creationId xmlns:a16="http://schemas.microsoft.com/office/drawing/2014/main" id="{688D2026-4560-43E0-8F16-5438C57F7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26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9" name="文字方塊 86">
              <a:extLst>
                <a:ext uri="{FF2B5EF4-FFF2-40B4-BE49-F238E27FC236}">
                  <a16:creationId xmlns:a16="http://schemas.microsoft.com/office/drawing/2014/main" id="{E842D9F4-D58A-4321-9363-350350864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10" name="文字方塊 82">
              <a:extLst>
                <a:ext uri="{FF2B5EF4-FFF2-40B4-BE49-F238E27FC236}">
                  <a16:creationId xmlns:a16="http://schemas.microsoft.com/office/drawing/2014/main" id="{968C9F1F-9488-4EF1-B092-D5157E22D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11" name="文字方塊 96">
              <a:extLst>
                <a:ext uri="{FF2B5EF4-FFF2-40B4-BE49-F238E27FC236}">
                  <a16:creationId xmlns:a16="http://schemas.microsoft.com/office/drawing/2014/main" id="{410703B5-DD1C-414C-A454-33B7752C8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286388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12" name="文字方塊 99">
              <a:extLst>
                <a:ext uri="{FF2B5EF4-FFF2-40B4-BE49-F238E27FC236}">
                  <a16:creationId xmlns:a16="http://schemas.microsoft.com/office/drawing/2014/main" id="{211578BD-195E-4ED7-B629-B6055D807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5286388"/>
              <a:ext cx="373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13" name="文字方塊 103">
              <a:extLst>
                <a:ext uri="{FF2B5EF4-FFF2-40B4-BE49-F238E27FC236}">
                  <a16:creationId xmlns:a16="http://schemas.microsoft.com/office/drawing/2014/main" id="{2B5BCAB5-DBB1-4DD5-B7C9-647A2A2E0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716" y="528638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0485" name="群組 107">
            <a:extLst>
              <a:ext uri="{FF2B5EF4-FFF2-40B4-BE49-F238E27FC236}">
                <a16:creationId xmlns:a16="http://schemas.microsoft.com/office/drawing/2014/main" id="{F6436451-FF15-4ECC-B986-E74138D0DAED}"/>
              </a:ext>
            </a:extLst>
          </p:cNvPr>
          <p:cNvGrpSpPr>
            <a:grpSpLocks/>
          </p:cNvGrpSpPr>
          <p:nvPr/>
        </p:nvGrpSpPr>
        <p:grpSpPr bwMode="auto">
          <a:xfrm>
            <a:off x="3095626" y="3714750"/>
            <a:ext cx="2500313" cy="369888"/>
            <a:chOff x="285720" y="5286388"/>
            <a:chExt cx="2500330" cy="369332"/>
          </a:xfrm>
        </p:grpSpPr>
        <p:sp>
          <p:nvSpPr>
            <p:cNvPr id="20496" name="文字方塊 108">
              <a:extLst>
                <a:ext uri="{FF2B5EF4-FFF2-40B4-BE49-F238E27FC236}">
                  <a16:creationId xmlns:a16="http://schemas.microsoft.com/office/drawing/2014/main" id="{58FD00F4-4DF3-4648-AD0D-AA96E2EE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286388"/>
              <a:ext cx="373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7" name="文字方塊 109">
              <a:extLst>
                <a:ext uri="{FF2B5EF4-FFF2-40B4-BE49-F238E27FC236}">
                  <a16:creationId xmlns:a16="http://schemas.microsoft.com/office/drawing/2014/main" id="{203B2C69-2D37-4880-B75B-58CB2B5EB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0" y="5286388"/>
              <a:ext cx="3321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8" name="文字方塊 110">
              <a:extLst>
                <a:ext uri="{FF2B5EF4-FFF2-40B4-BE49-F238E27FC236}">
                  <a16:creationId xmlns:a16="http://schemas.microsoft.com/office/drawing/2014/main" id="{560CCA21-DF21-41B1-A139-EFC63C775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7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9" name="文字方塊 111">
              <a:extLst>
                <a:ext uri="{FF2B5EF4-FFF2-40B4-BE49-F238E27FC236}">
                  <a16:creationId xmlns:a16="http://schemas.microsoft.com/office/drawing/2014/main" id="{AB084595-5DEF-46D8-A75F-026D213D5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26" y="52863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0" name="文字方塊 112">
              <a:extLst>
                <a:ext uri="{FF2B5EF4-FFF2-40B4-BE49-F238E27FC236}">
                  <a16:creationId xmlns:a16="http://schemas.microsoft.com/office/drawing/2014/main" id="{19558FBF-F63B-4C01-8093-37F5B4252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1" name="文字方塊 113">
              <a:extLst>
                <a:ext uri="{FF2B5EF4-FFF2-40B4-BE49-F238E27FC236}">
                  <a16:creationId xmlns:a16="http://schemas.microsoft.com/office/drawing/2014/main" id="{9D1CD22D-E22F-4343-B4FE-D76A5030B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2" name="文字方塊 114">
              <a:extLst>
                <a:ext uri="{FF2B5EF4-FFF2-40B4-BE49-F238E27FC236}">
                  <a16:creationId xmlns:a16="http://schemas.microsoft.com/office/drawing/2014/main" id="{A8673D1D-CD99-490D-91FF-E21244D1F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286388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3" name="文字方塊 115">
              <a:extLst>
                <a:ext uri="{FF2B5EF4-FFF2-40B4-BE49-F238E27FC236}">
                  <a16:creationId xmlns:a16="http://schemas.microsoft.com/office/drawing/2014/main" id="{FB3BAFF6-81FD-4735-A17C-59D361FD5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5286388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4" name="文字方塊 116">
              <a:extLst>
                <a:ext uri="{FF2B5EF4-FFF2-40B4-BE49-F238E27FC236}">
                  <a16:creationId xmlns:a16="http://schemas.microsoft.com/office/drawing/2014/main" id="{8B7EF4F6-4D68-4E34-9574-A227287DB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716" y="528638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0486" name="群組 107">
            <a:extLst>
              <a:ext uri="{FF2B5EF4-FFF2-40B4-BE49-F238E27FC236}">
                <a16:creationId xmlns:a16="http://schemas.microsoft.com/office/drawing/2014/main" id="{AB434E3C-CD20-46BD-8D48-BDC9EF81B7AB}"/>
              </a:ext>
            </a:extLst>
          </p:cNvPr>
          <p:cNvGrpSpPr>
            <a:grpSpLocks/>
          </p:cNvGrpSpPr>
          <p:nvPr/>
        </p:nvGrpSpPr>
        <p:grpSpPr bwMode="auto">
          <a:xfrm>
            <a:off x="3049588" y="4714875"/>
            <a:ext cx="2546350" cy="369888"/>
            <a:chOff x="285720" y="5286388"/>
            <a:chExt cx="2546816" cy="369332"/>
          </a:xfrm>
        </p:grpSpPr>
        <p:sp>
          <p:nvSpPr>
            <p:cNvPr id="20487" name="文字方塊 38">
              <a:extLst>
                <a:ext uri="{FF2B5EF4-FFF2-40B4-BE49-F238E27FC236}">
                  <a16:creationId xmlns:a16="http://schemas.microsoft.com/office/drawing/2014/main" id="{4B916495-8CF4-40D3-BEFF-F9F019F7E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88" name="文字方塊 39">
              <a:extLst>
                <a:ext uri="{FF2B5EF4-FFF2-40B4-BE49-F238E27FC236}">
                  <a16:creationId xmlns:a16="http://schemas.microsoft.com/office/drawing/2014/main" id="{4152EB65-45F8-45B1-A0A2-71980E2EA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0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89" name="文字方塊 40">
              <a:extLst>
                <a:ext uri="{FF2B5EF4-FFF2-40B4-BE49-F238E27FC236}">
                  <a16:creationId xmlns:a16="http://schemas.microsoft.com/office/drawing/2014/main" id="{C2EF349B-C15B-4F2F-9A8B-2A6C2AC6A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74" y="52863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0" name="文字方塊 41">
              <a:extLst>
                <a:ext uri="{FF2B5EF4-FFF2-40B4-BE49-F238E27FC236}">
                  <a16:creationId xmlns:a16="http://schemas.microsoft.com/office/drawing/2014/main" id="{8D51B2AD-3006-4548-80F8-B0396A6A1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26" y="5286388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1" name="文字方塊 42">
              <a:extLst>
                <a:ext uri="{FF2B5EF4-FFF2-40B4-BE49-F238E27FC236}">
                  <a16:creationId xmlns:a16="http://schemas.microsoft.com/office/drawing/2014/main" id="{E3D3EB46-B948-4A97-85D1-0BBFF0DD5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2" name="文字方塊 43">
              <a:extLst>
                <a:ext uri="{FF2B5EF4-FFF2-40B4-BE49-F238E27FC236}">
                  <a16:creationId xmlns:a16="http://schemas.microsoft.com/office/drawing/2014/main" id="{DBACEB2D-2312-4AA7-B526-741AE2F5A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286388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3" name="文字方塊 44">
              <a:extLst>
                <a:ext uri="{FF2B5EF4-FFF2-40B4-BE49-F238E27FC236}">
                  <a16:creationId xmlns:a16="http://schemas.microsoft.com/office/drawing/2014/main" id="{28A6C85D-3BA8-4F3C-8047-0FA115A31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286388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4" name="文字方塊 45">
              <a:extLst>
                <a:ext uri="{FF2B5EF4-FFF2-40B4-BE49-F238E27FC236}">
                  <a16:creationId xmlns:a16="http://schemas.microsoft.com/office/drawing/2014/main" id="{1C7919AF-BFDB-4FA1-BE80-723A9EDB8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528638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5" name="文字方塊 46">
              <a:extLst>
                <a:ext uri="{FF2B5EF4-FFF2-40B4-BE49-F238E27FC236}">
                  <a16:creationId xmlns:a16="http://schemas.microsoft.com/office/drawing/2014/main" id="{0B648811-69C0-45B3-AD69-6819E34BF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716" y="5286388"/>
              <a:ext cx="373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群組 53">
            <a:extLst>
              <a:ext uri="{FF2B5EF4-FFF2-40B4-BE49-F238E27FC236}">
                <a16:creationId xmlns:a16="http://schemas.microsoft.com/office/drawing/2014/main" id="{125E9B19-5C41-4C0D-8609-F73C8D9498EC}"/>
              </a:ext>
            </a:extLst>
          </p:cNvPr>
          <p:cNvGrpSpPr>
            <a:grpSpLocks/>
          </p:cNvGrpSpPr>
          <p:nvPr/>
        </p:nvGrpSpPr>
        <p:grpSpPr bwMode="auto">
          <a:xfrm>
            <a:off x="1738314" y="3071814"/>
            <a:ext cx="4357687" cy="3571875"/>
            <a:chOff x="1428728" y="2714620"/>
            <a:chExt cx="4357718" cy="35719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C635D4C7-C2A5-41CF-8FE8-9D7C40143A91}"/>
                </a:ext>
              </a:extLst>
            </p:cNvPr>
            <p:cNvSpPr/>
            <p:nvPr/>
          </p:nvSpPr>
          <p:spPr>
            <a:xfrm>
              <a:off x="3143240" y="271462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4475CA53-5672-40AC-8672-74093BF1F705}"/>
                </a:ext>
              </a:extLst>
            </p:cNvPr>
            <p:cNvSpPr/>
            <p:nvPr/>
          </p:nvSpPr>
          <p:spPr>
            <a:xfrm>
              <a:off x="2143108" y="3214685"/>
              <a:ext cx="357190" cy="35719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81E42B3-C3A8-483C-A823-1170B4B7B948}"/>
                </a:ext>
              </a:extLst>
            </p:cNvPr>
            <p:cNvSpPr/>
            <p:nvPr/>
          </p:nvSpPr>
          <p:spPr>
            <a:xfrm>
              <a:off x="4095747" y="3209923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FCBD39BB-8EB1-40A2-AE79-9CAB943A79B8}"/>
                </a:ext>
              </a:extLst>
            </p:cNvPr>
            <p:cNvSpPr/>
            <p:nvPr/>
          </p:nvSpPr>
          <p:spPr>
            <a:xfrm>
              <a:off x="1643042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18B0A3C2-D38D-423F-85E4-065978ECD916}"/>
                </a:ext>
              </a:extLst>
            </p:cNvPr>
            <p:cNvSpPr/>
            <p:nvPr/>
          </p:nvSpPr>
          <p:spPr>
            <a:xfrm>
              <a:off x="2643174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CC5A1DCA-D2BF-4957-B3BE-F40E4B84132C}"/>
                </a:ext>
              </a:extLst>
            </p:cNvPr>
            <p:cNvSpPr/>
            <p:nvPr/>
          </p:nvSpPr>
          <p:spPr>
            <a:xfrm>
              <a:off x="3571868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1F52918-840F-40CC-8C9E-8DAD311B20B9}"/>
                </a:ext>
              </a:extLst>
            </p:cNvPr>
            <p:cNvSpPr/>
            <p:nvPr/>
          </p:nvSpPr>
          <p:spPr>
            <a:xfrm>
              <a:off x="4572000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BA5EBB7E-9A53-4A6F-847E-A37F9F56BB36}"/>
                </a:ext>
              </a:extLst>
            </p:cNvPr>
            <p:cNvSpPr/>
            <p:nvPr/>
          </p:nvSpPr>
          <p:spPr>
            <a:xfrm>
              <a:off x="2155808" y="4308481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CFF276D7-609A-40B9-9E34-7BC7244274B5}"/>
                </a:ext>
              </a:extLst>
            </p:cNvPr>
            <p:cNvSpPr/>
            <p:nvPr/>
          </p:nvSpPr>
          <p:spPr>
            <a:xfrm>
              <a:off x="4143372" y="4318006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41A5D75E-92F4-4785-A8D4-8B90A92A7660}"/>
                </a:ext>
              </a:extLst>
            </p:cNvPr>
            <p:cNvSpPr/>
            <p:nvPr/>
          </p:nvSpPr>
          <p:spPr>
            <a:xfrm>
              <a:off x="3643306" y="4857760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BDB721-BB6A-423F-B47B-F2522D1B07DF}"/>
                </a:ext>
              </a:extLst>
            </p:cNvPr>
            <p:cNvSpPr/>
            <p:nvPr/>
          </p:nvSpPr>
          <p:spPr>
            <a:xfrm>
              <a:off x="4714876" y="485776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DEE374E8-5561-42EB-9F2E-B15FD1785EA5}"/>
                </a:ext>
              </a:extLst>
            </p:cNvPr>
            <p:cNvSpPr/>
            <p:nvPr/>
          </p:nvSpPr>
          <p:spPr>
            <a:xfrm>
              <a:off x="5283205" y="5400689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84E78431-CFA2-4A1E-82C7-F7A663B4F0DD}"/>
                </a:ext>
              </a:extLst>
            </p:cNvPr>
            <p:cNvCxnSpPr/>
            <p:nvPr/>
          </p:nvCxnSpPr>
          <p:spPr>
            <a:xfrm rot="10800000" flipV="1">
              <a:off x="2482835" y="2955922"/>
              <a:ext cx="679455" cy="33655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28DCE945-0A22-4F37-A37D-7D7DAF44FE85}"/>
                </a:ext>
              </a:extLst>
            </p:cNvPr>
            <p:cNvCxnSpPr/>
            <p:nvPr/>
          </p:nvCxnSpPr>
          <p:spPr>
            <a:xfrm rot="10800000" flipV="1">
              <a:off x="1936732" y="3524251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5365C43A-4970-4218-B715-E423668EB303}"/>
                </a:ext>
              </a:extLst>
            </p:cNvPr>
            <p:cNvCxnSpPr/>
            <p:nvPr/>
          </p:nvCxnSpPr>
          <p:spPr>
            <a:xfrm rot="16200000" flipH="1">
              <a:off x="2416954" y="3512344"/>
              <a:ext cx="300040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B3F742ED-F54F-4576-B797-C1CABEB2D238}"/>
                </a:ext>
              </a:extLst>
            </p:cNvPr>
            <p:cNvCxnSpPr/>
            <p:nvPr/>
          </p:nvCxnSpPr>
          <p:spPr>
            <a:xfrm rot="16200000" flipH="1">
              <a:off x="1912125" y="4079086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C4157A5F-CFA3-4064-93AE-A9F049ADEE1D}"/>
                </a:ext>
              </a:extLst>
            </p:cNvPr>
            <p:cNvCxnSpPr/>
            <p:nvPr/>
          </p:nvCxnSpPr>
          <p:spPr>
            <a:xfrm>
              <a:off x="3478205" y="2957509"/>
              <a:ext cx="647705" cy="3206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A251A4F0-B729-4DA7-98B4-0508CF383E10}"/>
                </a:ext>
              </a:extLst>
            </p:cNvPr>
            <p:cNvCxnSpPr/>
            <p:nvPr/>
          </p:nvCxnSpPr>
          <p:spPr>
            <a:xfrm rot="10800000" flipV="1">
              <a:off x="3857620" y="3500437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C1E65D7F-A7B4-44EA-B343-045F3D01D068}"/>
                </a:ext>
              </a:extLst>
            </p:cNvPr>
            <p:cNvCxnSpPr/>
            <p:nvPr/>
          </p:nvCxnSpPr>
          <p:spPr>
            <a:xfrm rot="16200000" flipH="1">
              <a:off x="4394993" y="3501231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853C3061-2B0F-400A-9A88-9ABF259C9246}"/>
                </a:ext>
              </a:extLst>
            </p:cNvPr>
            <p:cNvCxnSpPr/>
            <p:nvPr/>
          </p:nvCxnSpPr>
          <p:spPr>
            <a:xfrm rot="5400000">
              <a:off x="4414043" y="4101311"/>
              <a:ext cx="261939" cy="2317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407FF608-B83E-4714-8D96-7E84F224B625}"/>
                </a:ext>
              </a:extLst>
            </p:cNvPr>
            <p:cNvCxnSpPr/>
            <p:nvPr/>
          </p:nvCxnSpPr>
          <p:spPr>
            <a:xfrm rot="10800000" flipV="1">
              <a:off x="3929058" y="4643445"/>
              <a:ext cx="277815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8E1FC6C8-3053-4BE7-9297-EE24F4EFEFBD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460875" y="4629158"/>
              <a:ext cx="306389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20CC3F38-26FD-446F-9328-0B6D5BB95F85}"/>
                </a:ext>
              </a:extLst>
            </p:cNvPr>
            <p:cNvCxnSpPr/>
            <p:nvPr/>
          </p:nvCxnSpPr>
          <p:spPr>
            <a:xfrm>
              <a:off x="5021266" y="5183199"/>
              <a:ext cx="306390" cy="28099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B5E913B-8D34-4A42-B005-067DFF117D63}"/>
                </a:ext>
              </a:extLst>
            </p:cNvPr>
            <p:cNvSpPr/>
            <p:nvPr/>
          </p:nvSpPr>
          <p:spPr>
            <a:xfrm>
              <a:off x="1428728" y="6072205"/>
              <a:ext cx="4357718" cy="2143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</p:grpSp>
      <p:sp>
        <p:nvSpPr>
          <p:cNvPr id="55" name="向下箭號 54">
            <a:extLst>
              <a:ext uri="{FF2B5EF4-FFF2-40B4-BE49-F238E27FC236}">
                <a16:creationId xmlns:a16="http://schemas.microsoft.com/office/drawing/2014/main" id="{F252854F-6E5A-4744-8CCE-0F0689497044}"/>
              </a:ext>
            </a:extLst>
          </p:cNvPr>
          <p:cNvSpPr/>
          <p:nvPr/>
        </p:nvSpPr>
        <p:spPr>
          <a:xfrm>
            <a:off x="3524232" y="285749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ECB34F40-D0A2-40C5-8698-0C494673E82D}"/>
              </a:ext>
            </a:extLst>
          </p:cNvPr>
          <p:cNvGraphicFramePr>
            <a:graphicFrameLocks noGrp="1"/>
          </p:cNvGraphicFramePr>
          <p:nvPr/>
        </p:nvGraphicFramePr>
        <p:xfrm>
          <a:off x="6381751" y="6343651"/>
          <a:ext cx="414337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文字方塊 56">
            <a:extLst>
              <a:ext uri="{FF2B5EF4-FFF2-40B4-BE49-F238E27FC236}">
                <a16:creationId xmlns:a16="http://schemas.microsoft.com/office/drawing/2014/main" id="{B2FBDB68-92A8-4753-913B-4AD64BD0E122}"/>
              </a:ext>
            </a:extLst>
          </p:cNvPr>
          <p:cNvSpPr txBox="1"/>
          <p:nvPr/>
        </p:nvSpPr>
        <p:spPr>
          <a:xfrm>
            <a:off x="652462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3213B5D-7C2B-4B91-8E36-1E921CC2B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5988050"/>
            <a:ext cx="28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333A739-848B-4646-978B-1C2E24285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425701"/>
            <a:ext cx="332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1.Prepare a tree and a queue,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f: front   r:rear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2DD58275-2897-4401-9C5F-2C47C3891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928939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2.Add root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5BA50D0-9C9D-440A-A883-1DD5EC68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3452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FB2447B-1695-4A8F-A130-064219088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200401"/>
            <a:ext cx="461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3.Get node from the queue and print data,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then add the left and right child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F15D418-4794-4E73-BF27-F73951438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6" y="59880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2622C38-678C-4121-B107-81CA423793B4}"/>
              </a:ext>
            </a:extLst>
          </p:cNvPr>
          <p:cNvSpPr txBox="1"/>
          <p:nvPr/>
        </p:nvSpPr>
        <p:spPr>
          <a:xfrm>
            <a:off x="739457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2BF8B10-0BBB-4C7C-B8DE-37BF6973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25" name="標題 1">
            <a:extLst>
              <a:ext uri="{FF2B5EF4-FFF2-40B4-BE49-F238E27FC236}">
                <a16:creationId xmlns:a16="http://schemas.microsoft.com/office/drawing/2014/main" id="{379E7B29-3469-4614-A876-F377696B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Level Order Traversal of a Binary Tree</a:t>
            </a:r>
            <a:endParaRPr lang="zh-TW" altLang="en-US" sz="3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58" grpId="0"/>
      <p:bldP spid="58" grpId="1"/>
      <p:bldP spid="59" grpId="0"/>
      <p:bldP spid="61" grpId="0"/>
      <p:bldP spid="62" grpId="0"/>
      <p:bldP spid="62" grpId="1"/>
      <p:bldP spid="63" grpId="0"/>
      <p:bldP spid="65" grpId="0"/>
      <p:bldP spid="66" grpId="0"/>
      <p:bldP spid="67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群組 53">
            <a:extLst>
              <a:ext uri="{FF2B5EF4-FFF2-40B4-BE49-F238E27FC236}">
                <a16:creationId xmlns:a16="http://schemas.microsoft.com/office/drawing/2014/main" id="{309B65A2-64C2-48AC-8124-9524CDE5D346}"/>
              </a:ext>
            </a:extLst>
          </p:cNvPr>
          <p:cNvGrpSpPr>
            <a:grpSpLocks/>
          </p:cNvGrpSpPr>
          <p:nvPr/>
        </p:nvGrpSpPr>
        <p:grpSpPr bwMode="auto">
          <a:xfrm>
            <a:off x="1738314" y="3071814"/>
            <a:ext cx="4357687" cy="3571875"/>
            <a:chOff x="1428728" y="2714620"/>
            <a:chExt cx="4357718" cy="35719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66154C8-09E5-41DB-8CED-DF47679CA91D}"/>
                </a:ext>
              </a:extLst>
            </p:cNvPr>
            <p:cNvSpPr/>
            <p:nvPr/>
          </p:nvSpPr>
          <p:spPr>
            <a:xfrm>
              <a:off x="3143240" y="271462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D32148E6-008A-48D0-BBA6-85AF3852E5E8}"/>
                </a:ext>
              </a:extLst>
            </p:cNvPr>
            <p:cNvSpPr/>
            <p:nvPr/>
          </p:nvSpPr>
          <p:spPr>
            <a:xfrm>
              <a:off x="2143108" y="3214685"/>
              <a:ext cx="357190" cy="35719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AF339EF-AFD4-4450-9F33-98AAC7066D03}"/>
                </a:ext>
              </a:extLst>
            </p:cNvPr>
            <p:cNvSpPr/>
            <p:nvPr/>
          </p:nvSpPr>
          <p:spPr>
            <a:xfrm>
              <a:off x="4095747" y="3209923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74663651-7BCC-4EF3-9AED-AB91E02BDBB2}"/>
                </a:ext>
              </a:extLst>
            </p:cNvPr>
            <p:cNvSpPr/>
            <p:nvPr/>
          </p:nvSpPr>
          <p:spPr>
            <a:xfrm>
              <a:off x="1643042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51A7CA20-7A37-4E32-9036-EF7BA232CD1E}"/>
                </a:ext>
              </a:extLst>
            </p:cNvPr>
            <p:cNvSpPr/>
            <p:nvPr/>
          </p:nvSpPr>
          <p:spPr>
            <a:xfrm>
              <a:off x="2643174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603A9E98-0C1D-45DD-98F0-CDBE6B5A0D42}"/>
                </a:ext>
              </a:extLst>
            </p:cNvPr>
            <p:cNvSpPr/>
            <p:nvPr/>
          </p:nvSpPr>
          <p:spPr>
            <a:xfrm>
              <a:off x="3571868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5A5C0E5A-AA1E-44A8-A9C7-DFDCF988D155}"/>
                </a:ext>
              </a:extLst>
            </p:cNvPr>
            <p:cNvSpPr/>
            <p:nvPr/>
          </p:nvSpPr>
          <p:spPr>
            <a:xfrm>
              <a:off x="4572000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F93D057D-70F0-44E5-BC5D-BE5E45502E10}"/>
                </a:ext>
              </a:extLst>
            </p:cNvPr>
            <p:cNvSpPr/>
            <p:nvPr/>
          </p:nvSpPr>
          <p:spPr>
            <a:xfrm>
              <a:off x="2155808" y="4308481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6E2B441B-7121-4DC5-A067-3964D4C5F752}"/>
                </a:ext>
              </a:extLst>
            </p:cNvPr>
            <p:cNvSpPr/>
            <p:nvPr/>
          </p:nvSpPr>
          <p:spPr>
            <a:xfrm>
              <a:off x="4143372" y="4318006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B87D4D39-22C0-4EFB-8935-64FD3A962FCF}"/>
                </a:ext>
              </a:extLst>
            </p:cNvPr>
            <p:cNvSpPr/>
            <p:nvPr/>
          </p:nvSpPr>
          <p:spPr>
            <a:xfrm>
              <a:off x="3643306" y="4857760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DEC7FC59-A484-4346-811F-F75F61D9BD50}"/>
                </a:ext>
              </a:extLst>
            </p:cNvPr>
            <p:cNvSpPr/>
            <p:nvPr/>
          </p:nvSpPr>
          <p:spPr>
            <a:xfrm>
              <a:off x="4714876" y="485776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E9027413-6E44-405E-B0CF-4490DA971C31}"/>
                </a:ext>
              </a:extLst>
            </p:cNvPr>
            <p:cNvSpPr/>
            <p:nvPr/>
          </p:nvSpPr>
          <p:spPr>
            <a:xfrm>
              <a:off x="5283205" y="5400689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CF279091-EFE6-492A-97ED-6D0BD49DC5DA}"/>
                </a:ext>
              </a:extLst>
            </p:cNvPr>
            <p:cNvCxnSpPr/>
            <p:nvPr/>
          </p:nvCxnSpPr>
          <p:spPr>
            <a:xfrm rot="10800000" flipV="1">
              <a:off x="2482835" y="2955922"/>
              <a:ext cx="679455" cy="33655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08FCB-F5F1-4D90-8EEC-97EEE2485F0E}"/>
                </a:ext>
              </a:extLst>
            </p:cNvPr>
            <p:cNvCxnSpPr/>
            <p:nvPr/>
          </p:nvCxnSpPr>
          <p:spPr>
            <a:xfrm rot="10800000" flipV="1">
              <a:off x="1936732" y="3524251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6E705C52-FD2F-477C-B881-73045930083D}"/>
                </a:ext>
              </a:extLst>
            </p:cNvPr>
            <p:cNvCxnSpPr/>
            <p:nvPr/>
          </p:nvCxnSpPr>
          <p:spPr>
            <a:xfrm rot="16200000" flipH="1">
              <a:off x="2416954" y="3512344"/>
              <a:ext cx="300040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88F70ADC-5437-4C42-9936-3694C0394DBB}"/>
                </a:ext>
              </a:extLst>
            </p:cNvPr>
            <p:cNvCxnSpPr/>
            <p:nvPr/>
          </p:nvCxnSpPr>
          <p:spPr>
            <a:xfrm rot="16200000" flipH="1">
              <a:off x="1912125" y="4079086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8CED04D-98D2-4EDB-9A7E-30C1F011AAEF}"/>
                </a:ext>
              </a:extLst>
            </p:cNvPr>
            <p:cNvCxnSpPr/>
            <p:nvPr/>
          </p:nvCxnSpPr>
          <p:spPr>
            <a:xfrm>
              <a:off x="3478205" y="2957509"/>
              <a:ext cx="647705" cy="3206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43921CE1-D545-40EC-9939-9B23AB7723C8}"/>
                </a:ext>
              </a:extLst>
            </p:cNvPr>
            <p:cNvCxnSpPr/>
            <p:nvPr/>
          </p:nvCxnSpPr>
          <p:spPr>
            <a:xfrm rot="10800000" flipV="1">
              <a:off x="3857620" y="3500437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206A0DC3-0AB0-4463-9CB5-D1F186114C68}"/>
                </a:ext>
              </a:extLst>
            </p:cNvPr>
            <p:cNvCxnSpPr/>
            <p:nvPr/>
          </p:nvCxnSpPr>
          <p:spPr>
            <a:xfrm rot="16200000" flipH="1">
              <a:off x="4394993" y="3501231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BA5C8E1D-1CB5-4154-ACE5-F077074691F8}"/>
                </a:ext>
              </a:extLst>
            </p:cNvPr>
            <p:cNvCxnSpPr/>
            <p:nvPr/>
          </p:nvCxnSpPr>
          <p:spPr>
            <a:xfrm rot="5400000">
              <a:off x="4414043" y="4101311"/>
              <a:ext cx="261939" cy="2317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105145D1-DFE2-48DA-B81C-7BDE978EA056}"/>
                </a:ext>
              </a:extLst>
            </p:cNvPr>
            <p:cNvCxnSpPr/>
            <p:nvPr/>
          </p:nvCxnSpPr>
          <p:spPr>
            <a:xfrm rot="10800000" flipV="1">
              <a:off x="3929058" y="4643445"/>
              <a:ext cx="277815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E03D26F0-4394-4BC2-818C-9410B5720567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460875" y="4629158"/>
              <a:ext cx="306389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3628390C-E602-4FC3-B352-8C845025644B}"/>
                </a:ext>
              </a:extLst>
            </p:cNvPr>
            <p:cNvCxnSpPr/>
            <p:nvPr/>
          </p:nvCxnSpPr>
          <p:spPr>
            <a:xfrm>
              <a:off x="5021266" y="5183199"/>
              <a:ext cx="306390" cy="28099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C995DC6-9B35-4779-A12C-3C21B45E5806}"/>
                </a:ext>
              </a:extLst>
            </p:cNvPr>
            <p:cNvSpPr/>
            <p:nvPr/>
          </p:nvSpPr>
          <p:spPr>
            <a:xfrm>
              <a:off x="1428728" y="6072205"/>
              <a:ext cx="4357718" cy="2143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</p:grpSp>
      <p:sp>
        <p:nvSpPr>
          <p:cNvPr id="55" name="向下箭號 54">
            <a:extLst>
              <a:ext uri="{FF2B5EF4-FFF2-40B4-BE49-F238E27FC236}">
                <a16:creationId xmlns:a16="http://schemas.microsoft.com/office/drawing/2014/main" id="{4927EAB4-A1D4-492C-95B9-A61D5F697606}"/>
              </a:ext>
            </a:extLst>
          </p:cNvPr>
          <p:cNvSpPr/>
          <p:nvPr/>
        </p:nvSpPr>
        <p:spPr>
          <a:xfrm>
            <a:off x="3524232" y="285749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A004A53E-BB22-4E65-AD89-09DF1B8E61C1}"/>
              </a:ext>
            </a:extLst>
          </p:cNvPr>
          <p:cNvGraphicFramePr>
            <a:graphicFrameLocks noGrp="1"/>
          </p:cNvGraphicFramePr>
          <p:nvPr/>
        </p:nvGraphicFramePr>
        <p:xfrm>
          <a:off x="6381751" y="6343651"/>
          <a:ext cx="414337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40" name="文字方塊 58">
            <a:extLst>
              <a:ext uri="{FF2B5EF4-FFF2-40B4-BE49-F238E27FC236}">
                <a16:creationId xmlns:a16="http://schemas.microsoft.com/office/drawing/2014/main" id="{7B5F0956-E6B5-4DCA-8E65-C628FE3C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425701"/>
            <a:ext cx="332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1.Prepare a tree and a queue,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f: front   r:rear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41" name="文字方塊 60">
            <a:extLst>
              <a:ext uri="{FF2B5EF4-FFF2-40B4-BE49-F238E27FC236}">
                <a16:creationId xmlns:a16="http://schemas.microsoft.com/office/drawing/2014/main" id="{E0ABB240-A2A7-44E3-AF47-8CDF998FE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928939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2.Add root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2FA77C7-C5A3-4A57-A701-E34618155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63452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43" name="文字方塊 62">
            <a:extLst>
              <a:ext uri="{FF2B5EF4-FFF2-40B4-BE49-F238E27FC236}">
                <a16:creationId xmlns:a16="http://schemas.microsoft.com/office/drawing/2014/main" id="{EDD69AD6-9006-49F1-B97E-E3882F6D6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200401"/>
            <a:ext cx="461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3.Get node from the queue and print data,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then add the left and right child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DDF351E-66CF-47EC-BD58-F3860757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5026" y="59880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2D35431-2006-44EE-AC3D-6EDDA05D5ACA}"/>
              </a:ext>
            </a:extLst>
          </p:cNvPr>
          <p:cNvSpPr txBox="1"/>
          <p:nvPr/>
        </p:nvSpPr>
        <p:spPr>
          <a:xfrm>
            <a:off x="739457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146" name="文字方塊 66">
            <a:extLst>
              <a:ext uri="{FF2B5EF4-FFF2-40B4-BE49-F238E27FC236}">
                <a16:creationId xmlns:a16="http://schemas.microsoft.com/office/drawing/2014/main" id="{5DB3A1A0-2772-413C-B30A-52B5DDD1E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1EE4AC1-E6BB-40E7-B241-BF7B72C24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0663" y="63579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E09F965-19B0-40CB-AF12-171EFFE95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838" y="5988050"/>
            <a:ext cx="28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96457AF-A6F6-44B9-A2A9-CEF92D8BB8A6}"/>
              </a:ext>
            </a:extLst>
          </p:cNvPr>
          <p:cNvSpPr txBox="1"/>
          <p:nvPr/>
        </p:nvSpPr>
        <p:spPr>
          <a:xfrm>
            <a:off x="825182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1" name="向下箭號 70">
            <a:extLst>
              <a:ext uri="{FF2B5EF4-FFF2-40B4-BE49-F238E27FC236}">
                <a16:creationId xmlns:a16="http://schemas.microsoft.com/office/drawing/2014/main" id="{44B3454D-B781-4C18-93CE-70B28D143F62}"/>
              </a:ext>
            </a:extLst>
          </p:cNvPr>
          <p:cNvSpPr/>
          <p:nvPr/>
        </p:nvSpPr>
        <p:spPr>
          <a:xfrm>
            <a:off x="2524100" y="3357562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FA3FF41-C084-4F15-86DF-964EAC788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711575"/>
            <a:ext cx="355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4.Go to step 3 until node is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C5A9A6D-567D-4EE2-BD13-991D83AB4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9C4407E-F3A6-4F77-A142-1CEC17B18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7914" y="6357939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043A8459-E5CC-4F1B-AA13-0E1FD66F4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6" y="63579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A98FDAF-E81E-43F3-A71D-5DEDE9073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8088" y="6000750"/>
            <a:ext cx="28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5C725B08-B441-4F13-85B3-68DC88314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26" y="60007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59" name="標題 1">
            <a:extLst>
              <a:ext uri="{FF2B5EF4-FFF2-40B4-BE49-F238E27FC236}">
                <a16:creationId xmlns:a16="http://schemas.microsoft.com/office/drawing/2014/main" id="{98B69855-84A2-4BA4-91B9-8A247D1A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Level Order Traversal of a Binary Tree</a:t>
            </a:r>
            <a:endParaRPr lang="zh-TW" altLang="en-US" sz="3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5" grpId="0"/>
      <p:bldP spid="66" grpId="0"/>
      <p:bldP spid="68" grpId="0"/>
      <p:bldP spid="69" grpId="0"/>
      <p:bldP spid="69" grpId="1"/>
      <p:bldP spid="70" grpId="0"/>
      <p:bldP spid="72" grpId="0"/>
      <p:bldP spid="73" grpId="0"/>
      <p:bldP spid="74" grpId="0"/>
      <p:bldP spid="75" grpId="0"/>
      <p:bldP spid="76" grpId="0"/>
      <p:bldP spid="76" grpId="1"/>
      <p:bldP spid="77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群組 53">
            <a:extLst>
              <a:ext uri="{FF2B5EF4-FFF2-40B4-BE49-F238E27FC236}">
                <a16:creationId xmlns:a16="http://schemas.microsoft.com/office/drawing/2014/main" id="{38E3888A-A451-4664-B090-42C6081B48BF}"/>
              </a:ext>
            </a:extLst>
          </p:cNvPr>
          <p:cNvGrpSpPr>
            <a:grpSpLocks/>
          </p:cNvGrpSpPr>
          <p:nvPr/>
        </p:nvGrpSpPr>
        <p:grpSpPr bwMode="auto">
          <a:xfrm>
            <a:off x="1738314" y="3071814"/>
            <a:ext cx="4357687" cy="3571875"/>
            <a:chOff x="1428728" y="2714620"/>
            <a:chExt cx="4357718" cy="35719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14E0C29-88B4-4BB6-9542-07DCB7B5EAD3}"/>
                </a:ext>
              </a:extLst>
            </p:cNvPr>
            <p:cNvSpPr/>
            <p:nvPr/>
          </p:nvSpPr>
          <p:spPr>
            <a:xfrm>
              <a:off x="3143240" y="271462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D14A08C3-7D6B-40FE-8965-4E353881F996}"/>
                </a:ext>
              </a:extLst>
            </p:cNvPr>
            <p:cNvSpPr/>
            <p:nvPr/>
          </p:nvSpPr>
          <p:spPr>
            <a:xfrm>
              <a:off x="2143108" y="3214685"/>
              <a:ext cx="357190" cy="35719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DA4077A4-5043-42A6-B72D-9074F4AD244C}"/>
                </a:ext>
              </a:extLst>
            </p:cNvPr>
            <p:cNvSpPr/>
            <p:nvPr/>
          </p:nvSpPr>
          <p:spPr>
            <a:xfrm>
              <a:off x="4095747" y="3209923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15F21776-EF5A-47B3-90D6-C1FF75E6E9CD}"/>
                </a:ext>
              </a:extLst>
            </p:cNvPr>
            <p:cNvSpPr/>
            <p:nvPr/>
          </p:nvSpPr>
          <p:spPr>
            <a:xfrm>
              <a:off x="1643042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97EC4D4B-8EF2-4CDD-92B3-64C16C246872}"/>
                </a:ext>
              </a:extLst>
            </p:cNvPr>
            <p:cNvSpPr/>
            <p:nvPr/>
          </p:nvSpPr>
          <p:spPr>
            <a:xfrm>
              <a:off x="2643174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23B9AE1-1834-4F8D-B4B3-8C174FC7E062}"/>
                </a:ext>
              </a:extLst>
            </p:cNvPr>
            <p:cNvSpPr/>
            <p:nvPr/>
          </p:nvSpPr>
          <p:spPr>
            <a:xfrm>
              <a:off x="3571868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4B73BE32-A0A7-4B64-9906-4E142B2A686F}"/>
                </a:ext>
              </a:extLst>
            </p:cNvPr>
            <p:cNvSpPr/>
            <p:nvPr/>
          </p:nvSpPr>
          <p:spPr>
            <a:xfrm>
              <a:off x="4572000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C6829513-77B4-4590-8B90-9D5A6EFB53D7}"/>
                </a:ext>
              </a:extLst>
            </p:cNvPr>
            <p:cNvSpPr/>
            <p:nvPr/>
          </p:nvSpPr>
          <p:spPr>
            <a:xfrm>
              <a:off x="2155808" y="4308481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05D6DDFD-FA07-4EE0-B984-897110C1563F}"/>
                </a:ext>
              </a:extLst>
            </p:cNvPr>
            <p:cNvSpPr/>
            <p:nvPr/>
          </p:nvSpPr>
          <p:spPr>
            <a:xfrm>
              <a:off x="4143372" y="4318006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F5FFC0A6-1E57-4A64-AE8C-12DDDD799829}"/>
                </a:ext>
              </a:extLst>
            </p:cNvPr>
            <p:cNvSpPr/>
            <p:nvPr/>
          </p:nvSpPr>
          <p:spPr>
            <a:xfrm>
              <a:off x="3643306" y="4857760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99E6E491-8D83-484B-8CAB-AA851332F327}"/>
                </a:ext>
              </a:extLst>
            </p:cNvPr>
            <p:cNvSpPr/>
            <p:nvPr/>
          </p:nvSpPr>
          <p:spPr>
            <a:xfrm>
              <a:off x="4714876" y="485776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5D5C9D5B-0BF1-4948-84C1-819FC079338C}"/>
                </a:ext>
              </a:extLst>
            </p:cNvPr>
            <p:cNvSpPr/>
            <p:nvPr/>
          </p:nvSpPr>
          <p:spPr>
            <a:xfrm>
              <a:off x="5283205" y="5400689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B5DB8239-0CC3-46B5-AFE2-F0C988298C07}"/>
                </a:ext>
              </a:extLst>
            </p:cNvPr>
            <p:cNvCxnSpPr/>
            <p:nvPr/>
          </p:nvCxnSpPr>
          <p:spPr>
            <a:xfrm rot="10800000" flipV="1">
              <a:off x="2482835" y="2955922"/>
              <a:ext cx="679455" cy="33655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FC16AE8-7117-4342-A353-196B2564FEC2}"/>
                </a:ext>
              </a:extLst>
            </p:cNvPr>
            <p:cNvCxnSpPr/>
            <p:nvPr/>
          </p:nvCxnSpPr>
          <p:spPr>
            <a:xfrm rot="10800000" flipV="1">
              <a:off x="1936732" y="3524251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A129D202-C942-463C-BF9A-04F335E14FD6}"/>
                </a:ext>
              </a:extLst>
            </p:cNvPr>
            <p:cNvCxnSpPr/>
            <p:nvPr/>
          </p:nvCxnSpPr>
          <p:spPr>
            <a:xfrm rot="16200000" flipH="1">
              <a:off x="2416954" y="3512344"/>
              <a:ext cx="300040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DD1BC9F1-05AE-4295-AEA8-55782EBFA380}"/>
                </a:ext>
              </a:extLst>
            </p:cNvPr>
            <p:cNvCxnSpPr/>
            <p:nvPr/>
          </p:nvCxnSpPr>
          <p:spPr>
            <a:xfrm rot="16200000" flipH="1">
              <a:off x="1912125" y="4079086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5039E08D-AB02-49CE-A969-C1E352A27BA9}"/>
                </a:ext>
              </a:extLst>
            </p:cNvPr>
            <p:cNvCxnSpPr/>
            <p:nvPr/>
          </p:nvCxnSpPr>
          <p:spPr>
            <a:xfrm>
              <a:off x="3478205" y="2957509"/>
              <a:ext cx="647705" cy="3206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319A48FC-9DAD-4E09-8B71-7BA0596B7072}"/>
                </a:ext>
              </a:extLst>
            </p:cNvPr>
            <p:cNvCxnSpPr/>
            <p:nvPr/>
          </p:nvCxnSpPr>
          <p:spPr>
            <a:xfrm rot="10800000" flipV="1">
              <a:off x="3857620" y="3500437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C2C6F180-C054-42ED-AA5F-E7384A2331B5}"/>
                </a:ext>
              </a:extLst>
            </p:cNvPr>
            <p:cNvCxnSpPr/>
            <p:nvPr/>
          </p:nvCxnSpPr>
          <p:spPr>
            <a:xfrm rot="16200000" flipH="1">
              <a:off x="4394993" y="3501231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205F2C2D-A997-4BF3-AD3A-DF2371E8F62B}"/>
                </a:ext>
              </a:extLst>
            </p:cNvPr>
            <p:cNvCxnSpPr/>
            <p:nvPr/>
          </p:nvCxnSpPr>
          <p:spPr>
            <a:xfrm rot="5400000">
              <a:off x="4414043" y="4101311"/>
              <a:ext cx="261939" cy="2317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75FADA7C-69A8-46BB-976A-E29950C6155B}"/>
                </a:ext>
              </a:extLst>
            </p:cNvPr>
            <p:cNvCxnSpPr/>
            <p:nvPr/>
          </p:nvCxnSpPr>
          <p:spPr>
            <a:xfrm rot="10800000" flipV="1">
              <a:off x="3929058" y="4643445"/>
              <a:ext cx="277815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A15F6DAA-1CC1-4F6D-BBE4-E21C2067C9BA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460875" y="4629158"/>
              <a:ext cx="306389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857D3996-5593-4E19-89D7-E321AA621D8D}"/>
                </a:ext>
              </a:extLst>
            </p:cNvPr>
            <p:cNvCxnSpPr/>
            <p:nvPr/>
          </p:nvCxnSpPr>
          <p:spPr>
            <a:xfrm>
              <a:off x="5021266" y="5183199"/>
              <a:ext cx="306390" cy="28099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3C18633-0DE3-4F4D-823B-1A96065D2145}"/>
                </a:ext>
              </a:extLst>
            </p:cNvPr>
            <p:cNvSpPr/>
            <p:nvPr/>
          </p:nvSpPr>
          <p:spPr>
            <a:xfrm>
              <a:off x="1428728" y="6072205"/>
              <a:ext cx="4357718" cy="2143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</p:grp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B4ECEB7-D44B-4DC6-A6D6-6C17FC2CE105}"/>
              </a:ext>
            </a:extLst>
          </p:cNvPr>
          <p:cNvGraphicFramePr>
            <a:graphicFrameLocks noGrp="1"/>
          </p:cNvGraphicFramePr>
          <p:nvPr/>
        </p:nvGraphicFramePr>
        <p:xfrm>
          <a:off x="6381751" y="6343651"/>
          <a:ext cx="414337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1" name="文字方塊 58">
            <a:extLst>
              <a:ext uri="{FF2B5EF4-FFF2-40B4-BE49-F238E27FC236}">
                <a16:creationId xmlns:a16="http://schemas.microsoft.com/office/drawing/2014/main" id="{815A364A-4DA2-4947-9BD7-9482CC087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425701"/>
            <a:ext cx="332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1.Prepare a tree and a queue,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f: front   r:rear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62" name="文字方塊 60">
            <a:extLst>
              <a:ext uri="{FF2B5EF4-FFF2-40B4-BE49-F238E27FC236}">
                <a16:creationId xmlns:a16="http://schemas.microsoft.com/office/drawing/2014/main" id="{9E670B2A-81D3-4F19-A1B3-ABF94945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928939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2.Add root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63" name="文字方塊 62">
            <a:extLst>
              <a:ext uri="{FF2B5EF4-FFF2-40B4-BE49-F238E27FC236}">
                <a16:creationId xmlns:a16="http://schemas.microsoft.com/office/drawing/2014/main" id="{46A72DD7-E5FF-427B-B32B-168AA8BA6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200401"/>
            <a:ext cx="461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3.Get node from the queue and print data,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then add the left and right child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64" name="文字方塊 66">
            <a:extLst>
              <a:ext uri="{FF2B5EF4-FFF2-40B4-BE49-F238E27FC236}">
                <a16:creationId xmlns:a16="http://schemas.microsoft.com/office/drawing/2014/main" id="{08C589DE-7BFC-4139-A245-998FA4EDE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8B94E63-709D-4887-9651-6DDB4A12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0663" y="63579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0DC1E79-2433-4E48-8373-538EF89DF891}"/>
              </a:ext>
            </a:extLst>
          </p:cNvPr>
          <p:cNvSpPr txBox="1"/>
          <p:nvPr/>
        </p:nvSpPr>
        <p:spPr>
          <a:xfrm>
            <a:off x="825182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167" name="文字方塊 71">
            <a:extLst>
              <a:ext uri="{FF2B5EF4-FFF2-40B4-BE49-F238E27FC236}">
                <a16:creationId xmlns:a16="http://schemas.microsoft.com/office/drawing/2014/main" id="{DBD9275F-8A4E-4904-BD5B-276500DFE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711575"/>
            <a:ext cx="355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4.Go to step 3 until node is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68" name="文字方塊 72">
            <a:extLst>
              <a:ext uri="{FF2B5EF4-FFF2-40B4-BE49-F238E27FC236}">
                <a16:creationId xmlns:a16="http://schemas.microsoft.com/office/drawing/2014/main" id="{02139AE3-5487-49C8-B1E0-4646B8E7C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523F788-C5FC-40B5-BC2B-36BF26BBA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7914" y="6357939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70" name="文字方塊 74">
            <a:extLst>
              <a:ext uri="{FF2B5EF4-FFF2-40B4-BE49-F238E27FC236}">
                <a16:creationId xmlns:a16="http://schemas.microsoft.com/office/drawing/2014/main" id="{F7FF43E9-C413-4645-8A65-8DDBD35DE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6" y="63579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BA1037F-420B-481D-9F3B-794A2A581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26" y="60007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8F9C019-3D68-4EF6-9BB1-A5C276C05A39}"/>
              </a:ext>
            </a:extLst>
          </p:cNvPr>
          <p:cNvSpPr txBox="1"/>
          <p:nvPr/>
        </p:nvSpPr>
        <p:spPr>
          <a:xfrm>
            <a:off x="9037638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8" name="向下箭號 57">
            <a:extLst>
              <a:ext uri="{FF2B5EF4-FFF2-40B4-BE49-F238E27FC236}">
                <a16:creationId xmlns:a16="http://schemas.microsoft.com/office/drawing/2014/main" id="{BF53C1A1-86F1-4DF3-8EE6-A214066FC1F1}"/>
              </a:ext>
            </a:extLst>
          </p:cNvPr>
          <p:cNvSpPr/>
          <p:nvPr/>
        </p:nvSpPr>
        <p:spPr>
          <a:xfrm>
            <a:off x="4482377" y="33783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930608C-C4AD-46B9-9579-CCF9ABF29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46307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14F3C63-509F-403F-9A2B-B5578C03E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6" y="60007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981E60DF-F7C1-4F61-BB5A-E89E3861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6" y="63579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35A9E04C-8504-44CF-AE3A-D0006D566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288" y="6357939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" name="向下箭號 77">
            <a:extLst>
              <a:ext uri="{FF2B5EF4-FFF2-40B4-BE49-F238E27FC236}">
                <a16:creationId xmlns:a16="http://schemas.microsoft.com/office/drawing/2014/main" id="{5F37E49D-D571-4166-8BFB-816F0678D737}"/>
              </a:ext>
            </a:extLst>
          </p:cNvPr>
          <p:cNvSpPr/>
          <p:nvPr/>
        </p:nvSpPr>
        <p:spPr>
          <a:xfrm>
            <a:off x="2024034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C637AEB-EF65-441D-BC9A-4CFCB8FD4DDA}"/>
              </a:ext>
            </a:extLst>
          </p:cNvPr>
          <p:cNvSpPr txBox="1"/>
          <p:nvPr/>
        </p:nvSpPr>
        <p:spPr>
          <a:xfrm>
            <a:off x="9823450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4482E57D-6204-4693-922D-E211246B1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60007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777F31F-186C-4395-A08C-ABE4274D9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1" y="4643439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86" name="標題 1">
            <a:extLst>
              <a:ext uri="{FF2B5EF4-FFF2-40B4-BE49-F238E27FC236}">
                <a16:creationId xmlns:a16="http://schemas.microsoft.com/office/drawing/2014/main" id="{27842EBC-9C14-4D43-B2A5-2CCC9121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Level Order Traversal of a Binary Tree</a:t>
            </a:r>
            <a:endParaRPr lang="zh-TW" altLang="en-US" sz="3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4" grpId="0"/>
      <p:bldP spid="54" grpId="0"/>
      <p:bldP spid="57" grpId="0"/>
      <p:bldP spid="57" grpId="1"/>
      <p:bldP spid="60" grpId="0"/>
      <p:bldP spid="64" grpId="0"/>
      <p:bldP spid="64" grpId="1"/>
      <p:bldP spid="76" grpId="0"/>
      <p:bldP spid="77" grpId="0"/>
      <p:bldP spid="79" grpId="0"/>
      <p:bldP spid="80" grpId="0"/>
      <p:bldP spid="81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群組 53">
            <a:extLst>
              <a:ext uri="{FF2B5EF4-FFF2-40B4-BE49-F238E27FC236}">
                <a16:creationId xmlns:a16="http://schemas.microsoft.com/office/drawing/2014/main" id="{B1CEC3C2-1258-4F33-A423-5314F9FA561C}"/>
              </a:ext>
            </a:extLst>
          </p:cNvPr>
          <p:cNvGrpSpPr>
            <a:grpSpLocks/>
          </p:cNvGrpSpPr>
          <p:nvPr/>
        </p:nvGrpSpPr>
        <p:grpSpPr bwMode="auto">
          <a:xfrm>
            <a:off x="1738314" y="3071814"/>
            <a:ext cx="4357687" cy="3571875"/>
            <a:chOff x="1428728" y="2714620"/>
            <a:chExt cx="4357718" cy="35719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934D6C03-8A96-493F-A046-566C5AB3D896}"/>
                </a:ext>
              </a:extLst>
            </p:cNvPr>
            <p:cNvSpPr/>
            <p:nvPr/>
          </p:nvSpPr>
          <p:spPr>
            <a:xfrm>
              <a:off x="3143240" y="271462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3AB48B0F-0B16-4BBB-81CF-A87B2DD42C8D}"/>
                </a:ext>
              </a:extLst>
            </p:cNvPr>
            <p:cNvSpPr/>
            <p:nvPr/>
          </p:nvSpPr>
          <p:spPr>
            <a:xfrm>
              <a:off x="2143108" y="3214685"/>
              <a:ext cx="357190" cy="35719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E6C4D4F8-2720-4D1E-9528-9B7C9BA35041}"/>
                </a:ext>
              </a:extLst>
            </p:cNvPr>
            <p:cNvSpPr/>
            <p:nvPr/>
          </p:nvSpPr>
          <p:spPr>
            <a:xfrm>
              <a:off x="4095747" y="3209923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87E0A09-C241-470F-B0AC-7E48E5CCEAED}"/>
                </a:ext>
              </a:extLst>
            </p:cNvPr>
            <p:cNvSpPr/>
            <p:nvPr/>
          </p:nvSpPr>
          <p:spPr>
            <a:xfrm>
              <a:off x="1643042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7A599605-FCBB-47C7-8894-1DF807E4BC22}"/>
                </a:ext>
              </a:extLst>
            </p:cNvPr>
            <p:cNvSpPr/>
            <p:nvPr/>
          </p:nvSpPr>
          <p:spPr>
            <a:xfrm>
              <a:off x="2643174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068512D3-CE80-4138-9CB3-C69A97C47F3C}"/>
                </a:ext>
              </a:extLst>
            </p:cNvPr>
            <p:cNvSpPr/>
            <p:nvPr/>
          </p:nvSpPr>
          <p:spPr>
            <a:xfrm>
              <a:off x="3571868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47F3A5F2-9E49-44AE-920D-5841835BBB7E}"/>
                </a:ext>
              </a:extLst>
            </p:cNvPr>
            <p:cNvSpPr/>
            <p:nvPr/>
          </p:nvSpPr>
          <p:spPr>
            <a:xfrm>
              <a:off x="4572000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B86169DE-C337-4D02-B6A1-849FF54B4F76}"/>
                </a:ext>
              </a:extLst>
            </p:cNvPr>
            <p:cNvSpPr/>
            <p:nvPr/>
          </p:nvSpPr>
          <p:spPr>
            <a:xfrm>
              <a:off x="2155808" y="4308481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F4F410F-196A-4929-805D-168940D6AB12}"/>
                </a:ext>
              </a:extLst>
            </p:cNvPr>
            <p:cNvSpPr/>
            <p:nvPr/>
          </p:nvSpPr>
          <p:spPr>
            <a:xfrm>
              <a:off x="4143372" y="4318006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7D695E51-3A71-47AD-AE5C-723E135B9A2C}"/>
                </a:ext>
              </a:extLst>
            </p:cNvPr>
            <p:cNvSpPr/>
            <p:nvPr/>
          </p:nvSpPr>
          <p:spPr>
            <a:xfrm>
              <a:off x="3643306" y="4857760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F8A37DEA-0E80-4921-871E-55B52ED22AD9}"/>
                </a:ext>
              </a:extLst>
            </p:cNvPr>
            <p:cNvSpPr/>
            <p:nvPr/>
          </p:nvSpPr>
          <p:spPr>
            <a:xfrm>
              <a:off x="4714876" y="485776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366C1A4A-D7E4-4166-808E-0F6C58077185}"/>
                </a:ext>
              </a:extLst>
            </p:cNvPr>
            <p:cNvSpPr/>
            <p:nvPr/>
          </p:nvSpPr>
          <p:spPr>
            <a:xfrm>
              <a:off x="5283205" y="5400689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8326702-8996-411B-914D-F2D2A536B2B4}"/>
                </a:ext>
              </a:extLst>
            </p:cNvPr>
            <p:cNvCxnSpPr/>
            <p:nvPr/>
          </p:nvCxnSpPr>
          <p:spPr>
            <a:xfrm rot="10800000" flipV="1">
              <a:off x="2482835" y="2955922"/>
              <a:ext cx="679455" cy="33655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6B5677D8-DA7A-4BB2-9829-A704891433D4}"/>
                </a:ext>
              </a:extLst>
            </p:cNvPr>
            <p:cNvCxnSpPr/>
            <p:nvPr/>
          </p:nvCxnSpPr>
          <p:spPr>
            <a:xfrm rot="10800000" flipV="1">
              <a:off x="1936732" y="3524251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12EC343A-4D2C-4B02-B181-43F5F936666A}"/>
                </a:ext>
              </a:extLst>
            </p:cNvPr>
            <p:cNvCxnSpPr/>
            <p:nvPr/>
          </p:nvCxnSpPr>
          <p:spPr>
            <a:xfrm rot="16200000" flipH="1">
              <a:off x="2416954" y="3512344"/>
              <a:ext cx="300040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A79CEC85-DB5A-487C-9EF1-AF47B2B9862E}"/>
                </a:ext>
              </a:extLst>
            </p:cNvPr>
            <p:cNvCxnSpPr/>
            <p:nvPr/>
          </p:nvCxnSpPr>
          <p:spPr>
            <a:xfrm rot="16200000" flipH="1">
              <a:off x="1912125" y="4079086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FB22C76-F864-4538-9CB6-05A751654DD5}"/>
                </a:ext>
              </a:extLst>
            </p:cNvPr>
            <p:cNvCxnSpPr/>
            <p:nvPr/>
          </p:nvCxnSpPr>
          <p:spPr>
            <a:xfrm>
              <a:off x="3478205" y="2957509"/>
              <a:ext cx="647705" cy="3206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DF02FB34-4FFA-4F56-9731-5FF0C938DDB8}"/>
                </a:ext>
              </a:extLst>
            </p:cNvPr>
            <p:cNvCxnSpPr/>
            <p:nvPr/>
          </p:nvCxnSpPr>
          <p:spPr>
            <a:xfrm rot="10800000" flipV="1">
              <a:off x="3857620" y="3500437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AECC0C67-2BCE-4113-9F14-378DBBD07D63}"/>
                </a:ext>
              </a:extLst>
            </p:cNvPr>
            <p:cNvCxnSpPr/>
            <p:nvPr/>
          </p:nvCxnSpPr>
          <p:spPr>
            <a:xfrm rot="16200000" flipH="1">
              <a:off x="4394993" y="3501231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2A40A8E4-00D4-4DFA-A8C7-8BFC932F76ED}"/>
                </a:ext>
              </a:extLst>
            </p:cNvPr>
            <p:cNvCxnSpPr/>
            <p:nvPr/>
          </p:nvCxnSpPr>
          <p:spPr>
            <a:xfrm rot="5400000">
              <a:off x="4414043" y="4101311"/>
              <a:ext cx="261939" cy="2317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87972988-B330-438E-899F-5C2309C25B4D}"/>
                </a:ext>
              </a:extLst>
            </p:cNvPr>
            <p:cNvCxnSpPr/>
            <p:nvPr/>
          </p:nvCxnSpPr>
          <p:spPr>
            <a:xfrm rot="10800000" flipV="1">
              <a:off x="3929058" y="4643445"/>
              <a:ext cx="277815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948027A8-CF83-49E3-9FA7-295AC455F79D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460875" y="4629158"/>
              <a:ext cx="306389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B7251616-0BEC-48AF-A565-5F3CE7DEBE24}"/>
                </a:ext>
              </a:extLst>
            </p:cNvPr>
            <p:cNvCxnSpPr/>
            <p:nvPr/>
          </p:nvCxnSpPr>
          <p:spPr>
            <a:xfrm>
              <a:off x="5021266" y="5183199"/>
              <a:ext cx="306390" cy="28099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02F16E1-02F3-4B29-B760-94C0D8D14099}"/>
                </a:ext>
              </a:extLst>
            </p:cNvPr>
            <p:cNvSpPr/>
            <p:nvPr/>
          </p:nvSpPr>
          <p:spPr>
            <a:xfrm>
              <a:off x="1428728" y="6072205"/>
              <a:ext cx="4357718" cy="2143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</p:grp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A6371D6C-C1EC-4822-BCFB-5343CD109629}"/>
              </a:ext>
            </a:extLst>
          </p:cNvPr>
          <p:cNvGraphicFramePr>
            <a:graphicFrameLocks noGrp="1"/>
          </p:cNvGraphicFramePr>
          <p:nvPr/>
        </p:nvGraphicFramePr>
        <p:xfrm>
          <a:off x="6381751" y="6343651"/>
          <a:ext cx="414337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5" name="文字方塊 58">
            <a:extLst>
              <a:ext uri="{FF2B5EF4-FFF2-40B4-BE49-F238E27FC236}">
                <a16:creationId xmlns:a16="http://schemas.microsoft.com/office/drawing/2014/main" id="{2E57CBD3-BAF6-4A0A-AF64-C2D7FC991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425701"/>
            <a:ext cx="332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1.Prepare a tree and a queue,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f: front   r:rear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86" name="文字方塊 60">
            <a:extLst>
              <a:ext uri="{FF2B5EF4-FFF2-40B4-BE49-F238E27FC236}">
                <a16:creationId xmlns:a16="http://schemas.microsoft.com/office/drawing/2014/main" id="{367A0F01-2766-4E0D-B457-135955D1E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928939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2.Add root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87" name="文字方塊 62">
            <a:extLst>
              <a:ext uri="{FF2B5EF4-FFF2-40B4-BE49-F238E27FC236}">
                <a16:creationId xmlns:a16="http://schemas.microsoft.com/office/drawing/2014/main" id="{CDEF85F4-FC07-4C10-ACC7-B492B37AF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200401"/>
            <a:ext cx="461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3.Get node from the queue and print data,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then add the left and right child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88" name="文字方塊 66">
            <a:extLst>
              <a:ext uri="{FF2B5EF4-FFF2-40B4-BE49-F238E27FC236}">
                <a16:creationId xmlns:a16="http://schemas.microsoft.com/office/drawing/2014/main" id="{BDE307F6-DB81-41EC-8F7A-7A87B70DC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89" name="文字方塊 71">
            <a:extLst>
              <a:ext uri="{FF2B5EF4-FFF2-40B4-BE49-F238E27FC236}">
                <a16:creationId xmlns:a16="http://schemas.microsoft.com/office/drawing/2014/main" id="{8E5F26A6-5FFD-4BAE-86E0-CBCD394C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711575"/>
            <a:ext cx="355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4.Go to step 3 until node is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90" name="文字方塊 72">
            <a:extLst>
              <a:ext uri="{FF2B5EF4-FFF2-40B4-BE49-F238E27FC236}">
                <a16:creationId xmlns:a16="http://schemas.microsoft.com/office/drawing/2014/main" id="{D9E70D91-4803-4EB2-BBE0-F360C3D88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6A0C591-96D7-4C1C-8641-C63703786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6" y="63579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92" name="文字方塊 59">
            <a:extLst>
              <a:ext uri="{FF2B5EF4-FFF2-40B4-BE49-F238E27FC236}">
                <a16:creationId xmlns:a16="http://schemas.microsoft.com/office/drawing/2014/main" id="{18CE88DE-FAFB-4CA0-AA25-4002A39DA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46307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F1E7122B-419A-4E98-96BE-7557FCC0F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6" y="63579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3AD51264-4774-4A85-9634-C73AAA42B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288" y="6357939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" name="向下箭號 77">
            <a:extLst>
              <a:ext uri="{FF2B5EF4-FFF2-40B4-BE49-F238E27FC236}">
                <a16:creationId xmlns:a16="http://schemas.microsoft.com/office/drawing/2014/main" id="{65A5EAE2-D754-4BB8-82DD-6EA134DB7ACF}"/>
              </a:ext>
            </a:extLst>
          </p:cNvPr>
          <p:cNvSpPr/>
          <p:nvPr/>
        </p:nvSpPr>
        <p:spPr>
          <a:xfrm>
            <a:off x="2024034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5ECB0C07-FADC-4158-921E-15A989DAB6AF}"/>
              </a:ext>
            </a:extLst>
          </p:cNvPr>
          <p:cNvSpPr txBox="1"/>
          <p:nvPr/>
        </p:nvSpPr>
        <p:spPr>
          <a:xfrm>
            <a:off x="9823450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92E876D9-8F29-444E-A096-F6866CF29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60007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00" name="文字方塊 80">
            <a:extLst>
              <a:ext uri="{FF2B5EF4-FFF2-40B4-BE49-F238E27FC236}">
                <a16:creationId xmlns:a16="http://schemas.microsoft.com/office/drawing/2014/main" id="{B5A0A508-FABE-4422-965A-A57477392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1" y="4643439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C8675A4-13B9-434D-BF1B-BA140231E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987801"/>
            <a:ext cx="423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child node is NULL, skip and not to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add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56C98F0-B452-4AC0-8334-77D49791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7963" y="6357939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2450774-FB76-43EB-9869-0352686B3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838" y="6000750"/>
            <a:ext cx="28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B648FED-7663-493A-B413-4215C0826D90}"/>
              </a:ext>
            </a:extLst>
          </p:cNvPr>
          <p:cNvSpPr txBox="1"/>
          <p:nvPr/>
        </p:nvSpPr>
        <p:spPr>
          <a:xfrm>
            <a:off x="653732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9" name="向下箭號 68">
            <a:extLst>
              <a:ext uri="{FF2B5EF4-FFF2-40B4-BE49-F238E27FC236}">
                <a16:creationId xmlns:a16="http://schemas.microsoft.com/office/drawing/2014/main" id="{A453C2A1-61DF-4FAA-91DD-B6D000A77F82}"/>
              </a:ext>
            </a:extLst>
          </p:cNvPr>
          <p:cNvSpPr/>
          <p:nvPr/>
        </p:nvSpPr>
        <p:spPr>
          <a:xfrm>
            <a:off x="3024166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B4B7FAA-6952-4443-BD1B-8FFB2B105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4" y="46434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5130A07B-390D-48F7-AB83-546AC01A57F1}"/>
              </a:ext>
            </a:extLst>
          </p:cNvPr>
          <p:cNvSpPr txBox="1"/>
          <p:nvPr/>
        </p:nvSpPr>
        <p:spPr>
          <a:xfrm>
            <a:off x="739457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3" name="向下箭號 82">
            <a:extLst>
              <a:ext uri="{FF2B5EF4-FFF2-40B4-BE49-F238E27FC236}">
                <a16:creationId xmlns:a16="http://schemas.microsoft.com/office/drawing/2014/main" id="{8F51E695-B4F4-4A62-B077-D5B20483F87F}"/>
              </a:ext>
            </a:extLst>
          </p:cNvPr>
          <p:cNvSpPr/>
          <p:nvPr/>
        </p:nvSpPr>
        <p:spPr>
          <a:xfrm>
            <a:off x="3952860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93CCED8A-F746-48EB-9B3D-13372BD4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6" y="46434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7AF416A-26EA-4531-B0EF-B50D9FAE9712}"/>
              </a:ext>
            </a:extLst>
          </p:cNvPr>
          <p:cNvSpPr txBox="1"/>
          <p:nvPr/>
        </p:nvSpPr>
        <p:spPr>
          <a:xfrm>
            <a:off x="825182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6" name="向下箭號 85">
            <a:extLst>
              <a:ext uri="{FF2B5EF4-FFF2-40B4-BE49-F238E27FC236}">
                <a16:creationId xmlns:a16="http://schemas.microsoft.com/office/drawing/2014/main" id="{FDD552B8-552C-4358-A47F-1E86A84317A9}"/>
              </a:ext>
            </a:extLst>
          </p:cNvPr>
          <p:cNvSpPr/>
          <p:nvPr/>
        </p:nvSpPr>
        <p:spPr>
          <a:xfrm>
            <a:off x="4952992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218" name="標題 1">
            <a:extLst>
              <a:ext uri="{FF2B5EF4-FFF2-40B4-BE49-F238E27FC236}">
                <a16:creationId xmlns:a16="http://schemas.microsoft.com/office/drawing/2014/main" id="{33E09CDC-9489-440E-A3A0-6469F2DF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Level Order Traversal of a Binary Tree</a:t>
            </a:r>
            <a:endParaRPr lang="zh-TW" altLang="en-US" sz="3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9" grpId="0"/>
      <p:bldP spid="80" grpId="0"/>
      <p:bldP spid="55" grpId="0"/>
      <p:bldP spid="62" grpId="0"/>
      <p:bldP spid="65" grpId="0"/>
      <p:bldP spid="66" grpId="0"/>
      <p:bldP spid="66" grpId="1"/>
      <p:bldP spid="71" grpId="0"/>
      <p:bldP spid="82" grpId="0"/>
      <p:bldP spid="82" grpId="1"/>
      <p:bldP spid="84" grpId="0"/>
      <p:bldP spid="85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群組 53">
            <a:extLst>
              <a:ext uri="{FF2B5EF4-FFF2-40B4-BE49-F238E27FC236}">
                <a16:creationId xmlns:a16="http://schemas.microsoft.com/office/drawing/2014/main" id="{0657D21E-B77F-4E01-8135-08531380944A}"/>
              </a:ext>
            </a:extLst>
          </p:cNvPr>
          <p:cNvGrpSpPr>
            <a:grpSpLocks/>
          </p:cNvGrpSpPr>
          <p:nvPr/>
        </p:nvGrpSpPr>
        <p:grpSpPr bwMode="auto">
          <a:xfrm>
            <a:off x="1738314" y="3071814"/>
            <a:ext cx="4357687" cy="3571875"/>
            <a:chOff x="1428728" y="2714620"/>
            <a:chExt cx="4357718" cy="35719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B5E37ED-C16D-4AFA-A10E-108695E4AEF8}"/>
                </a:ext>
              </a:extLst>
            </p:cNvPr>
            <p:cNvSpPr/>
            <p:nvPr/>
          </p:nvSpPr>
          <p:spPr>
            <a:xfrm>
              <a:off x="3143240" y="271462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62D05E45-D89F-4794-83B6-48AF15EB5863}"/>
                </a:ext>
              </a:extLst>
            </p:cNvPr>
            <p:cNvSpPr/>
            <p:nvPr/>
          </p:nvSpPr>
          <p:spPr>
            <a:xfrm>
              <a:off x="2143108" y="3214685"/>
              <a:ext cx="357190" cy="35719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D1AC137C-0775-42C4-9535-C3D3EAA0B6D0}"/>
                </a:ext>
              </a:extLst>
            </p:cNvPr>
            <p:cNvSpPr/>
            <p:nvPr/>
          </p:nvSpPr>
          <p:spPr>
            <a:xfrm>
              <a:off x="4095747" y="3209923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BBCDE0B4-90F5-41CC-B1A3-9239E7D9C036}"/>
                </a:ext>
              </a:extLst>
            </p:cNvPr>
            <p:cNvSpPr/>
            <p:nvPr/>
          </p:nvSpPr>
          <p:spPr>
            <a:xfrm>
              <a:off x="1643042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F6B79F1-28FD-40EA-A2BF-3783A71D439F}"/>
                </a:ext>
              </a:extLst>
            </p:cNvPr>
            <p:cNvSpPr/>
            <p:nvPr/>
          </p:nvSpPr>
          <p:spPr>
            <a:xfrm>
              <a:off x="2643174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47BAC42C-8468-4E56-88BE-DA9F8F911204}"/>
                </a:ext>
              </a:extLst>
            </p:cNvPr>
            <p:cNvSpPr/>
            <p:nvPr/>
          </p:nvSpPr>
          <p:spPr>
            <a:xfrm>
              <a:off x="3571868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2E666FD-ADDD-4F96-BB43-1BD2B91AC200}"/>
                </a:ext>
              </a:extLst>
            </p:cNvPr>
            <p:cNvSpPr/>
            <p:nvPr/>
          </p:nvSpPr>
          <p:spPr>
            <a:xfrm>
              <a:off x="4572000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7FFCB240-D43D-480E-AD50-4EFFDBE5B0D4}"/>
                </a:ext>
              </a:extLst>
            </p:cNvPr>
            <p:cNvSpPr/>
            <p:nvPr/>
          </p:nvSpPr>
          <p:spPr>
            <a:xfrm>
              <a:off x="2155808" y="4308481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BAF5EA0-D32D-4C7E-AAF6-90ECFC960294}"/>
                </a:ext>
              </a:extLst>
            </p:cNvPr>
            <p:cNvSpPr/>
            <p:nvPr/>
          </p:nvSpPr>
          <p:spPr>
            <a:xfrm>
              <a:off x="4143372" y="4318006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2594C650-F442-4885-9D4D-F1777EC9E681}"/>
                </a:ext>
              </a:extLst>
            </p:cNvPr>
            <p:cNvSpPr/>
            <p:nvPr/>
          </p:nvSpPr>
          <p:spPr>
            <a:xfrm>
              <a:off x="3643306" y="4857760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93BEC891-68BD-4509-9913-59FB0B22CAFD}"/>
                </a:ext>
              </a:extLst>
            </p:cNvPr>
            <p:cNvSpPr/>
            <p:nvPr/>
          </p:nvSpPr>
          <p:spPr>
            <a:xfrm>
              <a:off x="4714876" y="485776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3A78AB1C-F47F-4C37-B56B-B373AF0DD51B}"/>
                </a:ext>
              </a:extLst>
            </p:cNvPr>
            <p:cNvSpPr/>
            <p:nvPr/>
          </p:nvSpPr>
          <p:spPr>
            <a:xfrm>
              <a:off x="5283205" y="5400689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A0FAC2BB-4951-4B92-BD7C-19C93F06CFB8}"/>
                </a:ext>
              </a:extLst>
            </p:cNvPr>
            <p:cNvCxnSpPr/>
            <p:nvPr/>
          </p:nvCxnSpPr>
          <p:spPr>
            <a:xfrm rot="10800000" flipV="1">
              <a:off x="2482835" y="2955922"/>
              <a:ext cx="679455" cy="33655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8F27F07-C643-40C1-8A87-AB66D656D3E0}"/>
                </a:ext>
              </a:extLst>
            </p:cNvPr>
            <p:cNvCxnSpPr/>
            <p:nvPr/>
          </p:nvCxnSpPr>
          <p:spPr>
            <a:xfrm rot="10800000" flipV="1">
              <a:off x="1936732" y="3524251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A863F7A4-E21F-4D72-9EA8-88A01A6E7BAE}"/>
                </a:ext>
              </a:extLst>
            </p:cNvPr>
            <p:cNvCxnSpPr/>
            <p:nvPr/>
          </p:nvCxnSpPr>
          <p:spPr>
            <a:xfrm rot="16200000" flipH="1">
              <a:off x="2416954" y="3512344"/>
              <a:ext cx="300040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F9F1332E-2470-471A-8D66-C92FE4F7B516}"/>
                </a:ext>
              </a:extLst>
            </p:cNvPr>
            <p:cNvCxnSpPr/>
            <p:nvPr/>
          </p:nvCxnSpPr>
          <p:spPr>
            <a:xfrm rot="16200000" flipH="1">
              <a:off x="1912125" y="4079086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F1A14BF-1701-4A5A-9797-97981498E5A1}"/>
                </a:ext>
              </a:extLst>
            </p:cNvPr>
            <p:cNvCxnSpPr/>
            <p:nvPr/>
          </p:nvCxnSpPr>
          <p:spPr>
            <a:xfrm>
              <a:off x="3478205" y="2957509"/>
              <a:ext cx="647705" cy="3206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8A3F71D-7E72-4970-BA6F-BB8F1F6D0D5C}"/>
                </a:ext>
              </a:extLst>
            </p:cNvPr>
            <p:cNvCxnSpPr/>
            <p:nvPr/>
          </p:nvCxnSpPr>
          <p:spPr>
            <a:xfrm rot="10800000" flipV="1">
              <a:off x="3857620" y="3500437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23F52942-4090-44EC-BEF6-56E3EDBD0816}"/>
                </a:ext>
              </a:extLst>
            </p:cNvPr>
            <p:cNvCxnSpPr/>
            <p:nvPr/>
          </p:nvCxnSpPr>
          <p:spPr>
            <a:xfrm rot="16200000" flipH="1">
              <a:off x="4394993" y="3501231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19284BE2-9FFC-4ACF-AD21-E26A132891FF}"/>
                </a:ext>
              </a:extLst>
            </p:cNvPr>
            <p:cNvCxnSpPr/>
            <p:nvPr/>
          </p:nvCxnSpPr>
          <p:spPr>
            <a:xfrm rot="5400000">
              <a:off x="4414043" y="4101311"/>
              <a:ext cx="261939" cy="2317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A971B665-DAF4-4E18-BB23-D3FCEB6630A3}"/>
                </a:ext>
              </a:extLst>
            </p:cNvPr>
            <p:cNvCxnSpPr/>
            <p:nvPr/>
          </p:nvCxnSpPr>
          <p:spPr>
            <a:xfrm rot="10800000" flipV="1">
              <a:off x="3929058" y="4643445"/>
              <a:ext cx="277815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7ED149C3-9A9D-4BAD-A9F8-CAE2DA4B1260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460875" y="4629158"/>
              <a:ext cx="306389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9DC50EB5-0C68-4F9A-A061-64681B6D7D02}"/>
                </a:ext>
              </a:extLst>
            </p:cNvPr>
            <p:cNvCxnSpPr/>
            <p:nvPr/>
          </p:nvCxnSpPr>
          <p:spPr>
            <a:xfrm>
              <a:off x="5021266" y="5183199"/>
              <a:ext cx="306390" cy="28099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46E0CBE-7386-45CA-8705-DA65497CFD90}"/>
                </a:ext>
              </a:extLst>
            </p:cNvPr>
            <p:cNvSpPr/>
            <p:nvPr/>
          </p:nvSpPr>
          <p:spPr>
            <a:xfrm>
              <a:off x="1428728" y="6072205"/>
              <a:ext cx="4357718" cy="2143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</p:grp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2767B871-7ABF-4228-BF75-AE8AE2B4538B}"/>
              </a:ext>
            </a:extLst>
          </p:cNvPr>
          <p:cNvGraphicFramePr>
            <a:graphicFrameLocks noGrp="1"/>
          </p:cNvGraphicFramePr>
          <p:nvPr/>
        </p:nvGraphicFramePr>
        <p:xfrm>
          <a:off x="6381751" y="6343651"/>
          <a:ext cx="414337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09" name="文字方塊 58">
            <a:extLst>
              <a:ext uri="{FF2B5EF4-FFF2-40B4-BE49-F238E27FC236}">
                <a16:creationId xmlns:a16="http://schemas.microsoft.com/office/drawing/2014/main" id="{6FF926D3-791F-473A-95DF-72F72F62F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425701"/>
            <a:ext cx="332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1.Prepare a tree and a queue,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f: front   r:rear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10" name="文字方塊 60">
            <a:extLst>
              <a:ext uri="{FF2B5EF4-FFF2-40B4-BE49-F238E27FC236}">
                <a16:creationId xmlns:a16="http://schemas.microsoft.com/office/drawing/2014/main" id="{DD53F57C-2E92-498B-A6B5-55EBB02D4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928939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2.Add root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11" name="文字方塊 62">
            <a:extLst>
              <a:ext uri="{FF2B5EF4-FFF2-40B4-BE49-F238E27FC236}">
                <a16:creationId xmlns:a16="http://schemas.microsoft.com/office/drawing/2014/main" id="{9AFEF1F0-ED30-4310-9C23-BA0FFEFD3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200401"/>
            <a:ext cx="461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3.Get node from the queue and print data,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then add the left and right child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12" name="文字方塊 66">
            <a:extLst>
              <a:ext uri="{FF2B5EF4-FFF2-40B4-BE49-F238E27FC236}">
                <a16:creationId xmlns:a16="http://schemas.microsoft.com/office/drawing/2014/main" id="{7DF0350A-B458-472B-9D50-869C3F45C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13" name="文字方塊 71">
            <a:extLst>
              <a:ext uri="{FF2B5EF4-FFF2-40B4-BE49-F238E27FC236}">
                <a16:creationId xmlns:a16="http://schemas.microsoft.com/office/drawing/2014/main" id="{B4EF2EC5-FB5D-4742-9300-79B386589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711575"/>
            <a:ext cx="355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4.Go to step 3 until node is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14" name="文字方塊 72">
            <a:extLst>
              <a:ext uri="{FF2B5EF4-FFF2-40B4-BE49-F238E27FC236}">
                <a16:creationId xmlns:a16="http://schemas.microsoft.com/office/drawing/2014/main" id="{DF8E21DC-0646-4E24-9FE1-89D7FE00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15" name="文字方塊 59">
            <a:extLst>
              <a:ext uri="{FF2B5EF4-FFF2-40B4-BE49-F238E27FC236}">
                <a16:creationId xmlns:a16="http://schemas.microsoft.com/office/drawing/2014/main" id="{890677B4-8EA8-4050-A50F-0D05F0AD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46307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16" name="文字方塊 80">
            <a:extLst>
              <a:ext uri="{FF2B5EF4-FFF2-40B4-BE49-F238E27FC236}">
                <a16:creationId xmlns:a16="http://schemas.microsoft.com/office/drawing/2014/main" id="{601ED6A0-3CC6-4806-8ED5-5887BB97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1" y="4643439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17" name="文字方塊 54">
            <a:extLst>
              <a:ext uri="{FF2B5EF4-FFF2-40B4-BE49-F238E27FC236}">
                <a16:creationId xmlns:a16="http://schemas.microsoft.com/office/drawing/2014/main" id="{A5FAFB8E-5913-44D9-99C4-0EFBDE027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987801"/>
            <a:ext cx="423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child node is NULL, skip and not to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add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AF54DE7-D0EF-440F-B5EC-D94778591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7963" y="6357939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39335A3-F81B-42B5-9799-14025D385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838" y="6000750"/>
            <a:ext cx="28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20" name="文字方塊 70">
            <a:extLst>
              <a:ext uri="{FF2B5EF4-FFF2-40B4-BE49-F238E27FC236}">
                <a16:creationId xmlns:a16="http://schemas.microsoft.com/office/drawing/2014/main" id="{51DCE705-EAD8-47D1-9296-755EC3140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4" y="46434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21" name="文字方塊 83">
            <a:extLst>
              <a:ext uri="{FF2B5EF4-FFF2-40B4-BE49-F238E27FC236}">
                <a16:creationId xmlns:a16="http://schemas.microsoft.com/office/drawing/2014/main" id="{C3B13797-4932-49B3-B82B-708B22D2D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6" y="46434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D1DC75C7-5EF4-471A-88B8-3DEBB869B3F2}"/>
              </a:ext>
            </a:extLst>
          </p:cNvPr>
          <p:cNvSpPr txBox="1"/>
          <p:nvPr/>
        </p:nvSpPr>
        <p:spPr>
          <a:xfrm>
            <a:off x="825182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6" name="向下箭號 85">
            <a:extLst>
              <a:ext uri="{FF2B5EF4-FFF2-40B4-BE49-F238E27FC236}">
                <a16:creationId xmlns:a16="http://schemas.microsoft.com/office/drawing/2014/main" id="{B0A4BF44-C837-4806-AF5E-E0941EEF866E}"/>
              </a:ext>
            </a:extLst>
          </p:cNvPr>
          <p:cNvSpPr/>
          <p:nvPr/>
        </p:nvSpPr>
        <p:spPr>
          <a:xfrm>
            <a:off x="4952992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2C797C8-3CCF-4157-BFCE-A9F394ECA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3" y="4643439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2A5ED6F-B094-4CC7-B298-1A5777CF9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0451" y="6357939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496444DE-37C0-4AB7-9DD7-4124DD5AE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8088" y="6000750"/>
            <a:ext cx="28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向下箭號 63">
            <a:extLst>
              <a:ext uri="{FF2B5EF4-FFF2-40B4-BE49-F238E27FC236}">
                <a16:creationId xmlns:a16="http://schemas.microsoft.com/office/drawing/2014/main" id="{199439AC-16B5-4297-9472-B2B2F769E8D7}"/>
              </a:ext>
            </a:extLst>
          </p:cNvPr>
          <p:cNvSpPr/>
          <p:nvPr/>
        </p:nvSpPr>
        <p:spPr>
          <a:xfrm>
            <a:off x="2574780" y="4486707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7802E8B-263E-4573-A45C-C831172D8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3" y="4643439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向下箭號 69">
            <a:extLst>
              <a:ext uri="{FF2B5EF4-FFF2-40B4-BE49-F238E27FC236}">
                <a16:creationId xmlns:a16="http://schemas.microsoft.com/office/drawing/2014/main" id="{78ACA2DA-90C4-4D54-9261-2B676BE0317D}"/>
              </a:ext>
            </a:extLst>
          </p:cNvPr>
          <p:cNvSpPr/>
          <p:nvPr/>
        </p:nvSpPr>
        <p:spPr>
          <a:xfrm>
            <a:off x="4524364" y="4500570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01170C40-D9EE-4696-B232-AD9E60B2C77E}"/>
              </a:ext>
            </a:extLst>
          </p:cNvPr>
          <p:cNvSpPr txBox="1"/>
          <p:nvPr/>
        </p:nvSpPr>
        <p:spPr>
          <a:xfrm>
            <a:off x="9037638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BA9194D-C7A0-4813-9B34-BC4333F4CF6A}"/>
              </a:ext>
            </a:extLst>
          </p:cNvPr>
          <p:cNvSpPr txBox="1"/>
          <p:nvPr/>
        </p:nvSpPr>
        <p:spPr>
          <a:xfrm>
            <a:off x="9894888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316ED6AE-D11E-4BCB-9BF8-E6F4C00F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201" y="4643439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2A465C37-606F-4499-B704-6BC8E77C4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6345239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6C1C8A2-5A2A-4785-9F4A-087B96B59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6" y="60007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7DD2B308-EB33-4FBB-8B31-A00DDE0A1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4" y="6345239"/>
            <a:ext cx="344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5F79F889-8F69-4680-94BC-C7D9444EB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6" y="60007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43" name="標題 1">
            <a:extLst>
              <a:ext uri="{FF2B5EF4-FFF2-40B4-BE49-F238E27FC236}">
                <a16:creationId xmlns:a16="http://schemas.microsoft.com/office/drawing/2014/main" id="{0BD16E63-FAB2-44D5-B2F1-CADC494D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Level Order Traversal of a Binary Tree</a:t>
            </a:r>
            <a:endParaRPr lang="zh-TW" altLang="en-US" sz="3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  <p:bldP spid="85" grpId="0"/>
      <p:bldP spid="54" grpId="0"/>
      <p:bldP spid="57" grpId="0"/>
      <p:bldP spid="57" grpId="1"/>
      <p:bldP spid="58" grpId="0"/>
      <p:bldP spid="58" grpId="1"/>
      <p:bldP spid="68" grpId="0"/>
      <p:bldP spid="74" grpId="0"/>
      <p:bldP spid="74" grpId="1"/>
      <p:bldP spid="87" grpId="0"/>
      <p:bldP spid="88" grpId="0"/>
      <p:bldP spid="89" grpId="0"/>
      <p:bldP spid="90" grpId="0"/>
      <p:bldP spid="90" grpId="1"/>
      <p:bldP spid="91" grpId="0"/>
      <p:bldP spid="92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群組 53">
            <a:extLst>
              <a:ext uri="{FF2B5EF4-FFF2-40B4-BE49-F238E27FC236}">
                <a16:creationId xmlns:a16="http://schemas.microsoft.com/office/drawing/2014/main" id="{6A51BC1D-8E5E-4CE2-8B56-1AB74A065FF4}"/>
              </a:ext>
            </a:extLst>
          </p:cNvPr>
          <p:cNvGrpSpPr>
            <a:grpSpLocks/>
          </p:cNvGrpSpPr>
          <p:nvPr/>
        </p:nvGrpSpPr>
        <p:grpSpPr bwMode="auto">
          <a:xfrm>
            <a:off x="1738314" y="3071814"/>
            <a:ext cx="4357687" cy="3571875"/>
            <a:chOff x="1428728" y="2714620"/>
            <a:chExt cx="4357718" cy="35719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40C85A95-A886-44E6-A684-84B9205E2E04}"/>
                </a:ext>
              </a:extLst>
            </p:cNvPr>
            <p:cNvSpPr/>
            <p:nvPr/>
          </p:nvSpPr>
          <p:spPr>
            <a:xfrm>
              <a:off x="3143240" y="271462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2C339ECC-C159-48FF-A420-6C0FD5AA106F}"/>
                </a:ext>
              </a:extLst>
            </p:cNvPr>
            <p:cNvSpPr/>
            <p:nvPr/>
          </p:nvSpPr>
          <p:spPr>
            <a:xfrm>
              <a:off x="2143108" y="3214685"/>
              <a:ext cx="357190" cy="35719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91154E4-1D94-41D9-9D55-B786D015D103}"/>
                </a:ext>
              </a:extLst>
            </p:cNvPr>
            <p:cNvSpPr/>
            <p:nvPr/>
          </p:nvSpPr>
          <p:spPr>
            <a:xfrm>
              <a:off x="4095747" y="3209923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343F4D0C-32C9-4706-9E0E-DEF7D36F849E}"/>
                </a:ext>
              </a:extLst>
            </p:cNvPr>
            <p:cNvSpPr/>
            <p:nvPr/>
          </p:nvSpPr>
          <p:spPr>
            <a:xfrm>
              <a:off x="1643042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54F99FA4-B8A5-4685-827F-E31020935A34}"/>
                </a:ext>
              </a:extLst>
            </p:cNvPr>
            <p:cNvSpPr/>
            <p:nvPr/>
          </p:nvSpPr>
          <p:spPr>
            <a:xfrm>
              <a:off x="2643174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9258D33E-E402-439D-8854-3CBD8BA60853}"/>
                </a:ext>
              </a:extLst>
            </p:cNvPr>
            <p:cNvSpPr/>
            <p:nvPr/>
          </p:nvSpPr>
          <p:spPr>
            <a:xfrm>
              <a:off x="3571868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0002D450-79AB-4C81-9A40-08ED0E095452}"/>
                </a:ext>
              </a:extLst>
            </p:cNvPr>
            <p:cNvSpPr/>
            <p:nvPr/>
          </p:nvSpPr>
          <p:spPr>
            <a:xfrm>
              <a:off x="4572000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831123BD-F35F-4731-83C6-A7FD9AD22B87}"/>
                </a:ext>
              </a:extLst>
            </p:cNvPr>
            <p:cNvSpPr/>
            <p:nvPr/>
          </p:nvSpPr>
          <p:spPr>
            <a:xfrm>
              <a:off x="2155808" y="4308481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9ACB4568-6DDD-49F5-BCCC-6C84F731B613}"/>
                </a:ext>
              </a:extLst>
            </p:cNvPr>
            <p:cNvSpPr/>
            <p:nvPr/>
          </p:nvSpPr>
          <p:spPr>
            <a:xfrm>
              <a:off x="4143372" y="4318006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41BCBB78-5371-4C21-BE58-5DCF0F0ADCAB}"/>
                </a:ext>
              </a:extLst>
            </p:cNvPr>
            <p:cNvSpPr/>
            <p:nvPr/>
          </p:nvSpPr>
          <p:spPr>
            <a:xfrm>
              <a:off x="3643306" y="4857760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77E4C2B1-10C1-431B-88C2-1548C5EF20B6}"/>
                </a:ext>
              </a:extLst>
            </p:cNvPr>
            <p:cNvSpPr/>
            <p:nvPr/>
          </p:nvSpPr>
          <p:spPr>
            <a:xfrm>
              <a:off x="4714876" y="485776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694A24C-1692-4556-B7F6-26B9B4A6B5E3}"/>
                </a:ext>
              </a:extLst>
            </p:cNvPr>
            <p:cNvSpPr/>
            <p:nvPr/>
          </p:nvSpPr>
          <p:spPr>
            <a:xfrm>
              <a:off x="5283205" y="5400689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8B827E2-BD78-4CF0-93CF-6F348A5AD0D1}"/>
                </a:ext>
              </a:extLst>
            </p:cNvPr>
            <p:cNvCxnSpPr/>
            <p:nvPr/>
          </p:nvCxnSpPr>
          <p:spPr>
            <a:xfrm rot="10800000" flipV="1">
              <a:off x="2482835" y="2955922"/>
              <a:ext cx="679455" cy="33655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FD944D61-6F90-42A7-998B-64192704D46C}"/>
                </a:ext>
              </a:extLst>
            </p:cNvPr>
            <p:cNvCxnSpPr/>
            <p:nvPr/>
          </p:nvCxnSpPr>
          <p:spPr>
            <a:xfrm rot="10800000" flipV="1">
              <a:off x="1936732" y="3524251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7D7A131D-A0EB-410E-93B3-1239F763EB2A}"/>
                </a:ext>
              </a:extLst>
            </p:cNvPr>
            <p:cNvCxnSpPr/>
            <p:nvPr/>
          </p:nvCxnSpPr>
          <p:spPr>
            <a:xfrm rot="16200000" flipH="1">
              <a:off x="2416954" y="3512344"/>
              <a:ext cx="300040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ECF731A3-6081-4AC2-B4C8-BB28005FF49C}"/>
                </a:ext>
              </a:extLst>
            </p:cNvPr>
            <p:cNvCxnSpPr/>
            <p:nvPr/>
          </p:nvCxnSpPr>
          <p:spPr>
            <a:xfrm rot="16200000" flipH="1">
              <a:off x="1912125" y="4079086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9CBE7E72-7F7D-49E2-8BA6-0561E342D9FB}"/>
                </a:ext>
              </a:extLst>
            </p:cNvPr>
            <p:cNvCxnSpPr/>
            <p:nvPr/>
          </p:nvCxnSpPr>
          <p:spPr>
            <a:xfrm>
              <a:off x="3478205" y="2957509"/>
              <a:ext cx="647705" cy="3206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217B5829-27FE-4546-95DF-50B51800487E}"/>
                </a:ext>
              </a:extLst>
            </p:cNvPr>
            <p:cNvCxnSpPr/>
            <p:nvPr/>
          </p:nvCxnSpPr>
          <p:spPr>
            <a:xfrm rot="10800000" flipV="1">
              <a:off x="3857620" y="3500437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D7E51461-BCB7-4868-8AB6-BCE50A4C94CA}"/>
                </a:ext>
              </a:extLst>
            </p:cNvPr>
            <p:cNvCxnSpPr/>
            <p:nvPr/>
          </p:nvCxnSpPr>
          <p:spPr>
            <a:xfrm rot="16200000" flipH="1">
              <a:off x="4394993" y="3501231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050A9B21-CCBD-4839-A59F-5E5D1BCB7ECB}"/>
                </a:ext>
              </a:extLst>
            </p:cNvPr>
            <p:cNvCxnSpPr/>
            <p:nvPr/>
          </p:nvCxnSpPr>
          <p:spPr>
            <a:xfrm rot="5400000">
              <a:off x="4414043" y="4101311"/>
              <a:ext cx="261939" cy="2317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A6BE3EA6-96ED-4A4F-9347-26B378A884D0}"/>
                </a:ext>
              </a:extLst>
            </p:cNvPr>
            <p:cNvCxnSpPr/>
            <p:nvPr/>
          </p:nvCxnSpPr>
          <p:spPr>
            <a:xfrm rot="10800000" flipV="1">
              <a:off x="3929058" y="4643445"/>
              <a:ext cx="277815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9C03F38A-1D76-40CE-9259-65478C7CD7CC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460875" y="4629158"/>
              <a:ext cx="306389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5E47BC44-C5D6-45EB-AF54-FA55E4426631}"/>
                </a:ext>
              </a:extLst>
            </p:cNvPr>
            <p:cNvCxnSpPr/>
            <p:nvPr/>
          </p:nvCxnSpPr>
          <p:spPr>
            <a:xfrm>
              <a:off x="5021266" y="5183199"/>
              <a:ext cx="306390" cy="28099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20F8A2A-4440-4F8A-AE0F-D4496C6BB093}"/>
                </a:ext>
              </a:extLst>
            </p:cNvPr>
            <p:cNvSpPr/>
            <p:nvPr/>
          </p:nvSpPr>
          <p:spPr>
            <a:xfrm>
              <a:off x="1428728" y="6072205"/>
              <a:ext cx="4357718" cy="2143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</p:grp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0C0E65B-C3AF-497B-9A83-D02F976F8A81}"/>
              </a:ext>
            </a:extLst>
          </p:cNvPr>
          <p:cNvGraphicFramePr>
            <a:graphicFrameLocks noGrp="1"/>
          </p:cNvGraphicFramePr>
          <p:nvPr/>
        </p:nvGraphicFramePr>
        <p:xfrm>
          <a:off x="6381751" y="6343651"/>
          <a:ext cx="414337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33" name="文字方塊 58">
            <a:extLst>
              <a:ext uri="{FF2B5EF4-FFF2-40B4-BE49-F238E27FC236}">
                <a16:creationId xmlns:a16="http://schemas.microsoft.com/office/drawing/2014/main" id="{01AE86AE-FE31-4F2D-AE73-5C9BA7515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425701"/>
            <a:ext cx="332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1.Prepare a tree and a queue,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f: front   r:rear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34" name="文字方塊 60">
            <a:extLst>
              <a:ext uri="{FF2B5EF4-FFF2-40B4-BE49-F238E27FC236}">
                <a16:creationId xmlns:a16="http://schemas.microsoft.com/office/drawing/2014/main" id="{956C9DE3-2F8D-45DF-AB53-BCF576CEE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928939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2.Add root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35" name="文字方塊 62">
            <a:extLst>
              <a:ext uri="{FF2B5EF4-FFF2-40B4-BE49-F238E27FC236}">
                <a16:creationId xmlns:a16="http://schemas.microsoft.com/office/drawing/2014/main" id="{884C6022-7418-4357-8C73-68CDC5547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200401"/>
            <a:ext cx="461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3.Get node from the queue and print data,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then add the left and right child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36" name="文字方塊 66">
            <a:extLst>
              <a:ext uri="{FF2B5EF4-FFF2-40B4-BE49-F238E27FC236}">
                <a16:creationId xmlns:a16="http://schemas.microsoft.com/office/drawing/2014/main" id="{FFED3647-EFA7-4D7D-83FE-E28413DC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37" name="文字方塊 71">
            <a:extLst>
              <a:ext uri="{FF2B5EF4-FFF2-40B4-BE49-F238E27FC236}">
                <a16:creationId xmlns:a16="http://schemas.microsoft.com/office/drawing/2014/main" id="{D5A4436B-5720-411F-AB0D-680CF653D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711575"/>
            <a:ext cx="355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4.Go to step 3 until node is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38" name="文字方塊 72">
            <a:extLst>
              <a:ext uri="{FF2B5EF4-FFF2-40B4-BE49-F238E27FC236}">
                <a16:creationId xmlns:a16="http://schemas.microsoft.com/office/drawing/2014/main" id="{9C37ED6E-4257-492B-AAF7-7AB26C8B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39" name="文字方塊 59">
            <a:extLst>
              <a:ext uri="{FF2B5EF4-FFF2-40B4-BE49-F238E27FC236}">
                <a16:creationId xmlns:a16="http://schemas.microsoft.com/office/drawing/2014/main" id="{06344856-D1C3-4E8C-B771-09647C57E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46307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0" name="文字方塊 80">
            <a:extLst>
              <a:ext uri="{FF2B5EF4-FFF2-40B4-BE49-F238E27FC236}">
                <a16:creationId xmlns:a16="http://schemas.microsoft.com/office/drawing/2014/main" id="{24F39C41-D1D2-4BE5-B525-E10721638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1" y="4643439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1" name="文字方塊 54">
            <a:extLst>
              <a:ext uri="{FF2B5EF4-FFF2-40B4-BE49-F238E27FC236}">
                <a16:creationId xmlns:a16="http://schemas.microsoft.com/office/drawing/2014/main" id="{14C8DF77-FE96-4A6C-80FD-D131DBE3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987801"/>
            <a:ext cx="423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child node is NULL, skip and not to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add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2" name="文字方塊 70">
            <a:extLst>
              <a:ext uri="{FF2B5EF4-FFF2-40B4-BE49-F238E27FC236}">
                <a16:creationId xmlns:a16="http://schemas.microsoft.com/office/drawing/2014/main" id="{97E504EB-BE8C-41DE-8764-4F89D6C98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4" y="46434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3" name="文字方塊 83">
            <a:extLst>
              <a:ext uri="{FF2B5EF4-FFF2-40B4-BE49-F238E27FC236}">
                <a16:creationId xmlns:a16="http://schemas.microsoft.com/office/drawing/2014/main" id="{6462EE0C-55C0-46FE-AB1A-285D51D32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6" y="46434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4" name="文字方塊 53">
            <a:extLst>
              <a:ext uri="{FF2B5EF4-FFF2-40B4-BE49-F238E27FC236}">
                <a16:creationId xmlns:a16="http://schemas.microsoft.com/office/drawing/2014/main" id="{0B92177E-552E-4041-8A4D-439B08607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3" y="4643439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5" name="文字方塊 67">
            <a:extLst>
              <a:ext uri="{FF2B5EF4-FFF2-40B4-BE49-F238E27FC236}">
                <a16:creationId xmlns:a16="http://schemas.microsoft.com/office/drawing/2014/main" id="{883C02B4-6F81-4B1C-802D-1A8535049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3" y="4643439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向下箭號 69">
            <a:extLst>
              <a:ext uri="{FF2B5EF4-FFF2-40B4-BE49-F238E27FC236}">
                <a16:creationId xmlns:a16="http://schemas.microsoft.com/office/drawing/2014/main" id="{E4FA8154-DC7B-4DC3-A081-779A334546BC}"/>
              </a:ext>
            </a:extLst>
          </p:cNvPr>
          <p:cNvSpPr/>
          <p:nvPr/>
        </p:nvSpPr>
        <p:spPr>
          <a:xfrm>
            <a:off x="4524364" y="4500570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7E7A467-D4D1-416C-AF87-E8F5E6D1E6F9}"/>
              </a:ext>
            </a:extLst>
          </p:cNvPr>
          <p:cNvSpPr txBox="1"/>
          <p:nvPr/>
        </p:nvSpPr>
        <p:spPr>
          <a:xfrm>
            <a:off x="9894888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250" name="文字方塊 87">
            <a:extLst>
              <a:ext uri="{FF2B5EF4-FFF2-40B4-BE49-F238E27FC236}">
                <a16:creationId xmlns:a16="http://schemas.microsoft.com/office/drawing/2014/main" id="{12B1111D-8E21-46C0-9DEA-EFC948695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201" y="4643439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56C227F-711F-4A08-9F77-04C40FA52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6345239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3A0A0271-127E-496A-B6E7-837149E45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4" y="6345239"/>
            <a:ext cx="344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FAB5603D-7CC7-4060-A0DF-ED2E973BF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6" y="60007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向下箭號 65">
            <a:extLst>
              <a:ext uri="{FF2B5EF4-FFF2-40B4-BE49-F238E27FC236}">
                <a16:creationId xmlns:a16="http://schemas.microsoft.com/office/drawing/2014/main" id="{7AA02E9D-45C6-4338-ACAB-A128749C65FB}"/>
              </a:ext>
            </a:extLst>
          </p:cNvPr>
          <p:cNvSpPr/>
          <p:nvPr/>
        </p:nvSpPr>
        <p:spPr>
          <a:xfrm>
            <a:off x="4024298" y="500063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1266178-75B7-4209-8F4C-6563C02D4B46}"/>
              </a:ext>
            </a:extLst>
          </p:cNvPr>
          <p:cNvSpPr txBox="1"/>
          <p:nvPr/>
        </p:nvSpPr>
        <p:spPr>
          <a:xfrm>
            <a:off x="6608763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6EDF8D4-E898-452A-BB6E-76D3768B7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4643439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05884E1-2B72-41C3-AFCF-85CBDE665219}"/>
              </a:ext>
            </a:extLst>
          </p:cNvPr>
          <p:cNvSpPr txBox="1"/>
          <p:nvPr/>
        </p:nvSpPr>
        <p:spPr>
          <a:xfrm>
            <a:off x="7381875" y="59880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7" name="向下箭號 76">
            <a:extLst>
              <a:ext uri="{FF2B5EF4-FFF2-40B4-BE49-F238E27FC236}">
                <a16:creationId xmlns:a16="http://schemas.microsoft.com/office/drawing/2014/main" id="{90EB503B-A158-4627-A8DC-6167474A8D2E}"/>
              </a:ext>
            </a:extLst>
          </p:cNvPr>
          <p:cNvSpPr/>
          <p:nvPr/>
        </p:nvSpPr>
        <p:spPr>
          <a:xfrm>
            <a:off x="5095868" y="500063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EFF17247-708E-46B6-82B1-6D74D2A3F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0" y="4643439"/>
            <a:ext cx="34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A3E64B7-26B9-41A0-AED5-B469871B2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6" y="6357939"/>
            <a:ext cx="315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3D2151BB-4928-4E48-96EA-BCA5E0335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588" y="5988050"/>
            <a:ext cx="28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" name="向下箭號 81">
            <a:extLst>
              <a:ext uri="{FF2B5EF4-FFF2-40B4-BE49-F238E27FC236}">
                <a16:creationId xmlns:a16="http://schemas.microsoft.com/office/drawing/2014/main" id="{88258594-A9C1-4861-92E3-74F8D4B5A7FE}"/>
              </a:ext>
            </a:extLst>
          </p:cNvPr>
          <p:cNvSpPr/>
          <p:nvPr/>
        </p:nvSpPr>
        <p:spPr>
          <a:xfrm>
            <a:off x="5667372" y="5572140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FB951D75-463C-40DA-939E-E21D4B6B9FB1}"/>
              </a:ext>
            </a:extLst>
          </p:cNvPr>
          <p:cNvSpPr txBox="1"/>
          <p:nvPr/>
        </p:nvSpPr>
        <p:spPr>
          <a:xfrm>
            <a:off x="8167688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D21D04BD-8B20-4E66-BB6D-B910C9714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276" y="4643439"/>
            <a:ext cx="315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71" name="標題 1">
            <a:extLst>
              <a:ext uri="{FF2B5EF4-FFF2-40B4-BE49-F238E27FC236}">
                <a16:creationId xmlns:a16="http://schemas.microsoft.com/office/drawing/2014/main" id="{D2D06AD3-68D6-4EA7-9DB8-600875C6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Level Order Traversal of a Binary Tree</a:t>
            </a:r>
            <a:endParaRPr lang="zh-TW" altLang="en-US" sz="3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9" grpId="0"/>
      <p:bldP spid="91" grpId="0"/>
      <p:bldP spid="92" grpId="0"/>
      <p:bldP spid="69" grpId="0"/>
      <p:bldP spid="69" grpId="1"/>
      <p:bldP spid="75" grpId="0"/>
      <p:bldP spid="76" grpId="0"/>
      <p:bldP spid="76" grpId="1"/>
      <p:bldP spid="78" grpId="0"/>
      <p:bldP spid="79" grpId="0"/>
      <p:bldP spid="79" grpId="1"/>
      <p:bldP spid="80" grpId="0"/>
      <p:bldP spid="83" grpId="0"/>
      <p:bldP spid="93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8DF9E1D0-7810-4169-80F2-F47BA5CD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 dirty="0"/>
              <a:t>Level Order Traversal of a Binary Tree</a:t>
            </a:r>
            <a:endParaRPr lang="zh-TW" altLang="en-US" sz="3500" dirty="0"/>
          </a:p>
        </p:txBody>
      </p:sp>
      <p:grpSp>
        <p:nvGrpSpPr>
          <p:cNvPr id="10243" name="群組 53">
            <a:extLst>
              <a:ext uri="{FF2B5EF4-FFF2-40B4-BE49-F238E27FC236}">
                <a16:creationId xmlns:a16="http://schemas.microsoft.com/office/drawing/2014/main" id="{A6DA24BD-F223-42AF-9BB6-FAA0DFC017A2}"/>
              </a:ext>
            </a:extLst>
          </p:cNvPr>
          <p:cNvGrpSpPr>
            <a:grpSpLocks/>
          </p:cNvGrpSpPr>
          <p:nvPr/>
        </p:nvGrpSpPr>
        <p:grpSpPr bwMode="auto">
          <a:xfrm>
            <a:off x="1738314" y="3071814"/>
            <a:ext cx="4357687" cy="3571875"/>
            <a:chOff x="1428728" y="2714620"/>
            <a:chExt cx="4357718" cy="35719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F79ECC4-1352-4E9D-BD36-760955B2B42B}"/>
                </a:ext>
              </a:extLst>
            </p:cNvPr>
            <p:cNvSpPr/>
            <p:nvPr/>
          </p:nvSpPr>
          <p:spPr>
            <a:xfrm>
              <a:off x="3143240" y="271462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B21BD75F-5455-4E61-AA01-10DC2CD4A740}"/>
                </a:ext>
              </a:extLst>
            </p:cNvPr>
            <p:cNvSpPr/>
            <p:nvPr/>
          </p:nvSpPr>
          <p:spPr>
            <a:xfrm>
              <a:off x="2143108" y="3214685"/>
              <a:ext cx="357190" cy="35719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FEFAABFC-7A60-437C-BE52-B43A83D25478}"/>
                </a:ext>
              </a:extLst>
            </p:cNvPr>
            <p:cNvSpPr/>
            <p:nvPr/>
          </p:nvSpPr>
          <p:spPr>
            <a:xfrm>
              <a:off x="4095747" y="3209923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88DB57F4-7BA9-49A1-99F7-5D454EA4D277}"/>
                </a:ext>
              </a:extLst>
            </p:cNvPr>
            <p:cNvSpPr/>
            <p:nvPr/>
          </p:nvSpPr>
          <p:spPr>
            <a:xfrm>
              <a:off x="1643042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CD853C86-3397-40F0-AA6C-92823DFFD708}"/>
                </a:ext>
              </a:extLst>
            </p:cNvPr>
            <p:cNvSpPr/>
            <p:nvPr/>
          </p:nvSpPr>
          <p:spPr>
            <a:xfrm>
              <a:off x="2643174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20563FA5-4DDD-4D17-AA1C-01D017AB1E43}"/>
                </a:ext>
              </a:extLst>
            </p:cNvPr>
            <p:cNvSpPr/>
            <p:nvPr/>
          </p:nvSpPr>
          <p:spPr>
            <a:xfrm>
              <a:off x="3571868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A8ED6E45-3453-4B63-92F5-B7485CCFB36F}"/>
                </a:ext>
              </a:extLst>
            </p:cNvPr>
            <p:cNvSpPr/>
            <p:nvPr/>
          </p:nvSpPr>
          <p:spPr>
            <a:xfrm>
              <a:off x="4572000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8AC84FD9-1A56-4E78-805D-A4919C45F22A}"/>
                </a:ext>
              </a:extLst>
            </p:cNvPr>
            <p:cNvSpPr/>
            <p:nvPr/>
          </p:nvSpPr>
          <p:spPr>
            <a:xfrm>
              <a:off x="2155808" y="4308481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8055B9A7-DA58-4B80-9C13-46D61C68456F}"/>
                </a:ext>
              </a:extLst>
            </p:cNvPr>
            <p:cNvSpPr/>
            <p:nvPr/>
          </p:nvSpPr>
          <p:spPr>
            <a:xfrm>
              <a:off x="4143372" y="4318006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62B9AE31-93B5-43CD-94D7-A8AA118411FA}"/>
                </a:ext>
              </a:extLst>
            </p:cNvPr>
            <p:cNvSpPr/>
            <p:nvPr/>
          </p:nvSpPr>
          <p:spPr>
            <a:xfrm>
              <a:off x="3643306" y="4857760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02FE8AA2-A21E-4B16-A160-E10E6D4F58AA}"/>
                </a:ext>
              </a:extLst>
            </p:cNvPr>
            <p:cNvSpPr/>
            <p:nvPr/>
          </p:nvSpPr>
          <p:spPr>
            <a:xfrm>
              <a:off x="4714876" y="485776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564A90B6-FB68-4ED5-948C-C7F7F88BA8ED}"/>
                </a:ext>
              </a:extLst>
            </p:cNvPr>
            <p:cNvSpPr/>
            <p:nvPr/>
          </p:nvSpPr>
          <p:spPr>
            <a:xfrm>
              <a:off x="5283205" y="5400689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83DA1944-AD82-46B0-A410-08B77530E434}"/>
                </a:ext>
              </a:extLst>
            </p:cNvPr>
            <p:cNvCxnSpPr/>
            <p:nvPr/>
          </p:nvCxnSpPr>
          <p:spPr>
            <a:xfrm rot="10800000" flipV="1">
              <a:off x="2482835" y="2955922"/>
              <a:ext cx="679455" cy="33655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B887207-B40A-4AA3-8446-1A5523CFDEB6}"/>
                </a:ext>
              </a:extLst>
            </p:cNvPr>
            <p:cNvCxnSpPr/>
            <p:nvPr/>
          </p:nvCxnSpPr>
          <p:spPr>
            <a:xfrm rot="10800000" flipV="1">
              <a:off x="1936732" y="3524251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82E0118C-D6E5-46D7-AEEE-1AE34C19CE1D}"/>
                </a:ext>
              </a:extLst>
            </p:cNvPr>
            <p:cNvCxnSpPr/>
            <p:nvPr/>
          </p:nvCxnSpPr>
          <p:spPr>
            <a:xfrm rot="16200000" flipH="1">
              <a:off x="2416954" y="3512344"/>
              <a:ext cx="300040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AEDA59A3-DC22-4CD8-AE5D-7D263C8B4C31}"/>
                </a:ext>
              </a:extLst>
            </p:cNvPr>
            <p:cNvCxnSpPr/>
            <p:nvPr/>
          </p:nvCxnSpPr>
          <p:spPr>
            <a:xfrm rot="16200000" flipH="1">
              <a:off x="1912125" y="4079086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C2E4B89D-79A2-435B-BB59-D2F6D931C8C3}"/>
                </a:ext>
              </a:extLst>
            </p:cNvPr>
            <p:cNvCxnSpPr/>
            <p:nvPr/>
          </p:nvCxnSpPr>
          <p:spPr>
            <a:xfrm>
              <a:off x="3478205" y="2957509"/>
              <a:ext cx="647705" cy="3206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7C02E720-0ADC-4DB7-ADFE-42D9DC457368}"/>
                </a:ext>
              </a:extLst>
            </p:cNvPr>
            <p:cNvCxnSpPr/>
            <p:nvPr/>
          </p:nvCxnSpPr>
          <p:spPr>
            <a:xfrm rot="10800000" flipV="1">
              <a:off x="3857620" y="3500437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3F729785-98D6-4E31-A759-60BC77F148D8}"/>
                </a:ext>
              </a:extLst>
            </p:cNvPr>
            <p:cNvCxnSpPr/>
            <p:nvPr/>
          </p:nvCxnSpPr>
          <p:spPr>
            <a:xfrm rot="16200000" flipH="1">
              <a:off x="4394993" y="3501231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D634CCCD-3C7B-40A6-B10D-03A3347AA7FC}"/>
                </a:ext>
              </a:extLst>
            </p:cNvPr>
            <p:cNvCxnSpPr/>
            <p:nvPr/>
          </p:nvCxnSpPr>
          <p:spPr>
            <a:xfrm rot="5400000">
              <a:off x="4414043" y="4101311"/>
              <a:ext cx="261939" cy="2317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24FEFA72-B755-42DC-A514-09A598E9650C}"/>
                </a:ext>
              </a:extLst>
            </p:cNvPr>
            <p:cNvCxnSpPr/>
            <p:nvPr/>
          </p:nvCxnSpPr>
          <p:spPr>
            <a:xfrm rot="10800000" flipV="1">
              <a:off x="3929058" y="4643445"/>
              <a:ext cx="277815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723F78CF-BB9D-4E63-890B-EA2FC44DABB8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460875" y="4629158"/>
              <a:ext cx="306389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66807C95-1033-4266-B211-BD06183F4B82}"/>
                </a:ext>
              </a:extLst>
            </p:cNvPr>
            <p:cNvCxnSpPr/>
            <p:nvPr/>
          </p:nvCxnSpPr>
          <p:spPr>
            <a:xfrm>
              <a:off x="5021266" y="5183199"/>
              <a:ext cx="306390" cy="28099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84E6ABB-3EC8-463C-BE1E-92608185BC1C}"/>
                </a:ext>
              </a:extLst>
            </p:cNvPr>
            <p:cNvSpPr/>
            <p:nvPr/>
          </p:nvSpPr>
          <p:spPr>
            <a:xfrm>
              <a:off x="1428728" y="6072205"/>
              <a:ext cx="4357718" cy="2143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</p:grp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0696E1F6-2703-48E0-9F95-64C6C3CD6D83}"/>
              </a:ext>
            </a:extLst>
          </p:cNvPr>
          <p:cNvGraphicFramePr>
            <a:graphicFrameLocks noGrp="1"/>
          </p:cNvGraphicFramePr>
          <p:nvPr/>
        </p:nvGraphicFramePr>
        <p:xfrm>
          <a:off x="6381751" y="6343651"/>
          <a:ext cx="414337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8" name="文字方塊 58">
            <a:extLst>
              <a:ext uri="{FF2B5EF4-FFF2-40B4-BE49-F238E27FC236}">
                <a16:creationId xmlns:a16="http://schemas.microsoft.com/office/drawing/2014/main" id="{5BDDDDE5-3C30-492E-9093-E95C46BCE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425701"/>
            <a:ext cx="332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1.Prepare a tree and a queue,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f: front   r:rear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59" name="文字方塊 60">
            <a:extLst>
              <a:ext uri="{FF2B5EF4-FFF2-40B4-BE49-F238E27FC236}">
                <a16:creationId xmlns:a16="http://schemas.microsoft.com/office/drawing/2014/main" id="{145B6A73-55CB-4A2D-ACC0-CB11A733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928939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2.Add root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0" name="文字方塊 62">
            <a:extLst>
              <a:ext uri="{FF2B5EF4-FFF2-40B4-BE49-F238E27FC236}">
                <a16:creationId xmlns:a16="http://schemas.microsoft.com/office/drawing/2014/main" id="{CA6691DF-A7EC-4995-BA48-8D461E30C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200401"/>
            <a:ext cx="461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3.Get node from the queue and print data,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then add the left and right child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1" name="文字方塊 66">
            <a:extLst>
              <a:ext uri="{FF2B5EF4-FFF2-40B4-BE49-F238E27FC236}">
                <a16:creationId xmlns:a16="http://schemas.microsoft.com/office/drawing/2014/main" id="{BC2189F6-A462-4AA4-B7D6-571115899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2" name="文字方塊 71">
            <a:extLst>
              <a:ext uri="{FF2B5EF4-FFF2-40B4-BE49-F238E27FC236}">
                <a16:creationId xmlns:a16="http://schemas.microsoft.com/office/drawing/2014/main" id="{5253A3BC-B264-42D3-84C9-A7A2BF175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711575"/>
            <a:ext cx="355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4.Go to step 3 until node is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3" name="文字方塊 72">
            <a:extLst>
              <a:ext uri="{FF2B5EF4-FFF2-40B4-BE49-F238E27FC236}">
                <a16:creationId xmlns:a16="http://schemas.microsoft.com/office/drawing/2014/main" id="{2372ED50-A66C-481D-ACAA-EF6337B31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4" name="文字方塊 59">
            <a:extLst>
              <a:ext uri="{FF2B5EF4-FFF2-40B4-BE49-F238E27FC236}">
                <a16:creationId xmlns:a16="http://schemas.microsoft.com/office/drawing/2014/main" id="{2BF53B42-A02B-4406-9BBD-A8241B0C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46307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5" name="文字方塊 80">
            <a:extLst>
              <a:ext uri="{FF2B5EF4-FFF2-40B4-BE49-F238E27FC236}">
                <a16:creationId xmlns:a16="http://schemas.microsoft.com/office/drawing/2014/main" id="{02A1965D-6625-43C0-9768-C9829009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1" y="4643439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6" name="文字方塊 54">
            <a:extLst>
              <a:ext uri="{FF2B5EF4-FFF2-40B4-BE49-F238E27FC236}">
                <a16:creationId xmlns:a16="http://schemas.microsoft.com/office/drawing/2014/main" id="{11EE97D1-6D5E-4EB4-9E77-015DC4920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987801"/>
            <a:ext cx="423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child node is NULL, skip and not to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add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7" name="文字方塊 70">
            <a:extLst>
              <a:ext uri="{FF2B5EF4-FFF2-40B4-BE49-F238E27FC236}">
                <a16:creationId xmlns:a16="http://schemas.microsoft.com/office/drawing/2014/main" id="{6BF9AD64-479E-4573-8A34-F17F39695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4" y="46434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8" name="文字方塊 83">
            <a:extLst>
              <a:ext uri="{FF2B5EF4-FFF2-40B4-BE49-F238E27FC236}">
                <a16:creationId xmlns:a16="http://schemas.microsoft.com/office/drawing/2014/main" id="{3A4E147D-6550-4C5F-82EE-D083361FA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6" y="46434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9" name="文字方塊 53">
            <a:extLst>
              <a:ext uri="{FF2B5EF4-FFF2-40B4-BE49-F238E27FC236}">
                <a16:creationId xmlns:a16="http://schemas.microsoft.com/office/drawing/2014/main" id="{6DEF3C35-746D-4493-B431-B947CB0BD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3" y="4643439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0" name="文字方塊 67">
            <a:extLst>
              <a:ext uri="{FF2B5EF4-FFF2-40B4-BE49-F238E27FC236}">
                <a16:creationId xmlns:a16="http://schemas.microsoft.com/office/drawing/2014/main" id="{6BB0909D-7E4D-44ED-BC12-A919A31BC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3" y="4643439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1" name="文字方塊 87">
            <a:extLst>
              <a:ext uri="{FF2B5EF4-FFF2-40B4-BE49-F238E27FC236}">
                <a16:creationId xmlns:a16="http://schemas.microsoft.com/office/drawing/2014/main" id="{6DE34169-81CC-4517-B9C1-3713DCD5C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201" y="4643439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2" name="文字方塊 74">
            <a:extLst>
              <a:ext uri="{FF2B5EF4-FFF2-40B4-BE49-F238E27FC236}">
                <a16:creationId xmlns:a16="http://schemas.microsoft.com/office/drawing/2014/main" id="{71E6C71E-F3AC-4197-B0C6-CE4CAD6E3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4643439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3" name="文字方塊 77">
            <a:extLst>
              <a:ext uri="{FF2B5EF4-FFF2-40B4-BE49-F238E27FC236}">
                <a16:creationId xmlns:a16="http://schemas.microsoft.com/office/drawing/2014/main" id="{7286E989-AA89-4EE2-A7E0-CF54A0DC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0" y="4643439"/>
            <a:ext cx="34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5EB7951F-3F06-4615-B631-0E7D69A44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588" y="5988050"/>
            <a:ext cx="28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" name="向下箭號 81">
            <a:extLst>
              <a:ext uri="{FF2B5EF4-FFF2-40B4-BE49-F238E27FC236}">
                <a16:creationId xmlns:a16="http://schemas.microsoft.com/office/drawing/2014/main" id="{79A07454-108B-4638-B625-66877E02C6D6}"/>
              </a:ext>
            </a:extLst>
          </p:cNvPr>
          <p:cNvSpPr/>
          <p:nvPr/>
        </p:nvSpPr>
        <p:spPr>
          <a:xfrm>
            <a:off x="5667372" y="5572140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DD8FFC46-29BE-4AC9-9C23-B4C9FB101958}"/>
              </a:ext>
            </a:extLst>
          </p:cNvPr>
          <p:cNvSpPr txBox="1"/>
          <p:nvPr/>
        </p:nvSpPr>
        <p:spPr>
          <a:xfrm>
            <a:off x="8167688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279" name="文字方塊 92">
            <a:extLst>
              <a:ext uri="{FF2B5EF4-FFF2-40B4-BE49-F238E27FC236}">
                <a16:creationId xmlns:a16="http://schemas.microsoft.com/office/drawing/2014/main" id="{53293DD4-EC89-4212-B192-90D51BE68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276" y="4643439"/>
            <a:ext cx="315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A1D032F-497F-4CAF-90F9-40D13F5C9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5211763"/>
            <a:ext cx="4689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If queue is empty, the node would get NULL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and  break the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3" grpId="0"/>
      <p:bldP spid="62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>
            <a:extLst>
              <a:ext uri="{FF2B5EF4-FFF2-40B4-BE49-F238E27FC236}">
                <a16:creationId xmlns:a16="http://schemas.microsoft.com/office/drawing/2014/main" id="{FC14B294-690F-4FC7-A138-4983D780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899" y="1940350"/>
            <a:ext cx="10363200" cy="206604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Iterative In-order Traversal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728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D5FC72EC-9195-4589-B7AD-E5665D6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Inorder Traversal</a:t>
            </a:r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74DC2981-C30B-42D1-90B4-5AD155707A7C}"/>
              </a:ext>
            </a:extLst>
          </p:cNvPr>
          <p:cNvGraphicFramePr>
            <a:graphicFrameLocks noGrp="1"/>
          </p:cNvGraphicFramePr>
          <p:nvPr/>
        </p:nvGraphicFramePr>
        <p:xfrm>
          <a:off x="1881188" y="3429001"/>
          <a:ext cx="1928812" cy="27860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:a16="http://schemas.microsoft.com/office/drawing/2014/main" id="{02386C90-60A2-44DA-9606-23D3AA9ED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00250"/>
            <a:ext cx="531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1.First, we prepare a array stack and a binary tree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8725581-1CC2-4AFD-AD22-AE31F46C9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286000"/>
            <a:ext cx="567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2.Push the node to stack and find left child until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3E67CACA-435B-4681-9B1A-D4E55CB18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451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528F58B-7325-4D11-9A44-EC066F46C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29250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99B57E0-1FAF-4C2C-B13B-5A0CAC3B3565}"/>
              </a:ext>
            </a:extLst>
          </p:cNvPr>
          <p:cNvSpPr/>
          <p:nvPr/>
        </p:nvSpPr>
        <p:spPr>
          <a:xfrm>
            <a:off x="5738814" y="3100389"/>
            <a:ext cx="357187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0ADB4D3-18F8-478C-BCAC-7BFB7A9A22AC}"/>
              </a:ext>
            </a:extLst>
          </p:cNvPr>
          <p:cNvSpPr/>
          <p:nvPr/>
        </p:nvSpPr>
        <p:spPr>
          <a:xfrm>
            <a:off x="4738689" y="3600450"/>
            <a:ext cx="357187" cy="3571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EF45AF7-8B0F-45E5-AF2C-EC439BE159DA}"/>
              </a:ext>
            </a:extLst>
          </p:cNvPr>
          <p:cNvSpPr/>
          <p:nvPr/>
        </p:nvSpPr>
        <p:spPr>
          <a:xfrm>
            <a:off x="6691314" y="3595689"/>
            <a:ext cx="357187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BB7AD12-1B5B-4552-A289-207E52B5EBF1}"/>
              </a:ext>
            </a:extLst>
          </p:cNvPr>
          <p:cNvSpPr/>
          <p:nvPr/>
        </p:nvSpPr>
        <p:spPr>
          <a:xfrm>
            <a:off x="4238625" y="4148139"/>
            <a:ext cx="357188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D3F82E5-D6AD-402D-BE5D-989D1692D779}"/>
              </a:ext>
            </a:extLst>
          </p:cNvPr>
          <p:cNvSpPr/>
          <p:nvPr/>
        </p:nvSpPr>
        <p:spPr>
          <a:xfrm>
            <a:off x="5238750" y="4148139"/>
            <a:ext cx="357188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BF151D0-3C7D-49BD-BA46-EDF942A04BC3}"/>
              </a:ext>
            </a:extLst>
          </p:cNvPr>
          <p:cNvSpPr/>
          <p:nvPr/>
        </p:nvSpPr>
        <p:spPr>
          <a:xfrm>
            <a:off x="6167439" y="4148139"/>
            <a:ext cx="357187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8E15967-2204-4E1E-A3E0-835C3F182557}"/>
              </a:ext>
            </a:extLst>
          </p:cNvPr>
          <p:cNvSpPr/>
          <p:nvPr/>
        </p:nvSpPr>
        <p:spPr>
          <a:xfrm>
            <a:off x="7167564" y="4148139"/>
            <a:ext cx="357187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4883C09-7522-43A9-91DC-2C471FC82126}"/>
              </a:ext>
            </a:extLst>
          </p:cNvPr>
          <p:cNvSpPr/>
          <p:nvPr/>
        </p:nvSpPr>
        <p:spPr>
          <a:xfrm>
            <a:off x="4751389" y="4694239"/>
            <a:ext cx="357187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H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B5229AD-44DD-4DEB-885F-E7F44349AEA0}"/>
              </a:ext>
            </a:extLst>
          </p:cNvPr>
          <p:cNvSpPr/>
          <p:nvPr/>
        </p:nvSpPr>
        <p:spPr>
          <a:xfrm>
            <a:off x="6738939" y="4703764"/>
            <a:ext cx="357187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I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7BF3A01-4430-4650-A521-B8AF9FD737B5}"/>
              </a:ext>
            </a:extLst>
          </p:cNvPr>
          <p:cNvSpPr/>
          <p:nvPr/>
        </p:nvSpPr>
        <p:spPr>
          <a:xfrm>
            <a:off x="6238875" y="5243514"/>
            <a:ext cx="357188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J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721CADB-F460-4D65-84F1-8669784E7B56}"/>
              </a:ext>
            </a:extLst>
          </p:cNvPr>
          <p:cNvSpPr/>
          <p:nvPr/>
        </p:nvSpPr>
        <p:spPr>
          <a:xfrm>
            <a:off x="7310439" y="5243514"/>
            <a:ext cx="357187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K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FC6CC53-9B41-4B7C-A639-5A6BE216E121}"/>
              </a:ext>
            </a:extLst>
          </p:cNvPr>
          <p:cNvSpPr/>
          <p:nvPr/>
        </p:nvSpPr>
        <p:spPr>
          <a:xfrm>
            <a:off x="7878764" y="5786439"/>
            <a:ext cx="357187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6E13771-63A5-4358-8221-A58D09E08577}"/>
              </a:ext>
            </a:extLst>
          </p:cNvPr>
          <p:cNvCxnSpPr/>
          <p:nvPr/>
        </p:nvCxnSpPr>
        <p:spPr>
          <a:xfrm rot="10800000" flipV="1">
            <a:off x="5078413" y="3341688"/>
            <a:ext cx="679450" cy="33655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0216C4-D7F2-453D-AE51-2CDB8B367D91}"/>
              </a:ext>
            </a:extLst>
          </p:cNvPr>
          <p:cNvCxnSpPr/>
          <p:nvPr/>
        </p:nvCxnSpPr>
        <p:spPr>
          <a:xfrm rot="10800000" flipV="1">
            <a:off x="4532313" y="3910014"/>
            <a:ext cx="277812" cy="2762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4828DB5-05AD-4626-AE7B-71508164A299}"/>
              </a:ext>
            </a:extLst>
          </p:cNvPr>
          <p:cNvCxnSpPr/>
          <p:nvPr/>
        </p:nvCxnSpPr>
        <p:spPr>
          <a:xfrm rot="16200000" flipH="1">
            <a:off x="5012532" y="3898107"/>
            <a:ext cx="300038" cy="2762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AAE213E-A06E-4D80-A40C-25EDC13012E6}"/>
              </a:ext>
            </a:extLst>
          </p:cNvPr>
          <p:cNvCxnSpPr/>
          <p:nvPr/>
        </p:nvCxnSpPr>
        <p:spPr>
          <a:xfrm rot="16200000" flipH="1">
            <a:off x="4507708" y="4464845"/>
            <a:ext cx="300037" cy="2762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665F4E7-C13F-4D1D-9163-521D4250082E}"/>
              </a:ext>
            </a:extLst>
          </p:cNvPr>
          <p:cNvCxnSpPr/>
          <p:nvPr/>
        </p:nvCxnSpPr>
        <p:spPr>
          <a:xfrm>
            <a:off x="6073775" y="3343276"/>
            <a:ext cx="647700" cy="32067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C08D369-E72B-47DA-A6F6-039C8CAE66FC}"/>
              </a:ext>
            </a:extLst>
          </p:cNvPr>
          <p:cNvCxnSpPr/>
          <p:nvPr/>
        </p:nvCxnSpPr>
        <p:spPr>
          <a:xfrm rot="10800000" flipV="1">
            <a:off x="6453188" y="3886201"/>
            <a:ext cx="277812" cy="2762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16DAAC6-F2B7-49B0-B83C-1B1CE05CC29C}"/>
              </a:ext>
            </a:extLst>
          </p:cNvPr>
          <p:cNvCxnSpPr/>
          <p:nvPr/>
        </p:nvCxnSpPr>
        <p:spPr>
          <a:xfrm rot="16200000" flipH="1">
            <a:off x="6990558" y="3886995"/>
            <a:ext cx="300037" cy="2762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8C93566B-945A-4B1F-A4A7-87FF722C1DB0}"/>
              </a:ext>
            </a:extLst>
          </p:cNvPr>
          <p:cNvCxnSpPr/>
          <p:nvPr/>
        </p:nvCxnSpPr>
        <p:spPr>
          <a:xfrm rot="5400000">
            <a:off x="7009608" y="4487070"/>
            <a:ext cx="261937" cy="23177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C3C862E1-EF58-4475-B747-A0321C61FF53}"/>
              </a:ext>
            </a:extLst>
          </p:cNvPr>
          <p:cNvCxnSpPr/>
          <p:nvPr/>
        </p:nvCxnSpPr>
        <p:spPr>
          <a:xfrm rot="10800000" flipV="1">
            <a:off x="6524626" y="5029201"/>
            <a:ext cx="277813" cy="2762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2DCDC54-CDD4-4DF3-BF65-330010188614}"/>
              </a:ext>
            </a:extLst>
          </p:cNvPr>
          <p:cNvCxnSpPr>
            <a:endCxn id="16" idx="1"/>
          </p:cNvCxnSpPr>
          <p:nvPr/>
        </p:nvCxnSpPr>
        <p:spPr>
          <a:xfrm>
            <a:off x="7056439" y="5014914"/>
            <a:ext cx="306387" cy="2809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3C4E997-4FD5-475B-8F55-2C94E398B45C}"/>
              </a:ext>
            </a:extLst>
          </p:cNvPr>
          <p:cNvCxnSpPr/>
          <p:nvPr/>
        </p:nvCxnSpPr>
        <p:spPr>
          <a:xfrm>
            <a:off x="7616825" y="5568950"/>
            <a:ext cx="306388" cy="2809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向下箭號 56">
            <a:extLst>
              <a:ext uri="{FF2B5EF4-FFF2-40B4-BE49-F238E27FC236}">
                <a16:creationId xmlns:a16="http://schemas.microsoft.com/office/drawing/2014/main" id="{6A46F035-9EA2-4B7F-BFD0-4DD48C923DAB}"/>
              </a:ext>
            </a:extLst>
          </p:cNvPr>
          <p:cNvSpPr/>
          <p:nvPr/>
        </p:nvSpPr>
        <p:spPr>
          <a:xfrm>
            <a:off x="5810248" y="2886082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9" name="向下箭號 58">
            <a:extLst>
              <a:ext uri="{FF2B5EF4-FFF2-40B4-BE49-F238E27FC236}">
                <a16:creationId xmlns:a16="http://schemas.microsoft.com/office/drawing/2014/main" id="{18DC58DE-B7D6-4E7C-80CC-BCBBA4D4BF67}"/>
              </a:ext>
            </a:extLst>
          </p:cNvPr>
          <p:cNvSpPr/>
          <p:nvPr/>
        </p:nvSpPr>
        <p:spPr>
          <a:xfrm>
            <a:off x="4810116" y="3386148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2" name="向下箭號 61">
            <a:extLst>
              <a:ext uri="{FF2B5EF4-FFF2-40B4-BE49-F238E27FC236}">
                <a16:creationId xmlns:a16="http://schemas.microsoft.com/office/drawing/2014/main" id="{21F2C240-E9D4-4C2C-AF6B-D847C736073B}"/>
              </a:ext>
            </a:extLst>
          </p:cNvPr>
          <p:cNvSpPr/>
          <p:nvPr/>
        </p:nvSpPr>
        <p:spPr>
          <a:xfrm>
            <a:off x="4310050" y="388621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F2DC95C-FBC8-45A2-A07B-8BB68C07DBF5}"/>
              </a:ext>
            </a:extLst>
          </p:cNvPr>
          <p:cNvSpPr/>
          <p:nvPr/>
        </p:nvSpPr>
        <p:spPr>
          <a:xfrm>
            <a:off x="4095750" y="6429376"/>
            <a:ext cx="4357688" cy="21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NULL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55F6EAF-1857-4DD0-ADB1-D11AEF4F7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00062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向下箭號 76">
            <a:extLst>
              <a:ext uri="{FF2B5EF4-FFF2-40B4-BE49-F238E27FC236}">
                <a16:creationId xmlns:a16="http://schemas.microsoft.com/office/drawing/2014/main" id="{E46A3B9D-78DB-498A-9B9C-22114997681D}"/>
              </a:ext>
            </a:extLst>
          </p:cNvPr>
          <p:cNvSpPr/>
          <p:nvPr/>
        </p:nvSpPr>
        <p:spPr>
          <a:xfrm>
            <a:off x="4310050" y="61436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9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60" grpId="0"/>
      <p:bldP spid="61" grpId="0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>
            <a:extLst>
              <a:ext uri="{FF2B5EF4-FFF2-40B4-BE49-F238E27FC236}">
                <a16:creationId xmlns:a16="http://schemas.microsoft.com/office/drawing/2014/main" id="{DA0F3B10-FFEF-B34A-9A57-502E89CD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7CFF3B2B-1047-4BB1-B45A-324DA7218123}" type="slidenum">
              <a:rPr lang="en-US" altLang="tr-TR" sz="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71F9C77A-EE0D-3A48-943D-0566D0F94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Some Height Theorems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004BDFF-43CB-8F4D-BCF4-2683E9E29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tr-TR" sz="2400" b="1" i="1" dirty="0">
                <a:sym typeface="Symbol" charset="2"/>
              </a:rPr>
              <a:t>Theorem </a:t>
            </a:r>
            <a:r>
              <a:rPr lang="tr-TR" altLang="tr-TR" sz="2400" b="1" i="1" dirty="0">
                <a:sym typeface="Symbol" charset="2"/>
              </a:rPr>
              <a:t>1</a:t>
            </a:r>
            <a:r>
              <a:rPr lang="en-US" altLang="tr-TR" sz="2400" b="1" i="1" dirty="0">
                <a:sym typeface="Symbol" charset="2"/>
              </a:rPr>
              <a:t>:</a:t>
            </a:r>
            <a:r>
              <a:rPr lang="en-US" altLang="tr-TR" sz="2400" dirty="0">
                <a:sym typeface="Symbol" charset="2"/>
              </a:rPr>
              <a:t> The maximum number of nodes that a binary tree of height h can have is 2</a:t>
            </a:r>
            <a:r>
              <a:rPr lang="en-US" altLang="tr-TR" sz="2400" baseline="30000" dirty="0">
                <a:sym typeface="Symbol" charset="2"/>
              </a:rPr>
              <a:t>h+1</a:t>
            </a:r>
            <a:r>
              <a:rPr lang="en-US" altLang="tr-TR" sz="2400" dirty="0">
                <a:sym typeface="Symbol" charset="2"/>
              </a:rPr>
              <a:t>-1.</a:t>
            </a:r>
          </a:p>
          <a:p>
            <a:pPr eaLnBrk="1" hangingPunct="1">
              <a:buFont typeface="Wingdings" charset="2"/>
              <a:buNone/>
              <a:defRPr/>
            </a:pPr>
            <a:endParaRPr lang="tr-TR" altLang="tr-TR" sz="2400" dirty="0">
              <a:sym typeface="Wingdings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b="1" i="1" dirty="0"/>
              <a:t>Theorem </a:t>
            </a:r>
            <a:r>
              <a:rPr lang="tr-TR" altLang="tr-TR" sz="2400" b="1" i="1" dirty="0"/>
              <a:t>2</a:t>
            </a:r>
            <a:r>
              <a:rPr lang="en-US" altLang="tr-TR" sz="2400" b="1" i="1" dirty="0"/>
              <a:t>:</a:t>
            </a:r>
            <a:r>
              <a:rPr lang="en-US" altLang="tr-TR" sz="2400" dirty="0"/>
              <a:t> The minimum height of a binary tree with N nodes is  </a:t>
            </a:r>
            <a:r>
              <a:rPr lang="en-US" altLang="tr-TR" sz="2400" dirty="0">
                <a:sym typeface="Symbol" charset="2"/>
              </a:rPr>
              <a:t>log</a:t>
            </a:r>
            <a:r>
              <a:rPr lang="en-US" altLang="tr-TR" sz="2400" baseline="-25000" dirty="0">
                <a:sym typeface="Symbol" charset="2"/>
              </a:rPr>
              <a:t>2</a:t>
            </a:r>
            <a:r>
              <a:rPr lang="en-US" altLang="tr-TR" sz="2400" dirty="0">
                <a:sym typeface="Symbol" charset="2"/>
              </a:rPr>
              <a:t>(N+1)</a:t>
            </a:r>
            <a:r>
              <a:rPr lang="tr-TR" altLang="tr-TR" sz="2400" dirty="0">
                <a:sym typeface="Symbol" charset="2"/>
              </a:rPr>
              <a:t>-1</a:t>
            </a:r>
            <a:r>
              <a:rPr lang="en-US" altLang="tr-TR" sz="2400" dirty="0">
                <a:sym typeface="Symbol" charset="2"/>
              </a:rPr>
              <a:t> .</a:t>
            </a:r>
          </a:p>
          <a:p>
            <a:pPr eaLnBrk="1" hangingPunct="1">
              <a:buFontTx/>
              <a:buNone/>
              <a:defRPr/>
            </a:pPr>
            <a:endParaRPr lang="en-US" altLang="tr-TR" sz="2400" dirty="0">
              <a:sym typeface="Symbol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sym typeface="Symbol" charset="2"/>
              </a:rPr>
              <a:t>Let’s prove these two theorems.</a:t>
            </a:r>
          </a:p>
          <a:p>
            <a:pPr eaLnBrk="1" hangingPunct="1">
              <a:buFont typeface="Wingdings" charset="2"/>
              <a:buNone/>
              <a:defRPr/>
            </a:pPr>
            <a:endParaRPr lang="en-US" altLang="tr-TR" sz="2400" dirty="0">
              <a:sym typeface="Symbol" charset="2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323C4D00-40F5-4064-8119-EDE20A13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Inorder Traversal</a:t>
            </a:r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E0DCE727-8977-41C9-AEF3-F4905F15C493}"/>
              </a:ext>
            </a:extLst>
          </p:cNvPr>
          <p:cNvGraphicFramePr>
            <a:graphicFrameLocks noGrp="1"/>
          </p:cNvGraphicFramePr>
          <p:nvPr/>
        </p:nvGraphicFramePr>
        <p:xfrm>
          <a:off x="1881188" y="3429001"/>
          <a:ext cx="1928812" cy="27860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41" name="文字方塊 54">
            <a:extLst>
              <a:ext uri="{FF2B5EF4-FFF2-40B4-BE49-F238E27FC236}">
                <a16:creationId xmlns:a16="http://schemas.microsoft.com/office/drawing/2014/main" id="{6DE15F17-0B98-4E82-8096-B85564861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00250"/>
            <a:ext cx="531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1.First, we prepare a array stack and a binary tree</a:t>
            </a:r>
          </a:p>
        </p:txBody>
      </p:sp>
      <p:sp>
        <p:nvSpPr>
          <p:cNvPr id="5142" name="文字方塊 57">
            <a:extLst>
              <a:ext uri="{FF2B5EF4-FFF2-40B4-BE49-F238E27FC236}">
                <a16:creationId xmlns:a16="http://schemas.microsoft.com/office/drawing/2014/main" id="{80DF076A-0D0F-44D1-B80A-5D089EDB9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286000"/>
            <a:ext cx="567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2.Push the node to stack and find left child until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43" name="文字方塊 59">
            <a:extLst>
              <a:ext uri="{FF2B5EF4-FFF2-40B4-BE49-F238E27FC236}">
                <a16:creationId xmlns:a16="http://schemas.microsoft.com/office/drawing/2014/main" id="{55BE6521-AF54-408D-804B-47A64B87F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451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44" name="文字方塊 60">
            <a:extLst>
              <a:ext uri="{FF2B5EF4-FFF2-40B4-BE49-F238E27FC236}">
                <a16:creationId xmlns:a16="http://schemas.microsoft.com/office/drawing/2014/main" id="{E6389038-E9B5-45CD-87EC-D7108E91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29250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E660A5E-7E05-4987-B3BA-F8DA6AAAE7E8}"/>
              </a:ext>
            </a:extLst>
          </p:cNvPr>
          <p:cNvSpPr/>
          <p:nvPr/>
        </p:nvSpPr>
        <p:spPr>
          <a:xfrm>
            <a:off x="4095750" y="6429376"/>
            <a:ext cx="4357688" cy="21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NULL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84D2DC1-6AC6-4946-93E3-9BD3D71C2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00062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向下箭號 76">
            <a:extLst>
              <a:ext uri="{FF2B5EF4-FFF2-40B4-BE49-F238E27FC236}">
                <a16:creationId xmlns:a16="http://schemas.microsoft.com/office/drawing/2014/main" id="{2A256EDE-58AC-4B3E-A960-B2A4205961E3}"/>
              </a:ext>
            </a:extLst>
          </p:cNvPr>
          <p:cNvSpPr/>
          <p:nvPr/>
        </p:nvSpPr>
        <p:spPr>
          <a:xfrm>
            <a:off x="4310050" y="61436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E75E0D9-32AC-4AE0-8BEA-FB99558DA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571750"/>
            <a:ext cx="4967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3.If the node is NULL, pop top term from stack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151" name="群組 47">
            <a:extLst>
              <a:ext uri="{FF2B5EF4-FFF2-40B4-BE49-F238E27FC236}">
                <a16:creationId xmlns:a16="http://schemas.microsoft.com/office/drawing/2014/main" id="{0A2D72BD-5E49-4392-91DD-9FA66C6F9924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3100389"/>
            <a:ext cx="3997325" cy="3043237"/>
            <a:chOff x="2714612" y="3143248"/>
            <a:chExt cx="3997326" cy="304324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BFE59C6-F742-4065-8581-11D053FAEF91}"/>
                </a:ext>
              </a:extLst>
            </p:cNvPr>
            <p:cNvSpPr/>
            <p:nvPr/>
          </p:nvSpPr>
          <p:spPr>
            <a:xfrm>
              <a:off x="4214800" y="314324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0AAEF83-DA08-4BEB-B7BA-831CC48709AE}"/>
                </a:ext>
              </a:extLst>
            </p:cNvPr>
            <p:cNvSpPr/>
            <p:nvPr/>
          </p:nvSpPr>
          <p:spPr>
            <a:xfrm>
              <a:off x="3214675" y="3643312"/>
              <a:ext cx="357187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0D1EBE9-1EA4-47FB-8882-5AF9464B3ACC}"/>
                </a:ext>
              </a:extLst>
            </p:cNvPr>
            <p:cNvSpPr/>
            <p:nvPr/>
          </p:nvSpPr>
          <p:spPr>
            <a:xfrm>
              <a:off x="5167301" y="3638550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F4FA416-AA1A-4A64-AE64-64ABF2A348DA}"/>
                </a:ext>
              </a:extLst>
            </p:cNvPr>
            <p:cNvSpPr/>
            <p:nvPr/>
          </p:nvSpPr>
          <p:spPr>
            <a:xfrm>
              <a:off x="2714612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295D3C6-6F3D-45E1-9390-F3F256877809}"/>
                </a:ext>
              </a:extLst>
            </p:cNvPr>
            <p:cNvSpPr/>
            <p:nvPr/>
          </p:nvSpPr>
          <p:spPr>
            <a:xfrm>
              <a:off x="3714737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3DB652E5-4B77-4FF7-BDBE-C3ABE962EC49}"/>
                </a:ext>
              </a:extLst>
            </p:cNvPr>
            <p:cNvSpPr/>
            <p:nvPr/>
          </p:nvSpPr>
          <p:spPr>
            <a:xfrm>
              <a:off x="4643425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45096FFB-8D4A-4F35-852A-B59585EE12FF}"/>
                </a:ext>
              </a:extLst>
            </p:cNvPr>
            <p:cNvSpPr/>
            <p:nvPr/>
          </p:nvSpPr>
          <p:spPr>
            <a:xfrm>
              <a:off x="5643551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38AD2FD7-E8FF-405A-8295-570CA071BE8B}"/>
                </a:ext>
              </a:extLst>
            </p:cNvPr>
            <p:cNvSpPr/>
            <p:nvPr/>
          </p:nvSpPr>
          <p:spPr>
            <a:xfrm>
              <a:off x="3227375" y="4737104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91D438BF-0665-40B0-920F-DD72442BAA2B}"/>
                </a:ext>
              </a:extLst>
            </p:cNvPr>
            <p:cNvSpPr/>
            <p:nvPr/>
          </p:nvSpPr>
          <p:spPr>
            <a:xfrm>
              <a:off x="5214926" y="4746629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42C9A19-2CF3-4B7A-A35A-63159B7E310F}"/>
                </a:ext>
              </a:extLst>
            </p:cNvPr>
            <p:cNvSpPr/>
            <p:nvPr/>
          </p:nvSpPr>
          <p:spPr>
            <a:xfrm>
              <a:off x="4714863" y="5286381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ACEE561E-F6CB-4B11-9C09-C9D9C67528B5}"/>
                </a:ext>
              </a:extLst>
            </p:cNvPr>
            <p:cNvSpPr/>
            <p:nvPr/>
          </p:nvSpPr>
          <p:spPr>
            <a:xfrm>
              <a:off x="5786426" y="5286381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D5AC7D5-A4BA-4059-8EEC-638E71646C97}"/>
                </a:ext>
              </a:extLst>
            </p:cNvPr>
            <p:cNvSpPr/>
            <p:nvPr/>
          </p:nvSpPr>
          <p:spPr>
            <a:xfrm>
              <a:off x="6354751" y="582930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B9F9541-28D4-437B-AE2F-88C770F18562}"/>
                </a:ext>
              </a:extLst>
            </p:cNvPr>
            <p:cNvCxnSpPr/>
            <p:nvPr/>
          </p:nvCxnSpPr>
          <p:spPr>
            <a:xfrm rot="10800000" flipV="1">
              <a:off x="3554400" y="3384549"/>
              <a:ext cx="679450" cy="33655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050E03B-1D80-4382-BA22-0BD978073661}"/>
                </a:ext>
              </a:extLst>
            </p:cNvPr>
            <p:cNvCxnSpPr/>
            <p:nvPr/>
          </p:nvCxnSpPr>
          <p:spPr>
            <a:xfrm rot="10800000" flipV="1">
              <a:off x="3008300" y="3952876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7B857F02-E357-44CD-88B0-DC24E1492C16}"/>
                </a:ext>
              </a:extLst>
            </p:cNvPr>
            <p:cNvCxnSpPr/>
            <p:nvPr/>
          </p:nvCxnSpPr>
          <p:spPr>
            <a:xfrm rot="16200000" flipH="1">
              <a:off x="3488519" y="3940969"/>
              <a:ext cx="300039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5B0EBF15-3472-424A-9C75-27E86EE14E7A}"/>
                </a:ext>
              </a:extLst>
            </p:cNvPr>
            <p:cNvCxnSpPr/>
            <p:nvPr/>
          </p:nvCxnSpPr>
          <p:spPr>
            <a:xfrm rot="16200000" flipH="1">
              <a:off x="2983694" y="4507709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2417F747-FD7F-46F0-A9E3-0852D490B958}"/>
                </a:ext>
              </a:extLst>
            </p:cNvPr>
            <p:cNvCxnSpPr/>
            <p:nvPr/>
          </p:nvCxnSpPr>
          <p:spPr>
            <a:xfrm>
              <a:off x="4549762" y="3386136"/>
              <a:ext cx="647700" cy="32067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FDFDD4B8-01A1-46D8-B138-3749B0C93CC3}"/>
                </a:ext>
              </a:extLst>
            </p:cNvPr>
            <p:cNvCxnSpPr/>
            <p:nvPr/>
          </p:nvCxnSpPr>
          <p:spPr>
            <a:xfrm rot="10800000" flipV="1">
              <a:off x="4929176" y="3929063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9C8774F-838E-4C77-A0E9-68C5312EF120}"/>
                </a:ext>
              </a:extLst>
            </p:cNvPr>
            <p:cNvCxnSpPr/>
            <p:nvPr/>
          </p:nvCxnSpPr>
          <p:spPr>
            <a:xfrm rot="16200000" flipH="1">
              <a:off x="5466544" y="3929857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E4BA9BE8-5C31-42D9-8439-8A19D27F4119}"/>
                </a:ext>
              </a:extLst>
            </p:cNvPr>
            <p:cNvCxnSpPr/>
            <p:nvPr/>
          </p:nvCxnSpPr>
          <p:spPr>
            <a:xfrm rot="5400000">
              <a:off x="5485594" y="4529934"/>
              <a:ext cx="261938" cy="23177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D3B6986-92EA-4BB6-8464-AC0754C61F44}"/>
                </a:ext>
              </a:extLst>
            </p:cNvPr>
            <p:cNvCxnSpPr/>
            <p:nvPr/>
          </p:nvCxnSpPr>
          <p:spPr>
            <a:xfrm rot="10800000" flipV="1">
              <a:off x="5000613" y="5072067"/>
              <a:ext cx="277813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83FBAD48-85CC-46C6-8CC2-D420F70557ED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532426" y="5057780"/>
              <a:ext cx="306387" cy="2809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CA598B5A-EA49-4F1C-ADCD-8986F7757FC6}"/>
                </a:ext>
              </a:extLst>
            </p:cNvPr>
            <p:cNvCxnSpPr/>
            <p:nvPr/>
          </p:nvCxnSpPr>
          <p:spPr>
            <a:xfrm>
              <a:off x="6092813" y="5611819"/>
              <a:ext cx="306388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C37646A-9A70-4DD1-A825-8594AF251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857501"/>
            <a:ext cx="3786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4.Print the node and find right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and go to step 2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8E49841-AD0A-43C9-A7CC-51CB3B67A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214564"/>
            <a:ext cx="34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向下箭號 48">
            <a:extLst>
              <a:ext uri="{FF2B5EF4-FFF2-40B4-BE49-F238E27FC236}">
                <a16:creationId xmlns:a16="http://schemas.microsoft.com/office/drawing/2014/main" id="{C63921C9-6061-485F-A1BF-AEC1D166FF1D}"/>
              </a:ext>
            </a:extLst>
          </p:cNvPr>
          <p:cNvSpPr/>
          <p:nvPr/>
        </p:nvSpPr>
        <p:spPr>
          <a:xfrm>
            <a:off x="4310050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0" name="向下箭號 49">
            <a:extLst>
              <a:ext uri="{FF2B5EF4-FFF2-40B4-BE49-F238E27FC236}">
                <a16:creationId xmlns:a16="http://schemas.microsoft.com/office/drawing/2014/main" id="{189276C5-8B24-4DDD-94ED-6AF7A1150A9C}"/>
              </a:ext>
            </a:extLst>
          </p:cNvPr>
          <p:cNvSpPr/>
          <p:nvPr/>
        </p:nvSpPr>
        <p:spPr>
          <a:xfrm>
            <a:off x="4851172" y="4486048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749AF1D-641D-4174-95C4-0339D85EE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000625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45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41" grpId="0"/>
      <p:bldP spid="45" grpId="0"/>
      <p:bldP spid="46" grpId="0"/>
      <p:bldP spid="51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B8A2FFAC-44F2-4312-B779-F5DC57AA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Inorder Traversal</a:t>
            </a:r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449D2CD4-6BB0-4B92-9517-6B7FB0DE06E5}"/>
              </a:ext>
            </a:extLst>
          </p:cNvPr>
          <p:cNvGraphicFramePr>
            <a:graphicFrameLocks noGrp="1"/>
          </p:cNvGraphicFramePr>
          <p:nvPr/>
        </p:nvGraphicFramePr>
        <p:xfrm>
          <a:off x="1881188" y="3429001"/>
          <a:ext cx="1928812" cy="27860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65" name="文字方塊 54">
            <a:extLst>
              <a:ext uri="{FF2B5EF4-FFF2-40B4-BE49-F238E27FC236}">
                <a16:creationId xmlns:a16="http://schemas.microsoft.com/office/drawing/2014/main" id="{4A9B74B0-963C-4488-A272-66E17B455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00250"/>
            <a:ext cx="531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1.First, we prepare a array stack and a binary tree</a:t>
            </a:r>
          </a:p>
        </p:txBody>
      </p:sp>
      <p:sp>
        <p:nvSpPr>
          <p:cNvPr id="6166" name="文字方塊 57">
            <a:extLst>
              <a:ext uri="{FF2B5EF4-FFF2-40B4-BE49-F238E27FC236}">
                <a16:creationId xmlns:a16="http://schemas.microsoft.com/office/drawing/2014/main" id="{A4D9A698-683A-4348-8BF2-8B9085CC6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286000"/>
            <a:ext cx="567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2.Push the node to stack and find left child until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67" name="文字方塊 59">
            <a:extLst>
              <a:ext uri="{FF2B5EF4-FFF2-40B4-BE49-F238E27FC236}">
                <a16:creationId xmlns:a16="http://schemas.microsoft.com/office/drawing/2014/main" id="{D170B144-9BB9-4D97-A89B-62377BF89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451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CD6808E-5212-4E91-A3CA-58F90034E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29250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2E2F2BA-708C-4424-902E-27D8ABAFE8FA}"/>
              </a:ext>
            </a:extLst>
          </p:cNvPr>
          <p:cNvSpPr/>
          <p:nvPr/>
        </p:nvSpPr>
        <p:spPr>
          <a:xfrm>
            <a:off x="4095750" y="6429376"/>
            <a:ext cx="4357688" cy="21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NULL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7" name="向下箭號 76">
            <a:extLst>
              <a:ext uri="{FF2B5EF4-FFF2-40B4-BE49-F238E27FC236}">
                <a16:creationId xmlns:a16="http://schemas.microsoft.com/office/drawing/2014/main" id="{ED0971C5-5E4D-42E4-9C03-C8E1A91C5EC5}"/>
              </a:ext>
            </a:extLst>
          </p:cNvPr>
          <p:cNvSpPr/>
          <p:nvPr/>
        </p:nvSpPr>
        <p:spPr>
          <a:xfrm>
            <a:off x="4310050" y="61436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173" name="文字方塊 40">
            <a:extLst>
              <a:ext uri="{FF2B5EF4-FFF2-40B4-BE49-F238E27FC236}">
                <a16:creationId xmlns:a16="http://schemas.microsoft.com/office/drawing/2014/main" id="{3AD67253-B89A-4FF3-9545-7623BBAA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571750"/>
            <a:ext cx="4967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3.If the node is NULL, pop top term from stack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174" name="群組 47">
            <a:extLst>
              <a:ext uri="{FF2B5EF4-FFF2-40B4-BE49-F238E27FC236}">
                <a16:creationId xmlns:a16="http://schemas.microsoft.com/office/drawing/2014/main" id="{6D03259C-23B3-4230-8E40-9B7777CAF846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3100389"/>
            <a:ext cx="3997325" cy="3043237"/>
            <a:chOff x="2714612" y="3143248"/>
            <a:chExt cx="3997326" cy="304324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64CFC56A-A838-4F8A-89D9-AF17D6328756}"/>
                </a:ext>
              </a:extLst>
            </p:cNvPr>
            <p:cNvSpPr/>
            <p:nvPr/>
          </p:nvSpPr>
          <p:spPr>
            <a:xfrm>
              <a:off x="4214800" y="314324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503E8A6-1BB2-4D15-962A-2E053C75120A}"/>
                </a:ext>
              </a:extLst>
            </p:cNvPr>
            <p:cNvSpPr/>
            <p:nvPr/>
          </p:nvSpPr>
          <p:spPr>
            <a:xfrm>
              <a:off x="3214675" y="3643312"/>
              <a:ext cx="357187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FC0D14E3-71D5-4E20-BDEA-EAEB68D8C710}"/>
                </a:ext>
              </a:extLst>
            </p:cNvPr>
            <p:cNvSpPr/>
            <p:nvPr/>
          </p:nvSpPr>
          <p:spPr>
            <a:xfrm>
              <a:off x="5167301" y="3638550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BF13B6F-A52C-40C4-AE24-728336E17AE9}"/>
                </a:ext>
              </a:extLst>
            </p:cNvPr>
            <p:cNvSpPr/>
            <p:nvPr/>
          </p:nvSpPr>
          <p:spPr>
            <a:xfrm>
              <a:off x="2714612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751AD75-25EE-4DC1-BD43-3C2E81B8F236}"/>
                </a:ext>
              </a:extLst>
            </p:cNvPr>
            <p:cNvSpPr/>
            <p:nvPr/>
          </p:nvSpPr>
          <p:spPr>
            <a:xfrm>
              <a:off x="3714737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A57BE41D-8169-4AFC-83DB-9015B16D2342}"/>
                </a:ext>
              </a:extLst>
            </p:cNvPr>
            <p:cNvSpPr/>
            <p:nvPr/>
          </p:nvSpPr>
          <p:spPr>
            <a:xfrm>
              <a:off x="4643425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6276ACA3-3F20-47C3-9057-34E36C8AF712}"/>
                </a:ext>
              </a:extLst>
            </p:cNvPr>
            <p:cNvSpPr/>
            <p:nvPr/>
          </p:nvSpPr>
          <p:spPr>
            <a:xfrm>
              <a:off x="5643551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74A37363-3883-49B0-A9AE-F12AE9503D20}"/>
                </a:ext>
              </a:extLst>
            </p:cNvPr>
            <p:cNvSpPr/>
            <p:nvPr/>
          </p:nvSpPr>
          <p:spPr>
            <a:xfrm>
              <a:off x="3227375" y="4737104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3A578EF0-33EC-468A-BF85-8BC0C4A047A9}"/>
                </a:ext>
              </a:extLst>
            </p:cNvPr>
            <p:cNvSpPr/>
            <p:nvPr/>
          </p:nvSpPr>
          <p:spPr>
            <a:xfrm>
              <a:off x="5214926" y="4746629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18F1A62-7699-4BA5-A3D0-9DF4452286E6}"/>
                </a:ext>
              </a:extLst>
            </p:cNvPr>
            <p:cNvSpPr/>
            <p:nvPr/>
          </p:nvSpPr>
          <p:spPr>
            <a:xfrm>
              <a:off x="4714863" y="5286381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5BEE5806-FE44-4A87-AEA8-F885E25C01DC}"/>
                </a:ext>
              </a:extLst>
            </p:cNvPr>
            <p:cNvSpPr/>
            <p:nvPr/>
          </p:nvSpPr>
          <p:spPr>
            <a:xfrm>
              <a:off x="5786426" y="5286381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7B9F680-E57D-49BA-83BB-B619D73B0466}"/>
                </a:ext>
              </a:extLst>
            </p:cNvPr>
            <p:cNvSpPr/>
            <p:nvPr/>
          </p:nvSpPr>
          <p:spPr>
            <a:xfrm>
              <a:off x="6354751" y="582930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0D5DBEB5-E03C-40FF-B728-D74148371079}"/>
                </a:ext>
              </a:extLst>
            </p:cNvPr>
            <p:cNvCxnSpPr/>
            <p:nvPr/>
          </p:nvCxnSpPr>
          <p:spPr>
            <a:xfrm rot="10800000" flipV="1">
              <a:off x="3554400" y="3384549"/>
              <a:ext cx="679450" cy="33655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FF2EFAB-1101-472D-A7FB-0A890586E1BA}"/>
                </a:ext>
              </a:extLst>
            </p:cNvPr>
            <p:cNvCxnSpPr/>
            <p:nvPr/>
          </p:nvCxnSpPr>
          <p:spPr>
            <a:xfrm rot="10800000" flipV="1">
              <a:off x="3008300" y="3952876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5E822AF0-6040-4F36-BD20-3AA0E7CE74DE}"/>
                </a:ext>
              </a:extLst>
            </p:cNvPr>
            <p:cNvCxnSpPr/>
            <p:nvPr/>
          </p:nvCxnSpPr>
          <p:spPr>
            <a:xfrm rot="16200000" flipH="1">
              <a:off x="3488519" y="3940969"/>
              <a:ext cx="300039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0F1C60C9-36E3-4CEC-8496-6AAA51F9F47D}"/>
                </a:ext>
              </a:extLst>
            </p:cNvPr>
            <p:cNvCxnSpPr/>
            <p:nvPr/>
          </p:nvCxnSpPr>
          <p:spPr>
            <a:xfrm rot="16200000" flipH="1">
              <a:off x="2983694" y="4507709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22372ED3-E756-43B9-B810-8DCA8839C2E1}"/>
                </a:ext>
              </a:extLst>
            </p:cNvPr>
            <p:cNvCxnSpPr/>
            <p:nvPr/>
          </p:nvCxnSpPr>
          <p:spPr>
            <a:xfrm>
              <a:off x="4549762" y="3386136"/>
              <a:ext cx="647700" cy="32067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BCA552B7-E31D-4550-B32C-754EEB22D713}"/>
                </a:ext>
              </a:extLst>
            </p:cNvPr>
            <p:cNvCxnSpPr/>
            <p:nvPr/>
          </p:nvCxnSpPr>
          <p:spPr>
            <a:xfrm rot="10800000" flipV="1">
              <a:off x="4929176" y="3929063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572EF58A-A461-4671-A233-46A04D956AC5}"/>
                </a:ext>
              </a:extLst>
            </p:cNvPr>
            <p:cNvCxnSpPr/>
            <p:nvPr/>
          </p:nvCxnSpPr>
          <p:spPr>
            <a:xfrm rot="16200000" flipH="1">
              <a:off x="5466544" y="3929857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05EB0B9D-0A80-4152-B2C7-1CF1497E90E5}"/>
                </a:ext>
              </a:extLst>
            </p:cNvPr>
            <p:cNvCxnSpPr/>
            <p:nvPr/>
          </p:nvCxnSpPr>
          <p:spPr>
            <a:xfrm rot="5400000">
              <a:off x="5485594" y="4529934"/>
              <a:ext cx="261938" cy="23177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F6BEC6DC-0671-450A-85ED-CD90100C452A}"/>
                </a:ext>
              </a:extLst>
            </p:cNvPr>
            <p:cNvCxnSpPr/>
            <p:nvPr/>
          </p:nvCxnSpPr>
          <p:spPr>
            <a:xfrm rot="10800000" flipV="1">
              <a:off x="5000613" y="5072067"/>
              <a:ext cx="277813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91FA7A29-9EBA-4D1F-AE29-7EFA44443B91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532426" y="5057780"/>
              <a:ext cx="306387" cy="2809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A6445BD2-0093-4DA2-A58F-17EC266A9F40}"/>
                </a:ext>
              </a:extLst>
            </p:cNvPr>
            <p:cNvCxnSpPr/>
            <p:nvPr/>
          </p:nvCxnSpPr>
          <p:spPr>
            <a:xfrm>
              <a:off x="6092813" y="5611819"/>
              <a:ext cx="306388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175" name="文字方塊 44">
            <a:extLst>
              <a:ext uri="{FF2B5EF4-FFF2-40B4-BE49-F238E27FC236}">
                <a16:creationId xmlns:a16="http://schemas.microsoft.com/office/drawing/2014/main" id="{3D9D4EC6-82DC-4A7E-9765-E3A3143A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857501"/>
            <a:ext cx="3786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4.Print the node and find right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and go to step 2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76" name="文字方塊 45">
            <a:extLst>
              <a:ext uri="{FF2B5EF4-FFF2-40B4-BE49-F238E27FC236}">
                <a16:creationId xmlns:a16="http://schemas.microsoft.com/office/drawing/2014/main" id="{6A7A7AE9-885C-485A-AD14-729FE547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214564"/>
            <a:ext cx="34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3707DA0-0370-4D07-9A6D-2B8E4FF42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000625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向下箭號 42">
            <a:extLst>
              <a:ext uri="{FF2B5EF4-FFF2-40B4-BE49-F238E27FC236}">
                <a16:creationId xmlns:a16="http://schemas.microsoft.com/office/drawing/2014/main" id="{2BA0DC7D-075D-45EC-AFD4-C5CF3B3AF3B8}"/>
              </a:ext>
            </a:extLst>
          </p:cNvPr>
          <p:cNvSpPr/>
          <p:nvPr/>
        </p:nvSpPr>
        <p:spPr>
          <a:xfrm>
            <a:off x="4836657" y="4442505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B40F682-C7CC-48E5-9553-3414B975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6" y="2214564"/>
            <a:ext cx="34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9DC0C4F-F146-42EE-A1BD-E20BFC9F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429001"/>
            <a:ext cx="3786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right child is NULL,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pop top term from 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and go to step 4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向下箭號 51">
            <a:extLst>
              <a:ext uri="{FF2B5EF4-FFF2-40B4-BE49-F238E27FC236}">
                <a16:creationId xmlns:a16="http://schemas.microsoft.com/office/drawing/2014/main" id="{BA7F384D-AB07-4D65-AA0F-5621C484FFFB}"/>
              </a:ext>
            </a:extLst>
          </p:cNvPr>
          <p:cNvSpPr/>
          <p:nvPr/>
        </p:nvSpPr>
        <p:spPr>
          <a:xfrm>
            <a:off x="4810116" y="3357562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8D73295-4902-40D0-A044-D99D835F7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9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向下箭號 55">
            <a:extLst>
              <a:ext uri="{FF2B5EF4-FFF2-40B4-BE49-F238E27FC236}">
                <a16:creationId xmlns:a16="http://schemas.microsoft.com/office/drawing/2014/main" id="{3C1727FF-2DEA-41B8-B01B-1CCE0DB8F98F}"/>
              </a:ext>
            </a:extLst>
          </p:cNvPr>
          <p:cNvSpPr/>
          <p:nvPr/>
        </p:nvSpPr>
        <p:spPr>
          <a:xfrm>
            <a:off x="5310182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E931309-1DDA-4D26-8DD1-8D72B69AE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9" y="542925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0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1" grpId="0"/>
      <p:bldP spid="47" grpId="0"/>
      <p:bldP spid="48" grpId="0"/>
      <p:bldP spid="53" grpId="0"/>
      <p:bldP spid="57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C45442FB-4E39-4F41-A887-82575DB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Inorder Traversal</a:t>
            </a:r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24BBA886-4F03-405C-ABD6-44F5BAA8248F}"/>
              </a:ext>
            </a:extLst>
          </p:cNvPr>
          <p:cNvGraphicFramePr>
            <a:graphicFrameLocks noGrp="1"/>
          </p:cNvGraphicFramePr>
          <p:nvPr/>
        </p:nvGraphicFramePr>
        <p:xfrm>
          <a:off x="1881188" y="3429001"/>
          <a:ext cx="1928812" cy="27860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89" name="文字方塊 54">
            <a:extLst>
              <a:ext uri="{FF2B5EF4-FFF2-40B4-BE49-F238E27FC236}">
                <a16:creationId xmlns:a16="http://schemas.microsoft.com/office/drawing/2014/main" id="{3CA7DA2C-DD02-4922-9FE1-31C31B9B8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00250"/>
            <a:ext cx="531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1.First, we prepare a array stack and a binary tree</a:t>
            </a:r>
          </a:p>
        </p:txBody>
      </p:sp>
      <p:sp>
        <p:nvSpPr>
          <p:cNvPr id="7190" name="文字方塊 57">
            <a:extLst>
              <a:ext uri="{FF2B5EF4-FFF2-40B4-BE49-F238E27FC236}">
                <a16:creationId xmlns:a16="http://schemas.microsoft.com/office/drawing/2014/main" id="{D7FB4D38-0423-4A75-A594-14566219D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286000"/>
            <a:ext cx="567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2.Push the node to stack and find left child until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9EDC51A-E247-418B-A5CA-D24469BDC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451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5E6BD89-2C1D-49E4-9D2D-52453FE45FB2}"/>
              </a:ext>
            </a:extLst>
          </p:cNvPr>
          <p:cNvSpPr/>
          <p:nvPr/>
        </p:nvSpPr>
        <p:spPr>
          <a:xfrm>
            <a:off x="4095750" y="6429376"/>
            <a:ext cx="4357688" cy="21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NULL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7" name="向下箭號 76">
            <a:extLst>
              <a:ext uri="{FF2B5EF4-FFF2-40B4-BE49-F238E27FC236}">
                <a16:creationId xmlns:a16="http://schemas.microsoft.com/office/drawing/2014/main" id="{6AB4708F-92D1-4486-AD3D-484E4FE8143A}"/>
              </a:ext>
            </a:extLst>
          </p:cNvPr>
          <p:cNvSpPr/>
          <p:nvPr/>
        </p:nvSpPr>
        <p:spPr>
          <a:xfrm>
            <a:off x="4310050" y="61436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196" name="文字方塊 40">
            <a:extLst>
              <a:ext uri="{FF2B5EF4-FFF2-40B4-BE49-F238E27FC236}">
                <a16:creationId xmlns:a16="http://schemas.microsoft.com/office/drawing/2014/main" id="{B2B6DC0F-9183-41EA-BA7E-F3E59ACB9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571750"/>
            <a:ext cx="4967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3.If the node is NULL, pop top term from stack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197" name="群組 47">
            <a:extLst>
              <a:ext uri="{FF2B5EF4-FFF2-40B4-BE49-F238E27FC236}">
                <a16:creationId xmlns:a16="http://schemas.microsoft.com/office/drawing/2014/main" id="{C04D7207-4030-450A-A7C7-DEDD5CDCF024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3100389"/>
            <a:ext cx="3997325" cy="3043237"/>
            <a:chOff x="2714612" y="3143248"/>
            <a:chExt cx="3997326" cy="304324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FBA566F-AE2B-4B83-B28E-D8C93C250E60}"/>
                </a:ext>
              </a:extLst>
            </p:cNvPr>
            <p:cNvSpPr/>
            <p:nvPr/>
          </p:nvSpPr>
          <p:spPr>
            <a:xfrm>
              <a:off x="4214800" y="314324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8D01957-CAA1-4076-9F84-2B0DD1F99C5D}"/>
                </a:ext>
              </a:extLst>
            </p:cNvPr>
            <p:cNvSpPr/>
            <p:nvPr/>
          </p:nvSpPr>
          <p:spPr>
            <a:xfrm>
              <a:off x="3214675" y="3643312"/>
              <a:ext cx="357187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CE6A54C-296D-4206-839E-6936C7F1E18E}"/>
                </a:ext>
              </a:extLst>
            </p:cNvPr>
            <p:cNvSpPr/>
            <p:nvPr/>
          </p:nvSpPr>
          <p:spPr>
            <a:xfrm>
              <a:off x="5167301" y="3638550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59ADBBDF-1459-4D7F-B660-FB5242D3BAE6}"/>
                </a:ext>
              </a:extLst>
            </p:cNvPr>
            <p:cNvSpPr/>
            <p:nvPr/>
          </p:nvSpPr>
          <p:spPr>
            <a:xfrm>
              <a:off x="2714612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076C884E-B27F-4B21-8244-113218799074}"/>
                </a:ext>
              </a:extLst>
            </p:cNvPr>
            <p:cNvSpPr/>
            <p:nvPr/>
          </p:nvSpPr>
          <p:spPr>
            <a:xfrm>
              <a:off x="3714737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2C1CE98-A1D7-4963-8BD1-DD641EF6D8F0}"/>
                </a:ext>
              </a:extLst>
            </p:cNvPr>
            <p:cNvSpPr/>
            <p:nvPr/>
          </p:nvSpPr>
          <p:spPr>
            <a:xfrm>
              <a:off x="4643425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F0374D78-6054-4858-8313-A554688983CE}"/>
                </a:ext>
              </a:extLst>
            </p:cNvPr>
            <p:cNvSpPr/>
            <p:nvPr/>
          </p:nvSpPr>
          <p:spPr>
            <a:xfrm>
              <a:off x="5643551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E169DDAF-4C53-4D2A-B2F7-1DEB0229E816}"/>
                </a:ext>
              </a:extLst>
            </p:cNvPr>
            <p:cNvSpPr/>
            <p:nvPr/>
          </p:nvSpPr>
          <p:spPr>
            <a:xfrm>
              <a:off x="3227375" y="4737104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385D17C9-CBB7-4098-A75E-F430705E1B10}"/>
                </a:ext>
              </a:extLst>
            </p:cNvPr>
            <p:cNvSpPr/>
            <p:nvPr/>
          </p:nvSpPr>
          <p:spPr>
            <a:xfrm>
              <a:off x="5214926" y="4746629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C9777134-02CF-4433-B313-3853FEEC366D}"/>
                </a:ext>
              </a:extLst>
            </p:cNvPr>
            <p:cNvSpPr/>
            <p:nvPr/>
          </p:nvSpPr>
          <p:spPr>
            <a:xfrm>
              <a:off x="4714863" y="5286381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5886E8A2-EFEE-4C25-9197-B20F25DD7CFF}"/>
                </a:ext>
              </a:extLst>
            </p:cNvPr>
            <p:cNvSpPr/>
            <p:nvPr/>
          </p:nvSpPr>
          <p:spPr>
            <a:xfrm>
              <a:off x="5786426" y="5286381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63F03E9-A7BC-4603-9E4F-C66E53750B1C}"/>
                </a:ext>
              </a:extLst>
            </p:cNvPr>
            <p:cNvSpPr/>
            <p:nvPr/>
          </p:nvSpPr>
          <p:spPr>
            <a:xfrm>
              <a:off x="6354751" y="582930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6BFD98A2-BF40-43A5-BB59-855A33A925A9}"/>
                </a:ext>
              </a:extLst>
            </p:cNvPr>
            <p:cNvCxnSpPr/>
            <p:nvPr/>
          </p:nvCxnSpPr>
          <p:spPr>
            <a:xfrm rot="10800000" flipV="1">
              <a:off x="3554400" y="3384549"/>
              <a:ext cx="679450" cy="33655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4F786AF0-B154-4E47-831A-ACF0F27099B8}"/>
                </a:ext>
              </a:extLst>
            </p:cNvPr>
            <p:cNvCxnSpPr/>
            <p:nvPr/>
          </p:nvCxnSpPr>
          <p:spPr>
            <a:xfrm rot="10800000" flipV="1">
              <a:off x="3008300" y="3952876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E2CE68C-F382-4BC1-A320-836F204C3821}"/>
                </a:ext>
              </a:extLst>
            </p:cNvPr>
            <p:cNvCxnSpPr/>
            <p:nvPr/>
          </p:nvCxnSpPr>
          <p:spPr>
            <a:xfrm rot="16200000" flipH="1">
              <a:off x="3488519" y="3940969"/>
              <a:ext cx="300039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896CD92-239C-4DF0-A8FB-253A55C9C03E}"/>
                </a:ext>
              </a:extLst>
            </p:cNvPr>
            <p:cNvCxnSpPr/>
            <p:nvPr/>
          </p:nvCxnSpPr>
          <p:spPr>
            <a:xfrm rot="16200000" flipH="1">
              <a:off x="2983694" y="4507709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304560A6-7C0F-4073-AB8D-774AC7E8ABCE}"/>
                </a:ext>
              </a:extLst>
            </p:cNvPr>
            <p:cNvCxnSpPr/>
            <p:nvPr/>
          </p:nvCxnSpPr>
          <p:spPr>
            <a:xfrm>
              <a:off x="4549762" y="3386136"/>
              <a:ext cx="647700" cy="32067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C6F7F9BC-79AD-435A-A939-CECCDAB3FAF1}"/>
                </a:ext>
              </a:extLst>
            </p:cNvPr>
            <p:cNvCxnSpPr/>
            <p:nvPr/>
          </p:nvCxnSpPr>
          <p:spPr>
            <a:xfrm rot="10800000" flipV="1">
              <a:off x="4929176" y="3929063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8B4F4B28-6F0A-4BC8-9AF0-F597A5ACB493}"/>
                </a:ext>
              </a:extLst>
            </p:cNvPr>
            <p:cNvCxnSpPr/>
            <p:nvPr/>
          </p:nvCxnSpPr>
          <p:spPr>
            <a:xfrm rot="16200000" flipH="1">
              <a:off x="5466544" y="3929857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9EB0454F-0F07-4A17-A5A4-7E29A90C65A0}"/>
                </a:ext>
              </a:extLst>
            </p:cNvPr>
            <p:cNvCxnSpPr/>
            <p:nvPr/>
          </p:nvCxnSpPr>
          <p:spPr>
            <a:xfrm rot="5400000">
              <a:off x="5485594" y="4529934"/>
              <a:ext cx="261938" cy="23177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D20957E-8091-49CA-973D-00F8D27DAF3E}"/>
                </a:ext>
              </a:extLst>
            </p:cNvPr>
            <p:cNvCxnSpPr/>
            <p:nvPr/>
          </p:nvCxnSpPr>
          <p:spPr>
            <a:xfrm rot="10800000" flipV="1">
              <a:off x="5000613" y="5072067"/>
              <a:ext cx="277813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7E852B88-FBA4-40EF-BF30-B8A55ACCC3A3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532426" y="5057780"/>
              <a:ext cx="306387" cy="2809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AAC95409-0CD4-4573-AFD1-310515CEAE58}"/>
                </a:ext>
              </a:extLst>
            </p:cNvPr>
            <p:cNvCxnSpPr/>
            <p:nvPr/>
          </p:nvCxnSpPr>
          <p:spPr>
            <a:xfrm>
              <a:off x="6092813" y="5611819"/>
              <a:ext cx="306388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198" name="文字方塊 44">
            <a:extLst>
              <a:ext uri="{FF2B5EF4-FFF2-40B4-BE49-F238E27FC236}">
                <a16:creationId xmlns:a16="http://schemas.microsoft.com/office/drawing/2014/main" id="{5F941891-413D-4F22-A5D6-15726FB2F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857501"/>
            <a:ext cx="3786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4.Print the node and find right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and go to step 2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99" name="文字方塊 45">
            <a:extLst>
              <a:ext uri="{FF2B5EF4-FFF2-40B4-BE49-F238E27FC236}">
                <a16:creationId xmlns:a16="http://schemas.microsoft.com/office/drawing/2014/main" id="{F1064084-5518-4559-9FB0-0F84F3E49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214564"/>
            <a:ext cx="34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00" name="文字方塊 46">
            <a:extLst>
              <a:ext uri="{FF2B5EF4-FFF2-40B4-BE49-F238E27FC236}">
                <a16:creationId xmlns:a16="http://schemas.microsoft.com/office/drawing/2014/main" id="{2E85A9DC-DF16-486E-A91B-3E91873E3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6" y="2214564"/>
            <a:ext cx="34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01" name="文字方塊 47">
            <a:extLst>
              <a:ext uri="{FF2B5EF4-FFF2-40B4-BE49-F238E27FC236}">
                <a16:creationId xmlns:a16="http://schemas.microsoft.com/office/drawing/2014/main" id="{2E965F4F-EE0F-4BA1-8A18-9CC487D7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429001"/>
            <a:ext cx="3786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right child is NULL,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pop top term from 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and go to step 4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02" name="文字方塊 52">
            <a:extLst>
              <a:ext uri="{FF2B5EF4-FFF2-40B4-BE49-F238E27FC236}">
                <a16:creationId xmlns:a16="http://schemas.microsoft.com/office/drawing/2014/main" id="{0E580DDC-0729-4815-9458-FD5E40138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9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A53634B-D754-4554-9A8D-4DF0BA751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42925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向下箭號 48">
            <a:extLst>
              <a:ext uri="{FF2B5EF4-FFF2-40B4-BE49-F238E27FC236}">
                <a16:creationId xmlns:a16="http://schemas.microsoft.com/office/drawing/2014/main" id="{3080708F-3945-475A-8F1B-D42F61BAC422}"/>
              </a:ext>
            </a:extLst>
          </p:cNvPr>
          <p:cNvSpPr/>
          <p:nvPr/>
        </p:nvSpPr>
        <p:spPr>
          <a:xfrm>
            <a:off x="5310182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51E3C95-BFA2-436B-9665-107F5F5BA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向下箭號 58">
            <a:extLst>
              <a:ext uri="{FF2B5EF4-FFF2-40B4-BE49-F238E27FC236}">
                <a16:creationId xmlns:a16="http://schemas.microsoft.com/office/drawing/2014/main" id="{1F90A5B7-E7A7-4A4F-B791-D5FA70EC24A1}"/>
              </a:ext>
            </a:extLst>
          </p:cNvPr>
          <p:cNvSpPr/>
          <p:nvPr/>
        </p:nvSpPr>
        <p:spPr>
          <a:xfrm>
            <a:off x="5822495" y="290512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6C99D98-6631-49FA-A79B-A33095A4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6" y="2214564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向下箭號 63">
            <a:extLst>
              <a:ext uri="{FF2B5EF4-FFF2-40B4-BE49-F238E27FC236}">
                <a16:creationId xmlns:a16="http://schemas.microsoft.com/office/drawing/2014/main" id="{58FDDFFF-1FCA-49D1-9392-D33056D6BBE7}"/>
              </a:ext>
            </a:extLst>
          </p:cNvPr>
          <p:cNvSpPr/>
          <p:nvPr/>
        </p:nvSpPr>
        <p:spPr>
          <a:xfrm>
            <a:off x="6765924" y="3398610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5" name="向下箭號 64">
            <a:extLst>
              <a:ext uri="{FF2B5EF4-FFF2-40B4-BE49-F238E27FC236}">
                <a16:creationId xmlns:a16="http://schemas.microsoft.com/office/drawing/2014/main" id="{5126BB32-8698-48D6-9394-DBD201C8A37B}"/>
              </a:ext>
            </a:extLst>
          </p:cNvPr>
          <p:cNvSpPr/>
          <p:nvPr/>
        </p:nvSpPr>
        <p:spPr>
          <a:xfrm>
            <a:off x="6238876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FD30D0B-5CBB-476E-AACC-1226D9853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45175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DD54776-0D75-4000-ADB0-D300DB144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2925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87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7" grpId="0"/>
      <p:bldP spid="50" grpId="0"/>
      <p:bldP spid="62" grpId="0"/>
      <p:bldP spid="66" grpId="0"/>
      <p:bldP spid="67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235D4A4A-0494-46A5-9997-B17D15BE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Inorder Traversal</a:t>
            </a:r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EF2D8F4D-AEA6-432C-8A6D-19025A0B8901}"/>
              </a:ext>
            </a:extLst>
          </p:cNvPr>
          <p:cNvGraphicFramePr>
            <a:graphicFrameLocks noGrp="1"/>
          </p:cNvGraphicFramePr>
          <p:nvPr/>
        </p:nvGraphicFramePr>
        <p:xfrm>
          <a:off x="1881188" y="3429001"/>
          <a:ext cx="1928812" cy="27860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213" name="文字方塊 54">
            <a:extLst>
              <a:ext uri="{FF2B5EF4-FFF2-40B4-BE49-F238E27FC236}">
                <a16:creationId xmlns:a16="http://schemas.microsoft.com/office/drawing/2014/main" id="{28196FD3-05C1-460B-BD50-9BB44F693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00250"/>
            <a:ext cx="531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1.First, we prepare a array stack and a binary tree</a:t>
            </a:r>
          </a:p>
        </p:txBody>
      </p:sp>
      <p:sp>
        <p:nvSpPr>
          <p:cNvPr id="8214" name="文字方塊 57">
            <a:extLst>
              <a:ext uri="{FF2B5EF4-FFF2-40B4-BE49-F238E27FC236}">
                <a16:creationId xmlns:a16="http://schemas.microsoft.com/office/drawing/2014/main" id="{5AF644E5-7024-4F31-9C41-EB914B92E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286000"/>
            <a:ext cx="567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2.Push the node to stack and find left child until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9C518E8-2CBA-4CCC-A704-B50C5CC9ACF5}"/>
              </a:ext>
            </a:extLst>
          </p:cNvPr>
          <p:cNvSpPr/>
          <p:nvPr/>
        </p:nvSpPr>
        <p:spPr>
          <a:xfrm>
            <a:off x="4095750" y="6429376"/>
            <a:ext cx="4357688" cy="21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NULL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7" name="向下箭號 76">
            <a:extLst>
              <a:ext uri="{FF2B5EF4-FFF2-40B4-BE49-F238E27FC236}">
                <a16:creationId xmlns:a16="http://schemas.microsoft.com/office/drawing/2014/main" id="{86897C46-B58E-402D-B630-FFC2AEB6D882}"/>
              </a:ext>
            </a:extLst>
          </p:cNvPr>
          <p:cNvSpPr/>
          <p:nvPr/>
        </p:nvSpPr>
        <p:spPr>
          <a:xfrm>
            <a:off x="4310050" y="61436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19" name="文字方塊 40">
            <a:extLst>
              <a:ext uri="{FF2B5EF4-FFF2-40B4-BE49-F238E27FC236}">
                <a16:creationId xmlns:a16="http://schemas.microsoft.com/office/drawing/2014/main" id="{A05AD5A0-A106-4339-8685-CDDF5F2B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571750"/>
            <a:ext cx="4967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3.If the node is NULL, pop top term from stack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8220" name="群組 47">
            <a:extLst>
              <a:ext uri="{FF2B5EF4-FFF2-40B4-BE49-F238E27FC236}">
                <a16:creationId xmlns:a16="http://schemas.microsoft.com/office/drawing/2014/main" id="{24B52782-A7A4-4E5F-9FDB-C01A0A91AE31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3100389"/>
            <a:ext cx="3997325" cy="3043237"/>
            <a:chOff x="2714612" y="3143248"/>
            <a:chExt cx="3997326" cy="304324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F6367438-35B9-46C4-8C8E-DC7B1805C07D}"/>
                </a:ext>
              </a:extLst>
            </p:cNvPr>
            <p:cNvSpPr/>
            <p:nvPr/>
          </p:nvSpPr>
          <p:spPr>
            <a:xfrm>
              <a:off x="4214800" y="314324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2991161-207B-476A-B4E2-7EA320D1A2FB}"/>
                </a:ext>
              </a:extLst>
            </p:cNvPr>
            <p:cNvSpPr/>
            <p:nvPr/>
          </p:nvSpPr>
          <p:spPr>
            <a:xfrm>
              <a:off x="3214675" y="3643312"/>
              <a:ext cx="357187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DC855D3-B486-467A-B5AE-F1526FEF4CEF}"/>
                </a:ext>
              </a:extLst>
            </p:cNvPr>
            <p:cNvSpPr/>
            <p:nvPr/>
          </p:nvSpPr>
          <p:spPr>
            <a:xfrm>
              <a:off x="5167301" y="3638550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01C8465B-C6E1-4E8D-AB9D-FE3E4C348028}"/>
                </a:ext>
              </a:extLst>
            </p:cNvPr>
            <p:cNvSpPr/>
            <p:nvPr/>
          </p:nvSpPr>
          <p:spPr>
            <a:xfrm>
              <a:off x="2714612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642C55CB-9293-47C5-B299-E99267AF4860}"/>
                </a:ext>
              </a:extLst>
            </p:cNvPr>
            <p:cNvSpPr/>
            <p:nvPr/>
          </p:nvSpPr>
          <p:spPr>
            <a:xfrm>
              <a:off x="3714737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382E1DF-B517-4C36-B1B5-CF5BA5F77136}"/>
                </a:ext>
              </a:extLst>
            </p:cNvPr>
            <p:cNvSpPr/>
            <p:nvPr/>
          </p:nvSpPr>
          <p:spPr>
            <a:xfrm>
              <a:off x="4643425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6A3EA3D4-7DEB-46BF-AE81-1923FCF56862}"/>
                </a:ext>
              </a:extLst>
            </p:cNvPr>
            <p:cNvSpPr/>
            <p:nvPr/>
          </p:nvSpPr>
          <p:spPr>
            <a:xfrm>
              <a:off x="5643551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23E6E8F-EA1E-48EC-B090-0730E7FCBE38}"/>
                </a:ext>
              </a:extLst>
            </p:cNvPr>
            <p:cNvSpPr/>
            <p:nvPr/>
          </p:nvSpPr>
          <p:spPr>
            <a:xfrm>
              <a:off x="3227375" y="4737104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835A9056-44A0-478A-B57C-124440A7F871}"/>
                </a:ext>
              </a:extLst>
            </p:cNvPr>
            <p:cNvSpPr/>
            <p:nvPr/>
          </p:nvSpPr>
          <p:spPr>
            <a:xfrm>
              <a:off x="5214926" y="4746629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1D923D0-61A2-4CE0-A9B1-7B0D3B9475A2}"/>
                </a:ext>
              </a:extLst>
            </p:cNvPr>
            <p:cNvSpPr/>
            <p:nvPr/>
          </p:nvSpPr>
          <p:spPr>
            <a:xfrm>
              <a:off x="4714863" y="5286381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274CCA9-97B7-46AD-AC06-9CEE621BA9C6}"/>
                </a:ext>
              </a:extLst>
            </p:cNvPr>
            <p:cNvSpPr/>
            <p:nvPr/>
          </p:nvSpPr>
          <p:spPr>
            <a:xfrm>
              <a:off x="5786426" y="5286381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57188624-1AE4-428F-B6FB-1DC53FE740EF}"/>
                </a:ext>
              </a:extLst>
            </p:cNvPr>
            <p:cNvSpPr/>
            <p:nvPr/>
          </p:nvSpPr>
          <p:spPr>
            <a:xfrm>
              <a:off x="6354751" y="582930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17857485-BD00-4EAC-8FA5-214E3FC4F4F7}"/>
                </a:ext>
              </a:extLst>
            </p:cNvPr>
            <p:cNvCxnSpPr/>
            <p:nvPr/>
          </p:nvCxnSpPr>
          <p:spPr>
            <a:xfrm rot="10800000" flipV="1">
              <a:off x="3554400" y="3384549"/>
              <a:ext cx="679450" cy="33655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9EB7232-AC48-48A8-860E-210007FCAE40}"/>
                </a:ext>
              </a:extLst>
            </p:cNvPr>
            <p:cNvCxnSpPr/>
            <p:nvPr/>
          </p:nvCxnSpPr>
          <p:spPr>
            <a:xfrm rot="10800000" flipV="1">
              <a:off x="3008300" y="3952876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E57A5A98-EBF4-4C09-9688-31DFA2866FF9}"/>
                </a:ext>
              </a:extLst>
            </p:cNvPr>
            <p:cNvCxnSpPr/>
            <p:nvPr/>
          </p:nvCxnSpPr>
          <p:spPr>
            <a:xfrm rot="16200000" flipH="1">
              <a:off x="3488519" y="3940969"/>
              <a:ext cx="300039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7A23CC7-75FD-40C5-A890-5730452C4086}"/>
                </a:ext>
              </a:extLst>
            </p:cNvPr>
            <p:cNvCxnSpPr/>
            <p:nvPr/>
          </p:nvCxnSpPr>
          <p:spPr>
            <a:xfrm rot="16200000" flipH="1">
              <a:off x="2983694" y="4507709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4A2907C8-DBE9-4D84-BBE6-5C77264E709C}"/>
                </a:ext>
              </a:extLst>
            </p:cNvPr>
            <p:cNvCxnSpPr/>
            <p:nvPr/>
          </p:nvCxnSpPr>
          <p:spPr>
            <a:xfrm>
              <a:off x="4549762" y="3386136"/>
              <a:ext cx="647700" cy="32067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44025A13-8A1A-4089-BE7B-8D3433B349A8}"/>
                </a:ext>
              </a:extLst>
            </p:cNvPr>
            <p:cNvCxnSpPr/>
            <p:nvPr/>
          </p:nvCxnSpPr>
          <p:spPr>
            <a:xfrm rot="10800000" flipV="1">
              <a:off x="4929176" y="3929063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F2DE8EC9-9156-4A72-9DCC-F3F162C07BD4}"/>
                </a:ext>
              </a:extLst>
            </p:cNvPr>
            <p:cNvCxnSpPr/>
            <p:nvPr/>
          </p:nvCxnSpPr>
          <p:spPr>
            <a:xfrm rot="16200000" flipH="1">
              <a:off x="5466544" y="3929857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55AA0AD-0EE1-4670-8F9E-9CE65FB69E91}"/>
                </a:ext>
              </a:extLst>
            </p:cNvPr>
            <p:cNvCxnSpPr/>
            <p:nvPr/>
          </p:nvCxnSpPr>
          <p:spPr>
            <a:xfrm rot="5400000">
              <a:off x="5485594" y="4529934"/>
              <a:ext cx="261938" cy="23177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C137CB53-9E81-4AD6-8883-669169970BF6}"/>
                </a:ext>
              </a:extLst>
            </p:cNvPr>
            <p:cNvCxnSpPr/>
            <p:nvPr/>
          </p:nvCxnSpPr>
          <p:spPr>
            <a:xfrm rot="10800000" flipV="1">
              <a:off x="5000613" y="5072067"/>
              <a:ext cx="277813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3C1B7B4-B8F1-46BA-B3BA-C7F060786AD0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532426" y="5057780"/>
              <a:ext cx="306387" cy="2809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40B36554-7CAE-4187-99C1-859A83193476}"/>
                </a:ext>
              </a:extLst>
            </p:cNvPr>
            <p:cNvCxnSpPr/>
            <p:nvPr/>
          </p:nvCxnSpPr>
          <p:spPr>
            <a:xfrm>
              <a:off x="6092813" y="5611819"/>
              <a:ext cx="306388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221" name="文字方塊 44">
            <a:extLst>
              <a:ext uri="{FF2B5EF4-FFF2-40B4-BE49-F238E27FC236}">
                <a16:creationId xmlns:a16="http://schemas.microsoft.com/office/drawing/2014/main" id="{7477153C-D5E2-4B5F-8B06-AB8427638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857501"/>
            <a:ext cx="3786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4.Print the node and find right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and go to step 2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22" name="文字方塊 45">
            <a:extLst>
              <a:ext uri="{FF2B5EF4-FFF2-40B4-BE49-F238E27FC236}">
                <a16:creationId xmlns:a16="http://schemas.microsoft.com/office/drawing/2014/main" id="{C4B36628-73A0-4060-9D83-7F71173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214564"/>
            <a:ext cx="34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23" name="文字方塊 46">
            <a:extLst>
              <a:ext uri="{FF2B5EF4-FFF2-40B4-BE49-F238E27FC236}">
                <a16:creationId xmlns:a16="http://schemas.microsoft.com/office/drawing/2014/main" id="{4BABF6CA-CBC1-4F8E-9851-D0F42AE0E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6" y="2214564"/>
            <a:ext cx="34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24" name="文字方塊 47">
            <a:extLst>
              <a:ext uri="{FF2B5EF4-FFF2-40B4-BE49-F238E27FC236}">
                <a16:creationId xmlns:a16="http://schemas.microsoft.com/office/drawing/2014/main" id="{79FD7DFA-7576-4CDC-BD02-ED20C7BE3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429001"/>
            <a:ext cx="3786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right child is NULL,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pop top term from 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and go to step 4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25" name="文字方塊 52">
            <a:extLst>
              <a:ext uri="{FF2B5EF4-FFF2-40B4-BE49-F238E27FC236}">
                <a16:creationId xmlns:a16="http://schemas.microsoft.com/office/drawing/2014/main" id="{A86D7341-93D3-40E9-9D04-C434B506B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9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26" name="文字方塊 49">
            <a:extLst>
              <a:ext uri="{FF2B5EF4-FFF2-40B4-BE49-F238E27FC236}">
                <a16:creationId xmlns:a16="http://schemas.microsoft.com/office/drawing/2014/main" id="{054F8873-B6A7-4B4B-B111-198B7BC28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27" name="文字方塊 61">
            <a:extLst>
              <a:ext uri="{FF2B5EF4-FFF2-40B4-BE49-F238E27FC236}">
                <a16:creationId xmlns:a16="http://schemas.microsoft.com/office/drawing/2014/main" id="{5F8D7A9E-395D-4694-9561-EDBC08E79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6" y="2214564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1B6F898-1FD5-476A-910A-10328D617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45175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5028990F-8DA1-4CF1-ADA3-590EB8C27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2925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向下箭號 50">
            <a:extLst>
              <a:ext uri="{FF2B5EF4-FFF2-40B4-BE49-F238E27FC236}">
                <a16:creationId xmlns:a16="http://schemas.microsoft.com/office/drawing/2014/main" id="{0F9E3462-4D86-46DA-97A2-5DD079DF804D}"/>
              </a:ext>
            </a:extLst>
          </p:cNvPr>
          <p:cNvSpPr/>
          <p:nvPr/>
        </p:nvSpPr>
        <p:spPr>
          <a:xfrm>
            <a:off x="6238876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ADC7073-2222-4B82-843D-3816B8DAD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214564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向下箭號 55">
            <a:extLst>
              <a:ext uri="{FF2B5EF4-FFF2-40B4-BE49-F238E27FC236}">
                <a16:creationId xmlns:a16="http://schemas.microsoft.com/office/drawing/2014/main" id="{6517AD06-EDD7-4197-AA52-245F548930EA}"/>
              </a:ext>
            </a:extLst>
          </p:cNvPr>
          <p:cNvSpPr/>
          <p:nvPr/>
        </p:nvSpPr>
        <p:spPr>
          <a:xfrm>
            <a:off x="6765924" y="3427638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8D64A05-2C52-4615-9585-EA8A0867C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214564"/>
            <a:ext cx="32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向下箭號 67">
            <a:extLst>
              <a:ext uri="{FF2B5EF4-FFF2-40B4-BE49-F238E27FC236}">
                <a16:creationId xmlns:a16="http://schemas.microsoft.com/office/drawing/2014/main" id="{BA4E9B0D-3DF6-4297-B7EE-A5002FA345E8}"/>
              </a:ext>
            </a:extLst>
          </p:cNvPr>
          <p:cNvSpPr/>
          <p:nvPr/>
        </p:nvSpPr>
        <p:spPr>
          <a:xfrm>
            <a:off x="7239008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88B13693-C0A7-4BCB-B02A-BF18FCE97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58578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向下箭號 69">
            <a:extLst>
              <a:ext uri="{FF2B5EF4-FFF2-40B4-BE49-F238E27FC236}">
                <a16:creationId xmlns:a16="http://schemas.microsoft.com/office/drawing/2014/main" id="{8F438431-F00A-46BF-B3A3-95A5263818EC}"/>
              </a:ext>
            </a:extLst>
          </p:cNvPr>
          <p:cNvSpPr/>
          <p:nvPr/>
        </p:nvSpPr>
        <p:spPr>
          <a:xfrm>
            <a:off x="6810380" y="4500570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2965E99-E823-4AFE-865B-D9E2F2799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429250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05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52" grpId="0"/>
      <p:bldP spid="61" grpId="0"/>
      <p:bldP spid="69" grpId="0"/>
      <p:bldP spid="71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EFABA63E-AFFC-48F0-950C-5E17E1AA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Inorder Traversal</a:t>
            </a:r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B8687EFF-D62D-4FEA-B239-7EC6511B14E9}"/>
              </a:ext>
            </a:extLst>
          </p:cNvPr>
          <p:cNvGraphicFramePr>
            <a:graphicFrameLocks noGrp="1"/>
          </p:cNvGraphicFramePr>
          <p:nvPr/>
        </p:nvGraphicFramePr>
        <p:xfrm>
          <a:off x="1881188" y="3429001"/>
          <a:ext cx="1928812" cy="27860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37" name="文字方塊 54">
            <a:extLst>
              <a:ext uri="{FF2B5EF4-FFF2-40B4-BE49-F238E27FC236}">
                <a16:creationId xmlns:a16="http://schemas.microsoft.com/office/drawing/2014/main" id="{B27647FA-222B-427F-8032-AD2D69A70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00250"/>
            <a:ext cx="531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1.First, we prepare a array stack and a binary tree</a:t>
            </a:r>
          </a:p>
        </p:txBody>
      </p:sp>
      <p:sp>
        <p:nvSpPr>
          <p:cNvPr id="9238" name="文字方塊 57">
            <a:extLst>
              <a:ext uri="{FF2B5EF4-FFF2-40B4-BE49-F238E27FC236}">
                <a16:creationId xmlns:a16="http://schemas.microsoft.com/office/drawing/2014/main" id="{B5DAB45E-4297-41EE-9F00-E3CC82493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286000"/>
            <a:ext cx="567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2.Push the node to stack and find left child until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AC5650B-6AE1-4D2A-AC78-B1910A3BBAD4}"/>
              </a:ext>
            </a:extLst>
          </p:cNvPr>
          <p:cNvSpPr/>
          <p:nvPr/>
        </p:nvSpPr>
        <p:spPr>
          <a:xfrm>
            <a:off x="4095750" y="6429376"/>
            <a:ext cx="4357688" cy="21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NULL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7" name="向下箭號 76">
            <a:extLst>
              <a:ext uri="{FF2B5EF4-FFF2-40B4-BE49-F238E27FC236}">
                <a16:creationId xmlns:a16="http://schemas.microsoft.com/office/drawing/2014/main" id="{708CE400-0861-4E27-9F3F-B64231FB20F1}"/>
              </a:ext>
            </a:extLst>
          </p:cNvPr>
          <p:cNvSpPr/>
          <p:nvPr/>
        </p:nvSpPr>
        <p:spPr>
          <a:xfrm>
            <a:off x="4310050" y="61436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243" name="文字方塊 40">
            <a:extLst>
              <a:ext uri="{FF2B5EF4-FFF2-40B4-BE49-F238E27FC236}">
                <a16:creationId xmlns:a16="http://schemas.microsoft.com/office/drawing/2014/main" id="{AF621640-4030-4D79-B089-F39DA79DC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571750"/>
            <a:ext cx="4967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3.If the node is NULL, pop top term from stack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244" name="群組 47">
            <a:extLst>
              <a:ext uri="{FF2B5EF4-FFF2-40B4-BE49-F238E27FC236}">
                <a16:creationId xmlns:a16="http://schemas.microsoft.com/office/drawing/2014/main" id="{BF5596C0-DC49-46EB-ABFF-0A22533855C8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3100389"/>
            <a:ext cx="3997325" cy="3043237"/>
            <a:chOff x="2714612" y="3143248"/>
            <a:chExt cx="3997326" cy="304324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1FD59D68-0C33-472D-8C7A-8879C810ED9E}"/>
                </a:ext>
              </a:extLst>
            </p:cNvPr>
            <p:cNvSpPr/>
            <p:nvPr/>
          </p:nvSpPr>
          <p:spPr>
            <a:xfrm>
              <a:off x="4214800" y="314324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6022B7C5-30CC-4F5F-858F-E782D2D97AE2}"/>
                </a:ext>
              </a:extLst>
            </p:cNvPr>
            <p:cNvSpPr/>
            <p:nvPr/>
          </p:nvSpPr>
          <p:spPr>
            <a:xfrm>
              <a:off x="3214675" y="3643312"/>
              <a:ext cx="357187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D8D81BBE-AFF7-4EE3-A6CB-F72D72B8E811}"/>
                </a:ext>
              </a:extLst>
            </p:cNvPr>
            <p:cNvSpPr/>
            <p:nvPr/>
          </p:nvSpPr>
          <p:spPr>
            <a:xfrm>
              <a:off x="5167301" y="3638550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734AA8AE-B0FD-4A28-95B4-D067A19E0DBC}"/>
                </a:ext>
              </a:extLst>
            </p:cNvPr>
            <p:cNvSpPr/>
            <p:nvPr/>
          </p:nvSpPr>
          <p:spPr>
            <a:xfrm>
              <a:off x="2714612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2A4116D8-B96F-4EB6-8582-5F78604315D2}"/>
                </a:ext>
              </a:extLst>
            </p:cNvPr>
            <p:cNvSpPr/>
            <p:nvPr/>
          </p:nvSpPr>
          <p:spPr>
            <a:xfrm>
              <a:off x="3714737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84F3558-7584-4FD6-8DA6-42BDDAF94CD3}"/>
                </a:ext>
              </a:extLst>
            </p:cNvPr>
            <p:cNvSpPr/>
            <p:nvPr/>
          </p:nvSpPr>
          <p:spPr>
            <a:xfrm>
              <a:off x="4643425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1168D6B9-A381-46BA-A0B6-DB48D720E8B1}"/>
                </a:ext>
              </a:extLst>
            </p:cNvPr>
            <p:cNvSpPr/>
            <p:nvPr/>
          </p:nvSpPr>
          <p:spPr>
            <a:xfrm>
              <a:off x="5643551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C98A4343-921D-40BA-A1C7-0FB1434C7BAC}"/>
                </a:ext>
              </a:extLst>
            </p:cNvPr>
            <p:cNvSpPr/>
            <p:nvPr/>
          </p:nvSpPr>
          <p:spPr>
            <a:xfrm>
              <a:off x="3227375" y="4737104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9877441-AC35-4989-BBF6-681F8A48AF75}"/>
                </a:ext>
              </a:extLst>
            </p:cNvPr>
            <p:cNvSpPr/>
            <p:nvPr/>
          </p:nvSpPr>
          <p:spPr>
            <a:xfrm>
              <a:off x="5214926" y="4746629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A498B969-16D3-4963-8D20-62C389730AD3}"/>
                </a:ext>
              </a:extLst>
            </p:cNvPr>
            <p:cNvSpPr/>
            <p:nvPr/>
          </p:nvSpPr>
          <p:spPr>
            <a:xfrm>
              <a:off x="4714863" y="5286381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76C577FF-66A9-4F11-88BD-226BC7FB7CBC}"/>
                </a:ext>
              </a:extLst>
            </p:cNvPr>
            <p:cNvSpPr/>
            <p:nvPr/>
          </p:nvSpPr>
          <p:spPr>
            <a:xfrm>
              <a:off x="5786426" y="5286381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914CB191-CEDD-4DD6-B19B-78C5B12D9080}"/>
                </a:ext>
              </a:extLst>
            </p:cNvPr>
            <p:cNvSpPr/>
            <p:nvPr/>
          </p:nvSpPr>
          <p:spPr>
            <a:xfrm>
              <a:off x="6354751" y="582930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131F2920-C33C-4314-A85B-9BB1D988EE76}"/>
                </a:ext>
              </a:extLst>
            </p:cNvPr>
            <p:cNvCxnSpPr/>
            <p:nvPr/>
          </p:nvCxnSpPr>
          <p:spPr>
            <a:xfrm rot="10800000" flipV="1">
              <a:off x="3554400" y="3384549"/>
              <a:ext cx="679450" cy="33655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14AD8DA-C6B1-4277-89B1-19AB5CAE66CF}"/>
                </a:ext>
              </a:extLst>
            </p:cNvPr>
            <p:cNvCxnSpPr/>
            <p:nvPr/>
          </p:nvCxnSpPr>
          <p:spPr>
            <a:xfrm rot="10800000" flipV="1">
              <a:off x="3008300" y="3952876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E21C8937-8969-4D94-8C16-6CFB4D0DC67B}"/>
                </a:ext>
              </a:extLst>
            </p:cNvPr>
            <p:cNvCxnSpPr/>
            <p:nvPr/>
          </p:nvCxnSpPr>
          <p:spPr>
            <a:xfrm rot="16200000" flipH="1">
              <a:off x="3488519" y="3940969"/>
              <a:ext cx="300039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C15B4C87-AE1C-4926-941E-522B770A3486}"/>
                </a:ext>
              </a:extLst>
            </p:cNvPr>
            <p:cNvCxnSpPr/>
            <p:nvPr/>
          </p:nvCxnSpPr>
          <p:spPr>
            <a:xfrm rot="16200000" flipH="1">
              <a:off x="2983694" y="4507709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843003E1-90D4-4A3C-84D0-87A749F0EF3A}"/>
                </a:ext>
              </a:extLst>
            </p:cNvPr>
            <p:cNvCxnSpPr/>
            <p:nvPr/>
          </p:nvCxnSpPr>
          <p:spPr>
            <a:xfrm>
              <a:off x="4549762" y="3386136"/>
              <a:ext cx="647700" cy="32067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F35DFBF3-DCE6-4977-B0A8-5DB394868ED8}"/>
                </a:ext>
              </a:extLst>
            </p:cNvPr>
            <p:cNvCxnSpPr/>
            <p:nvPr/>
          </p:nvCxnSpPr>
          <p:spPr>
            <a:xfrm rot="10800000" flipV="1">
              <a:off x="4929176" y="3929063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51BF5004-4D60-4397-BD32-97A9481C0DDA}"/>
                </a:ext>
              </a:extLst>
            </p:cNvPr>
            <p:cNvCxnSpPr/>
            <p:nvPr/>
          </p:nvCxnSpPr>
          <p:spPr>
            <a:xfrm rot="16200000" flipH="1">
              <a:off x="5466544" y="3929857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21C3D341-FB76-4A3D-87A1-B8E563DEBB81}"/>
                </a:ext>
              </a:extLst>
            </p:cNvPr>
            <p:cNvCxnSpPr/>
            <p:nvPr/>
          </p:nvCxnSpPr>
          <p:spPr>
            <a:xfrm rot="5400000">
              <a:off x="5485594" y="4529934"/>
              <a:ext cx="261938" cy="23177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FE846313-A797-483A-80A3-DA4228B91F2A}"/>
                </a:ext>
              </a:extLst>
            </p:cNvPr>
            <p:cNvCxnSpPr/>
            <p:nvPr/>
          </p:nvCxnSpPr>
          <p:spPr>
            <a:xfrm rot="10800000" flipV="1">
              <a:off x="5000613" y="5072067"/>
              <a:ext cx="277813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4BD9672C-9E11-421A-B641-B9ED46499BC0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532426" y="5057780"/>
              <a:ext cx="306387" cy="2809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0703A3E7-041F-481C-A7A9-3CA617F51296}"/>
                </a:ext>
              </a:extLst>
            </p:cNvPr>
            <p:cNvCxnSpPr/>
            <p:nvPr/>
          </p:nvCxnSpPr>
          <p:spPr>
            <a:xfrm>
              <a:off x="6092813" y="5611819"/>
              <a:ext cx="306388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245" name="文字方塊 44">
            <a:extLst>
              <a:ext uri="{FF2B5EF4-FFF2-40B4-BE49-F238E27FC236}">
                <a16:creationId xmlns:a16="http://schemas.microsoft.com/office/drawing/2014/main" id="{B4741905-5C2D-4F10-918C-6F3744AA4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857501"/>
            <a:ext cx="3786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4.Print the node and find right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and go to step 2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6" name="文字方塊 45">
            <a:extLst>
              <a:ext uri="{FF2B5EF4-FFF2-40B4-BE49-F238E27FC236}">
                <a16:creationId xmlns:a16="http://schemas.microsoft.com/office/drawing/2014/main" id="{BB7FEE40-3380-430A-8118-AC076AA84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214564"/>
            <a:ext cx="34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7" name="文字方塊 46">
            <a:extLst>
              <a:ext uri="{FF2B5EF4-FFF2-40B4-BE49-F238E27FC236}">
                <a16:creationId xmlns:a16="http://schemas.microsoft.com/office/drawing/2014/main" id="{3F88BE9B-0A28-4A06-8E92-D7A6DD2F0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6" y="2214564"/>
            <a:ext cx="34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8" name="文字方塊 47">
            <a:extLst>
              <a:ext uri="{FF2B5EF4-FFF2-40B4-BE49-F238E27FC236}">
                <a16:creationId xmlns:a16="http://schemas.microsoft.com/office/drawing/2014/main" id="{C20A4815-0120-4926-BFB9-B5AD335C7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429001"/>
            <a:ext cx="3786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right child is NULL,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pop top term from 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and go to step 4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9" name="文字方塊 52">
            <a:extLst>
              <a:ext uri="{FF2B5EF4-FFF2-40B4-BE49-F238E27FC236}">
                <a16:creationId xmlns:a16="http://schemas.microsoft.com/office/drawing/2014/main" id="{BCAF46C3-B848-492B-8F41-7AEC88B01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9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50" name="文字方塊 49">
            <a:extLst>
              <a:ext uri="{FF2B5EF4-FFF2-40B4-BE49-F238E27FC236}">
                <a16:creationId xmlns:a16="http://schemas.microsoft.com/office/drawing/2014/main" id="{EBFE1289-831B-4CD5-9519-14547BFAF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51" name="文字方塊 61">
            <a:extLst>
              <a:ext uri="{FF2B5EF4-FFF2-40B4-BE49-F238E27FC236}">
                <a16:creationId xmlns:a16="http://schemas.microsoft.com/office/drawing/2014/main" id="{41A6E10B-CB2E-4460-BEB4-AB038D613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6" y="2214564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52" name="文字方塊 51">
            <a:extLst>
              <a:ext uri="{FF2B5EF4-FFF2-40B4-BE49-F238E27FC236}">
                <a16:creationId xmlns:a16="http://schemas.microsoft.com/office/drawing/2014/main" id="{40C3A378-7913-4CF5-BC05-59EA3BD47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214564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53" name="文字方塊 60">
            <a:extLst>
              <a:ext uri="{FF2B5EF4-FFF2-40B4-BE49-F238E27FC236}">
                <a16:creationId xmlns:a16="http://schemas.microsoft.com/office/drawing/2014/main" id="{8D755501-656F-47CC-96FB-59EB8C7EE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214564"/>
            <a:ext cx="32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54" name="文字方塊 68">
            <a:extLst>
              <a:ext uri="{FF2B5EF4-FFF2-40B4-BE49-F238E27FC236}">
                <a16:creationId xmlns:a16="http://schemas.microsoft.com/office/drawing/2014/main" id="{767F1248-3011-49E1-A2FA-349B59974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578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向下箭號 69">
            <a:extLst>
              <a:ext uri="{FF2B5EF4-FFF2-40B4-BE49-F238E27FC236}">
                <a16:creationId xmlns:a16="http://schemas.microsoft.com/office/drawing/2014/main" id="{93281300-61A5-4448-AC52-4AEF4BF4F6EC}"/>
              </a:ext>
            </a:extLst>
          </p:cNvPr>
          <p:cNvSpPr/>
          <p:nvPr/>
        </p:nvSpPr>
        <p:spPr>
          <a:xfrm>
            <a:off x="6810380" y="4500570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0E33E05-ED27-465E-81BE-F47D3F411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429250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向下箭號 56">
            <a:extLst>
              <a:ext uri="{FF2B5EF4-FFF2-40B4-BE49-F238E27FC236}">
                <a16:creationId xmlns:a16="http://schemas.microsoft.com/office/drawing/2014/main" id="{75E01524-2BEE-40B9-813F-A979A551DFEA}"/>
              </a:ext>
            </a:extLst>
          </p:cNvPr>
          <p:cNvSpPr/>
          <p:nvPr/>
        </p:nvSpPr>
        <p:spPr>
          <a:xfrm>
            <a:off x="6309857" y="501808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0142BC8-19EE-4059-AD58-4104856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0006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65E4440-AB4A-424E-9E04-DB9390C8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2214564"/>
            <a:ext cx="280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DC59F3D-C874-4F22-9A17-709A8DB8E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2214564"/>
            <a:ext cx="280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向下箭號 64">
            <a:extLst>
              <a:ext uri="{FF2B5EF4-FFF2-40B4-BE49-F238E27FC236}">
                <a16:creationId xmlns:a16="http://schemas.microsoft.com/office/drawing/2014/main" id="{6E7BCFB5-05E5-41DF-8D46-FBD2F262C31A}"/>
              </a:ext>
            </a:extLst>
          </p:cNvPr>
          <p:cNvSpPr/>
          <p:nvPr/>
        </p:nvSpPr>
        <p:spPr>
          <a:xfrm>
            <a:off x="7391832" y="5040062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A12678B-D279-458B-BD2A-C17D08242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29250"/>
            <a:ext cx="344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1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59" grpId="0"/>
      <p:bldP spid="59" grpId="1"/>
      <p:bldP spid="60" grpId="0"/>
      <p:bldP spid="64" grpId="0"/>
      <p:bldP spid="72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320B5FB8-5725-4ADA-A548-501343B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Inorder Traversal</a:t>
            </a:r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30B8D672-1E17-48F7-8C2D-0B7B0254E884}"/>
              </a:ext>
            </a:extLst>
          </p:cNvPr>
          <p:cNvGraphicFramePr>
            <a:graphicFrameLocks noGrp="1"/>
          </p:cNvGraphicFramePr>
          <p:nvPr/>
        </p:nvGraphicFramePr>
        <p:xfrm>
          <a:off x="1881188" y="3429001"/>
          <a:ext cx="1928812" cy="27860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61" name="文字方塊 54">
            <a:extLst>
              <a:ext uri="{FF2B5EF4-FFF2-40B4-BE49-F238E27FC236}">
                <a16:creationId xmlns:a16="http://schemas.microsoft.com/office/drawing/2014/main" id="{63D0C923-EB86-4EFE-B884-2E036D697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00250"/>
            <a:ext cx="531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1.First, we prepare a array stack and a binary tree</a:t>
            </a:r>
          </a:p>
        </p:txBody>
      </p:sp>
      <p:sp>
        <p:nvSpPr>
          <p:cNvPr id="10262" name="文字方塊 57">
            <a:extLst>
              <a:ext uri="{FF2B5EF4-FFF2-40B4-BE49-F238E27FC236}">
                <a16:creationId xmlns:a16="http://schemas.microsoft.com/office/drawing/2014/main" id="{33D3A712-314D-4811-8A4F-DD450C17C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286000"/>
            <a:ext cx="567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2.Push the node to stack and find left child until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794CDC1-2287-47C6-A8B8-F8E5EE680487}"/>
              </a:ext>
            </a:extLst>
          </p:cNvPr>
          <p:cNvSpPr/>
          <p:nvPr/>
        </p:nvSpPr>
        <p:spPr>
          <a:xfrm>
            <a:off x="4095750" y="6429376"/>
            <a:ext cx="4357688" cy="21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NULL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264" name="文字方塊 40">
            <a:extLst>
              <a:ext uri="{FF2B5EF4-FFF2-40B4-BE49-F238E27FC236}">
                <a16:creationId xmlns:a16="http://schemas.microsoft.com/office/drawing/2014/main" id="{4D2C2A3F-08C0-4BEA-B145-8D00C107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571750"/>
            <a:ext cx="4967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3.If the node is NULL, pop top term from stack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0265" name="群組 47">
            <a:extLst>
              <a:ext uri="{FF2B5EF4-FFF2-40B4-BE49-F238E27FC236}">
                <a16:creationId xmlns:a16="http://schemas.microsoft.com/office/drawing/2014/main" id="{FA46F9CC-0BF8-4B45-91D0-10F02EC25C75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3100389"/>
            <a:ext cx="3997325" cy="3043237"/>
            <a:chOff x="2714612" y="3143248"/>
            <a:chExt cx="3997326" cy="304324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B118C115-AA0E-463F-AE1A-00A174B30A85}"/>
                </a:ext>
              </a:extLst>
            </p:cNvPr>
            <p:cNvSpPr/>
            <p:nvPr/>
          </p:nvSpPr>
          <p:spPr>
            <a:xfrm>
              <a:off x="4214800" y="314324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69C83432-79C8-4DA3-826B-0FD1B8E81F23}"/>
                </a:ext>
              </a:extLst>
            </p:cNvPr>
            <p:cNvSpPr/>
            <p:nvPr/>
          </p:nvSpPr>
          <p:spPr>
            <a:xfrm>
              <a:off x="3214675" y="3643312"/>
              <a:ext cx="357187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FFB8D10-13FE-4DE6-B413-F485FE2B139A}"/>
                </a:ext>
              </a:extLst>
            </p:cNvPr>
            <p:cNvSpPr/>
            <p:nvPr/>
          </p:nvSpPr>
          <p:spPr>
            <a:xfrm>
              <a:off x="5167301" y="3638550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F38DCF33-B44D-42D7-BD02-6F900ACAD469}"/>
                </a:ext>
              </a:extLst>
            </p:cNvPr>
            <p:cNvSpPr/>
            <p:nvPr/>
          </p:nvSpPr>
          <p:spPr>
            <a:xfrm>
              <a:off x="2714612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9AB282C4-B823-4AEB-A41B-BC90D87E040F}"/>
                </a:ext>
              </a:extLst>
            </p:cNvPr>
            <p:cNvSpPr/>
            <p:nvPr/>
          </p:nvSpPr>
          <p:spPr>
            <a:xfrm>
              <a:off x="3714737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196E0EA-AF11-4E4A-B3F5-C1857C214F6A}"/>
                </a:ext>
              </a:extLst>
            </p:cNvPr>
            <p:cNvSpPr/>
            <p:nvPr/>
          </p:nvSpPr>
          <p:spPr>
            <a:xfrm>
              <a:off x="4643425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450119A-C1E9-4B72-BC4A-A01C20217691}"/>
                </a:ext>
              </a:extLst>
            </p:cNvPr>
            <p:cNvSpPr/>
            <p:nvPr/>
          </p:nvSpPr>
          <p:spPr>
            <a:xfrm>
              <a:off x="5643551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96E8578-DB8D-4B69-A8FC-35A37278DF6B}"/>
                </a:ext>
              </a:extLst>
            </p:cNvPr>
            <p:cNvSpPr/>
            <p:nvPr/>
          </p:nvSpPr>
          <p:spPr>
            <a:xfrm>
              <a:off x="3227375" y="4737104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015B368-EDB2-4DF7-B520-7A33C3C50B57}"/>
                </a:ext>
              </a:extLst>
            </p:cNvPr>
            <p:cNvSpPr/>
            <p:nvPr/>
          </p:nvSpPr>
          <p:spPr>
            <a:xfrm>
              <a:off x="5214926" y="4746629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486D627-A723-4C7D-A39E-739F403006E8}"/>
                </a:ext>
              </a:extLst>
            </p:cNvPr>
            <p:cNvSpPr/>
            <p:nvPr/>
          </p:nvSpPr>
          <p:spPr>
            <a:xfrm>
              <a:off x="4714863" y="5286381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A70EFAFD-CC7E-402F-8B6D-D6CE74EA51BA}"/>
                </a:ext>
              </a:extLst>
            </p:cNvPr>
            <p:cNvSpPr/>
            <p:nvPr/>
          </p:nvSpPr>
          <p:spPr>
            <a:xfrm>
              <a:off x="5786426" y="5286381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67CFE55-C8DC-4C50-BA9F-305401972121}"/>
                </a:ext>
              </a:extLst>
            </p:cNvPr>
            <p:cNvSpPr/>
            <p:nvPr/>
          </p:nvSpPr>
          <p:spPr>
            <a:xfrm>
              <a:off x="6354751" y="582930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F533CD27-571E-4F35-A41F-CF58EE5DFC68}"/>
                </a:ext>
              </a:extLst>
            </p:cNvPr>
            <p:cNvCxnSpPr/>
            <p:nvPr/>
          </p:nvCxnSpPr>
          <p:spPr>
            <a:xfrm rot="10800000" flipV="1">
              <a:off x="3554400" y="3384549"/>
              <a:ext cx="679450" cy="33655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825DF3B-66A3-4B84-8C51-8351B6A382DC}"/>
                </a:ext>
              </a:extLst>
            </p:cNvPr>
            <p:cNvCxnSpPr/>
            <p:nvPr/>
          </p:nvCxnSpPr>
          <p:spPr>
            <a:xfrm rot="10800000" flipV="1">
              <a:off x="3008300" y="3952876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CE4A954-A57B-4AEE-A7F2-81CF862EA761}"/>
                </a:ext>
              </a:extLst>
            </p:cNvPr>
            <p:cNvCxnSpPr/>
            <p:nvPr/>
          </p:nvCxnSpPr>
          <p:spPr>
            <a:xfrm rot="16200000" flipH="1">
              <a:off x="3488519" y="3940969"/>
              <a:ext cx="300039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D8386A1E-FD6F-4A34-8881-E3B7C422FF3D}"/>
                </a:ext>
              </a:extLst>
            </p:cNvPr>
            <p:cNvCxnSpPr/>
            <p:nvPr/>
          </p:nvCxnSpPr>
          <p:spPr>
            <a:xfrm rot="16200000" flipH="1">
              <a:off x="2983694" y="4507709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5F50CC0-A8E4-4B13-A74E-75CE90743879}"/>
                </a:ext>
              </a:extLst>
            </p:cNvPr>
            <p:cNvCxnSpPr/>
            <p:nvPr/>
          </p:nvCxnSpPr>
          <p:spPr>
            <a:xfrm>
              <a:off x="4549762" y="3386136"/>
              <a:ext cx="647700" cy="32067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D8E57ED9-677D-4E0C-A0AE-FE536D35974B}"/>
                </a:ext>
              </a:extLst>
            </p:cNvPr>
            <p:cNvCxnSpPr/>
            <p:nvPr/>
          </p:nvCxnSpPr>
          <p:spPr>
            <a:xfrm rot="10800000" flipV="1">
              <a:off x="4929176" y="3929063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0E4AE0D-0A5D-4CDD-BD65-32BA30D5A737}"/>
                </a:ext>
              </a:extLst>
            </p:cNvPr>
            <p:cNvCxnSpPr/>
            <p:nvPr/>
          </p:nvCxnSpPr>
          <p:spPr>
            <a:xfrm rot="16200000" flipH="1">
              <a:off x="5466544" y="3929857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B5B4060-7975-4C56-9D7E-5F32E1171D2E}"/>
                </a:ext>
              </a:extLst>
            </p:cNvPr>
            <p:cNvCxnSpPr/>
            <p:nvPr/>
          </p:nvCxnSpPr>
          <p:spPr>
            <a:xfrm rot="5400000">
              <a:off x="5485594" y="4529934"/>
              <a:ext cx="261938" cy="23177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7D6D9A98-6750-4E59-BA34-ECE5F92BACD7}"/>
                </a:ext>
              </a:extLst>
            </p:cNvPr>
            <p:cNvCxnSpPr/>
            <p:nvPr/>
          </p:nvCxnSpPr>
          <p:spPr>
            <a:xfrm rot="10800000" flipV="1">
              <a:off x="5000613" y="5072067"/>
              <a:ext cx="277813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CFB3DA1E-ABA1-42DF-94F6-308604AFCE38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532426" y="5057780"/>
              <a:ext cx="306387" cy="2809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2A10FD0E-EFA7-4B65-A932-B4E5036F5AB9}"/>
                </a:ext>
              </a:extLst>
            </p:cNvPr>
            <p:cNvCxnSpPr/>
            <p:nvPr/>
          </p:nvCxnSpPr>
          <p:spPr>
            <a:xfrm>
              <a:off x="6092813" y="5611819"/>
              <a:ext cx="306388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266" name="文字方塊 44">
            <a:extLst>
              <a:ext uri="{FF2B5EF4-FFF2-40B4-BE49-F238E27FC236}">
                <a16:creationId xmlns:a16="http://schemas.microsoft.com/office/drawing/2014/main" id="{97FBDA68-78AF-454E-8D7A-25A71E5EC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857501"/>
            <a:ext cx="3786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4.Print the node and find right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and go to step 2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7" name="文字方塊 45">
            <a:extLst>
              <a:ext uri="{FF2B5EF4-FFF2-40B4-BE49-F238E27FC236}">
                <a16:creationId xmlns:a16="http://schemas.microsoft.com/office/drawing/2014/main" id="{E3ACD92A-9396-4B0A-A591-3050CDF1E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214564"/>
            <a:ext cx="34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8" name="文字方塊 46">
            <a:extLst>
              <a:ext uri="{FF2B5EF4-FFF2-40B4-BE49-F238E27FC236}">
                <a16:creationId xmlns:a16="http://schemas.microsoft.com/office/drawing/2014/main" id="{8D02CABD-4732-4D41-BAE4-9C3F201AF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6" y="2214564"/>
            <a:ext cx="34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9" name="文字方塊 47">
            <a:extLst>
              <a:ext uri="{FF2B5EF4-FFF2-40B4-BE49-F238E27FC236}">
                <a16:creationId xmlns:a16="http://schemas.microsoft.com/office/drawing/2014/main" id="{090514DE-099F-4A0B-9658-523FBBCA3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429001"/>
            <a:ext cx="3786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right child is NULL,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pop top term from 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and go to step 4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0" name="文字方塊 52">
            <a:extLst>
              <a:ext uri="{FF2B5EF4-FFF2-40B4-BE49-F238E27FC236}">
                <a16:creationId xmlns:a16="http://schemas.microsoft.com/office/drawing/2014/main" id="{8719008E-2A90-4705-A3D5-17505AF43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9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1" name="文字方塊 49">
            <a:extLst>
              <a:ext uri="{FF2B5EF4-FFF2-40B4-BE49-F238E27FC236}">
                <a16:creationId xmlns:a16="http://schemas.microsoft.com/office/drawing/2014/main" id="{A1D882AA-EA66-4ECA-86F1-E11A33A18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2" name="文字方塊 61">
            <a:extLst>
              <a:ext uri="{FF2B5EF4-FFF2-40B4-BE49-F238E27FC236}">
                <a16:creationId xmlns:a16="http://schemas.microsoft.com/office/drawing/2014/main" id="{18D2C6BD-0E6F-42EA-893E-95C2CF09E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6" y="2214564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3" name="文字方塊 51">
            <a:extLst>
              <a:ext uri="{FF2B5EF4-FFF2-40B4-BE49-F238E27FC236}">
                <a16:creationId xmlns:a16="http://schemas.microsoft.com/office/drawing/2014/main" id="{CD421063-ECE2-45DD-9072-59995F46E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214564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4" name="文字方塊 60">
            <a:extLst>
              <a:ext uri="{FF2B5EF4-FFF2-40B4-BE49-F238E27FC236}">
                <a16:creationId xmlns:a16="http://schemas.microsoft.com/office/drawing/2014/main" id="{FE2CF82C-B2FB-4434-BCA1-BCA96F5E6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214564"/>
            <a:ext cx="32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5" name="文字方塊 68">
            <a:extLst>
              <a:ext uri="{FF2B5EF4-FFF2-40B4-BE49-F238E27FC236}">
                <a16:creationId xmlns:a16="http://schemas.microsoft.com/office/drawing/2014/main" id="{D7E8EEEE-F91B-4C4F-B387-968B2A05D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578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6" name="文字方塊 59">
            <a:extLst>
              <a:ext uri="{FF2B5EF4-FFF2-40B4-BE49-F238E27FC236}">
                <a16:creationId xmlns:a16="http://schemas.microsoft.com/office/drawing/2014/main" id="{D92FF1ED-332C-4703-9856-AE8096FFE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2214564"/>
            <a:ext cx="280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7" name="文字方塊 63">
            <a:extLst>
              <a:ext uri="{FF2B5EF4-FFF2-40B4-BE49-F238E27FC236}">
                <a16:creationId xmlns:a16="http://schemas.microsoft.com/office/drawing/2014/main" id="{9273CDAC-D645-4E29-9DB8-D1DE69A1B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2214564"/>
            <a:ext cx="280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向下箭號 64">
            <a:extLst>
              <a:ext uri="{FF2B5EF4-FFF2-40B4-BE49-F238E27FC236}">
                <a16:creationId xmlns:a16="http://schemas.microsoft.com/office/drawing/2014/main" id="{D14E70B1-3376-45B4-BBDC-70040026316A}"/>
              </a:ext>
            </a:extLst>
          </p:cNvPr>
          <p:cNvSpPr/>
          <p:nvPr/>
        </p:nvSpPr>
        <p:spPr>
          <a:xfrm>
            <a:off x="7391832" y="5040062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B60EBEC-B46A-4AD1-86BE-85FEC6354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29250"/>
            <a:ext cx="344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向下箭號 55">
            <a:extLst>
              <a:ext uri="{FF2B5EF4-FFF2-40B4-BE49-F238E27FC236}">
                <a16:creationId xmlns:a16="http://schemas.microsoft.com/office/drawing/2014/main" id="{E50B1FCC-B1B9-429F-9D83-390D53817575}"/>
              </a:ext>
            </a:extLst>
          </p:cNvPr>
          <p:cNvSpPr/>
          <p:nvPr/>
        </p:nvSpPr>
        <p:spPr>
          <a:xfrm>
            <a:off x="4310050" y="61436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1C5E9B46-D5E1-435F-9DFC-2153C7A86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4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向下箭號 67">
            <a:extLst>
              <a:ext uri="{FF2B5EF4-FFF2-40B4-BE49-F238E27FC236}">
                <a16:creationId xmlns:a16="http://schemas.microsoft.com/office/drawing/2014/main" id="{29EB32AB-E9B4-4C66-AF20-D67EB6AB353E}"/>
              </a:ext>
            </a:extLst>
          </p:cNvPr>
          <p:cNvSpPr/>
          <p:nvPr/>
        </p:nvSpPr>
        <p:spPr>
          <a:xfrm>
            <a:off x="7953388" y="5572140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AA18D59-11FE-40D4-B164-1DAEE6B91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429250"/>
            <a:ext cx="315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81215DA2-441E-4FE9-ADFD-B8E0345D6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9" y="2214564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67" grpId="0"/>
      <p:bldP spid="73" grpId="0"/>
      <p:bldP spid="73" grpId="1"/>
      <p:bldP spid="7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E505EAB1-CB75-4F2C-AD7C-872C1A4B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Inorder Traversal</a:t>
            </a:r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8049F829-B4B1-477C-B525-5D7519B1453A}"/>
              </a:ext>
            </a:extLst>
          </p:cNvPr>
          <p:cNvGraphicFramePr>
            <a:graphicFrameLocks noGrp="1"/>
          </p:cNvGraphicFramePr>
          <p:nvPr/>
        </p:nvGraphicFramePr>
        <p:xfrm>
          <a:off x="1881188" y="3429001"/>
          <a:ext cx="1928812" cy="27860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85" name="文字方塊 54">
            <a:extLst>
              <a:ext uri="{FF2B5EF4-FFF2-40B4-BE49-F238E27FC236}">
                <a16:creationId xmlns:a16="http://schemas.microsoft.com/office/drawing/2014/main" id="{241F2F2C-6B98-47A1-8830-8EAF8620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00250"/>
            <a:ext cx="531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1.First, we prepare a array stack and a binary tree</a:t>
            </a:r>
          </a:p>
        </p:txBody>
      </p:sp>
      <p:sp>
        <p:nvSpPr>
          <p:cNvPr id="11286" name="文字方塊 57">
            <a:extLst>
              <a:ext uri="{FF2B5EF4-FFF2-40B4-BE49-F238E27FC236}">
                <a16:creationId xmlns:a16="http://schemas.microsoft.com/office/drawing/2014/main" id="{120EF2EA-5E86-4217-A58A-386511268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286000"/>
            <a:ext cx="567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2.Push the node to stack and find left child until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8F9EB76-101C-4879-861C-C22842208213}"/>
              </a:ext>
            </a:extLst>
          </p:cNvPr>
          <p:cNvSpPr/>
          <p:nvPr/>
        </p:nvSpPr>
        <p:spPr>
          <a:xfrm>
            <a:off x="4095750" y="6429376"/>
            <a:ext cx="4357688" cy="21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NULL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1288" name="文字方塊 40">
            <a:extLst>
              <a:ext uri="{FF2B5EF4-FFF2-40B4-BE49-F238E27FC236}">
                <a16:creationId xmlns:a16="http://schemas.microsoft.com/office/drawing/2014/main" id="{27C16E0A-01A2-4BF1-9109-AB0975AD1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571750"/>
            <a:ext cx="4967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3.If the node is NULL, pop top term from stack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1289" name="群組 47">
            <a:extLst>
              <a:ext uri="{FF2B5EF4-FFF2-40B4-BE49-F238E27FC236}">
                <a16:creationId xmlns:a16="http://schemas.microsoft.com/office/drawing/2014/main" id="{0AAC9133-F2C1-45A4-B318-B0E800FB5DCB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3100389"/>
            <a:ext cx="3997325" cy="3043237"/>
            <a:chOff x="2714612" y="3143248"/>
            <a:chExt cx="3997326" cy="304324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74537DC7-3764-4B0B-A8BF-0AAE590CE85B}"/>
                </a:ext>
              </a:extLst>
            </p:cNvPr>
            <p:cNvSpPr/>
            <p:nvPr/>
          </p:nvSpPr>
          <p:spPr>
            <a:xfrm>
              <a:off x="4214800" y="314324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5EE75F2-11D9-47FA-B301-99FA7CFFA857}"/>
                </a:ext>
              </a:extLst>
            </p:cNvPr>
            <p:cNvSpPr/>
            <p:nvPr/>
          </p:nvSpPr>
          <p:spPr>
            <a:xfrm>
              <a:off x="3214675" y="3643312"/>
              <a:ext cx="357187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A19EBBD-27A4-4787-BD09-FFA9EC97D6EC}"/>
                </a:ext>
              </a:extLst>
            </p:cNvPr>
            <p:cNvSpPr/>
            <p:nvPr/>
          </p:nvSpPr>
          <p:spPr>
            <a:xfrm>
              <a:off x="5167301" y="3638550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0642BED6-3A70-47E6-8831-77592E16B97C}"/>
                </a:ext>
              </a:extLst>
            </p:cNvPr>
            <p:cNvSpPr/>
            <p:nvPr/>
          </p:nvSpPr>
          <p:spPr>
            <a:xfrm>
              <a:off x="2714612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AD1E5CA5-1BF3-49E0-9D99-EEAE8AFDED95}"/>
                </a:ext>
              </a:extLst>
            </p:cNvPr>
            <p:cNvSpPr/>
            <p:nvPr/>
          </p:nvSpPr>
          <p:spPr>
            <a:xfrm>
              <a:off x="3714737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FB85BA5-3BDD-47E5-9013-11A3E326A144}"/>
                </a:ext>
              </a:extLst>
            </p:cNvPr>
            <p:cNvSpPr/>
            <p:nvPr/>
          </p:nvSpPr>
          <p:spPr>
            <a:xfrm>
              <a:off x="4643425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4FDEFCB3-AF23-4E85-95C9-3F882A39E95D}"/>
                </a:ext>
              </a:extLst>
            </p:cNvPr>
            <p:cNvSpPr/>
            <p:nvPr/>
          </p:nvSpPr>
          <p:spPr>
            <a:xfrm>
              <a:off x="5643551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BD5965A-2261-4AE4-AF1B-0485C9909379}"/>
                </a:ext>
              </a:extLst>
            </p:cNvPr>
            <p:cNvSpPr/>
            <p:nvPr/>
          </p:nvSpPr>
          <p:spPr>
            <a:xfrm>
              <a:off x="3227375" y="4737104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4A526050-BA77-4B97-9286-A7E3F050F3DA}"/>
                </a:ext>
              </a:extLst>
            </p:cNvPr>
            <p:cNvSpPr/>
            <p:nvPr/>
          </p:nvSpPr>
          <p:spPr>
            <a:xfrm>
              <a:off x="5214926" y="4746629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1DE0DB2C-9198-4FA3-9B5B-F589A1A5C58F}"/>
                </a:ext>
              </a:extLst>
            </p:cNvPr>
            <p:cNvSpPr/>
            <p:nvPr/>
          </p:nvSpPr>
          <p:spPr>
            <a:xfrm>
              <a:off x="4714863" y="5286381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5BE4B03C-365D-485D-9BFD-4916325AA28E}"/>
                </a:ext>
              </a:extLst>
            </p:cNvPr>
            <p:cNvSpPr/>
            <p:nvPr/>
          </p:nvSpPr>
          <p:spPr>
            <a:xfrm>
              <a:off x="5786426" y="5286381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DC47914F-6793-49F8-A426-40DD368FC0DE}"/>
                </a:ext>
              </a:extLst>
            </p:cNvPr>
            <p:cNvSpPr/>
            <p:nvPr/>
          </p:nvSpPr>
          <p:spPr>
            <a:xfrm>
              <a:off x="6354751" y="582930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85FF179C-4162-4753-B415-5526434ADA98}"/>
                </a:ext>
              </a:extLst>
            </p:cNvPr>
            <p:cNvCxnSpPr/>
            <p:nvPr/>
          </p:nvCxnSpPr>
          <p:spPr>
            <a:xfrm rot="10800000" flipV="1">
              <a:off x="3554400" y="3384549"/>
              <a:ext cx="679450" cy="33655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F30EBB3-56BC-4405-AC23-9B62A7F64266}"/>
                </a:ext>
              </a:extLst>
            </p:cNvPr>
            <p:cNvCxnSpPr/>
            <p:nvPr/>
          </p:nvCxnSpPr>
          <p:spPr>
            <a:xfrm rot="10800000" flipV="1">
              <a:off x="3008300" y="3952876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95BAC83-F97C-43EF-B2B6-82B63CB76C75}"/>
                </a:ext>
              </a:extLst>
            </p:cNvPr>
            <p:cNvCxnSpPr/>
            <p:nvPr/>
          </p:nvCxnSpPr>
          <p:spPr>
            <a:xfrm rot="16200000" flipH="1">
              <a:off x="3488519" y="3940969"/>
              <a:ext cx="300039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87EE356-2EDF-4F4C-8C56-850F76337F40}"/>
                </a:ext>
              </a:extLst>
            </p:cNvPr>
            <p:cNvCxnSpPr/>
            <p:nvPr/>
          </p:nvCxnSpPr>
          <p:spPr>
            <a:xfrm rot="16200000" flipH="1">
              <a:off x="2983694" y="4507709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4A284AA6-F801-4BE5-8A89-DC24FFEC3AFF}"/>
                </a:ext>
              </a:extLst>
            </p:cNvPr>
            <p:cNvCxnSpPr/>
            <p:nvPr/>
          </p:nvCxnSpPr>
          <p:spPr>
            <a:xfrm>
              <a:off x="4549762" y="3386136"/>
              <a:ext cx="647700" cy="32067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4D34BDC6-FBCF-4380-9E83-E03599B7B59F}"/>
                </a:ext>
              </a:extLst>
            </p:cNvPr>
            <p:cNvCxnSpPr/>
            <p:nvPr/>
          </p:nvCxnSpPr>
          <p:spPr>
            <a:xfrm rot="10800000" flipV="1">
              <a:off x="4929176" y="3929063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64828F56-4BA6-470C-BDE6-26BE1580B0DF}"/>
                </a:ext>
              </a:extLst>
            </p:cNvPr>
            <p:cNvCxnSpPr/>
            <p:nvPr/>
          </p:nvCxnSpPr>
          <p:spPr>
            <a:xfrm rot="16200000" flipH="1">
              <a:off x="5466544" y="3929857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7E862BC-CDDB-4045-9120-982C1614EF78}"/>
                </a:ext>
              </a:extLst>
            </p:cNvPr>
            <p:cNvCxnSpPr/>
            <p:nvPr/>
          </p:nvCxnSpPr>
          <p:spPr>
            <a:xfrm rot="5400000">
              <a:off x="5485594" y="4529934"/>
              <a:ext cx="261938" cy="23177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8C3F27BC-6580-48AC-AA53-0A7315EA5709}"/>
                </a:ext>
              </a:extLst>
            </p:cNvPr>
            <p:cNvCxnSpPr/>
            <p:nvPr/>
          </p:nvCxnSpPr>
          <p:spPr>
            <a:xfrm rot="10800000" flipV="1">
              <a:off x="5000613" y="5072067"/>
              <a:ext cx="277813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EDD241C0-EBA8-46DC-97A0-9428F4840329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532426" y="5057780"/>
              <a:ext cx="306387" cy="2809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82793B1D-DF6B-49C1-875D-085D2DBEB9CC}"/>
                </a:ext>
              </a:extLst>
            </p:cNvPr>
            <p:cNvCxnSpPr/>
            <p:nvPr/>
          </p:nvCxnSpPr>
          <p:spPr>
            <a:xfrm>
              <a:off x="6092813" y="5611819"/>
              <a:ext cx="306388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290" name="文字方塊 44">
            <a:extLst>
              <a:ext uri="{FF2B5EF4-FFF2-40B4-BE49-F238E27FC236}">
                <a16:creationId xmlns:a16="http://schemas.microsoft.com/office/drawing/2014/main" id="{CFDA5F62-BB89-44A9-AD5D-D8A15BB26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857501"/>
            <a:ext cx="3786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4.Print the node and find right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and go to step 2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91" name="文字方塊 45">
            <a:extLst>
              <a:ext uri="{FF2B5EF4-FFF2-40B4-BE49-F238E27FC236}">
                <a16:creationId xmlns:a16="http://schemas.microsoft.com/office/drawing/2014/main" id="{CD03B004-3BBE-4C7A-9EFE-8E6E49D5A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214564"/>
            <a:ext cx="34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92" name="文字方塊 46">
            <a:extLst>
              <a:ext uri="{FF2B5EF4-FFF2-40B4-BE49-F238E27FC236}">
                <a16:creationId xmlns:a16="http://schemas.microsoft.com/office/drawing/2014/main" id="{4ECBC19B-37D6-4F13-8564-673A8F469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6" y="2214564"/>
            <a:ext cx="34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93" name="文字方塊 47">
            <a:extLst>
              <a:ext uri="{FF2B5EF4-FFF2-40B4-BE49-F238E27FC236}">
                <a16:creationId xmlns:a16="http://schemas.microsoft.com/office/drawing/2014/main" id="{04846C96-B466-4F67-8B53-8EEA3A539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429001"/>
            <a:ext cx="3786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right child is NULL,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pop top term from 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and go to step 4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94" name="文字方塊 52">
            <a:extLst>
              <a:ext uri="{FF2B5EF4-FFF2-40B4-BE49-F238E27FC236}">
                <a16:creationId xmlns:a16="http://schemas.microsoft.com/office/drawing/2014/main" id="{80FFF21D-EC53-418A-B25D-BDFFD0586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9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95" name="文字方塊 49">
            <a:extLst>
              <a:ext uri="{FF2B5EF4-FFF2-40B4-BE49-F238E27FC236}">
                <a16:creationId xmlns:a16="http://schemas.microsoft.com/office/drawing/2014/main" id="{BBC2FA13-2BA7-4FD5-9922-80FF3229E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96" name="文字方塊 61">
            <a:extLst>
              <a:ext uri="{FF2B5EF4-FFF2-40B4-BE49-F238E27FC236}">
                <a16:creationId xmlns:a16="http://schemas.microsoft.com/office/drawing/2014/main" id="{E320FD3A-B1D0-470B-A71D-C184AA341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6" y="2214564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97" name="文字方塊 51">
            <a:extLst>
              <a:ext uri="{FF2B5EF4-FFF2-40B4-BE49-F238E27FC236}">
                <a16:creationId xmlns:a16="http://schemas.microsoft.com/office/drawing/2014/main" id="{7B0C1B98-92F2-46EE-BC1C-1A02B945E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214564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98" name="文字方塊 60">
            <a:extLst>
              <a:ext uri="{FF2B5EF4-FFF2-40B4-BE49-F238E27FC236}">
                <a16:creationId xmlns:a16="http://schemas.microsoft.com/office/drawing/2014/main" id="{3253C841-CA3B-4A0B-BB0A-E8EBC1198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214564"/>
            <a:ext cx="32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51FDCBB-B8DA-4C56-B7F5-B6C9D3758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578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300" name="文字方塊 59">
            <a:extLst>
              <a:ext uri="{FF2B5EF4-FFF2-40B4-BE49-F238E27FC236}">
                <a16:creationId xmlns:a16="http://schemas.microsoft.com/office/drawing/2014/main" id="{2DD47C9F-1567-41BD-8653-634EA46A9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2214564"/>
            <a:ext cx="280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301" name="文字方塊 63">
            <a:extLst>
              <a:ext uri="{FF2B5EF4-FFF2-40B4-BE49-F238E27FC236}">
                <a16:creationId xmlns:a16="http://schemas.microsoft.com/office/drawing/2014/main" id="{5A981468-DD08-422B-95FF-A1BAB88A0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2214564"/>
            <a:ext cx="280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向下箭號 55">
            <a:extLst>
              <a:ext uri="{FF2B5EF4-FFF2-40B4-BE49-F238E27FC236}">
                <a16:creationId xmlns:a16="http://schemas.microsoft.com/office/drawing/2014/main" id="{950804E4-BBC8-4ECC-8DE7-797C9574DF90}"/>
              </a:ext>
            </a:extLst>
          </p:cNvPr>
          <p:cNvSpPr/>
          <p:nvPr/>
        </p:nvSpPr>
        <p:spPr>
          <a:xfrm>
            <a:off x="4310050" y="61436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1305" name="文字方塊 66">
            <a:extLst>
              <a:ext uri="{FF2B5EF4-FFF2-40B4-BE49-F238E27FC236}">
                <a16:creationId xmlns:a16="http://schemas.microsoft.com/office/drawing/2014/main" id="{C4D7FE10-7CB0-4C94-A9A2-0B186DEFD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4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306" name="文字方塊 73">
            <a:extLst>
              <a:ext uri="{FF2B5EF4-FFF2-40B4-BE49-F238E27FC236}">
                <a16:creationId xmlns:a16="http://schemas.microsoft.com/office/drawing/2014/main" id="{8AFCA4C3-0340-4299-ACB2-632B8095A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9" y="2214564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向下箭號 50">
            <a:extLst>
              <a:ext uri="{FF2B5EF4-FFF2-40B4-BE49-F238E27FC236}">
                <a16:creationId xmlns:a16="http://schemas.microsoft.com/office/drawing/2014/main" id="{954227B9-94DE-44A4-8CDD-A97413449BF0}"/>
              </a:ext>
            </a:extLst>
          </p:cNvPr>
          <p:cNvSpPr/>
          <p:nvPr/>
        </p:nvSpPr>
        <p:spPr>
          <a:xfrm>
            <a:off x="7244660" y="3963982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1B42419-C030-45A3-89E0-AD99D9B4A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2214564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9017A9D-72D7-4FC0-9F6B-6B60463C6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9" y="4219576"/>
            <a:ext cx="26431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6.If right child is NULL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and stack is empty,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stop the traversal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7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57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8A42D244-D6B2-3649-A7AF-F01E6CCD6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800" dirty="0">
                <a:solidFill>
                  <a:schemeClr val="tx1"/>
                </a:solidFill>
              </a:rPr>
              <a:t>Counting the nodes in a binary tree</a:t>
            </a:r>
            <a:endParaRPr lang="en-US" altLang="tr-TR" sz="2800" i="1" dirty="0">
              <a:solidFill>
                <a:schemeClr val="tx1"/>
              </a:solidFill>
            </a:endParaRPr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id="{A2AB2B27-84CD-4A79-85E5-6BB4F9B9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96" y="1494155"/>
            <a:ext cx="7878763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extBox 2">
            <a:extLst>
              <a:ext uri="{FF2B5EF4-FFF2-40B4-BE49-F238E27FC236}">
                <a16:creationId xmlns:a16="http://schemas.microsoft.com/office/drawing/2014/main" id="{A54DE348-73C1-4106-B4A2-BCBEB762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47" y="1920875"/>
            <a:ext cx="48577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solidFill>
                  <a:srgbClr val="000000"/>
                </a:solidFill>
              </a:rPr>
              <a:t>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solidFill>
                  <a:srgbClr val="000000"/>
                </a:solidFill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solidFill>
                  <a:srgbClr val="000000"/>
                </a:solidFill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solidFill>
                  <a:srgbClr val="000000"/>
                </a:solidFill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600" dirty="0">
                <a:solidFill>
                  <a:srgbClr val="000000"/>
                </a:solidFill>
              </a:rPr>
              <a:t>h-1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6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600" dirty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59397" name="TextBox 3">
            <a:extLst>
              <a:ext uri="{FF2B5EF4-FFF2-40B4-BE49-F238E27FC236}">
                <a16:creationId xmlns:a16="http://schemas.microsoft.com/office/drawing/2014/main" id="{5C63F97E-D504-4A48-961C-8D55498F7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" y="1271645"/>
            <a:ext cx="1247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solidFill>
                  <a:srgbClr val="000000"/>
                </a:solidFill>
              </a:rPr>
              <a:t>Height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solidFill>
                  <a:srgbClr val="000000"/>
                </a:solidFill>
              </a:rPr>
              <a:t>--------</a:t>
            </a:r>
          </a:p>
        </p:txBody>
      </p:sp>
      <p:sp>
        <p:nvSpPr>
          <p:cNvPr id="59400" name="TextBox 2">
            <a:extLst>
              <a:ext uri="{FF2B5EF4-FFF2-40B4-BE49-F238E27FC236}">
                <a16:creationId xmlns:a16="http://schemas.microsoft.com/office/drawing/2014/main" id="{9DC82091-EA35-453A-BAFE-76DA1EB08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1904" y="2325403"/>
            <a:ext cx="3886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b="1" i="1" dirty="0">
                <a:solidFill>
                  <a:srgbClr val="000000"/>
                </a:solidFill>
                <a:sym typeface="Symbol" panose="05050102010706020507" pitchFamily="18" charset="2"/>
              </a:rPr>
              <a:t>Theorem </a:t>
            </a:r>
            <a:r>
              <a:rPr lang="tr-TR" altLang="tr-TR" sz="2400" b="1" i="1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tr-TR" sz="2400" b="1" i="1" dirty="0">
                <a:solidFill>
                  <a:srgbClr val="000000"/>
                </a:solidFill>
                <a:sym typeface="Symbol" panose="05050102010706020507" pitchFamily="18" charset="2"/>
              </a:rPr>
              <a:t>:</a:t>
            </a:r>
            <a:r>
              <a:rPr lang="en-US" altLang="tr-TR" sz="24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dirty="0">
                <a:solidFill>
                  <a:srgbClr val="FF0000"/>
                </a:solidFill>
              </a:rPr>
              <a:t>N = </a:t>
            </a:r>
            <a:r>
              <a:rPr lang="en-US" altLang="tr-TR" sz="2400" dirty="0">
                <a:solidFill>
                  <a:srgbClr val="000000"/>
                </a:solidFill>
              </a:rPr>
              <a:t>2</a:t>
            </a:r>
            <a:r>
              <a:rPr lang="en-US" altLang="tr-TR" sz="2400" baseline="30000" dirty="0">
                <a:solidFill>
                  <a:srgbClr val="000000"/>
                </a:solidFill>
              </a:rPr>
              <a:t>0</a:t>
            </a:r>
            <a:r>
              <a:rPr lang="en-US" altLang="tr-TR" sz="2400" dirty="0">
                <a:solidFill>
                  <a:srgbClr val="000000"/>
                </a:solidFill>
              </a:rPr>
              <a:t> + 2</a:t>
            </a:r>
            <a:r>
              <a:rPr lang="en-US" altLang="tr-TR" sz="2400" baseline="30000" dirty="0">
                <a:solidFill>
                  <a:srgbClr val="000000"/>
                </a:solidFill>
              </a:rPr>
              <a:t>1</a:t>
            </a:r>
            <a:r>
              <a:rPr lang="en-US" altLang="tr-TR" sz="2400" dirty="0">
                <a:solidFill>
                  <a:srgbClr val="000000"/>
                </a:solidFill>
              </a:rPr>
              <a:t> + 2</a:t>
            </a:r>
            <a:r>
              <a:rPr lang="en-US" altLang="tr-TR" sz="2400" baseline="30000" dirty="0">
                <a:solidFill>
                  <a:srgbClr val="000000"/>
                </a:solidFill>
              </a:rPr>
              <a:t>2</a:t>
            </a:r>
            <a:r>
              <a:rPr lang="en-US" altLang="tr-TR" sz="2400" dirty="0">
                <a:solidFill>
                  <a:srgbClr val="000000"/>
                </a:solidFill>
              </a:rPr>
              <a:t> + .. + 2</a:t>
            </a:r>
            <a:r>
              <a:rPr lang="en-US" altLang="tr-TR" sz="2400" baseline="30000" dirty="0">
                <a:solidFill>
                  <a:srgbClr val="000000"/>
                </a:solidFill>
              </a:rPr>
              <a:t>h-1</a:t>
            </a:r>
            <a:r>
              <a:rPr lang="en-US" altLang="tr-TR" sz="2400" dirty="0">
                <a:solidFill>
                  <a:srgbClr val="000000"/>
                </a:solidFill>
              </a:rPr>
              <a:t>+ 2</a:t>
            </a:r>
            <a:r>
              <a:rPr lang="en-US" altLang="tr-TR" sz="2400" baseline="30000" dirty="0">
                <a:solidFill>
                  <a:srgbClr val="000000"/>
                </a:solidFill>
              </a:rPr>
              <a:t>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dirty="0">
                <a:solidFill>
                  <a:srgbClr val="000000"/>
                </a:solidFill>
              </a:rPr>
              <a:t>    = 1*(1-2</a:t>
            </a:r>
            <a:r>
              <a:rPr lang="en-US" altLang="tr-TR" sz="2400" baseline="30000" dirty="0">
                <a:solidFill>
                  <a:srgbClr val="000000"/>
                </a:solidFill>
              </a:rPr>
              <a:t>h+1</a:t>
            </a:r>
            <a:r>
              <a:rPr lang="en-US" altLang="tr-TR" sz="2400" dirty="0">
                <a:solidFill>
                  <a:srgbClr val="000000"/>
                </a:solidFill>
              </a:rPr>
              <a:t>) / (1-2) = </a:t>
            </a:r>
            <a:r>
              <a:rPr lang="en-US" altLang="tr-TR" sz="2400" dirty="0">
                <a:solidFill>
                  <a:srgbClr val="FF0000"/>
                </a:solidFill>
              </a:rPr>
              <a:t>2</a:t>
            </a:r>
            <a:r>
              <a:rPr lang="en-US" altLang="tr-TR" sz="2400" baseline="30000" dirty="0">
                <a:solidFill>
                  <a:srgbClr val="FF0000"/>
                </a:solidFill>
              </a:rPr>
              <a:t>h+1</a:t>
            </a:r>
            <a:r>
              <a:rPr lang="en-US" altLang="tr-TR" sz="2400" dirty="0">
                <a:solidFill>
                  <a:srgbClr val="FF0000"/>
                </a:solidFill>
              </a:rPr>
              <a:t>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000" dirty="0">
                <a:solidFill>
                  <a:srgbClr val="000000"/>
                </a:solidFill>
              </a:rPr>
              <a:t>Use telescopic series to prove it.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tr-TR" sz="2000" dirty="0">
              <a:solidFill>
                <a:srgbClr val="000000"/>
              </a:solidFill>
            </a:endParaRPr>
          </a:p>
        </p:txBody>
      </p:sp>
      <p:pic>
        <p:nvPicPr>
          <p:cNvPr id="59401" name="Picture 3">
            <a:extLst>
              <a:ext uri="{FF2B5EF4-FFF2-40B4-BE49-F238E27FC236}">
                <a16:creationId xmlns:a16="http://schemas.microsoft.com/office/drawing/2014/main" id="{2269C69B-FFD6-4925-A6E6-FB06AB70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571" y="4412597"/>
            <a:ext cx="4084866" cy="215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24D62A3D-DFC8-564E-9B94-09E2489F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648B7A7-3832-4EC4-9A3F-330C504D6D61}" type="slidenum">
              <a:rPr lang="en-US" altLang="tr-TR" sz="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17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1C7452D-5685-AA47-857E-84306248F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800" dirty="0">
                <a:solidFill>
                  <a:schemeClr val="tx1"/>
                </a:solidFill>
              </a:rPr>
              <a:t>Counting the nodes in a binary tree</a:t>
            </a:r>
            <a:endParaRPr lang="en-US" altLang="tr-TR" sz="2800" i="1" dirty="0">
              <a:solidFill>
                <a:schemeClr val="tx1"/>
              </a:solidFill>
            </a:endParaRPr>
          </a:p>
        </p:txBody>
      </p:sp>
      <p:pic>
        <p:nvPicPr>
          <p:cNvPr id="60419" name="Picture 3">
            <a:extLst>
              <a:ext uri="{FF2B5EF4-FFF2-40B4-BE49-F238E27FC236}">
                <a16:creationId xmlns:a16="http://schemas.microsoft.com/office/drawing/2014/main" id="{D476B3E4-0413-4D25-A3B2-FB80DE2AE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6" y="1295401"/>
            <a:ext cx="7878763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Box 2">
            <a:extLst>
              <a:ext uri="{FF2B5EF4-FFF2-40B4-BE49-F238E27FC236}">
                <a16:creationId xmlns:a16="http://schemas.microsoft.com/office/drawing/2014/main" id="{F5D7EE11-7DBA-4B77-910F-832326A98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6" y="2133601"/>
            <a:ext cx="48577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>
                <a:solidFill>
                  <a:srgbClr val="000000"/>
                </a:solidFill>
              </a:rPr>
              <a:t>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>
                <a:solidFill>
                  <a:srgbClr val="000000"/>
                </a:solidFill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>
                <a:solidFill>
                  <a:srgbClr val="000000"/>
                </a:solidFill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>
                <a:solidFill>
                  <a:srgbClr val="000000"/>
                </a:solidFill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600">
                <a:solidFill>
                  <a:srgbClr val="000000"/>
                </a:solidFill>
              </a:rPr>
              <a:t>h-1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6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60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60421" name="TextBox 3">
            <a:extLst>
              <a:ext uri="{FF2B5EF4-FFF2-40B4-BE49-F238E27FC236}">
                <a16:creationId xmlns:a16="http://schemas.microsoft.com/office/drawing/2014/main" id="{919B54BF-A95A-4E48-84A2-EE8646450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1295401"/>
            <a:ext cx="1247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>
                <a:solidFill>
                  <a:srgbClr val="000000"/>
                </a:solidFill>
              </a:rPr>
              <a:t>Height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>
                <a:solidFill>
                  <a:srgbClr val="000000"/>
                </a:solidFill>
              </a:rPr>
              <a:t>--------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535603-AF1E-2844-BBBE-3358F3322B86}"/>
              </a:ext>
            </a:extLst>
          </p:cNvPr>
          <p:cNvSpPr/>
          <p:nvPr/>
        </p:nvSpPr>
        <p:spPr>
          <a:xfrm>
            <a:off x="5334000" y="1219200"/>
            <a:ext cx="6096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1381A-7E29-584D-B828-0776B854E35F}"/>
              </a:ext>
            </a:extLst>
          </p:cNvPr>
          <p:cNvSpPr/>
          <p:nvPr/>
        </p:nvSpPr>
        <p:spPr>
          <a:xfrm>
            <a:off x="7820026" y="1219201"/>
            <a:ext cx="2695575" cy="5083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424" name="TextBox 2">
            <a:extLst>
              <a:ext uri="{FF2B5EF4-FFF2-40B4-BE49-F238E27FC236}">
                <a16:creationId xmlns:a16="http://schemas.microsoft.com/office/drawing/2014/main" id="{5919E75C-0B1B-472D-9805-2706D6759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941514"/>
            <a:ext cx="3886200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b="1" i="1">
                <a:solidFill>
                  <a:srgbClr val="000000"/>
                </a:solidFill>
                <a:sym typeface="Symbol" panose="05050102010706020507" pitchFamily="18" charset="2"/>
              </a:rPr>
              <a:t>Theorem </a:t>
            </a:r>
            <a:r>
              <a:rPr lang="tr-TR" altLang="tr-TR" sz="2400" b="1" i="1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tr-TR" sz="2400" b="1" i="1">
                <a:solidFill>
                  <a:srgbClr val="000000"/>
                </a:solidFill>
                <a:sym typeface="Symbol" panose="05050102010706020507" pitchFamily="18" charset="2"/>
              </a:rPr>
              <a:t>:</a:t>
            </a:r>
            <a:r>
              <a:rPr lang="en-US" altLang="tr-TR" sz="24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>
                <a:solidFill>
                  <a:srgbClr val="000000"/>
                </a:solidFill>
              </a:rPr>
              <a:t>N = 2</a:t>
            </a:r>
            <a:r>
              <a:rPr lang="en-US" altLang="tr-TR" sz="2400" baseline="30000">
                <a:solidFill>
                  <a:srgbClr val="000000"/>
                </a:solidFill>
              </a:rPr>
              <a:t>0</a:t>
            </a:r>
            <a:r>
              <a:rPr lang="en-US" altLang="tr-TR" sz="2400">
                <a:solidFill>
                  <a:srgbClr val="000000"/>
                </a:solidFill>
              </a:rPr>
              <a:t> + 2</a:t>
            </a:r>
            <a:r>
              <a:rPr lang="en-US" altLang="tr-TR" sz="2400" baseline="30000">
                <a:solidFill>
                  <a:srgbClr val="000000"/>
                </a:solidFill>
              </a:rPr>
              <a:t>1</a:t>
            </a:r>
            <a:r>
              <a:rPr lang="en-US" altLang="tr-TR" sz="2400">
                <a:solidFill>
                  <a:srgbClr val="000000"/>
                </a:solidFill>
              </a:rPr>
              <a:t> + 2</a:t>
            </a:r>
            <a:r>
              <a:rPr lang="en-US" altLang="tr-TR" sz="2400" baseline="30000">
                <a:solidFill>
                  <a:srgbClr val="000000"/>
                </a:solidFill>
              </a:rPr>
              <a:t>2</a:t>
            </a:r>
            <a:r>
              <a:rPr lang="en-US" altLang="tr-TR" sz="2400">
                <a:solidFill>
                  <a:srgbClr val="000000"/>
                </a:solidFill>
              </a:rPr>
              <a:t> + .. + 2</a:t>
            </a:r>
            <a:r>
              <a:rPr lang="en-US" altLang="tr-TR" sz="2400" baseline="30000">
                <a:solidFill>
                  <a:srgbClr val="000000"/>
                </a:solidFill>
              </a:rPr>
              <a:t>h-1</a:t>
            </a:r>
            <a:r>
              <a:rPr lang="en-US" altLang="tr-TR" sz="2400">
                <a:solidFill>
                  <a:srgbClr val="000000"/>
                </a:solidFill>
              </a:rPr>
              <a:t>+ 2</a:t>
            </a:r>
            <a:r>
              <a:rPr lang="en-US" altLang="tr-TR" sz="2400" baseline="30000">
                <a:solidFill>
                  <a:srgbClr val="000000"/>
                </a:solidFill>
              </a:rPr>
              <a:t>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>
                <a:solidFill>
                  <a:srgbClr val="000000"/>
                </a:solidFill>
              </a:rPr>
              <a:t>    = 1*(1-2</a:t>
            </a:r>
            <a:r>
              <a:rPr lang="en-US" altLang="tr-TR" sz="2400" baseline="30000">
                <a:solidFill>
                  <a:srgbClr val="000000"/>
                </a:solidFill>
              </a:rPr>
              <a:t>h+1</a:t>
            </a:r>
            <a:r>
              <a:rPr lang="en-US" altLang="tr-TR" sz="2400">
                <a:solidFill>
                  <a:srgbClr val="000000"/>
                </a:solidFill>
              </a:rPr>
              <a:t>) / (1-2) = 2</a:t>
            </a:r>
            <a:r>
              <a:rPr lang="en-US" altLang="tr-TR" sz="2400" baseline="30000">
                <a:solidFill>
                  <a:srgbClr val="000000"/>
                </a:solidFill>
              </a:rPr>
              <a:t>h+1</a:t>
            </a:r>
            <a:r>
              <a:rPr lang="en-US" altLang="tr-TR" sz="2400">
                <a:solidFill>
                  <a:srgbClr val="000000"/>
                </a:solidFill>
              </a:rPr>
              <a:t>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tr-TR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000">
                <a:solidFill>
                  <a:srgbClr val="000000"/>
                </a:solidFill>
              </a:rPr>
              <a:t>This is the max # of nodes for height h, as we cannot insert one node without increasing the height. So, in general N &lt;= 2</a:t>
            </a:r>
            <a:r>
              <a:rPr lang="en-US" altLang="tr-TR" sz="2000" baseline="30000">
                <a:solidFill>
                  <a:srgbClr val="000000"/>
                </a:solidFill>
              </a:rPr>
              <a:t>h+1</a:t>
            </a:r>
            <a:r>
              <a:rPr lang="en-US" altLang="tr-TR" sz="2000">
                <a:solidFill>
                  <a:srgbClr val="000000"/>
                </a:solidFill>
              </a:rPr>
              <a:t>-1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DEBD280B-FF73-6949-9E21-DE95925BB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800" dirty="0">
                <a:solidFill>
                  <a:schemeClr val="tx1"/>
                </a:solidFill>
              </a:rPr>
              <a:t>Counting the nodes in a binary tree</a:t>
            </a:r>
            <a:endParaRPr lang="en-US" altLang="tr-TR" sz="2800" i="1" dirty="0">
              <a:solidFill>
                <a:schemeClr val="tx1"/>
              </a:solidFill>
            </a:endParaRP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DA0DD9EE-451E-4C52-9224-A68710E11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6" y="1295401"/>
            <a:ext cx="7878763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Box 2">
            <a:extLst>
              <a:ext uri="{FF2B5EF4-FFF2-40B4-BE49-F238E27FC236}">
                <a16:creationId xmlns:a16="http://schemas.microsoft.com/office/drawing/2014/main" id="{ACDE48D1-A6F4-4239-BC8B-100B29C11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6" y="2133601"/>
            <a:ext cx="48577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>
                <a:solidFill>
                  <a:srgbClr val="000000"/>
                </a:solidFill>
              </a:rPr>
              <a:t>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>
                <a:solidFill>
                  <a:srgbClr val="000000"/>
                </a:solidFill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>
                <a:solidFill>
                  <a:srgbClr val="000000"/>
                </a:solidFill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>
                <a:solidFill>
                  <a:srgbClr val="000000"/>
                </a:solidFill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600">
                <a:solidFill>
                  <a:srgbClr val="000000"/>
                </a:solidFill>
              </a:rPr>
              <a:t>h-1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16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60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61445" name="TextBox 3">
            <a:extLst>
              <a:ext uri="{FF2B5EF4-FFF2-40B4-BE49-F238E27FC236}">
                <a16:creationId xmlns:a16="http://schemas.microsoft.com/office/drawing/2014/main" id="{4CB42E81-C188-419C-8023-39C9AA97E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1295401"/>
            <a:ext cx="1247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>
                <a:solidFill>
                  <a:srgbClr val="000000"/>
                </a:solidFill>
              </a:rPr>
              <a:t>Height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>
                <a:solidFill>
                  <a:srgbClr val="000000"/>
                </a:solidFill>
              </a:rPr>
              <a:t>--------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7B7BBE-AFE4-274E-B11D-55C5D17E4546}"/>
              </a:ext>
            </a:extLst>
          </p:cNvPr>
          <p:cNvSpPr/>
          <p:nvPr/>
        </p:nvSpPr>
        <p:spPr>
          <a:xfrm>
            <a:off x="5334000" y="1219200"/>
            <a:ext cx="6096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67716-4CA5-0947-A6F8-3BE51D03CB4E}"/>
              </a:ext>
            </a:extLst>
          </p:cNvPr>
          <p:cNvSpPr/>
          <p:nvPr/>
        </p:nvSpPr>
        <p:spPr>
          <a:xfrm>
            <a:off x="7820026" y="1219201"/>
            <a:ext cx="2695575" cy="5083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448" name="TextBox 2">
            <a:extLst>
              <a:ext uri="{FF2B5EF4-FFF2-40B4-BE49-F238E27FC236}">
                <a16:creationId xmlns:a16="http://schemas.microsoft.com/office/drawing/2014/main" id="{776E6363-B69C-46F2-8B6C-28F976206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9" y="1941514"/>
            <a:ext cx="5142323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b="1" i="1" dirty="0">
                <a:solidFill>
                  <a:srgbClr val="000000"/>
                </a:solidFill>
                <a:sym typeface="Symbol" panose="05050102010706020507" pitchFamily="18" charset="2"/>
              </a:rPr>
              <a:t>Theorem </a:t>
            </a:r>
            <a:r>
              <a:rPr lang="tr-TR" altLang="tr-TR" sz="2400" b="1" i="1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tr-TR" sz="2400" b="1" i="1" dirty="0">
                <a:solidFill>
                  <a:srgbClr val="000000"/>
                </a:solidFill>
                <a:sym typeface="Symbol" panose="05050102010706020507" pitchFamily="18" charset="2"/>
              </a:rPr>
              <a:t>:</a:t>
            </a:r>
            <a:r>
              <a:rPr lang="en-US" altLang="tr-TR" sz="24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dirty="0">
                <a:solidFill>
                  <a:srgbClr val="000000"/>
                </a:solidFill>
              </a:rPr>
              <a:t>N = 2</a:t>
            </a:r>
            <a:r>
              <a:rPr lang="en-US" altLang="tr-TR" sz="2400" baseline="30000" dirty="0">
                <a:solidFill>
                  <a:srgbClr val="000000"/>
                </a:solidFill>
              </a:rPr>
              <a:t>h+1</a:t>
            </a:r>
            <a:r>
              <a:rPr lang="en-US" altLang="tr-TR" sz="2400" dirty="0">
                <a:solidFill>
                  <a:srgbClr val="000000"/>
                </a:solidFill>
              </a:rPr>
              <a:t>-1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dirty="0">
                <a:solidFill>
                  <a:srgbClr val="000000"/>
                </a:solidFill>
              </a:rPr>
              <a:t>N+1=2</a:t>
            </a:r>
            <a:r>
              <a:rPr lang="en-US" altLang="tr-TR" sz="2400" baseline="30000" dirty="0">
                <a:solidFill>
                  <a:srgbClr val="000000"/>
                </a:solidFill>
              </a:rPr>
              <a:t>h+1    </a:t>
            </a:r>
            <a:r>
              <a:rPr lang="en-US" altLang="tr-TR" sz="2400" dirty="0">
                <a:solidFill>
                  <a:srgbClr val="000000"/>
                </a:solidFill>
              </a:rPr>
              <a:t>//take logs of sides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dirty="0">
                <a:solidFill>
                  <a:srgbClr val="000000"/>
                </a:solidFill>
              </a:rPr>
              <a:t>log(N+1) = log(2</a:t>
            </a:r>
            <a:r>
              <a:rPr lang="en-US" altLang="tr-TR" sz="2400" baseline="30000" dirty="0">
                <a:solidFill>
                  <a:srgbClr val="000000"/>
                </a:solidFill>
              </a:rPr>
              <a:t>h+1</a:t>
            </a:r>
            <a:r>
              <a:rPr lang="en-US" altLang="tr-TR" sz="2400" dirty="0">
                <a:solidFill>
                  <a:srgbClr val="000000"/>
                </a:solidFill>
              </a:rPr>
              <a:t>) = h+1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400" dirty="0">
                <a:solidFill>
                  <a:srgbClr val="000000"/>
                </a:solidFill>
              </a:rPr>
              <a:t>h = log(N+1)-1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tr-TR" sz="24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000" dirty="0">
                <a:solidFill>
                  <a:srgbClr val="000000"/>
                </a:solidFill>
              </a:rPr>
              <a:t>This is the minimum height when N+1 is a power of 2.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000" dirty="0">
                <a:solidFill>
                  <a:srgbClr val="000000"/>
                </a:solidFill>
              </a:rPr>
              <a:t>Height does not change when some nodes missing at the last level, e.g., N+1=13 instead of 16.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000" dirty="0">
                <a:solidFill>
                  <a:srgbClr val="000000"/>
                </a:solidFill>
              </a:rPr>
              <a:t>Same h must be produced there.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2000" dirty="0">
                <a:solidFill>
                  <a:srgbClr val="000000"/>
                </a:solidFill>
              </a:rPr>
              <a:t>So, in general h = </a:t>
            </a:r>
            <a:r>
              <a:rPr lang="en-US" altLang="tr-TR" sz="2000" dirty="0">
                <a:solidFill>
                  <a:srgbClr val="000000"/>
                </a:solidFill>
                <a:sym typeface="Symbol" panose="05050102010706020507" pitchFamily="18" charset="2"/>
              </a:rPr>
              <a:t>log</a:t>
            </a:r>
            <a:r>
              <a:rPr lang="en-US" altLang="tr-TR" sz="20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solidFill>
                  <a:srgbClr val="000000"/>
                </a:solidFill>
                <a:sym typeface="Symbol" panose="05050102010706020507" pitchFamily="18" charset="2"/>
              </a:rPr>
              <a:t>(N+1)</a:t>
            </a:r>
            <a:r>
              <a:rPr lang="tr-TR" altLang="tr-TR" sz="2000" dirty="0">
                <a:solidFill>
                  <a:srgbClr val="000000"/>
                </a:solidFill>
                <a:sym typeface="Symbol" panose="05050102010706020507" pitchFamily="18" charset="2"/>
              </a:rPr>
              <a:t>-1</a:t>
            </a:r>
            <a:r>
              <a:rPr lang="en-US" altLang="tr-TR" sz="2000" dirty="0">
                <a:solidFill>
                  <a:srgbClr val="000000"/>
                </a:solidFill>
                <a:sym typeface="Symbol" panose="05050102010706020507" pitchFamily="18" charset="2"/>
              </a:rPr>
              <a:t> </a:t>
            </a:r>
            <a:endParaRPr lang="en-US" altLang="tr-TR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DAC46A04-5305-FC4C-B168-C90051EA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8D8AEEF2-E36F-400E-8858-064633592A94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19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CC936E3-80E6-7A48-939B-D169E1C29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82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3200">
                <a:solidFill>
                  <a:schemeClr val="tx1"/>
                </a:solidFill>
              </a:rPr>
              <a:t>Number of Binary trees with Same # of Nodes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74E51FEB-E874-A94A-9500-B278F1AA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1295400"/>
            <a:ext cx="266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n=0 </a:t>
            </a:r>
            <a:r>
              <a:rPr lang="en-US" altLang="tr-TR" sz="2000">
                <a:solidFill>
                  <a:srgbClr val="000000"/>
                </a:solidFill>
                <a:sym typeface="Wingdings" charset="2"/>
              </a:rPr>
              <a:t></a:t>
            </a:r>
            <a:r>
              <a:rPr lang="en-US" altLang="tr-TR" sz="2400">
                <a:solidFill>
                  <a:srgbClr val="000000"/>
                </a:solidFill>
                <a:sym typeface="Wingdings" charset="2"/>
              </a:rPr>
              <a:t>      empty tree</a:t>
            </a:r>
            <a:endParaRPr lang="en-US" altLang="tr-TR" sz="2400">
              <a:solidFill>
                <a:srgbClr val="000000"/>
              </a:solidFill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26DCB7B1-83EC-B14D-8170-03AC5C03C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5" y="1935164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n=1 </a:t>
            </a:r>
            <a:r>
              <a:rPr lang="en-US" altLang="tr-TR" sz="2000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 sz="2000">
              <a:solidFill>
                <a:srgbClr val="000000"/>
              </a:solidFill>
            </a:endParaRPr>
          </a:p>
        </p:txBody>
      </p:sp>
      <p:sp>
        <p:nvSpPr>
          <p:cNvPr id="31750" name="Text Box 8">
            <a:extLst>
              <a:ext uri="{FF2B5EF4-FFF2-40B4-BE49-F238E27FC236}">
                <a16:creationId xmlns:a16="http://schemas.microsoft.com/office/drawing/2014/main" id="{19EBAA5F-6DA2-134B-B6C3-10DDB761339E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273426" y="1874838"/>
            <a:ext cx="28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>
                <a:solidFill>
                  <a:srgbClr val="000000"/>
                </a:solidFill>
                <a:sym typeface="Symbol" charset="2"/>
              </a:rPr>
              <a:t></a:t>
            </a:r>
            <a:endParaRPr lang="en-US" altLang="tr-TR" sz="2400">
              <a:solidFill>
                <a:srgbClr val="000000"/>
              </a:solidFill>
            </a:endParaRPr>
          </a:p>
        </p:txBody>
      </p:sp>
      <p:grpSp>
        <p:nvGrpSpPr>
          <p:cNvPr id="62470" name="Group 9">
            <a:extLst>
              <a:ext uri="{FF2B5EF4-FFF2-40B4-BE49-F238E27FC236}">
                <a16:creationId xmlns:a16="http://schemas.microsoft.com/office/drawing/2014/main" id="{059DDA61-8C5A-423A-8F87-B533F29299E7}"/>
              </a:ext>
            </a:extLst>
          </p:cNvPr>
          <p:cNvGrpSpPr>
            <a:grpSpLocks/>
          </p:cNvGrpSpPr>
          <p:nvPr/>
        </p:nvGrpSpPr>
        <p:grpSpPr bwMode="auto">
          <a:xfrm>
            <a:off x="3074988" y="2478089"/>
            <a:ext cx="1122362" cy="827087"/>
            <a:chOff x="959" y="1632"/>
            <a:chExt cx="812" cy="537"/>
          </a:xfrm>
        </p:grpSpPr>
        <p:sp>
          <p:nvSpPr>
            <p:cNvPr id="31757" name="Text Box 10">
              <a:extLst>
                <a:ext uri="{FF2B5EF4-FFF2-40B4-BE49-F238E27FC236}">
                  <a16:creationId xmlns:a16="http://schemas.microsoft.com/office/drawing/2014/main" id="{0CCC329D-AEE1-8848-BCFE-CD53F2C6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" y="1872"/>
              <a:ext cx="23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1758" name="Text Box 11">
              <a:extLst>
                <a:ext uri="{FF2B5EF4-FFF2-40B4-BE49-F238E27FC236}">
                  <a16:creationId xmlns:a16="http://schemas.microsoft.com/office/drawing/2014/main" id="{4E918108-928D-E842-99F3-77AF11A4A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63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1759" name="Text Box 12">
              <a:extLst>
                <a:ext uri="{FF2B5EF4-FFF2-40B4-BE49-F238E27FC236}">
                  <a16:creationId xmlns:a16="http://schemas.microsoft.com/office/drawing/2014/main" id="{2E7BD43D-20BC-AC41-B670-D47DD47CE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187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1760" name="Text Box 13">
              <a:extLst>
                <a:ext uri="{FF2B5EF4-FFF2-40B4-BE49-F238E27FC236}">
                  <a16:creationId xmlns:a16="http://schemas.microsoft.com/office/drawing/2014/main" id="{FBC545DF-DA1F-DE4A-9DC0-FFC35A678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63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1761" name="Line 14">
              <a:extLst>
                <a:ext uri="{FF2B5EF4-FFF2-40B4-BE49-F238E27FC236}">
                  <a16:creationId xmlns:a16="http://schemas.microsoft.com/office/drawing/2014/main" id="{8643338F-3F94-D549-B64C-00866C294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" y="1776"/>
              <a:ext cx="145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1762" name="Line 15">
              <a:extLst>
                <a:ext uri="{FF2B5EF4-FFF2-40B4-BE49-F238E27FC236}">
                  <a16:creationId xmlns:a16="http://schemas.microsoft.com/office/drawing/2014/main" id="{ADA70CF4-6217-A64D-A087-86A1B1C41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31752" name="Text Box 43">
            <a:extLst>
              <a:ext uri="{FF2B5EF4-FFF2-40B4-BE49-F238E27FC236}">
                <a16:creationId xmlns:a16="http://schemas.microsoft.com/office/drawing/2014/main" id="{FADB4D64-51B1-0B4A-BA2B-6B06BA493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2673351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n=2 </a:t>
            </a:r>
            <a:r>
              <a:rPr lang="en-US" altLang="tr-TR" sz="2000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 sz="2000">
              <a:solidFill>
                <a:srgbClr val="000000"/>
              </a:solidFill>
            </a:endParaRPr>
          </a:p>
        </p:txBody>
      </p:sp>
      <p:sp>
        <p:nvSpPr>
          <p:cNvPr id="31753" name="Text Box 44">
            <a:extLst>
              <a:ext uri="{FF2B5EF4-FFF2-40B4-BE49-F238E27FC236}">
                <a16:creationId xmlns:a16="http://schemas.microsoft.com/office/drawing/2014/main" id="{FA00DBBE-E92A-1248-8CBC-69531EFCE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3560764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n=3 </a:t>
            </a:r>
            <a:r>
              <a:rPr lang="en-US" altLang="tr-TR" sz="2000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 sz="2000">
              <a:solidFill>
                <a:srgbClr val="000000"/>
              </a:solidFill>
            </a:endParaRPr>
          </a:p>
        </p:txBody>
      </p:sp>
      <p:sp>
        <p:nvSpPr>
          <p:cNvPr id="31754" name="Text Box 45">
            <a:extLst>
              <a:ext uri="{FF2B5EF4-FFF2-40B4-BE49-F238E27FC236}">
                <a16:creationId xmlns:a16="http://schemas.microsoft.com/office/drawing/2014/main" id="{38A2BE33-1B62-E842-8996-821F33423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6" y="1812925"/>
            <a:ext cx="107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>
                <a:solidFill>
                  <a:srgbClr val="000000"/>
                </a:solidFill>
              </a:rPr>
              <a:t>(1 tree)</a:t>
            </a:r>
          </a:p>
        </p:txBody>
      </p:sp>
      <p:sp>
        <p:nvSpPr>
          <p:cNvPr id="31755" name="Text Box 46">
            <a:extLst>
              <a:ext uri="{FF2B5EF4-FFF2-40B4-BE49-F238E27FC236}">
                <a16:creationId xmlns:a16="http://schemas.microsoft.com/office/drawing/2014/main" id="{AEEEED7D-2608-944E-A7E2-39D58EC91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1" y="262572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>
                <a:solidFill>
                  <a:srgbClr val="000000"/>
                </a:solidFill>
              </a:rPr>
              <a:t>(2 trees)</a:t>
            </a:r>
          </a:p>
        </p:txBody>
      </p:sp>
      <p:sp>
        <p:nvSpPr>
          <p:cNvPr id="19" name="Text Box 47">
            <a:extLst>
              <a:ext uri="{FF2B5EF4-FFF2-40B4-BE49-F238E27FC236}">
                <a16:creationId xmlns:a16="http://schemas.microsoft.com/office/drawing/2014/main" id="{F26EF996-BCA1-6A43-B30B-73FA014F8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6" y="373697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dirty="0">
                <a:solidFill>
                  <a:srgbClr val="000000"/>
                </a:solidFill>
              </a:rPr>
              <a:t>(? trees)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F1AA2CFF-414D-B54C-9A35-A51C9F08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B2B13374-FD63-4DA8-94CC-B89EB52ADA6F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437B00E-25F4-3144-8668-142EBA6A1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/>
              <a:t>Outline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D9CF314-250F-D949-83A2-73DD6FCCB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/>
              <a:t>Preliminaries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/>
              <a:t>What is Tree?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/>
              <a:t>Implementation of Trees using C++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/>
              <a:t>Tree traversals and applications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/>
              <a:t>Binary Trees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/>
              <a:t>Binary Search Trees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/>
              <a:t>Structure and operations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/>
              <a:t>Analysis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/>
              <a:t>AVL Trees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9807AB16-53C3-1E4F-9174-90CE783A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4C0898B1-AD67-4E1E-8A88-252668B45F90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57B4055-8BCA-4F4D-BF8B-2B19EAD6D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82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3200">
                <a:solidFill>
                  <a:schemeClr val="tx1"/>
                </a:solidFill>
              </a:rPr>
              <a:t>Number of Binary trees with Same # of Nodes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46174E83-510B-0E4F-BF16-A9E71C37B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1295400"/>
            <a:ext cx="266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n=0 </a:t>
            </a:r>
            <a:r>
              <a:rPr lang="en-US" altLang="tr-TR" sz="2000">
                <a:solidFill>
                  <a:srgbClr val="000000"/>
                </a:solidFill>
                <a:sym typeface="Wingdings" charset="2"/>
              </a:rPr>
              <a:t></a:t>
            </a:r>
            <a:r>
              <a:rPr lang="en-US" altLang="tr-TR" sz="2400">
                <a:solidFill>
                  <a:srgbClr val="000000"/>
                </a:solidFill>
                <a:sym typeface="Wingdings" charset="2"/>
              </a:rPr>
              <a:t>      empty tree</a:t>
            </a:r>
            <a:endParaRPr lang="en-US" altLang="tr-TR" sz="2400">
              <a:solidFill>
                <a:srgbClr val="000000"/>
              </a:solidFill>
            </a:endParaRP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3ABB6650-1D47-DC42-BA21-4AA53CC0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5" y="1935164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n=1 </a:t>
            </a:r>
            <a:r>
              <a:rPr lang="en-US" altLang="tr-TR" sz="2000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 sz="2000">
              <a:solidFill>
                <a:srgbClr val="000000"/>
              </a:solidFill>
            </a:endParaRPr>
          </a:p>
        </p:txBody>
      </p:sp>
      <p:sp>
        <p:nvSpPr>
          <p:cNvPr id="32774" name="Text Box 8">
            <a:extLst>
              <a:ext uri="{FF2B5EF4-FFF2-40B4-BE49-F238E27FC236}">
                <a16:creationId xmlns:a16="http://schemas.microsoft.com/office/drawing/2014/main" id="{8DB21692-9571-E74F-8B7B-6DC1DD6D9CE3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273426" y="1874838"/>
            <a:ext cx="28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>
                <a:solidFill>
                  <a:srgbClr val="000000"/>
                </a:solidFill>
                <a:sym typeface="Symbol" charset="2"/>
              </a:rPr>
              <a:t></a:t>
            </a:r>
            <a:endParaRPr lang="en-US" altLang="tr-TR" sz="2400">
              <a:solidFill>
                <a:srgbClr val="000000"/>
              </a:solidFill>
            </a:endParaRPr>
          </a:p>
        </p:txBody>
      </p:sp>
      <p:grpSp>
        <p:nvGrpSpPr>
          <p:cNvPr id="63494" name="Group 9">
            <a:extLst>
              <a:ext uri="{FF2B5EF4-FFF2-40B4-BE49-F238E27FC236}">
                <a16:creationId xmlns:a16="http://schemas.microsoft.com/office/drawing/2014/main" id="{9B52EA72-F71F-4045-AF53-4D5C04CE3E60}"/>
              </a:ext>
            </a:extLst>
          </p:cNvPr>
          <p:cNvGrpSpPr>
            <a:grpSpLocks/>
          </p:cNvGrpSpPr>
          <p:nvPr/>
        </p:nvGrpSpPr>
        <p:grpSpPr bwMode="auto">
          <a:xfrm>
            <a:off x="3074988" y="2478089"/>
            <a:ext cx="1122362" cy="827087"/>
            <a:chOff x="959" y="1632"/>
            <a:chExt cx="812" cy="537"/>
          </a:xfrm>
        </p:grpSpPr>
        <p:sp>
          <p:nvSpPr>
            <p:cNvPr id="32808" name="Text Box 10">
              <a:extLst>
                <a:ext uri="{FF2B5EF4-FFF2-40B4-BE49-F238E27FC236}">
                  <a16:creationId xmlns:a16="http://schemas.microsoft.com/office/drawing/2014/main" id="{4FAB01FF-DD85-6E46-A7F1-348A54EED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" y="1872"/>
              <a:ext cx="23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2809" name="Text Box 11">
              <a:extLst>
                <a:ext uri="{FF2B5EF4-FFF2-40B4-BE49-F238E27FC236}">
                  <a16:creationId xmlns:a16="http://schemas.microsoft.com/office/drawing/2014/main" id="{03997D34-3519-5348-9042-ABC7F2C5A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63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2810" name="Text Box 12">
              <a:extLst>
                <a:ext uri="{FF2B5EF4-FFF2-40B4-BE49-F238E27FC236}">
                  <a16:creationId xmlns:a16="http://schemas.microsoft.com/office/drawing/2014/main" id="{F947BE9F-7689-004B-92C8-91BC81073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187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2811" name="Text Box 13">
              <a:extLst>
                <a:ext uri="{FF2B5EF4-FFF2-40B4-BE49-F238E27FC236}">
                  <a16:creationId xmlns:a16="http://schemas.microsoft.com/office/drawing/2014/main" id="{640C115E-5127-AF41-98C5-197B311DA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63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2812" name="Line 14">
              <a:extLst>
                <a:ext uri="{FF2B5EF4-FFF2-40B4-BE49-F238E27FC236}">
                  <a16:creationId xmlns:a16="http://schemas.microsoft.com/office/drawing/2014/main" id="{A7DDED48-5790-9B46-BAF6-5424B3471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" y="1776"/>
              <a:ext cx="145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2813" name="Line 15">
              <a:extLst>
                <a:ext uri="{FF2B5EF4-FFF2-40B4-BE49-F238E27FC236}">
                  <a16:creationId xmlns:a16="http://schemas.microsoft.com/office/drawing/2014/main" id="{C6426950-30EE-944A-B8AE-F0EB84963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29704" name="Group 16">
            <a:extLst>
              <a:ext uri="{FF2B5EF4-FFF2-40B4-BE49-F238E27FC236}">
                <a16:creationId xmlns:a16="http://schemas.microsoft.com/office/drawing/2014/main" id="{38BD43F1-3CDA-4AF9-886A-E5DCBF91776F}"/>
              </a:ext>
            </a:extLst>
          </p:cNvPr>
          <p:cNvGrpSpPr>
            <a:grpSpLocks/>
          </p:cNvGrpSpPr>
          <p:nvPr/>
        </p:nvGrpSpPr>
        <p:grpSpPr bwMode="auto">
          <a:xfrm>
            <a:off x="2873376" y="3438526"/>
            <a:ext cx="3714547" cy="1273175"/>
            <a:chOff x="766" y="2304"/>
            <a:chExt cx="2684" cy="827"/>
          </a:xfrm>
        </p:grpSpPr>
        <p:sp>
          <p:nvSpPr>
            <p:cNvPr id="32782" name="Text Box 17">
              <a:extLst>
                <a:ext uri="{FF2B5EF4-FFF2-40B4-BE49-F238E27FC236}">
                  <a16:creationId xmlns:a16="http://schemas.microsoft.com/office/drawing/2014/main" id="{4FD9A9FA-E5FC-C24B-B3AB-4D82E2958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304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sp>
          <p:nvSpPr>
            <p:cNvPr id="32783" name="Text Box 18">
              <a:extLst>
                <a:ext uri="{FF2B5EF4-FFF2-40B4-BE49-F238E27FC236}">
                  <a16:creationId xmlns:a16="http://schemas.microsoft.com/office/drawing/2014/main" id="{6EB390B2-12E7-C642-9114-977AFA2F8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04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400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 sz="2400">
                <a:solidFill>
                  <a:srgbClr val="000000"/>
                </a:solidFill>
              </a:endParaRPr>
            </a:p>
          </p:txBody>
        </p:sp>
        <p:grpSp>
          <p:nvGrpSpPr>
            <p:cNvPr id="63503" name="Group 19">
              <a:extLst>
                <a:ext uri="{FF2B5EF4-FFF2-40B4-BE49-F238E27FC236}">
                  <a16:creationId xmlns:a16="http://schemas.microsoft.com/office/drawing/2014/main" id="{4444179E-AB4D-49A3-BEC2-FBF5813F9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6" y="2352"/>
              <a:ext cx="2684" cy="779"/>
              <a:chOff x="766" y="2352"/>
              <a:chExt cx="2684" cy="779"/>
            </a:xfrm>
          </p:grpSpPr>
          <p:sp>
            <p:nvSpPr>
              <p:cNvPr id="32785" name="Text Box 20">
                <a:extLst>
                  <a:ext uri="{FF2B5EF4-FFF2-40B4-BE49-F238E27FC236}">
                    <a16:creationId xmlns:a16="http://schemas.microsoft.com/office/drawing/2014/main" id="{5B7E522A-E85F-354B-AF64-1E5CA285D0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1" y="254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786" name="Text Box 21">
                <a:extLst>
                  <a:ext uri="{FF2B5EF4-FFF2-40B4-BE49-F238E27FC236}">
                    <a16:creationId xmlns:a16="http://schemas.microsoft.com/office/drawing/2014/main" id="{13013D59-7518-6B44-BC81-CC32B1A54E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" y="2789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787" name="Text Box 22">
                <a:extLst>
                  <a:ext uri="{FF2B5EF4-FFF2-40B4-BE49-F238E27FC236}">
                    <a16:creationId xmlns:a16="http://schemas.microsoft.com/office/drawing/2014/main" id="{A9E722A8-5165-1B47-BBE6-611726976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2596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788" name="Text Box 23">
                <a:extLst>
                  <a:ext uri="{FF2B5EF4-FFF2-40B4-BE49-F238E27FC236}">
                    <a16:creationId xmlns:a16="http://schemas.microsoft.com/office/drawing/2014/main" id="{C089F88C-FB63-054F-BCF8-8A53F3D28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6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789" name="Text Box 24">
                <a:extLst>
                  <a:ext uri="{FF2B5EF4-FFF2-40B4-BE49-F238E27FC236}">
                    <a16:creationId xmlns:a16="http://schemas.microsoft.com/office/drawing/2014/main" id="{125065E9-F403-6F49-AD03-16A9E9270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833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790" name="Line 25">
                <a:extLst>
                  <a:ext uri="{FF2B5EF4-FFF2-40B4-BE49-F238E27FC236}">
                    <a16:creationId xmlns:a16="http://schemas.microsoft.com/office/drawing/2014/main" id="{8B6FEC5B-F1C1-6840-8BED-78C6B9D7B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2448"/>
                <a:ext cx="145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2791" name="Line 26">
                <a:extLst>
                  <a:ext uri="{FF2B5EF4-FFF2-40B4-BE49-F238E27FC236}">
                    <a16:creationId xmlns:a16="http://schemas.microsoft.com/office/drawing/2014/main" id="{222C1CDC-7B19-E24E-B084-480726CBE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693"/>
                <a:ext cx="148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2792" name="Line 27">
                <a:extLst>
                  <a:ext uri="{FF2B5EF4-FFF2-40B4-BE49-F238E27FC236}">
                    <a16:creationId xmlns:a16="http://schemas.microsoft.com/office/drawing/2014/main" id="{FFC4579A-47CA-AD44-998D-37F00136B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2499"/>
                <a:ext cx="141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2793" name="Line 28">
                <a:extLst>
                  <a:ext uri="{FF2B5EF4-FFF2-40B4-BE49-F238E27FC236}">
                    <a16:creationId xmlns:a16="http://schemas.microsoft.com/office/drawing/2014/main" id="{208E9B44-8B2D-3249-8F7B-17A5275DD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9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2794" name="Line 29">
                <a:extLst>
                  <a:ext uri="{FF2B5EF4-FFF2-40B4-BE49-F238E27FC236}">
                    <a16:creationId xmlns:a16="http://schemas.microsoft.com/office/drawing/2014/main" id="{13EB71FA-8C97-B84F-A4FC-8DE25E758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499"/>
                <a:ext cx="146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2795" name="Line 30">
                <a:extLst>
                  <a:ext uri="{FF2B5EF4-FFF2-40B4-BE49-F238E27FC236}">
                    <a16:creationId xmlns:a16="http://schemas.microsoft.com/office/drawing/2014/main" id="{53FD3E0A-E6A7-9245-91EC-3FD1ADFB7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499"/>
                <a:ext cx="142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2796" name="Line 31">
                <a:extLst>
                  <a:ext uri="{FF2B5EF4-FFF2-40B4-BE49-F238E27FC236}">
                    <a16:creationId xmlns:a16="http://schemas.microsoft.com/office/drawing/2014/main" id="{409DF025-0071-584A-8C2A-643DD2155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499"/>
                <a:ext cx="143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2797" name="Line 32">
                <a:extLst>
                  <a:ext uri="{FF2B5EF4-FFF2-40B4-BE49-F238E27FC236}">
                    <a16:creationId xmlns:a16="http://schemas.microsoft.com/office/drawing/2014/main" id="{EEF0FA0E-DF82-074F-BBC0-5E3F22A87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2736"/>
                <a:ext cx="143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2798" name="Line 33">
                <a:extLst>
                  <a:ext uri="{FF2B5EF4-FFF2-40B4-BE49-F238E27FC236}">
                    <a16:creationId xmlns:a16="http://schemas.microsoft.com/office/drawing/2014/main" id="{85D5E5D6-7863-A543-9CBD-DD9DC60A5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3" y="2448"/>
                <a:ext cx="145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2799" name="Line 34">
                <a:extLst>
                  <a:ext uri="{FF2B5EF4-FFF2-40B4-BE49-F238E27FC236}">
                    <a16:creationId xmlns:a16="http://schemas.microsoft.com/office/drawing/2014/main" id="{33D92BB4-3E55-1F46-8266-C46E12B47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693"/>
                <a:ext cx="145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32800" name="Text Box 35">
                <a:extLst>
                  <a:ext uri="{FF2B5EF4-FFF2-40B4-BE49-F238E27FC236}">
                    <a16:creationId xmlns:a16="http://schemas.microsoft.com/office/drawing/2014/main" id="{C6C5EB81-3F7E-9D4F-9BDF-FADCC3666D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9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01" name="Text Box 36">
                <a:extLst>
                  <a:ext uri="{FF2B5EF4-FFF2-40B4-BE49-F238E27FC236}">
                    <a16:creationId xmlns:a16="http://schemas.microsoft.com/office/drawing/2014/main" id="{8880F067-74B5-8449-9841-EAD33ADDB5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" y="2596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02" name="Text Box 37">
                <a:extLst>
                  <a:ext uri="{FF2B5EF4-FFF2-40B4-BE49-F238E27FC236}">
                    <a16:creationId xmlns:a16="http://schemas.microsoft.com/office/drawing/2014/main" id="{82119049-2E07-F44E-9223-0371A9C3FC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03" name="Text Box 38">
                <a:extLst>
                  <a:ext uri="{FF2B5EF4-FFF2-40B4-BE49-F238E27FC236}">
                    <a16:creationId xmlns:a16="http://schemas.microsoft.com/office/drawing/2014/main" id="{A2052D6B-EEB5-EC4B-9B9D-42A9AF5E9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2" y="2596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04" name="Text Box 39">
                <a:extLst>
                  <a:ext uri="{FF2B5EF4-FFF2-40B4-BE49-F238E27FC236}">
                    <a16:creationId xmlns:a16="http://schemas.microsoft.com/office/drawing/2014/main" id="{E9DCB5EC-CA06-374A-A533-DE74CCD68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6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05" name="Text Box 40">
                <a:extLst>
                  <a:ext uri="{FF2B5EF4-FFF2-40B4-BE49-F238E27FC236}">
                    <a16:creationId xmlns:a16="http://schemas.microsoft.com/office/drawing/2014/main" id="{8FB473E4-B87E-DA48-AE20-3100E4B44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" y="283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06" name="Text Box 41">
                <a:extLst>
                  <a:ext uri="{FF2B5EF4-FFF2-40B4-BE49-F238E27FC236}">
                    <a16:creationId xmlns:a16="http://schemas.microsoft.com/office/drawing/2014/main" id="{431960AF-6E0D-224E-9ED5-9EFC6611B9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254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07" name="Text Box 42">
                <a:extLst>
                  <a:ext uri="{FF2B5EF4-FFF2-40B4-BE49-F238E27FC236}">
                    <a16:creationId xmlns:a16="http://schemas.microsoft.com/office/drawing/2014/main" id="{D66BD46F-AC28-634F-AD3D-4206A0D91E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5" y="2789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 sz="2400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2777" name="Text Box 43">
            <a:extLst>
              <a:ext uri="{FF2B5EF4-FFF2-40B4-BE49-F238E27FC236}">
                <a16:creationId xmlns:a16="http://schemas.microsoft.com/office/drawing/2014/main" id="{52A57877-9B48-294F-9015-F86DDCAF5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2673351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n=2 </a:t>
            </a:r>
            <a:r>
              <a:rPr lang="en-US" altLang="tr-TR" sz="2000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 sz="2000">
              <a:solidFill>
                <a:srgbClr val="000000"/>
              </a:solidFill>
            </a:endParaRPr>
          </a:p>
        </p:txBody>
      </p:sp>
      <p:sp>
        <p:nvSpPr>
          <p:cNvPr id="32778" name="Text Box 44">
            <a:extLst>
              <a:ext uri="{FF2B5EF4-FFF2-40B4-BE49-F238E27FC236}">
                <a16:creationId xmlns:a16="http://schemas.microsoft.com/office/drawing/2014/main" id="{E7BE4BE5-6C83-9847-83B0-7CB075B4E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3560764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n=3 </a:t>
            </a:r>
            <a:r>
              <a:rPr lang="en-US" altLang="tr-TR" sz="2000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 sz="2000">
              <a:solidFill>
                <a:srgbClr val="000000"/>
              </a:solidFill>
            </a:endParaRPr>
          </a:p>
        </p:txBody>
      </p:sp>
      <p:sp>
        <p:nvSpPr>
          <p:cNvPr id="32779" name="Text Box 45">
            <a:extLst>
              <a:ext uri="{FF2B5EF4-FFF2-40B4-BE49-F238E27FC236}">
                <a16:creationId xmlns:a16="http://schemas.microsoft.com/office/drawing/2014/main" id="{3E35A2EC-F758-C645-8658-C57612B79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6" y="1812925"/>
            <a:ext cx="107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>
                <a:solidFill>
                  <a:srgbClr val="000000"/>
                </a:solidFill>
              </a:rPr>
              <a:t>(1 tree)</a:t>
            </a:r>
          </a:p>
        </p:txBody>
      </p:sp>
      <p:sp>
        <p:nvSpPr>
          <p:cNvPr id="32780" name="Text Box 46">
            <a:extLst>
              <a:ext uri="{FF2B5EF4-FFF2-40B4-BE49-F238E27FC236}">
                <a16:creationId xmlns:a16="http://schemas.microsoft.com/office/drawing/2014/main" id="{0B1AAB5D-E0ED-EA4C-8556-B8824BF89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1" y="262572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>
                <a:solidFill>
                  <a:srgbClr val="000000"/>
                </a:solidFill>
              </a:rPr>
              <a:t>(2 trees)</a:t>
            </a:r>
          </a:p>
        </p:txBody>
      </p:sp>
      <p:sp>
        <p:nvSpPr>
          <p:cNvPr id="29709" name="Text Box 47">
            <a:extLst>
              <a:ext uri="{FF2B5EF4-FFF2-40B4-BE49-F238E27FC236}">
                <a16:creationId xmlns:a16="http://schemas.microsoft.com/office/drawing/2014/main" id="{E700CC88-4890-0540-969E-475516D26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6" y="373697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>
                <a:solidFill>
                  <a:srgbClr val="000000"/>
                </a:solidFill>
              </a:rPr>
              <a:t>(5 trees)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83CE9288-DA14-D649-A251-E108921D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21B6BC04-160C-44F6-9CA7-BEE5318241DB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21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E92D879-D198-6B4D-BE7B-0BFA1E1FB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Full Binary Tree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94523BA-C817-0941-B74F-42F0C929B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 sz="2400"/>
              <a:t>In a </a:t>
            </a:r>
            <a:r>
              <a:rPr lang="en-US" altLang="tr-TR" sz="2400" b="1" i="1">
                <a:solidFill>
                  <a:srgbClr val="FF0000"/>
                </a:solidFill>
              </a:rPr>
              <a:t>full binary tree</a:t>
            </a:r>
            <a:r>
              <a:rPr lang="en-US" altLang="tr-TR" sz="2400">
                <a:solidFill>
                  <a:srgbClr val="FF0000"/>
                </a:solidFill>
              </a:rPr>
              <a:t> </a:t>
            </a:r>
            <a:r>
              <a:rPr lang="en-US" altLang="tr-TR" sz="2400"/>
              <a:t>a tree in which every node in the tree has either 0 or 2 children</a:t>
            </a:r>
          </a:p>
        </p:txBody>
      </p:sp>
      <p:pic>
        <p:nvPicPr>
          <p:cNvPr id="64516" name="Picture 1">
            <a:extLst>
              <a:ext uri="{FF2B5EF4-FFF2-40B4-BE49-F238E27FC236}">
                <a16:creationId xmlns:a16="http://schemas.microsoft.com/office/drawing/2014/main" id="{F6C75B1B-4719-4D3C-843B-B9F14D66E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671764"/>
            <a:ext cx="20383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B2882C7C-B57B-3D44-A1BF-73D73E9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43F6E3F-EA46-4CE1-8A02-2380DBEB9A2B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56B83E6-D21A-2941-8BE5-50C0655D1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Full Binary Tree – Example </a:t>
            </a:r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73FBAFC7-9CE5-4C80-A82D-FAD40F078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6" y="1752600"/>
            <a:ext cx="29368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4">
            <a:extLst>
              <a:ext uri="{FF2B5EF4-FFF2-40B4-BE49-F238E27FC236}">
                <a16:creationId xmlns:a16="http://schemas.microsoft.com/office/drawing/2014/main" id="{32EE12CE-04AF-2B42-8BA6-5FCD83E33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4" y="2895601"/>
            <a:ext cx="3271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  <a:latin typeface="Arial" charset="0"/>
              </a:rPr>
              <a:t>A full binary tree of height 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A9F72837-7F75-6947-917B-28560D12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3A76B211-375D-4B36-B2A2-951D26CB9AB9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23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AAAFAE4-CA2D-3342-BD5E-8250D386E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Complete Binary Tree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FEC87A7-3AC5-424F-95BE-0E1B2DFBD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defRPr/>
            </a:pPr>
            <a:r>
              <a:rPr lang="en-US" altLang="tr-TR" sz="2400"/>
              <a:t>In a </a:t>
            </a:r>
            <a:r>
              <a:rPr lang="en-US" altLang="tr-TR" sz="2400" b="1" i="1">
                <a:solidFill>
                  <a:srgbClr val="FF0000"/>
                </a:solidFill>
              </a:rPr>
              <a:t>complete binary tree</a:t>
            </a:r>
            <a:r>
              <a:rPr lang="en-US" altLang="tr-TR" sz="2400">
                <a:solidFill>
                  <a:srgbClr val="FF0000"/>
                </a:solidFill>
              </a:rPr>
              <a:t> </a:t>
            </a:r>
            <a:r>
              <a:rPr lang="en-US" altLang="tr-TR" sz="2400"/>
              <a:t>every level, except possibly the last, is completely filled, and all nodes in the last level are as far left as possible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3A627B8-0BA5-440A-8F83-68884FE92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9" y="2847975"/>
            <a:ext cx="2066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97662461-1269-2841-8712-AF09173D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6FA92AD6-F377-4A90-8DC5-B65E8EF754B0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24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E3B621B-81DF-4F49-BD3D-D790C7551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Complete Binary Tree – Example </a:t>
            </a:r>
          </a:p>
        </p:txBody>
      </p:sp>
      <p:pic>
        <p:nvPicPr>
          <p:cNvPr id="67587" name="Picture 3">
            <a:extLst>
              <a:ext uri="{FF2B5EF4-FFF2-40B4-BE49-F238E27FC236}">
                <a16:creationId xmlns:a16="http://schemas.microsoft.com/office/drawing/2014/main" id="{F92026E0-1725-4A41-9F25-0142B6AA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447800"/>
            <a:ext cx="6224588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D1D4EEDC-F682-924C-9353-966B5218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AD62A66E-B620-4169-8A3E-554D0EF1C0D8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68853CB-FABD-6441-9D3B-8D8085D89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Full but Not Complete</a:t>
            </a:r>
            <a:br>
              <a:rPr lang="en-US" altLang="tr-TR"/>
            </a:br>
            <a:r>
              <a:rPr lang="en-US" altLang="tr-TR"/>
              <a:t>Binary Tree – Example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593152-6637-4BE0-B9B1-E51CF51BB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9" y="2162175"/>
            <a:ext cx="31718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4E666C0F-C1A6-4449-A0CE-FFB0A88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903C78D3-9DC6-45AC-BFB3-7E5F449F5004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0D5A2C8-E9E3-A748-9BCA-53660BC40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Neither Full Nor Complete</a:t>
            </a:r>
            <a:br>
              <a:rPr lang="en-US" altLang="tr-TR"/>
            </a:br>
            <a:r>
              <a:rPr lang="en-US" altLang="tr-TR"/>
              <a:t>Binary Tree – Example </a:t>
            </a:r>
          </a:p>
        </p:txBody>
      </p:sp>
      <p:pic>
        <p:nvPicPr>
          <p:cNvPr id="69635" name="Picture 4">
            <a:extLst>
              <a:ext uri="{FF2B5EF4-FFF2-40B4-BE49-F238E27FC236}">
                <a16:creationId xmlns:a16="http://schemas.microsoft.com/office/drawing/2014/main" id="{0103AD01-FF3D-48DB-80B1-B45E6EE3A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0"/>
            <a:ext cx="106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60765F1A-E594-A44A-92BC-CC060AAC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8C1DB7BA-E734-43F7-8C25-51D0504A05A8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5D2D960-DE75-8740-A04F-469C8D7E6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Full and Complete</a:t>
            </a:r>
            <a:br>
              <a:rPr lang="en-US" altLang="tr-TR"/>
            </a:br>
            <a:r>
              <a:rPr lang="en-US" altLang="tr-TR"/>
              <a:t>Binary Tree – Example </a:t>
            </a:r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E2651144-C196-4D1F-A33A-9F125F07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209800"/>
            <a:ext cx="29368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AEA8EC64-C2BC-874A-BBE5-133902F7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7B8F14B4-A541-4890-AB6A-CDC56D0201DD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1983E7B-65D9-414B-8A1B-E68F9D2B1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3200"/>
              <a:t>A Pointer-Based Implementation of Binary Trees</a:t>
            </a:r>
            <a:r>
              <a:rPr lang="en-US" altLang="tr-TR"/>
              <a:t> </a:t>
            </a:r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4472ACC2-D516-4B40-8FB3-3B3C8387C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371601"/>
            <a:ext cx="5064125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4">
            <a:extLst>
              <a:ext uri="{FF2B5EF4-FFF2-40B4-BE49-F238E27FC236}">
                <a16:creationId xmlns:a16="http://schemas.microsoft.com/office/drawing/2014/main" id="{3825D3A4-811F-FD47-9A21-92A58639E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4343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800">
                <a:solidFill>
                  <a:srgbClr val="000000"/>
                </a:solidFill>
                <a:latin typeface="Verdana" charset="0"/>
              </a:rPr>
              <a:t>struct BinaryNode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800">
                <a:solidFill>
                  <a:srgbClr val="000000"/>
                </a:solidFill>
                <a:latin typeface="Verdana" charset="0"/>
              </a:rPr>
              <a:t>   Object          element;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800">
                <a:solidFill>
                  <a:srgbClr val="000000"/>
                </a:solidFill>
                <a:latin typeface="Verdana" charset="0"/>
              </a:rPr>
              <a:t>   struct BinaryNode *left;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800">
                <a:solidFill>
                  <a:srgbClr val="000000"/>
                </a:solidFill>
                <a:latin typeface="Verdana" charset="0"/>
              </a:rPr>
              <a:t>   struct BinaryNode *right;   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800">
                <a:solidFill>
                  <a:srgbClr val="000000"/>
                </a:solidFill>
                <a:latin typeface="Verdana" charset="0"/>
              </a:rPr>
              <a:t>};</a:t>
            </a:r>
            <a:endParaRPr lang="en-US" altLang="tr-TR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08" name="Rectangle 32">
            <a:extLst>
              <a:ext uri="{FF2B5EF4-FFF2-40B4-BE49-F238E27FC236}">
                <a16:creationId xmlns:a16="http://schemas.microsoft.com/office/drawing/2014/main" id="{E6CE0F19-96EF-48D7-8D42-2EE87E0AE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Implementation: Tree Nodes</a:t>
            </a:r>
          </a:p>
        </p:txBody>
      </p:sp>
      <p:sp>
        <p:nvSpPr>
          <p:cNvPr id="50228" name="Text Box 52">
            <a:extLst>
              <a:ext uri="{FF2B5EF4-FFF2-40B4-BE49-F238E27FC236}">
                <a16:creationId xmlns:a16="http://schemas.microsoft.com/office/drawing/2014/main" id="{87508FB6-0FFB-4AA0-9ED1-A62E6C8CE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098676"/>
            <a:ext cx="3508375" cy="3387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Using a typedef statement: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struct BinaryTreeNode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typedef string Item;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Item data;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BinaryTreeNode *left;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BinaryTreeNode *right;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};</a:t>
            </a:r>
          </a:p>
        </p:txBody>
      </p:sp>
      <p:sp>
        <p:nvSpPr>
          <p:cNvPr id="50229" name="Text Box 53">
            <a:extLst>
              <a:ext uri="{FF2B5EF4-FFF2-40B4-BE49-F238E27FC236}">
                <a16:creationId xmlns:a16="http://schemas.microsoft.com/office/drawing/2014/main" id="{DCAA22F8-417D-4C88-BB06-62B1DBEB2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2108201"/>
            <a:ext cx="3632200" cy="3387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Using a template parameter: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template &lt;class Item&gt;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struct BinaryTreeNode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Item data;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BinaryTreeNode *left;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BinaryTreeNode *right;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>
            <a:extLst>
              <a:ext uri="{FF2B5EF4-FFF2-40B4-BE49-F238E27FC236}">
                <a16:creationId xmlns:a16="http://schemas.microsoft.com/office/drawing/2014/main" id="{6FF5EF05-B234-7946-BD7C-6DAA2097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4EEEACFC-B6B9-43BC-8D38-0064C84B958F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1696339-D684-6148-81F0-02D4591DA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/>
              <a:t>What is a Tree?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FFD19BF-97A8-994B-89DF-CCE1012E45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295400"/>
            <a:ext cx="8001000" cy="2743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tr-TR" sz="2400"/>
              <a:t>A tree is a collection of nodes with the following properties: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sz="2000"/>
              <a:t>The collection can be empty.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sz="2000"/>
              <a:t>Otherwise, a tree consists of a distinguished node r, called </a:t>
            </a:r>
            <a:r>
              <a:rPr lang="en-US" altLang="tr-TR" sz="2000" i="1">
                <a:solidFill>
                  <a:srgbClr val="FF0000"/>
                </a:solidFill>
              </a:rPr>
              <a:t>root</a:t>
            </a:r>
            <a:r>
              <a:rPr lang="en-US" altLang="tr-TR" sz="2000"/>
              <a:t>, and zero or more nonempty sub-trees T</a:t>
            </a:r>
            <a:r>
              <a:rPr lang="en-US" altLang="tr-TR" sz="2000" baseline="-25000"/>
              <a:t>1</a:t>
            </a:r>
            <a:r>
              <a:rPr lang="en-US" altLang="tr-TR" sz="2000"/>
              <a:t>, T</a:t>
            </a:r>
            <a:r>
              <a:rPr lang="en-US" altLang="tr-TR" sz="2000" baseline="-25000"/>
              <a:t>2</a:t>
            </a:r>
            <a:r>
              <a:rPr lang="en-US" altLang="tr-TR" sz="2000"/>
              <a:t>, … , T</a:t>
            </a:r>
            <a:r>
              <a:rPr lang="en-US" altLang="tr-TR" sz="2000" baseline="-25000"/>
              <a:t>k</a:t>
            </a:r>
            <a:r>
              <a:rPr lang="en-US" altLang="tr-TR" sz="2000"/>
              <a:t>, each of whose roots are connected by a </a:t>
            </a:r>
            <a:r>
              <a:rPr lang="en-US" altLang="tr-TR" sz="2000" i="1">
                <a:solidFill>
                  <a:srgbClr val="FF0000"/>
                </a:solidFill>
              </a:rPr>
              <a:t>directed edge</a:t>
            </a:r>
            <a:r>
              <a:rPr lang="en-US" altLang="tr-TR" sz="2000">
                <a:solidFill>
                  <a:srgbClr val="FF0000"/>
                </a:solidFill>
              </a:rPr>
              <a:t> </a:t>
            </a:r>
            <a:r>
              <a:rPr lang="en-US" altLang="tr-TR" sz="2000"/>
              <a:t>from r.</a:t>
            </a:r>
            <a:r>
              <a:rPr lang="en-US" altLang="tr-TR" sz="320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tr-TR" sz="2400"/>
              <a:t>The root of each sub-tree is said to be </a:t>
            </a:r>
            <a:r>
              <a:rPr lang="en-US" altLang="tr-TR" sz="2400" i="1">
                <a:solidFill>
                  <a:srgbClr val="FF0000"/>
                </a:solidFill>
              </a:rPr>
              <a:t>child</a:t>
            </a:r>
            <a:r>
              <a:rPr lang="en-US" altLang="tr-TR" sz="2400"/>
              <a:t> of r, and r is the </a:t>
            </a:r>
            <a:r>
              <a:rPr lang="en-US" altLang="tr-TR" sz="2400" i="1">
                <a:solidFill>
                  <a:srgbClr val="FF0000"/>
                </a:solidFill>
              </a:rPr>
              <a:t>parent</a:t>
            </a:r>
            <a:r>
              <a:rPr lang="en-US" altLang="tr-TR" sz="2400">
                <a:solidFill>
                  <a:srgbClr val="FF0000"/>
                </a:solidFill>
              </a:rPr>
              <a:t> </a:t>
            </a:r>
            <a:r>
              <a:rPr lang="en-US" altLang="tr-TR" sz="2400"/>
              <a:t>of each sub-tree root.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tr-TR" sz="2400"/>
              <a:t>If a tree is a collection of N nodes, then it has N-1 edges. </a:t>
            </a:r>
          </a:p>
        </p:txBody>
      </p:sp>
      <p:grpSp>
        <p:nvGrpSpPr>
          <p:cNvPr id="31748" name="Group 12">
            <a:extLst>
              <a:ext uri="{FF2B5EF4-FFF2-40B4-BE49-F238E27FC236}">
                <a16:creationId xmlns:a16="http://schemas.microsoft.com/office/drawing/2014/main" id="{9564D22A-B6E7-4154-AC41-FDEBBCD6B3CA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4191000"/>
            <a:ext cx="5745163" cy="2147888"/>
            <a:chOff x="1075" y="2441"/>
            <a:chExt cx="3619" cy="1353"/>
          </a:xfrm>
        </p:grpSpPr>
        <p:sp>
          <p:nvSpPr>
            <p:cNvPr id="6150" name="Oval 4">
              <a:extLst>
                <a:ext uri="{FF2B5EF4-FFF2-40B4-BE49-F238E27FC236}">
                  <a16:creationId xmlns:a16="http://schemas.microsoft.com/office/drawing/2014/main" id="{DB56050E-FF05-1240-ABED-F64947418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2441"/>
              <a:ext cx="300" cy="31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600" b="1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6151" name="AutoShape 5">
              <a:extLst>
                <a:ext uri="{FF2B5EF4-FFF2-40B4-BE49-F238E27FC236}">
                  <a16:creationId xmlns:a16="http://schemas.microsoft.com/office/drawing/2014/main" id="{AD5E7755-09D2-3A4B-B77F-6D3E7A15A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3204"/>
              <a:ext cx="771" cy="589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T</a:t>
              </a:r>
              <a:r>
                <a:rPr lang="en-US" altLang="tr-TR" sz="1800" baseline="-25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6152" name="AutoShape 6">
              <a:extLst>
                <a:ext uri="{FF2B5EF4-FFF2-40B4-BE49-F238E27FC236}">
                  <a16:creationId xmlns:a16="http://schemas.microsoft.com/office/drawing/2014/main" id="{F201D9E0-5415-2147-956B-EC341C94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3239"/>
              <a:ext cx="771" cy="454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T</a:t>
              </a:r>
              <a:r>
                <a:rPr lang="en-US" altLang="tr-TR" sz="1800" baseline="-250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6153" name="AutoShape 7">
              <a:extLst>
                <a:ext uri="{FF2B5EF4-FFF2-40B4-BE49-F238E27FC236}">
                  <a16:creationId xmlns:a16="http://schemas.microsoft.com/office/drawing/2014/main" id="{E3190DEE-8CA7-454E-825F-6E82F413C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203"/>
              <a:ext cx="771" cy="591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T</a:t>
              </a:r>
              <a:r>
                <a:rPr lang="en-US" altLang="tr-TR" sz="1800" baseline="-25000">
                  <a:solidFill>
                    <a:srgbClr val="000000"/>
                  </a:solidFill>
                  <a:latin typeface="Arial" charset="0"/>
                </a:rPr>
                <a:t>k</a:t>
              </a:r>
            </a:p>
          </p:txBody>
        </p:sp>
        <p:sp>
          <p:nvSpPr>
            <p:cNvPr id="6154" name="Line 8">
              <a:extLst>
                <a:ext uri="{FF2B5EF4-FFF2-40B4-BE49-F238E27FC236}">
                  <a16:creationId xmlns:a16="http://schemas.microsoft.com/office/drawing/2014/main" id="{FD2BD372-33B4-914E-A4DA-E8A57F248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" y="2659"/>
              <a:ext cx="131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155" name="Line 9">
              <a:extLst>
                <a:ext uri="{FF2B5EF4-FFF2-40B4-BE49-F238E27FC236}">
                  <a16:creationId xmlns:a16="http://schemas.microsoft.com/office/drawing/2014/main" id="{C795B354-7A3B-D44A-AEF6-0049ADE94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2750"/>
              <a:ext cx="40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156" name="Line 10">
              <a:extLst>
                <a:ext uri="{FF2B5EF4-FFF2-40B4-BE49-F238E27FC236}">
                  <a16:creationId xmlns:a16="http://schemas.microsoft.com/office/drawing/2014/main" id="{C9F66EFC-3618-B04B-9B2B-55EC0F030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659"/>
              <a:ext cx="127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157" name="Text Box 11">
              <a:extLst>
                <a:ext uri="{FF2B5EF4-FFF2-40B4-BE49-F238E27FC236}">
                  <a16:creationId xmlns:a16="http://schemas.microsoft.com/office/drawing/2014/main" id="{C4964597-8E12-5C4B-846D-2E3EFD537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" y="3247"/>
              <a:ext cx="3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>
                  <a:solidFill>
                    <a:srgbClr val="000000"/>
                  </a:solidFill>
                  <a:latin typeface="Arial" charset="0"/>
                </a:rPr>
                <a:t>...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0" name="Line 20">
            <a:extLst>
              <a:ext uri="{FF2B5EF4-FFF2-40B4-BE49-F238E27FC236}">
                <a16:creationId xmlns:a16="http://schemas.microsoft.com/office/drawing/2014/main" id="{F83EC75A-9ACE-4006-9034-3C4528E6C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1" y="4143376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D36EEADA-56D4-4205-820A-234E670AA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Tree Represented with BinaryTreeNode Structs</a:t>
            </a:r>
          </a:p>
        </p:txBody>
      </p:sp>
      <p:grpSp>
        <p:nvGrpSpPr>
          <p:cNvPr id="51206" name="Group 6">
            <a:extLst>
              <a:ext uri="{FF2B5EF4-FFF2-40B4-BE49-F238E27FC236}">
                <a16:creationId xmlns:a16="http://schemas.microsoft.com/office/drawing/2014/main" id="{A691B53B-56E1-4170-BAED-954BCDBB2786}"/>
              </a:ext>
            </a:extLst>
          </p:cNvPr>
          <p:cNvGrpSpPr>
            <a:grpSpLocks/>
          </p:cNvGrpSpPr>
          <p:nvPr/>
        </p:nvGrpSpPr>
        <p:grpSpPr bwMode="auto">
          <a:xfrm>
            <a:off x="2741614" y="4076700"/>
            <a:ext cx="1158875" cy="1104900"/>
            <a:chOff x="3475" y="1853"/>
            <a:chExt cx="730" cy="696"/>
          </a:xfrm>
        </p:grpSpPr>
        <p:sp>
          <p:nvSpPr>
            <p:cNvPr id="51207" name="Line 7">
              <a:extLst>
                <a:ext uri="{FF2B5EF4-FFF2-40B4-BE49-F238E27FC236}">
                  <a16:creationId xmlns:a16="http://schemas.microsoft.com/office/drawing/2014/main" id="{D672DA95-54C3-4D6C-AB8A-3FF58C107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853"/>
              <a:ext cx="355" cy="40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1208" name="AutoShape 8">
              <a:extLst>
                <a:ext uri="{FF2B5EF4-FFF2-40B4-BE49-F238E27FC236}">
                  <a16:creationId xmlns:a16="http://schemas.microsoft.com/office/drawing/2014/main" id="{855AEB0F-3319-4F11-9EC9-AEFEC5029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087"/>
              <a:ext cx="501" cy="462"/>
            </a:xfrm>
            <a:prstGeom prst="roundRect">
              <a:avLst>
                <a:gd name="adj" fmla="val 1249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51209" name="Group 9">
            <a:extLst>
              <a:ext uri="{FF2B5EF4-FFF2-40B4-BE49-F238E27FC236}">
                <a16:creationId xmlns:a16="http://schemas.microsoft.com/office/drawing/2014/main" id="{37D72C3D-944C-4737-858A-C73854D19A46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4076700"/>
            <a:ext cx="1158875" cy="1104900"/>
            <a:chOff x="2948" y="1853"/>
            <a:chExt cx="730" cy="696"/>
          </a:xfrm>
        </p:grpSpPr>
        <p:sp>
          <p:nvSpPr>
            <p:cNvPr id="51210" name="Line 10">
              <a:extLst>
                <a:ext uri="{FF2B5EF4-FFF2-40B4-BE49-F238E27FC236}">
                  <a16:creationId xmlns:a16="http://schemas.microsoft.com/office/drawing/2014/main" id="{1B63B584-340C-431E-A903-2CC3CEB9B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3" y="1853"/>
              <a:ext cx="355" cy="40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1211" name="AutoShape 11">
              <a:extLst>
                <a:ext uri="{FF2B5EF4-FFF2-40B4-BE49-F238E27FC236}">
                  <a16:creationId xmlns:a16="http://schemas.microsoft.com/office/drawing/2014/main" id="{84F8826A-ADDC-4C26-976E-7AF068A88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2087"/>
              <a:ext cx="501" cy="462"/>
            </a:xfrm>
            <a:prstGeom prst="roundRect">
              <a:avLst>
                <a:gd name="adj" fmla="val 1249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51212" name="Line 12">
            <a:extLst>
              <a:ext uri="{FF2B5EF4-FFF2-40B4-BE49-F238E27FC236}">
                <a16:creationId xmlns:a16="http://schemas.microsoft.com/office/drawing/2014/main" id="{5F73D920-7993-40FA-BB94-22BA3DFDF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7526" y="3116263"/>
            <a:ext cx="563563" cy="6397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13" name="AutoShape 13">
            <a:extLst>
              <a:ext uri="{FF2B5EF4-FFF2-40B4-BE49-F238E27FC236}">
                <a16:creationId xmlns:a16="http://schemas.microsoft.com/office/drawing/2014/main" id="{F0632942-0AAC-4097-8F85-6D2B9EC0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9" y="3533776"/>
            <a:ext cx="795337" cy="733425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51214" name="Line 14">
            <a:extLst>
              <a:ext uri="{FF2B5EF4-FFF2-40B4-BE49-F238E27FC236}">
                <a16:creationId xmlns:a16="http://schemas.microsoft.com/office/drawing/2014/main" id="{BD0D63F8-8313-4FB6-9569-98112C8DCB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4038" y="31623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15" name="AutoShape 15">
            <a:extLst>
              <a:ext uri="{FF2B5EF4-FFF2-40B4-BE49-F238E27FC236}">
                <a16:creationId xmlns:a16="http://schemas.microsoft.com/office/drawing/2014/main" id="{7E74A9CF-7032-447C-BA3F-EE47EE9D3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39" y="2466976"/>
            <a:ext cx="795337" cy="733425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51216" name="AutoShape 16">
            <a:extLst>
              <a:ext uri="{FF2B5EF4-FFF2-40B4-BE49-F238E27FC236}">
                <a16:creationId xmlns:a16="http://schemas.microsoft.com/office/drawing/2014/main" id="{6D27A34A-820E-43D5-90F3-7C7B79BD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3533776"/>
            <a:ext cx="795338" cy="733425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51221" name="AutoShape 21">
            <a:extLst>
              <a:ext uri="{FF2B5EF4-FFF2-40B4-BE49-F238E27FC236}">
                <a16:creationId xmlns:a16="http://schemas.microsoft.com/office/drawing/2014/main" id="{B477BCB5-8E27-4128-A94E-3B9A0B59D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4" y="4448176"/>
            <a:ext cx="795337" cy="733425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51222" name="Text Box 22">
            <a:extLst>
              <a:ext uri="{FF2B5EF4-FFF2-40B4-BE49-F238E27FC236}">
                <a16:creationId xmlns:a16="http://schemas.microsoft.com/office/drawing/2014/main" id="{9CC29C7E-7806-4FFE-829B-9CE371F2D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4600575"/>
            <a:ext cx="60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51223" name="Text Box 23">
            <a:extLst>
              <a:ext uri="{FF2B5EF4-FFF2-40B4-BE49-F238E27FC236}">
                <a16:creationId xmlns:a16="http://schemas.microsoft.com/office/drawing/2014/main" id="{247FB3FC-30D8-462B-8100-10CC92AD1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5656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51224" name="Text Box 24">
            <a:extLst>
              <a:ext uri="{FF2B5EF4-FFF2-40B4-BE49-F238E27FC236}">
                <a16:creationId xmlns:a16="http://schemas.microsoft.com/office/drawing/2014/main" id="{CA658BE8-4CBB-42CF-BF23-1988AF6B3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2108201"/>
            <a:ext cx="3632200" cy="3387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Using a template parameter: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template &lt;class Item&gt;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struct BinaryTreeNode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Item data;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BinaryTreeNode *left;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BinaryTreeNode *right;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88" name="Rectangle 64">
            <a:extLst>
              <a:ext uri="{FF2B5EF4-FFF2-40B4-BE49-F238E27FC236}">
                <a16:creationId xmlns:a16="http://schemas.microsoft.com/office/drawing/2014/main" id="{35142F6F-1E28-420A-96EA-66ACD1FB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33" name="Line 9">
            <a:extLst>
              <a:ext uri="{FF2B5EF4-FFF2-40B4-BE49-F238E27FC236}">
                <a16:creationId xmlns:a16="http://schemas.microsoft.com/office/drawing/2014/main" id="{8E2F3D14-D60B-48B3-A5DB-9B2BAA7CD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35" name="Line 11">
            <a:extLst>
              <a:ext uri="{FF2B5EF4-FFF2-40B4-BE49-F238E27FC236}">
                <a16:creationId xmlns:a16="http://schemas.microsoft.com/office/drawing/2014/main" id="{083EE033-D6C0-44C5-95D6-BEA2A5573C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26" name="Line 2">
            <a:extLst>
              <a:ext uri="{FF2B5EF4-FFF2-40B4-BE49-F238E27FC236}">
                <a16:creationId xmlns:a16="http://schemas.microsoft.com/office/drawing/2014/main" id="{55D5F997-5AF7-41EC-BCFE-806201F95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28" name="Line 4">
            <a:extLst>
              <a:ext uri="{FF2B5EF4-FFF2-40B4-BE49-F238E27FC236}">
                <a16:creationId xmlns:a16="http://schemas.microsoft.com/office/drawing/2014/main" id="{08D40EA0-9971-4448-8C2D-C05A0DEC8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29" name="AutoShape 5">
            <a:extLst>
              <a:ext uri="{FF2B5EF4-FFF2-40B4-BE49-F238E27FC236}">
                <a16:creationId xmlns:a16="http://schemas.microsoft.com/office/drawing/2014/main" id="{D30479A9-9122-4D40-A08C-857A136BC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6B25737D-FBA8-4D3E-92C9-431CE3DA1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32" name="AutoShape 8">
            <a:extLst>
              <a:ext uri="{FF2B5EF4-FFF2-40B4-BE49-F238E27FC236}">
                <a16:creationId xmlns:a16="http://schemas.microsoft.com/office/drawing/2014/main" id="{B19D89E2-AF85-47AE-BD52-FC12E0195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34" name="AutoShape 10">
            <a:extLst>
              <a:ext uri="{FF2B5EF4-FFF2-40B4-BE49-F238E27FC236}">
                <a16:creationId xmlns:a16="http://schemas.microsoft.com/office/drawing/2014/main" id="{E21AD065-024C-458F-9F8C-ADD64BC4C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52236" name="AutoShape 12">
            <a:extLst>
              <a:ext uri="{FF2B5EF4-FFF2-40B4-BE49-F238E27FC236}">
                <a16:creationId xmlns:a16="http://schemas.microsoft.com/office/drawing/2014/main" id="{03AC4B06-C2E5-47A3-9E5D-A92556BA6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52237" name="AutoShape 13">
            <a:extLst>
              <a:ext uri="{FF2B5EF4-FFF2-40B4-BE49-F238E27FC236}">
                <a16:creationId xmlns:a16="http://schemas.microsoft.com/office/drawing/2014/main" id="{F3B7A0AE-2508-410A-8315-A5CE79E7B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52238" name="AutoShape 14">
            <a:extLst>
              <a:ext uri="{FF2B5EF4-FFF2-40B4-BE49-F238E27FC236}">
                <a16:creationId xmlns:a16="http://schemas.microsoft.com/office/drawing/2014/main" id="{FA3FA183-7219-4C30-9BDC-3728A0F90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AF9EF20B-2A8D-446A-B686-E0363A1E3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07A12E18-EF5E-4B02-86CD-DBA8A656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52241" name="Rectangle 17">
            <a:extLst>
              <a:ext uri="{FF2B5EF4-FFF2-40B4-BE49-F238E27FC236}">
                <a16:creationId xmlns:a16="http://schemas.microsoft.com/office/drawing/2014/main" id="{6A3D76A4-0F22-4E16-A468-A46996948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294AE379-89F1-4B03-B063-EEFDF39A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E56BBDD4-F4AC-4741-A4A0-734EF8B9C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2244" name="Rectangle 20">
            <a:extLst>
              <a:ext uri="{FF2B5EF4-FFF2-40B4-BE49-F238E27FC236}">
                <a16:creationId xmlns:a16="http://schemas.microsoft.com/office/drawing/2014/main" id="{38CD78A0-3DC7-4DE8-A150-2A4D7B09B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2248" name="Line 24">
            <a:extLst>
              <a:ext uri="{FF2B5EF4-FFF2-40B4-BE49-F238E27FC236}">
                <a16:creationId xmlns:a16="http://schemas.microsoft.com/office/drawing/2014/main" id="{541316BB-FA04-4C6C-B9BF-9B66AE354F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49" name="Line 25">
            <a:extLst>
              <a:ext uri="{FF2B5EF4-FFF2-40B4-BE49-F238E27FC236}">
                <a16:creationId xmlns:a16="http://schemas.microsoft.com/office/drawing/2014/main" id="{78E1E6D8-BCCE-4264-81F2-0A5AC9716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50" name="Rectangle 26">
            <a:extLst>
              <a:ext uri="{FF2B5EF4-FFF2-40B4-BE49-F238E27FC236}">
                <a16:creationId xmlns:a16="http://schemas.microsoft.com/office/drawing/2014/main" id="{AFBFD047-A3B3-4136-B4FB-C7D1F2C1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51" name="Rectangle 27">
            <a:extLst>
              <a:ext uri="{FF2B5EF4-FFF2-40B4-BE49-F238E27FC236}">
                <a16:creationId xmlns:a16="http://schemas.microsoft.com/office/drawing/2014/main" id="{070AF8DC-5B03-4B57-A4D6-15925FC6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52252" name="Rectangle 28">
            <a:extLst>
              <a:ext uri="{FF2B5EF4-FFF2-40B4-BE49-F238E27FC236}">
                <a16:creationId xmlns:a16="http://schemas.microsoft.com/office/drawing/2014/main" id="{5AF0E451-D28F-4914-B2F0-9FCE92972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2253" name="Rectangle 29">
            <a:extLst>
              <a:ext uri="{FF2B5EF4-FFF2-40B4-BE49-F238E27FC236}">
                <a16:creationId xmlns:a16="http://schemas.microsoft.com/office/drawing/2014/main" id="{BBF359D2-8176-4EB2-AB34-D427F418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2254" name="Line 30">
            <a:extLst>
              <a:ext uri="{FF2B5EF4-FFF2-40B4-BE49-F238E27FC236}">
                <a16:creationId xmlns:a16="http://schemas.microsoft.com/office/drawing/2014/main" id="{9E94DFB8-1EF5-417D-BF7E-A5F0A845DA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55" name="Line 31">
            <a:extLst>
              <a:ext uri="{FF2B5EF4-FFF2-40B4-BE49-F238E27FC236}">
                <a16:creationId xmlns:a16="http://schemas.microsoft.com/office/drawing/2014/main" id="{BCB62CC5-7220-409E-9AFD-A4393E190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56" name="Rectangle 32">
            <a:extLst>
              <a:ext uri="{FF2B5EF4-FFF2-40B4-BE49-F238E27FC236}">
                <a16:creationId xmlns:a16="http://schemas.microsoft.com/office/drawing/2014/main" id="{F304364D-5F07-4427-A5C0-EF0B7CCB6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57" name="Rectangle 33">
            <a:extLst>
              <a:ext uri="{FF2B5EF4-FFF2-40B4-BE49-F238E27FC236}">
                <a16:creationId xmlns:a16="http://schemas.microsoft.com/office/drawing/2014/main" id="{31306678-8076-4FBB-BB5D-A7BC840D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52258" name="Rectangle 34">
            <a:extLst>
              <a:ext uri="{FF2B5EF4-FFF2-40B4-BE49-F238E27FC236}">
                <a16:creationId xmlns:a16="http://schemas.microsoft.com/office/drawing/2014/main" id="{0A99F759-77AE-4235-B58E-11A069CC2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2259" name="Rectangle 35">
            <a:extLst>
              <a:ext uri="{FF2B5EF4-FFF2-40B4-BE49-F238E27FC236}">
                <a16:creationId xmlns:a16="http://schemas.microsoft.com/office/drawing/2014/main" id="{422F0E17-D5F8-4E82-9E82-4D99B6532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2262" name="Rectangle 38">
            <a:extLst>
              <a:ext uri="{FF2B5EF4-FFF2-40B4-BE49-F238E27FC236}">
                <a16:creationId xmlns:a16="http://schemas.microsoft.com/office/drawing/2014/main" id="{4589D015-659D-4204-8F9E-62321377B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63" name="Rectangle 39">
            <a:extLst>
              <a:ext uri="{FF2B5EF4-FFF2-40B4-BE49-F238E27FC236}">
                <a16:creationId xmlns:a16="http://schemas.microsoft.com/office/drawing/2014/main" id="{AB0CCC94-0F4F-40B7-BCC2-19794EE8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52264" name="Rectangle 40">
            <a:extLst>
              <a:ext uri="{FF2B5EF4-FFF2-40B4-BE49-F238E27FC236}">
                <a16:creationId xmlns:a16="http://schemas.microsoft.com/office/drawing/2014/main" id="{F2366673-96DA-4069-A7D4-189065AC2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2265" name="Rectangle 41">
            <a:extLst>
              <a:ext uri="{FF2B5EF4-FFF2-40B4-BE49-F238E27FC236}">
                <a16:creationId xmlns:a16="http://schemas.microsoft.com/office/drawing/2014/main" id="{527FA7D8-BF4C-4F28-A58F-6F4C779F4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2267" name="Line 43">
            <a:extLst>
              <a:ext uri="{FF2B5EF4-FFF2-40B4-BE49-F238E27FC236}">
                <a16:creationId xmlns:a16="http://schemas.microsoft.com/office/drawing/2014/main" id="{3CF71E6B-F327-42A6-BF9A-1C6AD835D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68" name="Rectangle 44">
            <a:extLst>
              <a:ext uri="{FF2B5EF4-FFF2-40B4-BE49-F238E27FC236}">
                <a16:creationId xmlns:a16="http://schemas.microsoft.com/office/drawing/2014/main" id="{2D068FEC-F521-4D8D-BD55-F5F48AFA0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69" name="Rectangle 45">
            <a:extLst>
              <a:ext uri="{FF2B5EF4-FFF2-40B4-BE49-F238E27FC236}">
                <a16:creationId xmlns:a16="http://schemas.microsoft.com/office/drawing/2014/main" id="{E6B9377C-543D-49F2-AEBC-0E21BE4FC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52270" name="Rectangle 46">
            <a:extLst>
              <a:ext uri="{FF2B5EF4-FFF2-40B4-BE49-F238E27FC236}">
                <a16:creationId xmlns:a16="http://schemas.microsoft.com/office/drawing/2014/main" id="{B2B7B9C4-DAB0-43C6-A50D-89FB50BD3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2271" name="Rectangle 47">
            <a:extLst>
              <a:ext uri="{FF2B5EF4-FFF2-40B4-BE49-F238E27FC236}">
                <a16:creationId xmlns:a16="http://schemas.microsoft.com/office/drawing/2014/main" id="{6FAE4085-95D5-431F-AB14-4C972CB4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2274" name="Rectangle 50">
            <a:extLst>
              <a:ext uri="{FF2B5EF4-FFF2-40B4-BE49-F238E27FC236}">
                <a16:creationId xmlns:a16="http://schemas.microsoft.com/office/drawing/2014/main" id="{8D9F0326-2160-4E52-97BC-772A1DCBA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75" name="Rectangle 51">
            <a:extLst>
              <a:ext uri="{FF2B5EF4-FFF2-40B4-BE49-F238E27FC236}">
                <a16:creationId xmlns:a16="http://schemas.microsoft.com/office/drawing/2014/main" id="{6146ACD4-420E-4933-A231-F3FEDB16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52276" name="Rectangle 52">
            <a:extLst>
              <a:ext uri="{FF2B5EF4-FFF2-40B4-BE49-F238E27FC236}">
                <a16:creationId xmlns:a16="http://schemas.microsoft.com/office/drawing/2014/main" id="{8C222FBF-2934-4E5C-940B-DC2AFD986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2277" name="Rectangle 53">
            <a:extLst>
              <a:ext uri="{FF2B5EF4-FFF2-40B4-BE49-F238E27FC236}">
                <a16:creationId xmlns:a16="http://schemas.microsoft.com/office/drawing/2014/main" id="{DA8F380D-39E8-4739-9DD7-00F121237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2280" name="Line 56">
            <a:extLst>
              <a:ext uri="{FF2B5EF4-FFF2-40B4-BE49-F238E27FC236}">
                <a16:creationId xmlns:a16="http://schemas.microsoft.com/office/drawing/2014/main" id="{8CA938AC-E2C9-42CE-B3E1-1C55062433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81" name="Line 57">
            <a:extLst>
              <a:ext uri="{FF2B5EF4-FFF2-40B4-BE49-F238E27FC236}">
                <a16:creationId xmlns:a16="http://schemas.microsoft.com/office/drawing/2014/main" id="{1773EF2B-3D00-46A2-B472-9D2063714C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82" name="Line 58">
            <a:extLst>
              <a:ext uri="{FF2B5EF4-FFF2-40B4-BE49-F238E27FC236}">
                <a16:creationId xmlns:a16="http://schemas.microsoft.com/office/drawing/2014/main" id="{7D8E7B79-32D9-4ABE-8871-FBA68B1FDE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83" name="Line 59">
            <a:extLst>
              <a:ext uri="{FF2B5EF4-FFF2-40B4-BE49-F238E27FC236}">
                <a16:creationId xmlns:a16="http://schemas.microsoft.com/office/drawing/2014/main" id="{8ECFE4C5-14C8-4D32-B0B9-ABACBB1807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84" name="Line 60">
            <a:extLst>
              <a:ext uri="{FF2B5EF4-FFF2-40B4-BE49-F238E27FC236}">
                <a16:creationId xmlns:a16="http://schemas.microsoft.com/office/drawing/2014/main" id="{864CE84E-161F-45B1-AFDB-A3BF6959DB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85" name="Line 61">
            <a:extLst>
              <a:ext uri="{FF2B5EF4-FFF2-40B4-BE49-F238E27FC236}">
                <a16:creationId xmlns:a16="http://schemas.microsoft.com/office/drawing/2014/main" id="{1CF653B1-3131-4F68-B49C-E15B7446E5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86" name="Line 62">
            <a:extLst>
              <a:ext uri="{FF2B5EF4-FFF2-40B4-BE49-F238E27FC236}">
                <a16:creationId xmlns:a16="http://schemas.microsoft.com/office/drawing/2014/main" id="{2AE4A93A-0E23-4B98-89E3-AF54B6D483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89" name="Rectangle 65">
            <a:extLst>
              <a:ext uri="{FF2B5EF4-FFF2-40B4-BE49-F238E27FC236}">
                <a16:creationId xmlns:a16="http://schemas.microsoft.com/office/drawing/2014/main" id="{BEEB9386-8262-4AA7-8A09-B603D7F4F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52291" name="Line 67">
            <a:extLst>
              <a:ext uri="{FF2B5EF4-FFF2-40B4-BE49-F238E27FC236}">
                <a16:creationId xmlns:a16="http://schemas.microsoft.com/office/drawing/2014/main" id="{C56139E7-F01A-423A-9FDB-0A0BEDC5A0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Line 1026">
            <a:extLst>
              <a:ext uri="{FF2B5EF4-FFF2-40B4-BE49-F238E27FC236}">
                <a16:creationId xmlns:a16="http://schemas.microsoft.com/office/drawing/2014/main" id="{F51374ED-5515-4F61-BE19-FFC0E6D42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429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19" name="Rectangle 1027">
            <a:extLst>
              <a:ext uri="{FF2B5EF4-FFF2-40B4-BE49-F238E27FC236}">
                <a16:creationId xmlns:a16="http://schemas.microsoft.com/office/drawing/2014/main" id="{130647D7-7EA2-4621-99FE-8E970CB40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Depth of Complete Binary Tree</a:t>
            </a:r>
          </a:p>
        </p:txBody>
      </p:sp>
      <p:sp>
        <p:nvSpPr>
          <p:cNvPr id="162820" name="Rectangle 1028">
            <a:extLst>
              <a:ext uri="{FF2B5EF4-FFF2-40B4-BE49-F238E27FC236}">
                <a16:creationId xmlns:a16="http://schemas.microsoft.com/office/drawing/2014/main" id="{06FAC819-E371-4D61-920C-9941E2616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Given a complete binary tree of N nodes, what is the depth?</a:t>
            </a:r>
          </a:p>
        </p:txBody>
      </p:sp>
      <p:sp>
        <p:nvSpPr>
          <p:cNvPr id="162821" name="Line 1029">
            <a:extLst>
              <a:ext uri="{FF2B5EF4-FFF2-40B4-BE49-F238E27FC236}">
                <a16:creationId xmlns:a16="http://schemas.microsoft.com/office/drawing/2014/main" id="{52CDF27A-AD29-4396-B60F-1C740324EB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429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2" name="Oval 1030">
            <a:extLst>
              <a:ext uri="{FF2B5EF4-FFF2-40B4-BE49-F238E27FC236}">
                <a16:creationId xmlns:a16="http://schemas.microsoft.com/office/drawing/2014/main" id="{B2ADDBF9-18D1-4883-B93E-71AC935C4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9624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3" name="Oval 1031">
            <a:extLst>
              <a:ext uri="{FF2B5EF4-FFF2-40B4-BE49-F238E27FC236}">
                <a16:creationId xmlns:a16="http://schemas.microsoft.com/office/drawing/2014/main" id="{3D342B0D-FC6C-4771-A676-4BD8A2CA4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624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4" name="Oval 1032">
            <a:extLst>
              <a:ext uri="{FF2B5EF4-FFF2-40B4-BE49-F238E27FC236}">
                <a16:creationId xmlns:a16="http://schemas.microsoft.com/office/drawing/2014/main" id="{DD619865-3AC5-4DCA-9574-D87E1B2F2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5" name="Oval 1033">
            <a:extLst>
              <a:ext uri="{FF2B5EF4-FFF2-40B4-BE49-F238E27FC236}">
                <a16:creationId xmlns:a16="http://schemas.microsoft.com/office/drawing/2014/main" id="{F0CBAC85-ED7A-410D-8CB1-57897470F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766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6" name="Line 1034">
            <a:extLst>
              <a:ext uri="{FF2B5EF4-FFF2-40B4-BE49-F238E27FC236}">
                <a16:creationId xmlns:a16="http://schemas.microsoft.com/office/drawing/2014/main" id="{5B2DF007-403F-4245-B367-9E2F63ABC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048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7" name="Line 1035">
            <a:extLst>
              <a:ext uri="{FF2B5EF4-FFF2-40B4-BE49-F238E27FC236}">
                <a16:creationId xmlns:a16="http://schemas.microsoft.com/office/drawing/2014/main" id="{C2F33176-A66B-4EF4-A851-510F3919ED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2971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8" name="Oval 1036">
            <a:extLst>
              <a:ext uri="{FF2B5EF4-FFF2-40B4-BE49-F238E27FC236}">
                <a16:creationId xmlns:a16="http://schemas.microsoft.com/office/drawing/2014/main" id="{EE4B3231-502E-48B0-8DFD-0ECFF441D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05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9" name="Oval 1037">
            <a:extLst>
              <a:ext uri="{FF2B5EF4-FFF2-40B4-BE49-F238E27FC236}">
                <a16:creationId xmlns:a16="http://schemas.microsoft.com/office/drawing/2014/main" id="{57073F85-5208-4FE1-A388-907EA09EF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8194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30" name="Line 1038">
            <a:extLst>
              <a:ext uri="{FF2B5EF4-FFF2-40B4-BE49-F238E27FC236}">
                <a16:creationId xmlns:a16="http://schemas.microsoft.com/office/drawing/2014/main" id="{E14B49A9-366E-429D-BB42-30879EEEB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657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31" name="Line 1039">
            <a:extLst>
              <a:ext uri="{FF2B5EF4-FFF2-40B4-BE49-F238E27FC236}">
                <a16:creationId xmlns:a16="http://schemas.microsoft.com/office/drawing/2014/main" id="{42185AFA-D753-4F8C-B3A6-22F75BB463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3657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32" name="Oval 1040">
            <a:extLst>
              <a:ext uri="{FF2B5EF4-FFF2-40B4-BE49-F238E27FC236}">
                <a16:creationId xmlns:a16="http://schemas.microsoft.com/office/drawing/2014/main" id="{C5DA27C5-6D39-4B55-BC35-C998A3A5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1910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33" name="Oval 1041">
            <a:extLst>
              <a:ext uri="{FF2B5EF4-FFF2-40B4-BE49-F238E27FC236}">
                <a16:creationId xmlns:a16="http://schemas.microsoft.com/office/drawing/2014/main" id="{2AB49478-AC23-454E-B7D9-0B677676F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910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34" name="Oval 1042">
            <a:extLst>
              <a:ext uri="{FF2B5EF4-FFF2-40B4-BE49-F238E27FC236}">
                <a16:creationId xmlns:a16="http://schemas.microsoft.com/office/drawing/2014/main" id="{B6B49B81-4065-48A8-864E-F618E0C0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05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35" name="Line 1043">
            <a:extLst>
              <a:ext uri="{FF2B5EF4-FFF2-40B4-BE49-F238E27FC236}">
                <a16:creationId xmlns:a16="http://schemas.microsoft.com/office/drawing/2014/main" id="{C24A0678-AE62-44FB-9D20-43DDD6061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657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36" name="Line 1044">
            <a:extLst>
              <a:ext uri="{FF2B5EF4-FFF2-40B4-BE49-F238E27FC236}">
                <a16:creationId xmlns:a16="http://schemas.microsoft.com/office/drawing/2014/main" id="{874B93CB-20CF-4D99-829B-8BBF4E472C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657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37" name="Oval 1045">
            <a:extLst>
              <a:ext uri="{FF2B5EF4-FFF2-40B4-BE49-F238E27FC236}">
                <a16:creationId xmlns:a16="http://schemas.microsoft.com/office/drawing/2014/main" id="{A8B7F015-6D99-4398-89E7-CA19A6E51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38" name="Oval 1046">
            <a:extLst>
              <a:ext uri="{FF2B5EF4-FFF2-40B4-BE49-F238E27FC236}">
                <a16:creationId xmlns:a16="http://schemas.microsoft.com/office/drawing/2014/main" id="{F2798C19-4CF3-4057-B190-2A3003DEB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39" name="Oval 1047">
            <a:extLst>
              <a:ext uri="{FF2B5EF4-FFF2-40B4-BE49-F238E27FC236}">
                <a16:creationId xmlns:a16="http://schemas.microsoft.com/office/drawing/2014/main" id="{4367D5EE-2074-4E40-9B0B-0F915F430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05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40" name="Text Box 1048">
            <a:extLst>
              <a:ext uri="{FF2B5EF4-FFF2-40B4-BE49-F238E27FC236}">
                <a16:creationId xmlns:a16="http://schemas.microsoft.com/office/drawing/2014/main" id="{32055A02-AA3B-4C17-A00A-396EB34B4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9" y="4156076"/>
            <a:ext cx="8883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D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N = 1</a:t>
            </a:r>
          </a:p>
        </p:txBody>
      </p:sp>
      <p:sp>
        <p:nvSpPr>
          <p:cNvPr id="162841" name="Text Box 1049">
            <a:extLst>
              <a:ext uri="{FF2B5EF4-FFF2-40B4-BE49-F238E27FC236}">
                <a16:creationId xmlns:a16="http://schemas.microsoft.com/office/drawing/2014/main" id="{0DB6B91E-7092-4C88-969D-B91DC08EF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39" y="4435476"/>
            <a:ext cx="8883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D 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N = 3</a:t>
            </a:r>
          </a:p>
        </p:txBody>
      </p:sp>
      <p:sp>
        <p:nvSpPr>
          <p:cNvPr id="162842" name="Text Box 1050">
            <a:extLst>
              <a:ext uri="{FF2B5EF4-FFF2-40B4-BE49-F238E27FC236}">
                <a16:creationId xmlns:a16="http://schemas.microsoft.com/office/drawing/2014/main" id="{C6FD2833-0CA0-47D5-A1F4-87C4AE4C9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9" y="4816476"/>
            <a:ext cx="8883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D =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N = 7</a:t>
            </a:r>
          </a:p>
        </p:txBody>
      </p:sp>
      <p:sp>
        <p:nvSpPr>
          <p:cNvPr id="162843" name="Line 1051">
            <a:extLst>
              <a:ext uri="{FF2B5EF4-FFF2-40B4-BE49-F238E27FC236}">
                <a16:creationId xmlns:a16="http://schemas.microsoft.com/office/drawing/2014/main" id="{C93F28E4-4310-4CF4-A19C-A4BFAA88F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429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44" name="Oval 1052">
            <a:extLst>
              <a:ext uri="{FF2B5EF4-FFF2-40B4-BE49-F238E27FC236}">
                <a16:creationId xmlns:a16="http://schemas.microsoft.com/office/drawing/2014/main" id="{630D8F39-B88E-4BF6-BD8A-521040E54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45" name="Oval 1053">
            <a:extLst>
              <a:ext uri="{FF2B5EF4-FFF2-40B4-BE49-F238E27FC236}">
                <a16:creationId xmlns:a16="http://schemas.microsoft.com/office/drawing/2014/main" id="{9548952C-CD87-4640-A432-331679D4E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46" name="Text Box 1054">
            <a:extLst>
              <a:ext uri="{FF2B5EF4-FFF2-40B4-BE49-F238E27FC236}">
                <a16:creationId xmlns:a16="http://schemas.microsoft.com/office/drawing/2014/main" id="{1C753F43-DEEE-4DB1-BBFE-D88959E4A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9" y="4435476"/>
            <a:ext cx="8883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D =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N = 2</a:t>
            </a:r>
          </a:p>
        </p:txBody>
      </p:sp>
      <p:sp>
        <p:nvSpPr>
          <p:cNvPr id="162847" name="Line 1055">
            <a:extLst>
              <a:ext uri="{FF2B5EF4-FFF2-40B4-BE49-F238E27FC236}">
                <a16:creationId xmlns:a16="http://schemas.microsoft.com/office/drawing/2014/main" id="{D2C0E27C-E278-410C-B7D7-EAB5C9904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3124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48" name="Line 1056">
            <a:extLst>
              <a:ext uri="{FF2B5EF4-FFF2-40B4-BE49-F238E27FC236}">
                <a16:creationId xmlns:a16="http://schemas.microsoft.com/office/drawing/2014/main" id="{0FED8110-4703-4C3A-A118-11F244E6BB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3048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49" name="Oval 1057">
            <a:extLst>
              <a:ext uri="{FF2B5EF4-FFF2-40B4-BE49-F238E27FC236}">
                <a16:creationId xmlns:a16="http://schemas.microsoft.com/office/drawing/2014/main" id="{86A4057F-5896-478D-BB62-5EB6BABCF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35814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50" name="Oval 1058">
            <a:extLst>
              <a:ext uri="{FF2B5EF4-FFF2-40B4-BE49-F238E27FC236}">
                <a16:creationId xmlns:a16="http://schemas.microsoft.com/office/drawing/2014/main" id="{93959759-CC8C-421C-9B66-9258458C3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8956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51" name="Oval 1059">
            <a:extLst>
              <a:ext uri="{FF2B5EF4-FFF2-40B4-BE49-F238E27FC236}">
                <a16:creationId xmlns:a16="http://schemas.microsoft.com/office/drawing/2014/main" id="{A9136571-7523-405C-A29F-37C063CE2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35814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52" name="Line 1060">
            <a:extLst>
              <a:ext uri="{FF2B5EF4-FFF2-40B4-BE49-F238E27FC236}">
                <a16:creationId xmlns:a16="http://schemas.microsoft.com/office/drawing/2014/main" id="{9EE9EC4C-E387-4AC0-940C-D9FE27CC44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6800" y="3733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53" name="Oval 1061">
            <a:extLst>
              <a:ext uri="{FF2B5EF4-FFF2-40B4-BE49-F238E27FC236}">
                <a16:creationId xmlns:a16="http://schemas.microsoft.com/office/drawing/2014/main" id="{97263D5A-DD5A-441E-B06B-E26463C2C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267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54" name="Oval 1062">
            <a:extLst>
              <a:ext uri="{FF2B5EF4-FFF2-40B4-BE49-F238E27FC236}">
                <a16:creationId xmlns:a16="http://schemas.microsoft.com/office/drawing/2014/main" id="{EB9F3056-4846-450C-85D9-039DA24AF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5814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55" name="Text Box 1063">
            <a:extLst>
              <a:ext uri="{FF2B5EF4-FFF2-40B4-BE49-F238E27FC236}">
                <a16:creationId xmlns:a16="http://schemas.microsoft.com/office/drawing/2014/main" id="{B4E298C7-6659-46D5-AA46-B38D8B014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539" y="4800601"/>
            <a:ext cx="8883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D =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N = 4</a:t>
            </a:r>
          </a:p>
        </p:txBody>
      </p:sp>
      <p:sp>
        <p:nvSpPr>
          <p:cNvPr id="162856" name="Text Box 1064">
            <a:extLst>
              <a:ext uri="{FF2B5EF4-FFF2-40B4-BE49-F238E27FC236}">
                <a16:creationId xmlns:a16="http://schemas.microsoft.com/office/drawing/2014/main" id="{A0A61BED-1CA1-4733-BE90-98B01F83F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5734051"/>
            <a:ext cx="4903788" cy="5889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</a:rPr>
              <a:t>D = floor(log N) = O(log N)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39" name="Line 27">
            <a:extLst>
              <a:ext uri="{FF2B5EF4-FFF2-40B4-BE49-F238E27FC236}">
                <a16:creationId xmlns:a16="http://schemas.microsoft.com/office/drawing/2014/main" id="{824A0A65-CD19-4061-A272-474A7F678B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7187E786-E9CC-4124-810A-0620000DC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Depth of Binary Tree</a:t>
            </a:r>
          </a:p>
        </p:txBody>
      </p:sp>
      <p:sp>
        <p:nvSpPr>
          <p:cNvPr id="166916" name="Rectangle 4">
            <a:extLst>
              <a:ext uri="{FF2B5EF4-FFF2-40B4-BE49-F238E27FC236}">
                <a16:creationId xmlns:a16="http://schemas.microsoft.com/office/drawing/2014/main" id="{97BECF9A-FF10-4FC1-9E28-150970F4B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Given a binary tree of N nodes, what is the maximum possible depth?</a:t>
            </a:r>
          </a:p>
        </p:txBody>
      </p:sp>
      <p:sp>
        <p:nvSpPr>
          <p:cNvPr id="166917" name="Line 5">
            <a:extLst>
              <a:ext uri="{FF2B5EF4-FFF2-40B4-BE49-F238E27FC236}">
                <a16:creationId xmlns:a16="http://schemas.microsoft.com/office/drawing/2014/main" id="{E1002E47-3FC6-48BC-B5AF-A712B51F1E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429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19" name="Oval 7">
            <a:extLst>
              <a:ext uri="{FF2B5EF4-FFF2-40B4-BE49-F238E27FC236}">
                <a16:creationId xmlns:a16="http://schemas.microsoft.com/office/drawing/2014/main" id="{787B2312-B556-45A7-9939-8BC02A81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624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0" name="Oval 8">
            <a:extLst>
              <a:ext uri="{FF2B5EF4-FFF2-40B4-BE49-F238E27FC236}">
                <a16:creationId xmlns:a16="http://schemas.microsoft.com/office/drawing/2014/main" id="{CF8C564E-4FCF-4860-A48F-CB23E8A93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1" name="Oval 9">
            <a:extLst>
              <a:ext uri="{FF2B5EF4-FFF2-40B4-BE49-F238E27FC236}">
                <a16:creationId xmlns:a16="http://schemas.microsoft.com/office/drawing/2014/main" id="{96D8635D-CF3D-4C50-B3BF-3BCC6CB06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766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3" name="Line 11">
            <a:extLst>
              <a:ext uri="{FF2B5EF4-FFF2-40B4-BE49-F238E27FC236}">
                <a16:creationId xmlns:a16="http://schemas.microsoft.com/office/drawing/2014/main" id="{EF4940E7-7DA7-4404-805A-C44E5D8DC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495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5" name="Oval 13">
            <a:extLst>
              <a:ext uri="{FF2B5EF4-FFF2-40B4-BE49-F238E27FC236}">
                <a16:creationId xmlns:a16="http://schemas.microsoft.com/office/drawing/2014/main" id="{5E67D91C-C497-4C88-AEDE-643CE112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029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36" name="Text Box 24">
            <a:extLst>
              <a:ext uri="{FF2B5EF4-FFF2-40B4-BE49-F238E27FC236}">
                <a16:creationId xmlns:a16="http://schemas.microsoft.com/office/drawing/2014/main" id="{B8F3E724-6342-43D6-B4BF-D903BDAF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9" y="4156076"/>
            <a:ext cx="8883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D =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N = 1</a:t>
            </a:r>
          </a:p>
        </p:txBody>
      </p:sp>
      <p:sp>
        <p:nvSpPr>
          <p:cNvPr id="166937" name="Text Box 25">
            <a:extLst>
              <a:ext uri="{FF2B5EF4-FFF2-40B4-BE49-F238E27FC236}">
                <a16:creationId xmlns:a16="http://schemas.microsoft.com/office/drawing/2014/main" id="{49F20ED4-868C-42B5-B4D7-797349437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39" y="4435476"/>
            <a:ext cx="8883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D =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N = 3</a:t>
            </a:r>
          </a:p>
        </p:txBody>
      </p:sp>
      <p:sp>
        <p:nvSpPr>
          <p:cNvPr id="166940" name="Oval 28">
            <a:extLst>
              <a:ext uri="{FF2B5EF4-FFF2-40B4-BE49-F238E27FC236}">
                <a16:creationId xmlns:a16="http://schemas.microsoft.com/office/drawing/2014/main" id="{35DC79BF-7482-4C11-92E9-A872961DF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648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43" name="Line 31">
            <a:extLst>
              <a:ext uri="{FF2B5EF4-FFF2-40B4-BE49-F238E27FC236}">
                <a16:creationId xmlns:a16="http://schemas.microsoft.com/office/drawing/2014/main" id="{B21825EA-ED10-44F9-8C4D-39E57AACB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257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44" name="Line 32">
            <a:extLst>
              <a:ext uri="{FF2B5EF4-FFF2-40B4-BE49-F238E27FC236}">
                <a16:creationId xmlns:a16="http://schemas.microsoft.com/office/drawing/2014/main" id="{7501D415-29D1-4A7F-BE1B-D5D87BB6D7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3048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46" name="Oval 34">
            <a:extLst>
              <a:ext uri="{FF2B5EF4-FFF2-40B4-BE49-F238E27FC236}">
                <a16:creationId xmlns:a16="http://schemas.microsoft.com/office/drawing/2014/main" id="{92F0DBDB-60A3-4ABB-8313-EE6C2B0CD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8956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47" name="Oval 35">
            <a:extLst>
              <a:ext uri="{FF2B5EF4-FFF2-40B4-BE49-F238E27FC236}">
                <a16:creationId xmlns:a16="http://schemas.microsoft.com/office/drawing/2014/main" id="{6AC472EC-F532-424B-B8B4-8BF2AAAE5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7150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48" name="Line 36">
            <a:extLst>
              <a:ext uri="{FF2B5EF4-FFF2-40B4-BE49-F238E27FC236}">
                <a16:creationId xmlns:a16="http://schemas.microsoft.com/office/drawing/2014/main" id="{713FC58A-D1CC-4416-B2A3-0E51DC18B8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733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49" name="Oval 37">
            <a:extLst>
              <a:ext uri="{FF2B5EF4-FFF2-40B4-BE49-F238E27FC236}">
                <a16:creationId xmlns:a16="http://schemas.microsoft.com/office/drawing/2014/main" id="{A5358BE5-E3FA-4FC2-82CC-5268D0B1F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50" name="Oval 38">
            <a:extLst>
              <a:ext uri="{FF2B5EF4-FFF2-40B4-BE49-F238E27FC236}">
                <a16:creationId xmlns:a16="http://schemas.microsoft.com/office/drawing/2014/main" id="{50F24FE6-E95C-44BA-8DB0-6F6B9D50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5814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51" name="Text Box 39">
            <a:extLst>
              <a:ext uri="{FF2B5EF4-FFF2-40B4-BE49-F238E27FC236}">
                <a16:creationId xmlns:a16="http://schemas.microsoft.com/office/drawing/2014/main" id="{BD2B5F54-24CD-42F1-8B3F-4D72E6B92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539" y="4800601"/>
            <a:ext cx="8883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D = 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N = 5</a:t>
            </a:r>
          </a:p>
        </p:txBody>
      </p:sp>
      <p:sp>
        <p:nvSpPr>
          <p:cNvPr id="166952" name="Text Box 40">
            <a:extLst>
              <a:ext uri="{FF2B5EF4-FFF2-40B4-BE49-F238E27FC236}">
                <a16:creationId xmlns:a16="http://schemas.microsoft.com/office/drawing/2014/main" id="{74C5DAC9-6A0A-485E-8237-60FC0732C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6" y="5734051"/>
            <a:ext cx="1878013" cy="5889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</a:rPr>
              <a:t>D = O(N)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>
            <a:extLst>
              <a:ext uri="{FF2B5EF4-FFF2-40B4-BE49-F238E27FC236}">
                <a16:creationId xmlns:a16="http://schemas.microsoft.com/office/drawing/2014/main" id="{A0C8B0E5-EEC7-49D4-8E70-392A8F4F2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Binary trees contain nodes.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Each node may have a left child and a right child.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If you start from any node and move upward, you will eventually reach the root.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Every node except the root has one parent. The root has no parent.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Complete binary trees require the nodes to fill in each level from left-to-right before starting the next level.</a:t>
            </a:r>
          </a:p>
        </p:txBody>
      </p:sp>
      <p:sp>
        <p:nvSpPr>
          <p:cNvPr id="71684" name="Rectangle 1028">
            <a:extLst>
              <a:ext uri="{FF2B5EF4-FFF2-40B4-BE49-F238E27FC236}">
                <a16:creationId xmlns:a16="http://schemas.microsoft.com/office/drawing/2014/main" id="{FC037EEF-35F7-4ED9-AFBB-74214DED4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   Summary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910A1577-254F-BF4A-A889-F016E5A3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AA35636F-9B3B-4353-90D7-ED9FC5B0C8A5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35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F3BE7A6-1529-344C-AF95-75DA121B3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Binary Search Trees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88647369-406D-CD41-AC89-A2ACDB833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defRPr/>
            </a:pPr>
            <a:r>
              <a:rPr lang="en-US" altLang="tr-TR" sz="2800"/>
              <a:t>An important application of binary trees is their use in searching.</a:t>
            </a:r>
          </a:p>
          <a:p>
            <a:pPr marL="533400" indent="-533400" algn="just" eaLnBrk="1" hangingPunct="1">
              <a:defRPr/>
            </a:pPr>
            <a:r>
              <a:rPr lang="en-US" altLang="tr-TR" sz="2800" b="1" i="1">
                <a:solidFill>
                  <a:srgbClr val="FF0000"/>
                </a:solidFill>
                <a:ea typeface="Times New Roman" charset="0"/>
                <a:cs typeface="Times New Roman" charset="0"/>
              </a:rPr>
              <a:t>Binary search tree</a:t>
            </a:r>
            <a:r>
              <a:rPr lang="en-US" altLang="tr-TR" sz="2800" b="1">
                <a:solidFill>
                  <a:srgbClr val="FF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tr-TR" sz="2800">
                <a:ea typeface="Times New Roman" charset="0"/>
                <a:cs typeface="Times New Roman" charset="0"/>
              </a:rPr>
              <a:t>is a binary tree in which every  node X contains a data value that satisfies the following:</a:t>
            </a:r>
          </a:p>
          <a:p>
            <a:pPr marL="914400" lvl="1" indent="-457200" algn="just" eaLnBrk="1" hangingPunct="1">
              <a:buFontTx/>
              <a:buAutoNum type="alphaLcParenR"/>
              <a:defRPr/>
            </a:pPr>
            <a:r>
              <a:rPr lang="en-US" altLang="tr-TR" sz="2400">
                <a:ea typeface="Times New Roman" charset="0"/>
                <a:cs typeface="Times New Roman" charset="0"/>
              </a:rPr>
              <a:t>all data values in its left subtree are smaller than the data value in X</a:t>
            </a:r>
            <a:r>
              <a:rPr lang="en-US" altLang="tr-TR" sz="2400"/>
              <a:t> </a:t>
            </a:r>
          </a:p>
          <a:p>
            <a:pPr marL="914400" lvl="1" indent="-457200" algn="just" eaLnBrk="1" hangingPunct="1">
              <a:buFontTx/>
              <a:buAutoNum type="alphaLcParenR"/>
              <a:defRPr/>
            </a:pPr>
            <a:r>
              <a:rPr lang="en-US" altLang="tr-TR" sz="2400"/>
              <a:t>the data value in X is smaller than all the values in its right subtree.</a:t>
            </a:r>
          </a:p>
          <a:p>
            <a:pPr marL="914400" lvl="1" indent="-457200" algn="just" eaLnBrk="1" hangingPunct="1">
              <a:buFontTx/>
              <a:buAutoNum type="alphaLcParenR"/>
              <a:defRPr/>
            </a:pPr>
            <a:r>
              <a:rPr lang="en-US" altLang="tr-TR" sz="2400"/>
              <a:t>the left and right subtrees are also binary search tees.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3CDED754-94D4-F342-B992-173786F9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420243BF-45CE-4CCE-BE38-DD864FA42692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36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E0E6A05-23D9-3A4A-8AD8-777CCFC9B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/>
              <a:t>Example</a:t>
            </a:r>
          </a:p>
        </p:txBody>
      </p:sp>
      <p:grpSp>
        <p:nvGrpSpPr>
          <p:cNvPr id="81923" name="Group 30">
            <a:extLst>
              <a:ext uri="{FF2B5EF4-FFF2-40B4-BE49-F238E27FC236}">
                <a16:creationId xmlns:a16="http://schemas.microsoft.com/office/drawing/2014/main" id="{30E3852F-8F22-4AEF-9E15-1589223712AE}"/>
              </a:ext>
            </a:extLst>
          </p:cNvPr>
          <p:cNvGrpSpPr>
            <a:grpSpLocks/>
          </p:cNvGrpSpPr>
          <p:nvPr/>
        </p:nvGrpSpPr>
        <p:grpSpPr bwMode="auto">
          <a:xfrm>
            <a:off x="2106614" y="1184276"/>
            <a:ext cx="3074987" cy="3540125"/>
            <a:chOff x="367" y="746"/>
            <a:chExt cx="1588" cy="1588"/>
          </a:xfrm>
        </p:grpSpPr>
        <p:sp>
          <p:nvSpPr>
            <p:cNvPr id="52245" name="Oval 4">
              <a:extLst>
                <a:ext uri="{FF2B5EF4-FFF2-40B4-BE49-F238E27FC236}">
                  <a16:creationId xmlns:a16="http://schemas.microsoft.com/office/drawing/2014/main" id="{310FE966-5561-6D4F-9019-F85A71656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74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52246" name="Oval 5">
              <a:extLst>
                <a:ext uri="{FF2B5EF4-FFF2-40B4-BE49-F238E27FC236}">
                  <a16:creationId xmlns:a16="http://schemas.microsoft.com/office/drawing/2014/main" id="{D00D1FC0-F9DE-A348-B2B6-83D263198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119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2247" name="Oval 6">
              <a:extLst>
                <a:ext uri="{FF2B5EF4-FFF2-40B4-BE49-F238E27FC236}">
                  <a16:creationId xmlns:a16="http://schemas.microsoft.com/office/drawing/2014/main" id="{EF419A59-05E2-484E-A829-9AEA0B40B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52248" name="Oval 7">
              <a:extLst>
                <a:ext uri="{FF2B5EF4-FFF2-40B4-BE49-F238E27FC236}">
                  <a16:creationId xmlns:a16="http://schemas.microsoft.com/office/drawing/2014/main" id="{FE0CEAE3-CF24-5B48-9DA1-61E640310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2249" name="Oval 8">
              <a:extLst>
                <a:ext uri="{FF2B5EF4-FFF2-40B4-BE49-F238E27FC236}">
                  <a16:creationId xmlns:a16="http://schemas.microsoft.com/office/drawing/2014/main" id="{4D16C167-6402-CD40-85BF-EF6164662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2250" name="Oval 9">
              <a:extLst>
                <a:ext uri="{FF2B5EF4-FFF2-40B4-BE49-F238E27FC236}">
                  <a16:creationId xmlns:a16="http://schemas.microsoft.com/office/drawing/2014/main" id="{EB4E0EE3-ABB1-1240-A29C-F353F5394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21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2251" name="Line 10">
              <a:extLst>
                <a:ext uri="{FF2B5EF4-FFF2-40B4-BE49-F238E27FC236}">
                  <a16:creationId xmlns:a16="http://schemas.microsoft.com/office/drawing/2014/main" id="{821E98DB-51F4-A845-917C-449DF20F4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4" y="141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52" name="Line 11">
              <a:extLst>
                <a:ext uri="{FF2B5EF4-FFF2-40B4-BE49-F238E27FC236}">
                  <a16:creationId xmlns:a16="http://schemas.microsoft.com/office/drawing/2014/main" id="{5010CE01-3587-914F-956B-5D7F67330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1" y="1856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53" name="Line 12">
              <a:extLst>
                <a:ext uri="{FF2B5EF4-FFF2-40B4-BE49-F238E27FC236}">
                  <a16:creationId xmlns:a16="http://schemas.microsoft.com/office/drawing/2014/main" id="{DF250B32-2209-6446-A19D-A33C36FD1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95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54" name="Line 13">
              <a:extLst>
                <a:ext uri="{FF2B5EF4-FFF2-40B4-BE49-F238E27FC236}">
                  <a16:creationId xmlns:a16="http://schemas.microsoft.com/office/drawing/2014/main" id="{4547EACD-E5B9-6044-867B-897801F15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1394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55" name="Line 14">
              <a:extLst>
                <a:ext uri="{FF2B5EF4-FFF2-40B4-BE49-F238E27FC236}">
                  <a16:creationId xmlns:a16="http://schemas.microsoft.com/office/drawing/2014/main" id="{83FDA55F-1127-8E45-8855-1B8626E20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94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81924" name="Group 31">
            <a:extLst>
              <a:ext uri="{FF2B5EF4-FFF2-40B4-BE49-F238E27FC236}">
                <a16:creationId xmlns:a16="http://schemas.microsoft.com/office/drawing/2014/main" id="{79EC74AD-2AB0-461D-8FD8-D50218DA76CD}"/>
              </a:ext>
            </a:extLst>
          </p:cNvPr>
          <p:cNvGrpSpPr>
            <a:grpSpLocks/>
          </p:cNvGrpSpPr>
          <p:nvPr/>
        </p:nvGrpSpPr>
        <p:grpSpPr bwMode="auto">
          <a:xfrm>
            <a:off x="6484938" y="1219200"/>
            <a:ext cx="3040062" cy="3581400"/>
            <a:chOff x="3125" y="768"/>
            <a:chExt cx="1588" cy="1593"/>
          </a:xfrm>
        </p:grpSpPr>
        <p:sp>
          <p:nvSpPr>
            <p:cNvPr id="52232" name="Oval 15">
              <a:extLst>
                <a:ext uri="{FF2B5EF4-FFF2-40B4-BE49-F238E27FC236}">
                  <a16:creationId xmlns:a16="http://schemas.microsoft.com/office/drawing/2014/main" id="{BBA0A570-F16F-7443-AA05-86ABF916A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6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52233" name="Oval 16">
              <a:extLst>
                <a:ext uri="{FF2B5EF4-FFF2-40B4-BE49-F238E27FC236}">
                  <a16:creationId xmlns:a16="http://schemas.microsoft.com/office/drawing/2014/main" id="{A71DA62E-9D66-7F4A-B1E3-A6C721DB6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122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2234" name="Oval 17">
              <a:extLst>
                <a:ext uri="{FF2B5EF4-FFF2-40B4-BE49-F238E27FC236}">
                  <a16:creationId xmlns:a16="http://schemas.microsoft.com/office/drawing/2014/main" id="{90FDBE27-4F17-D346-83AA-D4E7814DC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122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52235" name="Oval 18">
              <a:extLst>
                <a:ext uri="{FF2B5EF4-FFF2-40B4-BE49-F238E27FC236}">
                  <a16:creationId xmlns:a16="http://schemas.microsoft.com/office/drawing/2014/main" id="{897BB2DC-E687-7A4F-AEDE-646514948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2236" name="Oval 19">
              <a:extLst>
                <a:ext uri="{FF2B5EF4-FFF2-40B4-BE49-F238E27FC236}">
                  <a16:creationId xmlns:a16="http://schemas.microsoft.com/office/drawing/2014/main" id="{667BE48D-9FBF-EA45-8292-B58320A88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2237" name="Oval 20">
              <a:extLst>
                <a:ext uri="{FF2B5EF4-FFF2-40B4-BE49-F238E27FC236}">
                  <a16:creationId xmlns:a16="http://schemas.microsoft.com/office/drawing/2014/main" id="{F57E7F45-CD84-D348-BDDE-F899E7FD1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2238" name="Line 21">
              <a:extLst>
                <a:ext uri="{FF2B5EF4-FFF2-40B4-BE49-F238E27FC236}">
                  <a16:creationId xmlns:a16="http://schemas.microsoft.com/office/drawing/2014/main" id="{5F1D286F-F9BE-F142-B110-9AC863599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2" y="1438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39" name="Line 22">
              <a:extLst>
                <a:ext uri="{FF2B5EF4-FFF2-40B4-BE49-F238E27FC236}">
                  <a16:creationId xmlns:a16="http://schemas.microsoft.com/office/drawing/2014/main" id="{C0D86C41-35F9-724F-9CC4-96CF50C8F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1" y="1891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40" name="Line 23">
              <a:extLst>
                <a:ext uri="{FF2B5EF4-FFF2-40B4-BE49-F238E27FC236}">
                  <a16:creationId xmlns:a16="http://schemas.microsoft.com/office/drawing/2014/main" id="{F2D8630E-7A60-5C45-A4BB-D07B6EB55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4" y="973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41" name="Line 24">
              <a:extLst>
                <a:ext uri="{FF2B5EF4-FFF2-40B4-BE49-F238E27FC236}">
                  <a16:creationId xmlns:a16="http://schemas.microsoft.com/office/drawing/2014/main" id="{980D0680-48AC-D442-82EC-59ED85EA7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1421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42" name="Line 25">
              <a:extLst>
                <a:ext uri="{FF2B5EF4-FFF2-40B4-BE49-F238E27FC236}">
                  <a16:creationId xmlns:a16="http://schemas.microsoft.com/office/drawing/2014/main" id="{BF6281AE-21C0-0D46-B7B7-A0857F9AE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" y="965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2243" name="Oval 26">
              <a:extLst>
                <a:ext uri="{FF2B5EF4-FFF2-40B4-BE49-F238E27FC236}">
                  <a16:creationId xmlns:a16="http://schemas.microsoft.com/office/drawing/2014/main" id="{16EFDD45-15D3-534E-881F-96E874062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52244" name="Line 27">
              <a:extLst>
                <a:ext uri="{FF2B5EF4-FFF2-40B4-BE49-F238E27FC236}">
                  <a16:creationId xmlns:a16="http://schemas.microsoft.com/office/drawing/2014/main" id="{2E4D6340-6735-ED4F-B63A-84FDA49F4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7" y="1882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52230" name="Text Box 28">
            <a:extLst>
              <a:ext uri="{FF2B5EF4-FFF2-40B4-BE49-F238E27FC236}">
                <a16:creationId xmlns:a16="http://schemas.microsoft.com/office/drawing/2014/main" id="{07E02622-18B5-F140-A7FA-AE67E1B55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10201"/>
            <a:ext cx="245988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  <a:latin typeface="Arial" charset="0"/>
              </a:rPr>
              <a:t>A </a:t>
            </a:r>
            <a:r>
              <a:rPr lang="en-US" altLang="tr-TR" sz="2000" i="1">
                <a:solidFill>
                  <a:srgbClr val="000000"/>
                </a:solidFill>
                <a:latin typeface="Arial" charset="0"/>
              </a:rPr>
              <a:t>binary search tree</a:t>
            </a:r>
          </a:p>
        </p:txBody>
      </p:sp>
      <p:sp>
        <p:nvSpPr>
          <p:cNvPr id="52231" name="Text Box 29">
            <a:extLst>
              <a:ext uri="{FF2B5EF4-FFF2-40B4-BE49-F238E27FC236}">
                <a16:creationId xmlns:a16="http://schemas.microsoft.com/office/drawing/2014/main" id="{A04FE413-FE9E-D647-B6F6-AD1BD3417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486401"/>
            <a:ext cx="419100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  <a:latin typeface="Arial" charset="0"/>
              </a:rPr>
              <a:t>Not a </a:t>
            </a:r>
            <a:r>
              <a:rPr lang="en-US" altLang="tr-TR" sz="2000" i="1">
                <a:solidFill>
                  <a:srgbClr val="000000"/>
                </a:solidFill>
                <a:latin typeface="Arial" charset="0"/>
              </a:rPr>
              <a:t>binary search tree, </a:t>
            </a:r>
            <a:r>
              <a:rPr lang="en-US" altLang="tr-TR" sz="2000">
                <a:solidFill>
                  <a:srgbClr val="000000"/>
                </a:solidFill>
                <a:latin typeface="Arial" charset="0"/>
              </a:rPr>
              <a:t>but a</a:t>
            </a:r>
            <a:r>
              <a:rPr lang="en-US" altLang="tr-TR" sz="2000" b="1" i="1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tr-TR" sz="2000" i="1">
                <a:solidFill>
                  <a:srgbClr val="000000"/>
                </a:solidFill>
                <a:latin typeface="Arial" charset="0"/>
              </a:rPr>
              <a:t>binary tree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E5458FD0-A8FC-3544-A1E8-630D4183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9C1F870B-0A3A-4742-8164-3FE25EE1104E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37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79250AA-614D-FC45-B1D3-DF17641B3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458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3200"/>
              <a:t>Binary Search Trees – containing same data</a:t>
            </a:r>
          </a:p>
        </p:txBody>
      </p:sp>
      <p:pic>
        <p:nvPicPr>
          <p:cNvPr id="82947" name="Picture 3">
            <a:extLst>
              <a:ext uri="{FF2B5EF4-FFF2-40B4-BE49-F238E27FC236}">
                <a16:creationId xmlns:a16="http://schemas.microsoft.com/office/drawing/2014/main" id="{7A4B99FB-503C-4B2D-9EE2-D063CD01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733801"/>
            <a:ext cx="281305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4">
            <a:extLst>
              <a:ext uri="{FF2B5EF4-FFF2-40B4-BE49-F238E27FC236}">
                <a16:creationId xmlns:a16="http://schemas.microsoft.com/office/drawing/2014/main" id="{18649B36-B338-4477-9F4D-C6919B871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6" y="1295400"/>
            <a:ext cx="510381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E5E2355D-31FF-BC4F-9560-F652DCC4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01239FDF-CD71-4F0A-8918-401A1A024C9A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38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714945B-4329-6D48-92D7-151816645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Operations on BSTs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7936E05-9E07-B14E-91AB-3F07131F1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/>
              <a:t>Most of the operations on binary trees are O(log</a:t>
            </a:r>
            <a:r>
              <a:rPr lang="en-US" altLang="tr-TR" i="1"/>
              <a:t>N</a:t>
            </a:r>
            <a:r>
              <a:rPr lang="en-US" altLang="tr-TR"/>
              <a:t>).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/>
              <a:t>This is the main motivation for using binary trees rather than using ordinary lists to store</a:t>
            </a:r>
            <a:r>
              <a:rPr lang="en-US" altLang="tr-TR" sz="3200"/>
              <a:t> </a:t>
            </a:r>
            <a:r>
              <a:rPr lang="en-US" altLang="tr-TR"/>
              <a:t>items.</a:t>
            </a:r>
            <a:r>
              <a:rPr lang="en-US" altLang="tr-TR" sz="320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/>
              <a:t>Most of the operations can be implemented using recursion. 	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/>
              <a:t>we generally do not need to worry about running out of stack space, since the average depth of binary search  trees is O(log</a:t>
            </a:r>
            <a:r>
              <a:rPr lang="en-US" altLang="tr-TR" i="1"/>
              <a:t>N</a:t>
            </a:r>
            <a:r>
              <a:rPr lang="en-US" altLang="tr-TR"/>
              <a:t>).</a:t>
            </a:r>
            <a:endParaRPr lang="en-US" altLang="tr-TR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327917A5-D77B-4D4A-8520-FCDC57BA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3390B148-961C-49BF-9E65-5A4D25E20209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39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BE27D71-A323-0F4D-928E-CABAE9446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The BinaryNode class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CE07F0C-171D-884F-8DB6-74DA23D94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915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tr-TR" sz="2000">
              <a:latin typeface="Verdana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template &lt;class </a:t>
            </a:r>
            <a:r>
              <a:rPr lang="en-US" altLang="tr-TR" sz="1800" b="1">
                <a:latin typeface="Courier New" charset="0"/>
              </a:rPr>
              <a:t>T</a:t>
            </a:r>
            <a:r>
              <a:rPr lang="en-US" altLang="tr-TR" sz="1800">
                <a:latin typeface="Courier New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class </a:t>
            </a:r>
            <a:r>
              <a:rPr lang="en-US" altLang="tr-TR" sz="1800" b="1">
                <a:latin typeface="Courier New" charset="0"/>
              </a:rPr>
              <a:t>BinaryNode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</a:t>
            </a:r>
            <a:r>
              <a:rPr lang="en-US" altLang="tr-TR" sz="1800" b="1">
                <a:latin typeface="Courier New" charset="0"/>
              </a:rPr>
              <a:t>T</a:t>
            </a:r>
            <a:r>
              <a:rPr lang="en-US" altLang="tr-TR" sz="1800">
                <a:latin typeface="Courier New" charset="0"/>
              </a:rPr>
              <a:t> element;   // this is the item stored in the node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</a:t>
            </a:r>
            <a:r>
              <a:rPr lang="en-US" altLang="tr-TR" sz="1800" b="1">
                <a:latin typeface="Courier New" charset="0"/>
              </a:rPr>
              <a:t>BinaryNode</a:t>
            </a:r>
            <a:r>
              <a:rPr lang="en-US" altLang="tr-TR" sz="1800">
                <a:latin typeface="Courier New" charset="0"/>
              </a:rPr>
              <a:t> </a:t>
            </a:r>
            <a:r>
              <a:rPr lang="en-US" altLang="tr-TR" sz="1800" b="1">
                <a:latin typeface="Courier New" charset="0"/>
              </a:rPr>
              <a:t>*</a:t>
            </a:r>
            <a:r>
              <a:rPr lang="en-US" altLang="tr-TR" sz="1800">
                <a:latin typeface="Courier New" charset="0"/>
              </a:rPr>
              <a:t>left;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</a:t>
            </a:r>
            <a:r>
              <a:rPr lang="en-US" altLang="tr-TR" sz="1800" b="1">
                <a:latin typeface="Courier New" charset="0"/>
              </a:rPr>
              <a:t>BinaryNode</a:t>
            </a:r>
            <a:r>
              <a:rPr lang="en-US" altLang="tr-TR" sz="1800">
                <a:latin typeface="Courier New" charset="0"/>
              </a:rPr>
              <a:t> </a:t>
            </a:r>
            <a:r>
              <a:rPr lang="en-US" altLang="tr-TR" sz="1800" b="1">
                <a:latin typeface="Courier New" charset="0"/>
              </a:rPr>
              <a:t>*</a:t>
            </a:r>
            <a:r>
              <a:rPr lang="en-US" altLang="tr-TR" sz="1800">
                <a:latin typeface="Courier New" charset="0"/>
              </a:rPr>
              <a:t>right;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tr-TR" sz="180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</a:t>
            </a:r>
            <a:r>
              <a:rPr lang="en-US" altLang="tr-TR" sz="1800" b="1">
                <a:latin typeface="Courier New" charset="0"/>
              </a:rPr>
              <a:t>BinaryNode</a:t>
            </a:r>
            <a:r>
              <a:rPr lang="en-US" altLang="tr-TR" sz="1800">
                <a:latin typeface="Courier New" charset="0"/>
              </a:rPr>
              <a:t>( const </a:t>
            </a:r>
            <a:r>
              <a:rPr lang="en-US" altLang="tr-TR" sz="1800" b="1">
                <a:latin typeface="Courier New" charset="0"/>
              </a:rPr>
              <a:t>T</a:t>
            </a:r>
            <a:r>
              <a:rPr lang="en-US" altLang="tr-TR" sz="1800">
                <a:latin typeface="Courier New" charset="0"/>
              </a:rPr>
              <a:t> &amp; theElement, </a:t>
            </a:r>
            <a:r>
              <a:rPr lang="en-US" altLang="tr-TR" sz="1800" b="1">
                <a:latin typeface="Courier New" charset="0"/>
              </a:rPr>
              <a:t>BinaryNode</a:t>
            </a:r>
            <a:r>
              <a:rPr lang="en-US" altLang="tr-TR" sz="1800">
                <a:latin typeface="Courier New" charset="0"/>
              </a:rPr>
              <a:t> </a:t>
            </a:r>
            <a:r>
              <a:rPr lang="en-US" altLang="tr-TR" sz="1800" b="1">
                <a:latin typeface="Courier New" charset="0"/>
              </a:rPr>
              <a:t>*</a:t>
            </a:r>
            <a:r>
              <a:rPr lang="en-US" altLang="tr-TR" sz="1800">
                <a:latin typeface="Courier New" charset="0"/>
              </a:rPr>
              <a:t>lt,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</a:t>
            </a:r>
            <a:r>
              <a:rPr lang="en-US" altLang="tr-TR" sz="1800" b="1">
                <a:latin typeface="Courier New" charset="0"/>
              </a:rPr>
              <a:t>BinaryNode *</a:t>
            </a:r>
            <a:r>
              <a:rPr lang="en-US" altLang="tr-TR" sz="1800">
                <a:latin typeface="Courier New" charset="0"/>
              </a:rPr>
              <a:t>rt ) </a:t>
            </a:r>
            <a:r>
              <a:rPr lang="en-US" altLang="tr-TR" sz="1800" b="1">
                <a:latin typeface="Courier New" charset="0"/>
              </a:rPr>
              <a:t>:</a:t>
            </a:r>
            <a:r>
              <a:rPr lang="en-US" altLang="tr-TR" sz="1800">
                <a:latin typeface="Courier New" charset="0"/>
              </a:rPr>
              <a:t> element( theElement ), left( lt ),    </a:t>
            </a:r>
            <a:br>
              <a:rPr lang="en-US" altLang="tr-TR" sz="1800">
                <a:latin typeface="Courier New" charset="0"/>
              </a:rPr>
            </a:br>
            <a:r>
              <a:rPr lang="en-US" altLang="tr-TR" sz="1800">
                <a:latin typeface="Courier New" charset="0"/>
              </a:rPr>
              <a:t>   right( rt ) { 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>
            <a:extLst>
              <a:ext uri="{FF2B5EF4-FFF2-40B4-BE49-F238E27FC236}">
                <a16:creationId xmlns:a16="http://schemas.microsoft.com/office/drawing/2014/main" id="{C156AC9D-63DA-CF47-97DC-EC459673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471A866C-0438-463A-B150-4B0470F9D9A7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5940F24-B13D-894D-82E1-497BDC774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Preliminaries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B75F4CB-B647-D841-B211-4088DBE0C0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4419600"/>
            <a:ext cx="7772400" cy="1676400"/>
          </a:xfrm>
        </p:spPr>
        <p:txBody>
          <a:bodyPr/>
          <a:lstStyle/>
          <a:p>
            <a:pPr marL="669925" lvl="1" indent="-325438" eaLnBrk="1" hangingPunct="1">
              <a:defRPr/>
            </a:pPr>
            <a:r>
              <a:rPr lang="en-US" altLang="tr-TR" sz="2400"/>
              <a:t>Node </a:t>
            </a:r>
            <a:r>
              <a:rPr lang="en-US" altLang="tr-TR" sz="2400" i="1"/>
              <a:t>A</a:t>
            </a:r>
            <a:r>
              <a:rPr lang="en-US" altLang="tr-TR" sz="2400"/>
              <a:t> has 6 </a:t>
            </a:r>
            <a:r>
              <a:rPr lang="en-US" altLang="tr-TR" sz="2400" i="1">
                <a:solidFill>
                  <a:srgbClr val="FF0000"/>
                </a:solidFill>
              </a:rPr>
              <a:t>children</a:t>
            </a:r>
            <a:r>
              <a:rPr lang="en-US" altLang="tr-TR" sz="2400"/>
              <a:t>: B, C, D, E, F, G. </a:t>
            </a:r>
          </a:p>
          <a:p>
            <a:pPr marL="669925" lvl="1" indent="-325438" eaLnBrk="1" hangingPunct="1">
              <a:defRPr/>
            </a:pPr>
            <a:r>
              <a:rPr lang="en-US" altLang="tr-TR" sz="2400"/>
              <a:t>B, C, H, I, P, Q, K, L, M, N are </a:t>
            </a:r>
            <a:r>
              <a:rPr lang="en-US" altLang="tr-TR" sz="2400" i="1">
                <a:solidFill>
                  <a:srgbClr val="FF0000"/>
                </a:solidFill>
              </a:rPr>
              <a:t>leaves</a:t>
            </a:r>
            <a:r>
              <a:rPr lang="en-US" altLang="tr-TR" sz="2400">
                <a:solidFill>
                  <a:srgbClr val="FF0000"/>
                </a:solidFill>
              </a:rPr>
              <a:t> </a:t>
            </a:r>
            <a:r>
              <a:rPr lang="en-US" altLang="tr-TR" sz="2400"/>
              <a:t>in the tree above.</a:t>
            </a:r>
          </a:p>
          <a:p>
            <a:pPr marL="669925" lvl="1" indent="-325438" eaLnBrk="1" hangingPunct="1">
              <a:defRPr/>
            </a:pPr>
            <a:r>
              <a:rPr lang="en-US" altLang="tr-TR" sz="2400"/>
              <a:t>K, L, M are </a:t>
            </a:r>
            <a:r>
              <a:rPr lang="en-US" altLang="tr-TR" sz="2400" i="1">
                <a:solidFill>
                  <a:srgbClr val="FF0000"/>
                </a:solidFill>
              </a:rPr>
              <a:t>siblings</a:t>
            </a:r>
            <a:r>
              <a:rPr lang="en-US" altLang="tr-TR" sz="2400"/>
              <a:t> since F is parent of all of them. </a:t>
            </a:r>
            <a:endParaRPr lang="en-US" altLang="tr-TR" sz="2600"/>
          </a:p>
        </p:txBody>
      </p:sp>
      <p:grpSp>
        <p:nvGrpSpPr>
          <p:cNvPr id="32772" name="Group 35">
            <a:extLst>
              <a:ext uri="{FF2B5EF4-FFF2-40B4-BE49-F238E27FC236}">
                <a16:creationId xmlns:a16="http://schemas.microsoft.com/office/drawing/2014/main" id="{69B7933F-0E47-4DDD-A3ED-78753B53A8F4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1143000"/>
            <a:ext cx="7127875" cy="2952750"/>
            <a:chOff x="567" y="618"/>
            <a:chExt cx="4490" cy="1860"/>
          </a:xfrm>
        </p:grpSpPr>
        <p:sp>
          <p:nvSpPr>
            <p:cNvPr id="7174" name="Oval 4">
              <a:extLst>
                <a:ext uri="{FF2B5EF4-FFF2-40B4-BE49-F238E27FC236}">
                  <a16:creationId xmlns:a16="http://schemas.microsoft.com/office/drawing/2014/main" id="{A383163E-D13E-CD4F-8B9D-45CD51F90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61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7175" name="Oval 5">
              <a:extLst>
                <a:ext uri="{FF2B5EF4-FFF2-40B4-BE49-F238E27FC236}">
                  <a16:creationId xmlns:a16="http://schemas.microsoft.com/office/drawing/2014/main" id="{DA3C9996-39D2-1C4D-8E4A-93C5D58AE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16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7176" name="Oval 6">
              <a:extLst>
                <a:ext uri="{FF2B5EF4-FFF2-40B4-BE49-F238E27FC236}">
                  <a16:creationId xmlns:a16="http://schemas.microsoft.com/office/drawing/2014/main" id="{580478FB-7282-A64F-A541-CB6603B75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7177" name="Oval 7">
              <a:extLst>
                <a:ext uri="{FF2B5EF4-FFF2-40B4-BE49-F238E27FC236}">
                  <a16:creationId xmlns:a16="http://schemas.microsoft.com/office/drawing/2014/main" id="{8299E536-1306-294E-9835-60B6F8369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7178" name="Oval 8">
              <a:extLst>
                <a:ext uri="{FF2B5EF4-FFF2-40B4-BE49-F238E27FC236}">
                  <a16:creationId xmlns:a16="http://schemas.microsoft.com/office/drawing/2014/main" id="{335CC765-588B-FE41-B0D4-6DE78E04C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7179" name="Oval 9">
              <a:extLst>
                <a:ext uri="{FF2B5EF4-FFF2-40B4-BE49-F238E27FC236}">
                  <a16:creationId xmlns:a16="http://schemas.microsoft.com/office/drawing/2014/main" id="{8FCC9F60-7244-2346-8D3B-CC9898A85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F</a:t>
              </a:r>
            </a:p>
          </p:txBody>
        </p:sp>
        <p:sp>
          <p:nvSpPr>
            <p:cNvPr id="7180" name="Oval 10">
              <a:extLst>
                <a:ext uri="{FF2B5EF4-FFF2-40B4-BE49-F238E27FC236}">
                  <a16:creationId xmlns:a16="http://schemas.microsoft.com/office/drawing/2014/main" id="{9291A4BE-2B39-F641-A9D8-F6E587B7C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7181" name="Oval 11">
              <a:extLst>
                <a:ext uri="{FF2B5EF4-FFF2-40B4-BE49-F238E27FC236}">
                  <a16:creationId xmlns:a16="http://schemas.microsoft.com/office/drawing/2014/main" id="{22466D3B-3DC3-9F4C-A424-E6C0280C7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H</a:t>
              </a:r>
            </a:p>
          </p:txBody>
        </p:sp>
        <p:sp>
          <p:nvSpPr>
            <p:cNvPr id="7182" name="Oval 12">
              <a:extLst>
                <a:ext uri="{FF2B5EF4-FFF2-40B4-BE49-F238E27FC236}">
                  <a16:creationId xmlns:a16="http://schemas.microsoft.com/office/drawing/2014/main" id="{19F3C20A-82AC-8443-B442-C9ACB86F0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7183" name="Oval 13">
              <a:extLst>
                <a:ext uri="{FF2B5EF4-FFF2-40B4-BE49-F238E27FC236}">
                  <a16:creationId xmlns:a16="http://schemas.microsoft.com/office/drawing/2014/main" id="{3DA864CD-3F74-DE49-91B0-5A04EE044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J</a:t>
              </a:r>
            </a:p>
          </p:txBody>
        </p:sp>
        <p:sp>
          <p:nvSpPr>
            <p:cNvPr id="7184" name="Oval 14">
              <a:extLst>
                <a:ext uri="{FF2B5EF4-FFF2-40B4-BE49-F238E27FC236}">
                  <a16:creationId xmlns:a16="http://schemas.microsoft.com/office/drawing/2014/main" id="{8D1D80A2-D334-434F-B655-67997A8B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K</a:t>
              </a:r>
            </a:p>
          </p:txBody>
        </p:sp>
        <p:sp>
          <p:nvSpPr>
            <p:cNvPr id="7185" name="Oval 15">
              <a:extLst>
                <a:ext uri="{FF2B5EF4-FFF2-40B4-BE49-F238E27FC236}">
                  <a16:creationId xmlns:a16="http://schemas.microsoft.com/office/drawing/2014/main" id="{75CBD60E-B871-D84B-931F-B7D41C9A5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7186" name="Oval 16">
              <a:extLst>
                <a:ext uri="{FF2B5EF4-FFF2-40B4-BE49-F238E27FC236}">
                  <a16:creationId xmlns:a16="http://schemas.microsoft.com/office/drawing/2014/main" id="{B9098BE9-DAE0-144A-925A-1CF2B4AA6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M</a:t>
              </a:r>
            </a:p>
          </p:txBody>
        </p:sp>
        <p:sp>
          <p:nvSpPr>
            <p:cNvPr id="7187" name="Oval 17">
              <a:extLst>
                <a:ext uri="{FF2B5EF4-FFF2-40B4-BE49-F238E27FC236}">
                  <a16:creationId xmlns:a16="http://schemas.microsoft.com/office/drawing/2014/main" id="{37540623-5603-5B41-AFF0-B73843246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7188" name="Line 18">
              <a:extLst>
                <a:ext uri="{FF2B5EF4-FFF2-40B4-BE49-F238E27FC236}">
                  <a16:creationId xmlns:a16="http://schemas.microsoft.com/office/drawing/2014/main" id="{CADAF043-4E42-0340-A590-A166A1E4C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" y="845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89" name="Line 19">
              <a:extLst>
                <a:ext uri="{FF2B5EF4-FFF2-40B4-BE49-F238E27FC236}">
                  <a16:creationId xmlns:a16="http://schemas.microsoft.com/office/drawing/2014/main" id="{1ED6FC5A-EAB3-C54A-AC91-EDA41CB63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845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0" name="Line 20">
              <a:extLst>
                <a:ext uri="{FF2B5EF4-FFF2-40B4-BE49-F238E27FC236}">
                  <a16:creationId xmlns:a16="http://schemas.microsoft.com/office/drawing/2014/main" id="{A6A27117-EFDA-4741-A345-F4E13FF95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800"/>
              <a:ext cx="8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1" name="Line 21">
              <a:extLst>
                <a:ext uri="{FF2B5EF4-FFF2-40B4-BE49-F238E27FC236}">
                  <a16:creationId xmlns:a16="http://schemas.microsoft.com/office/drawing/2014/main" id="{37EAD276-0454-BA42-83DA-558F95239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800"/>
              <a:ext cx="72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2" name="Line 22">
              <a:extLst>
                <a:ext uri="{FF2B5EF4-FFF2-40B4-BE49-F238E27FC236}">
                  <a16:creationId xmlns:a16="http://schemas.microsoft.com/office/drawing/2014/main" id="{594C3CD3-9EA2-2946-B43D-D22CDA87F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754"/>
              <a:ext cx="190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3" name="Line 23">
              <a:extLst>
                <a:ext uri="{FF2B5EF4-FFF2-40B4-BE49-F238E27FC236}">
                  <a16:creationId xmlns:a16="http://schemas.microsoft.com/office/drawing/2014/main" id="{515EB2FF-B79F-7249-8777-B327B747B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709"/>
              <a:ext cx="276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4" name="Line 24">
              <a:extLst>
                <a:ext uri="{FF2B5EF4-FFF2-40B4-BE49-F238E27FC236}">
                  <a16:creationId xmlns:a16="http://schemas.microsoft.com/office/drawing/2014/main" id="{541BA3DD-58B9-3649-9A37-DACB50C40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4" y="138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5" name="Line 25">
              <a:extLst>
                <a:ext uri="{FF2B5EF4-FFF2-40B4-BE49-F238E27FC236}">
                  <a16:creationId xmlns:a16="http://schemas.microsoft.com/office/drawing/2014/main" id="{4AB58499-BDF8-1641-BE75-31CAFD16E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5" y="138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6" name="Line 26">
              <a:extLst>
                <a:ext uri="{FF2B5EF4-FFF2-40B4-BE49-F238E27FC236}">
                  <a16:creationId xmlns:a16="http://schemas.microsoft.com/office/drawing/2014/main" id="{006A11FA-BAE7-B047-A73F-A24E1946D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389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7" name="Line 27">
              <a:extLst>
                <a:ext uri="{FF2B5EF4-FFF2-40B4-BE49-F238E27FC236}">
                  <a16:creationId xmlns:a16="http://schemas.microsoft.com/office/drawing/2014/main" id="{B81C345E-F754-C042-9DFE-BC08C16F9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138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8" name="Line 28">
              <a:extLst>
                <a:ext uri="{FF2B5EF4-FFF2-40B4-BE49-F238E27FC236}">
                  <a16:creationId xmlns:a16="http://schemas.microsoft.com/office/drawing/2014/main" id="{DC01E3BB-0A07-E449-A5BF-9355ED3EB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1389"/>
              <a:ext cx="31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199" name="Line 29">
              <a:extLst>
                <a:ext uri="{FF2B5EF4-FFF2-40B4-BE49-F238E27FC236}">
                  <a16:creationId xmlns:a16="http://schemas.microsoft.com/office/drawing/2014/main" id="{4ED2E0E3-3CB9-B843-AEDA-2A984E10E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389"/>
              <a:ext cx="36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200" name="Line 30">
              <a:extLst>
                <a:ext uri="{FF2B5EF4-FFF2-40B4-BE49-F238E27FC236}">
                  <a16:creationId xmlns:a16="http://schemas.microsoft.com/office/drawing/2014/main" id="{9040BFEB-A191-EE45-8C8D-8A0B4DC4A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389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201" name="Oval 31">
              <a:extLst>
                <a:ext uri="{FF2B5EF4-FFF2-40B4-BE49-F238E27FC236}">
                  <a16:creationId xmlns:a16="http://schemas.microsoft.com/office/drawing/2014/main" id="{0F3AB8BC-5055-AB48-BF6D-DB59A66F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224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7202" name="Oval 32">
              <a:extLst>
                <a:ext uri="{FF2B5EF4-FFF2-40B4-BE49-F238E27FC236}">
                  <a16:creationId xmlns:a16="http://schemas.microsoft.com/office/drawing/2014/main" id="{EF28AC46-8F76-6D40-8C6D-E2659C222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25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Q</a:t>
              </a:r>
            </a:p>
          </p:txBody>
        </p:sp>
        <p:sp>
          <p:nvSpPr>
            <p:cNvPr id="7203" name="Line 33">
              <a:extLst>
                <a:ext uri="{FF2B5EF4-FFF2-40B4-BE49-F238E27FC236}">
                  <a16:creationId xmlns:a16="http://schemas.microsoft.com/office/drawing/2014/main" id="{55145266-46B9-934E-B312-54428BBA1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8" y="1924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7204" name="Line 34">
              <a:extLst>
                <a:ext uri="{FF2B5EF4-FFF2-40B4-BE49-F238E27FC236}">
                  <a16:creationId xmlns:a16="http://schemas.microsoft.com/office/drawing/2014/main" id="{271CE966-7CD4-5A42-BD21-4805F7D31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1933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082E1545-723D-144C-9528-6270C698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3D1E3B7-6BB2-4441-B18D-3E0110797D72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ADC27E5-5E17-F346-8D00-C9090C572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3600">
                <a:latin typeface="Courier New" charset="0"/>
              </a:rPr>
              <a:t>find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D7547AB-EAA5-8A42-ACD9-A717973D5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066800"/>
            <a:ext cx="8763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/**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 * Method to find an item in a subtree.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 * x is item to search for.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 * t is the node that roots the tree.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 * Return node containing the matched item.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template &lt;class T&gt;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BinaryNode&lt;T&gt; *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 b="1">
                <a:latin typeface="Courier New" charset="0"/>
              </a:rPr>
              <a:t>find</a:t>
            </a:r>
            <a:r>
              <a:rPr lang="en-US" altLang="tr-TR" sz="1800">
                <a:latin typeface="Courier New" charset="0"/>
              </a:rPr>
              <a:t>( const T &amp; x, BinaryNode&lt;T&gt; *t )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if( t == NULL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return NULL;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else if( x &lt; t-&gt;element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return </a:t>
            </a:r>
            <a:r>
              <a:rPr lang="en-US" altLang="tr-TR" sz="1800" b="1">
                <a:latin typeface="Courier New" charset="0"/>
              </a:rPr>
              <a:t>find</a:t>
            </a:r>
            <a:r>
              <a:rPr lang="en-US" altLang="tr-TR" sz="1800">
                <a:latin typeface="Courier New" charset="0"/>
              </a:rPr>
              <a:t>( x, t-&gt;left 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else if( t-&gt;element &lt; x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return </a:t>
            </a:r>
            <a:r>
              <a:rPr lang="en-US" altLang="tr-TR" sz="1800" b="1">
                <a:latin typeface="Courier New" charset="0"/>
              </a:rPr>
              <a:t>find</a:t>
            </a:r>
            <a:r>
              <a:rPr lang="en-US" altLang="tr-TR" sz="1800">
                <a:latin typeface="Courier New" charset="0"/>
              </a:rPr>
              <a:t>( x, t-&gt;right 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return t;    // Match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tr-TR" sz="1800">
              <a:latin typeface="Courier New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E555A5FC-C0F3-9047-B701-13AF918A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2033B14-C4D2-4631-9E3F-D7F222D2CB4F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41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80071B1-CE87-A646-9FD9-787C619BD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sz="3600"/>
              <a:t>findMin (recursive implementation)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066B6F7-7D8B-A24B-8322-5397B1EEB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0"/>
            <a:ext cx="7924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/**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 * method to find the smallest item in a subtree t.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 * Return node containing the smallest item.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template &lt;class T&gt;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BinaryNode&lt;T&gt; *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1800" b="1">
                <a:latin typeface="Courier New" charset="0"/>
              </a:rPr>
              <a:t>findMin</a:t>
            </a:r>
            <a:r>
              <a:rPr lang="en-US" altLang="tr-TR" sz="1800">
                <a:latin typeface="Courier New" charset="0"/>
              </a:rPr>
              <a:t>( BinaryNode&lt;T&gt; *t ) const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if( t == NULL 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 return NULL;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if( t-&gt;left == NULL 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 return 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return </a:t>
            </a:r>
            <a:r>
              <a:rPr lang="en-US" altLang="tr-TR" sz="1800" b="1">
                <a:latin typeface="Courier New" charset="0"/>
              </a:rPr>
              <a:t>findMin</a:t>
            </a:r>
            <a:r>
              <a:rPr lang="en-US" altLang="tr-TR" sz="1800">
                <a:latin typeface="Courier New" charset="0"/>
              </a:rPr>
              <a:t>( t-&gt;left 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4B1E0EF3-9FD5-2944-8E91-96F9349F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F3F8556-BC90-41DB-A8C0-49301F548504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42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49B6171-615A-5741-82DF-BF8619504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3200"/>
              <a:t>findMax (nonrecursive implementation)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CD33D49-332E-D34C-B763-F970A11E2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000">
                <a:solidFill>
                  <a:srgbClr val="00B050"/>
                </a:solidFill>
                <a:latin typeface="Courier New" charset="0"/>
              </a:rPr>
              <a:t>/**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000">
                <a:solidFill>
                  <a:srgbClr val="00B050"/>
                </a:solidFill>
                <a:latin typeface="Courier New" charset="0"/>
              </a:rPr>
              <a:t> *method to find the largest item in a subtree t.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000">
                <a:solidFill>
                  <a:srgbClr val="00B050"/>
                </a:solidFill>
                <a:latin typeface="Courier New" charset="0"/>
              </a:rPr>
              <a:t> *Return node containing the largest item.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000">
                <a:solidFill>
                  <a:srgbClr val="00B050"/>
                </a:solidFill>
                <a:latin typeface="Courier New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000">
                <a:latin typeface="Courier New" charset="0"/>
              </a:rPr>
              <a:t>template &lt;class T&gt;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000">
                <a:latin typeface="Courier New" charset="0"/>
              </a:rPr>
              <a:t>BinaryNode&lt;T&gt; *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000" b="1">
                <a:latin typeface="Courier New" charset="0"/>
              </a:rPr>
              <a:t>findMax</a:t>
            </a:r>
            <a:r>
              <a:rPr lang="en-US" altLang="tr-TR" sz="2000">
                <a:latin typeface="Courier New" charset="0"/>
              </a:rPr>
              <a:t>( BinaryNode&lt;T&gt; *t ) const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00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000">
                <a:latin typeface="Courier New" charset="0"/>
              </a:rPr>
              <a:t>  if( t != NULL 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000">
                <a:latin typeface="Courier New" charset="0"/>
              </a:rPr>
              <a:t>    while( t-&gt;right != NULL 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000">
                <a:latin typeface="Courier New" charset="0"/>
              </a:rPr>
              <a:t>       t = t-&gt;right;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000">
                <a:latin typeface="Courier New" charset="0"/>
              </a:rPr>
              <a:t>  return 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000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01BF9E44-6A15-7A43-91F4-96657AC9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67B0AF54-B4CE-4FDB-85C5-EBC0BC82D9DE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43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2BC015C-D8D1-C046-9324-42DE86026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3600"/>
              <a:t>Insert operation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08483C7-F9DF-5043-B839-F9867C7C8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953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tr-TR"/>
              <a:t>Algorithm for inserting X into tree T: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tr-TR"/>
              <a:t>Proceed down the tree as you would with </a:t>
            </a:r>
            <a:br>
              <a:rPr lang="en-US" altLang="tr-TR"/>
            </a:br>
            <a:r>
              <a:rPr lang="en-US" altLang="tr-TR"/>
              <a:t>a find operation. 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tr-TR"/>
              <a:t>if X is found 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/>
              <a:t>       do nothing, (or “update” something)</a:t>
            </a:r>
            <a:br>
              <a:rPr lang="en-US" altLang="tr-TR"/>
            </a:br>
            <a:r>
              <a:rPr lang="en-US" altLang="tr-TR"/>
              <a:t> else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/>
              <a:t>        insert X at the last spot on the path traversed. </a:t>
            </a:r>
          </a:p>
          <a:p>
            <a:pPr eaLnBrk="1" hangingPunct="1">
              <a:buFontTx/>
              <a:buNone/>
              <a:defRPr/>
            </a:pPr>
            <a:endParaRPr lang="en-US" altLang="tr-T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5C3FBC4C-E3E4-4C4A-8879-56C915EE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C721F0F5-F6DE-428B-A5CE-4721914DB5FA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44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D8DF89A-1B0F-D44F-965E-118511BC6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8006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2800"/>
              <a:t>What about duplicates? </a:t>
            </a:r>
          </a:p>
        </p:txBody>
      </p:sp>
      <p:grpSp>
        <p:nvGrpSpPr>
          <p:cNvPr id="90115" name="Group 4">
            <a:extLst>
              <a:ext uri="{FF2B5EF4-FFF2-40B4-BE49-F238E27FC236}">
                <a16:creationId xmlns:a16="http://schemas.microsoft.com/office/drawing/2014/main" id="{B76258DB-C7D2-49A7-9F21-1B5E863AF60D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81001"/>
            <a:ext cx="2520950" cy="3725863"/>
            <a:chOff x="3424" y="766"/>
            <a:chExt cx="1588" cy="2347"/>
          </a:xfrm>
        </p:grpSpPr>
        <p:sp>
          <p:nvSpPr>
            <p:cNvPr id="60422" name="Oval 5">
              <a:extLst>
                <a:ext uri="{FF2B5EF4-FFF2-40B4-BE49-F238E27FC236}">
                  <a16:creationId xmlns:a16="http://schemas.microsoft.com/office/drawing/2014/main" id="{A0E812CC-8539-474C-BCFC-378CB8011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525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60423" name="Oval 6">
              <a:extLst>
                <a:ext uri="{FF2B5EF4-FFF2-40B4-BE49-F238E27FC236}">
                  <a16:creationId xmlns:a16="http://schemas.microsoft.com/office/drawing/2014/main" id="{67FF8DD6-4E84-034E-9E3B-32FF24D08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97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60424" name="Oval 7">
              <a:extLst>
                <a:ext uri="{FF2B5EF4-FFF2-40B4-BE49-F238E27FC236}">
                  <a16:creationId xmlns:a16="http://schemas.microsoft.com/office/drawing/2014/main" id="{D9A439CB-B168-FA49-B4BE-5CE6AD5C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97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60425" name="Oval 8">
              <a:extLst>
                <a:ext uri="{FF2B5EF4-FFF2-40B4-BE49-F238E27FC236}">
                  <a16:creationId xmlns:a16="http://schemas.microsoft.com/office/drawing/2014/main" id="{F6014DF7-503F-C740-9E75-8F338AB14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43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60426" name="Oval 9">
              <a:extLst>
                <a:ext uri="{FF2B5EF4-FFF2-40B4-BE49-F238E27FC236}">
                  <a16:creationId xmlns:a16="http://schemas.microsoft.com/office/drawing/2014/main" id="{6D917A05-2B82-494C-8F59-027338B6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43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60427" name="Oval 10">
              <a:extLst>
                <a:ext uri="{FF2B5EF4-FFF2-40B4-BE49-F238E27FC236}">
                  <a16:creationId xmlns:a16="http://schemas.microsoft.com/office/drawing/2014/main" id="{94D4BE1C-4520-B741-907F-5B3B10E2C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88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60428" name="Line 11">
              <a:extLst>
                <a:ext uri="{FF2B5EF4-FFF2-40B4-BE49-F238E27FC236}">
                  <a16:creationId xmlns:a16="http://schemas.microsoft.com/office/drawing/2014/main" id="{D05DEB64-8CF4-7E4C-9DF3-FCEA8BFA3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1" y="2190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0429" name="Line 12">
              <a:extLst>
                <a:ext uri="{FF2B5EF4-FFF2-40B4-BE49-F238E27FC236}">
                  <a16:creationId xmlns:a16="http://schemas.microsoft.com/office/drawing/2014/main" id="{3C9D1D30-C9F1-CB47-8EF4-BE98C4E40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8" y="2635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0430" name="Line 13">
              <a:extLst>
                <a:ext uri="{FF2B5EF4-FFF2-40B4-BE49-F238E27FC236}">
                  <a16:creationId xmlns:a16="http://schemas.microsoft.com/office/drawing/2014/main" id="{EBF64AAA-5C56-F24D-86BC-8A310A5C3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3" y="1730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0431" name="Line 14">
              <a:extLst>
                <a:ext uri="{FF2B5EF4-FFF2-40B4-BE49-F238E27FC236}">
                  <a16:creationId xmlns:a16="http://schemas.microsoft.com/office/drawing/2014/main" id="{40907D04-C3A6-624E-8984-DAC81B302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8" y="217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0432" name="Line 15">
              <a:extLst>
                <a:ext uri="{FF2B5EF4-FFF2-40B4-BE49-F238E27FC236}">
                  <a16:creationId xmlns:a16="http://schemas.microsoft.com/office/drawing/2014/main" id="{56C05793-708E-B145-B529-D732D42B3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7" y="1722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0433" name="Oval 16">
              <a:extLst>
                <a:ext uri="{FF2B5EF4-FFF2-40B4-BE49-F238E27FC236}">
                  <a16:creationId xmlns:a16="http://schemas.microsoft.com/office/drawing/2014/main" id="{72251371-6A1E-7C4D-BEB5-64A82C6A0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288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60434" name="Line 17">
              <a:extLst>
                <a:ext uri="{FF2B5EF4-FFF2-40B4-BE49-F238E27FC236}">
                  <a16:creationId xmlns:a16="http://schemas.microsoft.com/office/drawing/2014/main" id="{8F9DD414-D67D-5442-9552-3BF5FFB9C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2630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0435" name="Line 18">
              <a:extLst>
                <a:ext uri="{FF2B5EF4-FFF2-40B4-BE49-F238E27FC236}">
                  <a16:creationId xmlns:a16="http://schemas.microsoft.com/office/drawing/2014/main" id="{D0AD0026-5B1E-C940-96DA-F8A5B42E8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1026"/>
              <a:ext cx="0" cy="45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0436" name="Text Box 19">
              <a:extLst>
                <a:ext uri="{FF2B5EF4-FFF2-40B4-BE49-F238E27FC236}">
                  <a16:creationId xmlns:a16="http://schemas.microsoft.com/office/drawing/2014/main" id="{9A8123FF-1024-7E48-848A-7A4EBEC9A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8" y="766"/>
              <a:ext cx="59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Insert 5</a:t>
              </a:r>
            </a:p>
          </p:txBody>
        </p:sp>
        <p:sp>
          <p:nvSpPr>
            <p:cNvPr id="60437" name="Line 20">
              <a:extLst>
                <a:ext uri="{FF2B5EF4-FFF2-40B4-BE49-F238E27FC236}">
                  <a16:creationId xmlns:a16="http://schemas.microsoft.com/office/drawing/2014/main" id="{7D1DC771-2AD3-C94E-999A-D901D73F9B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0" y="1842"/>
              <a:ext cx="272" cy="2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0438" name="Line 21">
              <a:extLst>
                <a:ext uri="{FF2B5EF4-FFF2-40B4-BE49-F238E27FC236}">
                  <a16:creationId xmlns:a16="http://schemas.microsoft.com/office/drawing/2014/main" id="{A6FE7F4A-6F98-C342-8CF1-90A3CCA16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160"/>
              <a:ext cx="227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0439" name="Line 22">
              <a:extLst>
                <a:ext uri="{FF2B5EF4-FFF2-40B4-BE49-F238E27FC236}">
                  <a16:creationId xmlns:a16="http://schemas.microsoft.com/office/drawing/2014/main" id="{FD70C9D7-C834-3547-B4F3-1DD0F747A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523"/>
              <a:ext cx="272" cy="2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60421" name="Text Box 23">
            <a:extLst>
              <a:ext uri="{FF2B5EF4-FFF2-40B4-BE49-F238E27FC236}">
                <a16:creationId xmlns:a16="http://schemas.microsoft.com/office/drawing/2014/main" id="{F0FB1443-359B-8345-83E0-7C928B3C0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8382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tr-TR" b="1">
                <a:solidFill>
                  <a:srgbClr val="000000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6D182F68-46D3-1742-A6A1-6E1395A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047F6AD5-9802-4836-BED5-4450C4D93205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45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5D2F443-8682-B84D-A7BC-6B62D9528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3600" dirty="0"/>
              <a:t>Insertion into a BST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6231AF2B-F805-5D41-B0D7-8131FC60F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/* method to insert into a subtree.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 * x is the item to insert.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 * t is the node that roots the tree.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 * Set the new root.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 */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template &lt;class T&gt;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void insert( const T &amp; x,            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       BinaryNode&lt;T&gt; * &amp; t ) const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if( t == NULL 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t = new BinaryNode&lt;T&gt;( x, NULL, NULL 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else if( x &lt; t-&gt;element 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insert( x, t-&gt;left 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else if( t-&gt;element &lt; x 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insert( x, t-&gt;right 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else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;  </a:t>
            </a: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// Duplicate; do nothing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65BAB255-933F-EF4C-AD57-411FB330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C48AD63A-D2C3-46FE-A054-7AF21CE9AFCF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46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60B1887-EE27-3144-98F5-03B6B0903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3600"/>
              <a:t>Deletion operation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80F323B-B742-D447-A04F-7EE66DE41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876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  <a:defRPr/>
            </a:pPr>
            <a:r>
              <a:rPr lang="en-US" altLang="tr-TR"/>
              <a:t>There are three cases to consider: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tr-TR"/>
              <a:t>Deleting a leaf node</a:t>
            </a:r>
          </a:p>
          <a:p>
            <a:pPr marL="1371600" lvl="2" indent="-457200" eaLnBrk="1" hangingPunct="1">
              <a:lnSpc>
                <a:spcPct val="90000"/>
              </a:lnSpc>
              <a:defRPr/>
            </a:pPr>
            <a:r>
              <a:rPr lang="en-US" altLang="tr-TR"/>
              <a:t>Replace the link to the deleted node by NULL.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tr-TR"/>
              <a:t>Deleting a node with one child:</a:t>
            </a:r>
          </a:p>
          <a:p>
            <a:pPr marL="1371600" lvl="2" indent="-457200" eaLnBrk="1" hangingPunct="1">
              <a:lnSpc>
                <a:spcPct val="90000"/>
              </a:lnSpc>
              <a:defRPr/>
            </a:pPr>
            <a:r>
              <a:rPr lang="en-US" altLang="tr-TR"/>
              <a:t>The node can be deleted after its parent adjusts a link to bypass the node.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tr-TR"/>
              <a:t>Deleting a node with two children: </a:t>
            </a:r>
          </a:p>
          <a:p>
            <a:pPr marL="1371600" lvl="2" indent="-457200" eaLnBrk="1" hangingPunct="1">
              <a:lnSpc>
                <a:spcPct val="90000"/>
              </a:lnSpc>
              <a:defRPr/>
            </a:pPr>
            <a:r>
              <a:rPr lang="en-US" altLang="tr-TR"/>
              <a:t>The deleted value must be replaced by an existing value that is either one of the following:</a:t>
            </a:r>
          </a:p>
          <a:p>
            <a:pPr marL="1752600" lvl="3" indent="-381000" eaLnBrk="1" hangingPunct="1">
              <a:lnSpc>
                <a:spcPct val="90000"/>
              </a:lnSpc>
              <a:defRPr/>
            </a:pPr>
            <a:r>
              <a:rPr lang="en-US" altLang="tr-TR"/>
              <a:t>The largest value in the deleted node’s left subtree</a:t>
            </a:r>
          </a:p>
          <a:p>
            <a:pPr marL="1752600" lvl="3" indent="-381000" eaLnBrk="1" hangingPunct="1">
              <a:lnSpc>
                <a:spcPct val="90000"/>
              </a:lnSpc>
              <a:defRPr/>
            </a:pPr>
            <a:r>
              <a:rPr lang="en-US" altLang="tr-TR"/>
              <a:t>The smallest value in the deleted node’s right subtree.</a:t>
            </a:r>
          </a:p>
          <a:p>
            <a:pPr marL="609600" indent="-609600" eaLnBrk="1" hangingPunct="1">
              <a:lnSpc>
                <a:spcPct val="90000"/>
              </a:lnSpc>
              <a:buNone/>
              <a:defRPr/>
            </a:pPr>
            <a:endParaRPr lang="en-US" altLang="tr-T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BD0A850E-DD4D-4042-A053-A0FDA74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49C1C292-E374-4A66-BAAE-A3E382B7F06E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47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428DB0E-047B-A64F-B42E-943EEB156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Deletion – Case1: A Leaf Node</a:t>
            </a:r>
          </a:p>
        </p:txBody>
      </p:sp>
      <p:sp>
        <p:nvSpPr>
          <p:cNvPr id="63492" name="Text Box 3">
            <a:extLst>
              <a:ext uri="{FF2B5EF4-FFF2-40B4-BE49-F238E27FC236}">
                <a16:creationId xmlns:a16="http://schemas.microsoft.com/office/drawing/2014/main" id="{4D3C5E51-99A3-7D4A-8B21-C49AC7954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4" y="1219200"/>
            <a:ext cx="83567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800">
                <a:solidFill>
                  <a:srgbClr val="000000"/>
                </a:solidFill>
              </a:rPr>
              <a:t>To remove the leaf containing the item, we have to set the pointer in its parent to NULL.</a:t>
            </a:r>
            <a:endParaRPr lang="en-US" altLang="tr-TR" sz="12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3493" name="Text Box 4">
            <a:extLst>
              <a:ext uri="{FF2B5EF4-FFF2-40B4-BE49-F238E27FC236}">
                <a16:creationId xmlns:a16="http://schemas.microsoft.com/office/drawing/2014/main" id="{AA4B295D-D1E9-1B4B-8363-AB88FEC06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57401"/>
            <a:ext cx="2579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Delete 70 (A leaf node)</a:t>
            </a: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7CDAAF27-8BB1-084E-B79E-C5D574DC4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2860676"/>
            <a:ext cx="513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>
              <a:solidFill>
                <a:srgbClr val="000000"/>
              </a:solidFill>
            </a:endParaRPr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id="{6D1ABE55-84A5-5A4F-B73F-F9C3CBBFFA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1351" y="2687638"/>
            <a:ext cx="487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id="{EB0DA6FF-7B3E-424E-8945-DE08BE9EB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2687638"/>
            <a:ext cx="406400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497" name="Line 9">
            <a:extLst>
              <a:ext uri="{FF2B5EF4-FFF2-40B4-BE49-F238E27FC236}">
                <a16:creationId xmlns:a16="http://schemas.microsoft.com/office/drawing/2014/main" id="{E16902B6-D942-A443-93F3-F8FE6908B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0" y="3408364"/>
            <a:ext cx="330200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FC8FF074-CCB4-3145-8667-8893CF9EB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88" y="22860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BD973F16-9C84-954E-9AE4-4D5B86FE8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308768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60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21BFB2C4-03D0-3C4E-BEDD-B4C914278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75" y="38100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70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71B47C89-F00D-5F47-BE92-0992D894D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76" y="3087689"/>
            <a:ext cx="468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63502" name="Line 14">
            <a:extLst>
              <a:ext uri="{FF2B5EF4-FFF2-40B4-BE49-F238E27FC236}">
                <a16:creationId xmlns:a16="http://schemas.microsoft.com/office/drawing/2014/main" id="{20F7421D-382D-B641-9F28-EA1A43AA6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1350" y="3408364"/>
            <a:ext cx="40640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503" name="Line 15">
            <a:extLst>
              <a:ext uri="{FF2B5EF4-FFF2-40B4-BE49-F238E27FC236}">
                <a16:creationId xmlns:a16="http://schemas.microsoft.com/office/drawing/2014/main" id="{140C1D92-1C21-BC46-84D2-1590352A6F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3988" y="3408364"/>
            <a:ext cx="40640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8D1EC8EB-C2E4-374C-BBA1-C5216030C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3889375"/>
            <a:ext cx="4683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45</a:t>
            </a:r>
          </a:p>
        </p:txBody>
      </p:sp>
      <p:sp>
        <p:nvSpPr>
          <p:cNvPr id="63505" name="Text Box 17">
            <a:extLst>
              <a:ext uri="{FF2B5EF4-FFF2-40B4-BE49-F238E27FC236}">
                <a16:creationId xmlns:a16="http://schemas.microsoft.com/office/drawing/2014/main" id="{00979E5D-E685-8142-8A13-87354E55A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38893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id="{A9625DAA-D5DD-1740-8BC8-B9C7C37FF8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267200"/>
            <a:ext cx="33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82F7DA5C-1749-EE4C-ADF2-AB1C80E91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7244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42</a:t>
            </a:r>
          </a:p>
        </p:txBody>
      </p:sp>
      <p:grpSp>
        <p:nvGrpSpPr>
          <p:cNvPr id="93203" name="Group 21">
            <a:extLst>
              <a:ext uri="{FF2B5EF4-FFF2-40B4-BE49-F238E27FC236}">
                <a16:creationId xmlns:a16="http://schemas.microsoft.com/office/drawing/2014/main" id="{7652E932-B1FD-4AFE-98FD-2DE135947DBE}"/>
              </a:ext>
            </a:extLst>
          </p:cNvPr>
          <p:cNvGrpSpPr>
            <a:grpSpLocks/>
          </p:cNvGrpSpPr>
          <p:nvPr/>
        </p:nvGrpSpPr>
        <p:grpSpPr bwMode="auto">
          <a:xfrm>
            <a:off x="6553201" y="2362200"/>
            <a:ext cx="2600325" cy="1930400"/>
            <a:chOff x="3456" y="1488"/>
            <a:chExt cx="1154" cy="1209"/>
          </a:xfrm>
        </p:grpSpPr>
        <p:sp>
          <p:nvSpPr>
            <p:cNvPr id="63511" name="Line 22">
              <a:extLst>
                <a:ext uri="{FF2B5EF4-FFF2-40B4-BE49-F238E27FC236}">
                  <a16:creationId xmlns:a16="http://schemas.microsoft.com/office/drawing/2014/main" id="{1C4BF189-B436-7B48-9A86-5BE611082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72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3512" name="Line 23">
              <a:extLst>
                <a:ext uri="{FF2B5EF4-FFF2-40B4-BE49-F238E27FC236}">
                  <a16:creationId xmlns:a16="http://schemas.microsoft.com/office/drawing/2014/main" id="{2AF64931-B629-1D4B-9ED4-CEBAA3E6D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7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3513" name="Text Box 24">
              <a:extLst>
                <a:ext uri="{FF2B5EF4-FFF2-40B4-BE49-F238E27FC236}">
                  <a16:creationId xmlns:a16="http://schemas.microsoft.com/office/drawing/2014/main" id="{F4DC5F4D-58EC-A847-A434-7E7C2A90B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488"/>
              <a:ext cx="19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63514" name="Text Box 25">
              <a:extLst>
                <a:ext uri="{FF2B5EF4-FFF2-40B4-BE49-F238E27FC236}">
                  <a16:creationId xmlns:a16="http://schemas.microsoft.com/office/drawing/2014/main" id="{18CF1F4A-C268-F848-82E3-C0FDFC2C7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968"/>
              <a:ext cx="1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60</a:t>
              </a:r>
            </a:p>
          </p:txBody>
        </p:sp>
        <p:sp>
          <p:nvSpPr>
            <p:cNvPr id="63515" name="Text Box 26">
              <a:extLst>
                <a:ext uri="{FF2B5EF4-FFF2-40B4-BE49-F238E27FC236}">
                  <a16:creationId xmlns:a16="http://schemas.microsoft.com/office/drawing/2014/main" id="{0DB01B09-D7D3-114C-AACA-205C25476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96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63516" name="Line 27">
              <a:extLst>
                <a:ext uri="{FF2B5EF4-FFF2-40B4-BE49-F238E27FC236}">
                  <a16:creationId xmlns:a16="http://schemas.microsoft.com/office/drawing/2014/main" id="{D9EEF210-9032-024A-ADFF-8BC866A3B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3517" name="Line 28">
              <a:extLst>
                <a:ext uri="{FF2B5EF4-FFF2-40B4-BE49-F238E27FC236}">
                  <a16:creationId xmlns:a16="http://schemas.microsoft.com/office/drawing/2014/main" id="{0F822329-D672-624A-91EB-3C5316E66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16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3518" name="Text Box 29">
              <a:extLst>
                <a:ext uri="{FF2B5EF4-FFF2-40B4-BE49-F238E27FC236}">
                  <a16:creationId xmlns:a16="http://schemas.microsoft.com/office/drawing/2014/main" id="{B850FB99-8132-6C45-AAD0-E54F96B14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448"/>
              <a:ext cx="1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45</a:t>
              </a:r>
            </a:p>
          </p:txBody>
        </p:sp>
        <p:sp>
          <p:nvSpPr>
            <p:cNvPr id="63519" name="Text Box 30">
              <a:extLst>
                <a:ext uri="{FF2B5EF4-FFF2-40B4-BE49-F238E27FC236}">
                  <a16:creationId xmlns:a16="http://schemas.microsoft.com/office/drawing/2014/main" id="{8A1EB56B-5036-2E45-99A1-BBD8A24F0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48"/>
              <a:ext cx="1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30</a:t>
              </a:r>
            </a:p>
          </p:txBody>
        </p:sp>
      </p:grpSp>
      <p:sp>
        <p:nvSpPr>
          <p:cNvPr id="63509" name="Line 31">
            <a:extLst>
              <a:ext uri="{FF2B5EF4-FFF2-40B4-BE49-F238E27FC236}">
                <a16:creationId xmlns:a16="http://schemas.microsoft.com/office/drawing/2014/main" id="{3278012C-EE55-FD46-8429-74080D8B44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1" y="4276726"/>
            <a:ext cx="403225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510" name="Text Box 32">
            <a:extLst>
              <a:ext uri="{FF2B5EF4-FFF2-40B4-BE49-F238E27FC236}">
                <a16:creationId xmlns:a16="http://schemas.microsoft.com/office/drawing/2014/main" id="{1A743A26-066F-C942-A217-6996E709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5857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800">
                <a:solidFill>
                  <a:srgbClr val="000000"/>
                </a:solidFill>
              </a:rPr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>
            <a:extLst>
              <a:ext uri="{FF2B5EF4-FFF2-40B4-BE49-F238E27FC236}">
                <a16:creationId xmlns:a16="http://schemas.microsoft.com/office/drawing/2014/main" id="{86251815-3ECE-4D42-87E4-9208E03E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018BA16D-0916-464E-B352-C78BFF58B63A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48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95E0E29-D782-624E-B374-85379E7A6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Deletion – Case2: A Node with only a left child</a:t>
            </a:r>
          </a:p>
        </p:txBody>
      </p:sp>
      <p:sp>
        <p:nvSpPr>
          <p:cNvPr id="64516" name="Line 4">
            <a:extLst>
              <a:ext uri="{FF2B5EF4-FFF2-40B4-BE49-F238E27FC236}">
                <a16:creationId xmlns:a16="http://schemas.microsoft.com/office/drawing/2014/main" id="{AE5D7141-469F-264D-984E-143BD7B884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5013" y="2100263"/>
            <a:ext cx="500062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7" name="Line 5">
            <a:extLst>
              <a:ext uri="{FF2B5EF4-FFF2-40B4-BE49-F238E27FC236}">
                <a16:creationId xmlns:a16="http://schemas.microsoft.com/office/drawing/2014/main" id="{C6F7038D-87D5-2B48-9802-BA25708E7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213" y="2100263"/>
            <a:ext cx="417512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8" name="Line 6">
            <a:extLst>
              <a:ext uri="{FF2B5EF4-FFF2-40B4-BE49-F238E27FC236}">
                <a16:creationId xmlns:a16="http://schemas.microsoft.com/office/drawing/2014/main" id="{12DB8FC5-4A38-F542-91CA-EE7EEBBEB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1" y="2860676"/>
            <a:ext cx="417513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3A66641E-7E93-4642-A757-EA208BEE2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16764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id="{18917356-A23A-274B-BDCC-E638BA85B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039" y="2522539"/>
            <a:ext cx="43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60</a:t>
            </a: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ABDFF5FB-B3FE-AA43-ADDE-85091612E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3284538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70</a:t>
            </a:r>
          </a:p>
        </p:txBody>
      </p:sp>
      <p:sp>
        <p:nvSpPr>
          <p:cNvPr id="64522" name="Text Box 10">
            <a:extLst>
              <a:ext uri="{FF2B5EF4-FFF2-40B4-BE49-F238E27FC236}">
                <a16:creationId xmlns:a16="http://schemas.microsoft.com/office/drawing/2014/main" id="{6F618900-9859-7141-831E-D03D055FA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9" y="2522539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64523" name="Line 11">
            <a:extLst>
              <a:ext uri="{FF2B5EF4-FFF2-40B4-BE49-F238E27FC236}">
                <a16:creationId xmlns:a16="http://schemas.microsoft.com/office/drawing/2014/main" id="{0A2D4680-437D-3A4F-9A23-7DAE5C2D0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013" y="2860676"/>
            <a:ext cx="41751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24" name="Line 12">
            <a:extLst>
              <a:ext uri="{FF2B5EF4-FFF2-40B4-BE49-F238E27FC236}">
                <a16:creationId xmlns:a16="http://schemas.microsoft.com/office/drawing/2014/main" id="{BEFCD8CC-5E9C-4D48-96FD-4D61718A29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3" y="2860676"/>
            <a:ext cx="41751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25" name="Text Box 13">
            <a:extLst>
              <a:ext uri="{FF2B5EF4-FFF2-40B4-BE49-F238E27FC236}">
                <a16:creationId xmlns:a16="http://schemas.microsoft.com/office/drawing/2014/main" id="{7861631E-3202-674D-B61B-330AD3C58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9" y="3368676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45</a:t>
            </a:r>
          </a:p>
        </p:txBody>
      </p:sp>
      <p:sp>
        <p:nvSpPr>
          <p:cNvPr id="64526" name="Text Box 14">
            <a:extLst>
              <a:ext uri="{FF2B5EF4-FFF2-40B4-BE49-F238E27FC236}">
                <a16:creationId xmlns:a16="http://schemas.microsoft.com/office/drawing/2014/main" id="{E44CB6E4-905D-EB4F-B1AA-DD0BA0C8E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3686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64527" name="Line 15">
            <a:extLst>
              <a:ext uri="{FF2B5EF4-FFF2-40B4-BE49-F238E27FC236}">
                <a16:creationId xmlns:a16="http://schemas.microsoft.com/office/drawing/2014/main" id="{79EA7F14-5572-9646-8E73-45EE8F9D4F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1" y="3792538"/>
            <a:ext cx="415925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id="{FE475ED5-507F-C540-97A9-F97BBB834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id="{9093AAAE-6799-5946-A71B-3940999F3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219201"/>
            <a:ext cx="437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Delete 45 (A  node with only a left child)</a:t>
            </a:r>
          </a:p>
        </p:txBody>
      </p:sp>
      <p:grpSp>
        <p:nvGrpSpPr>
          <p:cNvPr id="95250" name="Group 18">
            <a:extLst>
              <a:ext uri="{FF2B5EF4-FFF2-40B4-BE49-F238E27FC236}">
                <a16:creationId xmlns:a16="http://schemas.microsoft.com/office/drawing/2014/main" id="{FD8F3249-1579-40FC-B600-7C439A9000FA}"/>
              </a:ext>
            </a:extLst>
          </p:cNvPr>
          <p:cNvGrpSpPr>
            <a:grpSpLocks/>
          </p:cNvGrpSpPr>
          <p:nvPr/>
        </p:nvGrpSpPr>
        <p:grpSpPr bwMode="auto">
          <a:xfrm>
            <a:off x="6705602" y="1676401"/>
            <a:ext cx="2794457" cy="2455381"/>
            <a:chOff x="3408" y="1344"/>
            <a:chExt cx="1539" cy="1147"/>
          </a:xfrm>
        </p:grpSpPr>
        <p:sp>
          <p:nvSpPr>
            <p:cNvPr id="64532" name="Line 19">
              <a:extLst>
                <a:ext uri="{FF2B5EF4-FFF2-40B4-BE49-F238E27FC236}">
                  <a16:creationId xmlns:a16="http://schemas.microsoft.com/office/drawing/2014/main" id="{D43EB62D-476F-BD46-95F7-C02BA07A6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5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4533" name="Line 20">
              <a:extLst>
                <a:ext uri="{FF2B5EF4-FFF2-40B4-BE49-F238E27FC236}">
                  <a16:creationId xmlns:a16="http://schemas.microsoft.com/office/drawing/2014/main" id="{B3ECF200-304E-9743-A6AD-0AEBECA6B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8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4534" name="Line 21">
              <a:extLst>
                <a:ext uri="{FF2B5EF4-FFF2-40B4-BE49-F238E27FC236}">
                  <a16:creationId xmlns:a16="http://schemas.microsoft.com/office/drawing/2014/main" id="{E9E2D2A4-94FC-D449-B3C1-53D4F3CF5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0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4535" name="Text Box 22">
              <a:extLst>
                <a:ext uri="{FF2B5EF4-FFF2-40B4-BE49-F238E27FC236}">
                  <a16:creationId xmlns:a16="http://schemas.microsoft.com/office/drawing/2014/main" id="{7B384D0E-3CFE-4447-BA24-4AE3C0500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344"/>
              <a:ext cx="24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64536" name="Text Box 23">
              <a:extLst>
                <a:ext uri="{FF2B5EF4-FFF2-40B4-BE49-F238E27FC236}">
                  <a16:creationId xmlns:a16="http://schemas.microsoft.com/office/drawing/2014/main" id="{01672279-F0C4-6E4B-82BE-7D12C8A56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824"/>
              <a:ext cx="24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60</a:t>
              </a:r>
            </a:p>
          </p:txBody>
        </p:sp>
        <p:sp>
          <p:nvSpPr>
            <p:cNvPr id="64537" name="Text Box 24">
              <a:extLst>
                <a:ext uri="{FF2B5EF4-FFF2-40B4-BE49-F238E27FC236}">
                  <a16:creationId xmlns:a16="http://schemas.microsoft.com/office/drawing/2014/main" id="{CE08173B-8104-6A4E-B54D-157CEC3C7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256"/>
              <a:ext cx="24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64538" name="Text Box 25">
              <a:extLst>
                <a:ext uri="{FF2B5EF4-FFF2-40B4-BE49-F238E27FC236}">
                  <a16:creationId xmlns:a16="http://schemas.microsoft.com/office/drawing/2014/main" id="{52842BCE-FAFF-FC42-8A02-25A306F83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824"/>
              <a:ext cx="276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64539" name="Line 26">
              <a:extLst>
                <a:ext uri="{FF2B5EF4-FFF2-40B4-BE49-F238E27FC236}">
                  <a16:creationId xmlns:a16="http://schemas.microsoft.com/office/drawing/2014/main" id="{C2F054D3-4D45-3E4B-876A-96AC91710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4540" name="Line 27">
              <a:extLst>
                <a:ext uri="{FF2B5EF4-FFF2-40B4-BE49-F238E27FC236}">
                  <a16:creationId xmlns:a16="http://schemas.microsoft.com/office/drawing/2014/main" id="{BCAFD534-632D-9141-A33E-C08E87A7A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4541" name="Text Box 28">
              <a:extLst>
                <a:ext uri="{FF2B5EF4-FFF2-40B4-BE49-F238E27FC236}">
                  <a16:creationId xmlns:a16="http://schemas.microsoft.com/office/drawing/2014/main" id="{C0DF8687-0466-A747-B57E-AFE9F2380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304"/>
              <a:ext cx="24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42</a:t>
              </a:r>
            </a:p>
          </p:txBody>
        </p:sp>
        <p:sp>
          <p:nvSpPr>
            <p:cNvPr id="64542" name="Text Box 29">
              <a:extLst>
                <a:ext uri="{FF2B5EF4-FFF2-40B4-BE49-F238E27FC236}">
                  <a16:creationId xmlns:a16="http://schemas.microsoft.com/office/drawing/2014/main" id="{37CD38B0-D416-D043-A76F-92E1341E3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304"/>
              <a:ext cx="24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30</a:t>
              </a:r>
            </a:p>
          </p:txBody>
        </p:sp>
      </p:grpSp>
      <p:sp>
        <p:nvSpPr>
          <p:cNvPr id="95262" name="Text Box 30">
            <a:extLst>
              <a:ext uri="{FF2B5EF4-FFF2-40B4-BE49-F238E27FC236}">
                <a16:creationId xmlns:a16="http://schemas.microsoft.com/office/drawing/2014/main" id="{514334D8-8755-EA48-BC69-4B25D7A08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19400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>
            <a:extLst>
              <a:ext uri="{FF2B5EF4-FFF2-40B4-BE49-F238E27FC236}">
                <a16:creationId xmlns:a16="http://schemas.microsoft.com/office/drawing/2014/main" id="{AE84AE61-F868-1C46-A1A2-9D1B8A2B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7D9963E4-8585-4E9E-AA7E-20226D477743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49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0E855D1-AACC-6649-B6CD-6B0840769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Deletion – Case2: A Node with only a right child</a:t>
            </a:r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EE17E73A-E31F-2E45-8757-FB1F60DA92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6125" y="2252663"/>
            <a:ext cx="509588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F6CE44A9-9A74-DC43-B64E-59018A9E2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1438" y="2252663"/>
            <a:ext cx="423862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2B5CB075-650F-864B-B0B8-3210033CF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163" y="3013076"/>
            <a:ext cx="4238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03DDC10A-D1E5-324C-85AA-79E777820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18288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7778F614-ECD7-EA4B-9B3E-846271499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438" y="267493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60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B3DB014E-A08B-CD48-9FB9-1EF1B30D2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164" y="3436939"/>
            <a:ext cx="528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70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C9E552C6-4134-504E-98D3-CDA9DC1F6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6" y="2674939"/>
            <a:ext cx="48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65547" name="Line 11">
            <a:extLst>
              <a:ext uri="{FF2B5EF4-FFF2-40B4-BE49-F238E27FC236}">
                <a16:creationId xmlns:a16="http://schemas.microsoft.com/office/drawing/2014/main" id="{B95E8395-FC9E-CC44-A291-779359FC7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3013076"/>
            <a:ext cx="42545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48" name="Line 12">
            <a:extLst>
              <a:ext uri="{FF2B5EF4-FFF2-40B4-BE49-F238E27FC236}">
                <a16:creationId xmlns:a16="http://schemas.microsoft.com/office/drawing/2014/main" id="{D4E0C309-624C-B648-8484-5F4C010506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8126" y="3013076"/>
            <a:ext cx="423863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12A04707-7D66-2D4E-85FA-AEEBE6439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713" y="35210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45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57F33634-E64A-514E-849A-7A14C964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210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65551" name="Line 15">
            <a:extLst>
              <a:ext uri="{FF2B5EF4-FFF2-40B4-BE49-F238E27FC236}">
                <a16:creationId xmlns:a16="http://schemas.microsoft.com/office/drawing/2014/main" id="{8856C6A1-D892-6247-B47C-934E222DDC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962400"/>
            <a:ext cx="3492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B99C8FFC-066E-CF40-A6D8-0B88F97A5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7D25C749-B7B9-0343-9464-687FA060D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295401"/>
            <a:ext cx="4516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Delete 60 (A  node with only a right child)</a:t>
            </a:r>
          </a:p>
        </p:txBody>
      </p:sp>
      <p:sp>
        <p:nvSpPr>
          <p:cNvPr id="96274" name="Text Box 18">
            <a:extLst>
              <a:ext uri="{FF2B5EF4-FFF2-40B4-BE49-F238E27FC236}">
                <a16:creationId xmlns:a16="http://schemas.microsoft.com/office/drawing/2014/main" id="{F77A720F-6AD1-A244-AE9B-22175970D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514600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>
              <a:solidFill>
                <a:srgbClr val="000000"/>
              </a:solidFill>
            </a:endParaRPr>
          </a:p>
        </p:txBody>
      </p:sp>
      <p:sp>
        <p:nvSpPr>
          <p:cNvPr id="65555" name="Line 20">
            <a:extLst>
              <a:ext uri="{FF2B5EF4-FFF2-40B4-BE49-F238E27FC236}">
                <a16:creationId xmlns:a16="http://schemas.microsoft.com/office/drawing/2014/main" id="{16BEC268-ACAD-6A40-8C6E-FF61F144A1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4476" y="2100263"/>
            <a:ext cx="557213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56" name="Line 21">
            <a:extLst>
              <a:ext uri="{FF2B5EF4-FFF2-40B4-BE49-F238E27FC236}">
                <a16:creationId xmlns:a16="http://schemas.microsoft.com/office/drawing/2014/main" id="{D4A22622-0D90-904E-AAFA-39AA9F6B6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5350" y="2100263"/>
            <a:ext cx="463550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57" name="Text Box 22">
            <a:extLst>
              <a:ext uri="{FF2B5EF4-FFF2-40B4-BE49-F238E27FC236}">
                <a16:creationId xmlns:a16="http://schemas.microsoft.com/office/drawing/2014/main" id="{E54061B7-8B07-1B40-872F-A1AB232D3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50" y="16764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65558" name="Text Box 23">
            <a:extLst>
              <a:ext uri="{FF2B5EF4-FFF2-40B4-BE49-F238E27FC236}">
                <a16:creationId xmlns:a16="http://schemas.microsoft.com/office/drawing/2014/main" id="{09796D9B-09D7-514E-9DAD-9E881872C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3163" y="252253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70</a:t>
            </a:r>
          </a:p>
        </p:txBody>
      </p:sp>
      <p:sp>
        <p:nvSpPr>
          <p:cNvPr id="65559" name="Text Box 24">
            <a:extLst>
              <a:ext uri="{FF2B5EF4-FFF2-40B4-BE49-F238E27FC236}">
                <a16:creationId xmlns:a16="http://schemas.microsoft.com/office/drawing/2014/main" id="{DC72F707-56C3-3E42-9FC0-6E703F43A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5" y="2522539"/>
            <a:ext cx="534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65560" name="Line 25">
            <a:extLst>
              <a:ext uri="{FF2B5EF4-FFF2-40B4-BE49-F238E27FC236}">
                <a16:creationId xmlns:a16="http://schemas.microsoft.com/office/drawing/2014/main" id="{EFA9DAC7-32E9-3941-8E87-A9C062DE5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4475" y="2860676"/>
            <a:ext cx="46355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61" name="Line 26">
            <a:extLst>
              <a:ext uri="{FF2B5EF4-FFF2-40B4-BE49-F238E27FC236}">
                <a16:creationId xmlns:a16="http://schemas.microsoft.com/office/drawing/2014/main" id="{DA3E8288-49B4-8940-9F14-CDECA5BD17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5675" y="2860676"/>
            <a:ext cx="465138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62" name="Text Box 27">
            <a:extLst>
              <a:ext uri="{FF2B5EF4-FFF2-40B4-BE49-F238E27FC236}">
                <a16:creationId xmlns:a16="http://schemas.microsoft.com/office/drawing/2014/main" id="{9D3F42D9-5AEF-5646-9A50-32993D835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288" y="33686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45</a:t>
            </a:r>
          </a:p>
        </p:txBody>
      </p:sp>
      <p:sp>
        <p:nvSpPr>
          <p:cNvPr id="65563" name="Text Box 28">
            <a:extLst>
              <a:ext uri="{FF2B5EF4-FFF2-40B4-BE49-F238E27FC236}">
                <a16:creationId xmlns:a16="http://schemas.microsoft.com/office/drawing/2014/main" id="{A7F70A5B-75CF-4D4B-A7BC-071DDE277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3686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65564" name="Line 29">
            <a:extLst>
              <a:ext uri="{FF2B5EF4-FFF2-40B4-BE49-F238E27FC236}">
                <a16:creationId xmlns:a16="http://schemas.microsoft.com/office/drawing/2014/main" id="{2B5884A7-45F8-B949-A800-93487AE4E6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1" y="3792538"/>
            <a:ext cx="327025" cy="550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5565" name="Text Box 30">
            <a:extLst>
              <a:ext uri="{FF2B5EF4-FFF2-40B4-BE49-F238E27FC236}">
                <a16:creationId xmlns:a16="http://schemas.microsoft.com/office/drawing/2014/main" id="{B865DD86-9456-8F4B-BF7B-0C7AFE01B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2672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>
            <a:extLst>
              <a:ext uri="{FF2B5EF4-FFF2-40B4-BE49-F238E27FC236}">
                <a16:creationId xmlns:a16="http://schemas.microsoft.com/office/drawing/2014/main" id="{A15C0422-E97B-374D-8EAD-04BBBB5D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E336DA8-8FBA-4B72-8FEA-632EDF558B8F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B957857-FEE9-0D48-A77F-815FE6ED2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Preliminaries (continued)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CDDC79B-7560-FF4C-BAAE-859576EBDBB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14478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tr-TR" sz="2400"/>
              <a:t>A </a:t>
            </a:r>
            <a:r>
              <a:rPr lang="en-US" altLang="tr-TR" sz="2400" b="1" i="1">
                <a:solidFill>
                  <a:srgbClr val="FF0000"/>
                </a:solidFill>
              </a:rPr>
              <a:t>path</a:t>
            </a:r>
            <a:r>
              <a:rPr lang="en-US" altLang="tr-TR" sz="2400">
                <a:solidFill>
                  <a:srgbClr val="FF0000"/>
                </a:solidFill>
              </a:rPr>
              <a:t> </a:t>
            </a:r>
            <a:r>
              <a:rPr lang="en-US" altLang="tr-TR" sz="2400"/>
              <a:t>from node n</a:t>
            </a:r>
            <a:r>
              <a:rPr lang="en-US" altLang="tr-TR" sz="2400" baseline="-25000"/>
              <a:t>1</a:t>
            </a:r>
            <a:r>
              <a:rPr lang="en-US" altLang="tr-TR" sz="2400"/>
              <a:t> to n</a:t>
            </a:r>
            <a:r>
              <a:rPr lang="en-US" altLang="tr-TR" sz="2400" baseline="-25000"/>
              <a:t>k</a:t>
            </a:r>
            <a:r>
              <a:rPr lang="en-US" altLang="tr-TR" sz="2400"/>
              <a:t> is defined as a sequence of nodes n</a:t>
            </a:r>
            <a:r>
              <a:rPr lang="en-US" altLang="tr-TR" sz="2400" baseline="-25000"/>
              <a:t>1</a:t>
            </a:r>
            <a:r>
              <a:rPr lang="en-US" altLang="tr-TR" sz="2400"/>
              <a:t>, n</a:t>
            </a:r>
            <a:r>
              <a:rPr lang="en-US" altLang="tr-TR" sz="2400" baseline="-25000"/>
              <a:t>2</a:t>
            </a:r>
            <a:r>
              <a:rPr lang="en-US" altLang="tr-TR" sz="2400"/>
              <a:t>, …, n</a:t>
            </a:r>
            <a:r>
              <a:rPr lang="en-US" altLang="tr-TR" sz="2400" baseline="-25000"/>
              <a:t>k</a:t>
            </a:r>
            <a:r>
              <a:rPr lang="en-US" altLang="tr-TR" sz="2400"/>
              <a:t> such that n</a:t>
            </a:r>
            <a:r>
              <a:rPr lang="en-US" altLang="tr-TR" sz="2400" baseline="-25000"/>
              <a:t>i</a:t>
            </a:r>
            <a:r>
              <a:rPr lang="en-US" altLang="tr-TR" sz="2400"/>
              <a:t> is parent of n</a:t>
            </a:r>
            <a:r>
              <a:rPr lang="en-US" altLang="tr-TR" sz="2400" baseline="-25000"/>
              <a:t>i+1 </a:t>
            </a:r>
            <a:r>
              <a:rPr lang="en-US" altLang="tr-TR" sz="2400"/>
              <a:t>(1 </a:t>
            </a:r>
            <a:r>
              <a:rPr lang="en-US" altLang="tr-TR" sz="2400">
                <a:cs typeface="Arial" panose="020B0604020202020204" pitchFamily="34" charset="0"/>
              </a:rPr>
              <a:t>≤</a:t>
            </a:r>
            <a:r>
              <a:rPr lang="en-US" altLang="tr-TR" sz="2400"/>
              <a:t>i &lt; k)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sz="2400"/>
              <a:t>The</a:t>
            </a:r>
            <a:r>
              <a:rPr lang="en-US" altLang="tr-TR" sz="2400" i="1"/>
              <a:t> </a:t>
            </a:r>
            <a:r>
              <a:rPr lang="en-US" altLang="tr-TR" sz="2400" b="1" i="1">
                <a:solidFill>
                  <a:srgbClr val="FF0000"/>
                </a:solidFill>
              </a:rPr>
              <a:t>length</a:t>
            </a:r>
            <a:r>
              <a:rPr lang="en-US" altLang="tr-TR" sz="2400">
                <a:solidFill>
                  <a:srgbClr val="FF0000"/>
                </a:solidFill>
              </a:rPr>
              <a:t> </a:t>
            </a:r>
            <a:r>
              <a:rPr lang="en-US" altLang="tr-TR" sz="2400"/>
              <a:t>of a path is the number of edges on that path.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sz="2400"/>
              <a:t>There is a path of length zero from every node to itself.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sz="2400"/>
              <a:t>There is exactly one path from the root to each node.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tr-TR" sz="2400"/>
              <a:t>The </a:t>
            </a:r>
            <a:r>
              <a:rPr lang="en-US" altLang="tr-TR" sz="2400" b="1" i="1">
                <a:solidFill>
                  <a:srgbClr val="FF0000"/>
                </a:solidFill>
              </a:rPr>
              <a:t>depth</a:t>
            </a:r>
            <a:r>
              <a:rPr lang="en-US" altLang="tr-TR" sz="2400">
                <a:solidFill>
                  <a:srgbClr val="FF0000"/>
                </a:solidFill>
              </a:rPr>
              <a:t> </a:t>
            </a:r>
            <a:r>
              <a:rPr lang="en-US" altLang="tr-TR" sz="2400"/>
              <a:t>of node n</a:t>
            </a:r>
            <a:r>
              <a:rPr lang="en-US" altLang="tr-TR" sz="2400" baseline="-25000"/>
              <a:t>i</a:t>
            </a:r>
            <a:r>
              <a:rPr lang="en-US" altLang="tr-TR" sz="2400"/>
              <a:t> is the length of the path from </a:t>
            </a:r>
            <a:r>
              <a:rPr lang="en-US" altLang="tr-TR" sz="2400" i="1"/>
              <a:t>root</a:t>
            </a:r>
            <a:r>
              <a:rPr lang="en-US" altLang="tr-TR" sz="2400"/>
              <a:t> to node n</a:t>
            </a:r>
            <a:r>
              <a:rPr lang="en-US" altLang="tr-TR" sz="2400" baseline="-25000"/>
              <a:t>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tr-TR" sz="2400"/>
              <a:t>The </a:t>
            </a:r>
            <a:r>
              <a:rPr lang="en-US" altLang="tr-TR" sz="2400" b="1" i="1">
                <a:solidFill>
                  <a:srgbClr val="FF0000"/>
                </a:solidFill>
              </a:rPr>
              <a:t>height</a:t>
            </a:r>
            <a:r>
              <a:rPr lang="en-US" altLang="tr-TR" sz="2400">
                <a:solidFill>
                  <a:srgbClr val="FF0000"/>
                </a:solidFill>
              </a:rPr>
              <a:t> </a:t>
            </a:r>
            <a:r>
              <a:rPr lang="en-US" altLang="tr-TR" sz="2400"/>
              <a:t>of node n</a:t>
            </a:r>
            <a:r>
              <a:rPr lang="en-US" altLang="tr-TR" sz="2400" baseline="-25000"/>
              <a:t>i</a:t>
            </a:r>
            <a:r>
              <a:rPr lang="en-US" altLang="tr-TR" sz="2400"/>
              <a:t> is the length of longest path from node n</a:t>
            </a:r>
            <a:r>
              <a:rPr lang="en-US" altLang="tr-TR" sz="2400" baseline="-25000"/>
              <a:t>i</a:t>
            </a:r>
            <a:r>
              <a:rPr lang="en-US" altLang="tr-TR" sz="2400"/>
              <a:t> to a </a:t>
            </a:r>
            <a:r>
              <a:rPr lang="en-US" altLang="tr-TR" sz="2400" i="1"/>
              <a:t>leaf.</a:t>
            </a:r>
            <a:r>
              <a:rPr lang="en-US" altLang="tr-TR" sz="240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tr-TR" sz="2400"/>
              <a:t>If there is a path from n</a:t>
            </a:r>
            <a:r>
              <a:rPr lang="en-US" altLang="tr-TR" sz="2400" baseline="-25000"/>
              <a:t>1</a:t>
            </a:r>
            <a:r>
              <a:rPr lang="en-US" altLang="tr-TR" sz="2400"/>
              <a:t> to n</a:t>
            </a:r>
            <a:r>
              <a:rPr lang="en-US" altLang="tr-TR" sz="2400" baseline="-25000"/>
              <a:t>2</a:t>
            </a:r>
            <a:r>
              <a:rPr lang="en-US" altLang="tr-TR" sz="2400"/>
              <a:t>, then n</a:t>
            </a:r>
            <a:r>
              <a:rPr lang="en-US" altLang="tr-TR" sz="2400" baseline="-25000"/>
              <a:t>1</a:t>
            </a:r>
            <a:r>
              <a:rPr lang="en-US" altLang="tr-TR" sz="2400"/>
              <a:t> is </a:t>
            </a:r>
            <a:r>
              <a:rPr lang="en-US" altLang="tr-TR" sz="2400" b="1" i="1">
                <a:solidFill>
                  <a:srgbClr val="FF0000"/>
                </a:solidFill>
              </a:rPr>
              <a:t>ancestor</a:t>
            </a:r>
            <a:r>
              <a:rPr lang="en-US" altLang="tr-TR" sz="2400"/>
              <a:t> of n</a:t>
            </a:r>
            <a:r>
              <a:rPr lang="en-US" altLang="tr-TR" sz="2400" baseline="-25000"/>
              <a:t>2</a:t>
            </a:r>
            <a:r>
              <a:rPr lang="en-US" altLang="tr-TR" sz="2400"/>
              <a:t>, and n</a:t>
            </a:r>
            <a:r>
              <a:rPr lang="en-US" altLang="tr-TR" sz="2400" baseline="-25000"/>
              <a:t>2</a:t>
            </a:r>
            <a:r>
              <a:rPr lang="en-US" altLang="tr-TR" sz="2400"/>
              <a:t> is </a:t>
            </a:r>
            <a:r>
              <a:rPr lang="en-US" altLang="tr-TR" sz="2400" b="1" i="1">
                <a:solidFill>
                  <a:srgbClr val="FF0000"/>
                </a:solidFill>
              </a:rPr>
              <a:t>descendent</a:t>
            </a:r>
            <a:r>
              <a:rPr lang="en-US" altLang="tr-TR" sz="2400">
                <a:solidFill>
                  <a:srgbClr val="FF0000"/>
                </a:solidFill>
              </a:rPr>
              <a:t> </a:t>
            </a:r>
            <a:r>
              <a:rPr lang="en-US" altLang="tr-TR" sz="2400"/>
              <a:t>of n</a:t>
            </a:r>
            <a:r>
              <a:rPr lang="en-US" altLang="tr-TR" sz="2400" baseline="-25000"/>
              <a:t>1</a:t>
            </a:r>
            <a:r>
              <a:rPr lang="en-US" altLang="tr-TR" sz="2400"/>
              <a:t>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sz="2400"/>
              <a:t>If n</a:t>
            </a:r>
            <a:r>
              <a:rPr lang="en-US" altLang="tr-TR" sz="2400" baseline="-25000"/>
              <a:t>1</a:t>
            </a:r>
            <a:r>
              <a:rPr lang="en-US" altLang="tr-TR" sz="2400"/>
              <a:t> </a:t>
            </a:r>
            <a:r>
              <a:rPr lang="en-US" altLang="tr-TR" sz="2400">
                <a:cs typeface="Arial" panose="020B0604020202020204" pitchFamily="34" charset="0"/>
              </a:rPr>
              <a:t>≠ n</a:t>
            </a:r>
            <a:r>
              <a:rPr lang="en-US" altLang="tr-TR" sz="2400" baseline="-25000">
                <a:cs typeface="Arial" panose="020B0604020202020204" pitchFamily="34" charset="0"/>
              </a:rPr>
              <a:t>2</a:t>
            </a:r>
            <a:r>
              <a:rPr lang="en-US" altLang="tr-TR" sz="2400">
                <a:cs typeface="Arial" panose="020B0604020202020204" pitchFamily="34" charset="0"/>
              </a:rPr>
              <a:t> then n</a:t>
            </a:r>
            <a:r>
              <a:rPr lang="en-US" altLang="tr-TR" sz="2400" baseline="-25000">
                <a:cs typeface="Arial" panose="020B0604020202020204" pitchFamily="34" charset="0"/>
              </a:rPr>
              <a:t>1</a:t>
            </a:r>
            <a:r>
              <a:rPr lang="en-US" altLang="tr-TR" sz="2400">
                <a:cs typeface="Arial" panose="020B0604020202020204" pitchFamily="34" charset="0"/>
              </a:rPr>
              <a:t> is </a:t>
            </a:r>
            <a:r>
              <a:rPr lang="en-US" altLang="tr-TR" sz="2400" i="1">
                <a:solidFill>
                  <a:srgbClr val="2D2DB9"/>
                </a:solidFill>
                <a:cs typeface="Arial" panose="020B0604020202020204" pitchFamily="34" charset="0"/>
              </a:rPr>
              <a:t>proper ancestor</a:t>
            </a:r>
            <a:r>
              <a:rPr lang="en-US" altLang="tr-TR" sz="240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US" altLang="tr-TR" sz="2400">
                <a:cs typeface="Arial" panose="020B0604020202020204" pitchFamily="34" charset="0"/>
              </a:rPr>
              <a:t>of n</a:t>
            </a:r>
            <a:r>
              <a:rPr lang="en-US" altLang="tr-TR" sz="2400" baseline="-25000">
                <a:cs typeface="Arial" panose="020B0604020202020204" pitchFamily="34" charset="0"/>
              </a:rPr>
              <a:t>2</a:t>
            </a:r>
            <a:r>
              <a:rPr lang="en-US" altLang="tr-TR" sz="2400">
                <a:cs typeface="Arial" panose="020B0604020202020204" pitchFamily="34" charset="0"/>
              </a:rPr>
              <a:t>, and n</a:t>
            </a:r>
            <a:r>
              <a:rPr lang="en-US" altLang="tr-TR" sz="2400" baseline="-25000">
                <a:cs typeface="Arial" panose="020B0604020202020204" pitchFamily="34" charset="0"/>
              </a:rPr>
              <a:t>2</a:t>
            </a:r>
            <a:r>
              <a:rPr lang="en-US" altLang="tr-TR" sz="2400">
                <a:cs typeface="Arial" panose="020B0604020202020204" pitchFamily="34" charset="0"/>
              </a:rPr>
              <a:t> is </a:t>
            </a:r>
            <a:r>
              <a:rPr lang="en-US" altLang="tr-TR" sz="2400" i="1">
                <a:solidFill>
                  <a:srgbClr val="2D2DB9"/>
                </a:solidFill>
                <a:cs typeface="Arial" panose="020B0604020202020204" pitchFamily="34" charset="0"/>
              </a:rPr>
              <a:t>proper descendent</a:t>
            </a:r>
            <a:r>
              <a:rPr lang="en-US" altLang="tr-TR" sz="240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US" altLang="tr-TR" sz="2400">
                <a:cs typeface="Arial" panose="020B0604020202020204" pitchFamily="34" charset="0"/>
              </a:rPr>
              <a:t>of n</a:t>
            </a:r>
            <a:r>
              <a:rPr lang="en-US" altLang="tr-TR" sz="2400" baseline="-25000">
                <a:cs typeface="Arial" panose="020B0604020202020204" pitchFamily="34" charset="0"/>
              </a:rPr>
              <a:t>1</a:t>
            </a:r>
            <a:r>
              <a:rPr lang="en-US" altLang="tr-TR" sz="2400">
                <a:cs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>
            <a:extLst>
              <a:ext uri="{FF2B5EF4-FFF2-40B4-BE49-F238E27FC236}">
                <a16:creationId xmlns:a16="http://schemas.microsoft.com/office/drawing/2014/main" id="{9635B801-5D35-914C-BE3B-E311847F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CEB208DE-2495-4BAA-B1F6-5A4677682150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50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CD8CE08-D289-1242-8CC1-2993371F5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Deletion – Case3: A Node with two children</a:t>
            </a:r>
          </a:p>
        </p:txBody>
      </p:sp>
      <p:grpSp>
        <p:nvGrpSpPr>
          <p:cNvPr id="97283" name="Group 3">
            <a:extLst>
              <a:ext uri="{FF2B5EF4-FFF2-40B4-BE49-F238E27FC236}">
                <a16:creationId xmlns:a16="http://schemas.microsoft.com/office/drawing/2014/main" id="{6900A6A3-86AC-46ED-849C-65B35D9EDBF7}"/>
              </a:ext>
            </a:extLst>
          </p:cNvPr>
          <p:cNvGrpSpPr>
            <a:grpSpLocks/>
          </p:cNvGrpSpPr>
          <p:nvPr/>
        </p:nvGrpSpPr>
        <p:grpSpPr bwMode="auto">
          <a:xfrm>
            <a:off x="6518275" y="2895601"/>
            <a:ext cx="3105150" cy="2392363"/>
            <a:chOff x="3408" y="1824"/>
            <a:chExt cx="1509" cy="1151"/>
          </a:xfrm>
        </p:grpSpPr>
        <p:sp>
          <p:nvSpPr>
            <p:cNvPr id="66581" name="Line 4">
              <a:extLst>
                <a:ext uri="{FF2B5EF4-FFF2-40B4-BE49-F238E27FC236}">
                  <a16:creationId xmlns:a16="http://schemas.microsoft.com/office/drawing/2014/main" id="{6342BF89-F999-1647-A0BD-0240026ED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6582" name="Line 5">
              <a:extLst>
                <a:ext uri="{FF2B5EF4-FFF2-40B4-BE49-F238E27FC236}">
                  <a16:creationId xmlns:a16="http://schemas.microsoft.com/office/drawing/2014/main" id="{8E62588C-957E-FD46-BA4A-5BE2C334E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6583" name="Line 6">
              <a:extLst>
                <a:ext uri="{FF2B5EF4-FFF2-40B4-BE49-F238E27FC236}">
                  <a16:creationId xmlns:a16="http://schemas.microsoft.com/office/drawing/2014/main" id="{2E7C6B08-4394-BE42-9D28-A2B68CD57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6584" name="Text Box 7">
              <a:extLst>
                <a:ext uri="{FF2B5EF4-FFF2-40B4-BE49-F238E27FC236}">
                  <a16:creationId xmlns:a16="http://schemas.microsoft.com/office/drawing/2014/main" id="{BF17C947-1587-DD45-9567-FED9319B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824"/>
              <a:ext cx="213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66585" name="Text Box 8">
              <a:extLst>
                <a:ext uri="{FF2B5EF4-FFF2-40B4-BE49-F238E27FC236}">
                  <a16:creationId xmlns:a16="http://schemas.microsoft.com/office/drawing/2014/main" id="{9F0EFBD2-0D1C-BF4F-AC99-011CD5418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304"/>
              <a:ext cx="2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60</a:t>
              </a:r>
            </a:p>
          </p:txBody>
        </p:sp>
        <p:sp>
          <p:nvSpPr>
            <p:cNvPr id="66586" name="Text Box 9">
              <a:extLst>
                <a:ext uri="{FF2B5EF4-FFF2-40B4-BE49-F238E27FC236}">
                  <a16:creationId xmlns:a16="http://schemas.microsoft.com/office/drawing/2014/main" id="{F7571461-7C4D-A547-94B0-3383B0ED0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736"/>
              <a:ext cx="213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66587" name="Text Box 10">
              <a:extLst>
                <a:ext uri="{FF2B5EF4-FFF2-40B4-BE49-F238E27FC236}">
                  <a16:creationId xmlns:a16="http://schemas.microsoft.com/office/drawing/2014/main" id="{DB07AF41-C934-8040-AAD6-CE6099F41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304"/>
              <a:ext cx="2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42</a:t>
              </a:r>
            </a:p>
          </p:txBody>
        </p:sp>
        <p:sp>
          <p:nvSpPr>
            <p:cNvPr id="66588" name="Line 11">
              <a:extLst>
                <a:ext uri="{FF2B5EF4-FFF2-40B4-BE49-F238E27FC236}">
                  <a16:creationId xmlns:a16="http://schemas.microsoft.com/office/drawing/2014/main" id="{884A32B1-D5BB-244C-A450-CA26C3150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6589" name="Line 12">
              <a:extLst>
                <a:ext uri="{FF2B5EF4-FFF2-40B4-BE49-F238E27FC236}">
                  <a16:creationId xmlns:a16="http://schemas.microsoft.com/office/drawing/2014/main" id="{A248F96D-54F7-D34F-8002-960CF6FFBC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6590" name="Text Box 13">
              <a:extLst>
                <a:ext uri="{FF2B5EF4-FFF2-40B4-BE49-F238E27FC236}">
                  <a16:creationId xmlns:a16="http://schemas.microsoft.com/office/drawing/2014/main" id="{B8C17C02-0823-8946-93F6-6E2E9AA87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784"/>
              <a:ext cx="213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45</a:t>
              </a:r>
            </a:p>
          </p:txBody>
        </p:sp>
        <p:sp>
          <p:nvSpPr>
            <p:cNvPr id="66591" name="Text Box 14">
              <a:extLst>
                <a:ext uri="{FF2B5EF4-FFF2-40B4-BE49-F238E27FC236}">
                  <a16:creationId xmlns:a16="http://schemas.microsoft.com/office/drawing/2014/main" id="{05674CCA-8331-D14A-877A-0F7436207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784"/>
              <a:ext cx="213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2000">
                  <a:solidFill>
                    <a:srgbClr val="000000"/>
                  </a:solidFill>
                </a:rPr>
                <a:t>30</a:t>
              </a:r>
            </a:p>
          </p:txBody>
        </p:sp>
      </p:grpSp>
      <p:sp>
        <p:nvSpPr>
          <p:cNvPr id="66565" name="Text Box 15">
            <a:extLst>
              <a:ext uri="{FF2B5EF4-FFF2-40B4-BE49-F238E27FC236}">
                <a16:creationId xmlns:a16="http://schemas.microsoft.com/office/drawing/2014/main" id="{8F96C669-9A91-764C-AD4F-A60AEB774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286001"/>
            <a:ext cx="405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Delete 40 (A  node with two children)</a:t>
            </a:r>
          </a:p>
        </p:txBody>
      </p:sp>
      <p:sp>
        <p:nvSpPr>
          <p:cNvPr id="66566" name="Text Box 16">
            <a:extLst>
              <a:ext uri="{FF2B5EF4-FFF2-40B4-BE49-F238E27FC236}">
                <a16:creationId xmlns:a16="http://schemas.microsoft.com/office/drawing/2014/main" id="{D3E1E874-9541-404D-B3BF-4D1A8F22F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6" y="1181100"/>
            <a:ext cx="83824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tr-TR" sz="1800">
                <a:solidFill>
                  <a:srgbClr val="000000"/>
                </a:solidFill>
              </a:rPr>
              <a:t> Locate the inorder successor of the node.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tr-TR" sz="1800">
                <a:solidFill>
                  <a:srgbClr val="000000"/>
                </a:solidFill>
              </a:rPr>
              <a:t> Copy the item in this node into the node which contains the item which will be deleted.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tr-TR" sz="1800">
                <a:solidFill>
                  <a:srgbClr val="000000"/>
                </a:solidFill>
              </a:rPr>
              <a:t> Delete the node of the inorder successor.</a:t>
            </a:r>
          </a:p>
        </p:txBody>
      </p:sp>
      <p:sp>
        <p:nvSpPr>
          <p:cNvPr id="97297" name="Text Box 17">
            <a:extLst>
              <a:ext uri="{FF2B5EF4-FFF2-40B4-BE49-F238E27FC236}">
                <a16:creationId xmlns:a16="http://schemas.microsoft.com/office/drawing/2014/main" id="{8388E20D-871D-AF45-9ED3-F1E020979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05200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>
              <a:solidFill>
                <a:srgbClr val="000000"/>
              </a:solidFill>
            </a:endParaRPr>
          </a:p>
        </p:txBody>
      </p:sp>
      <p:sp>
        <p:nvSpPr>
          <p:cNvPr id="66568" name="Line 19">
            <a:extLst>
              <a:ext uri="{FF2B5EF4-FFF2-40B4-BE49-F238E27FC236}">
                <a16:creationId xmlns:a16="http://schemas.microsoft.com/office/drawing/2014/main" id="{E1466C7A-5842-A44D-A9AE-11632079A7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8788" y="3222625"/>
            <a:ext cx="474662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69" name="Line 20">
            <a:extLst>
              <a:ext uri="{FF2B5EF4-FFF2-40B4-BE49-F238E27FC236}">
                <a16:creationId xmlns:a16="http://schemas.microsoft.com/office/drawing/2014/main" id="{A844740B-2F4B-3D47-A29B-3DA4C61B2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239" y="3222625"/>
            <a:ext cx="395287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70" name="Line 21">
            <a:extLst>
              <a:ext uri="{FF2B5EF4-FFF2-40B4-BE49-F238E27FC236}">
                <a16:creationId xmlns:a16="http://schemas.microsoft.com/office/drawing/2014/main" id="{C27E78F7-5649-134D-BE49-30C970B13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689" y="3948114"/>
            <a:ext cx="395287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71" name="Text Box 22">
            <a:extLst>
              <a:ext uri="{FF2B5EF4-FFF2-40B4-BE49-F238E27FC236}">
                <a16:creationId xmlns:a16="http://schemas.microsoft.com/office/drawing/2014/main" id="{397FE7DA-9204-B74C-933C-829E47E3B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28194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66572" name="Text Box 23">
            <a:extLst>
              <a:ext uri="{FF2B5EF4-FFF2-40B4-BE49-F238E27FC236}">
                <a16:creationId xmlns:a16="http://schemas.microsoft.com/office/drawing/2014/main" id="{C6C125D9-8F27-D341-9F86-404814FAA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362585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60</a:t>
            </a:r>
          </a:p>
        </p:txBody>
      </p:sp>
      <p:sp>
        <p:nvSpPr>
          <p:cNvPr id="66573" name="Text Box 24">
            <a:extLst>
              <a:ext uri="{FF2B5EF4-FFF2-40B4-BE49-F238E27FC236}">
                <a16:creationId xmlns:a16="http://schemas.microsoft.com/office/drawing/2014/main" id="{BED6819B-FE7D-5E49-BB12-A6A4F06EE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5" y="435133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70</a:t>
            </a:r>
          </a:p>
        </p:txBody>
      </p:sp>
      <p:sp>
        <p:nvSpPr>
          <p:cNvPr id="66574" name="Text Box 25">
            <a:extLst>
              <a:ext uri="{FF2B5EF4-FFF2-40B4-BE49-F238E27FC236}">
                <a16:creationId xmlns:a16="http://schemas.microsoft.com/office/drawing/2014/main" id="{12E371E1-0684-4043-B5C0-671EFF01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1" y="3625851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66575" name="Line 26">
            <a:extLst>
              <a:ext uri="{FF2B5EF4-FFF2-40B4-BE49-F238E27FC236}">
                <a16:creationId xmlns:a16="http://schemas.microsoft.com/office/drawing/2014/main" id="{2774087A-971A-4042-A150-4639180DF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8789" y="3948113"/>
            <a:ext cx="395287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76" name="Line 27">
            <a:extLst>
              <a:ext uri="{FF2B5EF4-FFF2-40B4-BE49-F238E27FC236}">
                <a16:creationId xmlns:a16="http://schemas.microsoft.com/office/drawing/2014/main" id="{C7B154CF-11DA-BD4D-91B2-279645DEB8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5713" y="3948113"/>
            <a:ext cx="39370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77" name="Text Box 28">
            <a:extLst>
              <a:ext uri="{FF2B5EF4-FFF2-40B4-BE49-F238E27FC236}">
                <a16:creationId xmlns:a16="http://schemas.microsoft.com/office/drawing/2014/main" id="{0EE8C05B-8EE6-6A45-8E9E-983F0A063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44323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45</a:t>
            </a:r>
          </a:p>
        </p:txBody>
      </p:sp>
      <p:sp>
        <p:nvSpPr>
          <p:cNvPr id="66578" name="Text Box 29">
            <a:extLst>
              <a:ext uri="{FF2B5EF4-FFF2-40B4-BE49-F238E27FC236}">
                <a16:creationId xmlns:a16="http://schemas.microsoft.com/office/drawing/2014/main" id="{137C6EF2-080B-234D-825C-A135235D8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32301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66579" name="Line 30">
            <a:extLst>
              <a:ext uri="{FF2B5EF4-FFF2-40B4-BE49-F238E27FC236}">
                <a16:creationId xmlns:a16="http://schemas.microsoft.com/office/drawing/2014/main" id="{A22E1523-46B5-AB4B-80AC-0EDD8FAD2D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1" y="4835526"/>
            <a:ext cx="2698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80" name="Text Box 31">
            <a:extLst>
              <a:ext uri="{FF2B5EF4-FFF2-40B4-BE49-F238E27FC236}">
                <a16:creationId xmlns:a16="http://schemas.microsoft.com/office/drawing/2014/main" id="{DE03F1B2-80D2-E844-9CF0-CC18205EE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34001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>
            <a:extLst>
              <a:ext uri="{FF2B5EF4-FFF2-40B4-BE49-F238E27FC236}">
                <a16:creationId xmlns:a16="http://schemas.microsoft.com/office/drawing/2014/main" id="{7D8D7A2E-4846-A24A-B20B-811FD790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FB8AC96A-DFB5-42FB-8BB3-12C38D0BD580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51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66C68185-0431-A447-ACAA-C62DC94B7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Deletion – Case3: A Node with two children</a:t>
            </a:r>
          </a:p>
        </p:txBody>
      </p:sp>
      <p:pic>
        <p:nvPicPr>
          <p:cNvPr id="97283" name="Picture 3">
            <a:extLst>
              <a:ext uri="{FF2B5EF4-FFF2-40B4-BE49-F238E27FC236}">
                <a16:creationId xmlns:a16="http://schemas.microsoft.com/office/drawing/2014/main" id="{E10B5845-38F6-4C36-B52F-9CE91C0C1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1524000"/>
            <a:ext cx="5064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>
            <a:extLst>
              <a:ext uri="{FF2B5EF4-FFF2-40B4-BE49-F238E27FC236}">
                <a16:creationId xmlns:a16="http://schemas.microsoft.com/office/drawing/2014/main" id="{2769CA36-C396-8A44-B7F0-627CAC1D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1E2C43A-95FF-4A28-A297-0D1476D78B60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52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741345C-8BD4-274C-82E8-C122201CC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tr-TR" sz="3600"/>
              <a:t>Deletion routine for BST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A534D3D-6228-F844-A10A-ABD927D0C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762000"/>
            <a:ext cx="8458200" cy="5486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template &lt;class T&gt;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void remove( const T &amp; x, 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       BinaryNode&lt;T&gt; * &amp; t ) const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if( t == NULL )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return;   </a:t>
            </a:r>
            <a:r>
              <a:rPr lang="en-US" altLang="tr-TR" sz="1800">
                <a:solidFill>
                  <a:srgbClr val="00B050"/>
                </a:solidFill>
                <a:latin typeface="Courier New" charset="0"/>
              </a:rPr>
              <a:t>// Item not found; do nothing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if( x &lt; t-&gt;element )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remove( x, t-&gt;left );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else if( t-&gt;element &lt; x )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remove( x, t-&gt;right );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else if( t-&gt;left != NULL &amp;&amp; t-&gt;right != NULL {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 t-&gt;element = findMin( t-&gt;right )-&gt;element;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 remove( t-&gt;element, t-&gt;right );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}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else   {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BinaryNode&lt;T&gt; *oldNode = t;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t = ( t-&gt;left != NULL ) ? t-&gt;left : t-&gt;right;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  delete oldNode;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    }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tr-TR" sz="1800">
                <a:latin typeface="Courier New" charset="0"/>
              </a:rPr>
              <a:t>}</a:t>
            </a:r>
          </a:p>
        </p:txBody>
      </p:sp>
      <p:pic>
        <p:nvPicPr>
          <p:cNvPr id="98308" name="Picture 2">
            <a:extLst>
              <a:ext uri="{FF2B5EF4-FFF2-40B4-BE49-F238E27FC236}">
                <a16:creationId xmlns:a16="http://schemas.microsoft.com/office/drawing/2014/main" id="{206C65F2-7310-432E-AEA5-D22A98F15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13" y="1905000"/>
            <a:ext cx="182086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7F9C426A-DD00-0942-822C-5FD2CE84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BD69DF33-9121-4F1A-97B0-86DDAFBD42D0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53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595842B-A904-E444-B1D1-08073A1A8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3600" dirty="0"/>
              <a:t>Analysis of BST Operations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6FB8250B-B2A2-A240-BA33-21CE2ACBB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The cost of an operation is proportional to the depth of the last accessed node.</a:t>
            </a:r>
          </a:p>
          <a:p>
            <a:pPr eaLnBrk="1" hangingPunct="1">
              <a:defRPr/>
            </a:pPr>
            <a:r>
              <a:rPr lang="en-US" altLang="tr-TR" dirty="0"/>
              <a:t>The cost is logarithmic for a well-balanced tree, but it could be as bad as linear for a degenerate tree. </a:t>
            </a:r>
          </a:p>
          <a:p>
            <a:pPr eaLnBrk="1" hangingPunct="1">
              <a:defRPr/>
            </a:pPr>
            <a:r>
              <a:rPr lang="en-US" altLang="tr-TR" dirty="0"/>
              <a:t>In the best case we have logarithmic access cost, and in the worst case we have linear access cost.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7B1DCD9B-FA6E-2C41-8483-F6BD286F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E363927-031A-4AD8-9418-FEAD12977837}" type="slidenum">
              <a:rPr lang="en-US" altLang="tr-TR" sz="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54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31B95A1-2A01-AC47-847F-D6AE41277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3600" dirty="0"/>
              <a:t>Minimum Height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899728D-1FBC-554B-9EDE-A15F6F857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580438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>
                <a:sym typeface="Symbol" charset="2"/>
              </a:rPr>
              <a:t>Insertion in search-key order produces a maximum-height binary </a:t>
            </a:r>
            <a:r>
              <a:rPr lang="en-US" altLang="tr-TR" i="1" dirty="0">
                <a:sym typeface="Symbol" charset="2"/>
              </a:rPr>
              <a:t>search</a:t>
            </a:r>
            <a:r>
              <a:rPr lang="en-US" altLang="tr-TR" dirty="0">
                <a:sym typeface="Symbol" charset="2"/>
              </a:rPr>
              <a:t> tree.</a:t>
            </a:r>
          </a:p>
          <a:p>
            <a:pPr eaLnBrk="1" hangingPunct="1">
              <a:defRPr/>
            </a:pPr>
            <a:r>
              <a:rPr lang="en-US" altLang="tr-TR" dirty="0">
                <a:sym typeface="Symbol" charset="2"/>
              </a:rPr>
              <a:t>Insertion in random order produces a near-minimum-height binary </a:t>
            </a:r>
            <a:r>
              <a:rPr lang="tr-TR" altLang="tr-TR" i="1" dirty="0" err="1">
                <a:sym typeface="Symbol" charset="2"/>
              </a:rPr>
              <a:t>search</a:t>
            </a:r>
            <a:r>
              <a:rPr lang="tr-TR" altLang="tr-TR" dirty="0">
                <a:sym typeface="Symbol" charset="2"/>
              </a:rPr>
              <a:t> </a:t>
            </a:r>
            <a:r>
              <a:rPr lang="en-US" altLang="tr-TR" dirty="0">
                <a:sym typeface="Symbol" charset="2"/>
              </a:rPr>
              <a:t>tree.</a:t>
            </a:r>
          </a:p>
          <a:p>
            <a:pPr eaLnBrk="1" hangingPunct="1">
              <a:defRPr/>
            </a:pPr>
            <a:r>
              <a:rPr lang="en-US" altLang="tr-TR" dirty="0">
                <a:sym typeface="Symbol" charset="2"/>
              </a:rPr>
              <a:t>That is, the height of an n-node binary search tree is:</a:t>
            </a:r>
          </a:p>
          <a:p>
            <a:pPr lvl="1" eaLnBrk="1" hangingPunct="1">
              <a:defRPr/>
            </a:pPr>
            <a:r>
              <a:rPr lang="en-US" altLang="tr-TR" sz="2400" i="1" dirty="0">
                <a:sym typeface="Symbol" charset="2"/>
              </a:rPr>
              <a:t>Best Case</a:t>
            </a:r>
            <a:r>
              <a:rPr lang="en-US" altLang="tr-TR" sz="2400" dirty="0">
                <a:sym typeface="Symbol" charset="2"/>
              </a:rPr>
              <a:t> –     log</a:t>
            </a:r>
            <a:r>
              <a:rPr lang="en-US" altLang="tr-TR" sz="2400" baseline="-25000" dirty="0">
                <a:sym typeface="Symbol" charset="2"/>
              </a:rPr>
              <a:t>2</a:t>
            </a:r>
            <a:r>
              <a:rPr lang="en-US" altLang="tr-TR" sz="2400" dirty="0">
                <a:sym typeface="Symbol" charset="2"/>
              </a:rPr>
              <a:t>(n+1)</a:t>
            </a:r>
            <a:r>
              <a:rPr lang="tr-TR" altLang="tr-TR" sz="2400" dirty="0">
                <a:sym typeface="Symbol" charset="2"/>
              </a:rPr>
              <a:t>-1</a:t>
            </a:r>
            <a:r>
              <a:rPr lang="en-US" altLang="tr-TR" sz="2400" dirty="0">
                <a:sym typeface="Symbol" charset="2"/>
              </a:rPr>
              <a:t>  </a:t>
            </a:r>
            <a:r>
              <a:rPr lang="en-US" altLang="tr-TR" sz="1400" dirty="0">
                <a:sym typeface="Symbol" charset="2"/>
              </a:rPr>
              <a:t>(see slide 25)</a:t>
            </a:r>
            <a:r>
              <a:rPr lang="en-US" altLang="tr-TR" sz="2400" dirty="0">
                <a:sym typeface="Symbol" charset="2"/>
              </a:rPr>
              <a:t>	</a:t>
            </a:r>
            <a:r>
              <a:rPr lang="en-US" altLang="tr-TR" sz="2400" dirty="0">
                <a:sym typeface="Wingdings" charset="2"/>
              </a:rPr>
              <a:t>  O(log</a:t>
            </a:r>
            <a:r>
              <a:rPr lang="en-US" altLang="tr-TR" sz="2000" baseline="-25000" dirty="0">
                <a:sym typeface="Wingdings" charset="2"/>
              </a:rPr>
              <a:t>2</a:t>
            </a:r>
            <a:r>
              <a:rPr lang="en-US" altLang="tr-TR" sz="2400" dirty="0">
                <a:sym typeface="Wingdings" charset="2"/>
              </a:rPr>
              <a:t>n)</a:t>
            </a:r>
          </a:p>
          <a:p>
            <a:pPr lvl="1" eaLnBrk="1" hangingPunct="1">
              <a:defRPr/>
            </a:pPr>
            <a:r>
              <a:rPr lang="en-US" altLang="tr-TR" sz="2400" i="1" dirty="0">
                <a:sym typeface="Wingdings" charset="2"/>
              </a:rPr>
              <a:t>Worst Case</a:t>
            </a:r>
            <a:r>
              <a:rPr lang="en-US" altLang="tr-TR" sz="2400" dirty="0">
                <a:sym typeface="Wingdings" charset="2"/>
              </a:rPr>
              <a:t> –  n-1 			  O(n)</a:t>
            </a:r>
          </a:p>
          <a:p>
            <a:pPr lvl="1" eaLnBrk="1" hangingPunct="1">
              <a:defRPr/>
            </a:pPr>
            <a:r>
              <a:rPr lang="en-US" altLang="tr-TR" sz="2400" i="1" dirty="0">
                <a:sym typeface="Wingdings" charset="2"/>
              </a:rPr>
              <a:t>Average Case</a:t>
            </a:r>
            <a:r>
              <a:rPr lang="en-US" altLang="tr-TR" sz="2400" dirty="0">
                <a:sym typeface="Wingdings" charset="2"/>
              </a:rPr>
              <a:t> – close to </a:t>
            </a:r>
            <a:r>
              <a:rPr lang="en-US" altLang="tr-TR" sz="2400" dirty="0">
                <a:sym typeface="Symbol" charset="2"/>
              </a:rPr>
              <a:t>log</a:t>
            </a:r>
            <a:r>
              <a:rPr lang="en-US" altLang="tr-TR" sz="2400" baseline="-25000" dirty="0">
                <a:sym typeface="Symbol" charset="2"/>
              </a:rPr>
              <a:t>2</a:t>
            </a:r>
            <a:r>
              <a:rPr lang="en-US" altLang="tr-TR" sz="2400" dirty="0">
                <a:sym typeface="Symbol" charset="2"/>
              </a:rPr>
              <a:t>(n+1)</a:t>
            </a:r>
            <a:r>
              <a:rPr lang="tr-TR" altLang="tr-TR" sz="2400" dirty="0">
                <a:sym typeface="Symbol" charset="2"/>
              </a:rPr>
              <a:t>-1</a:t>
            </a:r>
            <a:r>
              <a:rPr lang="en-US" altLang="tr-TR" sz="2400" dirty="0">
                <a:sym typeface="Symbol" charset="2"/>
              </a:rPr>
              <a:t> 	</a:t>
            </a:r>
            <a:r>
              <a:rPr lang="en-US" altLang="tr-TR" sz="2400" dirty="0">
                <a:sym typeface="Wingdings" charset="2"/>
              </a:rPr>
              <a:t>  O(log</a:t>
            </a:r>
            <a:r>
              <a:rPr lang="en-US" altLang="tr-TR" sz="2000" baseline="-25000" dirty="0">
                <a:sym typeface="Wingdings" charset="2"/>
              </a:rPr>
              <a:t>2</a:t>
            </a:r>
            <a:r>
              <a:rPr lang="en-US" altLang="tr-TR" sz="2400" dirty="0">
                <a:sym typeface="Wingdings" charset="2"/>
              </a:rPr>
              <a:t>n)</a:t>
            </a:r>
          </a:p>
          <a:p>
            <a:pPr lvl="2" eaLnBrk="1" hangingPunct="1">
              <a:defRPr/>
            </a:pPr>
            <a:r>
              <a:rPr lang="en-US" altLang="tr-TR" sz="2000" dirty="0">
                <a:sym typeface="Wingdings" charset="2"/>
              </a:rPr>
              <a:t>In fact, 1.39log</a:t>
            </a:r>
            <a:r>
              <a:rPr lang="en-US" altLang="tr-TR" sz="2000" baseline="-25000" dirty="0">
                <a:sym typeface="Wingdings" charset="2"/>
              </a:rPr>
              <a:t>2</a:t>
            </a:r>
            <a:r>
              <a:rPr lang="en-US" altLang="tr-TR" sz="2000" dirty="0">
                <a:sym typeface="Wingdings" charset="2"/>
              </a:rPr>
              <a:t>n</a:t>
            </a:r>
          </a:p>
          <a:p>
            <a:pPr lvl="1" eaLnBrk="1" hangingPunct="1">
              <a:defRPr/>
            </a:pPr>
            <a:endParaRPr lang="en-US" altLang="tr-TR" sz="2400" dirty="0">
              <a:sym typeface="Symbol" charset="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>
            <a:extLst>
              <a:ext uri="{FF2B5EF4-FFF2-40B4-BE49-F238E27FC236}">
                <a16:creationId xmlns:a16="http://schemas.microsoft.com/office/drawing/2014/main" id="{18476BC1-EDBF-8C47-A20A-793F64BC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65D6449A-7DB9-474E-8FB4-228C07579124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55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F54B177-960E-6B40-A51C-462C59EA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114301"/>
            <a:ext cx="88900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b="1" dirty="0">
                <a:solidFill>
                  <a:srgbClr val="000000"/>
                </a:solidFill>
                <a:latin typeface="Arial MT" charset="0"/>
              </a:rPr>
              <a:t>Figure 19.19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 dirty="0">
                <a:solidFill>
                  <a:srgbClr val="000000"/>
                </a:solidFill>
                <a:latin typeface="TimesNewRomanPS" charset="0"/>
              </a:rPr>
              <a:t>(a) The balanced tree has a height of log </a:t>
            </a:r>
            <a:r>
              <a:rPr lang="en-US" altLang="tr-TR" sz="2000" i="1" dirty="0">
                <a:solidFill>
                  <a:srgbClr val="000000"/>
                </a:solidFill>
                <a:latin typeface="TimesNewRomanPS" charset="0"/>
              </a:rPr>
              <a:t>N</a:t>
            </a:r>
            <a:r>
              <a:rPr lang="en-US" altLang="tr-TR" sz="2000" dirty="0">
                <a:solidFill>
                  <a:srgbClr val="000000"/>
                </a:solidFill>
                <a:latin typeface="TimesNewRomanPS" charset="0"/>
              </a:rPr>
              <a:t>; (b) the unbalanced tree has a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 dirty="0">
                <a:solidFill>
                  <a:srgbClr val="000000"/>
                </a:solidFill>
                <a:latin typeface="TimesNewRomanPS" charset="0"/>
              </a:rPr>
              <a:t>height of </a:t>
            </a:r>
            <a:r>
              <a:rPr lang="en-US" altLang="tr-TR" sz="2000" i="1" dirty="0">
                <a:solidFill>
                  <a:srgbClr val="000000"/>
                </a:solidFill>
                <a:latin typeface="TimesNewRomanPS" charset="0"/>
              </a:rPr>
              <a:t>N</a:t>
            </a:r>
            <a:r>
              <a:rPr lang="en-US" altLang="tr-TR" sz="2000" dirty="0">
                <a:solidFill>
                  <a:srgbClr val="000000"/>
                </a:solidFill>
                <a:latin typeface="TimesNewRomanPS" charset="0"/>
              </a:rPr>
              <a:t> – 1. We will study balanced binary search trees next week.</a:t>
            </a:r>
            <a:endParaRPr lang="en-US" altLang="tr-TR" sz="2400" dirty="0">
              <a:solidFill>
                <a:srgbClr val="000000"/>
              </a:solidFill>
              <a:latin typeface="Times" charset="0"/>
            </a:endParaRPr>
          </a:p>
        </p:txBody>
      </p:sp>
      <p:pic>
        <p:nvPicPr>
          <p:cNvPr id="101379" name="Picture 5">
            <a:extLst>
              <a:ext uri="{FF2B5EF4-FFF2-40B4-BE49-F238E27FC236}">
                <a16:creationId xmlns:a16="http://schemas.microsoft.com/office/drawing/2014/main" id="{389832F8-D80F-44B3-A8BE-19DAF005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6" y="1754188"/>
            <a:ext cx="813276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>
            <a:extLst>
              <a:ext uri="{FF2B5EF4-FFF2-40B4-BE49-F238E27FC236}">
                <a16:creationId xmlns:a16="http://schemas.microsoft.com/office/drawing/2014/main" id="{51BB5C10-79DA-1845-97EB-89CB11D3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015C97FE-0CB0-42D4-9875-4A7B4B65B924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56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364B1FAA-8AEB-F84D-AF36-09B88C787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Number of BSTs</a:t>
            </a:r>
          </a:p>
        </p:txBody>
      </p:sp>
      <p:sp>
        <p:nvSpPr>
          <p:cNvPr id="77828" name="Text Box 3">
            <a:extLst>
              <a:ext uri="{FF2B5EF4-FFF2-40B4-BE49-F238E27FC236}">
                <a16:creationId xmlns:a16="http://schemas.microsoft.com/office/drawing/2014/main" id="{E21E76BC-73DD-1145-B43A-564A02D96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6" y="1524001"/>
            <a:ext cx="79279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Suppose we’re inserting </a:t>
            </a:r>
            <a:r>
              <a:rPr lang="en-US" altLang="tr-TR" sz="2000" i="1">
                <a:solidFill>
                  <a:srgbClr val="000000"/>
                </a:solidFill>
              </a:rPr>
              <a:t>n</a:t>
            </a:r>
            <a:r>
              <a:rPr lang="en-US" altLang="tr-TR" sz="2000">
                <a:solidFill>
                  <a:srgbClr val="000000"/>
                </a:solidFill>
              </a:rPr>
              <a:t> items into an empty binary search tree to create a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binary search tree with </a:t>
            </a:r>
            <a:r>
              <a:rPr lang="en-US" altLang="tr-TR" sz="2000" i="1">
                <a:solidFill>
                  <a:srgbClr val="000000"/>
                </a:solidFill>
              </a:rPr>
              <a:t>n</a:t>
            </a:r>
            <a:r>
              <a:rPr lang="en-US" altLang="tr-TR" sz="2000">
                <a:solidFill>
                  <a:srgbClr val="000000"/>
                </a:solidFill>
              </a:rPr>
              <a:t> nodes,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  <a:sym typeface="Wingdings" charset="2"/>
              </a:rPr>
              <a:t>  </a:t>
            </a:r>
            <a:r>
              <a:rPr lang="en-US" altLang="tr-TR" sz="2000">
                <a:solidFill>
                  <a:srgbClr val="000000"/>
                </a:solidFill>
              </a:rPr>
              <a:t>How many different binary search trees with n nodes, 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charset="2"/>
              <a:buChar char="è"/>
              <a:defRPr/>
            </a:pPr>
            <a:r>
              <a:rPr lang="en-US" altLang="tr-TR" sz="2000">
                <a:solidFill>
                  <a:srgbClr val="000000"/>
                </a:solidFill>
              </a:rPr>
              <a:t> What are their probabilities,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charset="2"/>
              <a:buChar char="è"/>
              <a:defRPr/>
            </a:pPr>
            <a:endParaRPr lang="en-US" altLang="tr-TR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There are n! different orderings of n keys.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But how many different binary search trees with n nodes?</a:t>
            </a:r>
          </a:p>
        </p:txBody>
      </p:sp>
      <p:sp>
        <p:nvSpPr>
          <p:cNvPr id="77829" name="Text Box 4">
            <a:extLst>
              <a:ext uri="{FF2B5EF4-FFF2-40B4-BE49-F238E27FC236}">
                <a16:creationId xmlns:a16="http://schemas.microsoft.com/office/drawing/2014/main" id="{0E806FD2-9E30-B542-AEFD-EC3F035E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9" y="4052889"/>
            <a:ext cx="5178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 dirty="0">
                <a:solidFill>
                  <a:srgbClr val="000000"/>
                </a:solidFill>
              </a:rPr>
              <a:t>n=0  </a:t>
            </a:r>
            <a:r>
              <a:rPr lang="en-US" altLang="tr-TR" sz="2000" dirty="0">
                <a:solidFill>
                  <a:srgbClr val="000000"/>
                </a:solidFill>
                <a:sym typeface="Wingdings" charset="2"/>
              </a:rPr>
              <a:t>  1 BST (empty tree)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 dirty="0">
                <a:solidFill>
                  <a:srgbClr val="000000"/>
                </a:solidFill>
                <a:sym typeface="Wingdings" charset="2"/>
              </a:rPr>
              <a:t>n=1    1 BST (a binary tree with a single node)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 dirty="0">
                <a:solidFill>
                  <a:srgbClr val="000000"/>
                </a:solidFill>
                <a:sym typeface="Wingdings" charset="2"/>
              </a:rPr>
              <a:t>n=2    2 BSTs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 dirty="0">
                <a:solidFill>
                  <a:srgbClr val="000000"/>
                </a:solidFill>
                <a:sym typeface="Wingdings" charset="2"/>
              </a:rPr>
              <a:t>n=3    5 BSTs</a:t>
            </a:r>
            <a:endParaRPr lang="en-US" altLang="tr-TR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>
            <a:extLst>
              <a:ext uri="{FF2B5EF4-FFF2-40B4-BE49-F238E27FC236}">
                <a16:creationId xmlns:a16="http://schemas.microsoft.com/office/drawing/2014/main" id="{946231EC-0086-894D-9FAC-99CF01E0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77F71432-0544-4126-81FF-30094A70821E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57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7E66030-6794-2440-9037-0FB4CC5FA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Number of BSTs</a:t>
            </a:r>
          </a:p>
        </p:txBody>
      </p:sp>
      <p:sp>
        <p:nvSpPr>
          <p:cNvPr id="78852" name="Text Box 3">
            <a:extLst>
              <a:ext uri="{FF2B5EF4-FFF2-40B4-BE49-F238E27FC236}">
                <a16:creationId xmlns:a16="http://schemas.microsoft.com/office/drawing/2014/main" id="{133CE446-1ABF-B84B-8DEE-B96188BCF0C1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271838" y="1874838"/>
            <a:ext cx="284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tr-TR" altLang="tr-TR">
              <a:solidFill>
                <a:srgbClr val="000000"/>
              </a:solidFill>
            </a:endParaRPr>
          </a:p>
        </p:txBody>
      </p:sp>
      <p:grpSp>
        <p:nvGrpSpPr>
          <p:cNvPr id="104452" name="Group 4">
            <a:extLst>
              <a:ext uri="{FF2B5EF4-FFF2-40B4-BE49-F238E27FC236}">
                <a16:creationId xmlns:a16="http://schemas.microsoft.com/office/drawing/2014/main" id="{332D50D9-A952-4686-9E7D-7BDAE41880F2}"/>
              </a:ext>
            </a:extLst>
          </p:cNvPr>
          <p:cNvGrpSpPr>
            <a:grpSpLocks/>
          </p:cNvGrpSpPr>
          <p:nvPr/>
        </p:nvGrpSpPr>
        <p:grpSpPr bwMode="auto">
          <a:xfrm>
            <a:off x="3563939" y="1752601"/>
            <a:ext cx="3716135" cy="1273175"/>
            <a:chOff x="766" y="2304"/>
            <a:chExt cx="2684" cy="827"/>
          </a:xfrm>
        </p:grpSpPr>
        <p:sp>
          <p:nvSpPr>
            <p:cNvPr id="78859" name="Text Box 5">
              <a:extLst>
                <a:ext uri="{FF2B5EF4-FFF2-40B4-BE49-F238E27FC236}">
                  <a16:creationId xmlns:a16="http://schemas.microsoft.com/office/drawing/2014/main" id="{FF9FEE54-A0B8-7A44-B0D6-E06888EA2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304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>
                <a:solidFill>
                  <a:srgbClr val="000000"/>
                </a:solidFill>
              </a:endParaRPr>
            </a:p>
          </p:txBody>
        </p:sp>
        <p:sp>
          <p:nvSpPr>
            <p:cNvPr id="78860" name="Text Box 6">
              <a:extLst>
                <a:ext uri="{FF2B5EF4-FFF2-40B4-BE49-F238E27FC236}">
                  <a16:creationId xmlns:a16="http://schemas.microsoft.com/office/drawing/2014/main" id="{71F54D05-C35D-AD48-9D81-2875F5BE2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04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>
                  <a:solidFill>
                    <a:srgbClr val="000000"/>
                  </a:solidFill>
                  <a:sym typeface="Symbol" charset="2"/>
                </a:rPr>
                <a:t></a:t>
              </a:r>
              <a:endParaRPr lang="en-US" altLang="tr-TR">
                <a:solidFill>
                  <a:srgbClr val="000000"/>
                </a:solidFill>
              </a:endParaRPr>
            </a:p>
          </p:txBody>
        </p:sp>
        <p:grpSp>
          <p:nvGrpSpPr>
            <p:cNvPr id="104460" name="Group 7">
              <a:extLst>
                <a:ext uri="{FF2B5EF4-FFF2-40B4-BE49-F238E27FC236}">
                  <a16:creationId xmlns:a16="http://schemas.microsoft.com/office/drawing/2014/main" id="{81B007B2-77D3-4CCA-88C6-5B51FC61E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6" y="2352"/>
              <a:ext cx="2684" cy="779"/>
              <a:chOff x="766" y="2352"/>
              <a:chExt cx="2684" cy="779"/>
            </a:xfrm>
          </p:grpSpPr>
          <p:sp>
            <p:nvSpPr>
              <p:cNvPr id="78862" name="Text Box 8">
                <a:extLst>
                  <a:ext uri="{FF2B5EF4-FFF2-40B4-BE49-F238E27FC236}">
                    <a16:creationId xmlns:a16="http://schemas.microsoft.com/office/drawing/2014/main" id="{C87E0CFF-F526-3342-BE1B-7CBF5FFF16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0" y="254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>
                  <a:solidFill>
                    <a:srgbClr val="000000"/>
                  </a:solidFill>
                </a:endParaRPr>
              </a:p>
            </p:txBody>
          </p:sp>
          <p:sp>
            <p:nvSpPr>
              <p:cNvPr id="78863" name="Text Box 9">
                <a:extLst>
                  <a:ext uri="{FF2B5EF4-FFF2-40B4-BE49-F238E27FC236}">
                    <a16:creationId xmlns:a16="http://schemas.microsoft.com/office/drawing/2014/main" id="{2E12FDDB-2DA8-0E47-96F1-FA005FEE9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" y="2789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>
                  <a:solidFill>
                    <a:srgbClr val="000000"/>
                  </a:solidFill>
                </a:endParaRPr>
              </a:p>
            </p:txBody>
          </p:sp>
          <p:sp>
            <p:nvSpPr>
              <p:cNvPr id="78864" name="Text Box 10">
                <a:extLst>
                  <a:ext uri="{FF2B5EF4-FFF2-40B4-BE49-F238E27FC236}">
                    <a16:creationId xmlns:a16="http://schemas.microsoft.com/office/drawing/2014/main" id="{03A22C79-2238-814F-B965-14D63F402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2596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>
                  <a:solidFill>
                    <a:srgbClr val="000000"/>
                  </a:solidFill>
                </a:endParaRPr>
              </a:p>
            </p:txBody>
          </p:sp>
          <p:sp>
            <p:nvSpPr>
              <p:cNvPr id="78865" name="Text Box 11">
                <a:extLst>
                  <a:ext uri="{FF2B5EF4-FFF2-40B4-BE49-F238E27FC236}">
                    <a16:creationId xmlns:a16="http://schemas.microsoft.com/office/drawing/2014/main" id="{9060E7E9-8F50-6340-8A62-0D021FC4DF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6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>
                  <a:solidFill>
                    <a:srgbClr val="000000"/>
                  </a:solidFill>
                </a:endParaRPr>
              </a:p>
            </p:txBody>
          </p:sp>
          <p:sp>
            <p:nvSpPr>
              <p:cNvPr id="78866" name="Text Box 12">
                <a:extLst>
                  <a:ext uri="{FF2B5EF4-FFF2-40B4-BE49-F238E27FC236}">
                    <a16:creationId xmlns:a16="http://schemas.microsoft.com/office/drawing/2014/main" id="{1A0C02CA-6897-3242-B4B3-B85CAA84B5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833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>
                  <a:solidFill>
                    <a:srgbClr val="000000"/>
                  </a:solidFill>
                </a:endParaRPr>
              </a:p>
            </p:txBody>
          </p:sp>
          <p:sp>
            <p:nvSpPr>
              <p:cNvPr id="78867" name="Line 13">
                <a:extLst>
                  <a:ext uri="{FF2B5EF4-FFF2-40B4-BE49-F238E27FC236}">
                    <a16:creationId xmlns:a16="http://schemas.microsoft.com/office/drawing/2014/main" id="{20FAA681-53D1-984A-8649-E02110563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2448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78868" name="Line 14">
                <a:extLst>
                  <a:ext uri="{FF2B5EF4-FFF2-40B4-BE49-F238E27FC236}">
                    <a16:creationId xmlns:a16="http://schemas.microsoft.com/office/drawing/2014/main" id="{E1754B61-1259-C94A-8DB6-B7B8C7D66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3" y="2693"/>
                <a:ext cx="141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78869" name="Line 15">
                <a:extLst>
                  <a:ext uri="{FF2B5EF4-FFF2-40B4-BE49-F238E27FC236}">
                    <a16:creationId xmlns:a16="http://schemas.microsoft.com/office/drawing/2014/main" id="{DD481640-5251-9146-8A24-81C677C4E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2499"/>
                <a:ext cx="143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78870" name="Line 16">
                <a:extLst>
                  <a:ext uri="{FF2B5EF4-FFF2-40B4-BE49-F238E27FC236}">
                    <a16:creationId xmlns:a16="http://schemas.microsoft.com/office/drawing/2014/main" id="{25B8C99C-37DF-4840-8049-57DED5532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78871" name="Line 17">
                <a:extLst>
                  <a:ext uri="{FF2B5EF4-FFF2-40B4-BE49-F238E27FC236}">
                    <a16:creationId xmlns:a16="http://schemas.microsoft.com/office/drawing/2014/main" id="{A808B1A1-85C9-DF4A-A608-67DF6E3E9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499"/>
                <a:ext cx="141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78872" name="Line 18">
                <a:extLst>
                  <a:ext uri="{FF2B5EF4-FFF2-40B4-BE49-F238E27FC236}">
                    <a16:creationId xmlns:a16="http://schemas.microsoft.com/office/drawing/2014/main" id="{E7125E1A-76CC-BB4E-8E3C-A03E6AF1E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499"/>
                <a:ext cx="144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78873" name="Line 19">
                <a:extLst>
                  <a:ext uri="{FF2B5EF4-FFF2-40B4-BE49-F238E27FC236}">
                    <a16:creationId xmlns:a16="http://schemas.microsoft.com/office/drawing/2014/main" id="{E41D36F8-8956-AA48-89BF-F136F45FD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3" y="2499"/>
                <a:ext cx="143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78874" name="Line 20">
                <a:extLst>
                  <a:ext uri="{FF2B5EF4-FFF2-40B4-BE49-F238E27FC236}">
                    <a16:creationId xmlns:a16="http://schemas.microsoft.com/office/drawing/2014/main" id="{EF2867F2-3F38-7340-89AF-1EE33A051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3" y="2736"/>
                <a:ext cx="143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78875" name="Line 21">
                <a:extLst>
                  <a:ext uri="{FF2B5EF4-FFF2-40B4-BE49-F238E27FC236}">
                    <a16:creationId xmlns:a16="http://schemas.microsoft.com/office/drawing/2014/main" id="{81237D45-3246-414E-A00A-0EB572B4F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448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78876" name="Line 22">
                <a:extLst>
                  <a:ext uri="{FF2B5EF4-FFF2-40B4-BE49-F238E27FC236}">
                    <a16:creationId xmlns:a16="http://schemas.microsoft.com/office/drawing/2014/main" id="{508D4CA9-EB70-F748-AD5B-8C27B699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693"/>
                <a:ext cx="144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78877" name="Text Box 23">
                <a:extLst>
                  <a:ext uri="{FF2B5EF4-FFF2-40B4-BE49-F238E27FC236}">
                    <a16:creationId xmlns:a16="http://schemas.microsoft.com/office/drawing/2014/main" id="{7A78787A-C686-9544-85B1-B74A638A8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9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>
                  <a:solidFill>
                    <a:srgbClr val="000000"/>
                  </a:solidFill>
                </a:endParaRPr>
              </a:p>
            </p:txBody>
          </p:sp>
          <p:sp>
            <p:nvSpPr>
              <p:cNvPr id="78878" name="Text Box 24">
                <a:extLst>
                  <a:ext uri="{FF2B5EF4-FFF2-40B4-BE49-F238E27FC236}">
                    <a16:creationId xmlns:a16="http://schemas.microsoft.com/office/drawing/2014/main" id="{258E1244-18E9-A049-9581-916FAD03A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" y="2596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>
                  <a:solidFill>
                    <a:srgbClr val="000000"/>
                  </a:solidFill>
                </a:endParaRPr>
              </a:p>
            </p:txBody>
          </p:sp>
          <p:sp>
            <p:nvSpPr>
              <p:cNvPr id="78879" name="Text Box 25">
                <a:extLst>
                  <a:ext uri="{FF2B5EF4-FFF2-40B4-BE49-F238E27FC236}">
                    <a16:creationId xmlns:a16="http://schemas.microsoft.com/office/drawing/2014/main" id="{1C37206F-E61C-654A-B4FD-588A78654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>
                  <a:solidFill>
                    <a:srgbClr val="000000"/>
                  </a:solidFill>
                </a:endParaRPr>
              </a:p>
            </p:txBody>
          </p:sp>
          <p:sp>
            <p:nvSpPr>
              <p:cNvPr id="78880" name="Text Box 26">
                <a:extLst>
                  <a:ext uri="{FF2B5EF4-FFF2-40B4-BE49-F238E27FC236}">
                    <a16:creationId xmlns:a16="http://schemas.microsoft.com/office/drawing/2014/main" id="{35A0548B-B0C6-8047-9159-6DA87FF48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2" y="2596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>
                  <a:solidFill>
                    <a:srgbClr val="000000"/>
                  </a:solidFill>
                </a:endParaRPr>
              </a:p>
            </p:txBody>
          </p:sp>
          <p:sp>
            <p:nvSpPr>
              <p:cNvPr id="78881" name="Text Box 27">
                <a:extLst>
                  <a:ext uri="{FF2B5EF4-FFF2-40B4-BE49-F238E27FC236}">
                    <a16:creationId xmlns:a16="http://schemas.microsoft.com/office/drawing/2014/main" id="{71028C83-4721-C540-9BC4-5ED023B86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6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>
                  <a:solidFill>
                    <a:srgbClr val="000000"/>
                  </a:solidFill>
                </a:endParaRPr>
              </a:p>
            </p:txBody>
          </p:sp>
          <p:sp>
            <p:nvSpPr>
              <p:cNvPr id="78882" name="Text Box 28">
                <a:extLst>
                  <a:ext uri="{FF2B5EF4-FFF2-40B4-BE49-F238E27FC236}">
                    <a16:creationId xmlns:a16="http://schemas.microsoft.com/office/drawing/2014/main" id="{7240154E-6551-094D-8A1A-B60B3730F9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" y="283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>
                  <a:solidFill>
                    <a:srgbClr val="000000"/>
                  </a:solidFill>
                </a:endParaRPr>
              </a:p>
            </p:txBody>
          </p:sp>
          <p:sp>
            <p:nvSpPr>
              <p:cNvPr id="78883" name="Text Box 29">
                <a:extLst>
                  <a:ext uri="{FF2B5EF4-FFF2-40B4-BE49-F238E27FC236}">
                    <a16:creationId xmlns:a16="http://schemas.microsoft.com/office/drawing/2014/main" id="{3293C13C-5A50-3741-B73E-634D64F97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1" y="254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>
                  <a:solidFill>
                    <a:srgbClr val="000000"/>
                  </a:solidFill>
                </a:endParaRPr>
              </a:p>
            </p:txBody>
          </p:sp>
          <p:sp>
            <p:nvSpPr>
              <p:cNvPr id="78884" name="Text Box 30">
                <a:extLst>
                  <a:ext uri="{FF2B5EF4-FFF2-40B4-BE49-F238E27FC236}">
                    <a16:creationId xmlns:a16="http://schemas.microsoft.com/office/drawing/2014/main" id="{7CC2AE88-3558-9B49-93A6-0387D4298A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5" y="2789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tr-TR">
                    <a:solidFill>
                      <a:srgbClr val="000000"/>
                    </a:solidFill>
                    <a:sym typeface="Symbol" charset="2"/>
                  </a:rPr>
                  <a:t></a:t>
                </a:r>
                <a:endParaRPr lang="en-US" altLang="tr-TR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8854" name="Text Box 31">
            <a:extLst>
              <a:ext uri="{FF2B5EF4-FFF2-40B4-BE49-F238E27FC236}">
                <a16:creationId xmlns:a16="http://schemas.microsoft.com/office/drawing/2014/main" id="{9A3740B8-B3E6-494D-B517-F35225E4A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2133601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n=3 </a:t>
            </a:r>
            <a:r>
              <a:rPr lang="en-US" altLang="tr-TR" sz="2000">
                <a:solidFill>
                  <a:srgbClr val="000000"/>
                </a:solidFill>
                <a:sym typeface="Wingdings" charset="2"/>
              </a:rPr>
              <a:t></a:t>
            </a:r>
            <a:endParaRPr lang="en-US" altLang="tr-TR" sz="2000">
              <a:solidFill>
                <a:srgbClr val="000000"/>
              </a:solidFill>
            </a:endParaRPr>
          </a:p>
        </p:txBody>
      </p:sp>
      <p:sp>
        <p:nvSpPr>
          <p:cNvPr id="78855" name="Text Box 32">
            <a:extLst>
              <a:ext uri="{FF2B5EF4-FFF2-40B4-BE49-F238E27FC236}">
                <a16:creationId xmlns:a16="http://schemas.microsoft.com/office/drawing/2014/main" id="{C2318400-6CC7-EA49-ADAB-E2C98FB67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2895601"/>
            <a:ext cx="569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Probabilities:     1/6         1/6       2/6          1/6         1/6</a:t>
            </a:r>
          </a:p>
        </p:txBody>
      </p:sp>
      <p:sp>
        <p:nvSpPr>
          <p:cNvPr id="78856" name="Text Box 33">
            <a:extLst>
              <a:ext uri="{FF2B5EF4-FFF2-40B4-BE49-F238E27FC236}">
                <a16:creationId xmlns:a16="http://schemas.microsoft.com/office/drawing/2014/main" id="{9CCE89D6-4AB9-CB45-B39A-5E620A17B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3352801"/>
            <a:ext cx="6000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Insertion Order:  3,2,1       3,1,2    2,1,3       1,3,2      1,2,3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</a:rPr>
              <a:t>                                                       2,3,1</a:t>
            </a:r>
          </a:p>
        </p:txBody>
      </p:sp>
      <p:sp>
        <p:nvSpPr>
          <p:cNvPr id="104456" name="TextBox 1">
            <a:extLst>
              <a:ext uri="{FF2B5EF4-FFF2-40B4-BE49-F238E27FC236}">
                <a16:creationId xmlns:a16="http://schemas.microsoft.com/office/drawing/2014/main" id="{E31C1907-7662-4012-82F7-57DB222B1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4359276"/>
            <a:ext cx="8416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2000">
                <a:solidFill>
                  <a:srgbClr val="000000"/>
                </a:solidFill>
              </a:rPr>
              <a:t>In general, g</a:t>
            </a:r>
            <a:r>
              <a:rPr lang="en-US" altLang="tr-TR" sz="2000">
                <a:solidFill>
                  <a:srgbClr val="000000"/>
                </a:solidFill>
              </a:rPr>
              <a:t>iven n elements, the number of binary search trees that can be made from those elements is given by the n</a:t>
            </a:r>
            <a:r>
              <a:rPr lang="en-US" altLang="tr-TR" sz="2000" baseline="30000">
                <a:solidFill>
                  <a:srgbClr val="000000"/>
                </a:solidFill>
              </a:rPr>
              <a:t>th</a:t>
            </a:r>
            <a:r>
              <a:rPr lang="en-US" altLang="tr-TR" sz="2000">
                <a:solidFill>
                  <a:srgbClr val="000000"/>
                </a:solidFill>
              </a:rPr>
              <a:t> </a:t>
            </a:r>
            <a:r>
              <a:rPr lang="tr-TR" altLang="tr-TR" sz="2000">
                <a:solidFill>
                  <a:srgbClr val="000000"/>
                </a:solidFill>
              </a:rPr>
              <a:t>Catalan Number</a:t>
            </a:r>
            <a:r>
              <a:rPr lang="en-US" altLang="tr-TR" sz="2000">
                <a:solidFill>
                  <a:srgbClr val="000000"/>
                </a:solidFill>
              </a:rPr>
              <a:t> (denoted C</a:t>
            </a:r>
            <a:r>
              <a:rPr lang="en-US" altLang="tr-TR" sz="2000" baseline="-25000">
                <a:solidFill>
                  <a:srgbClr val="000000"/>
                </a:solidFill>
              </a:rPr>
              <a:t>n</a:t>
            </a:r>
            <a:r>
              <a:rPr lang="en-US" altLang="tr-TR" sz="2000">
                <a:solidFill>
                  <a:srgbClr val="000000"/>
                </a:solidFill>
              </a:rPr>
              <a:t>).</a:t>
            </a:r>
            <a:endParaRPr lang="tr-TR" altLang="tr-TR" sz="2000">
              <a:solidFill>
                <a:srgbClr val="000000"/>
              </a:solidFill>
            </a:endParaRPr>
          </a:p>
        </p:txBody>
      </p:sp>
      <p:sp>
        <p:nvSpPr>
          <p:cNvPr id="104457" name="TextBox 2">
            <a:extLst>
              <a:ext uri="{FF2B5EF4-FFF2-40B4-BE49-F238E27FC236}">
                <a16:creationId xmlns:a16="http://schemas.microsoft.com/office/drawing/2014/main" id="{412E1243-EFDD-42F8-AFA1-4E879A6DF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6" y="5200650"/>
            <a:ext cx="18462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>
                <a:solidFill>
                  <a:srgbClr val="000000"/>
                </a:solidFill>
              </a:rPr>
              <a:t>         </a:t>
            </a:r>
            <a:r>
              <a:rPr lang="tr-TR" altLang="tr-TR" sz="2000">
                <a:solidFill>
                  <a:srgbClr val="000000"/>
                </a:solidFill>
              </a:rPr>
              <a:t>(2n)! </a:t>
            </a:r>
            <a:br>
              <a:rPr lang="tr-TR" altLang="tr-TR" sz="2000">
                <a:solidFill>
                  <a:srgbClr val="000000"/>
                </a:solidFill>
              </a:rPr>
            </a:br>
            <a:r>
              <a:rPr lang="tr-TR" altLang="tr-TR" sz="2000">
                <a:solidFill>
                  <a:srgbClr val="000000"/>
                </a:solidFill>
              </a:rPr>
              <a:t>C</a:t>
            </a:r>
            <a:r>
              <a:rPr lang="tr-TR" altLang="tr-TR" sz="2000" baseline="-25000">
                <a:solidFill>
                  <a:srgbClr val="000000"/>
                </a:solidFill>
              </a:rPr>
              <a:t>n</a:t>
            </a:r>
            <a:r>
              <a:rPr lang="tr-TR" altLang="tr-TR" sz="2000">
                <a:solidFill>
                  <a:srgbClr val="000000"/>
                </a:solidFill>
              </a:rPr>
              <a:t> = ----------</a:t>
            </a:r>
            <a:br>
              <a:rPr lang="tr-TR" altLang="tr-TR" sz="2000">
                <a:solidFill>
                  <a:srgbClr val="000000"/>
                </a:solidFill>
              </a:rPr>
            </a:br>
            <a:r>
              <a:rPr lang="tr-TR" altLang="tr-TR" sz="2000">
                <a:solidFill>
                  <a:srgbClr val="000000"/>
                </a:solidFill>
              </a:rPr>
              <a:t>         (n+1)!n!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>
            <a:extLst>
              <a:ext uri="{FF2B5EF4-FFF2-40B4-BE49-F238E27FC236}">
                <a16:creationId xmlns:a16="http://schemas.microsoft.com/office/drawing/2014/main" id="{A5DA98AE-F583-794F-A00E-8F30DD17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5BF08C54-E27A-47F6-9B74-5EE2A8D88F81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58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18EC6AB-EF01-E048-8D28-CD417A5CF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Number of BSTs</a:t>
            </a:r>
          </a:p>
        </p:txBody>
      </p:sp>
      <p:sp>
        <p:nvSpPr>
          <p:cNvPr id="78852" name="Text Box 3">
            <a:extLst>
              <a:ext uri="{FF2B5EF4-FFF2-40B4-BE49-F238E27FC236}">
                <a16:creationId xmlns:a16="http://schemas.microsoft.com/office/drawing/2014/main" id="{3F092C23-8DC9-214D-A91F-9603D8FFCC55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271838" y="1874838"/>
            <a:ext cx="284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tr-TR" altLang="tr-TR">
              <a:solidFill>
                <a:srgbClr val="000000"/>
              </a:solidFill>
            </a:endParaRP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09EFB15A-33AF-42B2-8F64-84D3C2086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990600"/>
            <a:ext cx="85804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tr-TR">
                <a:solidFill>
                  <a:srgbClr val="000000"/>
                </a:solidFill>
                <a:sym typeface="Symbol" panose="05050102010706020507" pitchFamily="18" charset="2"/>
              </a:rPr>
              <a:t>A cool algorithm for counting. We know n = 0 or 1 </a:t>
            </a:r>
            <a:r>
              <a:rPr lang="en-US" altLang="tr-TR">
                <a:solidFill>
                  <a:srgbClr val="000000"/>
                </a:solidFill>
                <a:sym typeface="Wingdings" panose="05000000000000000000" pitchFamily="2" charset="2"/>
              </a:rPr>
              <a:t> count=1.</a:t>
            </a:r>
            <a:endParaRPr lang="en-US" altLang="tr-TR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fontAlgn="base">
              <a:spcAft>
                <a:spcPct val="0"/>
              </a:spcAft>
            </a:pPr>
            <a:r>
              <a:rPr lang="en-US" altLang="tr-TR">
                <a:solidFill>
                  <a:srgbClr val="000000"/>
                </a:solidFill>
                <a:sym typeface="Symbol" panose="05050102010706020507" pitchFamily="18" charset="2"/>
              </a:rPr>
              <a:t>Consider n=6 to see the pattern clearly.</a:t>
            </a:r>
            <a:endParaRPr lang="en-US" altLang="tr-TR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05477" name="TextBox 1">
            <a:extLst>
              <a:ext uri="{FF2B5EF4-FFF2-40B4-BE49-F238E27FC236}">
                <a16:creationId xmlns:a16="http://schemas.microsoft.com/office/drawing/2014/main" id="{B14D727B-3D0B-4682-9D4C-880CAE9E7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133600"/>
            <a:ext cx="7924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1		  2		 3		..       	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  \		/   \	           /    \			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   [2,3,4,5,6]   [1]  [3,4,5,6]  [1,2] [4,5,6]	      [1,2,3,4,5]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Root=3 case, for instance, creates 2*3 = 6 BSTs (product rule).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int nBST(int n)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if (n == 0 || n == 1) return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int count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for i=1; i&lt;=n; i++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count += nBST(i-1) * nBST(n-i); //product rule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return count;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>
            <a:extLst>
              <a:ext uri="{FF2B5EF4-FFF2-40B4-BE49-F238E27FC236}">
                <a16:creationId xmlns:a16="http://schemas.microsoft.com/office/drawing/2014/main" id="{28A05B7C-D0A9-2944-9035-CE857774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8BCC7275-1901-44C5-AEFE-8F136078EB7E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59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1DCF3C7-6904-774E-BDBA-D1E05CF0C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Number of BSTs</a:t>
            </a:r>
          </a:p>
        </p:txBody>
      </p:sp>
      <p:sp>
        <p:nvSpPr>
          <p:cNvPr id="78852" name="Text Box 3">
            <a:extLst>
              <a:ext uri="{FF2B5EF4-FFF2-40B4-BE49-F238E27FC236}">
                <a16:creationId xmlns:a16="http://schemas.microsoft.com/office/drawing/2014/main" id="{C5B63FF0-4B5D-1B46-9075-6CCB1D5D0AF5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271838" y="1874838"/>
            <a:ext cx="284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tr-TR" altLang="tr-TR">
              <a:solidFill>
                <a:srgbClr val="000000"/>
              </a:solidFill>
            </a:endParaRP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347368F0-48B8-4403-8CBC-6DD5BD103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990600"/>
            <a:ext cx="85804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tr-TR">
                <a:solidFill>
                  <a:srgbClr val="000000"/>
                </a:solidFill>
                <a:sym typeface="Symbol" panose="05050102010706020507" pitchFamily="18" charset="2"/>
              </a:rPr>
              <a:t>A cool algorithm for counting. We know n = 0 or 1 </a:t>
            </a:r>
            <a:r>
              <a:rPr lang="en-US" altLang="tr-TR">
                <a:solidFill>
                  <a:srgbClr val="000000"/>
                </a:solidFill>
                <a:sym typeface="Wingdings" panose="05000000000000000000" pitchFamily="2" charset="2"/>
              </a:rPr>
              <a:t> count=1.</a:t>
            </a:r>
            <a:endParaRPr lang="en-US" altLang="tr-TR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fontAlgn="base">
              <a:spcAft>
                <a:spcPct val="0"/>
              </a:spcAft>
            </a:pPr>
            <a:r>
              <a:rPr lang="en-US" altLang="tr-TR">
                <a:solidFill>
                  <a:srgbClr val="000000"/>
                </a:solidFill>
                <a:sym typeface="Symbol" panose="05050102010706020507" pitchFamily="18" charset="2"/>
              </a:rPr>
              <a:t>Consider n=6 to see the pattern clearly.</a:t>
            </a:r>
            <a:endParaRPr lang="en-US" altLang="tr-TR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06501" name="TextBox 1">
            <a:extLst>
              <a:ext uri="{FF2B5EF4-FFF2-40B4-BE49-F238E27FC236}">
                <a16:creationId xmlns:a16="http://schemas.microsoft.com/office/drawing/2014/main" id="{894B5D0E-B3D4-469E-8AAA-13A05CC3B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133600"/>
            <a:ext cx="80772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1		  2		 3		..       	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  \		/   \	           /    \			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   [2,3,4,5,6]   [1]  [3,4,5,6]  [1,2] [4,5,6]	      [1,2,3,4,5]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Speedup by avoiding recomputations via dynamic programming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int nBST(int n, int* results) { //results inited to -1s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if (n == 0 || n == 1) return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int count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for i=1; i&lt;=n; i++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if (results[i-1]==-1) results[i-1] = nBST(i-1);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if (results[n-i]==-1) results[n-i] = nBST(n-i);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count += results[i-1] * results[n-i]; //product rule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return count;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DC318147-1F59-994C-9674-5A776A59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A77C69CC-2764-4F1D-88B1-4728E7D6B03E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7D899EC-2BC5-E141-B751-4543AFCC3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114301"/>
            <a:ext cx="88900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400" b="1">
                <a:solidFill>
                  <a:srgbClr val="000000"/>
                </a:solidFill>
                <a:latin typeface="Arial MT" charset="0"/>
              </a:rPr>
              <a:t>Figure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2000">
                <a:solidFill>
                  <a:srgbClr val="000000"/>
                </a:solidFill>
                <a:latin typeface="TimesNewRomanPS" charset="0"/>
              </a:rPr>
              <a:t>A tree, with height and depth information</a:t>
            </a:r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id="{11E9F674-A14B-4F87-9260-4CB12776C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292225"/>
            <a:ext cx="872490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>
            <a:extLst>
              <a:ext uri="{FF2B5EF4-FFF2-40B4-BE49-F238E27FC236}">
                <a16:creationId xmlns:a16="http://schemas.microsoft.com/office/drawing/2014/main" id="{34D2F912-DFB2-1141-A838-772E80B6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986A877A-6FDF-48DD-8EC3-4603D2156941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60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187D8C3-A3DE-0943-813B-6448054F0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Number of BSTs</a:t>
            </a:r>
          </a:p>
        </p:txBody>
      </p:sp>
      <p:sp>
        <p:nvSpPr>
          <p:cNvPr id="78852" name="Text Box 3">
            <a:extLst>
              <a:ext uri="{FF2B5EF4-FFF2-40B4-BE49-F238E27FC236}">
                <a16:creationId xmlns:a16="http://schemas.microsoft.com/office/drawing/2014/main" id="{BE8AB55F-E8E9-4E41-9347-BDFA4B2BDBBA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271838" y="1874838"/>
            <a:ext cx="284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tr-TR" altLang="tr-TR">
              <a:solidFill>
                <a:srgbClr val="000000"/>
              </a:solidFill>
            </a:endParaRPr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84A7C64C-9F1D-4929-8D52-0E317BF35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990600"/>
            <a:ext cx="85804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tr-TR">
                <a:solidFill>
                  <a:srgbClr val="000000"/>
                </a:solidFill>
                <a:sym typeface="Symbol" panose="05050102010706020507" pitchFamily="18" charset="2"/>
              </a:rPr>
              <a:t>A cool algorithm for counting. We know n = 0 or 1 </a:t>
            </a:r>
            <a:r>
              <a:rPr lang="en-US" altLang="tr-TR">
                <a:solidFill>
                  <a:srgbClr val="000000"/>
                </a:solidFill>
                <a:sym typeface="Wingdings" panose="05000000000000000000" pitchFamily="2" charset="2"/>
              </a:rPr>
              <a:t> count=1.</a:t>
            </a:r>
            <a:endParaRPr lang="en-US" altLang="tr-TR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fontAlgn="base">
              <a:spcAft>
                <a:spcPct val="0"/>
              </a:spcAft>
            </a:pPr>
            <a:r>
              <a:rPr lang="en-US" altLang="tr-TR">
                <a:solidFill>
                  <a:srgbClr val="000000"/>
                </a:solidFill>
                <a:sym typeface="Symbol" panose="05050102010706020507" pitchFamily="18" charset="2"/>
              </a:rPr>
              <a:t>Consider n=6 to see the pattern clearly.</a:t>
            </a:r>
            <a:endParaRPr lang="en-US" altLang="tr-TR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07525" name="TextBox 1">
            <a:extLst>
              <a:ext uri="{FF2B5EF4-FFF2-40B4-BE49-F238E27FC236}">
                <a16:creationId xmlns:a16="http://schemas.microsoft.com/office/drawing/2014/main" id="{82EA3D55-03E9-41C4-A860-049A72CF2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133600"/>
            <a:ext cx="807720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1		  2		 3		..       	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  \		/   \	           /    \			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   [2,3,4,5,6]   [1]  [3,4,5,6]  [1,2] [4,5,6]	      [1,2,3,4,5]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Same dynamic programming w/o any recursion (cleaner code)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int nBST(int n)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results[0] = results[1] 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for i=2; i&lt;=n; i++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results[i]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for j=0; j&lt;i; j++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results[i] += results[j] * results[i-j-1];//prdct rule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return results[i];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//r[5] = r[0]*r[4] + r[1]*r[3] + r[2]*r[2] + r[3]*r[1] + r[4]*r[0] = 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>
            <a:extLst>
              <a:ext uri="{FF2B5EF4-FFF2-40B4-BE49-F238E27FC236}">
                <a16:creationId xmlns:a16="http://schemas.microsoft.com/office/drawing/2014/main" id="{B5F095A7-B193-CF40-91A9-364BE360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86E1AC7B-487C-4977-BA9C-FD5E158F842D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61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5800B550-FFA7-8F4F-A3AD-ED8536C88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Order of Operations on BSTs</a:t>
            </a:r>
          </a:p>
        </p:txBody>
      </p:sp>
      <p:pic>
        <p:nvPicPr>
          <p:cNvPr id="108547" name="Picture 3">
            <a:extLst>
              <a:ext uri="{FF2B5EF4-FFF2-40B4-BE49-F238E27FC236}">
                <a16:creationId xmlns:a16="http://schemas.microsoft.com/office/drawing/2014/main" id="{C3287DA4-1C9C-4C6D-BC08-A1E260BB4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209801"/>
            <a:ext cx="606425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65DA2F67-3E3E-F843-B46F-5C06D5BD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29990DDC-EE6C-4986-8BC3-CEBBA9DECA94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62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F9EC067-3586-C443-9156-51B064793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Treesort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0891FFB-7D3B-9B41-B0F9-E03A96A79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991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We can use a binary search tree to sort an array.</a:t>
            </a:r>
          </a:p>
          <a:p>
            <a:pPr eaLnBrk="1" hangingPunct="1">
              <a:buFontTx/>
              <a:buNone/>
              <a:defRPr/>
            </a:pPr>
            <a:endParaRPr lang="en-US" altLang="tr-TR" dirty="0"/>
          </a:p>
          <a:p>
            <a:pPr eaLnBrk="1" hangingPunct="1">
              <a:buFontTx/>
              <a:buNone/>
              <a:defRPr/>
            </a:pPr>
            <a:r>
              <a:rPr lang="en-US" altLang="tr-TR" sz="2000" i="1" dirty="0" err="1">
                <a:latin typeface="Courier New" panose="02070309020205020404" pitchFamily="49" charset="0"/>
              </a:rPr>
              <a:t>treesort</a:t>
            </a:r>
            <a:r>
              <a:rPr lang="en-US" altLang="tr-TR" sz="2000" i="1" dirty="0">
                <a:latin typeface="Courier New" panose="02070309020205020404" pitchFamily="49" charset="0"/>
              </a:rPr>
              <a:t>(</a:t>
            </a:r>
            <a:r>
              <a:rPr lang="en-US" altLang="tr-TR" sz="2000" i="1" dirty="0" err="1">
                <a:latin typeface="Courier New" panose="02070309020205020404" pitchFamily="49" charset="0"/>
              </a:rPr>
              <a:t>inout</a:t>
            </a:r>
            <a:r>
              <a:rPr lang="en-US" altLang="tr-TR" sz="2000" i="1" dirty="0">
                <a:latin typeface="Courier New" panose="02070309020205020404" pitchFamily="49" charset="0"/>
              </a:rPr>
              <a:t> </a:t>
            </a:r>
            <a:r>
              <a:rPr lang="en-US" altLang="tr-TR" sz="2000" i="1" dirty="0" err="1">
                <a:latin typeface="Courier New" panose="02070309020205020404" pitchFamily="49" charset="0"/>
              </a:rPr>
              <a:t>anArray:ArrayType</a:t>
            </a:r>
            <a:r>
              <a:rPr lang="en-US" altLang="tr-TR" sz="2000" i="1" dirty="0">
                <a:latin typeface="Courier New" panose="02070309020205020404" pitchFamily="49" charset="0"/>
              </a:rPr>
              <a:t>, in n:integer)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000" i="1" dirty="0">
                <a:solidFill>
                  <a:schemeClr val="accent6"/>
                </a:solidFill>
                <a:latin typeface="Courier New" panose="02070309020205020404" pitchFamily="49" charset="0"/>
              </a:rPr>
              <a:t>// Sorts n integers in an array </a:t>
            </a:r>
            <a:r>
              <a:rPr lang="en-US" altLang="tr-TR" sz="2000" i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anArray</a:t>
            </a:r>
            <a:r>
              <a:rPr lang="en-US" altLang="tr-TR" sz="2000" i="1" dirty="0">
                <a:solidFill>
                  <a:schemeClr val="accent6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000" i="1" dirty="0">
                <a:solidFill>
                  <a:schemeClr val="accent6"/>
                </a:solidFill>
                <a:latin typeface="Courier New" panose="02070309020205020404" pitchFamily="49" charset="0"/>
              </a:rPr>
              <a:t>// into ascending order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000" i="1" dirty="0">
                <a:latin typeface="Courier New" panose="02070309020205020404" pitchFamily="49" charset="0"/>
              </a:rPr>
              <a:t>   Insert </a:t>
            </a:r>
            <a:r>
              <a:rPr lang="en-US" altLang="tr-TR" sz="2000" i="1" dirty="0" err="1">
                <a:latin typeface="Courier New" panose="02070309020205020404" pitchFamily="49" charset="0"/>
              </a:rPr>
              <a:t>anArray’s</a:t>
            </a:r>
            <a:r>
              <a:rPr lang="en-US" altLang="tr-TR" sz="2000" i="1" dirty="0">
                <a:latin typeface="Courier New" panose="02070309020205020404" pitchFamily="49" charset="0"/>
              </a:rPr>
              <a:t> elements into a </a:t>
            </a:r>
            <a:br>
              <a:rPr lang="tr-TR" altLang="tr-TR" sz="2000" i="1" dirty="0">
                <a:latin typeface="Courier New" panose="02070309020205020404" pitchFamily="49" charset="0"/>
              </a:rPr>
            </a:br>
            <a:r>
              <a:rPr lang="tr-TR" altLang="tr-TR" sz="2000" i="1" dirty="0">
                <a:latin typeface="Courier New" panose="02070309020205020404" pitchFamily="49" charset="0"/>
              </a:rPr>
              <a:t>    </a:t>
            </a:r>
            <a:r>
              <a:rPr lang="en-US" altLang="tr-TR" sz="2000" i="1" dirty="0">
                <a:latin typeface="Courier New" panose="02070309020205020404" pitchFamily="49" charset="0"/>
              </a:rPr>
              <a:t>binary search</a:t>
            </a:r>
            <a:r>
              <a:rPr lang="tr-TR" altLang="tr-TR" sz="2000" i="1" dirty="0">
                <a:latin typeface="Courier New" panose="02070309020205020404" pitchFamily="49" charset="0"/>
              </a:rPr>
              <a:t> </a:t>
            </a:r>
            <a:r>
              <a:rPr lang="en-US" altLang="tr-TR" sz="2000" i="1" dirty="0">
                <a:latin typeface="Courier New" panose="02070309020205020404" pitchFamily="49" charset="0"/>
              </a:rPr>
              <a:t>tree </a:t>
            </a:r>
            <a:r>
              <a:rPr lang="en-US" altLang="tr-TR" sz="2000" i="1" dirty="0" err="1">
                <a:latin typeface="Courier New" panose="02070309020205020404" pitchFamily="49" charset="0"/>
              </a:rPr>
              <a:t>bTree</a:t>
            </a:r>
            <a:endParaRPr lang="en-US" altLang="tr-TR" sz="2000" i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000" i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000" i="1" dirty="0">
                <a:latin typeface="Courier New" panose="02070309020205020404" pitchFamily="49" charset="0"/>
              </a:rPr>
              <a:t>   Traverse </a:t>
            </a:r>
            <a:r>
              <a:rPr lang="en-US" altLang="tr-TR" sz="2000" i="1" dirty="0" err="1">
                <a:latin typeface="Courier New" panose="02070309020205020404" pitchFamily="49" charset="0"/>
              </a:rPr>
              <a:t>bTree</a:t>
            </a:r>
            <a:r>
              <a:rPr lang="en-US" altLang="tr-TR" sz="2000" i="1" dirty="0">
                <a:latin typeface="Courier New" panose="02070309020205020404" pitchFamily="49" charset="0"/>
              </a:rPr>
              <a:t> in </a:t>
            </a:r>
            <a:r>
              <a:rPr lang="en-US" altLang="tr-TR" sz="2000" i="1" dirty="0" err="1">
                <a:latin typeface="Courier New" panose="02070309020205020404" pitchFamily="49" charset="0"/>
              </a:rPr>
              <a:t>inorder</a:t>
            </a:r>
            <a:r>
              <a:rPr lang="en-US" altLang="tr-TR" sz="2000" i="1" dirty="0">
                <a:latin typeface="Courier New" panose="02070309020205020404" pitchFamily="49" charset="0"/>
              </a:rPr>
              <a:t>. </a:t>
            </a:r>
            <a:br>
              <a:rPr lang="tr-TR" altLang="tr-TR" sz="2000" i="1" dirty="0">
                <a:latin typeface="Courier New" panose="02070309020205020404" pitchFamily="49" charset="0"/>
              </a:rPr>
            </a:br>
            <a:r>
              <a:rPr lang="tr-TR" altLang="tr-TR" sz="2000" i="1" dirty="0">
                <a:latin typeface="Courier New" panose="02070309020205020404" pitchFamily="49" charset="0"/>
              </a:rPr>
              <a:t>    </a:t>
            </a:r>
            <a:r>
              <a:rPr lang="en-US" altLang="tr-TR" sz="2000" i="1" dirty="0">
                <a:latin typeface="Courier New" panose="02070309020205020404" pitchFamily="49" charset="0"/>
              </a:rPr>
              <a:t>As you visit </a:t>
            </a:r>
            <a:r>
              <a:rPr lang="en-US" altLang="tr-TR" sz="2000" i="1" dirty="0" err="1">
                <a:latin typeface="Courier New" panose="02070309020205020404" pitchFamily="49" charset="0"/>
              </a:rPr>
              <a:t>bTree’s</a:t>
            </a:r>
            <a:r>
              <a:rPr lang="en-US" altLang="tr-TR" sz="2000" i="1" dirty="0">
                <a:latin typeface="Courier New" panose="02070309020205020404" pitchFamily="49" charset="0"/>
              </a:rPr>
              <a:t> nodes,</a:t>
            </a:r>
            <a:r>
              <a:rPr lang="tr-TR" altLang="tr-TR" sz="2000" i="1" dirty="0">
                <a:latin typeface="Courier New" panose="02070309020205020404" pitchFamily="49" charset="0"/>
              </a:rPr>
              <a:t> c</a:t>
            </a:r>
            <a:r>
              <a:rPr lang="en-US" altLang="tr-TR" sz="2000" i="1" dirty="0" err="1">
                <a:latin typeface="Courier New" panose="02070309020205020404" pitchFamily="49" charset="0"/>
              </a:rPr>
              <a:t>opy</a:t>
            </a:r>
            <a:r>
              <a:rPr lang="en-US" altLang="tr-TR" sz="2000" i="1" dirty="0">
                <a:latin typeface="Courier New" panose="02070309020205020404" pitchFamily="49" charset="0"/>
              </a:rPr>
              <a:t> their data items</a:t>
            </a:r>
            <a:br>
              <a:rPr lang="tr-TR" altLang="tr-TR" sz="2000" i="1" dirty="0">
                <a:latin typeface="Courier New" panose="02070309020205020404" pitchFamily="49" charset="0"/>
              </a:rPr>
            </a:br>
            <a:r>
              <a:rPr lang="tr-TR" altLang="tr-TR" sz="2000" i="1" dirty="0">
                <a:latin typeface="Courier New" panose="02070309020205020404" pitchFamily="49" charset="0"/>
              </a:rPr>
              <a:t>   </a:t>
            </a:r>
            <a:r>
              <a:rPr lang="en-US" altLang="tr-TR" sz="2000" i="1" dirty="0">
                <a:latin typeface="Courier New" panose="02070309020205020404" pitchFamily="49" charset="0"/>
              </a:rPr>
              <a:t> </a:t>
            </a:r>
            <a:r>
              <a:rPr lang="en-US" altLang="tr-TR" sz="2000" i="1" dirty="0" err="1">
                <a:latin typeface="Courier New" panose="02070309020205020404" pitchFamily="49" charset="0"/>
              </a:rPr>
              <a:t>intosuccessive</a:t>
            </a:r>
            <a:r>
              <a:rPr lang="en-US" altLang="tr-TR" sz="2000" i="1" dirty="0">
                <a:latin typeface="Courier New" panose="02070309020205020404" pitchFamily="49" charset="0"/>
              </a:rPr>
              <a:t> locations of</a:t>
            </a:r>
            <a:r>
              <a:rPr lang="tr-TR" altLang="tr-TR" sz="2000" i="1" dirty="0">
                <a:latin typeface="Courier New" panose="02070309020205020404" pitchFamily="49" charset="0"/>
              </a:rPr>
              <a:t> </a:t>
            </a:r>
            <a:r>
              <a:rPr lang="en-US" altLang="tr-TR" sz="2000" i="1" dirty="0" err="1">
                <a:latin typeface="Courier New" panose="02070309020205020404" pitchFamily="49" charset="0"/>
              </a:rPr>
              <a:t>anArray</a:t>
            </a:r>
            <a:endParaRPr lang="en-US" altLang="tr-TR" sz="2000" i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000" i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53C30D68-9DF9-5E42-88C6-1EA83506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17B02C2D-D2AD-4024-B851-156904EC2FBB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63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0CE2B9DE-3404-354B-AC0B-F5133C403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Treesort Analysis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F117725-9AEB-F24B-81DF-1F23305EC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6425" y="1066800"/>
            <a:ext cx="8580438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Inserting </a:t>
            </a:r>
            <a:r>
              <a:rPr lang="en-US" altLang="tr-TR" dirty="0">
                <a:solidFill>
                  <a:schemeClr val="accent6"/>
                </a:solidFill>
              </a:rPr>
              <a:t>an item </a:t>
            </a:r>
            <a:r>
              <a:rPr lang="en-US" altLang="tr-TR" dirty="0"/>
              <a:t>into a binary search tree:</a:t>
            </a:r>
          </a:p>
          <a:p>
            <a:pPr lvl="1" eaLnBrk="1" hangingPunct="1">
              <a:defRPr/>
            </a:pPr>
            <a:r>
              <a:rPr lang="en-US" altLang="tr-TR" sz="2000" dirty="0"/>
              <a:t>Worst Case:  O(n)</a:t>
            </a:r>
          </a:p>
          <a:p>
            <a:pPr lvl="1" eaLnBrk="1" hangingPunct="1">
              <a:defRPr/>
            </a:pPr>
            <a:r>
              <a:rPr lang="en-US" altLang="tr-TR" sz="2000" dirty="0"/>
              <a:t>Average Case:  O(log</a:t>
            </a:r>
            <a:r>
              <a:rPr lang="en-US" altLang="tr-TR" sz="2000" baseline="-25000" dirty="0"/>
              <a:t>2</a:t>
            </a:r>
            <a:r>
              <a:rPr lang="en-US" altLang="tr-TR" sz="2000" dirty="0"/>
              <a:t>n)</a:t>
            </a:r>
          </a:p>
          <a:p>
            <a:pPr eaLnBrk="1" hangingPunct="1">
              <a:defRPr/>
            </a:pPr>
            <a:r>
              <a:rPr lang="en-US" altLang="tr-TR" dirty="0"/>
              <a:t>Inserting </a:t>
            </a:r>
            <a:r>
              <a:rPr lang="en-US" altLang="tr-TR" i="1" dirty="0">
                <a:solidFill>
                  <a:schemeClr val="accent6"/>
                </a:solidFill>
              </a:rPr>
              <a:t>n</a:t>
            </a:r>
            <a:r>
              <a:rPr lang="en-US" altLang="tr-TR" dirty="0">
                <a:solidFill>
                  <a:schemeClr val="accent6"/>
                </a:solidFill>
              </a:rPr>
              <a:t> items </a:t>
            </a:r>
            <a:r>
              <a:rPr lang="en-US" altLang="tr-TR" dirty="0"/>
              <a:t>into a binary search tree:</a:t>
            </a:r>
          </a:p>
          <a:p>
            <a:pPr lvl="1" eaLnBrk="1" hangingPunct="1">
              <a:defRPr/>
            </a:pPr>
            <a:r>
              <a:rPr lang="en-US" altLang="tr-TR" sz="2000" dirty="0"/>
              <a:t>Worst Case:  O(n</a:t>
            </a:r>
            <a:r>
              <a:rPr lang="en-US" altLang="tr-TR" sz="2000" baseline="30000" dirty="0"/>
              <a:t>2</a:t>
            </a:r>
            <a:r>
              <a:rPr lang="en-US" altLang="tr-TR" sz="2000" dirty="0"/>
              <a:t>)		</a:t>
            </a:r>
            <a:r>
              <a:rPr lang="en-US" altLang="tr-TR" sz="2000" dirty="0">
                <a:sym typeface="Wingdings" panose="05000000000000000000" pitchFamily="2" charset="2"/>
              </a:rPr>
              <a:t>	</a:t>
            </a:r>
            <a:r>
              <a:rPr lang="en-US" altLang="tr-TR" sz="2000" dirty="0"/>
              <a:t>(1+2+...+n) = O(n</a:t>
            </a:r>
            <a:r>
              <a:rPr lang="en-US" altLang="tr-TR" sz="2000" baseline="30000" dirty="0"/>
              <a:t>2</a:t>
            </a:r>
            <a:r>
              <a:rPr lang="en-US" altLang="tr-TR" sz="2000" dirty="0"/>
              <a:t>)</a:t>
            </a:r>
          </a:p>
          <a:p>
            <a:pPr lvl="1" eaLnBrk="1" hangingPunct="1">
              <a:defRPr/>
            </a:pPr>
            <a:r>
              <a:rPr lang="en-US" altLang="tr-TR" sz="2000" dirty="0"/>
              <a:t>Average Case: O(n*log</a:t>
            </a:r>
            <a:r>
              <a:rPr lang="en-US" altLang="tr-TR" sz="2000" baseline="-25000" dirty="0"/>
              <a:t>2</a:t>
            </a:r>
            <a:r>
              <a:rPr lang="en-US" altLang="tr-TR" sz="2000" dirty="0"/>
              <a:t>n)</a:t>
            </a:r>
          </a:p>
          <a:p>
            <a:pPr eaLnBrk="1" hangingPunct="1">
              <a:defRPr/>
            </a:pPr>
            <a:r>
              <a:rPr lang="en-US" altLang="tr-TR" dirty="0" err="1"/>
              <a:t>Inorder</a:t>
            </a:r>
            <a:r>
              <a:rPr lang="en-US" altLang="tr-TR" dirty="0"/>
              <a:t> traversal and copy items back into array </a:t>
            </a:r>
            <a:r>
              <a:rPr lang="en-US" altLang="tr-TR" dirty="0">
                <a:sym typeface="Wingdings" panose="05000000000000000000" pitchFamily="2" charset="2"/>
              </a:rPr>
              <a:t> O(n)</a:t>
            </a:r>
          </a:p>
          <a:p>
            <a:pPr eaLnBrk="1" hangingPunct="1">
              <a:defRPr/>
            </a:pPr>
            <a:r>
              <a:rPr lang="en-US" altLang="tr-TR" dirty="0">
                <a:sym typeface="Wingdings" panose="05000000000000000000" pitchFamily="2" charset="2"/>
              </a:rPr>
              <a:t>Thus, </a:t>
            </a:r>
            <a:r>
              <a:rPr lang="en-US" altLang="tr-TR" dirty="0" err="1">
                <a:sym typeface="Wingdings" panose="05000000000000000000" pitchFamily="2" charset="2"/>
              </a:rPr>
              <a:t>treesort</a:t>
            </a:r>
            <a:r>
              <a:rPr lang="en-US" altLang="tr-TR" dirty="0">
                <a:sym typeface="Wingdings" panose="05000000000000000000" pitchFamily="2" charset="2"/>
              </a:rPr>
              <a:t> is </a:t>
            </a:r>
          </a:p>
          <a:p>
            <a:pPr eaLnBrk="1" hangingPunct="1">
              <a:buFontTx/>
              <a:buNone/>
              <a:defRPr/>
            </a:pPr>
            <a:r>
              <a:rPr lang="en-US" altLang="tr-TR" dirty="0"/>
              <a:t>	</a:t>
            </a:r>
            <a:r>
              <a:rPr lang="en-US" altLang="tr-TR" dirty="0">
                <a:sym typeface="Wingdings" panose="05000000000000000000" pitchFamily="2" charset="2"/>
              </a:rPr>
              <a:t> </a:t>
            </a:r>
            <a:r>
              <a:rPr lang="en-US" altLang="tr-TR" b="1" dirty="0"/>
              <a:t>O(n</a:t>
            </a:r>
            <a:r>
              <a:rPr lang="en-US" altLang="tr-TR" b="1" baseline="30000" dirty="0"/>
              <a:t>2</a:t>
            </a:r>
            <a:r>
              <a:rPr lang="en-US" altLang="tr-TR" b="1" dirty="0"/>
              <a:t>)  in worst case</a:t>
            </a:r>
            <a:r>
              <a:rPr lang="en-US" altLang="tr-TR" dirty="0"/>
              <a:t>, and</a:t>
            </a:r>
          </a:p>
          <a:p>
            <a:pPr eaLnBrk="1" hangingPunct="1">
              <a:buFontTx/>
              <a:buNone/>
              <a:defRPr/>
            </a:pPr>
            <a:r>
              <a:rPr lang="en-US" altLang="tr-TR" dirty="0"/>
              <a:t>	</a:t>
            </a:r>
            <a:r>
              <a:rPr lang="en-US" altLang="tr-TR" dirty="0">
                <a:sym typeface="Wingdings" panose="05000000000000000000" pitchFamily="2" charset="2"/>
              </a:rPr>
              <a:t> </a:t>
            </a:r>
            <a:r>
              <a:rPr lang="en-US" altLang="tr-TR" b="1" dirty="0"/>
              <a:t>O(n*log</a:t>
            </a:r>
            <a:r>
              <a:rPr lang="en-US" altLang="tr-TR" b="1" baseline="-25000" dirty="0"/>
              <a:t>2</a:t>
            </a:r>
            <a:r>
              <a:rPr lang="en-US" altLang="tr-TR" b="1" dirty="0"/>
              <a:t>n) in average case</a:t>
            </a:r>
            <a:r>
              <a:rPr lang="en-US" altLang="tr-TR" dirty="0"/>
              <a:t>.</a:t>
            </a:r>
          </a:p>
          <a:p>
            <a:pPr eaLnBrk="1" hangingPunct="1">
              <a:defRPr/>
            </a:pPr>
            <a:r>
              <a:rPr lang="en-US" altLang="tr-TR" dirty="0" err="1"/>
              <a:t>Treesort</a:t>
            </a:r>
            <a:r>
              <a:rPr lang="en-US" altLang="tr-TR" dirty="0"/>
              <a:t> makes exactly the same comparisons of keys as quicksort when the pivot for each </a:t>
            </a:r>
            <a:r>
              <a:rPr lang="en-US" altLang="tr-TR" dirty="0" err="1"/>
              <a:t>sublist</a:t>
            </a:r>
            <a:r>
              <a:rPr lang="en-US" altLang="tr-TR" dirty="0"/>
              <a:t> is chosen to be the first key.</a:t>
            </a:r>
          </a:p>
          <a:p>
            <a:pPr lvl="1" eaLnBrk="1" hangingPunct="1">
              <a:defRPr/>
            </a:pPr>
            <a:endParaRPr lang="en-US" altLang="tr-T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>
            <a:extLst>
              <a:ext uri="{FF2B5EF4-FFF2-40B4-BE49-F238E27FC236}">
                <a16:creationId xmlns:a16="http://schemas.microsoft.com/office/drawing/2014/main" id="{AFFD2AB1-3005-A44A-96BA-925EB269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FD7689D0-271F-49C0-A9B4-9048B934073E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64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EB17E12-E62C-284B-A47D-01C536FCB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650288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2800" dirty="0"/>
              <a:t>Saving a BST into a file, and </a:t>
            </a:r>
            <a:br>
              <a:rPr lang="en-US" altLang="tr-TR" sz="2800" dirty="0"/>
            </a:br>
            <a:r>
              <a:rPr lang="en-US" altLang="tr-TR" sz="2800" dirty="0"/>
              <a:t>restoring it to its original shape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7CC3953-6A0C-854B-9E4C-CBC0BC59A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Save:</a:t>
            </a:r>
          </a:p>
          <a:p>
            <a:pPr lvl="1" eaLnBrk="1" hangingPunct="1">
              <a:defRPr/>
            </a:pPr>
            <a:r>
              <a:rPr lang="en-US" altLang="tr-TR" sz="2400" dirty="0"/>
              <a:t>Use a preorder traversal to save the nodes of the BST into a file.</a:t>
            </a:r>
          </a:p>
          <a:p>
            <a:pPr lvl="1" eaLnBrk="1" hangingPunct="1">
              <a:defRPr/>
            </a:pPr>
            <a:endParaRPr lang="en-US" altLang="tr-TR" sz="2400" dirty="0"/>
          </a:p>
          <a:p>
            <a:pPr eaLnBrk="1" hangingPunct="1">
              <a:defRPr/>
            </a:pPr>
            <a:r>
              <a:rPr lang="en-US" altLang="tr-TR" dirty="0"/>
              <a:t>Restore:</a:t>
            </a:r>
          </a:p>
          <a:p>
            <a:pPr lvl="1" eaLnBrk="1" hangingPunct="1">
              <a:defRPr/>
            </a:pPr>
            <a:r>
              <a:rPr lang="en-US" altLang="tr-TR" sz="2400" dirty="0"/>
              <a:t>Start with an empty BST.</a:t>
            </a:r>
          </a:p>
          <a:p>
            <a:pPr lvl="1" eaLnBrk="1" hangingPunct="1">
              <a:defRPr/>
            </a:pPr>
            <a:r>
              <a:rPr lang="en-US" altLang="tr-TR" sz="2400" dirty="0"/>
              <a:t>Read the nodes from the file one by one, and insert them into the BST.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>
            <a:extLst>
              <a:ext uri="{FF2B5EF4-FFF2-40B4-BE49-F238E27FC236}">
                <a16:creationId xmlns:a16="http://schemas.microsoft.com/office/drawing/2014/main" id="{D12A9624-B9A8-4F47-A158-14305727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F11E70D9-0CCF-4114-96D0-49EC75595BBB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65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148FE703-9BCD-5646-972B-4401A7E33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800" dirty="0"/>
              <a:t>Saving a BST into a file, and </a:t>
            </a:r>
            <a:br>
              <a:rPr lang="en-US" altLang="tr-TR" sz="2800" dirty="0"/>
            </a:br>
            <a:r>
              <a:rPr lang="en-US" altLang="tr-TR" sz="2800" dirty="0"/>
              <a:t>restoring it to its original shape</a:t>
            </a:r>
          </a:p>
        </p:txBody>
      </p:sp>
      <p:pic>
        <p:nvPicPr>
          <p:cNvPr id="112643" name="Picture 3">
            <a:extLst>
              <a:ext uri="{FF2B5EF4-FFF2-40B4-BE49-F238E27FC236}">
                <a16:creationId xmlns:a16="http://schemas.microsoft.com/office/drawing/2014/main" id="{07111D22-901E-45B5-ADCF-A3D33C8E4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1"/>
            <a:ext cx="7526338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Text Box 4">
            <a:extLst>
              <a:ext uri="{FF2B5EF4-FFF2-40B4-BE49-F238E27FC236}">
                <a16:creationId xmlns:a16="http://schemas.microsoft.com/office/drawing/2014/main" id="{9397DE94-9FC5-CA4D-8A9A-64A741A05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4" y="4267200"/>
            <a:ext cx="406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>
                <a:solidFill>
                  <a:srgbClr val="000000"/>
                </a:solidFill>
              </a:rPr>
              <a:t>Preorder: 60 20 10 40 30  50 70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id="{7F4FFC25-DEE7-B44B-A65C-D7ED771D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F745EE1C-B39A-4680-B5C5-3EF03BA3036E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66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4322632A-2B7D-5A4A-8CF6-DEB963909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800" dirty="0"/>
              <a:t>Saving a BST into a file, and </a:t>
            </a:r>
            <a:br>
              <a:rPr lang="en-US" altLang="tr-TR" sz="2800" dirty="0"/>
            </a:br>
            <a:r>
              <a:rPr lang="en-US" altLang="tr-TR" sz="2800" dirty="0"/>
              <a:t>restoring it to a minimum-height BST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4FA042A-1B15-E844-BE65-D51D72135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Save:</a:t>
            </a:r>
          </a:p>
          <a:p>
            <a:pPr lvl="1" eaLnBrk="1" hangingPunct="1">
              <a:defRPr/>
            </a:pPr>
            <a:r>
              <a:rPr lang="en-US" altLang="tr-TR" sz="2400" dirty="0"/>
              <a:t>Use an </a:t>
            </a:r>
            <a:r>
              <a:rPr lang="en-US" altLang="tr-TR" sz="2400" dirty="0" err="1"/>
              <a:t>inorder</a:t>
            </a:r>
            <a:r>
              <a:rPr lang="en-US" altLang="tr-TR" sz="2400" dirty="0"/>
              <a:t> traversal to save the nodes of the BST into a file. The saved nodes will be in ascending order.</a:t>
            </a:r>
          </a:p>
          <a:p>
            <a:pPr lvl="1" eaLnBrk="1" hangingPunct="1">
              <a:defRPr/>
            </a:pPr>
            <a:r>
              <a:rPr lang="en-US" altLang="tr-TR" sz="2400" dirty="0"/>
              <a:t>Save the number of nodes (n) in somewhere.</a:t>
            </a:r>
          </a:p>
          <a:p>
            <a:pPr lvl="1" eaLnBrk="1" hangingPunct="1">
              <a:defRPr/>
            </a:pPr>
            <a:endParaRPr lang="en-US" altLang="tr-TR" sz="2400" dirty="0"/>
          </a:p>
          <a:p>
            <a:pPr eaLnBrk="1" hangingPunct="1">
              <a:defRPr/>
            </a:pPr>
            <a:r>
              <a:rPr lang="en-US" altLang="tr-TR" dirty="0"/>
              <a:t>Restore:</a:t>
            </a:r>
          </a:p>
          <a:p>
            <a:pPr lvl="1" eaLnBrk="1" hangingPunct="1">
              <a:defRPr/>
            </a:pPr>
            <a:r>
              <a:rPr lang="en-US" altLang="tr-TR" sz="2400" dirty="0"/>
              <a:t>Read the number of nodes (n).</a:t>
            </a:r>
          </a:p>
          <a:p>
            <a:pPr lvl="1" eaLnBrk="1" hangingPunct="1">
              <a:defRPr/>
            </a:pPr>
            <a:r>
              <a:rPr lang="en-US" altLang="tr-TR" sz="2400" dirty="0"/>
              <a:t>Start with an empty BST.</a:t>
            </a:r>
          </a:p>
          <a:p>
            <a:pPr lvl="1" eaLnBrk="1" hangingPunct="1">
              <a:defRPr/>
            </a:pPr>
            <a:r>
              <a:rPr lang="en-US" altLang="tr-TR" sz="2400" dirty="0"/>
              <a:t>Put middle element to root, set its left and right BSTs recursively.</a:t>
            </a:r>
            <a:endParaRPr lang="en-US" altLang="tr-TR" dirty="0"/>
          </a:p>
        </p:txBody>
      </p:sp>
      <p:pic>
        <p:nvPicPr>
          <p:cNvPr id="113668" name="Picture 3">
            <a:extLst>
              <a:ext uri="{FF2B5EF4-FFF2-40B4-BE49-F238E27FC236}">
                <a16:creationId xmlns:a16="http://schemas.microsoft.com/office/drawing/2014/main" id="{C59A5C9C-2525-4B4D-AF8B-949BA9D50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173664"/>
            <a:ext cx="33337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775DF34F-FA2D-B14D-A431-A9AE4B7D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B90D19DD-5C31-4C95-A3A0-818ABF512AEA}" type="slidenum">
              <a:rPr lang="en-US" altLang="tr-TR" sz="8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67</a:t>
            </a:fld>
            <a:endParaRPr lang="en-US" altLang="tr-TR" sz="800">
              <a:solidFill>
                <a:srgbClr val="000000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7A55D7F-4A66-A544-B772-4BFEE5396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Building a minimum-height BST</a:t>
            </a:r>
          </a:p>
        </p:txBody>
      </p:sp>
      <p:pic>
        <p:nvPicPr>
          <p:cNvPr id="114691" name="Picture 1">
            <a:extLst>
              <a:ext uri="{FF2B5EF4-FFF2-40B4-BE49-F238E27FC236}">
                <a16:creationId xmlns:a16="http://schemas.microsoft.com/office/drawing/2014/main" id="{E9505DB1-F435-4F2C-8DF4-EACD2983F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4" y="1901826"/>
            <a:ext cx="38131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2" name="Picture 7">
            <a:extLst>
              <a:ext uri="{FF2B5EF4-FFF2-40B4-BE49-F238E27FC236}">
                <a16:creationId xmlns:a16="http://schemas.microsoft.com/office/drawing/2014/main" id="{ACF321D9-EBC1-4C06-9B62-CE3AC49D4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2471738"/>
            <a:ext cx="44958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2787845-1685-48D8-BF60-17A341927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B-Trees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433E932-2DCA-4422-8081-9AF881889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B-tree is a special kind of tree, similar to a binary search tree where each node holds entries of some type.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But a B-tree is not a binary tree: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nodes can have more than two children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Nodes can contain more than just a single entry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Rules of B-tree make it easy to search for an item. 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Also ensures that the leaves do not become too deep.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Line 2">
            <a:extLst>
              <a:ext uri="{FF2B5EF4-FFF2-40B4-BE49-F238E27FC236}">
                <a16:creationId xmlns:a16="http://schemas.microsoft.com/office/drawing/2014/main" id="{C2040995-ECE2-4E47-8EC3-B610246534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2743200"/>
            <a:ext cx="13716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899" name="Line 3">
            <a:extLst>
              <a:ext uri="{FF2B5EF4-FFF2-40B4-BE49-F238E27FC236}">
                <a16:creationId xmlns:a16="http://schemas.microsoft.com/office/drawing/2014/main" id="{15B56DF2-8DC8-4F87-BA2C-C36A3A9E8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743200"/>
            <a:ext cx="10668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0" name="Line 4">
            <a:extLst>
              <a:ext uri="{FF2B5EF4-FFF2-40B4-BE49-F238E27FC236}">
                <a16:creationId xmlns:a16="http://schemas.microsoft.com/office/drawing/2014/main" id="{04049E0F-4BBB-4701-BEC8-D02A8EF18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43200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1AF99DED-283F-45F8-B7F8-E612C906A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B-tree: Example</a:t>
            </a: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2E3A3C62-F283-4A0F-959B-C65112FA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09800"/>
            <a:ext cx="1981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93 and 107</a:t>
            </a:r>
          </a:p>
        </p:txBody>
      </p:sp>
      <p:sp>
        <p:nvSpPr>
          <p:cNvPr id="80903" name="Freeform 7">
            <a:extLst>
              <a:ext uri="{FF2B5EF4-FFF2-40B4-BE49-F238E27FC236}">
                <a16:creationId xmlns:a16="http://schemas.microsoft.com/office/drawing/2014/main" id="{39E79B61-3FE1-40CD-BCF9-82033EA084EB}"/>
              </a:ext>
            </a:extLst>
          </p:cNvPr>
          <p:cNvSpPr>
            <a:spLocks/>
          </p:cNvSpPr>
          <p:nvPr/>
        </p:nvSpPr>
        <p:spPr bwMode="auto">
          <a:xfrm>
            <a:off x="3429000" y="3200400"/>
            <a:ext cx="1752600" cy="1143000"/>
          </a:xfrm>
          <a:custGeom>
            <a:avLst/>
            <a:gdLst>
              <a:gd name="T0" fmla="*/ 528 w 1104"/>
              <a:gd name="T1" fmla="*/ 0 h 720"/>
              <a:gd name="T2" fmla="*/ 192 w 1104"/>
              <a:gd name="T3" fmla="*/ 288 h 720"/>
              <a:gd name="T4" fmla="*/ 0 w 1104"/>
              <a:gd name="T5" fmla="*/ 720 h 720"/>
              <a:gd name="T6" fmla="*/ 1104 w 1104"/>
              <a:gd name="T7" fmla="*/ 720 h 720"/>
              <a:gd name="T8" fmla="*/ 864 w 1104"/>
              <a:gd name="T9" fmla="*/ 288 h 720"/>
              <a:gd name="T10" fmla="*/ 528 w 1104"/>
              <a:gd name="T11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720">
                <a:moveTo>
                  <a:pt x="528" y="0"/>
                </a:moveTo>
                <a:lnTo>
                  <a:pt x="192" y="288"/>
                </a:lnTo>
                <a:lnTo>
                  <a:pt x="0" y="720"/>
                </a:lnTo>
                <a:lnTo>
                  <a:pt x="1104" y="720"/>
                </a:lnTo>
                <a:lnTo>
                  <a:pt x="864" y="288"/>
                </a:lnTo>
                <a:lnTo>
                  <a:pt x="52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B8F3650D-5E24-41A9-B704-DB6B032EF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684" y="3546476"/>
            <a:ext cx="13548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subtree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0</a:t>
            </a:r>
          </a:p>
        </p:txBody>
      </p:sp>
      <p:sp>
        <p:nvSpPr>
          <p:cNvPr id="80905" name="Freeform 9">
            <a:extLst>
              <a:ext uri="{FF2B5EF4-FFF2-40B4-BE49-F238E27FC236}">
                <a16:creationId xmlns:a16="http://schemas.microsoft.com/office/drawing/2014/main" id="{F9FE92A0-A456-464B-94B3-F73DDB0AD652}"/>
              </a:ext>
            </a:extLst>
          </p:cNvPr>
          <p:cNvSpPr>
            <a:spLocks/>
          </p:cNvSpPr>
          <p:nvPr/>
        </p:nvSpPr>
        <p:spPr bwMode="auto">
          <a:xfrm>
            <a:off x="5334000" y="3200400"/>
            <a:ext cx="1752600" cy="1143000"/>
          </a:xfrm>
          <a:custGeom>
            <a:avLst/>
            <a:gdLst>
              <a:gd name="T0" fmla="*/ 528 w 1104"/>
              <a:gd name="T1" fmla="*/ 0 h 720"/>
              <a:gd name="T2" fmla="*/ 192 w 1104"/>
              <a:gd name="T3" fmla="*/ 288 h 720"/>
              <a:gd name="T4" fmla="*/ 0 w 1104"/>
              <a:gd name="T5" fmla="*/ 720 h 720"/>
              <a:gd name="T6" fmla="*/ 1104 w 1104"/>
              <a:gd name="T7" fmla="*/ 720 h 720"/>
              <a:gd name="T8" fmla="*/ 864 w 1104"/>
              <a:gd name="T9" fmla="*/ 288 h 720"/>
              <a:gd name="T10" fmla="*/ 528 w 1104"/>
              <a:gd name="T11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720">
                <a:moveTo>
                  <a:pt x="528" y="0"/>
                </a:moveTo>
                <a:lnTo>
                  <a:pt x="192" y="288"/>
                </a:lnTo>
                <a:lnTo>
                  <a:pt x="0" y="720"/>
                </a:lnTo>
                <a:lnTo>
                  <a:pt x="1104" y="720"/>
                </a:lnTo>
                <a:lnTo>
                  <a:pt x="864" y="288"/>
                </a:lnTo>
                <a:lnTo>
                  <a:pt x="52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F9127C83-2C0D-4E54-901A-F3E0C8E56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684" y="3546476"/>
            <a:ext cx="13548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subtree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1</a:t>
            </a:r>
          </a:p>
        </p:txBody>
      </p:sp>
      <p:sp>
        <p:nvSpPr>
          <p:cNvPr id="80907" name="Freeform 11">
            <a:extLst>
              <a:ext uri="{FF2B5EF4-FFF2-40B4-BE49-F238E27FC236}">
                <a16:creationId xmlns:a16="http://schemas.microsoft.com/office/drawing/2014/main" id="{54A2493F-BA07-451D-B9A7-A9DCCF82486E}"/>
              </a:ext>
            </a:extLst>
          </p:cNvPr>
          <p:cNvSpPr>
            <a:spLocks/>
          </p:cNvSpPr>
          <p:nvPr/>
        </p:nvSpPr>
        <p:spPr bwMode="auto">
          <a:xfrm>
            <a:off x="7239000" y="3200400"/>
            <a:ext cx="1752600" cy="1143000"/>
          </a:xfrm>
          <a:custGeom>
            <a:avLst/>
            <a:gdLst>
              <a:gd name="T0" fmla="*/ 528 w 1104"/>
              <a:gd name="T1" fmla="*/ 0 h 720"/>
              <a:gd name="T2" fmla="*/ 192 w 1104"/>
              <a:gd name="T3" fmla="*/ 288 h 720"/>
              <a:gd name="T4" fmla="*/ 0 w 1104"/>
              <a:gd name="T5" fmla="*/ 720 h 720"/>
              <a:gd name="T6" fmla="*/ 1104 w 1104"/>
              <a:gd name="T7" fmla="*/ 720 h 720"/>
              <a:gd name="T8" fmla="*/ 864 w 1104"/>
              <a:gd name="T9" fmla="*/ 288 h 720"/>
              <a:gd name="T10" fmla="*/ 528 w 1104"/>
              <a:gd name="T11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720">
                <a:moveTo>
                  <a:pt x="528" y="0"/>
                </a:moveTo>
                <a:lnTo>
                  <a:pt x="192" y="288"/>
                </a:lnTo>
                <a:lnTo>
                  <a:pt x="0" y="720"/>
                </a:lnTo>
                <a:lnTo>
                  <a:pt x="1104" y="720"/>
                </a:lnTo>
                <a:lnTo>
                  <a:pt x="864" y="288"/>
                </a:lnTo>
                <a:lnTo>
                  <a:pt x="52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908" name="Text Box 12">
            <a:extLst>
              <a:ext uri="{FF2B5EF4-FFF2-40B4-BE49-F238E27FC236}">
                <a16:creationId xmlns:a16="http://schemas.microsoft.com/office/drawing/2014/main" id="{AEC5E5F1-3CC7-4917-944F-8F050CD3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684" y="3546476"/>
            <a:ext cx="13548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subtree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2</a:t>
            </a: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C094AF4F-8E87-411F-8A75-0899A9A3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4556126"/>
            <a:ext cx="2682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entry in subtree 0 is less than 93</a:t>
            </a: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0F81EAB6-D4EA-4224-B14E-91479236A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6" y="4572001"/>
            <a:ext cx="2682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entry in subtree 2 is greater than 107</a:t>
            </a:r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5ECB1B24-D368-4307-8BE5-C576C9D9E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6" y="5089526"/>
            <a:ext cx="2682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entry in subtree 1 is between 93 and 107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A1FB4098-B30E-A247-B61C-56C35E2C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73C3B6EA-F5D7-44B4-AEDF-6F5A0AB34E5E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249106E-86DC-F449-BBF2-A4718B17E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Implementation of Trees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E36C8B54-419F-8849-A1A7-03468D2C3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1"/>
            <a:ext cx="4038600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600">
                <a:solidFill>
                  <a:srgbClr val="000000"/>
                </a:solidFill>
                <a:latin typeface="Verdana" charset="0"/>
              </a:rPr>
              <a:t>struct TreeNode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600">
                <a:solidFill>
                  <a:srgbClr val="000000"/>
                </a:solidFill>
                <a:latin typeface="Verdana" charset="0"/>
              </a:rPr>
              <a:t>     Object       element;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600">
                <a:solidFill>
                  <a:srgbClr val="000000"/>
                </a:solidFill>
                <a:latin typeface="Verdana" charset="0"/>
              </a:rPr>
              <a:t>     struct TreeNode *firstChild;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600">
                <a:solidFill>
                  <a:srgbClr val="000000"/>
                </a:solidFill>
                <a:latin typeface="Verdana" charset="0"/>
              </a:rPr>
              <a:t>     struct TreeNode *nextSibling;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600">
                <a:solidFill>
                  <a:srgbClr val="000000"/>
                </a:solidFill>
                <a:latin typeface="Verdana" charset="0"/>
              </a:rPr>
              <a:t>};</a:t>
            </a:r>
          </a:p>
        </p:txBody>
      </p:sp>
      <p:grpSp>
        <p:nvGrpSpPr>
          <p:cNvPr id="36868" name="Group 59">
            <a:extLst>
              <a:ext uri="{FF2B5EF4-FFF2-40B4-BE49-F238E27FC236}">
                <a16:creationId xmlns:a16="http://schemas.microsoft.com/office/drawing/2014/main" id="{42C75779-AE40-4593-A940-74D731981A82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3429000"/>
            <a:ext cx="7127875" cy="2952750"/>
            <a:chOff x="567" y="1978"/>
            <a:chExt cx="4490" cy="1860"/>
          </a:xfrm>
        </p:grpSpPr>
        <p:sp>
          <p:nvSpPr>
            <p:cNvPr id="11294" name="Oval 4">
              <a:extLst>
                <a:ext uri="{FF2B5EF4-FFF2-40B4-BE49-F238E27FC236}">
                  <a16:creationId xmlns:a16="http://schemas.microsoft.com/office/drawing/2014/main" id="{563CDC6D-1BE0-F34F-91AC-796BA7E95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97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1295" name="Oval 5">
              <a:extLst>
                <a:ext uri="{FF2B5EF4-FFF2-40B4-BE49-F238E27FC236}">
                  <a16:creationId xmlns:a16="http://schemas.microsoft.com/office/drawing/2014/main" id="{3F728926-7B16-4B45-9B5D-7EB8DFE2E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52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1296" name="Oval 6">
              <a:extLst>
                <a:ext uri="{FF2B5EF4-FFF2-40B4-BE49-F238E27FC236}">
                  <a16:creationId xmlns:a16="http://schemas.microsoft.com/office/drawing/2014/main" id="{9B1FF9B8-29BC-874A-BCFF-BEEAA426E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52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1297" name="Oval 7">
              <a:extLst>
                <a:ext uri="{FF2B5EF4-FFF2-40B4-BE49-F238E27FC236}">
                  <a16:creationId xmlns:a16="http://schemas.microsoft.com/office/drawing/2014/main" id="{D9CAE1B0-8827-074A-AB37-5C7BDB8CF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52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1298" name="Oval 8">
              <a:extLst>
                <a:ext uri="{FF2B5EF4-FFF2-40B4-BE49-F238E27FC236}">
                  <a16:creationId xmlns:a16="http://schemas.microsoft.com/office/drawing/2014/main" id="{B1C116B6-2722-F542-ADF9-9C0E0071B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52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11299" name="Oval 9">
              <a:extLst>
                <a:ext uri="{FF2B5EF4-FFF2-40B4-BE49-F238E27FC236}">
                  <a16:creationId xmlns:a16="http://schemas.microsoft.com/office/drawing/2014/main" id="{F59ABD29-ED7D-364C-8535-37317E612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52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F</a:t>
              </a:r>
            </a:p>
          </p:txBody>
        </p:sp>
        <p:sp>
          <p:nvSpPr>
            <p:cNvPr id="11300" name="Oval 10">
              <a:extLst>
                <a:ext uri="{FF2B5EF4-FFF2-40B4-BE49-F238E27FC236}">
                  <a16:creationId xmlns:a16="http://schemas.microsoft.com/office/drawing/2014/main" id="{E02039E4-9D27-9846-A0BE-BFFEF44D9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252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G</a:t>
              </a:r>
            </a:p>
          </p:txBody>
        </p:sp>
        <p:sp>
          <p:nvSpPr>
            <p:cNvPr id="11301" name="Oval 11">
              <a:extLst>
                <a:ext uri="{FF2B5EF4-FFF2-40B4-BE49-F238E27FC236}">
                  <a16:creationId xmlns:a16="http://schemas.microsoft.com/office/drawing/2014/main" id="{1DA56903-8F5D-EC44-9633-A74083F4B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H</a:t>
              </a:r>
            </a:p>
          </p:txBody>
        </p:sp>
        <p:sp>
          <p:nvSpPr>
            <p:cNvPr id="11302" name="Oval 12">
              <a:extLst>
                <a:ext uri="{FF2B5EF4-FFF2-40B4-BE49-F238E27FC236}">
                  <a16:creationId xmlns:a16="http://schemas.microsoft.com/office/drawing/2014/main" id="{6EDB3C3C-C61C-154D-9DD0-C8859D3C9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11303" name="Oval 13">
              <a:extLst>
                <a:ext uri="{FF2B5EF4-FFF2-40B4-BE49-F238E27FC236}">
                  <a16:creationId xmlns:a16="http://schemas.microsoft.com/office/drawing/2014/main" id="{4BF0A7F7-6C04-4F46-B2DB-851B39A17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J</a:t>
              </a:r>
            </a:p>
          </p:txBody>
        </p:sp>
        <p:sp>
          <p:nvSpPr>
            <p:cNvPr id="11304" name="Oval 14">
              <a:extLst>
                <a:ext uri="{FF2B5EF4-FFF2-40B4-BE49-F238E27FC236}">
                  <a16:creationId xmlns:a16="http://schemas.microsoft.com/office/drawing/2014/main" id="{A968DC86-20EE-3B4F-AAAC-101BE827C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K</a:t>
              </a:r>
            </a:p>
          </p:txBody>
        </p:sp>
        <p:sp>
          <p:nvSpPr>
            <p:cNvPr id="11305" name="Oval 15">
              <a:extLst>
                <a:ext uri="{FF2B5EF4-FFF2-40B4-BE49-F238E27FC236}">
                  <a16:creationId xmlns:a16="http://schemas.microsoft.com/office/drawing/2014/main" id="{BD06C5B2-6F01-FB47-B72B-A8BCC74BF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11306" name="Oval 16">
              <a:extLst>
                <a:ext uri="{FF2B5EF4-FFF2-40B4-BE49-F238E27FC236}">
                  <a16:creationId xmlns:a16="http://schemas.microsoft.com/office/drawing/2014/main" id="{532C5007-ADA8-F04B-98D1-372D86CE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M</a:t>
              </a:r>
            </a:p>
          </p:txBody>
        </p:sp>
        <p:sp>
          <p:nvSpPr>
            <p:cNvPr id="11307" name="Oval 17">
              <a:extLst>
                <a:ext uri="{FF2B5EF4-FFF2-40B4-BE49-F238E27FC236}">
                  <a16:creationId xmlns:a16="http://schemas.microsoft.com/office/drawing/2014/main" id="{0B36466C-FDCE-9249-85FA-BF63C3D1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11308" name="Line 18">
              <a:extLst>
                <a:ext uri="{FF2B5EF4-FFF2-40B4-BE49-F238E27FC236}">
                  <a16:creationId xmlns:a16="http://schemas.microsoft.com/office/drawing/2014/main" id="{E3A0B3A7-29C5-684F-8A76-10DD300CF3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160"/>
              <a:ext cx="8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309" name="Line 19">
              <a:extLst>
                <a:ext uri="{FF2B5EF4-FFF2-40B4-BE49-F238E27FC236}">
                  <a16:creationId xmlns:a16="http://schemas.microsoft.com/office/drawing/2014/main" id="{9F7D0C7A-F2EE-D04F-9E67-102F65FD5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4" y="274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310" name="Line 20">
              <a:extLst>
                <a:ext uri="{FF2B5EF4-FFF2-40B4-BE49-F238E27FC236}">
                  <a16:creationId xmlns:a16="http://schemas.microsoft.com/office/drawing/2014/main" id="{D95E09DC-5DBF-A64A-BD05-BB6A4E359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5" y="274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311" name="Line 21">
              <a:extLst>
                <a:ext uri="{FF2B5EF4-FFF2-40B4-BE49-F238E27FC236}">
                  <a16:creationId xmlns:a16="http://schemas.microsoft.com/office/drawing/2014/main" id="{C44800E6-62D4-0B45-B1BD-D5FFBAFB9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749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312" name="Oval 22">
              <a:extLst>
                <a:ext uri="{FF2B5EF4-FFF2-40B4-BE49-F238E27FC236}">
                  <a16:creationId xmlns:a16="http://schemas.microsoft.com/office/drawing/2014/main" id="{584E68F1-46D7-F248-84B7-79461E87B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360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11313" name="Oval 23">
              <a:extLst>
                <a:ext uri="{FF2B5EF4-FFF2-40B4-BE49-F238E27FC236}">
                  <a16:creationId xmlns:a16="http://schemas.microsoft.com/office/drawing/2014/main" id="{02598D7D-4313-AD4A-A399-AFB550C4A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1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800">
                  <a:solidFill>
                    <a:srgbClr val="000000"/>
                  </a:solidFill>
                  <a:latin typeface="Arial" charset="0"/>
                </a:rPr>
                <a:t>Q</a:t>
              </a:r>
            </a:p>
          </p:txBody>
        </p:sp>
        <p:sp>
          <p:nvSpPr>
            <p:cNvPr id="11314" name="Line 24">
              <a:extLst>
                <a:ext uri="{FF2B5EF4-FFF2-40B4-BE49-F238E27FC236}">
                  <a16:creationId xmlns:a16="http://schemas.microsoft.com/office/drawing/2014/main" id="{134E00FE-5176-CE4F-AA87-07B391EE4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8" y="3284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315" name="Line 25">
              <a:extLst>
                <a:ext uri="{FF2B5EF4-FFF2-40B4-BE49-F238E27FC236}">
                  <a16:creationId xmlns:a16="http://schemas.microsoft.com/office/drawing/2014/main" id="{E3587653-F22E-6847-BAE5-6698946CD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64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316" name="Line 26">
              <a:extLst>
                <a:ext uri="{FF2B5EF4-FFF2-40B4-BE49-F238E27FC236}">
                  <a16:creationId xmlns:a16="http://schemas.microsoft.com/office/drawing/2014/main" id="{B3EC7FF7-18A3-0D41-BA97-43D95683B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64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317" name="Line 27">
              <a:extLst>
                <a:ext uri="{FF2B5EF4-FFF2-40B4-BE49-F238E27FC236}">
                  <a16:creationId xmlns:a16="http://schemas.microsoft.com/office/drawing/2014/main" id="{862B851B-8C90-8640-BF14-F9B68925B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637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318" name="Line 28">
              <a:extLst>
                <a:ext uri="{FF2B5EF4-FFF2-40B4-BE49-F238E27FC236}">
                  <a16:creationId xmlns:a16="http://schemas.microsoft.com/office/drawing/2014/main" id="{A9C1D567-4F52-9447-8481-7E728B4C0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637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319" name="Line 29">
              <a:extLst>
                <a:ext uri="{FF2B5EF4-FFF2-40B4-BE49-F238E27FC236}">
                  <a16:creationId xmlns:a16="http://schemas.microsoft.com/office/drawing/2014/main" id="{FACE0CFB-3208-CC4D-8511-DD7962A94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62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320" name="Line 30">
              <a:extLst>
                <a:ext uri="{FF2B5EF4-FFF2-40B4-BE49-F238E27FC236}">
                  <a16:creationId xmlns:a16="http://schemas.microsoft.com/office/drawing/2014/main" id="{DC1AF2B1-B581-F04C-9D43-5351FE5C4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18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321" name="Line 31">
              <a:extLst>
                <a:ext uri="{FF2B5EF4-FFF2-40B4-BE49-F238E27FC236}">
                  <a16:creationId xmlns:a16="http://schemas.microsoft.com/office/drawing/2014/main" id="{3A449A71-7E1A-7E4F-86FE-80FA7F7BE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317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322" name="Line 32">
              <a:extLst>
                <a:ext uri="{FF2B5EF4-FFF2-40B4-BE49-F238E27FC236}">
                  <a16:creationId xmlns:a16="http://schemas.microsoft.com/office/drawing/2014/main" id="{B476EB64-74FA-7D4B-87A0-7E9335F2C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317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323" name="Line 33">
              <a:extLst>
                <a:ext uri="{FF2B5EF4-FFF2-40B4-BE49-F238E27FC236}">
                  <a16:creationId xmlns:a16="http://schemas.microsoft.com/office/drawing/2014/main" id="{FF39EDDA-2AB1-0B45-89E3-CB3D599E6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71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324" name="Line 34">
              <a:extLst>
                <a:ext uri="{FF2B5EF4-FFF2-40B4-BE49-F238E27FC236}">
                  <a16:creationId xmlns:a16="http://schemas.microsoft.com/office/drawing/2014/main" id="{0A85B8C9-A5BB-7A4A-BB57-CC8E506CE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5" y="274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36869" name="Group 58">
            <a:extLst>
              <a:ext uri="{FF2B5EF4-FFF2-40B4-BE49-F238E27FC236}">
                <a16:creationId xmlns:a16="http://schemas.microsoft.com/office/drawing/2014/main" id="{E8B944D1-B777-4ADF-8E12-6FEA60F46278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1143000"/>
            <a:ext cx="3732213" cy="2859088"/>
            <a:chOff x="2880" y="586"/>
            <a:chExt cx="2351" cy="1801"/>
          </a:xfrm>
        </p:grpSpPr>
        <p:sp>
          <p:nvSpPr>
            <p:cNvPr id="11271" name="Rectangle 35">
              <a:extLst>
                <a:ext uri="{FF2B5EF4-FFF2-40B4-BE49-F238E27FC236}">
                  <a16:creationId xmlns:a16="http://schemas.microsoft.com/office/drawing/2014/main" id="{128D1EC1-7DAA-6648-B76F-8E845CF5D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618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600" b="1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1272" name="Rectangle 36">
              <a:extLst>
                <a:ext uri="{FF2B5EF4-FFF2-40B4-BE49-F238E27FC236}">
                  <a16:creationId xmlns:a16="http://schemas.microsoft.com/office/drawing/2014/main" id="{1ABB7D27-C28C-2F44-9BFA-D2A9BA70D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754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tr-TR" altLang="tr-TR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273" name="Rectangle 37">
              <a:extLst>
                <a:ext uri="{FF2B5EF4-FFF2-40B4-BE49-F238E27FC236}">
                  <a16:creationId xmlns:a16="http://schemas.microsoft.com/office/drawing/2014/main" id="{3279DE4C-1666-214F-A355-18075A75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890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000">
                  <a:solidFill>
                    <a:srgbClr val="000000"/>
                  </a:solidFill>
                  <a:latin typeface="Arial" charset="0"/>
                </a:rPr>
                <a:t>NULL</a:t>
              </a:r>
            </a:p>
          </p:txBody>
        </p:sp>
        <p:sp>
          <p:nvSpPr>
            <p:cNvPr id="11274" name="Rectangle 38">
              <a:extLst>
                <a:ext uri="{FF2B5EF4-FFF2-40B4-BE49-F238E27FC236}">
                  <a16:creationId xmlns:a16="http://schemas.microsoft.com/office/drawing/2014/main" id="{97913480-3B74-6D4F-94AB-1219EB74D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298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600" b="1">
                  <a:solidFill>
                    <a:srgbClr val="000000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1275" name="Rectangle 39">
              <a:extLst>
                <a:ext uri="{FF2B5EF4-FFF2-40B4-BE49-F238E27FC236}">
                  <a16:creationId xmlns:a16="http://schemas.microsoft.com/office/drawing/2014/main" id="{DFE760A5-DC3E-E547-83FE-C9193A288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34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000">
                  <a:solidFill>
                    <a:srgbClr val="000000"/>
                  </a:solidFill>
                  <a:latin typeface="Arial" charset="0"/>
                </a:rPr>
                <a:t>NULL</a:t>
              </a:r>
            </a:p>
          </p:txBody>
        </p:sp>
        <p:sp>
          <p:nvSpPr>
            <p:cNvPr id="11276" name="Rectangle 40">
              <a:extLst>
                <a:ext uri="{FF2B5EF4-FFF2-40B4-BE49-F238E27FC236}">
                  <a16:creationId xmlns:a16="http://schemas.microsoft.com/office/drawing/2014/main" id="{485FB922-E385-A840-B12D-EBAFE6880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70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tr-TR" altLang="tr-TR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277" name="Rectangle 41">
              <a:extLst>
                <a:ext uri="{FF2B5EF4-FFF2-40B4-BE49-F238E27FC236}">
                  <a16:creationId xmlns:a16="http://schemas.microsoft.com/office/drawing/2014/main" id="{31C197B4-8961-004D-B34B-00DAB4772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98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600" b="1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11278" name="Rectangle 42">
              <a:extLst>
                <a:ext uri="{FF2B5EF4-FFF2-40B4-BE49-F238E27FC236}">
                  <a16:creationId xmlns:a16="http://schemas.microsoft.com/office/drawing/2014/main" id="{54AA56E1-70C5-0249-8884-02FAF4A36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34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000">
                  <a:solidFill>
                    <a:srgbClr val="000000"/>
                  </a:solidFill>
                  <a:latin typeface="Arial" charset="0"/>
                </a:rPr>
                <a:t>NULL</a:t>
              </a:r>
            </a:p>
          </p:txBody>
        </p:sp>
        <p:sp>
          <p:nvSpPr>
            <p:cNvPr id="11279" name="Rectangle 43">
              <a:extLst>
                <a:ext uri="{FF2B5EF4-FFF2-40B4-BE49-F238E27FC236}">
                  <a16:creationId xmlns:a16="http://schemas.microsoft.com/office/drawing/2014/main" id="{9A6F684F-748B-4040-8006-C25DFE1D5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70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tr-TR" altLang="tr-TR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280" name="Rectangle 44">
              <a:extLst>
                <a:ext uri="{FF2B5EF4-FFF2-40B4-BE49-F238E27FC236}">
                  <a16:creationId xmlns:a16="http://schemas.microsoft.com/office/drawing/2014/main" id="{CE2E3672-5073-AB40-B0C1-8A789EA4D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298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600" b="1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1281" name="Rectangle 45">
              <a:extLst>
                <a:ext uri="{FF2B5EF4-FFF2-40B4-BE49-F238E27FC236}">
                  <a16:creationId xmlns:a16="http://schemas.microsoft.com/office/drawing/2014/main" id="{DF12B2A8-8D28-1945-9E94-2E70EC147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434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tr-TR" altLang="tr-TR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282" name="Rectangle 46">
              <a:extLst>
                <a:ext uri="{FF2B5EF4-FFF2-40B4-BE49-F238E27FC236}">
                  <a16:creationId xmlns:a16="http://schemas.microsoft.com/office/drawing/2014/main" id="{1330AECC-D4D1-844E-875E-42358CEB3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570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tr-TR" altLang="tr-TR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283" name="Line 47">
              <a:extLst>
                <a:ext uri="{FF2B5EF4-FFF2-40B4-BE49-F238E27FC236}">
                  <a16:creationId xmlns:a16="http://schemas.microsoft.com/office/drawing/2014/main" id="{18CA75D1-8A2B-6B4E-9BE7-22A50DE7AB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799"/>
              <a:ext cx="37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284" name="Line 48">
              <a:extLst>
                <a:ext uri="{FF2B5EF4-FFF2-40B4-BE49-F238E27FC236}">
                  <a16:creationId xmlns:a16="http://schemas.microsoft.com/office/drawing/2014/main" id="{44886D14-436C-7141-8221-5DC4B7990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164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285" name="Line 49">
              <a:extLst>
                <a:ext uri="{FF2B5EF4-FFF2-40B4-BE49-F238E27FC236}">
                  <a16:creationId xmlns:a16="http://schemas.microsoft.com/office/drawing/2014/main" id="{71FE13BA-FE0A-6545-9E7D-BF6159782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5" y="164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286" name="Line 50">
              <a:extLst>
                <a:ext uri="{FF2B5EF4-FFF2-40B4-BE49-F238E27FC236}">
                  <a16:creationId xmlns:a16="http://schemas.microsoft.com/office/drawing/2014/main" id="{57537472-1674-CC47-B955-F2D7E3265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" y="164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287" name="Line 51">
              <a:extLst>
                <a:ext uri="{FF2B5EF4-FFF2-40B4-BE49-F238E27FC236}">
                  <a16:creationId xmlns:a16="http://schemas.microsoft.com/office/drawing/2014/main" id="{E76D0FAA-FF7C-914E-887D-096A238F6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1" y="1480"/>
              <a:ext cx="37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288" name="Rectangle 52">
              <a:extLst>
                <a:ext uri="{FF2B5EF4-FFF2-40B4-BE49-F238E27FC236}">
                  <a16:creationId xmlns:a16="http://schemas.microsoft.com/office/drawing/2014/main" id="{1099397D-7D99-1540-844B-FD10C22F4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979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600" b="1">
                  <a:solidFill>
                    <a:srgbClr val="000000"/>
                  </a:solidFill>
                  <a:latin typeface="Arial" charset="0"/>
                </a:rPr>
                <a:t>H</a:t>
              </a:r>
            </a:p>
          </p:txBody>
        </p:sp>
        <p:sp>
          <p:nvSpPr>
            <p:cNvPr id="11289" name="Rectangle 53">
              <a:extLst>
                <a:ext uri="{FF2B5EF4-FFF2-40B4-BE49-F238E27FC236}">
                  <a16:creationId xmlns:a16="http://schemas.microsoft.com/office/drawing/2014/main" id="{1A297B48-B75A-F143-8F02-26EF0A625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115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000">
                  <a:solidFill>
                    <a:srgbClr val="000000"/>
                  </a:solidFill>
                  <a:latin typeface="Arial" charset="0"/>
                </a:rPr>
                <a:t>NULL</a:t>
              </a:r>
            </a:p>
          </p:txBody>
        </p:sp>
        <p:sp>
          <p:nvSpPr>
            <p:cNvPr id="11290" name="Rectangle 54">
              <a:extLst>
                <a:ext uri="{FF2B5EF4-FFF2-40B4-BE49-F238E27FC236}">
                  <a16:creationId xmlns:a16="http://schemas.microsoft.com/office/drawing/2014/main" id="{D5110D18-6B24-6F49-B284-79653E88A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251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000">
                  <a:solidFill>
                    <a:srgbClr val="000000"/>
                  </a:solidFill>
                  <a:latin typeface="Arial" charset="0"/>
                </a:rPr>
                <a:t>NULL</a:t>
              </a:r>
            </a:p>
          </p:txBody>
        </p:sp>
        <p:sp>
          <p:nvSpPr>
            <p:cNvPr id="11291" name="Text Box 55">
              <a:extLst>
                <a:ext uri="{FF2B5EF4-FFF2-40B4-BE49-F238E27FC236}">
                  <a16:creationId xmlns:a16="http://schemas.microsoft.com/office/drawing/2014/main" id="{A40CA602-7ADA-D14B-9F3A-1101357F8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586"/>
              <a:ext cx="45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200">
                  <a:solidFill>
                    <a:srgbClr val="000000"/>
                  </a:solidFill>
                  <a:latin typeface="Arial" charset="0"/>
                </a:rPr>
                <a:t>element</a:t>
              </a:r>
            </a:p>
          </p:txBody>
        </p:sp>
        <p:sp>
          <p:nvSpPr>
            <p:cNvPr id="11292" name="Text Box 56">
              <a:extLst>
                <a:ext uri="{FF2B5EF4-FFF2-40B4-BE49-F238E27FC236}">
                  <a16:creationId xmlns:a16="http://schemas.microsoft.com/office/drawing/2014/main" id="{8C1F6E00-7887-4F47-8ADE-C59A0061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730"/>
              <a:ext cx="49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200">
                  <a:solidFill>
                    <a:srgbClr val="000000"/>
                  </a:solidFill>
                  <a:latin typeface="Arial" charset="0"/>
                </a:rPr>
                <a:t>firstChild</a:t>
              </a:r>
            </a:p>
          </p:txBody>
        </p:sp>
        <p:sp>
          <p:nvSpPr>
            <p:cNvPr id="11293" name="Text Box 57">
              <a:extLst>
                <a:ext uri="{FF2B5EF4-FFF2-40B4-BE49-F238E27FC236}">
                  <a16:creationId xmlns:a16="http://schemas.microsoft.com/office/drawing/2014/main" id="{5139E4D6-A25E-1A4E-87B6-CAC92C3C0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" y="882"/>
              <a:ext cx="58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200">
                  <a:solidFill>
                    <a:srgbClr val="000000"/>
                  </a:solidFill>
                  <a:latin typeface="Arial" charset="0"/>
                </a:rPr>
                <a:t>nextSibling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B68F124-7070-43CF-A51C-F27AF4791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B-tree Rules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F27E133-27F9-4A46-AAC0-7C3ED4FAF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en-US" sz="2800"/>
              <a:t>1. Every node has at least MINIMUM number of entries.  MINIMUM can be as small as 1, or as big as 100’s or 1000’s.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800"/>
              <a:t>2. Maximum number of entries in a node is twice the value of MINIMUM.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800"/>
              <a:t>3. The entries in a B-tree are stored in a partially-filled array, sorted from the smallest entry to the largest entry.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en-US" sz="2800"/>
              <a:t>4. The number of subtrees below a node depends on how many entries are in the node. 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9" name="Line 11">
            <a:extLst>
              <a:ext uri="{FF2B5EF4-FFF2-40B4-BE49-F238E27FC236}">
                <a16:creationId xmlns:a16="http://schemas.microsoft.com/office/drawing/2014/main" id="{788E4F84-7967-4AFE-9EF2-A0186FF59F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581400"/>
            <a:ext cx="13716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60" name="Line 12">
            <a:extLst>
              <a:ext uri="{FF2B5EF4-FFF2-40B4-BE49-F238E27FC236}">
                <a16:creationId xmlns:a16="http://schemas.microsoft.com/office/drawing/2014/main" id="{00799B2B-07B0-4BDC-B6C1-A3CE56A4D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81400"/>
            <a:ext cx="10668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61" name="Line 13">
            <a:extLst>
              <a:ext uri="{FF2B5EF4-FFF2-40B4-BE49-F238E27FC236}">
                <a16:creationId xmlns:a16="http://schemas.microsoft.com/office/drawing/2014/main" id="{FDBFDD29-C2EE-42B4-8714-8EB40C293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581400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C1B90354-B60F-4DA1-B4C3-84308A589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B-tree: Rule 4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B2B157B-320E-4003-8003-2DA9AC8AB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1981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93 and 107</a:t>
            </a:r>
          </a:p>
        </p:txBody>
      </p:sp>
      <p:sp>
        <p:nvSpPr>
          <p:cNvPr id="78853" name="Freeform 5">
            <a:extLst>
              <a:ext uri="{FF2B5EF4-FFF2-40B4-BE49-F238E27FC236}">
                <a16:creationId xmlns:a16="http://schemas.microsoft.com/office/drawing/2014/main" id="{02D400AC-298A-4693-A2AB-A577A72D81D8}"/>
              </a:ext>
            </a:extLst>
          </p:cNvPr>
          <p:cNvSpPr>
            <a:spLocks/>
          </p:cNvSpPr>
          <p:nvPr/>
        </p:nvSpPr>
        <p:spPr bwMode="auto">
          <a:xfrm>
            <a:off x="3429000" y="4038600"/>
            <a:ext cx="1752600" cy="1143000"/>
          </a:xfrm>
          <a:custGeom>
            <a:avLst/>
            <a:gdLst>
              <a:gd name="T0" fmla="*/ 528 w 1104"/>
              <a:gd name="T1" fmla="*/ 0 h 720"/>
              <a:gd name="T2" fmla="*/ 192 w 1104"/>
              <a:gd name="T3" fmla="*/ 288 h 720"/>
              <a:gd name="T4" fmla="*/ 0 w 1104"/>
              <a:gd name="T5" fmla="*/ 720 h 720"/>
              <a:gd name="T6" fmla="*/ 1104 w 1104"/>
              <a:gd name="T7" fmla="*/ 720 h 720"/>
              <a:gd name="T8" fmla="*/ 864 w 1104"/>
              <a:gd name="T9" fmla="*/ 288 h 720"/>
              <a:gd name="T10" fmla="*/ 528 w 1104"/>
              <a:gd name="T11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720">
                <a:moveTo>
                  <a:pt x="528" y="0"/>
                </a:moveTo>
                <a:lnTo>
                  <a:pt x="192" y="288"/>
                </a:lnTo>
                <a:lnTo>
                  <a:pt x="0" y="720"/>
                </a:lnTo>
                <a:lnTo>
                  <a:pt x="1104" y="720"/>
                </a:lnTo>
                <a:lnTo>
                  <a:pt x="864" y="288"/>
                </a:lnTo>
                <a:lnTo>
                  <a:pt x="52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18FE422A-29B9-496E-8A5B-DBC6F46C3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684" y="4384676"/>
            <a:ext cx="13548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subtree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0</a:t>
            </a:r>
          </a:p>
        </p:txBody>
      </p:sp>
      <p:sp>
        <p:nvSpPr>
          <p:cNvPr id="78855" name="Freeform 7">
            <a:extLst>
              <a:ext uri="{FF2B5EF4-FFF2-40B4-BE49-F238E27FC236}">
                <a16:creationId xmlns:a16="http://schemas.microsoft.com/office/drawing/2014/main" id="{42299667-E76A-4BC3-A84D-6E8D473B4B55}"/>
              </a:ext>
            </a:extLst>
          </p:cNvPr>
          <p:cNvSpPr>
            <a:spLocks/>
          </p:cNvSpPr>
          <p:nvPr/>
        </p:nvSpPr>
        <p:spPr bwMode="auto">
          <a:xfrm>
            <a:off x="5334000" y="4038600"/>
            <a:ext cx="1752600" cy="1143000"/>
          </a:xfrm>
          <a:custGeom>
            <a:avLst/>
            <a:gdLst>
              <a:gd name="T0" fmla="*/ 528 w 1104"/>
              <a:gd name="T1" fmla="*/ 0 h 720"/>
              <a:gd name="T2" fmla="*/ 192 w 1104"/>
              <a:gd name="T3" fmla="*/ 288 h 720"/>
              <a:gd name="T4" fmla="*/ 0 w 1104"/>
              <a:gd name="T5" fmla="*/ 720 h 720"/>
              <a:gd name="T6" fmla="*/ 1104 w 1104"/>
              <a:gd name="T7" fmla="*/ 720 h 720"/>
              <a:gd name="T8" fmla="*/ 864 w 1104"/>
              <a:gd name="T9" fmla="*/ 288 h 720"/>
              <a:gd name="T10" fmla="*/ 528 w 1104"/>
              <a:gd name="T11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720">
                <a:moveTo>
                  <a:pt x="528" y="0"/>
                </a:moveTo>
                <a:lnTo>
                  <a:pt x="192" y="288"/>
                </a:lnTo>
                <a:lnTo>
                  <a:pt x="0" y="720"/>
                </a:lnTo>
                <a:lnTo>
                  <a:pt x="1104" y="720"/>
                </a:lnTo>
                <a:lnTo>
                  <a:pt x="864" y="288"/>
                </a:lnTo>
                <a:lnTo>
                  <a:pt x="52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56" name="Text Box 8">
            <a:extLst>
              <a:ext uri="{FF2B5EF4-FFF2-40B4-BE49-F238E27FC236}">
                <a16:creationId xmlns:a16="http://schemas.microsoft.com/office/drawing/2014/main" id="{3163BECD-CFC2-4556-A788-0436DE205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684" y="4384676"/>
            <a:ext cx="13548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subtree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1</a:t>
            </a:r>
          </a:p>
        </p:txBody>
      </p:sp>
      <p:sp>
        <p:nvSpPr>
          <p:cNvPr id="78857" name="Freeform 9">
            <a:extLst>
              <a:ext uri="{FF2B5EF4-FFF2-40B4-BE49-F238E27FC236}">
                <a16:creationId xmlns:a16="http://schemas.microsoft.com/office/drawing/2014/main" id="{93389831-8844-4F59-8CA6-DDE2FE70F1E7}"/>
              </a:ext>
            </a:extLst>
          </p:cNvPr>
          <p:cNvSpPr>
            <a:spLocks/>
          </p:cNvSpPr>
          <p:nvPr/>
        </p:nvSpPr>
        <p:spPr bwMode="auto">
          <a:xfrm>
            <a:off x="7239000" y="4038600"/>
            <a:ext cx="1752600" cy="1143000"/>
          </a:xfrm>
          <a:custGeom>
            <a:avLst/>
            <a:gdLst>
              <a:gd name="T0" fmla="*/ 528 w 1104"/>
              <a:gd name="T1" fmla="*/ 0 h 720"/>
              <a:gd name="T2" fmla="*/ 192 w 1104"/>
              <a:gd name="T3" fmla="*/ 288 h 720"/>
              <a:gd name="T4" fmla="*/ 0 w 1104"/>
              <a:gd name="T5" fmla="*/ 720 h 720"/>
              <a:gd name="T6" fmla="*/ 1104 w 1104"/>
              <a:gd name="T7" fmla="*/ 720 h 720"/>
              <a:gd name="T8" fmla="*/ 864 w 1104"/>
              <a:gd name="T9" fmla="*/ 288 h 720"/>
              <a:gd name="T10" fmla="*/ 528 w 1104"/>
              <a:gd name="T11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720">
                <a:moveTo>
                  <a:pt x="528" y="0"/>
                </a:moveTo>
                <a:lnTo>
                  <a:pt x="192" y="288"/>
                </a:lnTo>
                <a:lnTo>
                  <a:pt x="0" y="720"/>
                </a:lnTo>
                <a:lnTo>
                  <a:pt x="1104" y="720"/>
                </a:lnTo>
                <a:lnTo>
                  <a:pt x="864" y="288"/>
                </a:lnTo>
                <a:lnTo>
                  <a:pt x="52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58" name="Text Box 10">
            <a:extLst>
              <a:ext uri="{FF2B5EF4-FFF2-40B4-BE49-F238E27FC236}">
                <a16:creationId xmlns:a16="http://schemas.microsoft.com/office/drawing/2014/main" id="{35C1C69B-BA73-4A23-A6D4-F12AB54F3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684" y="4384676"/>
            <a:ext cx="13548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subtree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2</a:t>
            </a:r>
          </a:p>
        </p:txBody>
      </p:sp>
      <p:sp>
        <p:nvSpPr>
          <p:cNvPr id="78862" name="Text Box 14">
            <a:extLst>
              <a:ext uri="{FF2B5EF4-FFF2-40B4-BE49-F238E27FC236}">
                <a16:creationId xmlns:a16="http://schemas.microsoft.com/office/drawing/2014/main" id="{AF0BA8A6-C48C-43EA-B284-5D12EFD6C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5394326"/>
            <a:ext cx="2682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entry in subtree 0 is less than 93</a:t>
            </a:r>
          </a:p>
        </p:txBody>
      </p:sp>
      <p:sp>
        <p:nvSpPr>
          <p:cNvPr id="78863" name="Text Box 15">
            <a:extLst>
              <a:ext uri="{FF2B5EF4-FFF2-40B4-BE49-F238E27FC236}">
                <a16:creationId xmlns:a16="http://schemas.microsoft.com/office/drawing/2014/main" id="{60CA574B-B47B-49A9-8337-DD005D983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6" y="5241926"/>
            <a:ext cx="2682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entry in subtree 2 is greater than 107</a:t>
            </a:r>
          </a:p>
        </p:txBody>
      </p:sp>
      <p:sp>
        <p:nvSpPr>
          <p:cNvPr id="78864" name="Text Box 16">
            <a:extLst>
              <a:ext uri="{FF2B5EF4-FFF2-40B4-BE49-F238E27FC236}">
                <a16:creationId xmlns:a16="http://schemas.microsoft.com/office/drawing/2014/main" id="{7F0E287B-293F-492F-AF36-4D3CE38D7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6" y="5927726"/>
            <a:ext cx="2682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entry in subtree 1 is between 93 and 107</a:t>
            </a:r>
          </a:p>
        </p:txBody>
      </p:sp>
      <p:sp>
        <p:nvSpPr>
          <p:cNvPr id="78865" name="Rectangle 17">
            <a:extLst>
              <a:ext uri="{FF2B5EF4-FFF2-40B4-BE49-F238E27FC236}">
                <a16:creationId xmlns:a16="http://schemas.microsoft.com/office/drawing/2014/main" id="{BBE238CA-1D68-4916-8A3C-4AD2216DC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82776"/>
            <a:ext cx="73914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number of subtrees below a node depends on how many entries are in the node.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Line 2">
            <a:extLst>
              <a:ext uri="{FF2B5EF4-FFF2-40B4-BE49-F238E27FC236}">
                <a16:creationId xmlns:a16="http://schemas.microsoft.com/office/drawing/2014/main" id="{797E532C-FE91-42AC-BA56-7FF114D48B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581400"/>
            <a:ext cx="13716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3971" name="Line 3">
            <a:extLst>
              <a:ext uri="{FF2B5EF4-FFF2-40B4-BE49-F238E27FC236}">
                <a16:creationId xmlns:a16="http://schemas.microsoft.com/office/drawing/2014/main" id="{66E109AE-7811-4570-8B17-BCFA06B9B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81400"/>
            <a:ext cx="10668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3972" name="Line 4">
            <a:extLst>
              <a:ext uri="{FF2B5EF4-FFF2-40B4-BE49-F238E27FC236}">
                <a16:creationId xmlns:a16="http://schemas.microsoft.com/office/drawing/2014/main" id="{05740D12-D22B-4595-AC13-516A43144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581400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F3181BB1-D156-4008-8DC7-61C35AC9F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B-tree: Rule 5</a:t>
            </a:r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1043931C-81BC-4D30-B029-0BFB476B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1981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93 and 107</a:t>
            </a:r>
          </a:p>
        </p:txBody>
      </p:sp>
      <p:sp>
        <p:nvSpPr>
          <p:cNvPr id="83975" name="Freeform 7">
            <a:extLst>
              <a:ext uri="{FF2B5EF4-FFF2-40B4-BE49-F238E27FC236}">
                <a16:creationId xmlns:a16="http://schemas.microsoft.com/office/drawing/2014/main" id="{AE65FDE7-C53A-4C8C-93EA-48BE34F53F88}"/>
              </a:ext>
            </a:extLst>
          </p:cNvPr>
          <p:cNvSpPr>
            <a:spLocks/>
          </p:cNvSpPr>
          <p:nvPr/>
        </p:nvSpPr>
        <p:spPr bwMode="auto">
          <a:xfrm>
            <a:off x="3429000" y="4038600"/>
            <a:ext cx="1752600" cy="1143000"/>
          </a:xfrm>
          <a:custGeom>
            <a:avLst/>
            <a:gdLst>
              <a:gd name="T0" fmla="*/ 528 w 1104"/>
              <a:gd name="T1" fmla="*/ 0 h 720"/>
              <a:gd name="T2" fmla="*/ 192 w 1104"/>
              <a:gd name="T3" fmla="*/ 288 h 720"/>
              <a:gd name="T4" fmla="*/ 0 w 1104"/>
              <a:gd name="T5" fmla="*/ 720 h 720"/>
              <a:gd name="T6" fmla="*/ 1104 w 1104"/>
              <a:gd name="T7" fmla="*/ 720 h 720"/>
              <a:gd name="T8" fmla="*/ 864 w 1104"/>
              <a:gd name="T9" fmla="*/ 288 h 720"/>
              <a:gd name="T10" fmla="*/ 528 w 1104"/>
              <a:gd name="T11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720">
                <a:moveTo>
                  <a:pt x="528" y="0"/>
                </a:moveTo>
                <a:lnTo>
                  <a:pt x="192" y="288"/>
                </a:lnTo>
                <a:lnTo>
                  <a:pt x="0" y="720"/>
                </a:lnTo>
                <a:lnTo>
                  <a:pt x="1104" y="720"/>
                </a:lnTo>
                <a:lnTo>
                  <a:pt x="864" y="288"/>
                </a:lnTo>
                <a:lnTo>
                  <a:pt x="52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3976" name="Text Box 8">
            <a:extLst>
              <a:ext uri="{FF2B5EF4-FFF2-40B4-BE49-F238E27FC236}">
                <a16:creationId xmlns:a16="http://schemas.microsoft.com/office/drawing/2014/main" id="{5FF1D6D2-E6EE-4E82-AA47-34F51D0BF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684" y="4384676"/>
            <a:ext cx="13548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subtree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0</a:t>
            </a:r>
          </a:p>
        </p:txBody>
      </p:sp>
      <p:sp>
        <p:nvSpPr>
          <p:cNvPr id="83977" name="Freeform 9">
            <a:extLst>
              <a:ext uri="{FF2B5EF4-FFF2-40B4-BE49-F238E27FC236}">
                <a16:creationId xmlns:a16="http://schemas.microsoft.com/office/drawing/2014/main" id="{35820AC8-B47B-4460-9F5A-0F22711B8CFF}"/>
              </a:ext>
            </a:extLst>
          </p:cNvPr>
          <p:cNvSpPr>
            <a:spLocks/>
          </p:cNvSpPr>
          <p:nvPr/>
        </p:nvSpPr>
        <p:spPr bwMode="auto">
          <a:xfrm>
            <a:off x="5334000" y="4038600"/>
            <a:ext cx="1752600" cy="1143000"/>
          </a:xfrm>
          <a:custGeom>
            <a:avLst/>
            <a:gdLst>
              <a:gd name="T0" fmla="*/ 528 w 1104"/>
              <a:gd name="T1" fmla="*/ 0 h 720"/>
              <a:gd name="T2" fmla="*/ 192 w 1104"/>
              <a:gd name="T3" fmla="*/ 288 h 720"/>
              <a:gd name="T4" fmla="*/ 0 w 1104"/>
              <a:gd name="T5" fmla="*/ 720 h 720"/>
              <a:gd name="T6" fmla="*/ 1104 w 1104"/>
              <a:gd name="T7" fmla="*/ 720 h 720"/>
              <a:gd name="T8" fmla="*/ 864 w 1104"/>
              <a:gd name="T9" fmla="*/ 288 h 720"/>
              <a:gd name="T10" fmla="*/ 528 w 1104"/>
              <a:gd name="T11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720">
                <a:moveTo>
                  <a:pt x="528" y="0"/>
                </a:moveTo>
                <a:lnTo>
                  <a:pt x="192" y="288"/>
                </a:lnTo>
                <a:lnTo>
                  <a:pt x="0" y="720"/>
                </a:lnTo>
                <a:lnTo>
                  <a:pt x="1104" y="720"/>
                </a:lnTo>
                <a:lnTo>
                  <a:pt x="864" y="288"/>
                </a:lnTo>
                <a:lnTo>
                  <a:pt x="52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3978" name="Text Box 10">
            <a:extLst>
              <a:ext uri="{FF2B5EF4-FFF2-40B4-BE49-F238E27FC236}">
                <a16:creationId xmlns:a16="http://schemas.microsoft.com/office/drawing/2014/main" id="{D0DF3979-EF31-4911-8EF0-13A9D54C4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684" y="4384676"/>
            <a:ext cx="13548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subtree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1</a:t>
            </a:r>
          </a:p>
        </p:txBody>
      </p:sp>
      <p:sp>
        <p:nvSpPr>
          <p:cNvPr id="83979" name="Freeform 11">
            <a:extLst>
              <a:ext uri="{FF2B5EF4-FFF2-40B4-BE49-F238E27FC236}">
                <a16:creationId xmlns:a16="http://schemas.microsoft.com/office/drawing/2014/main" id="{A9CB8C73-41A2-45A1-85A7-31A8BF3D04B1}"/>
              </a:ext>
            </a:extLst>
          </p:cNvPr>
          <p:cNvSpPr>
            <a:spLocks/>
          </p:cNvSpPr>
          <p:nvPr/>
        </p:nvSpPr>
        <p:spPr bwMode="auto">
          <a:xfrm>
            <a:off x="7239000" y="4038600"/>
            <a:ext cx="1752600" cy="1143000"/>
          </a:xfrm>
          <a:custGeom>
            <a:avLst/>
            <a:gdLst>
              <a:gd name="T0" fmla="*/ 528 w 1104"/>
              <a:gd name="T1" fmla="*/ 0 h 720"/>
              <a:gd name="T2" fmla="*/ 192 w 1104"/>
              <a:gd name="T3" fmla="*/ 288 h 720"/>
              <a:gd name="T4" fmla="*/ 0 w 1104"/>
              <a:gd name="T5" fmla="*/ 720 h 720"/>
              <a:gd name="T6" fmla="*/ 1104 w 1104"/>
              <a:gd name="T7" fmla="*/ 720 h 720"/>
              <a:gd name="T8" fmla="*/ 864 w 1104"/>
              <a:gd name="T9" fmla="*/ 288 h 720"/>
              <a:gd name="T10" fmla="*/ 528 w 1104"/>
              <a:gd name="T11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720">
                <a:moveTo>
                  <a:pt x="528" y="0"/>
                </a:moveTo>
                <a:lnTo>
                  <a:pt x="192" y="288"/>
                </a:lnTo>
                <a:lnTo>
                  <a:pt x="0" y="720"/>
                </a:lnTo>
                <a:lnTo>
                  <a:pt x="1104" y="720"/>
                </a:lnTo>
                <a:lnTo>
                  <a:pt x="864" y="288"/>
                </a:lnTo>
                <a:lnTo>
                  <a:pt x="52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3980" name="Text Box 12">
            <a:extLst>
              <a:ext uri="{FF2B5EF4-FFF2-40B4-BE49-F238E27FC236}">
                <a16:creationId xmlns:a16="http://schemas.microsoft.com/office/drawing/2014/main" id="{A801DE45-E6FC-4751-A73D-B5988C84C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684" y="4384676"/>
            <a:ext cx="13548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subtree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2</a:t>
            </a:r>
          </a:p>
        </p:txBody>
      </p:sp>
      <p:sp>
        <p:nvSpPr>
          <p:cNvPr id="83981" name="Text Box 13">
            <a:extLst>
              <a:ext uri="{FF2B5EF4-FFF2-40B4-BE49-F238E27FC236}">
                <a16:creationId xmlns:a16="http://schemas.microsoft.com/office/drawing/2014/main" id="{F9733B25-468D-48F2-B6AF-6D55A2C48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5394326"/>
            <a:ext cx="2682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entry in subtree 0 is less than 93</a:t>
            </a:r>
          </a:p>
        </p:txBody>
      </p:sp>
      <p:sp>
        <p:nvSpPr>
          <p:cNvPr id="83982" name="Text Box 14">
            <a:extLst>
              <a:ext uri="{FF2B5EF4-FFF2-40B4-BE49-F238E27FC236}">
                <a16:creationId xmlns:a16="http://schemas.microsoft.com/office/drawing/2014/main" id="{DBA5E262-4704-43CA-B7B2-25E92DB1C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6" y="5241926"/>
            <a:ext cx="2682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entry in subtree 2 is greater than 107</a:t>
            </a:r>
          </a:p>
        </p:txBody>
      </p:sp>
      <p:sp>
        <p:nvSpPr>
          <p:cNvPr id="83983" name="Text Box 15">
            <a:extLst>
              <a:ext uri="{FF2B5EF4-FFF2-40B4-BE49-F238E27FC236}">
                <a16:creationId xmlns:a16="http://schemas.microsoft.com/office/drawing/2014/main" id="{CBB42360-2474-4122-BCE6-53A7460E9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6" y="5927726"/>
            <a:ext cx="2682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entry in subtree 1 is between 93 and 107</a:t>
            </a:r>
          </a:p>
        </p:txBody>
      </p:sp>
      <p:sp>
        <p:nvSpPr>
          <p:cNvPr id="83984" name="Rectangle 16">
            <a:extLst>
              <a:ext uri="{FF2B5EF4-FFF2-40B4-BE49-F238E27FC236}">
                <a16:creationId xmlns:a16="http://schemas.microsoft.com/office/drawing/2014/main" id="{35E2C999-235D-484F-A663-33B1596A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78486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For any non-leaf node: (a) an entry at index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is greater than all the entries in subtree number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of the node, and (b) an entry at index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is less than all the entries in subtree number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i+1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of the node.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>
            <a:extLst>
              <a:ext uri="{FF2B5EF4-FFF2-40B4-BE49-F238E27FC236}">
                <a16:creationId xmlns:a16="http://schemas.microsoft.com/office/drawing/2014/main" id="{72FC60DD-A46B-4DC8-86E9-BB35029A8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B-tree: Rule 6</a:t>
            </a:r>
          </a:p>
        </p:txBody>
      </p:sp>
      <p:sp>
        <p:nvSpPr>
          <p:cNvPr id="85008" name="Rectangle 16">
            <a:extLst>
              <a:ext uri="{FF2B5EF4-FFF2-40B4-BE49-F238E27FC236}">
                <a16:creationId xmlns:a16="http://schemas.microsoft.com/office/drawing/2014/main" id="{F06BC5F3-1077-43B6-9934-0A4053424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85950"/>
            <a:ext cx="7848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Every leaf in a B-tree has the same depth.</a:t>
            </a:r>
          </a:p>
        </p:txBody>
      </p:sp>
      <p:sp>
        <p:nvSpPr>
          <p:cNvPr id="85026" name="Line 34">
            <a:extLst>
              <a:ext uri="{FF2B5EF4-FFF2-40B4-BE49-F238E27FC236}">
                <a16:creationId xmlns:a16="http://schemas.microsoft.com/office/drawing/2014/main" id="{E810378E-6DAE-44A5-B9C4-1B32FD0BB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048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5027" name="Line 35">
            <a:extLst>
              <a:ext uri="{FF2B5EF4-FFF2-40B4-BE49-F238E27FC236}">
                <a16:creationId xmlns:a16="http://schemas.microsoft.com/office/drawing/2014/main" id="{5964F468-0B79-4A36-9D63-55BE2E645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048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5028" name="Line 36">
            <a:extLst>
              <a:ext uri="{FF2B5EF4-FFF2-40B4-BE49-F238E27FC236}">
                <a16:creationId xmlns:a16="http://schemas.microsoft.com/office/drawing/2014/main" id="{0185E242-8C7C-41C0-82D5-BCF47D33B0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86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5029" name="Line 37">
            <a:extLst>
              <a:ext uri="{FF2B5EF4-FFF2-40B4-BE49-F238E27FC236}">
                <a16:creationId xmlns:a16="http://schemas.microsoft.com/office/drawing/2014/main" id="{E03D7160-B73C-4798-A786-9E967B5DC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810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5030" name="Line 38">
            <a:extLst>
              <a:ext uri="{FF2B5EF4-FFF2-40B4-BE49-F238E27FC236}">
                <a16:creationId xmlns:a16="http://schemas.microsoft.com/office/drawing/2014/main" id="{D117CCE1-C3F2-48CD-A996-AD8BCA7CF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886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5031" name="Line 39">
            <a:extLst>
              <a:ext uri="{FF2B5EF4-FFF2-40B4-BE49-F238E27FC236}">
                <a16:creationId xmlns:a16="http://schemas.microsoft.com/office/drawing/2014/main" id="{08971BDE-66E0-4801-9CA4-27EB4A26D7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810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5032" name="Line 40">
            <a:extLst>
              <a:ext uri="{FF2B5EF4-FFF2-40B4-BE49-F238E27FC236}">
                <a16:creationId xmlns:a16="http://schemas.microsoft.com/office/drawing/2014/main" id="{BE4EAA1C-5202-41FD-AAB5-60456E32D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810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5017" name="Rectangle 25">
            <a:extLst>
              <a:ext uri="{FF2B5EF4-FFF2-40B4-BE49-F238E27FC236}">
                <a16:creationId xmlns:a16="http://schemas.microsoft.com/office/drawing/2014/main" id="{29488D59-729F-434E-9AB5-22DB2DF6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85019" name="Rectangle 27">
            <a:extLst>
              <a:ext uri="{FF2B5EF4-FFF2-40B4-BE49-F238E27FC236}">
                <a16:creationId xmlns:a16="http://schemas.microsoft.com/office/drawing/2014/main" id="{344BEA88-AFA9-4030-8B61-98A11FFA1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4290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 and 4</a:t>
            </a:r>
          </a:p>
        </p:txBody>
      </p:sp>
      <p:sp>
        <p:nvSpPr>
          <p:cNvPr id="85020" name="Rectangle 28">
            <a:extLst>
              <a:ext uri="{FF2B5EF4-FFF2-40B4-BE49-F238E27FC236}">
                <a16:creationId xmlns:a16="http://schemas.microsoft.com/office/drawing/2014/main" id="{C6453A28-2A52-42AD-BC6C-114045981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2672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7 and 8</a:t>
            </a:r>
          </a:p>
        </p:txBody>
      </p:sp>
      <p:sp>
        <p:nvSpPr>
          <p:cNvPr id="85021" name="Rectangle 29">
            <a:extLst>
              <a:ext uri="{FF2B5EF4-FFF2-40B4-BE49-F238E27FC236}">
                <a16:creationId xmlns:a16="http://schemas.microsoft.com/office/drawing/2014/main" id="{CECE4A64-A520-4F24-8303-5921E693E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4290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</a:t>
            </a:r>
          </a:p>
        </p:txBody>
      </p:sp>
      <p:sp>
        <p:nvSpPr>
          <p:cNvPr id="85022" name="Rectangle 30">
            <a:extLst>
              <a:ext uri="{FF2B5EF4-FFF2-40B4-BE49-F238E27FC236}">
                <a16:creationId xmlns:a16="http://schemas.microsoft.com/office/drawing/2014/main" id="{AA657B3C-D093-485F-A83E-D7798F9BD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10</a:t>
            </a:r>
          </a:p>
        </p:txBody>
      </p:sp>
      <p:sp>
        <p:nvSpPr>
          <p:cNvPr id="85023" name="Rectangle 31">
            <a:extLst>
              <a:ext uri="{FF2B5EF4-FFF2-40B4-BE49-F238E27FC236}">
                <a16:creationId xmlns:a16="http://schemas.microsoft.com/office/drawing/2014/main" id="{8AEFBF5B-80E6-4190-BCF7-CB15E1CF9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85024" name="Rectangle 32">
            <a:extLst>
              <a:ext uri="{FF2B5EF4-FFF2-40B4-BE49-F238E27FC236}">
                <a16:creationId xmlns:a16="http://schemas.microsoft.com/office/drawing/2014/main" id="{3BBA780E-BCE5-42D5-87C4-1AA7B7EF2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85025" name="Rectangle 33">
            <a:extLst>
              <a:ext uri="{FF2B5EF4-FFF2-40B4-BE49-F238E27FC236}">
                <a16:creationId xmlns:a16="http://schemas.microsoft.com/office/drawing/2014/main" id="{B58D1ECD-3E18-4D6B-90A6-401977A66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67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E4DFFBE-D2C9-4AB4-9FD4-635823893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B-trees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AB8B4EA-2C57-4B71-AE91-97BDF62BF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Searching for an item: easy</a:t>
            </a:r>
          </a:p>
          <a:p>
            <a:r>
              <a:rPr lang="en-US" altLang="en-US"/>
              <a:t>Inserting item: see text</a:t>
            </a:r>
          </a:p>
          <a:p>
            <a:r>
              <a:rPr lang="en-US" altLang="en-US"/>
              <a:t>Removing item: see text</a:t>
            </a:r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08663FCC-1C7C-4ECC-A9D5-96DB20095F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038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618B6813-C40D-49B8-B5A4-58FE166ED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038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2E4D523A-B02E-42F8-90A3-B1C1F4368B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876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B3A707B4-37E6-4521-9F19-53CF97345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800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A3242E0E-5ED0-42CB-82A0-13E37A397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876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25" name="Line 9">
            <a:extLst>
              <a:ext uri="{FF2B5EF4-FFF2-40B4-BE49-F238E27FC236}">
                <a16:creationId xmlns:a16="http://schemas.microsoft.com/office/drawing/2014/main" id="{1C9BE660-5157-4C9E-A42F-D608EF99CE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4800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26" name="Line 10">
            <a:extLst>
              <a:ext uri="{FF2B5EF4-FFF2-40B4-BE49-F238E27FC236}">
                <a16:creationId xmlns:a16="http://schemas.microsoft.com/office/drawing/2014/main" id="{B7643774-DD4B-45C9-A577-C294E0E74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4800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27" name="Rectangle 11">
            <a:extLst>
              <a:ext uri="{FF2B5EF4-FFF2-40B4-BE49-F238E27FC236}">
                <a16:creationId xmlns:a16="http://schemas.microsoft.com/office/drawing/2014/main" id="{75C703FF-1C76-43C3-805A-441928A2B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657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86028" name="Rectangle 12">
            <a:extLst>
              <a:ext uri="{FF2B5EF4-FFF2-40B4-BE49-F238E27FC236}">
                <a16:creationId xmlns:a16="http://schemas.microsoft.com/office/drawing/2014/main" id="{774639D1-762A-497D-9C81-36A069A25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196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 and 4</a:t>
            </a:r>
          </a:p>
        </p:txBody>
      </p:sp>
      <p:sp>
        <p:nvSpPr>
          <p:cNvPr id="86029" name="Rectangle 13">
            <a:extLst>
              <a:ext uri="{FF2B5EF4-FFF2-40B4-BE49-F238E27FC236}">
                <a16:creationId xmlns:a16="http://schemas.microsoft.com/office/drawing/2014/main" id="{36DF4599-A05E-4404-A85A-AFA619357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2578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7 and 8</a:t>
            </a:r>
          </a:p>
        </p:txBody>
      </p:sp>
      <p:sp>
        <p:nvSpPr>
          <p:cNvPr id="86030" name="Rectangle 14">
            <a:extLst>
              <a:ext uri="{FF2B5EF4-FFF2-40B4-BE49-F238E27FC236}">
                <a16:creationId xmlns:a16="http://schemas.microsoft.com/office/drawing/2014/main" id="{EFF8EBDC-FC79-456A-9A00-69D5EA0E4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419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</a:t>
            </a:r>
          </a:p>
        </p:txBody>
      </p:sp>
      <p:sp>
        <p:nvSpPr>
          <p:cNvPr id="86031" name="Rectangle 15">
            <a:extLst>
              <a:ext uri="{FF2B5EF4-FFF2-40B4-BE49-F238E27FC236}">
                <a16:creationId xmlns:a16="http://schemas.microsoft.com/office/drawing/2014/main" id="{5A1A28C2-8550-46BA-B9EA-99872683E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52578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10</a:t>
            </a:r>
          </a:p>
        </p:txBody>
      </p:sp>
      <p:sp>
        <p:nvSpPr>
          <p:cNvPr id="86032" name="Rectangle 16">
            <a:extLst>
              <a:ext uri="{FF2B5EF4-FFF2-40B4-BE49-F238E27FC236}">
                <a16:creationId xmlns:a16="http://schemas.microsoft.com/office/drawing/2014/main" id="{5559CFDA-F738-4975-9AC5-06E8202AA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2578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86033" name="Rectangle 17">
            <a:extLst>
              <a:ext uri="{FF2B5EF4-FFF2-40B4-BE49-F238E27FC236}">
                <a16:creationId xmlns:a16="http://schemas.microsoft.com/office/drawing/2014/main" id="{95424FB8-F424-47BE-8D98-EB947E95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86034" name="Rectangle 18">
            <a:extLst>
              <a:ext uri="{FF2B5EF4-FFF2-40B4-BE49-F238E27FC236}">
                <a16:creationId xmlns:a16="http://schemas.microsoft.com/office/drawing/2014/main" id="{5263987D-1B63-452E-98BF-9508B0098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2578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D867FA1-C7B3-4E44-A0BE-D0A714FED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Space Partitioning Tree</a:t>
            </a:r>
          </a:p>
        </p:txBody>
      </p:sp>
      <p:sp>
        <p:nvSpPr>
          <p:cNvPr id="87044" name="Oval 4">
            <a:extLst>
              <a:ext uri="{FF2B5EF4-FFF2-40B4-BE49-F238E27FC236}">
                <a16:creationId xmlns:a16="http://schemas.microsoft.com/office/drawing/2014/main" id="{8899C020-84BF-4DE6-8892-C96515208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45" name="Oval 5">
            <a:extLst>
              <a:ext uri="{FF2B5EF4-FFF2-40B4-BE49-F238E27FC236}">
                <a16:creationId xmlns:a16="http://schemas.microsoft.com/office/drawing/2014/main" id="{7D671DFC-F101-4D9A-825B-BE7E8C65A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46" name="Oval 6">
            <a:extLst>
              <a:ext uri="{FF2B5EF4-FFF2-40B4-BE49-F238E27FC236}">
                <a16:creationId xmlns:a16="http://schemas.microsoft.com/office/drawing/2014/main" id="{1AC0C04E-3622-478E-9272-5EF24FA8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47" name="Oval 7">
            <a:extLst>
              <a:ext uri="{FF2B5EF4-FFF2-40B4-BE49-F238E27FC236}">
                <a16:creationId xmlns:a16="http://schemas.microsoft.com/office/drawing/2014/main" id="{25618EFD-BC88-4B70-9EFC-1CB9061AF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48" name="Oval 8">
            <a:extLst>
              <a:ext uri="{FF2B5EF4-FFF2-40B4-BE49-F238E27FC236}">
                <a16:creationId xmlns:a16="http://schemas.microsoft.com/office/drawing/2014/main" id="{A1CF80D2-8298-40C7-BCA2-C065A75E7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49" name="Oval 9">
            <a:extLst>
              <a:ext uri="{FF2B5EF4-FFF2-40B4-BE49-F238E27FC236}">
                <a16:creationId xmlns:a16="http://schemas.microsoft.com/office/drawing/2014/main" id="{306968A0-DFB3-404D-80EF-22F5E7FA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0" name="Oval 10">
            <a:extLst>
              <a:ext uri="{FF2B5EF4-FFF2-40B4-BE49-F238E27FC236}">
                <a16:creationId xmlns:a16="http://schemas.microsoft.com/office/drawing/2014/main" id="{E652C89A-6E4C-4B23-B33C-21DCDF2DB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1" name="Oval 11">
            <a:extLst>
              <a:ext uri="{FF2B5EF4-FFF2-40B4-BE49-F238E27FC236}">
                <a16:creationId xmlns:a16="http://schemas.microsoft.com/office/drawing/2014/main" id="{EE50BB76-FF50-489D-AF43-3DB6BCE8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2" name="Oval 12">
            <a:extLst>
              <a:ext uri="{FF2B5EF4-FFF2-40B4-BE49-F238E27FC236}">
                <a16:creationId xmlns:a16="http://schemas.microsoft.com/office/drawing/2014/main" id="{9EB53671-F93E-451D-B5CF-1B68A667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3" name="Oval 13">
            <a:extLst>
              <a:ext uri="{FF2B5EF4-FFF2-40B4-BE49-F238E27FC236}">
                <a16:creationId xmlns:a16="http://schemas.microsoft.com/office/drawing/2014/main" id="{5F51AA56-AD2C-4861-8E4A-A3C4171B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4" name="Oval 14">
            <a:extLst>
              <a:ext uri="{FF2B5EF4-FFF2-40B4-BE49-F238E27FC236}">
                <a16:creationId xmlns:a16="http://schemas.microsoft.com/office/drawing/2014/main" id="{1D47D1EC-6096-41D7-88C9-96D89A74E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5" name="Oval 15">
            <a:extLst>
              <a:ext uri="{FF2B5EF4-FFF2-40B4-BE49-F238E27FC236}">
                <a16:creationId xmlns:a16="http://schemas.microsoft.com/office/drawing/2014/main" id="{8F8DEB5D-56F0-4984-B604-0C599FF09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6" name="Oval 16">
            <a:extLst>
              <a:ext uri="{FF2B5EF4-FFF2-40B4-BE49-F238E27FC236}">
                <a16:creationId xmlns:a16="http://schemas.microsoft.com/office/drawing/2014/main" id="{920874E5-508A-4BF5-B742-FB258AD8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7" name="Oval 17">
            <a:extLst>
              <a:ext uri="{FF2B5EF4-FFF2-40B4-BE49-F238E27FC236}">
                <a16:creationId xmlns:a16="http://schemas.microsoft.com/office/drawing/2014/main" id="{A2D83584-2808-46F9-9569-050A21267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8" name="Oval 18">
            <a:extLst>
              <a:ext uri="{FF2B5EF4-FFF2-40B4-BE49-F238E27FC236}">
                <a16:creationId xmlns:a16="http://schemas.microsoft.com/office/drawing/2014/main" id="{55BE4126-456C-4918-A135-401191C83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59" name="Oval 19">
            <a:extLst>
              <a:ext uri="{FF2B5EF4-FFF2-40B4-BE49-F238E27FC236}">
                <a16:creationId xmlns:a16="http://schemas.microsoft.com/office/drawing/2014/main" id="{633D1B7E-3DB3-4DE7-8A3E-5E0A56D5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0" name="Oval 20">
            <a:extLst>
              <a:ext uri="{FF2B5EF4-FFF2-40B4-BE49-F238E27FC236}">
                <a16:creationId xmlns:a16="http://schemas.microsoft.com/office/drawing/2014/main" id="{78260A59-8BE9-4662-94B9-9CBB449DD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1" name="Oval 21">
            <a:extLst>
              <a:ext uri="{FF2B5EF4-FFF2-40B4-BE49-F238E27FC236}">
                <a16:creationId xmlns:a16="http://schemas.microsoft.com/office/drawing/2014/main" id="{E7703B55-50AD-4CFC-80FA-C0C994A76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2" name="Oval 22">
            <a:extLst>
              <a:ext uri="{FF2B5EF4-FFF2-40B4-BE49-F238E27FC236}">
                <a16:creationId xmlns:a16="http://schemas.microsoft.com/office/drawing/2014/main" id="{A9FD6ABB-5D7E-49A2-B42D-A624AFFA1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3" name="Oval 23">
            <a:extLst>
              <a:ext uri="{FF2B5EF4-FFF2-40B4-BE49-F238E27FC236}">
                <a16:creationId xmlns:a16="http://schemas.microsoft.com/office/drawing/2014/main" id="{DF4F6131-82EC-40DA-BE60-1AC8CBBBA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4" name="Oval 24">
            <a:extLst>
              <a:ext uri="{FF2B5EF4-FFF2-40B4-BE49-F238E27FC236}">
                <a16:creationId xmlns:a16="http://schemas.microsoft.com/office/drawing/2014/main" id="{6608F0FF-A44D-440F-9451-C9D03B81D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5" name="Oval 25">
            <a:extLst>
              <a:ext uri="{FF2B5EF4-FFF2-40B4-BE49-F238E27FC236}">
                <a16:creationId xmlns:a16="http://schemas.microsoft.com/office/drawing/2014/main" id="{6CB1DB93-A292-4DC1-852E-BFB923B7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6" name="Oval 26">
            <a:extLst>
              <a:ext uri="{FF2B5EF4-FFF2-40B4-BE49-F238E27FC236}">
                <a16:creationId xmlns:a16="http://schemas.microsoft.com/office/drawing/2014/main" id="{FAF37C6D-0E6C-45F9-84DF-A4A619C7B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7" name="Oval 27">
            <a:extLst>
              <a:ext uri="{FF2B5EF4-FFF2-40B4-BE49-F238E27FC236}">
                <a16:creationId xmlns:a16="http://schemas.microsoft.com/office/drawing/2014/main" id="{DD03BE8C-BCA3-489D-82AF-370B5924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8" name="Oval 28">
            <a:extLst>
              <a:ext uri="{FF2B5EF4-FFF2-40B4-BE49-F238E27FC236}">
                <a16:creationId xmlns:a16="http://schemas.microsoft.com/office/drawing/2014/main" id="{D5CD002C-33F7-470F-9AC0-B94902A64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69" name="Oval 29">
            <a:extLst>
              <a:ext uri="{FF2B5EF4-FFF2-40B4-BE49-F238E27FC236}">
                <a16:creationId xmlns:a16="http://schemas.microsoft.com/office/drawing/2014/main" id="{BD24500D-381E-4C3B-90A1-53EF5C3CB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0" name="Oval 30">
            <a:extLst>
              <a:ext uri="{FF2B5EF4-FFF2-40B4-BE49-F238E27FC236}">
                <a16:creationId xmlns:a16="http://schemas.microsoft.com/office/drawing/2014/main" id="{B06043C3-31F3-4677-9E8D-8A6DBC98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1" name="Oval 31">
            <a:extLst>
              <a:ext uri="{FF2B5EF4-FFF2-40B4-BE49-F238E27FC236}">
                <a16:creationId xmlns:a16="http://schemas.microsoft.com/office/drawing/2014/main" id="{A9346C22-62B4-4FFE-BEAF-CA446FDE4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2" name="Oval 32">
            <a:extLst>
              <a:ext uri="{FF2B5EF4-FFF2-40B4-BE49-F238E27FC236}">
                <a16:creationId xmlns:a16="http://schemas.microsoft.com/office/drawing/2014/main" id="{88B020CA-976C-4204-836F-3490FD8B6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3" name="Oval 33">
            <a:extLst>
              <a:ext uri="{FF2B5EF4-FFF2-40B4-BE49-F238E27FC236}">
                <a16:creationId xmlns:a16="http://schemas.microsoft.com/office/drawing/2014/main" id="{C443C778-0EE3-40B1-B224-3B547A70C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4" name="Oval 34">
            <a:extLst>
              <a:ext uri="{FF2B5EF4-FFF2-40B4-BE49-F238E27FC236}">
                <a16:creationId xmlns:a16="http://schemas.microsoft.com/office/drawing/2014/main" id="{8EFC5A47-CB2C-47B6-BC03-AE870FACA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5" name="Oval 35">
            <a:extLst>
              <a:ext uri="{FF2B5EF4-FFF2-40B4-BE49-F238E27FC236}">
                <a16:creationId xmlns:a16="http://schemas.microsoft.com/office/drawing/2014/main" id="{C0AED923-5506-43ED-8616-6D8654F5B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6" name="Oval 36">
            <a:extLst>
              <a:ext uri="{FF2B5EF4-FFF2-40B4-BE49-F238E27FC236}">
                <a16:creationId xmlns:a16="http://schemas.microsoft.com/office/drawing/2014/main" id="{EA319887-C62D-4263-9640-9F96FB4C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7" name="Oval 37">
            <a:extLst>
              <a:ext uri="{FF2B5EF4-FFF2-40B4-BE49-F238E27FC236}">
                <a16:creationId xmlns:a16="http://schemas.microsoft.com/office/drawing/2014/main" id="{D674943C-E52F-4FAA-83FD-7D373D7DC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8" name="Oval 38">
            <a:extLst>
              <a:ext uri="{FF2B5EF4-FFF2-40B4-BE49-F238E27FC236}">
                <a16:creationId xmlns:a16="http://schemas.microsoft.com/office/drawing/2014/main" id="{41C5A921-1CC5-430C-B88A-C7DB211D362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6294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79" name="Oval 39">
            <a:extLst>
              <a:ext uri="{FF2B5EF4-FFF2-40B4-BE49-F238E27FC236}">
                <a16:creationId xmlns:a16="http://schemas.microsoft.com/office/drawing/2014/main" id="{22E8F1D9-CCB1-4AD7-B6A8-C14856033C7A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4008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0" name="Oval 40">
            <a:extLst>
              <a:ext uri="{FF2B5EF4-FFF2-40B4-BE49-F238E27FC236}">
                <a16:creationId xmlns:a16="http://schemas.microsoft.com/office/drawing/2014/main" id="{9B6A4E82-06F4-45E9-9674-C3208F7CBB13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9248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1" name="Oval 41">
            <a:extLst>
              <a:ext uri="{FF2B5EF4-FFF2-40B4-BE49-F238E27FC236}">
                <a16:creationId xmlns:a16="http://schemas.microsoft.com/office/drawing/2014/main" id="{087907F2-FAF5-42CB-8A8E-94A4B359BEF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6962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2" name="Oval 42">
            <a:extLst>
              <a:ext uri="{FF2B5EF4-FFF2-40B4-BE49-F238E27FC236}">
                <a16:creationId xmlns:a16="http://schemas.microsoft.com/office/drawing/2014/main" id="{0F322793-875A-4860-B2EC-A06CD666A538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477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3" name="Oval 43">
            <a:extLst>
              <a:ext uri="{FF2B5EF4-FFF2-40B4-BE49-F238E27FC236}">
                <a16:creationId xmlns:a16="http://schemas.microsoft.com/office/drawing/2014/main" id="{7AB9ADD5-DBEE-4EFF-AE85-19346CF2F921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3914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4" name="Oval 44">
            <a:extLst>
              <a:ext uri="{FF2B5EF4-FFF2-40B4-BE49-F238E27FC236}">
                <a16:creationId xmlns:a16="http://schemas.microsoft.com/office/drawing/2014/main" id="{2F93090A-A95A-4DD1-A3A7-8B03175A63C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534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5" name="Oval 45">
            <a:extLst>
              <a:ext uri="{FF2B5EF4-FFF2-40B4-BE49-F238E27FC236}">
                <a16:creationId xmlns:a16="http://schemas.microsoft.com/office/drawing/2014/main" id="{A4B5E969-BD2F-4B89-B7FC-AFF079FB25E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3058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6" name="Oval 46">
            <a:extLst>
              <a:ext uri="{FF2B5EF4-FFF2-40B4-BE49-F238E27FC236}">
                <a16:creationId xmlns:a16="http://schemas.microsoft.com/office/drawing/2014/main" id="{2EFE3936-C560-4ADF-98B1-24C48BDF64DB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4582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7" name="Oval 47">
            <a:extLst>
              <a:ext uri="{FF2B5EF4-FFF2-40B4-BE49-F238E27FC236}">
                <a16:creationId xmlns:a16="http://schemas.microsoft.com/office/drawing/2014/main" id="{8D2DAF70-65FA-47B3-9978-9D1A9798449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2296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8" name="Oval 48">
            <a:extLst>
              <a:ext uri="{FF2B5EF4-FFF2-40B4-BE49-F238E27FC236}">
                <a16:creationId xmlns:a16="http://schemas.microsoft.com/office/drawing/2014/main" id="{E1F75395-266E-4671-8E1B-C4859ECA561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7630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89" name="Oval 49">
            <a:extLst>
              <a:ext uri="{FF2B5EF4-FFF2-40B4-BE49-F238E27FC236}">
                <a16:creationId xmlns:a16="http://schemas.microsoft.com/office/drawing/2014/main" id="{FEE3C8F7-1395-4B4C-A000-7D3EE83F7B6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9154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0" name="Oval 50">
            <a:extLst>
              <a:ext uri="{FF2B5EF4-FFF2-40B4-BE49-F238E27FC236}">
                <a16:creationId xmlns:a16="http://schemas.microsoft.com/office/drawing/2014/main" id="{3F1A2085-7497-410B-8C98-40A6791DD5D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0678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1" name="Oval 51">
            <a:extLst>
              <a:ext uri="{FF2B5EF4-FFF2-40B4-BE49-F238E27FC236}">
                <a16:creationId xmlns:a16="http://schemas.microsoft.com/office/drawing/2014/main" id="{506D0BFE-82D8-4EC4-964D-E631B7446F0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8392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2" name="Oval 52">
            <a:extLst>
              <a:ext uri="{FF2B5EF4-FFF2-40B4-BE49-F238E27FC236}">
                <a16:creationId xmlns:a16="http://schemas.microsoft.com/office/drawing/2014/main" id="{082F40B2-AA46-480A-B62C-5326490C5F0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9916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3" name="Oval 53">
            <a:extLst>
              <a:ext uri="{FF2B5EF4-FFF2-40B4-BE49-F238E27FC236}">
                <a16:creationId xmlns:a16="http://schemas.microsoft.com/office/drawing/2014/main" id="{7AA30A3A-67DA-4E69-B1DC-E8D1803C890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1440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4" name="Oval 54">
            <a:extLst>
              <a:ext uri="{FF2B5EF4-FFF2-40B4-BE49-F238E27FC236}">
                <a16:creationId xmlns:a16="http://schemas.microsoft.com/office/drawing/2014/main" id="{BC4FEECE-5F2C-4345-BD08-11A09BB7C30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2964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5" name="Oval 55">
            <a:extLst>
              <a:ext uri="{FF2B5EF4-FFF2-40B4-BE49-F238E27FC236}">
                <a16:creationId xmlns:a16="http://schemas.microsoft.com/office/drawing/2014/main" id="{5CD034C8-CD15-4B16-B91D-9A334D7AA33B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172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6" name="Oval 56">
            <a:extLst>
              <a:ext uri="{FF2B5EF4-FFF2-40B4-BE49-F238E27FC236}">
                <a16:creationId xmlns:a16="http://schemas.microsoft.com/office/drawing/2014/main" id="{CBCFCA4F-1320-4AF9-A5C7-56D5B92D0FCB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9436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7" name="Oval 57">
            <a:extLst>
              <a:ext uri="{FF2B5EF4-FFF2-40B4-BE49-F238E27FC236}">
                <a16:creationId xmlns:a16="http://schemas.microsoft.com/office/drawing/2014/main" id="{B8475994-02B9-42EF-94FF-62289B60A8C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4770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8" name="Oval 58">
            <a:extLst>
              <a:ext uri="{FF2B5EF4-FFF2-40B4-BE49-F238E27FC236}">
                <a16:creationId xmlns:a16="http://schemas.microsoft.com/office/drawing/2014/main" id="{6454C683-9FCA-4D3D-8E0D-D35F9CB3411D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248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99" name="Oval 59">
            <a:extLst>
              <a:ext uri="{FF2B5EF4-FFF2-40B4-BE49-F238E27FC236}">
                <a16:creationId xmlns:a16="http://schemas.microsoft.com/office/drawing/2014/main" id="{DFB9157B-5295-4BC1-847E-71D03EC3E40A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019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0" name="Oval 60">
            <a:extLst>
              <a:ext uri="{FF2B5EF4-FFF2-40B4-BE49-F238E27FC236}">
                <a16:creationId xmlns:a16="http://schemas.microsoft.com/office/drawing/2014/main" id="{A9C2AD0E-2A40-44B3-A8AD-CF2372730F98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9248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1" name="Oval 61">
            <a:extLst>
              <a:ext uri="{FF2B5EF4-FFF2-40B4-BE49-F238E27FC236}">
                <a16:creationId xmlns:a16="http://schemas.microsoft.com/office/drawing/2014/main" id="{8B984F22-FDA3-4C11-BA97-56BA5555B46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077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2" name="Oval 62">
            <a:extLst>
              <a:ext uri="{FF2B5EF4-FFF2-40B4-BE49-F238E27FC236}">
                <a16:creationId xmlns:a16="http://schemas.microsoft.com/office/drawing/2014/main" id="{705BC90E-969B-40AB-8242-198D255BE0B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848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3" name="Oval 63">
            <a:extLst>
              <a:ext uri="{FF2B5EF4-FFF2-40B4-BE49-F238E27FC236}">
                <a16:creationId xmlns:a16="http://schemas.microsoft.com/office/drawing/2014/main" id="{2F0690FF-A0B5-41A9-9A14-1F0DFA71F703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0010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4" name="Oval 64">
            <a:extLst>
              <a:ext uri="{FF2B5EF4-FFF2-40B4-BE49-F238E27FC236}">
                <a16:creationId xmlns:a16="http://schemas.microsoft.com/office/drawing/2014/main" id="{2FA9288B-9707-4E2E-84BE-9C55034F67B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7724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5" name="Oval 65">
            <a:extLst>
              <a:ext uri="{FF2B5EF4-FFF2-40B4-BE49-F238E27FC236}">
                <a16:creationId xmlns:a16="http://schemas.microsoft.com/office/drawing/2014/main" id="{8546D402-27B6-4071-A9E0-F7D7FCD3468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305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6" name="Oval 66">
            <a:extLst>
              <a:ext uri="{FF2B5EF4-FFF2-40B4-BE49-F238E27FC236}">
                <a16:creationId xmlns:a16="http://schemas.microsoft.com/office/drawing/2014/main" id="{6749E783-1796-44F4-B5D9-B136831F25B7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4582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7" name="Oval 67">
            <a:extLst>
              <a:ext uri="{FF2B5EF4-FFF2-40B4-BE49-F238E27FC236}">
                <a16:creationId xmlns:a16="http://schemas.microsoft.com/office/drawing/2014/main" id="{F13F57D5-A16D-4F8E-83C3-F043321ADBF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6106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8" name="Oval 68">
            <a:extLst>
              <a:ext uri="{FF2B5EF4-FFF2-40B4-BE49-F238E27FC236}">
                <a16:creationId xmlns:a16="http://schemas.microsoft.com/office/drawing/2014/main" id="{978474F0-DC40-4E84-B930-9A4869795CC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3820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09" name="Oval 69">
            <a:extLst>
              <a:ext uri="{FF2B5EF4-FFF2-40B4-BE49-F238E27FC236}">
                <a16:creationId xmlns:a16="http://schemas.microsoft.com/office/drawing/2014/main" id="{B16BA66C-6D92-46C8-8AC8-AFAD2E324AA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5344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10" name="Oval 70">
            <a:extLst>
              <a:ext uri="{FF2B5EF4-FFF2-40B4-BE49-F238E27FC236}">
                <a16:creationId xmlns:a16="http://schemas.microsoft.com/office/drawing/2014/main" id="{AE80C931-63AC-4049-B612-BBDAF72B08A1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6868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11" name="Oval 71">
            <a:extLst>
              <a:ext uri="{FF2B5EF4-FFF2-40B4-BE49-F238E27FC236}">
                <a16:creationId xmlns:a16="http://schemas.microsoft.com/office/drawing/2014/main" id="{7AFD55F9-B21C-4699-A6F2-B38A7980CB7C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8392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12" name="Text Box 72">
            <a:extLst>
              <a:ext uri="{FF2B5EF4-FFF2-40B4-BE49-F238E27FC236}">
                <a16:creationId xmlns:a16="http://schemas.microsoft.com/office/drawing/2014/main" id="{1E37025E-570A-4183-9683-EFEFC69B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743076"/>
            <a:ext cx="6427788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2D Example: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We are given a set of N points in the plane.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point has an associated (x,y) position.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B6D2EC9-1A3F-4B2E-86FB-9022DC5DA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Space Partitioning Tree</a:t>
            </a:r>
          </a:p>
        </p:txBody>
      </p:sp>
      <p:sp>
        <p:nvSpPr>
          <p:cNvPr id="89091" name="Oval 3">
            <a:extLst>
              <a:ext uri="{FF2B5EF4-FFF2-40B4-BE49-F238E27FC236}">
                <a16:creationId xmlns:a16="http://schemas.microsoft.com/office/drawing/2014/main" id="{8AB0B388-B053-4B94-91DF-F676A42F6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2" name="Oval 4">
            <a:extLst>
              <a:ext uri="{FF2B5EF4-FFF2-40B4-BE49-F238E27FC236}">
                <a16:creationId xmlns:a16="http://schemas.microsoft.com/office/drawing/2014/main" id="{FFACE723-7489-477C-9554-A39053C9D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3" name="Oval 5">
            <a:extLst>
              <a:ext uri="{FF2B5EF4-FFF2-40B4-BE49-F238E27FC236}">
                <a16:creationId xmlns:a16="http://schemas.microsoft.com/office/drawing/2014/main" id="{5FCC882E-605D-43B6-BD90-FC35020A1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4" name="Oval 6">
            <a:extLst>
              <a:ext uri="{FF2B5EF4-FFF2-40B4-BE49-F238E27FC236}">
                <a16:creationId xmlns:a16="http://schemas.microsoft.com/office/drawing/2014/main" id="{413E9707-F658-48BE-A977-53A98E5DA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5" name="Oval 7">
            <a:extLst>
              <a:ext uri="{FF2B5EF4-FFF2-40B4-BE49-F238E27FC236}">
                <a16:creationId xmlns:a16="http://schemas.microsoft.com/office/drawing/2014/main" id="{BB8CC4EC-8E04-4244-BCCD-30F1B283C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6" name="Oval 8">
            <a:extLst>
              <a:ext uri="{FF2B5EF4-FFF2-40B4-BE49-F238E27FC236}">
                <a16:creationId xmlns:a16="http://schemas.microsoft.com/office/drawing/2014/main" id="{19CF7031-D94D-4364-8A20-0FC14A28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7" name="Oval 9">
            <a:extLst>
              <a:ext uri="{FF2B5EF4-FFF2-40B4-BE49-F238E27FC236}">
                <a16:creationId xmlns:a16="http://schemas.microsoft.com/office/drawing/2014/main" id="{1FEACD9E-E4E2-4589-88C6-BCACAD58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8" name="Oval 10">
            <a:extLst>
              <a:ext uri="{FF2B5EF4-FFF2-40B4-BE49-F238E27FC236}">
                <a16:creationId xmlns:a16="http://schemas.microsoft.com/office/drawing/2014/main" id="{4142C11F-97BB-4C4E-81DB-8CE96C11E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9" name="Oval 11">
            <a:extLst>
              <a:ext uri="{FF2B5EF4-FFF2-40B4-BE49-F238E27FC236}">
                <a16:creationId xmlns:a16="http://schemas.microsoft.com/office/drawing/2014/main" id="{9A604E01-DDAB-4695-BE66-958810C74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0" name="Oval 12">
            <a:extLst>
              <a:ext uri="{FF2B5EF4-FFF2-40B4-BE49-F238E27FC236}">
                <a16:creationId xmlns:a16="http://schemas.microsoft.com/office/drawing/2014/main" id="{9A2188DC-A7AF-4DCC-BFC3-5FAB91CFE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1" name="Oval 13">
            <a:extLst>
              <a:ext uri="{FF2B5EF4-FFF2-40B4-BE49-F238E27FC236}">
                <a16:creationId xmlns:a16="http://schemas.microsoft.com/office/drawing/2014/main" id="{A23AB4E5-BA6E-4662-859B-5FF6CDE1B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2" name="Oval 14">
            <a:extLst>
              <a:ext uri="{FF2B5EF4-FFF2-40B4-BE49-F238E27FC236}">
                <a16:creationId xmlns:a16="http://schemas.microsoft.com/office/drawing/2014/main" id="{97F09505-7357-41C9-8B7A-D6AEC2003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3" name="Oval 15">
            <a:extLst>
              <a:ext uri="{FF2B5EF4-FFF2-40B4-BE49-F238E27FC236}">
                <a16:creationId xmlns:a16="http://schemas.microsoft.com/office/drawing/2014/main" id="{47588347-01B6-4EE5-B498-C1E61A1D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4" name="Oval 16">
            <a:extLst>
              <a:ext uri="{FF2B5EF4-FFF2-40B4-BE49-F238E27FC236}">
                <a16:creationId xmlns:a16="http://schemas.microsoft.com/office/drawing/2014/main" id="{020EFB05-416C-41D0-8879-19C2644B7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5" name="Oval 17">
            <a:extLst>
              <a:ext uri="{FF2B5EF4-FFF2-40B4-BE49-F238E27FC236}">
                <a16:creationId xmlns:a16="http://schemas.microsoft.com/office/drawing/2014/main" id="{7E963092-7932-4A67-8A66-2676426AE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6" name="Oval 18">
            <a:extLst>
              <a:ext uri="{FF2B5EF4-FFF2-40B4-BE49-F238E27FC236}">
                <a16:creationId xmlns:a16="http://schemas.microsoft.com/office/drawing/2014/main" id="{49278630-0176-4951-87C9-EDD951385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7" name="Oval 19">
            <a:extLst>
              <a:ext uri="{FF2B5EF4-FFF2-40B4-BE49-F238E27FC236}">
                <a16:creationId xmlns:a16="http://schemas.microsoft.com/office/drawing/2014/main" id="{617AE6AE-B170-4396-8DB3-F8E720546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8" name="Oval 20">
            <a:extLst>
              <a:ext uri="{FF2B5EF4-FFF2-40B4-BE49-F238E27FC236}">
                <a16:creationId xmlns:a16="http://schemas.microsoft.com/office/drawing/2014/main" id="{B2C833CF-E01F-48AC-AB8C-CD8BD5BDF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09" name="Oval 21">
            <a:extLst>
              <a:ext uri="{FF2B5EF4-FFF2-40B4-BE49-F238E27FC236}">
                <a16:creationId xmlns:a16="http://schemas.microsoft.com/office/drawing/2014/main" id="{73CC5AC5-2981-4FC4-95CF-437EC6422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0" name="Oval 22">
            <a:extLst>
              <a:ext uri="{FF2B5EF4-FFF2-40B4-BE49-F238E27FC236}">
                <a16:creationId xmlns:a16="http://schemas.microsoft.com/office/drawing/2014/main" id="{9C01FC13-CBF5-47A7-9F19-FC4E43D74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1" name="Oval 23">
            <a:extLst>
              <a:ext uri="{FF2B5EF4-FFF2-40B4-BE49-F238E27FC236}">
                <a16:creationId xmlns:a16="http://schemas.microsoft.com/office/drawing/2014/main" id="{9E30983C-E236-4B30-9727-0B5CBB1F3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2" name="Oval 24">
            <a:extLst>
              <a:ext uri="{FF2B5EF4-FFF2-40B4-BE49-F238E27FC236}">
                <a16:creationId xmlns:a16="http://schemas.microsoft.com/office/drawing/2014/main" id="{1403B25D-B63C-4DA5-96C0-AE4A27FDF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3" name="Oval 25">
            <a:extLst>
              <a:ext uri="{FF2B5EF4-FFF2-40B4-BE49-F238E27FC236}">
                <a16:creationId xmlns:a16="http://schemas.microsoft.com/office/drawing/2014/main" id="{283094AE-1650-4BC0-8A35-0E09BC5A3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4" name="Oval 26">
            <a:extLst>
              <a:ext uri="{FF2B5EF4-FFF2-40B4-BE49-F238E27FC236}">
                <a16:creationId xmlns:a16="http://schemas.microsoft.com/office/drawing/2014/main" id="{D6F18FE3-EB94-4F1E-811D-9DD07A3BB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5" name="Oval 27">
            <a:extLst>
              <a:ext uri="{FF2B5EF4-FFF2-40B4-BE49-F238E27FC236}">
                <a16:creationId xmlns:a16="http://schemas.microsoft.com/office/drawing/2014/main" id="{6A0F01B6-DEA9-42E0-A5D4-DF2CCA280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6" name="Oval 28">
            <a:extLst>
              <a:ext uri="{FF2B5EF4-FFF2-40B4-BE49-F238E27FC236}">
                <a16:creationId xmlns:a16="http://schemas.microsoft.com/office/drawing/2014/main" id="{B0E457E0-A5D2-4183-BB36-379FCDEA4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7" name="Oval 29">
            <a:extLst>
              <a:ext uri="{FF2B5EF4-FFF2-40B4-BE49-F238E27FC236}">
                <a16:creationId xmlns:a16="http://schemas.microsoft.com/office/drawing/2014/main" id="{C839DB88-2D8D-4EE0-9127-D1A1D41D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8" name="Oval 30">
            <a:extLst>
              <a:ext uri="{FF2B5EF4-FFF2-40B4-BE49-F238E27FC236}">
                <a16:creationId xmlns:a16="http://schemas.microsoft.com/office/drawing/2014/main" id="{34B6C2AB-4959-40D8-B5A5-3F46E5341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19" name="Oval 31">
            <a:extLst>
              <a:ext uri="{FF2B5EF4-FFF2-40B4-BE49-F238E27FC236}">
                <a16:creationId xmlns:a16="http://schemas.microsoft.com/office/drawing/2014/main" id="{3F7539B6-B189-40B3-980D-8B1849180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0" name="Oval 32">
            <a:extLst>
              <a:ext uri="{FF2B5EF4-FFF2-40B4-BE49-F238E27FC236}">
                <a16:creationId xmlns:a16="http://schemas.microsoft.com/office/drawing/2014/main" id="{86407CB0-601D-44A1-A6E0-AFAF9A12A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1" name="Oval 33">
            <a:extLst>
              <a:ext uri="{FF2B5EF4-FFF2-40B4-BE49-F238E27FC236}">
                <a16:creationId xmlns:a16="http://schemas.microsoft.com/office/drawing/2014/main" id="{69033DE6-A62B-4FFE-A25A-24D8900C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2" name="Oval 34">
            <a:extLst>
              <a:ext uri="{FF2B5EF4-FFF2-40B4-BE49-F238E27FC236}">
                <a16:creationId xmlns:a16="http://schemas.microsoft.com/office/drawing/2014/main" id="{DE036D86-B267-46A3-8ED4-ABE6603BB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3" name="Oval 35">
            <a:extLst>
              <a:ext uri="{FF2B5EF4-FFF2-40B4-BE49-F238E27FC236}">
                <a16:creationId xmlns:a16="http://schemas.microsoft.com/office/drawing/2014/main" id="{EACB0260-CAA8-4A14-9917-6AC12F3E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4" name="Oval 36">
            <a:extLst>
              <a:ext uri="{FF2B5EF4-FFF2-40B4-BE49-F238E27FC236}">
                <a16:creationId xmlns:a16="http://schemas.microsoft.com/office/drawing/2014/main" id="{44C749E0-E601-45D7-8D15-4C9A9EB0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5" name="Oval 37">
            <a:extLst>
              <a:ext uri="{FF2B5EF4-FFF2-40B4-BE49-F238E27FC236}">
                <a16:creationId xmlns:a16="http://schemas.microsoft.com/office/drawing/2014/main" id="{F8583505-0CD6-4EDD-B3AD-790C4C3AF59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6294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6" name="Oval 38">
            <a:extLst>
              <a:ext uri="{FF2B5EF4-FFF2-40B4-BE49-F238E27FC236}">
                <a16:creationId xmlns:a16="http://schemas.microsoft.com/office/drawing/2014/main" id="{A1B4D021-4881-4389-AF37-E7F4E1B3D6E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4008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7" name="Oval 39">
            <a:extLst>
              <a:ext uri="{FF2B5EF4-FFF2-40B4-BE49-F238E27FC236}">
                <a16:creationId xmlns:a16="http://schemas.microsoft.com/office/drawing/2014/main" id="{1F4A74DD-C474-4F43-B58D-DE28E8E2805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9248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8" name="Oval 40">
            <a:extLst>
              <a:ext uri="{FF2B5EF4-FFF2-40B4-BE49-F238E27FC236}">
                <a16:creationId xmlns:a16="http://schemas.microsoft.com/office/drawing/2014/main" id="{68F58978-1624-443E-8F4C-B202F0A6D50C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6962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29" name="Oval 41">
            <a:extLst>
              <a:ext uri="{FF2B5EF4-FFF2-40B4-BE49-F238E27FC236}">
                <a16:creationId xmlns:a16="http://schemas.microsoft.com/office/drawing/2014/main" id="{C0FB1692-AA10-4DD8-B824-F2E3BB0403B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477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0" name="Oval 42">
            <a:extLst>
              <a:ext uri="{FF2B5EF4-FFF2-40B4-BE49-F238E27FC236}">
                <a16:creationId xmlns:a16="http://schemas.microsoft.com/office/drawing/2014/main" id="{385A4C31-2980-49AD-837B-4FA7C644D00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3914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1" name="Oval 43">
            <a:extLst>
              <a:ext uri="{FF2B5EF4-FFF2-40B4-BE49-F238E27FC236}">
                <a16:creationId xmlns:a16="http://schemas.microsoft.com/office/drawing/2014/main" id="{C7E9ED1F-DEA4-4356-AF19-8BE5D0996CB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534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2" name="Oval 44">
            <a:extLst>
              <a:ext uri="{FF2B5EF4-FFF2-40B4-BE49-F238E27FC236}">
                <a16:creationId xmlns:a16="http://schemas.microsoft.com/office/drawing/2014/main" id="{11465F04-3523-497B-B439-31440F65664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3058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3" name="Oval 45">
            <a:extLst>
              <a:ext uri="{FF2B5EF4-FFF2-40B4-BE49-F238E27FC236}">
                <a16:creationId xmlns:a16="http://schemas.microsoft.com/office/drawing/2014/main" id="{78354EFD-402E-41AE-8201-27B473D1559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4582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4" name="Oval 46">
            <a:extLst>
              <a:ext uri="{FF2B5EF4-FFF2-40B4-BE49-F238E27FC236}">
                <a16:creationId xmlns:a16="http://schemas.microsoft.com/office/drawing/2014/main" id="{C66917A4-DA29-4380-A4B4-7DBC804BB39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2296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5" name="Oval 47">
            <a:extLst>
              <a:ext uri="{FF2B5EF4-FFF2-40B4-BE49-F238E27FC236}">
                <a16:creationId xmlns:a16="http://schemas.microsoft.com/office/drawing/2014/main" id="{FE04C25D-70BE-4671-8056-B4D2AF80E888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7630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6" name="Oval 48">
            <a:extLst>
              <a:ext uri="{FF2B5EF4-FFF2-40B4-BE49-F238E27FC236}">
                <a16:creationId xmlns:a16="http://schemas.microsoft.com/office/drawing/2014/main" id="{467A33D1-A67E-44F6-B8CC-3B036E8F97D3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9154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7" name="Oval 49">
            <a:extLst>
              <a:ext uri="{FF2B5EF4-FFF2-40B4-BE49-F238E27FC236}">
                <a16:creationId xmlns:a16="http://schemas.microsoft.com/office/drawing/2014/main" id="{D5BCB485-EAD6-42C4-804A-58232495035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0678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8" name="Oval 50">
            <a:extLst>
              <a:ext uri="{FF2B5EF4-FFF2-40B4-BE49-F238E27FC236}">
                <a16:creationId xmlns:a16="http://schemas.microsoft.com/office/drawing/2014/main" id="{6D957BA0-72B1-4426-9C49-EAC7F00D630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8392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39" name="Oval 51">
            <a:extLst>
              <a:ext uri="{FF2B5EF4-FFF2-40B4-BE49-F238E27FC236}">
                <a16:creationId xmlns:a16="http://schemas.microsoft.com/office/drawing/2014/main" id="{F37CE175-6F66-4E2D-8112-AB736ECC8F5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9916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0" name="Oval 52">
            <a:extLst>
              <a:ext uri="{FF2B5EF4-FFF2-40B4-BE49-F238E27FC236}">
                <a16:creationId xmlns:a16="http://schemas.microsoft.com/office/drawing/2014/main" id="{423C2521-A10E-47C2-98D1-C4882DC1FB6C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1440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1" name="Oval 53">
            <a:extLst>
              <a:ext uri="{FF2B5EF4-FFF2-40B4-BE49-F238E27FC236}">
                <a16:creationId xmlns:a16="http://schemas.microsoft.com/office/drawing/2014/main" id="{A4768519-F283-4927-8A54-312C1E11B22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92964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2" name="Oval 54">
            <a:extLst>
              <a:ext uri="{FF2B5EF4-FFF2-40B4-BE49-F238E27FC236}">
                <a16:creationId xmlns:a16="http://schemas.microsoft.com/office/drawing/2014/main" id="{673F0611-AE01-483C-BBD5-25669006BFD3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172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3" name="Oval 55">
            <a:extLst>
              <a:ext uri="{FF2B5EF4-FFF2-40B4-BE49-F238E27FC236}">
                <a16:creationId xmlns:a16="http://schemas.microsoft.com/office/drawing/2014/main" id="{777CC784-697D-4D08-9737-87786FDD22E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9436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4" name="Oval 56">
            <a:extLst>
              <a:ext uri="{FF2B5EF4-FFF2-40B4-BE49-F238E27FC236}">
                <a16:creationId xmlns:a16="http://schemas.microsoft.com/office/drawing/2014/main" id="{6A1C836A-95ED-4994-8226-4624DBC8FB0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4770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5" name="Oval 57">
            <a:extLst>
              <a:ext uri="{FF2B5EF4-FFF2-40B4-BE49-F238E27FC236}">
                <a16:creationId xmlns:a16="http://schemas.microsoft.com/office/drawing/2014/main" id="{480A5FC9-A511-46E0-8804-B8B00FE3B69C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248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6" name="Oval 58">
            <a:extLst>
              <a:ext uri="{FF2B5EF4-FFF2-40B4-BE49-F238E27FC236}">
                <a16:creationId xmlns:a16="http://schemas.microsoft.com/office/drawing/2014/main" id="{FDD15832-CE8B-499B-A77D-9F4E5C55DB03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019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7" name="Oval 59">
            <a:extLst>
              <a:ext uri="{FF2B5EF4-FFF2-40B4-BE49-F238E27FC236}">
                <a16:creationId xmlns:a16="http://schemas.microsoft.com/office/drawing/2014/main" id="{0E098F36-9DAB-462F-B2EE-4492B352786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9248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8" name="Oval 60">
            <a:extLst>
              <a:ext uri="{FF2B5EF4-FFF2-40B4-BE49-F238E27FC236}">
                <a16:creationId xmlns:a16="http://schemas.microsoft.com/office/drawing/2014/main" id="{F5D686C9-9FCD-4361-A3CC-A615054F991D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077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49" name="Oval 61">
            <a:extLst>
              <a:ext uri="{FF2B5EF4-FFF2-40B4-BE49-F238E27FC236}">
                <a16:creationId xmlns:a16="http://schemas.microsoft.com/office/drawing/2014/main" id="{3CBD66B2-ACE3-4235-99CF-516D74DC301D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848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0" name="Oval 62">
            <a:extLst>
              <a:ext uri="{FF2B5EF4-FFF2-40B4-BE49-F238E27FC236}">
                <a16:creationId xmlns:a16="http://schemas.microsoft.com/office/drawing/2014/main" id="{9F4794C1-F514-4BDD-B252-BFD3E3B99DE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0010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1" name="Oval 63">
            <a:extLst>
              <a:ext uri="{FF2B5EF4-FFF2-40B4-BE49-F238E27FC236}">
                <a16:creationId xmlns:a16="http://schemas.microsoft.com/office/drawing/2014/main" id="{72A8BD09-251B-4C2C-9799-D05D4414C858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7724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2" name="Oval 64">
            <a:extLst>
              <a:ext uri="{FF2B5EF4-FFF2-40B4-BE49-F238E27FC236}">
                <a16:creationId xmlns:a16="http://schemas.microsoft.com/office/drawing/2014/main" id="{3612F7BC-110B-4DA9-B058-32C2EB7171E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305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3" name="Oval 65">
            <a:extLst>
              <a:ext uri="{FF2B5EF4-FFF2-40B4-BE49-F238E27FC236}">
                <a16:creationId xmlns:a16="http://schemas.microsoft.com/office/drawing/2014/main" id="{21AB3B00-0D5A-46DA-BA45-57D0C545D578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4582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4" name="Oval 66">
            <a:extLst>
              <a:ext uri="{FF2B5EF4-FFF2-40B4-BE49-F238E27FC236}">
                <a16:creationId xmlns:a16="http://schemas.microsoft.com/office/drawing/2014/main" id="{794B4E4A-86F0-4875-B844-AA90218BBC2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6106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5" name="Oval 67">
            <a:extLst>
              <a:ext uri="{FF2B5EF4-FFF2-40B4-BE49-F238E27FC236}">
                <a16:creationId xmlns:a16="http://schemas.microsoft.com/office/drawing/2014/main" id="{B7F5AB73-64A6-448E-9C56-94863630A0B4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3820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6" name="Oval 68">
            <a:extLst>
              <a:ext uri="{FF2B5EF4-FFF2-40B4-BE49-F238E27FC236}">
                <a16:creationId xmlns:a16="http://schemas.microsoft.com/office/drawing/2014/main" id="{EE808100-41F6-400B-B75B-1B6FAE0B4191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5344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7" name="Oval 69">
            <a:extLst>
              <a:ext uri="{FF2B5EF4-FFF2-40B4-BE49-F238E27FC236}">
                <a16:creationId xmlns:a16="http://schemas.microsoft.com/office/drawing/2014/main" id="{DC0F6118-21ED-47D5-A7F0-A5F8C0D2266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6868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8" name="Oval 70">
            <a:extLst>
              <a:ext uri="{FF2B5EF4-FFF2-40B4-BE49-F238E27FC236}">
                <a16:creationId xmlns:a16="http://schemas.microsoft.com/office/drawing/2014/main" id="{E3CEF7E9-D9D7-4A3D-ADE8-64F480F7155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88392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59" name="Text Box 71">
            <a:extLst>
              <a:ext uri="{FF2B5EF4-FFF2-40B4-BE49-F238E27FC236}">
                <a16:creationId xmlns:a16="http://schemas.microsoft.com/office/drawing/2014/main" id="{1C4FB01D-2087-481A-A943-3CE5A3349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1743076"/>
            <a:ext cx="7427913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Problem: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How to efficiently determine if a query point (x,y)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is contained in the set of points?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60" name="Oval 72">
            <a:extLst>
              <a:ext uri="{FF2B5EF4-FFF2-40B4-BE49-F238E27FC236}">
                <a16:creationId xmlns:a16="http://schemas.microsoft.com/office/drawing/2014/main" id="{1ACCAE1C-C6C0-4E74-AEE4-F82D1237634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781800" y="38862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161" name="Text Box 73">
            <a:extLst>
              <a:ext uri="{FF2B5EF4-FFF2-40B4-BE49-F238E27FC236}">
                <a16:creationId xmlns:a16="http://schemas.microsoft.com/office/drawing/2014/main" id="{DAEEE127-20B1-40CD-BE87-91C09D76F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4159250"/>
            <a:ext cx="59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??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D3874B8E-69E0-4563-8A20-D9C1CE9E0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Possible Solutions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55C2BF1-4531-4884-B316-ED5C11A84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Go through N points comparing to see if their (x,y) value matches query point (x,y). Drawback: O(N) complexity.</a:t>
            </a:r>
          </a:p>
          <a:p>
            <a:r>
              <a:rPr lang="en-US" altLang="en-US" sz="2800"/>
              <a:t>Use some sort of tree structure to organize the points, and formulate query in terms of searching tree.  Assuming uniform distribution of points, O(logN) complexity.</a:t>
            </a:r>
          </a:p>
          <a:p>
            <a:r>
              <a:rPr lang="en-US" altLang="en-US" sz="2800"/>
              <a:t>How to structure tree??? Partition space using Binary Space Partitioning (BSP).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DDA5B81F-1735-41A0-B0B5-A676B3C95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BSP Tree</a:t>
            </a:r>
          </a:p>
        </p:txBody>
      </p:sp>
      <p:grpSp>
        <p:nvGrpSpPr>
          <p:cNvPr id="91210" name="Group 74">
            <a:extLst>
              <a:ext uri="{FF2B5EF4-FFF2-40B4-BE49-F238E27FC236}">
                <a16:creationId xmlns:a16="http://schemas.microsoft.com/office/drawing/2014/main" id="{65043021-BC7A-499A-80AB-53E955AD54F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905000"/>
            <a:ext cx="6477000" cy="3429000"/>
            <a:chOff x="912" y="1200"/>
            <a:chExt cx="4080" cy="2160"/>
          </a:xfrm>
        </p:grpSpPr>
        <p:sp>
          <p:nvSpPr>
            <p:cNvPr id="91139" name="Oval 3">
              <a:extLst>
                <a:ext uri="{FF2B5EF4-FFF2-40B4-BE49-F238E27FC236}">
                  <a16:creationId xmlns:a16="http://schemas.microsoft.com/office/drawing/2014/main" id="{89F42B83-CE19-4F07-9DF0-B17E20B34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0" name="Oval 4">
              <a:extLst>
                <a:ext uri="{FF2B5EF4-FFF2-40B4-BE49-F238E27FC236}">
                  <a16:creationId xmlns:a16="http://schemas.microsoft.com/office/drawing/2014/main" id="{C6094587-1D1C-428D-8720-11B230B01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1" name="Oval 5">
              <a:extLst>
                <a:ext uri="{FF2B5EF4-FFF2-40B4-BE49-F238E27FC236}">
                  <a16:creationId xmlns:a16="http://schemas.microsoft.com/office/drawing/2014/main" id="{6F005249-1C13-467E-AE4B-E2DD1E675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2" name="Oval 6">
              <a:extLst>
                <a:ext uri="{FF2B5EF4-FFF2-40B4-BE49-F238E27FC236}">
                  <a16:creationId xmlns:a16="http://schemas.microsoft.com/office/drawing/2014/main" id="{0413BF98-04AC-43BF-B0C6-B00A0DAE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3" name="Oval 7">
              <a:extLst>
                <a:ext uri="{FF2B5EF4-FFF2-40B4-BE49-F238E27FC236}">
                  <a16:creationId xmlns:a16="http://schemas.microsoft.com/office/drawing/2014/main" id="{465B5151-DC14-4F0F-9341-32275CA99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4" name="Oval 8">
              <a:extLst>
                <a:ext uri="{FF2B5EF4-FFF2-40B4-BE49-F238E27FC236}">
                  <a16:creationId xmlns:a16="http://schemas.microsoft.com/office/drawing/2014/main" id="{88AF8E8E-5363-4608-AB2E-7FE810C3B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5" name="Oval 9">
              <a:extLst>
                <a:ext uri="{FF2B5EF4-FFF2-40B4-BE49-F238E27FC236}">
                  <a16:creationId xmlns:a16="http://schemas.microsoft.com/office/drawing/2014/main" id="{EEDFFECF-7A5F-4675-80D8-AB6748E2D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6" name="Oval 10">
              <a:extLst>
                <a:ext uri="{FF2B5EF4-FFF2-40B4-BE49-F238E27FC236}">
                  <a16:creationId xmlns:a16="http://schemas.microsoft.com/office/drawing/2014/main" id="{3CA075EC-DE11-414F-B139-CF09AD1BC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7" name="Oval 11">
              <a:extLst>
                <a:ext uri="{FF2B5EF4-FFF2-40B4-BE49-F238E27FC236}">
                  <a16:creationId xmlns:a16="http://schemas.microsoft.com/office/drawing/2014/main" id="{63832B05-427A-4A3F-8466-FAFAB5EC8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8" name="Oval 12">
              <a:extLst>
                <a:ext uri="{FF2B5EF4-FFF2-40B4-BE49-F238E27FC236}">
                  <a16:creationId xmlns:a16="http://schemas.microsoft.com/office/drawing/2014/main" id="{6435F85A-1C05-44E0-BAA6-254409EA3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49" name="Oval 13">
              <a:extLst>
                <a:ext uri="{FF2B5EF4-FFF2-40B4-BE49-F238E27FC236}">
                  <a16:creationId xmlns:a16="http://schemas.microsoft.com/office/drawing/2014/main" id="{179602C1-01C1-4DC0-BB7E-2D6C4538D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46178E6B-0C80-483F-8570-678957C7B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1" name="Oval 15">
              <a:extLst>
                <a:ext uri="{FF2B5EF4-FFF2-40B4-BE49-F238E27FC236}">
                  <a16:creationId xmlns:a16="http://schemas.microsoft.com/office/drawing/2014/main" id="{1853BCF6-5DE3-480E-91B5-00F55ED8E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2" name="Oval 16">
              <a:extLst>
                <a:ext uri="{FF2B5EF4-FFF2-40B4-BE49-F238E27FC236}">
                  <a16:creationId xmlns:a16="http://schemas.microsoft.com/office/drawing/2014/main" id="{DCDDBB66-3BDA-4D65-A5E4-F2C20E063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3" name="Oval 17">
              <a:extLst>
                <a:ext uri="{FF2B5EF4-FFF2-40B4-BE49-F238E27FC236}">
                  <a16:creationId xmlns:a16="http://schemas.microsoft.com/office/drawing/2014/main" id="{5BDE282F-68E7-4A10-8F2A-7978751BF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4" name="Oval 18">
              <a:extLst>
                <a:ext uri="{FF2B5EF4-FFF2-40B4-BE49-F238E27FC236}">
                  <a16:creationId xmlns:a16="http://schemas.microsoft.com/office/drawing/2014/main" id="{919256B0-4422-4636-8DEE-14CFF7A6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5" name="Oval 19">
              <a:extLst>
                <a:ext uri="{FF2B5EF4-FFF2-40B4-BE49-F238E27FC236}">
                  <a16:creationId xmlns:a16="http://schemas.microsoft.com/office/drawing/2014/main" id="{01ECEB2B-C150-4EA8-A5A8-8AD5CCEB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6" name="Oval 20">
              <a:extLst>
                <a:ext uri="{FF2B5EF4-FFF2-40B4-BE49-F238E27FC236}">
                  <a16:creationId xmlns:a16="http://schemas.microsoft.com/office/drawing/2014/main" id="{186EA962-F618-4FE3-9961-2A14623FF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7" name="Oval 21">
              <a:extLst>
                <a:ext uri="{FF2B5EF4-FFF2-40B4-BE49-F238E27FC236}">
                  <a16:creationId xmlns:a16="http://schemas.microsoft.com/office/drawing/2014/main" id="{16F90F3D-822B-4B8C-BEEC-E50234CBF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8" name="Oval 22">
              <a:extLst>
                <a:ext uri="{FF2B5EF4-FFF2-40B4-BE49-F238E27FC236}">
                  <a16:creationId xmlns:a16="http://schemas.microsoft.com/office/drawing/2014/main" id="{2DD40D9B-DDDF-4FE3-90A3-01B151467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59" name="Oval 23">
              <a:extLst>
                <a:ext uri="{FF2B5EF4-FFF2-40B4-BE49-F238E27FC236}">
                  <a16:creationId xmlns:a16="http://schemas.microsoft.com/office/drawing/2014/main" id="{831B29B0-4DF6-4350-84DB-28CB37098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0" name="Oval 24">
              <a:extLst>
                <a:ext uri="{FF2B5EF4-FFF2-40B4-BE49-F238E27FC236}">
                  <a16:creationId xmlns:a16="http://schemas.microsoft.com/office/drawing/2014/main" id="{7A239AC7-835A-43F1-9464-FB3C5A6C3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1" name="Oval 25">
              <a:extLst>
                <a:ext uri="{FF2B5EF4-FFF2-40B4-BE49-F238E27FC236}">
                  <a16:creationId xmlns:a16="http://schemas.microsoft.com/office/drawing/2014/main" id="{2E4910E7-535F-433E-9633-827A73311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2" name="Oval 26">
              <a:extLst>
                <a:ext uri="{FF2B5EF4-FFF2-40B4-BE49-F238E27FC236}">
                  <a16:creationId xmlns:a16="http://schemas.microsoft.com/office/drawing/2014/main" id="{C35DA756-680F-4528-AD89-B4E52785E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3" name="Oval 27">
              <a:extLst>
                <a:ext uri="{FF2B5EF4-FFF2-40B4-BE49-F238E27FC236}">
                  <a16:creationId xmlns:a16="http://schemas.microsoft.com/office/drawing/2014/main" id="{D50B106C-EB42-4DA9-A1D9-EB4CD268C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4" name="Oval 28">
              <a:extLst>
                <a:ext uri="{FF2B5EF4-FFF2-40B4-BE49-F238E27FC236}">
                  <a16:creationId xmlns:a16="http://schemas.microsoft.com/office/drawing/2014/main" id="{6F4F1DFB-1AE5-498B-BBE3-6CDFD4119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5" name="Oval 29">
              <a:extLst>
                <a:ext uri="{FF2B5EF4-FFF2-40B4-BE49-F238E27FC236}">
                  <a16:creationId xmlns:a16="http://schemas.microsoft.com/office/drawing/2014/main" id="{AA941448-3C47-475F-A9B1-024470B1A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6" name="Oval 30">
              <a:extLst>
                <a:ext uri="{FF2B5EF4-FFF2-40B4-BE49-F238E27FC236}">
                  <a16:creationId xmlns:a16="http://schemas.microsoft.com/office/drawing/2014/main" id="{FE32E476-94EA-4C86-9AE7-5A104E12D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7" name="Oval 31">
              <a:extLst>
                <a:ext uri="{FF2B5EF4-FFF2-40B4-BE49-F238E27FC236}">
                  <a16:creationId xmlns:a16="http://schemas.microsoft.com/office/drawing/2014/main" id="{1D291C77-3604-47E1-85E6-502845245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8" name="Oval 32">
              <a:extLst>
                <a:ext uri="{FF2B5EF4-FFF2-40B4-BE49-F238E27FC236}">
                  <a16:creationId xmlns:a16="http://schemas.microsoft.com/office/drawing/2014/main" id="{7F237184-283C-4348-A173-FCDD69CDE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69" name="Oval 33">
              <a:extLst>
                <a:ext uri="{FF2B5EF4-FFF2-40B4-BE49-F238E27FC236}">
                  <a16:creationId xmlns:a16="http://schemas.microsoft.com/office/drawing/2014/main" id="{E03F1062-7EAC-4ABF-9C91-44BF62AD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0" name="Oval 34">
              <a:extLst>
                <a:ext uri="{FF2B5EF4-FFF2-40B4-BE49-F238E27FC236}">
                  <a16:creationId xmlns:a16="http://schemas.microsoft.com/office/drawing/2014/main" id="{926F42B0-9CBB-4A09-9CE9-C7D9966B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1" name="Oval 35">
              <a:extLst>
                <a:ext uri="{FF2B5EF4-FFF2-40B4-BE49-F238E27FC236}">
                  <a16:creationId xmlns:a16="http://schemas.microsoft.com/office/drawing/2014/main" id="{6DD764EE-E9FA-4C10-9230-1FA9AD6AD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2" name="Oval 36">
              <a:extLst>
                <a:ext uri="{FF2B5EF4-FFF2-40B4-BE49-F238E27FC236}">
                  <a16:creationId xmlns:a16="http://schemas.microsoft.com/office/drawing/2014/main" id="{9E903ABD-38EE-4017-A4DF-22C2FDAAF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3" name="Oval 37">
              <a:extLst>
                <a:ext uri="{FF2B5EF4-FFF2-40B4-BE49-F238E27FC236}">
                  <a16:creationId xmlns:a16="http://schemas.microsoft.com/office/drawing/2014/main" id="{C0C672E5-F56A-4FD7-9550-B1B8E0EAE2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4" name="Oval 38">
              <a:extLst>
                <a:ext uri="{FF2B5EF4-FFF2-40B4-BE49-F238E27FC236}">
                  <a16:creationId xmlns:a16="http://schemas.microsoft.com/office/drawing/2014/main" id="{25B7E36A-826D-44FB-A0F1-5C20111297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5" name="Oval 39">
              <a:extLst>
                <a:ext uri="{FF2B5EF4-FFF2-40B4-BE49-F238E27FC236}">
                  <a16:creationId xmlns:a16="http://schemas.microsoft.com/office/drawing/2014/main" id="{235B6164-EBF3-40F3-ADB4-1FB0A69D38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6" name="Oval 40">
              <a:extLst>
                <a:ext uri="{FF2B5EF4-FFF2-40B4-BE49-F238E27FC236}">
                  <a16:creationId xmlns:a16="http://schemas.microsoft.com/office/drawing/2014/main" id="{A7DA6FEC-6827-49F0-98EB-2357969135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7" name="Oval 41">
              <a:extLst>
                <a:ext uri="{FF2B5EF4-FFF2-40B4-BE49-F238E27FC236}">
                  <a16:creationId xmlns:a16="http://schemas.microsoft.com/office/drawing/2014/main" id="{839E11CC-4A4E-4B99-A731-821A7C6961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8" name="Oval 42">
              <a:extLst>
                <a:ext uri="{FF2B5EF4-FFF2-40B4-BE49-F238E27FC236}">
                  <a16:creationId xmlns:a16="http://schemas.microsoft.com/office/drawing/2014/main" id="{B371F807-04BD-4833-8156-734B0789EF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79" name="Oval 43">
              <a:extLst>
                <a:ext uri="{FF2B5EF4-FFF2-40B4-BE49-F238E27FC236}">
                  <a16:creationId xmlns:a16="http://schemas.microsoft.com/office/drawing/2014/main" id="{2A255245-0B14-43BD-B826-50AB4E9F07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0" name="Oval 44">
              <a:extLst>
                <a:ext uri="{FF2B5EF4-FFF2-40B4-BE49-F238E27FC236}">
                  <a16:creationId xmlns:a16="http://schemas.microsoft.com/office/drawing/2014/main" id="{151282EE-1AF5-4D49-8EDE-0E52C295F1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1" name="Oval 45">
              <a:extLst>
                <a:ext uri="{FF2B5EF4-FFF2-40B4-BE49-F238E27FC236}">
                  <a16:creationId xmlns:a16="http://schemas.microsoft.com/office/drawing/2014/main" id="{82AC7F6D-474E-43F1-976B-6141E0D877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2" name="Oval 46">
              <a:extLst>
                <a:ext uri="{FF2B5EF4-FFF2-40B4-BE49-F238E27FC236}">
                  <a16:creationId xmlns:a16="http://schemas.microsoft.com/office/drawing/2014/main" id="{9F95A53C-9E28-4EB5-9E3A-29409E4785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3" name="Oval 47">
              <a:extLst>
                <a:ext uri="{FF2B5EF4-FFF2-40B4-BE49-F238E27FC236}">
                  <a16:creationId xmlns:a16="http://schemas.microsoft.com/office/drawing/2014/main" id="{1BD01BA1-9DD3-4A6B-8F65-AACB9AAD2C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4" name="Oval 48">
              <a:extLst>
                <a:ext uri="{FF2B5EF4-FFF2-40B4-BE49-F238E27FC236}">
                  <a16:creationId xmlns:a16="http://schemas.microsoft.com/office/drawing/2014/main" id="{9501CD32-B811-4F2D-86C4-33D5953B6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5" name="Oval 49">
              <a:extLst>
                <a:ext uri="{FF2B5EF4-FFF2-40B4-BE49-F238E27FC236}">
                  <a16:creationId xmlns:a16="http://schemas.microsoft.com/office/drawing/2014/main" id="{AEEF213C-6548-4DE3-84CD-70634B9FB3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6" name="Oval 50">
              <a:extLst>
                <a:ext uri="{FF2B5EF4-FFF2-40B4-BE49-F238E27FC236}">
                  <a16:creationId xmlns:a16="http://schemas.microsoft.com/office/drawing/2014/main" id="{759C29F4-A553-4A0E-8A97-3F00EA2FAD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7" name="Oval 51">
              <a:extLst>
                <a:ext uri="{FF2B5EF4-FFF2-40B4-BE49-F238E27FC236}">
                  <a16:creationId xmlns:a16="http://schemas.microsoft.com/office/drawing/2014/main" id="{CE91D46D-53FE-4158-8802-9E7ADCDED4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8" name="Oval 52">
              <a:extLst>
                <a:ext uri="{FF2B5EF4-FFF2-40B4-BE49-F238E27FC236}">
                  <a16:creationId xmlns:a16="http://schemas.microsoft.com/office/drawing/2014/main" id="{421019AB-4BA7-4000-B1B3-6AF8B8AC62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89" name="Oval 53">
              <a:extLst>
                <a:ext uri="{FF2B5EF4-FFF2-40B4-BE49-F238E27FC236}">
                  <a16:creationId xmlns:a16="http://schemas.microsoft.com/office/drawing/2014/main" id="{BB619E6D-2649-4550-98BA-0A4BD495A8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0" name="Oval 54">
              <a:extLst>
                <a:ext uri="{FF2B5EF4-FFF2-40B4-BE49-F238E27FC236}">
                  <a16:creationId xmlns:a16="http://schemas.microsoft.com/office/drawing/2014/main" id="{E1DC6923-8983-4B1F-BF68-65526F28C2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1" name="Oval 55">
              <a:extLst>
                <a:ext uri="{FF2B5EF4-FFF2-40B4-BE49-F238E27FC236}">
                  <a16:creationId xmlns:a16="http://schemas.microsoft.com/office/drawing/2014/main" id="{99DEAC3C-8B3E-4336-B18F-7436A08422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2" name="Oval 56">
              <a:extLst>
                <a:ext uri="{FF2B5EF4-FFF2-40B4-BE49-F238E27FC236}">
                  <a16:creationId xmlns:a16="http://schemas.microsoft.com/office/drawing/2014/main" id="{3DD6331C-85B9-4DBD-AAE0-9965A14491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3" name="Oval 57">
              <a:extLst>
                <a:ext uri="{FF2B5EF4-FFF2-40B4-BE49-F238E27FC236}">
                  <a16:creationId xmlns:a16="http://schemas.microsoft.com/office/drawing/2014/main" id="{C70B6D40-DCAA-4127-B1C6-2D9F059409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4" name="Oval 58">
              <a:extLst>
                <a:ext uri="{FF2B5EF4-FFF2-40B4-BE49-F238E27FC236}">
                  <a16:creationId xmlns:a16="http://schemas.microsoft.com/office/drawing/2014/main" id="{2951AD81-74FB-463A-B823-F4F8786A70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5" name="Oval 59">
              <a:extLst>
                <a:ext uri="{FF2B5EF4-FFF2-40B4-BE49-F238E27FC236}">
                  <a16:creationId xmlns:a16="http://schemas.microsoft.com/office/drawing/2014/main" id="{69F88ED5-A265-41A9-A940-D41D242CD5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6" name="Oval 60">
              <a:extLst>
                <a:ext uri="{FF2B5EF4-FFF2-40B4-BE49-F238E27FC236}">
                  <a16:creationId xmlns:a16="http://schemas.microsoft.com/office/drawing/2014/main" id="{8EBF4937-9FDD-4DC6-996C-ACFF887AD3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7" name="Oval 61">
              <a:extLst>
                <a:ext uri="{FF2B5EF4-FFF2-40B4-BE49-F238E27FC236}">
                  <a16:creationId xmlns:a16="http://schemas.microsoft.com/office/drawing/2014/main" id="{D7C74EE2-E30C-4BC5-AAC0-CCCDA41758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8" name="Oval 62">
              <a:extLst>
                <a:ext uri="{FF2B5EF4-FFF2-40B4-BE49-F238E27FC236}">
                  <a16:creationId xmlns:a16="http://schemas.microsoft.com/office/drawing/2014/main" id="{CBA74B6A-94D1-40CF-88E1-5A3F2C4AB4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199" name="Oval 63">
              <a:extLst>
                <a:ext uri="{FF2B5EF4-FFF2-40B4-BE49-F238E27FC236}">
                  <a16:creationId xmlns:a16="http://schemas.microsoft.com/office/drawing/2014/main" id="{8E5DF36C-F5A3-4991-969B-07BF0003A2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200" name="Oval 64">
              <a:extLst>
                <a:ext uri="{FF2B5EF4-FFF2-40B4-BE49-F238E27FC236}">
                  <a16:creationId xmlns:a16="http://schemas.microsoft.com/office/drawing/2014/main" id="{577D3DDB-627C-4CED-B3EC-06B5495BB9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201" name="Oval 65">
              <a:extLst>
                <a:ext uri="{FF2B5EF4-FFF2-40B4-BE49-F238E27FC236}">
                  <a16:creationId xmlns:a16="http://schemas.microsoft.com/office/drawing/2014/main" id="{0ECAD072-0A30-46D1-A0CF-3B0FA6D655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202" name="Oval 66">
              <a:extLst>
                <a:ext uri="{FF2B5EF4-FFF2-40B4-BE49-F238E27FC236}">
                  <a16:creationId xmlns:a16="http://schemas.microsoft.com/office/drawing/2014/main" id="{7D3AB1C2-C37A-4F2C-92E5-C31745965B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203" name="Oval 67">
              <a:extLst>
                <a:ext uri="{FF2B5EF4-FFF2-40B4-BE49-F238E27FC236}">
                  <a16:creationId xmlns:a16="http://schemas.microsoft.com/office/drawing/2014/main" id="{698DCD41-20ED-470A-B608-909FA4EDD9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204" name="Oval 68">
              <a:extLst>
                <a:ext uri="{FF2B5EF4-FFF2-40B4-BE49-F238E27FC236}">
                  <a16:creationId xmlns:a16="http://schemas.microsoft.com/office/drawing/2014/main" id="{BEAB4E06-3D09-44B4-8BB1-C79E6776A2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205" name="Oval 69">
              <a:extLst>
                <a:ext uri="{FF2B5EF4-FFF2-40B4-BE49-F238E27FC236}">
                  <a16:creationId xmlns:a16="http://schemas.microsoft.com/office/drawing/2014/main" id="{FD5667EE-EDA4-49DE-B66D-90D0585472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1206" name="Oval 70">
              <a:extLst>
                <a:ext uri="{FF2B5EF4-FFF2-40B4-BE49-F238E27FC236}">
                  <a16:creationId xmlns:a16="http://schemas.microsoft.com/office/drawing/2014/main" id="{DCEFA194-B0CD-4B31-8246-6E82670547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91207" name="Text Box 71">
            <a:extLst>
              <a:ext uri="{FF2B5EF4-FFF2-40B4-BE49-F238E27FC236}">
                <a16:creationId xmlns:a16="http://schemas.microsoft.com/office/drawing/2014/main" id="{B4A74134-A679-4EBA-A43C-3D29D70C5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565276"/>
            <a:ext cx="7204075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Approach: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Recursively split space in half, in such a way that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of points in each half is roughly equal.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4A29A49-8F89-4BFA-BEA1-7218713E3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BSP Tree</a:t>
            </a:r>
          </a:p>
        </p:txBody>
      </p:sp>
      <p:grpSp>
        <p:nvGrpSpPr>
          <p:cNvPr id="92163" name="Group 3">
            <a:extLst>
              <a:ext uri="{FF2B5EF4-FFF2-40B4-BE49-F238E27FC236}">
                <a16:creationId xmlns:a16="http://schemas.microsoft.com/office/drawing/2014/main" id="{FCB90281-44B4-4AE2-8A19-AA17305F0CA7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905000"/>
            <a:ext cx="6477000" cy="3429000"/>
            <a:chOff x="912" y="1200"/>
            <a:chExt cx="4080" cy="2160"/>
          </a:xfrm>
        </p:grpSpPr>
        <p:sp>
          <p:nvSpPr>
            <p:cNvPr id="92164" name="Oval 4">
              <a:extLst>
                <a:ext uri="{FF2B5EF4-FFF2-40B4-BE49-F238E27FC236}">
                  <a16:creationId xmlns:a16="http://schemas.microsoft.com/office/drawing/2014/main" id="{291AE3A2-9573-4D6D-A942-D18525511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2D8DB846-1838-4210-AE23-963813E2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66" name="Oval 6">
              <a:extLst>
                <a:ext uri="{FF2B5EF4-FFF2-40B4-BE49-F238E27FC236}">
                  <a16:creationId xmlns:a16="http://schemas.microsoft.com/office/drawing/2014/main" id="{4EEBCC10-427F-4B8D-9FCE-1AE063968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67" name="Oval 7">
              <a:extLst>
                <a:ext uri="{FF2B5EF4-FFF2-40B4-BE49-F238E27FC236}">
                  <a16:creationId xmlns:a16="http://schemas.microsoft.com/office/drawing/2014/main" id="{396D309B-3DD2-4AAA-8F36-29AD1E746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68" name="Oval 8">
              <a:extLst>
                <a:ext uri="{FF2B5EF4-FFF2-40B4-BE49-F238E27FC236}">
                  <a16:creationId xmlns:a16="http://schemas.microsoft.com/office/drawing/2014/main" id="{FDAFA512-9C5F-4B75-98CA-7AC54C1D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69" name="Oval 9">
              <a:extLst>
                <a:ext uri="{FF2B5EF4-FFF2-40B4-BE49-F238E27FC236}">
                  <a16:creationId xmlns:a16="http://schemas.microsoft.com/office/drawing/2014/main" id="{D4C68FCF-46C3-4E2A-819B-3D4E444C9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0" name="Oval 10">
              <a:extLst>
                <a:ext uri="{FF2B5EF4-FFF2-40B4-BE49-F238E27FC236}">
                  <a16:creationId xmlns:a16="http://schemas.microsoft.com/office/drawing/2014/main" id="{72448897-45A7-4555-B9FF-9D4DBB51A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732C62E0-E931-4EC2-9801-957712A89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2" name="Oval 12">
              <a:extLst>
                <a:ext uri="{FF2B5EF4-FFF2-40B4-BE49-F238E27FC236}">
                  <a16:creationId xmlns:a16="http://schemas.microsoft.com/office/drawing/2014/main" id="{8F756222-14DC-40D4-B8B3-6BB8FE303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3" name="Oval 13">
              <a:extLst>
                <a:ext uri="{FF2B5EF4-FFF2-40B4-BE49-F238E27FC236}">
                  <a16:creationId xmlns:a16="http://schemas.microsoft.com/office/drawing/2014/main" id="{C4CB0AF5-C560-4CFA-BB48-1E266B31F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D7270037-16A4-48A1-A6B0-84A6C11F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5" name="Oval 15">
              <a:extLst>
                <a:ext uri="{FF2B5EF4-FFF2-40B4-BE49-F238E27FC236}">
                  <a16:creationId xmlns:a16="http://schemas.microsoft.com/office/drawing/2014/main" id="{3ADCE963-2FA4-4158-8E92-21AD057FE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6" name="Oval 16">
              <a:extLst>
                <a:ext uri="{FF2B5EF4-FFF2-40B4-BE49-F238E27FC236}">
                  <a16:creationId xmlns:a16="http://schemas.microsoft.com/office/drawing/2014/main" id="{4076C4D4-E039-446E-A938-8DE29E3AB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7" name="Oval 17">
              <a:extLst>
                <a:ext uri="{FF2B5EF4-FFF2-40B4-BE49-F238E27FC236}">
                  <a16:creationId xmlns:a16="http://schemas.microsoft.com/office/drawing/2014/main" id="{470AA58B-7B0A-4B6A-8BB0-61F105FF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8" name="Oval 18">
              <a:extLst>
                <a:ext uri="{FF2B5EF4-FFF2-40B4-BE49-F238E27FC236}">
                  <a16:creationId xmlns:a16="http://schemas.microsoft.com/office/drawing/2014/main" id="{8B5AE381-1FCC-4DAF-94B9-0A6A11B0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79" name="Oval 19">
              <a:extLst>
                <a:ext uri="{FF2B5EF4-FFF2-40B4-BE49-F238E27FC236}">
                  <a16:creationId xmlns:a16="http://schemas.microsoft.com/office/drawing/2014/main" id="{9D08B551-D183-4044-86A2-83DBEAFCA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39C152BB-490C-4467-8CEF-2AEA5BC01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1" name="Oval 21">
              <a:extLst>
                <a:ext uri="{FF2B5EF4-FFF2-40B4-BE49-F238E27FC236}">
                  <a16:creationId xmlns:a16="http://schemas.microsoft.com/office/drawing/2014/main" id="{D8FDC04C-D722-4D7A-A1EB-BFCBC85E8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2" name="Oval 22">
              <a:extLst>
                <a:ext uri="{FF2B5EF4-FFF2-40B4-BE49-F238E27FC236}">
                  <a16:creationId xmlns:a16="http://schemas.microsoft.com/office/drawing/2014/main" id="{CE21D10B-D137-43E3-85CF-CE26E1C44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3" name="Oval 23">
              <a:extLst>
                <a:ext uri="{FF2B5EF4-FFF2-40B4-BE49-F238E27FC236}">
                  <a16:creationId xmlns:a16="http://schemas.microsoft.com/office/drawing/2014/main" id="{DB68E983-C989-424D-B130-67E8CDC99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4" name="Oval 24">
              <a:extLst>
                <a:ext uri="{FF2B5EF4-FFF2-40B4-BE49-F238E27FC236}">
                  <a16:creationId xmlns:a16="http://schemas.microsoft.com/office/drawing/2014/main" id="{B535F54A-763B-4D8C-AE9B-547FC2FC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5" name="Oval 25">
              <a:extLst>
                <a:ext uri="{FF2B5EF4-FFF2-40B4-BE49-F238E27FC236}">
                  <a16:creationId xmlns:a16="http://schemas.microsoft.com/office/drawing/2014/main" id="{AD7ECB7F-E43E-4423-8E9C-2402E8281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6" name="Oval 26">
              <a:extLst>
                <a:ext uri="{FF2B5EF4-FFF2-40B4-BE49-F238E27FC236}">
                  <a16:creationId xmlns:a16="http://schemas.microsoft.com/office/drawing/2014/main" id="{E902CDA8-7C83-4ED5-8520-088D83760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7" name="Oval 27">
              <a:extLst>
                <a:ext uri="{FF2B5EF4-FFF2-40B4-BE49-F238E27FC236}">
                  <a16:creationId xmlns:a16="http://schemas.microsoft.com/office/drawing/2014/main" id="{4133F8A0-2171-46EE-A2DD-1993FCD5A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8" name="Oval 28">
              <a:extLst>
                <a:ext uri="{FF2B5EF4-FFF2-40B4-BE49-F238E27FC236}">
                  <a16:creationId xmlns:a16="http://schemas.microsoft.com/office/drawing/2014/main" id="{F4F50EE9-6150-41F9-AB2E-6D47BE7E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89" name="Oval 29">
              <a:extLst>
                <a:ext uri="{FF2B5EF4-FFF2-40B4-BE49-F238E27FC236}">
                  <a16:creationId xmlns:a16="http://schemas.microsoft.com/office/drawing/2014/main" id="{8B523D6C-869D-428E-8FAE-0BCA35AA5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0" name="Oval 30">
              <a:extLst>
                <a:ext uri="{FF2B5EF4-FFF2-40B4-BE49-F238E27FC236}">
                  <a16:creationId xmlns:a16="http://schemas.microsoft.com/office/drawing/2014/main" id="{A05CCCCF-C9C9-4626-BA10-A17E66890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1" name="Oval 31">
              <a:extLst>
                <a:ext uri="{FF2B5EF4-FFF2-40B4-BE49-F238E27FC236}">
                  <a16:creationId xmlns:a16="http://schemas.microsoft.com/office/drawing/2014/main" id="{A551F409-4168-4336-89D2-65AE0D810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2" name="Oval 32">
              <a:extLst>
                <a:ext uri="{FF2B5EF4-FFF2-40B4-BE49-F238E27FC236}">
                  <a16:creationId xmlns:a16="http://schemas.microsoft.com/office/drawing/2014/main" id="{F29B4828-F3BC-4D8D-9541-5FA00CA13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3" name="Oval 33">
              <a:extLst>
                <a:ext uri="{FF2B5EF4-FFF2-40B4-BE49-F238E27FC236}">
                  <a16:creationId xmlns:a16="http://schemas.microsoft.com/office/drawing/2014/main" id="{A93CDBFE-CCE6-4DCB-AB80-713FA7DC5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4" name="Oval 34">
              <a:extLst>
                <a:ext uri="{FF2B5EF4-FFF2-40B4-BE49-F238E27FC236}">
                  <a16:creationId xmlns:a16="http://schemas.microsoft.com/office/drawing/2014/main" id="{7F0D8389-257B-49F6-B467-609054C2C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5" name="Oval 35">
              <a:extLst>
                <a:ext uri="{FF2B5EF4-FFF2-40B4-BE49-F238E27FC236}">
                  <a16:creationId xmlns:a16="http://schemas.microsoft.com/office/drawing/2014/main" id="{3DE74178-D8F7-4669-A302-EA5DF45FA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6" name="Oval 36">
              <a:extLst>
                <a:ext uri="{FF2B5EF4-FFF2-40B4-BE49-F238E27FC236}">
                  <a16:creationId xmlns:a16="http://schemas.microsoft.com/office/drawing/2014/main" id="{F5BDDB51-2DA7-45FC-BB10-B1FE2CAF3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7" name="Oval 37">
              <a:extLst>
                <a:ext uri="{FF2B5EF4-FFF2-40B4-BE49-F238E27FC236}">
                  <a16:creationId xmlns:a16="http://schemas.microsoft.com/office/drawing/2014/main" id="{D0CCC714-ECAB-4C54-929D-6612A2B0E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8" name="Oval 38">
              <a:extLst>
                <a:ext uri="{FF2B5EF4-FFF2-40B4-BE49-F238E27FC236}">
                  <a16:creationId xmlns:a16="http://schemas.microsoft.com/office/drawing/2014/main" id="{2271283B-05E1-48A7-8849-653E3D61C9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199" name="Oval 39">
              <a:extLst>
                <a:ext uri="{FF2B5EF4-FFF2-40B4-BE49-F238E27FC236}">
                  <a16:creationId xmlns:a16="http://schemas.microsoft.com/office/drawing/2014/main" id="{F8DDABD4-489D-42A7-A1DE-FF08B59AF5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0" name="Oval 40">
              <a:extLst>
                <a:ext uri="{FF2B5EF4-FFF2-40B4-BE49-F238E27FC236}">
                  <a16:creationId xmlns:a16="http://schemas.microsoft.com/office/drawing/2014/main" id="{7B4EFA99-BDAA-4A97-84F3-EC7C684E16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1" name="Oval 41">
              <a:extLst>
                <a:ext uri="{FF2B5EF4-FFF2-40B4-BE49-F238E27FC236}">
                  <a16:creationId xmlns:a16="http://schemas.microsoft.com/office/drawing/2014/main" id="{74421915-5EC2-4B42-A3A3-9FD6DA0794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2" name="Oval 42">
              <a:extLst>
                <a:ext uri="{FF2B5EF4-FFF2-40B4-BE49-F238E27FC236}">
                  <a16:creationId xmlns:a16="http://schemas.microsoft.com/office/drawing/2014/main" id="{A633DB25-8C33-4CF1-9209-98E734B105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3" name="Oval 43">
              <a:extLst>
                <a:ext uri="{FF2B5EF4-FFF2-40B4-BE49-F238E27FC236}">
                  <a16:creationId xmlns:a16="http://schemas.microsoft.com/office/drawing/2014/main" id="{765190DA-AC5E-4CBD-B46A-48856062BD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4" name="Oval 44">
              <a:extLst>
                <a:ext uri="{FF2B5EF4-FFF2-40B4-BE49-F238E27FC236}">
                  <a16:creationId xmlns:a16="http://schemas.microsoft.com/office/drawing/2014/main" id="{7F0D6530-044E-497D-8E14-D6CBC77804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5" name="Oval 45">
              <a:extLst>
                <a:ext uri="{FF2B5EF4-FFF2-40B4-BE49-F238E27FC236}">
                  <a16:creationId xmlns:a16="http://schemas.microsoft.com/office/drawing/2014/main" id="{316882EE-BA8F-49F3-AC3E-E186A7230B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6" name="Oval 46">
              <a:extLst>
                <a:ext uri="{FF2B5EF4-FFF2-40B4-BE49-F238E27FC236}">
                  <a16:creationId xmlns:a16="http://schemas.microsoft.com/office/drawing/2014/main" id="{A099A12C-46AD-4229-9E1B-A17A97EE18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7" name="Oval 47">
              <a:extLst>
                <a:ext uri="{FF2B5EF4-FFF2-40B4-BE49-F238E27FC236}">
                  <a16:creationId xmlns:a16="http://schemas.microsoft.com/office/drawing/2014/main" id="{D87AC7B8-3DED-4721-B29F-B7D4CE0933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8" name="Oval 48">
              <a:extLst>
                <a:ext uri="{FF2B5EF4-FFF2-40B4-BE49-F238E27FC236}">
                  <a16:creationId xmlns:a16="http://schemas.microsoft.com/office/drawing/2014/main" id="{15B05F8A-7DD4-4F66-BC0E-59ABCCBF12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09" name="Oval 49">
              <a:extLst>
                <a:ext uri="{FF2B5EF4-FFF2-40B4-BE49-F238E27FC236}">
                  <a16:creationId xmlns:a16="http://schemas.microsoft.com/office/drawing/2014/main" id="{A6169061-9B0E-4FEE-A39B-D7FF54375E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0" name="Oval 50">
              <a:extLst>
                <a:ext uri="{FF2B5EF4-FFF2-40B4-BE49-F238E27FC236}">
                  <a16:creationId xmlns:a16="http://schemas.microsoft.com/office/drawing/2014/main" id="{B24FE8FD-7E94-4004-A3E8-1F2005338F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1" name="Oval 51">
              <a:extLst>
                <a:ext uri="{FF2B5EF4-FFF2-40B4-BE49-F238E27FC236}">
                  <a16:creationId xmlns:a16="http://schemas.microsoft.com/office/drawing/2014/main" id="{B5BB2FE0-D0FA-4D4F-9F36-DEB72F039D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2" name="Oval 52">
              <a:extLst>
                <a:ext uri="{FF2B5EF4-FFF2-40B4-BE49-F238E27FC236}">
                  <a16:creationId xmlns:a16="http://schemas.microsoft.com/office/drawing/2014/main" id="{7AE4E38D-DDDB-47E4-907B-5754F16CE3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3" name="Oval 53">
              <a:extLst>
                <a:ext uri="{FF2B5EF4-FFF2-40B4-BE49-F238E27FC236}">
                  <a16:creationId xmlns:a16="http://schemas.microsoft.com/office/drawing/2014/main" id="{80D7E2ED-BD56-4ED7-A374-63DE2DCC57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4" name="Oval 54">
              <a:extLst>
                <a:ext uri="{FF2B5EF4-FFF2-40B4-BE49-F238E27FC236}">
                  <a16:creationId xmlns:a16="http://schemas.microsoft.com/office/drawing/2014/main" id="{1A388D69-C930-4D6E-B96C-A44C68F1BF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5" name="Oval 55">
              <a:extLst>
                <a:ext uri="{FF2B5EF4-FFF2-40B4-BE49-F238E27FC236}">
                  <a16:creationId xmlns:a16="http://schemas.microsoft.com/office/drawing/2014/main" id="{D5B55BC6-C6A2-4B3E-9BB9-918AF59461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6" name="Oval 56">
              <a:extLst>
                <a:ext uri="{FF2B5EF4-FFF2-40B4-BE49-F238E27FC236}">
                  <a16:creationId xmlns:a16="http://schemas.microsoft.com/office/drawing/2014/main" id="{F1EAAEBC-1EBD-4062-AF60-2DC267C2D0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7" name="Oval 57">
              <a:extLst>
                <a:ext uri="{FF2B5EF4-FFF2-40B4-BE49-F238E27FC236}">
                  <a16:creationId xmlns:a16="http://schemas.microsoft.com/office/drawing/2014/main" id="{026096EC-2BA8-491A-ACAA-A72946BE38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8" name="Oval 58">
              <a:extLst>
                <a:ext uri="{FF2B5EF4-FFF2-40B4-BE49-F238E27FC236}">
                  <a16:creationId xmlns:a16="http://schemas.microsoft.com/office/drawing/2014/main" id="{EA0A2363-2EDE-4974-B828-23B0DE7B8C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19" name="Oval 59">
              <a:extLst>
                <a:ext uri="{FF2B5EF4-FFF2-40B4-BE49-F238E27FC236}">
                  <a16:creationId xmlns:a16="http://schemas.microsoft.com/office/drawing/2014/main" id="{5161ABB6-14A9-4762-9CD2-3DCB34B87B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0" name="Oval 60">
              <a:extLst>
                <a:ext uri="{FF2B5EF4-FFF2-40B4-BE49-F238E27FC236}">
                  <a16:creationId xmlns:a16="http://schemas.microsoft.com/office/drawing/2014/main" id="{1890F214-D342-4BDE-934A-2286A57B34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1" name="Oval 61">
              <a:extLst>
                <a:ext uri="{FF2B5EF4-FFF2-40B4-BE49-F238E27FC236}">
                  <a16:creationId xmlns:a16="http://schemas.microsoft.com/office/drawing/2014/main" id="{84B829D2-4F7A-48AD-A978-33791D7EEE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2" name="Oval 62">
              <a:extLst>
                <a:ext uri="{FF2B5EF4-FFF2-40B4-BE49-F238E27FC236}">
                  <a16:creationId xmlns:a16="http://schemas.microsoft.com/office/drawing/2014/main" id="{359D80F2-090B-4233-990B-BDE84CD10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3" name="Oval 63">
              <a:extLst>
                <a:ext uri="{FF2B5EF4-FFF2-40B4-BE49-F238E27FC236}">
                  <a16:creationId xmlns:a16="http://schemas.microsoft.com/office/drawing/2014/main" id="{7AF28CF4-35B1-4BF6-90AB-CE85DA0A5C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4" name="Oval 64">
              <a:extLst>
                <a:ext uri="{FF2B5EF4-FFF2-40B4-BE49-F238E27FC236}">
                  <a16:creationId xmlns:a16="http://schemas.microsoft.com/office/drawing/2014/main" id="{0FA2D620-CF5E-432B-82F0-C2691FE716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5" name="Oval 65">
              <a:extLst>
                <a:ext uri="{FF2B5EF4-FFF2-40B4-BE49-F238E27FC236}">
                  <a16:creationId xmlns:a16="http://schemas.microsoft.com/office/drawing/2014/main" id="{46F930F6-3FE3-47E1-AD0B-CC3AAF9727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6" name="Oval 66">
              <a:extLst>
                <a:ext uri="{FF2B5EF4-FFF2-40B4-BE49-F238E27FC236}">
                  <a16:creationId xmlns:a16="http://schemas.microsoft.com/office/drawing/2014/main" id="{53031E41-CF7E-45D2-BDF7-3B324D7B5B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7" name="Oval 67">
              <a:extLst>
                <a:ext uri="{FF2B5EF4-FFF2-40B4-BE49-F238E27FC236}">
                  <a16:creationId xmlns:a16="http://schemas.microsoft.com/office/drawing/2014/main" id="{B9DE18F8-63AD-411E-891F-5764FD1023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8" name="Oval 68">
              <a:extLst>
                <a:ext uri="{FF2B5EF4-FFF2-40B4-BE49-F238E27FC236}">
                  <a16:creationId xmlns:a16="http://schemas.microsoft.com/office/drawing/2014/main" id="{D4D1DDB9-4D9F-46EE-93B0-2C12A1B885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29" name="Oval 69">
              <a:extLst>
                <a:ext uri="{FF2B5EF4-FFF2-40B4-BE49-F238E27FC236}">
                  <a16:creationId xmlns:a16="http://schemas.microsoft.com/office/drawing/2014/main" id="{EC140A70-7B5E-424A-B861-5CD5EBE93B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30" name="Oval 70">
              <a:extLst>
                <a:ext uri="{FF2B5EF4-FFF2-40B4-BE49-F238E27FC236}">
                  <a16:creationId xmlns:a16="http://schemas.microsoft.com/office/drawing/2014/main" id="{4529D44F-22E3-4F35-B6B9-4D3E3C1B66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2231" name="Oval 71">
              <a:extLst>
                <a:ext uri="{FF2B5EF4-FFF2-40B4-BE49-F238E27FC236}">
                  <a16:creationId xmlns:a16="http://schemas.microsoft.com/office/drawing/2014/main" id="{7142AFC9-7407-47A1-8E0A-13F5FD6AFF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92232" name="Text Box 72">
            <a:extLst>
              <a:ext uri="{FF2B5EF4-FFF2-40B4-BE49-F238E27FC236}">
                <a16:creationId xmlns:a16="http://schemas.microsoft.com/office/drawing/2014/main" id="{8249DF04-93D0-4912-BE41-9F02F26FD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565276"/>
            <a:ext cx="7204075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Approach: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Recursively split space in half, in such a way that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of points in each half is roughly equal.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233" name="Line 73">
            <a:extLst>
              <a:ext uri="{FF2B5EF4-FFF2-40B4-BE49-F238E27FC236}">
                <a16:creationId xmlns:a16="http://schemas.microsoft.com/office/drawing/2014/main" id="{BF617F1A-0FD2-4ED5-AB14-CA5D630D1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828800"/>
            <a:ext cx="2819400" cy="3581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411400DB-D121-A149-A428-E37F5C46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56EED314-89D6-476B-9383-0B1C3A2B7703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413E8EF-0A41-654D-9C0A-9A9A45C3D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7EBDBA8-207F-3347-8439-8C3F74D5F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2590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2400"/>
              <a:t>A </a:t>
            </a:r>
            <a:r>
              <a:rPr lang="en-US" altLang="tr-TR" sz="2400" i="1">
                <a:solidFill>
                  <a:srgbClr val="FF0000"/>
                </a:solidFill>
              </a:rPr>
              <a:t>binary tree</a:t>
            </a:r>
            <a:r>
              <a:rPr lang="en-US" altLang="tr-TR" sz="2400">
                <a:solidFill>
                  <a:srgbClr val="FF0000"/>
                </a:solidFill>
              </a:rPr>
              <a:t> </a:t>
            </a:r>
            <a:r>
              <a:rPr lang="en-US" altLang="tr-TR" sz="2400"/>
              <a:t>is a tree in which no node can have more than two children</a:t>
            </a:r>
          </a:p>
          <a:p>
            <a:pPr eaLnBrk="1" hangingPunct="1">
              <a:defRPr/>
            </a:pPr>
            <a:r>
              <a:rPr lang="en-US" altLang="tr-TR" sz="2400"/>
              <a:t>The depth can be as large as </a:t>
            </a:r>
            <a:r>
              <a:rPr lang="en-US" altLang="tr-TR" sz="2400" i="1"/>
              <a:t>N-1</a:t>
            </a:r>
            <a:r>
              <a:rPr lang="en-US" altLang="tr-TR" sz="2400"/>
              <a:t> in the worst case.</a:t>
            </a:r>
            <a:r>
              <a:rPr lang="en-US" altLang="tr-TR" sz="2800"/>
              <a:t>   </a:t>
            </a:r>
            <a:endParaRPr lang="en-US" altLang="tr-TR" sz="280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tr-TR" sz="2800"/>
          </a:p>
        </p:txBody>
      </p:sp>
      <p:grpSp>
        <p:nvGrpSpPr>
          <p:cNvPr id="51204" name="Group 6">
            <a:extLst>
              <a:ext uri="{FF2B5EF4-FFF2-40B4-BE49-F238E27FC236}">
                <a16:creationId xmlns:a16="http://schemas.microsoft.com/office/drawing/2014/main" id="{A381B32E-FC7B-42C6-BECA-10EF301ACAAE}"/>
              </a:ext>
            </a:extLst>
          </p:cNvPr>
          <p:cNvGrpSpPr>
            <a:grpSpLocks/>
          </p:cNvGrpSpPr>
          <p:nvPr/>
        </p:nvGrpSpPr>
        <p:grpSpPr bwMode="auto">
          <a:xfrm>
            <a:off x="3598864" y="3352801"/>
            <a:ext cx="3913187" cy="1871663"/>
            <a:chOff x="930" y="2569"/>
            <a:chExt cx="2465" cy="1179"/>
          </a:xfrm>
        </p:grpSpPr>
        <p:sp>
          <p:nvSpPr>
            <p:cNvPr id="25612" name="Oval 7">
              <a:extLst>
                <a:ext uri="{FF2B5EF4-FFF2-40B4-BE49-F238E27FC236}">
                  <a16:creationId xmlns:a16="http://schemas.microsoft.com/office/drawing/2014/main" id="{94CB0B1F-96BB-2248-B330-BAAE5E401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569"/>
              <a:ext cx="318" cy="226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400">
                  <a:solidFill>
                    <a:srgbClr val="000000"/>
                  </a:solidFill>
                  <a:latin typeface="Arial" charset="0"/>
                </a:rPr>
                <a:t>root</a:t>
              </a:r>
            </a:p>
          </p:txBody>
        </p:sp>
        <p:sp>
          <p:nvSpPr>
            <p:cNvPr id="25613" name="AutoShape 8">
              <a:extLst>
                <a:ext uri="{FF2B5EF4-FFF2-40B4-BE49-F238E27FC236}">
                  <a16:creationId xmlns:a16="http://schemas.microsoft.com/office/drawing/2014/main" id="{B8B57B2C-CE85-CF42-8EEE-012068C4E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067"/>
              <a:ext cx="998" cy="681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600">
                  <a:solidFill>
                    <a:srgbClr val="000000"/>
                  </a:solidFill>
                  <a:latin typeface="Arial" charset="0"/>
                </a:rPr>
                <a:t>T</a:t>
              </a:r>
              <a:r>
                <a:rPr lang="en-US" altLang="tr-TR" sz="1600" baseline="-25000">
                  <a:solidFill>
                    <a:srgbClr val="000000"/>
                  </a:solidFill>
                  <a:latin typeface="Arial" charset="0"/>
                </a:rPr>
                <a:t>L</a:t>
              </a:r>
            </a:p>
          </p:txBody>
        </p:sp>
        <p:sp>
          <p:nvSpPr>
            <p:cNvPr id="25614" name="AutoShape 9">
              <a:extLst>
                <a:ext uri="{FF2B5EF4-FFF2-40B4-BE49-F238E27FC236}">
                  <a16:creationId xmlns:a16="http://schemas.microsoft.com/office/drawing/2014/main" id="{9E9C8AA5-6AE2-D84C-9E54-A2199310E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3065"/>
              <a:ext cx="1225" cy="590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tr-TR" sz="1600">
                  <a:solidFill>
                    <a:srgbClr val="000000"/>
                  </a:solidFill>
                  <a:latin typeface="Arial" charset="0"/>
                </a:rPr>
                <a:t>T</a:t>
              </a:r>
              <a:r>
                <a:rPr lang="en-US" altLang="tr-TR" sz="1600" baseline="-25000">
                  <a:solidFill>
                    <a:srgbClr val="000000"/>
                  </a:solidFill>
                  <a:latin typeface="Arial" charset="0"/>
                </a:rPr>
                <a:t>R</a:t>
              </a:r>
            </a:p>
          </p:txBody>
        </p:sp>
        <p:sp>
          <p:nvSpPr>
            <p:cNvPr id="25615" name="Line 10">
              <a:extLst>
                <a:ext uri="{FF2B5EF4-FFF2-40B4-BE49-F238E27FC236}">
                  <a16:creationId xmlns:a16="http://schemas.microsoft.com/office/drawing/2014/main" id="{B003785C-2480-2148-840B-B0D0F52CA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2750"/>
              <a:ext cx="58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5616" name="Line 11">
              <a:extLst>
                <a:ext uri="{FF2B5EF4-FFF2-40B4-BE49-F238E27FC236}">
                  <a16:creationId xmlns:a16="http://schemas.microsoft.com/office/drawing/2014/main" id="{7296FA69-A982-7141-AA62-C17DC8249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750"/>
              <a:ext cx="544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25606" name="Text Box 12">
            <a:extLst>
              <a:ext uri="{FF2B5EF4-FFF2-40B4-BE49-F238E27FC236}">
                <a16:creationId xmlns:a16="http://schemas.microsoft.com/office/drawing/2014/main" id="{FE10E70C-BFB5-464D-827F-A29EF309F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864" y="3581401"/>
            <a:ext cx="242093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800">
                <a:solidFill>
                  <a:srgbClr val="000000"/>
                </a:solidFill>
              </a:rPr>
              <a:t>A binary tree consisting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800">
                <a:solidFill>
                  <a:srgbClr val="000000"/>
                </a:solidFill>
              </a:rPr>
              <a:t>of a root and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800">
                <a:solidFill>
                  <a:srgbClr val="000000"/>
                </a:solidFill>
              </a:rPr>
              <a:t>two subtrees T</a:t>
            </a:r>
            <a:r>
              <a:rPr lang="en-US" altLang="tr-TR" sz="1800" baseline="-25000">
                <a:solidFill>
                  <a:srgbClr val="000000"/>
                </a:solidFill>
              </a:rPr>
              <a:t>L</a:t>
            </a:r>
            <a:r>
              <a:rPr lang="en-US" altLang="tr-TR" sz="1800">
                <a:solidFill>
                  <a:srgbClr val="000000"/>
                </a:solidFill>
              </a:rPr>
              <a:t> and T</a:t>
            </a:r>
            <a:r>
              <a:rPr lang="en-US" altLang="tr-TR" sz="1800" baseline="-25000">
                <a:solidFill>
                  <a:srgbClr val="000000"/>
                </a:solidFill>
              </a:rPr>
              <a:t>R</a:t>
            </a:r>
            <a:r>
              <a:rPr lang="en-US" altLang="tr-TR" sz="1800">
                <a:solidFill>
                  <a:srgbClr val="000000"/>
                </a:solidFill>
              </a:rPr>
              <a:t>,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800">
                <a:solidFill>
                  <a:srgbClr val="000000"/>
                </a:solidFill>
              </a:rPr>
              <a:t>both of which could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tr-TR" sz="1800">
                <a:solidFill>
                  <a:srgbClr val="000000"/>
                </a:solidFill>
              </a:rPr>
              <a:t>possibly be empty.</a:t>
            </a:r>
            <a:r>
              <a:rPr lang="en-US" altLang="tr-TR" sz="180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25607" name="AutoShape 13">
            <a:extLst>
              <a:ext uri="{FF2B5EF4-FFF2-40B4-BE49-F238E27FC236}">
                <a16:creationId xmlns:a16="http://schemas.microsoft.com/office/drawing/2014/main" id="{01982455-16E1-3D49-8F92-30729A10DDD4}"/>
              </a:ext>
            </a:extLst>
          </p:cNvPr>
          <p:cNvSpPr>
            <a:spLocks/>
          </p:cNvSpPr>
          <p:nvPr/>
        </p:nvSpPr>
        <p:spPr bwMode="auto">
          <a:xfrm>
            <a:off x="7713663" y="3276600"/>
            <a:ext cx="304800" cy="2057400"/>
          </a:xfrm>
          <a:prstGeom prst="rightBrace">
            <a:avLst>
              <a:gd name="adj1" fmla="val 56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tr-TR" altLang="tr-TR" sz="2400">
              <a:solidFill>
                <a:srgbClr val="000000"/>
              </a:solidFill>
            </a:endParaRPr>
          </a:p>
        </p:txBody>
      </p:sp>
      <p:pic>
        <p:nvPicPr>
          <p:cNvPr id="51207" name="Picture 5">
            <a:extLst>
              <a:ext uri="{FF2B5EF4-FFF2-40B4-BE49-F238E27FC236}">
                <a16:creationId xmlns:a16="http://schemas.microsoft.com/office/drawing/2014/main" id="{E644B7FA-B35B-4430-B485-464AE760F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405439"/>
            <a:ext cx="25781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18E7847D-EB86-6547-9C36-4F53A767DCB9}"/>
              </a:ext>
            </a:extLst>
          </p:cNvPr>
          <p:cNvSpPr/>
          <p:nvPr/>
        </p:nvSpPr>
        <p:spPr>
          <a:xfrm>
            <a:off x="2986089" y="2693988"/>
            <a:ext cx="942975" cy="2825750"/>
          </a:xfrm>
          <a:custGeom>
            <a:avLst/>
            <a:gdLst>
              <a:gd name="connsiteX0" fmla="*/ 391378 w 943313"/>
              <a:gd name="connsiteY0" fmla="*/ 0 h 2825578"/>
              <a:gd name="connsiteX1" fmla="*/ 20675 w 943313"/>
              <a:gd name="connsiteY1" fmla="*/ 2133600 h 2825578"/>
              <a:gd name="connsiteX2" fmla="*/ 943313 w 943313"/>
              <a:gd name="connsiteY2" fmla="*/ 2825578 h 282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313" h="2825578">
                <a:moveTo>
                  <a:pt x="391378" y="0"/>
                </a:moveTo>
                <a:cubicBezTo>
                  <a:pt x="160032" y="831335"/>
                  <a:pt x="-71314" y="1662670"/>
                  <a:pt x="20675" y="2133600"/>
                </a:cubicBezTo>
                <a:cubicBezTo>
                  <a:pt x="112664" y="2604530"/>
                  <a:pt x="527988" y="2715054"/>
                  <a:pt x="943313" y="282557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tr-TR" sz="24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610" name="Rectangle 3">
            <a:extLst>
              <a:ext uri="{FF2B5EF4-FFF2-40B4-BE49-F238E27FC236}">
                <a16:creationId xmlns:a16="http://schemas.microsoft.com/office/drawing/2014/main" id="{DF60E9E1-CC22-E84C-848A-AC112172D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4008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fontAlgn="base">
              <a:spcAft>
                <a:spcPct val="0"/>
              </a:spcAft>
              <a:buNone/>
              <a:defRPr/>
            </a:pPr>
            <a:r>
              <a:rPr lang="en-US" altLang="tr-TR" sz="1200">
                <a:solidFill>
                  <a:srgbClr val="000000"/>
                </a:solidFill>
              </a:rPr>
              <a:t>Non-binary tree</a:t>
            </a:r>
          </a:p>
        </p:txBody>
      </p:sp>
      <p:sp>
        <p:nvSpPr>
          <p:cNvPr id="51210" name="Rectangle 7">
            <a:extLst>
              <a:ext uri="{FF2B5EF4-FFF2-40B4-BE49-F238E27FC236}">
                <a16:creationId xmlns:a16="http://schemas.microsoft.com/office/drawing/2014/main" id="{E6759AEE-8EF9-4431-9431-E1289444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816601"/>
            <a:ext cx="45720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1600">
                <a:solidFill>
                  <a:srgbClr val="000000"/>
                </a:solidFill>
              </a:rPr>
              <a:t>The </a:t>
            </a:r>
            <a:r>
              <a:rPr lang="en-US" altLang="tr-TR" sz="1600" b="1" i="1">
                <a:solidFill>
                  <a:srgbClr val="FF0000"/>
                </a:solidFill>
              </a:rPr>
              <a:t>depth</a:t>
            </a:r>
            <a:r>
              <a:rPr lang="en-US" altLang="tr-TR" sz="1600">
                <a:solidFill>
                  <a:srgbClr val="FF0000"/>
                </a:solidFill>
              </a:rPr>
              <a:t> </a:t>
            </a:r>
            <a:r>
              <a:rPr lang="en-US" altLang="tr-TR" sz="1600">
                <a:solidFill>
                  <a:srgbClr val="000000"/>
                </a:solidFill>
              </a:rPr>
              <a:t>of node n</a:t>
            </a:r>
            <a:r>
              <a:rPr lang="en-US" altLang="tr-TR" sz="1600" baseline="-25000">
                <a:solidFill>
                  <a:srgbClr val="000000"/>
                </a:solidFill>
              </a:rPr>
              <a:t>i</a:t>
            </a:r>
            <a:r>
              <a:rPr lang="en-US" altLang="tr-TR" sz="1600">
                <a:solidFill>
                  <a:srgbClr val="000000"/>
                </a:solidFill>
              </a:rPr>
              <a:t> is the length of the path from </a:t>
            </a:r>
            <a:r>
              <a:rPr lang="en-US" altLang="tr-TR" sz="1600" i="1">
                <a:solidFill>
                  <a:srgbClr val="000000"/>
                </a:solidFill>
              </a:rPr>
              <a:t>root</a:t>
            </a:r>
            <a:r>
              <a:rPr lang="en-US" altLang="tr-TR" sz="1600">
                <a:solidFill>
                  <a:srgbClr val="000000"/>
                </a:solidFill>
              </a:rPr>
              <a:t> to node n</a:t>
            </a:r>
            <a:r>
              <a:rPr lang="en-US" altLang="tr-TR" sz="1600" baseline="-25000">
                <a:solidFill>
                  <a:srgbClr val="000000"/>
                </a:solidFill>
              </a:rPr>
              <a:t>i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tr-TR" sz="1600">
                <a:solidFill>
                  <a:srgbClr val="000000"/>
                </a:solidFill>
              </a:rPr>
              <a:t>The </a:t>
            </a:r>
            <a:r>
              <a:rPr lang="en-US" altLang="tr-TR" sz="1600" b="1" i="1">
                <a:solidFill>
                  <a:srgbClr val="FF0000"/>
                </a:solidFill>
              </a:rPr>
              <a:t>height</a:t>
            </a:r>
            <a:r>
              <a:rPr lang="en-US" altLang="tr-TR" sz="1600">
                <a:solidFill>
                  <a:srgbClr val="FF0000"/>
                </a:solidFill>
              </a:rPr>
              <a:t> </a:t>
            </a:r>
            <a:r>
              <a:rPr lang="en-US" altLang="tr-TR" sz="1600">
                <a:solidFill>
                  <a:srgbClr val="000000"/>
                </a:solidFill>
              </a:rPr>
              <a:t>of node n</a:t>
            </a:r>
            <a:r>
              <a:rPr lang="en-US" altLang="tr-TR" sz="1600" baseline="-25000">
                <a:solidFill>
                  <a:srgbClr val="000000"/>
                </a:solidFill>
              </a:rPr>
              <a:t>i</a:t>
            </a:r>
            <a:r>
              <a:rPr lang="en-US" altLang="tr-TR" sz="1600">
                <a:solidFill>
                  <a:srgbClr val="000000"/>
                </a:solidFill>
              </a:rPr>
              <a:t> is the length of longest path from node n</a:t>
            </a:r>
            <a:r>
              <a:rPr lang="en-US" altLang="tr-TR" sz="1600" baseline="-25000">
                <a:solidFill>
                  <a:srgbClr val="000000"/>
                </a:solidFill>
              </a:rPr>
              <a:t>i</a:t>
            </a:r>
            <a:r>
              <a:rPr lang="en-US" altLang="tr-TR" sz="1600">
                <a:solidFill>
                  <a:srgbClr val="000000"/>
                </a:solidFill>
              </a:rPr>
              <a:t> to a </a:t>
            </a:r>
            <a:r>
              <a:rPr lang="en-US" altLang="tr-TR" sz="1600" i="1">
                <a:solidFill>
                  <a:srgbClr val="000000"/>
                </a:solidFill>
              </a:rPr>
              <a:t>leaf.</a:t>
            </a:r>
            <a:r>
              <a:rPr lang="en-US" altLang="tr-TR" sz="16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E2D26B1-1829-4D39-8729-4FC692D80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BSP Tree</a:t>
            </a:r>
          </a:p>
        </p:txBody>
      </p:sp>
      <p:grpSp>
        <p:nvGrpSpPr>
          <p:cNvPr id="94211" name="Group 3">
            <a:extLst>
              <a:ext uri="{FF2B5EF4-FFF2-40B4-BE49-F238E27FC236}">
                <a16:creationId xmlns:a16="http://schemas.microsoft.com/office/drawing/2014/main" id="{2FEC557F-C30E-4EFB-818B-C22018659E28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905000"/>
            <a:ext cx="6477000" cy="3429000"/>
            <a:chOff x="912" y="1200"/>
            <a:chExt cx="4080" cy="2160"/>
          </a:xfrm>
        </p:grpSpPr>
        <p:sp>
          <p:nvSpPr>
            <p:cNvPr id="94212" name="Oval 4">
              <a:extLst>
                <a:ext uri="{FF2B5EF4-FFF2-40B4-BE49-F238E27FC236}">
                  <a16:creationId xmlns:a16="http://schemas.microsoft.com/office/drawing/2014/main" id="{A734614F-8F78-4A04-B47B-FF73FB1DC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13" name="Oval 5">
              <a:extLst>
                <a:ext uri="{FF2B5EF4-FFF2-40B4-BE49-F238E27FC236}">
                  <a16:creationId xmlns:a16="http://schemas.microsoft.com/office/drawing/2014/main" id="{A1432FC8-224D-4B8F-932A-D96AA63F2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14" name="Oval 6">
              <a:extLst>
                <a:ext uri="{FF2B5EF4-FFF2-40B4-BE49-F238E27FC236}">
                  <a16:creationId xmlns:a16="http://schemas.microsoft.com/office/drawing/2014/main" id="{90CC20AE-D18C-4FAC-AD85-96F1D1D87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15" name="Oval 7">
              <a:extLst>
                <a:ext uri="{FF2B5EF4-FFF2-40B4-BE49-F238E27FC236}">
                  <a16:creationId xmlns:a16="http://schemas.microsoft.com/office/drawing/2014/main" id="{0B05B24A-CBF0-4F35-A0B8-1F7605AE7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16" name="Oval 8">
              <a:extLst>
                <a:ext uri="{FF2B5EF4-FFF2-40B4-BE49-F238E27FC236}">
                  <a16:creationId xmlns:a16="http://schemas.microsoft.com/office/drawing/2014/main" id="{DA23D86E-1831-4A91-992A-20052031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17" name="Oval 9">
              <a:extLst>
                <a:ext uri="{FF2B5EF4-FFF2-40B4-BE49-F238E27FC236}">
                  <a16:creationId xmlns:a16="http://schemas.microsoft.com/office/drawing/2014/main" id="{42D16372-3CF9-44CF-844B-A9F23770A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18" name="Oval 10">
              <a:extLst>
                <a:ext uri="{FF2B5EF4-FFF2-40B4-BE49-F238E27FC236}">
                  <a16:creationId xmlns:a16="http://schemas.microsoft.com/office/drawing/2014/main" id="{77EBF159-CF78-4D29-9BC3-74C0568AD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19" name="Oval 11">
              <a:extLst>
                <a:ext uri="{FF2B5EF4-FFF2-40B4-BE49-F238E27FC236}">
                  <a16:creationId xmlns:a16="http://schemas.microsoft.com/office/drawing/2014/main" id="{0068F134-2CB6-4FE8-BC36-64628E3EC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0" name="Oval 12">
              <a:extLst>
                <a:ext uri="{FF2B5EF4-FFF2-40B4-BE49-F238E27FC236}">
                  <a16:creationId xmlns:a16="http://schemas.microsoft.com/office/drawing/2014/main" id="{AB0624C2-6DD5-4077-8879-9A3DD0C55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1" name="Oval 13">
              <a:extLst>
                <a:ext uri="{FF2B5EF4-FFF2-40B4-BE49-F238E27FC236}">
                  <a16:creationId xmlns:a16="http://schemas.microsoft.com/office/drawing/2014/main" id="{F49C4A6F-F7AB-43D8-957A-09CF01622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2" name="Oval 14">
              <a:extLst>
                <a:ext uri="{FF2B5EF4-FFF2-40B4-BE49-F238E27FC236}">
                  <a16:creationId xmlns:a16="http://schemas.microsoft.com/office/drawing/2014/main" id="{973D3668-6EB3-45A8-831A-FDE8ADAF5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3" name="Oval 15">
              <a:extLst>
                <a:ext uri="{FF2B5EF4-FFF2-40B4-BE49-F238E27FC236}">
                  <a16:creationId xmlns:a16="http://schemas.microsoft.com/office/drawing/2014/main" id="{42220CA6-39E4-4420-A729-98B393A65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4" name="Oval 16">
              <a:extLst>
                <a:ext uri="{FF2B5EF4-FFF2-40B4-BE49-F238E27FC236}">
                  <a16:creationId xmlns:a16="http://schemas.microsoft.com/office/drawing/2014/main" id="{4DC643ED-AB61-4296-BF11-05653875C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5" name="Oval 17">
              <a:extLst>
                <a:ext uri="{FF2B5EF4-FFF2-40B4-BE49-F238E27FC236}">
                  <a16:creationId xmlns:a16="http://schemas.microsoft.com/office/drawing/2014/main" id="{F9BDBF48-0C13-477F-B86E-C58F34DE4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6" name="Oval 18">
              <a:extLst>
                <a:ext uri="{FF2B5EF4-FFF2-40B4-BE49-F238E27FC236}">
                  <a16:creationId xmlns:a16="http://schemas.microsoft.com/office/drawing/2014/main" id="{D65B810A-2693-45F9-8A8B-10FD632E2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7" name="Oval 19">
              <a:extLst>
                <a:ext uri="{FF2B5EF4-FFF2-40B4-BE49-F238E27FC236}">
                  <a16:creationId xmlns:a16="http://schemas.microsoft.com/office/drawing/2014/main" id="{FF666986-811A-49D2-9756-2CA328349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8" name="Oval 20">
              <a:extLst>
                <a:ext uri="{FF2B5EF4-FFF2-40B4-BE49-F238E27FC236}">
                  <a16:creationId xmlns:a16="http://schemas.microsoft.com/office/drawing/2014/main" id="{66815A3F-193E-4DEB-AD3B-8A0B4A7A6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29" name="Oval 21">
              <a:extLst>
                <a:ext uri="{FF2B5EF4-FFF2-40B4-BE49-F238E27FC236}">
                  <a16:creationId xmlns:a16="http://schemas.microsoft.com/office/drawing/2014/main" id="{BA887718-7704-47AB-874A-7DF5F9C28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0" name="Oval 22">
              <a:extLst>
                <a:ext uri="{FF2B5EF4-FFF2-40B4-BE49-F238E27FC236}">
                  <a16:creationId xmlns:a16="http://schemas.microsoft.com/office/drawing/2014/main" id="{418DCB9F-C2C1-4F10-B7B7-B1DEE5417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1" name="Oval 23">
              <a:extLst>
                <a:ext uri="{FF2B5EF4-FFF2-40B4-BE49-F238E27FC236}">
                  <a16:creationId xmlns:a16="http://schemas.microsoft.com/office/drawing/2014/main" id="{A3A2D659-E165-4950-A1D4-5C3FCC64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2" name="Oval 24">
              <a:extLst>
                <a:ext uri="{FF2B5EF4-FFF2-40B4-BE49-F238E27FC236}">
                  <a16:creationId xmlns:a16="http://schemas.microsoft.com/office/drawing/2014/main" id="{FF94E2AB-702D-4A98-B8EF-E728E71F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3" name="Oval 25">
              <a:extLst>
                <a:ext uri="{FF2B5EF4-FFF2-40B4-BE49-F238E27FC236}">
                  <a16:creationId xmlns:a16="http://schemas.microsoft.com/office/drawing/2014/main" id="{FEE31CDE-DBA3-4BE8-887C-DBB3C6503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4" name="Oval 26">
              <a:extLst>
                <a:ext uri="{FF2B5EF4-FFF2-40B4-BE49-F238E27FC236}">
                  <a16:creationId xmlns:a16="http://schemas.microsoft.com/office/drawing/2014/main" id="{7B31ADD8-1944-4B3D-99CA-1AD17F8C5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5" name="Oval 27">
              <a:extLst>
                <a:ext uri="{FF2B5EF4-FFF2-40B4-BE49-F238E27FC236}">
                  <a16:creationId xmlns:a16="http://schemas.microsoft.com/office/drawing/2014/main" id="{8B4EF668-CC94-4FA1-AFE4-A1D908E15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6" name="Oval 28">
              <a:extLst>
                <a:ext uri="{FF2B5EF4-FFF2-40B4-BE49-F238E27FC236}">
                  <a16:creationId xmlns:a16="http://schemas.microsoft.com/office/drawing/2014/main" id="{8DB99037-D417-46D2-B62D-303459552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7" name="Oval 29">
              <a:extLst>
                <a:ext uri="{FF2B5EF4-FFF2-40B4-BE49-F238E27FC236}">
                  <a16:creationId xmlns:a16="http://schemas.microsoft.com/office/drawing/2014/main" id="{91BA5859-9B6B-4424-8A41-5394341E1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8" name="Oval 30">
              <a:extLst>
                <a:ext uri="{FF2B5EF4-FFF2-40B4-BE49-F238E27FC236}">
                  <a16:creationId xmlns:a16="http://schemas.microsoft.com/office/drawing/2014/main" id="{58BFDD67-B912-44F2-9A70-6A81F3698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39" name="Oval 31">
              <a:extLst>
                <a:ext uri="{FF2B5EF4-FFF2-40B4-BE49-F238E27FC236}">
                  <a16:creationId xmlns:a16="http://schemas.microsoft.com/office/drawing/2014/main" id="{A19C0196-5C7E-4F02-8BCF-B3010E90D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0" name="Oval 32">
              <a:extLst>
                <a:ext uri="{FF2B5EF4-FFF2-40B4-BE49-F238E27FC236}">
                  <a16:creationId xmlns:a16="http://schemas.microsoft.com/office/drawing/2014/main" id="{053D7B35-C91A-4C09-BCDF-4F550864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1" name="Oval 33">
              <a:extLst>
                <a:ext uri="{FF2B5EF4-FFF2-40B4-BE49-F238E27FC236}">
                  <a16:creationId xmlns:a16="http://schemas.microsoft.com/office/drawing/2014/main" id="{97116EF5-DCA4-4568-A73C-551DA6716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2" name="Oval 34">
              <a:extLst>
                <a:ext uri="{FF2B5EF4-FFF2-40B4-BE49-F238E27FC236}">
                  <a16:creationId xmlns:a16="http://schemas.microsoft.com/office/drawing/2014/main" id="{7DEC39E1-AE99-4DBA-9A73-7E707E2E0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3" name="Oval 35">
              <a:extLst>
                <a:ext uri="{FF2B5EF4-FFF2-40B4-BE49-F238E27FC236}">
                  <a16:creationId xmlns:a16="http://schemas.microsoft.com/office/drawing/2014/main" id="{E70EAEF1-068E-4ACE-8405-74D91A2D3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4" name="Oval 36">
              <a:extLst>
                <a:ext uri="{FF2B5EF4-FFF2-40B4-BE49-F238E27FC236}">
                  <a16:creationId xmlns:a16="http://schemas.microsoft.com/office/drawing/2014/main" id="{F69D94F7-7856-48EF-A3EB-2D61CA9F1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5" name="Oval 37">
              <a:extLst>
                <a:ext uri="{FF2B5EF4-FFF2-40B4-BE49-F238E27FC236}">
                  <a16:creationId xmlns:a16="http://schemas.microsoft.com/office/drawing/2014/main" id="{BFE965E5-FC87-40BA-8BAA-656443F47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6" name="Oval 38">
              <a:extLst>
                <a:ext uri="{FF2B5EF4-FFF2-40B4-BE49-F238E27FC236}">
                  <a16:creationId xmlns:a16="http://schemas.microsoft.com/office/drawing/2014/main" id="{82EDE3D9-B645-4CEE-A8A0-FA3245C57F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7" name="Oval 39">
              <a:extLst>
                <a:ext uri="{FF2B5EF4-FFF2-40B4-BE49-F238E27FC236}">
                  <a16:creationId xmlns:a16="http://schemas.microsoft.com/office/drawing/2014/main" id="{2FBA7632-4A2A-4A82-962A-BC13B5A10D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8" name="Oval 40">
              <a:extLst>
                <a:ext uri="{FF2B5EF4-FFF2-40B4-BE49-F238E27FC236}">
                  <a16:creationId xmlns:a16="http://schemas.microsoft.com/office/drawing/2014/main" id="{6A676CDC-7CB7-49CE-B072-50282A0A11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49" name="Oval 41">
              <a:extLst>
                <a:ext uri="{FF2B5EF4-FFF2-40B4-BE49-F238E27FC236}">
                  <a16:creationId xmlns:a16="http://schemas.microsoft.com/office/drawing/2014/main" id="{B21E678F-71FC-4681-AF69-55E3A826E7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0" name="Oval 42">
              <a:extLst>
                <a:ext uri="{FF2B5EF4-FFF2-40B4-BE49-F238E27FC236}">
                  <a16:creationId xmlns:a16="http://schemas.microsoft.com/office/drawing/2014/main" id="{552F326A-AD22-4D46-9FE3-FEBE45D743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1" name="Oval 43">
              <a:extLst>
                <a:ext uri="{FF2B5EF4-FFF2-40B4-BE49-F238E27FC236}">
                  <a16:creationId xmlns:a16="http://schemas.microsoft.com/office/drawing/2014/main" id="{FC13BDF8-A870-402F-9E5F-FFFF76A3E2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2" name="Oval 44">
              <a:extLst>
                <a:ext uri="{FF2B5EF4-FFF2-40B4-BE49-F238E27FC236}">
                  <a16:creationId xmlns:a16="http://schemas.microsoft.com/office/drawing/2014/main" id="{E7D661EB-1C74-4BB2-9CC5-324CC4D715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3" name="Oval 45">
              <a:extLst>
                <a:ext uri="{FF2B5EF4-FFF2-40B4-BE49-F238E27FC236}">
                  <a16:creationId xmlns:a16="http://schemas.microsoft.com/office/drawing/2014/main" id="{A3945AE8-30BE-4D3B-AB92-17AD9F5C48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4" name="Oval 46">
              <a:extLst>
                <a:ext uri="{FF2B5EF4-FFF2-40B4-BE49-F238E27FC236}">
                  <a16:creationId xmlns:a16="http://schemas.microsoft.com/office/drawing/2014/main" id="{198EC643-6D68-482B-8276-F7AFA225C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5" name="Oval 47">
              <a:extLst>
                <a:ext uri="{FF2B5EF4-FFF2-40B4-BE49-F238E27FC236}">
                  <a16:creationId xmlns:a16="http://schemas.microsoft.com/office/drawing/2014/main" id="{02D5635A-216F-4B2F-B3C4-CB4056618F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6" name="Oval 48">
              <a:extLst>
                <a:ext uri="{FF2B5EF4-FFF2-40B4-BE49-F238E27FC236}">
                  <a16:creationId xmlns:a16="http://schemas.microsoft.com/office/drawing/2014/main" id="{B2CD86D0-D746-443E-9BB0-3299637C04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7" name="Oval 49">
              <a:extLst>
                <a:ext uri="{FF2B5EF4-FFF2-40B4-BE49-F238E27FC236}">
                  <a16:creationId xmlns:a16="http://schemas.microsoft.com/office/drawing/2014/main" id="{72B955E7-2028-49B5-A888-03C4562F0E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8" name="Oval 50">
              <a:extLst>
                <a:ext uri="{FF2B5EF4-FFF2-40B4-BE49-F238E27FC236}">
                  <a16:creationId xmlns:a16="http://schemas.microsoft.com/office/drawing/2014/main" id="{22048C38-8122-4511-B29F-151DDB4352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59" name="Oval 51">
              <a:extLst>
                <a:ext uri="{FF2B5EF4-FFF2-40B4-BE49-F238E27FC236}">
                  <a16:creationId xmlns:a16="http://schemas.microsoft.com/office/drawing/2014/main" id="{19665430-F8E7-4934-9ECF-51167F15B6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0" name="Oval 52">
              <a:extLst>
                <a:ext uri="{FF2B5EF4-FFF2-40B4-BE49-F238E27FC236}">
                  <a16:creationId xmlns:a16="http://schemas.microsoft.com/office/drawing/2014/main" id="{A656DE9E-0EDB-45C0-8879-8D42ED6D8F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1" name="Oval 53">
              <a:extLst>
                <a:ext uri="{FF2B5EF4-FFF2-40B4-BE49-F238E27FC236}">
                  <a16:creationId xmlns:a16="http://schemas.microsoft.com/office/drawing/2014/main" id="{ABC8A112-ECFF-42BE-A64D-5248832BA6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2" name="Oval 54">
              <a:extLst>
                <a:ext uri="{FF2B5EF4-FFF2-40B4-BE49-F238E27FC236}">
                  <a16:creationId xmlns:a16="http://schemas.microsoft.com/office/drawing/2014/main" id="{89535478-71E1-47B4-8AB6-E0E2E77AD9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3" name="Oval 55">
              <a:extLst>
                <a:ext uri="{FF2B5EF4-FFF2-40B4-BE49-F238E27FC236}">
                  <a16:creationId xmlns:a16="http://schemas.microsoft.com/office/drawing/2014/main" id="{E0DE6A42-FF88-4A65-AFA4-1D14781B6C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4" name="Oval 56">
              <a:extLst>
                <a:ext uri="{FF2B5EF4-FFF2-40B4-BE49-F238E27FC236}">
                  <a16:creationId xmlns:a16="http://schemas.microsoft.com/office/drawing/2014/main" id="{26352A29-EE81-4851-88C1-931846B81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5" name="Oval 57">
              <a:extLst>
                <a:ext uri="{FF2B5EF4-FFF2-40B4-BE49-F238E27FC236}">
                  <a16:creationId xmlns:a16="http://schemas.microsoft.com/office/drawing/2014/main" id="{A635BA15-E26D-4AAE-BA80-5AB1186FF9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6" name="Oval 58">
              <a:extLst>
                <a:ext uri="{FF2B5EF4-FFF2-40B4-BE49-F238E27FC236}">
                  <a16:creationId xmlns:a16="http://schemas.microsoft.com/office/drawing/2014/main" id="{F66D08A9-9C33-4A5E-A1C3-50C43FA293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7" name="Oval 59">
              <a:extLst>
                <a:ext uri="{FF2B5EF4-FFF2-40B4-BE49-F238E27FC236}">
                  <a16:creationId xmlns:a16="http://schemas.microsoft.com/office/drawing/2014/main" id="{A85F5888-F29E-489E-8286-0B2AE293A4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8" name="Oval 60">
              <a:extLst>
                <a:ext uri="{FF2B5EF4-FFF2-40B4-BE49-F238E27FC236}">
                  <a16:creationId xmlns:a16="http://schemas.microsoft.com/office/drawing/2014/main" id="{66C561D4-F0F9-45EE-97C3-7F2A58A1E4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69" name="Oval 61">
              <a:extLst>
                <a:ext uri="{FF2B5EF4-FFF2-40B4-BE49-F238E27FC236}">
                  <a16:creationId xmlns:a16="http://schemas.microsoft.com/office/drawing/2014/main" id="{05CFF7B7-DFCD-4963-A617-B167E48B79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0" name="Oval 62">
              <a:extLst>
                <a:ext uri="{FF2B5EF4-FFF2-40B4-BE49-F238E27FC236}">
                  <a16:creationId xmlns:a16="http://schemas.microsoft.com/office/drawing/2014/main" id="{FD4DE1B0-8E67-47E0-A9D8-B105015977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1" name="Oval 63">
              <a:extLst>
                <a:ext uri="{FF2B5EF4-FFF2-40B4-BE49-F238E27FC236}">
                  <a16:creationId xmlns:a16="http://schemas.microsoft.com/office/drawing/2014/main" id="{37A086A0-4F22-46F2-801C-4BA8FCC59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2" name="Oval 64">
              <a:extLst>
                <a:ext uri="{FF2B5EF4-FFF2-40B4-BE49-F238E27FC236}">
                  <a16:creationId xmlns:a16="http://schemas.microsoft.com/office/drawing/2014/main" id="{3F4302CF-1C9F-4FF4-9B42-70F7D5E7B1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3" name="Oval 65">
              <a:extLst>
                <a:ext uri="{FF2B5EF4-FFF2-40B4-BE49-F238E27FC236}">
                  <a16:creationId xmlns:a16="http://schemas.microsoft.com/office/drawing/2014/main" id="{027B6421-D03F-4894-AB8D-66F8D61494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4" name="Oval 66">
              <a:extLst>
                <a:ext uri="{FF2B5EF4-FFF2-40B4-BE49-F238E27FC236}">
                  <a16:creationId xmlns:a16="http://schemas.microsoft.com/office/drawing/2014/main" id="{8F5B996C-1094-4FC4-8F2D-C5A08A5E9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5" name="Oval 67">
              <a:extLst>
                <a:ext uri="{FF2B5EF4-FFF2-40B4-BE49-F238E27FC236}">
                  <a16:creationId xmlns:a16="http://schemas.microsoft.com/office/drawing/2014/main" id="{F5A9E9E7-BFBA-4382-87F6-C9545488BE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6" name="Oval 68">
              <a:extLst>
                <a:ext uri="{FF2B5EF4-FFF2-40B4-BE49-F238E27FC236}">
                  <a16:creationId xmlns:a16="http://schemas.microsoft.com/office/drawing/2014/main" id="{D3A7D561-0C2B-4FF5-A8BB-39A4003D6A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7" name="Oval 69">
              <a:extLst>
                <a:ext uri="{FF2B5EF4-FFF2-40B4-BE49-F238E27FC236}">
                  <a16:creationId xmlns:a16="http://schemas.microsoft.com/office/drawing/2014/main" id="{041F8AF7-BC35-42B4-A44C-05442CC675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8" name="Oval 70">
              <a:extLst>
                <a:ext uri="{FF2B5EF4-FFF2-40B4-BE49-F238E27FC236}">
                  <a16:creationId xmlns:a16="http://schemas.microsoft.com/office/drawing/2014/main" id="{3AA28E49-041A-4705-AD0A-0609AC231C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4279" name="Oval 71">
              <a:extLst>
                <a:ext uri="{FF2B5EF4-FFF2-40B4-BE49-F238E27FC236}">
                  <a16:creationId xmlns:a16="http://schemas.microsoft.com/office/drawing/2014/main" id="{55B16D12-DCB2-4BED-AB70-203FA5318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94280" name="Text Box 72">
            <a:extLst>
              <a:ext uri="{FF2B5EF4-FFF2-40B4-BE49-F238E27FC236}">
                <a16:creationId xmlns:a16="http://schemas.microsoft.com/office/drawing/2014/main" id="{94321C82-7F7E-4BA2-986A-EBE3F34E9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565276"/>
            <a:ext cx="7204075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Approach: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Recursively split space in half, in such a way that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of points in each half is roughly equal.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4281" name="Line 73">
            <a:extLst>
              <a:ext uri="{FF2B5EF4-FFF2-40B4-BE49-F238E27FC236}">
                <a16:creationId xmlns:a16="http://schemas.microsoft.com/office/drawing/2014/main" id="{C7AC7740-0BD1-41F9-908B-5C57A1C5C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828800"/>
            <a:ext cx="2819400" cy="3581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4282" name="Line 74">
            <a:extLst>
              <a:ext uri="{FF2B5EF4-FFF2-40B4-BE49-F238E27FC236}">
                <a16:creationId xmlns:a16="http://schemas.microsoft.com/office/drawing/2014/main" id="{84CF6CEA-2F0C-4A5B-9C4B-9D253F6E59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1905000"/>
            <a:ext cx="1828800" cy="1905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DD481E5A-ADF0-46D3-97F5-19EC448D5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BSP Tree</a:t>
            </a:r>
          </a:p>
        </p:txBody>
      </p:sp>
      <p:grpSp>
        <p:nvGrpSpPr>
          <p:cNvPr id="95235" name="Group 3">
            <a:extLst>
              <a:ext uri="{FF2B5EF4-FFF2-40B4-BE49-F238E27FC236}">
                <a16:creationId xmlns:a16="http://schemas.microsoft.com/office/drawing/2014/main" id="{58D7C023-29F4-4EC6-B445-34C1526C1307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905000"/>
            <a:ext cx="6477000" cy="3429000"/>
            <a:chOff x="912" y="1200"/>
            <a:chExt cx="4080" cy="2160"/>
          </a:xfrm>
        </p:grpSpPr>
        <p:sp>
          <p:nvSpPr>
            <p:cNvPr id="95236" name="Oval 4">
              <a:extLst>
                <a:ext uri="{FF2B5EF4-FFF2-40B4-BE49-F238E27FC236}">
                  <a16:creationId xmlns:a16="http://schemas.microsoft.com/office/drawing/2014/main" id="{79C79969-8ADA-4F26-9947-E4D68FEFC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2EEAC0EB-6185-4161-B68C-0501CA8C2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38" name="Oval 6">
              <a:extLst>
                <a:ext uri="{FF2B5EF4-FFF2-40B4-BE49-F238E27FC236}">
                  <a16:creationId xmlns:a16="http://schemas.microsoft.com/office/drawing/2014/main" id="{9050504B-7B64-43F1-BD69-3146FEC1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39" name="Oval 7">
              <a:extLst>
                <a:ext uri="{FF2B5EF4-FFF2-40B4-BE49-F238E27FC236}">
                  <a16:creationId xmlns:a16="http://schemas.microsoft.com/office/drawing/2014/main" id="{68F2E93D-2476-48EA-8415-2BBA46EA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0" name="Oval 8">
              <a:extLst>
                <a:ext uri="{FF2B5EF4-FFF2-40B4-BE49-F238E27FC236}">
                  <a16:creationId xmlns:a16="http://schemas.microsoft.com/office/drawing/2014/main" id="{3BCF58C5-EB11-4179-987B-F2CF6A48F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1" name="Oval 9">
              <a:extLst>
                <a:ext uri="{FF2B5EF4-FFF2-40B4-BE49-F238E27FC236}">
                  <a16:creationId xmlns:a16="http://schemas.microsoft.com/office/drawing/2014/main" id="{BF0AE36D-14B9-43C9-B40B-3CC61DDB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2" name="Oval 10">
              <a:extLst>
                <a:ext uri="{FF2B5EF4-FFF2-40B4-BE49-F238E27FC236}">
                  <a16:creationId xmlns:a16="http://schemas.microsoft.com/office/drawing/2014/main" id="{DC9C9335-DA8D-45DC-8577-D6B03D553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3" name="Oval 11">
              <a:extLst>
                <a:ext uri="{FF2B5EF4-FFF2-40B4-BE49-F238E27FC236}">
                  <a16:creationId xmlns:a16="http://schemas.microsoft.com/office/drawing/2014/main" id="{66C20439-2D6D-48F4-97EA-BC632AC20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4" name="Oval 12">
              <a:extLst>
                <a:ext uri="{FF2B5EF4-FFF2-40B4-BE49-F238E27FC236}">
                  <a16:creationId xmlns:a16="http://schemas.microsoft.com/office/drawing/2014/main" id="{076965E3-1CAC-43BE-92CB-C846395D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5" name="Oval 13">
              <a:extLst>
                <a:ext uri="{FF2B5EF4-FFF2-40B4-BE49-F238E27FC236}">
                  <a16:creationId xmlns:a16="http://schemas.microsoft.com/office/drawing/2014/main" id="{4345700F-B77A-43C9-A3CA-20EEB5955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9AEF25BF-59FF-49AD-9F88-F1C0848CD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7" name="Oval 15">
              <a:extLst>
                <a:ext uri="{FF2B5EF4-FFF2-40B4-BE49-F238E27FC236}">
                  <a16:creationId xmlns:a16="http://schemas.microsoft.com/office/drawing/2014/main" id="{6534C1D7-3B42-49AB-A321-476C44309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8" name="Oval 16">
              <a:extLst>
                <a:ext uri="{FF2B5EF4-FFF2-40B4-BE49-F238E27FC236}">
                  <a16:creationId xmlns:a16="http://schemas.microsoft.com/office/drawing/2014/main" id="{0BFBB714-1E10-40A3-9DBF-BD64E1B9C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49" name="Oval 17">
              <a:extLst>
                <a:ext uri="{FF2B5EF4-FFF2-40B4-BE49-F238E27FC236}">
                  <a16:creationId xmlns:a16="http://schemas.microsoft.com/office/drawing/2014/main" id="{D307BF23-2570-4200-AA2F-B2ABA77B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0" name="Oval 18">
              <a:extLst>
                <a:ext uri="{FF2B5EF4-FFF2-40B4-BE49-F238E27FC236}">
                  <a16:creationId xmlns:a16="http://schemas.microsoft.com/office/drawing/2014/main" id="{0755DF8E-DAAD-4359-A2E9-2C9F9B7DF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1" name="Oval 19">
              <a:extLst>
                <a:ext uri="{FF2B5EF4-FFF2-40B4-BE49-F238E27FC236}">
                  <a16:creationId xmlns:a16="http://schemas.microsoft.com/office/drawing/2014/main" id="{92512581-3B9A-404D-98D4-E0B210CD2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2" name="Oval 20">
              <a:extLst>
                <a:ext uri="{FF2B5EF4-FFF2-40B4-BE49-F238E27FC236}">
                  <a16:creationId xmlns:a16="http://schemas.microsoft.com/office/drawing/2014/main" id="{10F351BD-CA84-46DC-AEF3-9C8C3823D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3" name="Oval 21">
              <a:extLst>
                <a:ext uri="{FF2B5EF4-FFF2-40B4-BE49-F238E27FC236}">
                  <a16:creationId xmlns:a16="http://schemas.microsoft.com/office/drawing/2014/main" id="{4B019F88-5EF7-4077-A7D4-532D9B173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4" name="Oval 22">
              <a:extLst>
                <a:ext uri="{FF2B5EF4-FFF2-40B4-BE49-F238E27FC236}">
                  <a16:creationId xmlns:a16="http://schemas.microsoft.com/office/drawing/2014/main" id="{7DAE3F4B-E527-4AFD-9E06-888C25185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5" name="Oval 23">
              <a:extLst>
                <a:ext uri="{FF2B5EF4-FFF2-40B4-BE49-F238E27FC236}">
                  <a16:creationId xmlns:a16="http://schemas.microsoft.com/office/drawing/2014/main" id="{277EEB79-477E-4B8A-8FDD-440AD096D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6" name="Oval 24">
              <a:extLst>
                <a:ext uri="{FF2B5EF4-FFF2-40B4-BE49-F238E27FC236}">
                  <a16:creationId xmlns:a16="http://schemas.microsoft.com/office/drawing/2014/main" id="{5C1D5A38-A084-4B29-B21A-7BD4690A0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7" name="Oval 25">
              <a:extLst>
                <a:ext uri="{FF2B5EF4-FFF2-40B4-BE49-F238E27FC236}">
                  <a16:creationId xmlns:a16="http://schemas.microsoft.com/office/drawing/2014/main" id="{3CBAA569-ED8A-495A-80E7-692417D22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8" name="Oval 26">
              <a:extLst>
                <a:ext uri="{FF2B5EF4-FFF2-40B4-BE49-F238E27FC236}">
                  <a16:creationId xmlns:a16="http://schemas.microsoft.com/office/drawing/2014/main" id="{23D581D6-D7FB-4EC9-ADC8-10D132374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59" name="Oval 27">
              <a:extLst>
                <a:ext uri="{FF2B5EF4-FFF2-40B4-BE49-F238E27FC236}">
                  <a16:creationId xmlns:a16="http://schemas.microsoft.com/office/drawing/2014/main" id="{E66F81F1-FFC7-41E0-9219-C53CCBF3E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0" name="Oval 28">
              <a:extLst>
                <a:ext uri="{FF2B5EF4-FFF2-40B4-BE49-F238E27FC236}">
                  <a16:creationId xmlns:a16="http://schemas.microsoft.com/office/drawing/2014/main" id="{192260CD-BE04-453A-8B23-C5C98F220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1" name="Oval 29">
              <a:extLst>
                <a:ext uri="{FF2B5EF4-FFF2-40B4-BE49-F238E27FC236}">
                  <a16:creationId xmlns:a16="http://schemas.microsoft.com/office/drawing/2014/main" id="{24ED48DB-7235-4566-BF21-CF27EA116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2" name="Oval 30">
              <a:extLst>
                <a:ext uri="{FF2B5EF4-FFF2-40B4-BE49-F238E27FC236}">
                  <a16:creationId xmlns:a16="http://schemas.microsoft.com/office/drawing/2014/main" id="{7917D894-5E06-436A-8E98-59603ACA4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3" name="Oval 31">
              <a:extLst>
                <a:ext uri="{FF2B5EF4-FFF2-40B4-BE49-F238E27FC236}">
                  <a16:creationId xmlns:a16="http://schemas.microsoft.com/office/drawing/2014/main" id="{8CD11682-60A3-4208-89D5-E32F640E9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4" name="Oval 32">
              <a:extLst>
                <a:ext uri="{FF2B5EF4-FFF2-40B4-BE49-F238E27FC236}">
                  <a16:creationId xmlns:a16="http://schemas.microsoft.com/office/drawing/2014/main" id="{CB752169-F4E2-4E15-8F43-87359504A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5" name="Oval 33">
              <a:extLst>
                <a:ext uri="{FF2B5EF4-FFF2-40B4-BE49-F238E27FC236}">
                  <a16:creationId xmlns:a16="http://schemas.microsoft.com/office/drawing/2014/main" id="{DCA6D696-1A7B-4F2C-B844-749ACA1F2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6" name="Oval 34">
              <a:extLst>
                <a:ext uri="{FF2B5EF4-FFF2-40B4-BE49-F238E27FC236}">
                  <a16:creationId xmlns:a16="http://schemas.microsoft.com/office/drawing/2014/main" id="{3ADC5248-C53A-4B29-869C-3397A524D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7" name="Oval 35">
              <a:extLst>
                <a:ext uri="{FF2B5EF4-FFF2-40B4-BE49-F238E27FC236}">
                  <a16:creationId xmlns:a16="http://schemas.microsoft.com/office/drawing/2014/main" id="{34DAFD30-00DB-483C-8DFF-DBD145BA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8" name="Oval 36">
              <a:extLst>
                <a:ext uri="{FF2B5EF4-FFF2-40B4-BE49-F238E27FC236}">
                  <a16:creationId xmlns:a16="http://schemas.microsoft.com/office/drawing/2014/main" id="{930077C8-E64D-40E3-9F3B-094F82D62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69" name="Oval 37">
              <a:extLst>
                <a:ext uri="{FF2B5EF4-FFF2-40B4-BE49-F238E27FC236}">
                  <a16:creationId xmlns:a16="http://schemas.microsoft.com/office/drawing/2014/main" id="{DB5E038A-BA3C-454E-BB51-967E832DA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0" name="Oval 38">
              <a:extLst>
                <a:ext uri="{FF2B5EF4-FFF2-40B4-BE49-F238E27FC236}">
                  <a16:creationId xmlns:a16="http://schemas.microsoft.com/office/drawing/2014/main" id="{B674AB24-A2C1-41C4-A810-3DBAB6C261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1" name="Oval 39">
              <a:extLst>
                <a:ext uri="{FF2B5EF4-FFF2-40B4-BE49-F238E27FC236}">
                  <a16:creationId xmlns:a16="http://schemas.microsoft.com/office/drawing/2014/main" id="{7891206A-3A58-40E2-A36E-E8EEF6AD7F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2" name="Oval 40">
              <a:extLst>
                <a:ext uri="{FF2B5EF4-FFF2-40B4-BE49-F238E27FC236}">
                  <a16:creationId xmlns:a16="http://schemas.microsoft.com/office/drawing/2014/main" id="{8FA38B8A-DC20-43AE-8906-AF9C5694B3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3" name="Oval 41">
              <a:extLst>
                <a:ext uri="{FF2B5EF4-FFF2-40B4-BE49-F238E27FC236}">
                  <a16:creationId xmlns:a16="http://schemas.microsoft.com/office/drawing/2014/main" id="{FD4BC73F-ADB9-48DE-B16C-5574AFE4A9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4" name="Oval 42">
              <a:extLst>
                <a:ext uri="{FF2B5EF4-FFF2-40B4-BE49-F238E27FC236}">
                  <a16:creationId xmlns:a16="http://schemas.microsoft.com/office/drawing/2014/main" id="{2AF1C489-3870-44BC-904F-4D6ED37E05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5" name="Oval 43">
              <a:extLst>
                <a:ext uri="{FF2B5EF4-FFF2-40B4-BE49-F238E27FC236}">
                  <a16:creationId xmlns:a16="http://schemas.microsoft.com/office/drawing/2014/main" id="{B165A247-8313-4564-82A8-A907E1D5F1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6" name="Oval 44">
              <a:extLst>
                <a:ext uri="{FF2B5EF4-FFF2-40B4-BE49-F238E27FC236}">
                  <a16:creationId xmlns:a16="http://schemas.microsoft.com/office/drawing/2014/main" id="{8A11EA84-7524-426E-9510-9170A809B9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7" name="Oval 45">
              <a:extLst>
                <a:ext uri="{FF2B5EF4-FFF2-40B4-BE49-F238E27FC236}">
                  <a16:creationId xmlns:a16="http://schemas.microsoft.com/office/drawing/2014/main" id="{F5D2658D-8DBF-4519-8C44-B6E9DB7685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8" name="Oval 46">
              <a:extLst>
                <a:ext uri="{FF2B5EF4-FFF2-40B4-BE49-F238E27FC236}">
                  <a16:creationId xmlns:a16="http://schemas.microsoft.com/office/drawing/2014/main" id="{B2E0D21C-BC8E-4450-AA14-2C5FEEE6AB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79" name="Oval 47">
              <a:extLst>
                <a:ext uri="{FF2B5EF4-FFF2-40B4-BE49-F238E27FC236}">
                  <a16:creationId xmlns:a16="http://schemas.microsoft.com/office/drawing/2014/main" id="{513F12B5-97F5-4F2C-8D0B-9E2EC35718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0" name="Oval 48">
              <a:extLst>
                <a:ext uri="{FF2B5EF4-FFF2-40B4-BE49-F238E27FC236}">
                  <a16:creationId xmlns:a16="http://schemas.microsoft.com/office/drawing/2014/main" id="{69BACC36-302F-4EAF-A5AC-053578C429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1" name="Oval 49">
              <a:extLst>
                <a:ext uri="{FF2B5EF4-FFF2-40B4-BE49-F238E27FC236}">
                  <a16:creationId xmlns:a16="http://schemas.microsoft.com/office/drawing/2014/main" id="{3F12F4C0-C76C-4747-BCE4-57CFF386E5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2" name="Oval 50">
              <a:extLst>
                <a:ext uri="{FF2B5EF4-FFF2-40B4-BE49-F238E27FC236}">
                  <a16:creationId xmlns:a16="http://schemas.microsoft.com/office/drawing/2014/main" id="{F4DF62E7-511A-42D9-BECE-E36EC6A5D8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3" name="Oval 51">
              <a:extLst>
                <a:ext uri="{FF2B5EF4-FFF2-40B4-BE49-F238E27FC236}">
                  <a16:creationId xmlns:a16="http://schemas.microsoft.com/office/drawing/2014/main" id="{49FC6923-6EAB-4022-ABC1-6E7EE808A5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4" name="Oval 52">
              <a:extLst>
                <a:ext uri="{FF2B5EF4-FFF2-40B4-BE49-F238E27FC236}">
                  <a16:creationId xmlns:a16="http://schemas.microsoft.com/office/drawing/2014/main" id="{6B4A497C-FA36-4E1D-919A-E4F4CE0092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5" name="Oval 53">
              <a:extLst>
                <a:ext uri="{FF2B5EF4-FFF2-40B4-BE49-F238E27FC236}">
                  <a16:creationId xmlns:a16="http://schemas.microsoft.com/office/drawing/2014/main" id="{15C90009-7EA5-4EF6-B498-C72682C57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6" name="Oval 54">
              <a:extLst>
                <a:ext uri="{FF2B5EF4-FFF2-40B4-BE49-F238E27FC236}">
                  <a16:creationId xmlns:a16="http://schemas.microsoft.com/office/drawing/2014/main" id="{3C7E303A-3F90-4F57-89B8-D59413E488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7" name="Oval 55">
              <a:extLst>
                <a:ext uri="{FF2B5EF4-FFF2-40B4-BE49-F238E27FC236}">
                  <a16:creationId xmlns:a16="http://schemas.microsoft.com/office/drawing/2014/main" id="{FD2D4921-726B-4B4C-9947-DBFCBCBC9A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8" name="Oval 56">
              <a:extLst>
                <a:ext uri="{FF2B5EF4-FFF2-40B4-BE49-F238E27FC236}">
                  <a16:creationId xmlns:a16="http://schemas.microsoft.com/office/drawing/2014/main" id="{010DD5D8-5166-4DF5-93F6-9040959AF8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89" name="Oval 57">
              <a:extLst>
                <a:ext uri="{FF2B5EF4-FFF2-40B4-BE49-F238E27FC236}">
                  <a16:creationId xmlns:a16="http://schemas.microsoft.com/office/drawing/2014/main" id="{CE2D98AB-5493-4C18-A1FD-0B9B41B610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0" name="Oval 58">
              <a:extLst>
                <a:ext uri="{FF2B5EF4-FFF2-40B4-BE49-F238E27FC236}">
                  <a16:creationId xmlns:a16="http://schemas.microsoft.com/office/drawing/2014/main" id="{2945DDD7-9F1C-48A0-AAC3-769A241BCD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1" name="Oval 59">
              <a:extLst>
                <a:ext uri="{FF2B5EF4-FFF2-40B4-BE49-F238E27FC236}">
                  <a16:creationId xmlns:a16="http://schemas.microsoft.com/office/drawing/2014/main" id="{6F0A99FD-7532-41F4-A24E-9BE4C36A67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2" name="Oval 60">
              <a:extLst>
                <a:ext uri="{FF2B5EF4-FFF2-40B4-BE49-F238E27FC236}">
                  <a16:creationId xmlns:a16="http://schemas.microsoft.com/office/drawing/2014/main" id="{739AFDDD-0179-4777-B1FF-50AA10DD31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3" name="Oval 61">
              <a:extLst>
                <a:ext uri="{FF2B5EF4-FFF2-40B4-BE49-F238E27FC236}">
                  <a16:creationId xmlns:a16="http://schemas.microsoft.com/office/drawing/2014/main" id="{0F72164C-011E-46CC-AC14-A8634C3985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4" name="Oval 62">
              <a:extLst>
                <a:ext uri="{FF2B5EF4-FFF2-40B4-BE49-F238E27FC236}">
                  <a16:creationId xmlns:a16="http://schemas.microsoft.com/office/drawing/2014/main" id="{3C230465-28A9-4D68-BEEE-0DD0B41813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5" name="Oval 63">
              <a:extLst>
                <a:ext uri="{FF2B5EF4-FFF2-40B4-BE49-F238E27FC236}">
                  <a16:creationId xmlns:a16="http://schemas.microsoft.com/office/drawing/2014/main" id="{220A562D-2109-43A3-B067-B1D26090B5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6" name="Oval 64">
              <a:extLst>
                <a:ext uri="{FF2B5EF4-FFF2-40B4-BE49-F238E27FC236}">
                  <a16:creationId xmlns:a16="http://schemas.microsoft.com/office/drawing/2014/main" id="{BA60BA73-EEC4-44EE-B4B7-6AEBC35B8B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7" name="Oval 65">
              <a:extLst>
                <a:ext uri="{FF2B5EF4-FFF2-40B4-BE49-F238E27FC236}">
                  <a16:creationId xmlns:a16="http://schemas.microsoft.com/office/drawing/2014/main" id="{DE1BE143-DA1E-4F73-BE6E-B91CA6BD61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8" name="Oval 66">
              <a:extLst>
                <a:ext uri="{FF2B5EF4-FFF2-40B4-BE49-F238E27FC236}">
                  <a16:creationId xmlns:a16="http://schemas.microsoft.com/office/drawing/2014/main" id="{0A2DDFAB-7FC1-4D6F-981B-2FC8FDDFE2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299" name="Oval 67">
              <a:extLst>
                <a:ext uri="{FF2B5EF4-FFF2-40B4-BE49-F238E27FC236}">
                  <a16:creationId xmlns:a16="http://schemas.microsoft.com/office/drawing/2014/main" id="{141EFF67-24E9-4568-806A-A5EBA5D823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300" name="Oval 68">
              <a:extLst>
                <a:ext uri="{FF2B5EF4-FFF2-40B4-BE49-F238E27FC236}">
                  <a16:creationId xmlns:a16="http://schemas.microsoft.com/office/drawing/2014/main" id="{21E42EB3-7A6A-4D16-B69A-322B03B7AB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301" name="Oval 69">
              <a:extLst>
                <a:ext uri="{FF2B5EF4-FFF2-40B4-BE49-F238E27FC236}">
                  <a16:creationId xmlns:a16="http://schemas.microsoft.com/office/drawing/2014/main" id="{3E561674-12FB-4E1A-8ED8-F3E1F9B0FE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302" name="Oval 70">
              <a:extLst>
                <a:ext uri="{FF2B5EF4-FFF2-40B4-BE49-F238E27FC236}">
                  <a16:creationId xmlns:a16="http://schemas.microsoft.com/office/drawing/2014/main" id="{D8108ED1-B23D-4FAC-8283-673704DF7C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5303" name="Oval 71">
              <a:extLst>
                <a:ext uri="{FF2B5EF4-FFF2-40B4-BE49-F238E27FC236}">
                  <a16:creationId xmlns:a16="http://schemas.microsoft.com/office/drawing/2014/main" id="{346A0216-D98C-41BD-9632-611B9D31CB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95304" name="Text Box 72">
            <a:extLst>
              <a:ext uri="{FF2B5EF4-FFF2-40B4-BE49-F238E27FC236}">
                <a16:creationId xmlns:a16="http://schemas.microsoft.com/office/drawing/2014/main" id="{E4420412-A8F7-4520-B946-E4842BF0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565276"/>
            <a:ext cx="7204075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Approach: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Recursively split space in half, in such a way that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number of points in each half is roughly equal.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5305" name="Line 73">
            <a:extLst>
              <a:ext uri="{FF2B5EF4-FFF2-40B4-BE49-F238E27FC236}">
                <a16:creationId xmlns:a16="http://schemas.microsoft.com/office/drawing/2014/main" id="{B1734796-9FBC-4728-BC62-EB5119D96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828800"/>
            <a:ext cx="2819400" cy="3581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5306" name="Line 74">
            <a:extLst>
              <a:ext uri="{FF2B5EF4-FFF2-40B4-BE49-F238E27FC236}">
                <a16:creationId xmlns:a16="http://schemas.microsoft.com/office/drawing/2014/main" id="{D39D1FF7-7990-4C7E-B140-9A90B2BAC6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1905000"/>
            <a:ext cx="1828800" cy="19050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5307" name="Line 75">
            <a:extLst>
              <a:ext uri="{FF2B5EF4-FFF2-40B4-BE49-F238E27FC236}">
                <a16:creationId xmlns:a16="http://schemas.microsoft.com/office/drawing/2014/main" id="{102262CD-00BA-4563-BFDF-C6EAE63D27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1676400"/>
            <a:ext cx="76200" cy="373380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2834051-E3A7-4F60-B4D1-6009713CD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BSP Tree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DCCC47AF-44BF-44B0-86A1-BF6A6E891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Recursively divide set of points using planes positioned that split the point set roughly in half.</a:t>
            </a:r>
          </a:p>
          <a:p>
            <a:r>
              <a:rPr lang="en-US" altLang="en-US"/>
              <a:t>Stop recursively dividing when set is empty, or set is smaller than threshold M, or maximum tree depth is reached. 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85" name="Line 81">
            <a:extLst>
              <a:ext uri="{FF2B5EF4-FFF2-40B4-BE49-F238E27FC236}">
                <a16:creationId xmlns:a16="http://schemas.microsoft.com/office/drawing/2014/main" id="{58885D0E-32D9-4711-BCEC-80C402DAD2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0574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86" name="Line 82">
            <a:extLst>
              <a:ext uri="{FF2B5EF4-FFF2-40B4-BE49-F238E27FC236}">
                <a16:creationId xmlns:a16="http://schemas.microsoft.com/office/drawing/2014/main" id="{C656F800-63A8-40F1-BA00-64237C3D8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0574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0FA11D0F-7FF3-4571-9286-8A136C07B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BSP Tree</a:t>
            </a:r>
          </a:p>
        </p:txBody>
      </p:sp>
      <p:sp>
        <p:nvSpPr>
          <p:cNvPr id="98376" name="Text Box 72">
            <a:extLst>
              <a:ext uri="{FF2B5EF4-FFF2-40B4-BE49-F238E27FC236}">
                <a16:creationId xmlns:a16="http://schemas.microsoft.com/office/drawing/2014/main" id="{B9687171-B8D4-4AAA-9406-05E752384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565275"/>
            <a:ext cx="1189038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Result: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98307" name="Group 3">
            <a:extLst>
              <a:ext uri="{FF2B5EF4-FFF2-40B4-BE49-F238E27FC236}">
                <a16:creationId xmlns:a16="http://schemas.microsoft.com/office/drawing/2014/main" id="{34E6E69A-747D-4B19-AACC-ACBB2747A5B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06651"/>
            <a:ext cx="3962400" cy="1820863"/>
            <a:chOff x="912" y="1200"/>
            <a:chExt cx="4080" cy="2160"/>
          </a:xfrm>
        </p:grpSpPr>
        <p:sp>
          <p:nvSpPr>
            <p:cNvPr id="98308" name="Oval 4">
              <a:extLst>
                <a:ext uri="{FF2B5EF4-FFF2-40B4-BE49-F238E27FC236}">
                  <a16:creationId xmlns:a16="http://schemas.microsoft.com/office/drawing/2014/main" id="{344BEE62-2EFA-447B-B403-D232BAFEC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09" name="Oval 5">
              <a:extLst>
                <a:ext uri="{FF2B5EF4-FFF2-40B4-BE49-F238E27FC236}">
                  <a16:creationId xmlns:a16="http://schemas.microsoft.com/office/drawing/2014/main" id="{DCADEC96-BF14-4E86-AC4B-1D31697F3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0" name="Oval 6">
              <a:extLst>
                <a:ext uri="{FF2B5EF4-FFF2-40B4-BE49-F238E27FC236}">
                  <a16:creationId xmlns:a16="http://schemas.microsoft.com/office/drawing/2014/main" id="{F2A3B74A-380A-4D90-8BC4-894C83B6C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1" name="Oval 7">
              <a:extLst>
                <a:ext uri="{FF2B5EF4-FFF2-40B4-BE49-F238E27FC236}">
                  <a16:creationId xmlns:a16="http://schemas.microsoft.com/office/drawing/2014/main" id="{431B1543-0336-441D-9CBC-CE28A54E7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2" name="Oval 8">
              <a:extLst>
                <a:ext uri="{FF2B5EF4-FFF2-40B4-BE49-F238E27FC236}">
                  <a16:creationId xmlns:a16="http://schemas.microsoft.com/office/drawing/2014/main" id="{11F7B789-A997-4A78-AF8B-8F287C4D0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3" name="Oval 9">
              <a:extLst>
                <a:ext uri="{FF2B5EF4-FFF2-40B4-BE49-F238E27FC236}">
                  <a16:creationId xmlns:a16="http://schemas.microsoft.com/office/drawing/2014/main" id="{57F406B8-AA2A-4661-9EA1-867F729CC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4" name="Oval 10">
              <a:extLst>
                <a:ext uri="{FF2B5EF4-FFF2-40B4-BE49-F238E27FC236}">
                  <a16:creationId xmlns:a16="http://schemas.microsoft.com/office/drawing/2014/main" id="{7A4AD16C-A082-49DE-A0D8-D5A5F75E4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5" name="Oval 11">
              <a:extLst>
                <a:ext uri="{FF2B5EF4-FFF2-40B4-BE49-F238E27FC236}">
                  <a16:creationId xmlns:a16="http://schemas.microsoft.com/office/drawing/2014/main" id="{85615D22-0DA9-47B1-92A3-F62144AE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6" name="Oval 12">
              <a:extLst>
                <a:ext uri="{FF2B5EF4-FFF2-40B4-BE49-F238E27FC236}">
                  <a16:creationId xmlns:a16="http://schemas.microsoft.com/office/drawing/2014/main" id="{F11AB861-B8CF-4C7B-9901-8FF7FEB3D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7" name="Oval 13">
              <a:extLst>
                <a:ext uri="{FF2B5EF4-FFF2-40B4-BE49-F238E27FC236}">
                  <a16:creationId xmlns:a16="http://schemas.microsoft.com/office/drawing/2014/main" id="{7B512B67-3F6C-40F0-93A7-134500B18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8" name="Oval 14">
              <a:extLst>
                <a:ext uri="{FF2B5EF4-FFF2-40B4-BE49-F238E27FC236}">
                  <a16:creationId xmlns:a16="http://schemas.microsoft.com/office/drawing/2014/main" id="{71B9AD94-EA57-4E04-B067-F906A58E5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19" name="Oval 15">
              <a:extLst>
                <a:ext uri="{FF2B5EF4-FFF2-40B4-BE49-F238E27FC236}">
                  <a16:creationId xmlns:a16="http://schemas.microsoft.com/office/drawing/2014/main" id="{37F82328-B954-471C-84B2-712AD7C49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0" name="Oval 16">
              <a:extLst>
                <a:ext uri="{FF2B5EF4-FFF2-40B4-BE49-F238E27FC236}">
                  <a16:creationId xmlns:a16="http://schemas.microsoft.com/office/drawing/2014/main" id="{3B148484-935C-4377-9E85-929D5F25A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1" name="Oval 17">
              <a:extLst>
                <a:ext uri="{FF2B5EF4-FFF2-40B4-BE49-F238E27FC236}">
                  <a16:creationId xmlns:a16="http://schemas.microsoft.com/office/drawing/2014/main" id="{8EAEFB3E-F863-4BC8-AC63-5FB686A32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2" name="Oval 18">
              <a:extLst>
                <a:ext uri="{FF2B5EF4-FFF2-40B4-BE49-F238E27FC236}">
                  <a16:creationId xmlns:a16="http://schemas.microsoft.com/office/drawing/2014/main" id="{D3C43CA0-0682-4C14-BD17-5F50C846A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3" name="Oval 19">
              <a:extLst>
                <a:ext uri="{FF2B5EF4-FFF2-40B4-BE49-F238E27FC236}">
                  <a16:creationId xmlns:a16="http://schemas.microsoft.com/office/drawing/2014/main" id="{843D95CC-57CE-4994-B1C3-B8AE2EAD7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4" name="Oval 20">
              <a:extLst>
                <a:ext uri="{FF2B5EF4-FFF2-40B4-BE49-F238E27FC236}">
                  <a16:creationId xmlns:a16="http://schemas.microsoft.com/office/drawing/2014/main" id="{36F1FA65-EF2B-43C5-A373-95E2B0986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5" name="Oval 21">
              <a:extLst>
                <a:ext uri="{FF2B5EF4-FFF2-40B4-BE49-F238E27FC236}">
                  <a16:creationId xmlns:a16="http://schemas.microsoft.com/office/drawing/2014/main" id="{E92AC351-A1B2-4965-93DF-3C0F1DD71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6" name="Oval 22">
              <a:extLst>
                <a:ext uri="{FF2B5EF4-FFF2-40B4-BE49-F238E27FC236}">
                  <a16:creationId xmlns:a16="http://schemas.microsoft.com/office/drawing/2014/main" id="{38B1AC77-2405-4D1A-8A98-9DD87A290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7" name="Oval 23">
              <a:extLst>
                <a:ext uri="{FF2B5EF4-FFF2-40B4-BE49-F238E27FC236}">
                  <a16:creationId xmlns:a16="http://schemas.microsoft.com/office/drawing/2014/main" id="{A9D42C75-1FBC-4270-9F3F-F974038D2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8" name="Oval 24">
              <a:extLst>
                <a:ext uri="{FF2B5EF4-FFF2-40B4-BE49-F238E27FC236}">
                  <a16:creationId xmlns:a16="http://schemas.microsoft.com/office/drawing/2014/main" id="{39D49921-6EBD-4054-AF6A-3968C8E76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29" name="Oval 25">
              <a:extLst>
                <a:ext uri="{FF2B5EF4-FFF2-40B4-BE49-F238E27FC236}">
                  <a16:creationId xmlns:a16="http://schemas.microsoft.com/office/drawing/2014/main" id="{51EE54EA-DB02-441B-8BD2-71BA69FC7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0" name="Oval 26">
              <a:extLst>
                <a:ext uri="{FF2B5EF4-FFF2-40B4-BE49-F238E27FC236}">
                  <a16:creationId xmlns:a16="http://schemas.microsoft.com/office/drawing/2014/main" id="{8A28FB35-63B8-464C-A944-DDF0A330D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1" name="Oval 27">
              <a:extLst>
                <a:ext uri="{FF2B5EF4-FFF2-40B4-BE49-F238E27FC236}">
                  <a16:creationId xmlns:a16="http://schemas.microsoft.com/office/drawing/2014/main" id="{17985E29-C72D-4C64-A24C-59D601AC9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2" name="Oval 28">
              <a:extLst>
                <a:ext uri="{FF2B5EF4-FFF2-40B4-BE49-F238E27FC236}">
                  <a16:creationId xmlns:a16="http://schemas.microsoft.com/office/drawing/2014/main" id="{7E1EFF6D-BDCA-4399-B623-B9F44036B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3" name="Oval 29">
              <a:extLst>
                <a:ext uri="{FF2B5EF4-FFF2-40B4-BE49-F238E27FC236}">
                  <a16:creationId xmlns:a16="http://schemas.microsoft.com/office/drawing/2014/main" id="{CB2E6CE0-F320-4A92-92CF-105F83AB4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4" name="Oval 30">
              <a:extLst>
                <a:ext uri="{FF2B5EF4-FFF2-40B4-BE49-F238E27FC236}">
                  <a16:creationId xmlns:a16="http://schemas.microsoft.com/office/drawing/2014/main" id="{D336BAB6-76BD-4413-BB42-4C8A0ACB1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5" name="Oval 31">
              <a:extLst>
                <a:ext uri="{FF2B5EF4-FFF2-40B4-BE49-F238E27FC236}">
                  <a16:creationId xmlns:a16="http://schemas.microsoft.com/office/drawing/2014/main" id="{CBDC5BA9-A26D-49B7-B4D7-739720117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6" name="Oval 32">
              <a:extLst>
                <a:ext uri="{FF2B5EF4-FFF2-40B4-BE49-F238E27FC236}">
                  <a16:creationId xmlns:a16="http://schemas.microsoft.com/office/drawing/2014/main" id="{ADEA6D5E-EAD0-4366-9331-9077F8B6F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7" name="Oval 33">
              <a:extLst>
                <a:ext uri="{FF2B5EF4-FFF2-40B4-BE49-F238E27FC236}">
                  <a16:creationId xmlns:a16="http://schemas.microsoft.com/office/drawing/2014/main" id="{4E08388A-E2F3-4F62-94CE-62E3FD904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8" name="Oval 34">
              <a:extLst>
                <a:ext uri="{FF2B5EF4-FFF2-40B4-BE49-F238E27FC236}">
                  <a16:creationId xmlns:a16="http://schemas.microsoft.com/office/drawing/2014/main" id="{1F33251F-372B-441C-87DD-A32975152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39" name="Oval 35">
              <a:extLst>
                <a:ext uri="{FF2B5EF4-FFF2-40B4-BE49-F238E27FC236}">
                  <a16:creationId xmlns:a16="http://schemas.microsoft.com/office/drawing/2014/main" id="{504D8344-3BC0-4B29-9511-B4ACFFEDF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0" name="Oval 36">
              <a:extLst>
                <a:ext uri="{FF2B5EF4-FFF2-40B4-BE49-F238E27FC236}">
                  <a16:creationId xmlns:a16="http://schemas.microsoft.com/office/drawing/2014/main" id="{E297C235-71B8-4376-AC8A-711C7D40E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1" name="Oval 37">
              <a:extLst>
                <a:ext uri="{FF2B5EF4-FFF2-40B4-BE49-F238E27FC236}">
                  <a16:creationId xmlns:a16="http://schemas.microsoft.com/office/drawing/2014/main" id="{DBEC8F65-229F-45F6-B4BA-D542B76E3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2" name="Oval 38">
              <a:extLst>
                <a:ext uri="{FF2B5EF4-FFF2-40B4-BE49-F238E27FC236}">
                  <a16:creationId xmlns:a16="http://schemas.microsoft.com/office/drawing/2014/main" id="{E2C5ED48-622F-4119-9B98-7A92F19E7D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3" name="Oval 39">
              <a:extLst>
                <a:ext uri="{FF2B5EF4-FFF2-40B4-BE49-F238E27FC236}">
                  <a16:creationId xmlns:a16="http://schemas.microsoft.com/office/drawing/2014/main" id="{718DA65F-6C4B-4934-BBED-31A81BBB87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4" name="Oval 40">
              <a:extLst>
                <a:ext uri="{FF2B5EF4-FFF2-40B4-BE49-F238E27FC236}">
                  <a16:creationId xmlns:a16="http://schemas.microsoft.com/office/drawing/2014/main" id="{04348CC5-5ACB-4310-9CE0-F00F1A9443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5" name="Oval 41">
              <a:extLst>
                <a:ext uri="{FF2B5EF4-FFF2-40B4-BE49-F238E27FC236}">
                  <a16:creationId xmlns:a16="http://schemas.microsoft.com/office/drawing/2014/main" id="{D0FDCA2F-162F-4483-925B-E56D75E27B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6" name="Oval 42">
              <a:extLst>
                <a:ext uri="{FF2B5EF4-FFF2-40B4-BE49-F238E27FC236}">
                  <a16:creationId xmlns:a16="http://schemas.microsoft.com/office/drawing/2014/main" id="{9E08EAB6-3FD1-4609-8FC5-4A85EE1FBA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7" name="Oval 43">
              <a:extLst>
                <a:ext uri="{FF2B5EF4-FFF2-40B4-BE49-F238E27FC236}">
                  <a16:creationId xmlns:a16="http://schemas.microsoft.com/office/drawing/2014/main" id="{33E769B1-ACB4-4453-9349-07DBFF56D0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8" name="Oval 44">
              <a:extLst>
                <a:ext uri="{FF2B5EF4-FFF2-40B4-BE49-F238E27FC236}">
                  <a16:creationId xmlns:a16="http://schemas.microsoft.com/office/drawing/2014/main" id="{6D52F94C-794E-4E11-950E-4F26B71A6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49" name="Oval 45">
              <a:extLst>
                <a:ext uri="{FF2B5EF4-FFF2-40B4-BE49-F238E27FC236}">
                  <a16:creationId xmlns:a16="http://schemas.microsoft.com/office/drawing/2014/main" id="{84489F1E-0404-4AC2-B7D4-FAE8923C39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0" name="Oval 46">
              <a:extLst>
                <a:ext uri="{FF2B5EF4-FFF2-40B4-BE49-F238E27FC236}">
                  <a16:creationId xmlns:a16="http://schemas.microsoft.com/office/drawing/2014/main" id="{9924A160-7434-4328-ABA6-FC118F40F7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1" name="Oval 47">
              <a:extLst>
                <a:ext uri="{FF2B5EF4-FFF2-40B4-BE49-F238E27FC236}">
                  <a16:creationId xmlns:a16="http://schemas.microsoft.com/office/drawing/2014/main" id="{0D4B16BE-D349-4BF5-A939-045D037D7D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2" name="Oval 48">
              <a:extLst>
                <a:ext uri="{FF2B5EF4-FFF2-40B4-BE49-F238E27FC236}">
                  <a16:creationId xmlns:a16="http://schemas.microsoft.com/office/drawing/2014/main" id="{4DCFF9E2-6E4F-43B5-B18A-403FE3E452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3" name="Oval 49">
              <a:extLst>
                <a:ext uri="{FF2B5EF4-FFF2-40B4-BE49-F238E27FC236}">
                  <a16:creationId xmlns:a16="http://schemas.microsoft.com/office/drawing/2014/main" id="{DCE0B1AE-7977-4203-ACBD-ECFFCEC8D1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4" name="Oval 50">
              <a:extLst>
                <a:ext uri="{FF2B5EF4-FFF2-40B4-BE49-F238E27FC236}">
                  <a16:creationId xmlns:a16="http://schemas.microsoft.com/office/drawing/2014/main" id="{F9C10C91-A10B-4D01-8715-35E0F6E065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5" name="Oval 51">
              <a:extLst>
                <a:ext uri="{FF2B5EF4-FFF2-40B4-BE49-F238E27FC236}">
                  <a16:creationId xmlns:a16="http://schemas.microsoft.com/office/drawing/2014/main" id="{5F4F6F26-2133-4D1A-815D-63D7E44D2C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6" name="Oval 52">
              <a:extLst>
                <a:ext uri="{FF2B5EF4-FFF2-40B4-BE49-F238E27FC236}">
                  <a16:creationId xmlns:a16="http://schemas.microsoft.com/office/drawing/2014/main" id="{3018B044-96DD-4053-B54B-D3F8A5C290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7" name="Oval 53">
              <a:extLst>
                <a:ext uri="{FF2B5EF4-FFF2-40B4-BE49-F238E27FC236}">
                  <a16:creationId xmlns:a16="http://schemas.microsoft.com/office/drawing/2014/main" id="{5C413F21-DCE5-479B-B357-BA2D893ADB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8" name="Oval 54">
              <a:extLst>
                <a:ext uri="{FF2B5EF4-FFF2-40B4-BE49-F238E27FC236}">
                  <a16:creationId xmlns:a16="http://schemas.microsoft.com/office/drawing/2014/main" id="{9B729EA5-F679-486D-A162-D796431AC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59" name="Oval 55">
              <a:extLst>
                <a:ext uri="{FF2B5EF4-FFF2-40B4-BE49-F238E27FC236}">
                  <a16:creationId xmlns:a16="http://schemas.microsoft.com/office/drawing/2014/main" id="{9BE59983-1D99-492A-BAD8-906DA5C3A6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0" name="Oval 56">
              <a:extLst>
                <a:ext uri="{FF2B5EF4-FFF2-40B4-BE49-F238E27FC236}">
                  <a16:creationId xmlns:a16="http://schemas.microsoft.com/office/drawing/2014/main" id="{CFF8DC01-9267-48C3-A286-0535FB0E5F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1" name="Oval 57">
              <a:extLst>
                <a:ext uri="{FF2B5EF4-FFF2-40B4-BE49-F238E27FC236}">
                  <a16:creationId xmlns:a16="http://schemas.microsoft.com/office/drawing/2014/main" id="{59808897-8FBE-4814-BC17-D0BE69313B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2" name="Oval 58">
              <a:extLst>
                <a:ext uri="{FF2B5EF4-FFF2-40B4-BE49-F238E27FC236}">
                  <a16:creationId xmlns:a16="http://schemas.microsoft.com/office/drawing/2014/main" id="{E0629D6C-5306-4168-8F24-AB449C0A1C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3" name="Oval 59">
              <a:extLst>
                <a:ext uri="{FF2B5EF4-FFF2-40B4-BE49-F238E27FC236}">
                  <a16:creationId xmlns:a16="http://schemas.microsoft.com/office/drawing/2014/main" id="{7F9313F9-6B5F-411C-9B47-68DAF4C892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4" name="Oval 60">
              <a:extLst>
                <a:ext uri="{FF2B5EF4-FFF2-40B4-BE49-F238E27FC236}">
                  <a16:creationId xmlns:a16="http://schemas.microsoft.com/office/drawing/2014/main" id="{978AA367-A6DC-4F02-8C72-3025719E71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5" name="Oval 61">
              <a:extLst>
                <a:ext uri="{FF2B5EF4-FFF2-40B4-BE49-F238E27FC236}">
                  <a16:creationId xmlns:a16="http://schemas.microsoft.com/office/drawing/2014/main" id="{1358D82E-6C66-4DE7-A5DD-8767CC8450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6" name="Oval 62">
              <a:extLst>
                <a:ext uri="{FF2B5EF4-FFF2-40B4-BE49-F238E27FC236}">
                  <a16:creationId xmlns:a16="http://schemas.microsoft.com/office/drawing/2014/main" id="{A0A0CD77-C26A-4941-BCB4-504BA0F1B9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7" name="Oval 63">
              <a:extLst>
                <a:ext uri="{FF2B5EF4-FFF2-40B4-BE49-F238E27FC236}">
                  <a16:creationId xmlns:a16="http://schemas.microsoft.com/office/drawing/2014/main" id="{937B9943-931D-4F69-A103-9C1FB3859C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8" name="Oval 64">
              <a:extLst>
                <a:ext uri="{FF2B5EF4-FFF2-40B4-BE49-F238E27FC236}">
                  <a16:creationId xmlns:a16="http://schemas.microsoft.com/office/drawing/2014/main" id="{F119B085-B2C5-4A1B-A9C7-78FEC63A01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69" name="Oval 65">
              <a:extLst>
                <a:ext uri="{FF2B5EF4-FFF2-40B4-BE49-F238E27FC236}">
                  <a16:creationId xmlns:a16="http://schemas.microsoft.com/office/drawing/2014/main" id="{E7693E95-92C0-4FC6-8E88-8396AE09F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70" name="Oval 66">
              <a:extLst>
                <a:ext uri="{FF2B5EF4-FFF2-40B4-BE49-F238E27FC236}">
                  <a16:creationId xmlns:a16="http://schemas.microsoft.com/office/drawing/2014/main" id="{B51B6BB7-8080-49DE-B721-DFD1C09F94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71" name="Oval 67">
              <a:extLst>
                <a:ext uri="{FF2B5EF4-FFF2-40B4-BE49-F238E27FC236}">
                  <a16:creationId xmlns:a16="http://schemas.microsoft.com/office/drawing/2014/main" id="{539AB049-3A07-450D-BF64-A17214FC56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72" name="Oval 68">
              <a:extLst>
                <a:ext uri="{FF2B5EF4-FFF2-40B4-BE49-F238E27FC236}">
                  <a16:creationId xmlns:a16="http://schemas.microsoft.com/office/drawing/2014/main" id="{1D0546DD-BDDA-45F1-8485-73DAE2FC54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73" name="Oval 69">
              <a:extLst>
                <a:ext uri="{FF2B5EF4-FFF2-40B4-BE49-F238E27FC236}">
                  <a16:creationId xmlns:a16="http://schemas.microsoft.com/office/drawing/2014/main" id="{CFF1AA48-B226-434C-A9A6-8F58B47044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74" name="Oval 70">
              <a:extLst>
                <a:ext uri="{FF2B5EF4-FFF2-40B4-BE49-F238E27FC236}">
                  <a16:creationId xmlns:a16="http://schemas.microsoft.com/office/drawing/2014/main" id="{58F56ECC-933B-4AB3-900C-12E71248C9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8375" name="Oval 71">
              <a:extLst>
                <a:ext uri="{FF2B5EF4-FFF2-40B4-BE49-F238E27FC236}">
                  <a16:creationId xmlns:a16="http://schemas.microsoft.com/office/drawing/2014/main" id="{663152E6-0D39-4FD8-8817-E28736253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98377" name="Line 73">
            <a:extLst>
              <a:ext uri="{FF2B5EF4-FFF2-40B4-BE49-F238E27FC236}">
                <a16:creationId xmlns:a16="http://schemas.microsoft.com/office/drawing/2014/main" id="{82AC2903-259D-4426-A5F8-F58B6CDD2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9" y="2366964"/>
            <a:ext cx="1724025" cy="19002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78" name="Line 74">
            <a:extLst>
              <a:ext uri="{FF2B5EF4-FFF2-40B4-BE49-F238E27FC236}">
                <a16:creationId xmlns:a16="http://schemas.microsoft.com/office/drawing/2014/main" id="{320FF940-97F3-481E-8341-E01DB3C5E2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2406650"/>
            <a:ext cx="1119188" cy="1011238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79" name="Line 75">
            <a:extLst>
              <a:ext uri="{FF2B5EF4-FFF2-40B4-BE49-F238E27FC236}">
                <a16:creationId xmlns:a16="http://schemas.microsoft.com/office/drawing/2014/main" id="{9CF61BD9-D126-46BC-8A17-568854BA0F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4" y="2286000"/>
            <a:ext cx="47625" cy="198120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81" name="Oval 77">
            <a:extLst>
              <a:ext uri="{FF2B5EF4-FFF2-40B4-BE49-F238E27FC236}">
                <a16:creationId xmlns:a16="http://schemas.microsoft.com/office/drawing/2014/main" id="{2F770792-DCEB-48CE-8F8A-D5FFD531E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828800"/>
            <a:ext cx="5334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91" name="Line 87">
            <a:extLst>
              <a:ext uri="{FF2B5EF4-FFF2-40B4-BE49-F238E27FC236}">
                <a16:creationId xmlns:a16="http://schemas.microsoft.com/office/drawing/2014/main" id="{A5D67DB6-6A7A-48EC-A02A-1757F7BA74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1242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92" name="Line 88">
            <a:extLst>
              <a:ext uri="{FF2B5EF4-FFF2-40B4-BE49-F238E27FC236}">
                <a16:creationId xmlns:a16="http://schemas.microsoft.com/office/drawing/2014/main" id="{221D8E69-99CC-43EB-904C-6F7565BE7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93" name="Line 89">
            <a:extLst>
              <a:ext uri="{FF2B5EF4-FFF2-40B4-BE49-F238E27FC236}">
                <a16:creationId xmlns:a16="http://schemas.microsoft.com/office/drawing/2014/main" id="{19056CBA-AD7A-4E0C-9C38-D7C657F108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31242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94" name="Line 90">
            <a:extLst>
              <a:ext uri="{FF2B5EF4-FFF2-40B4-BE49-F238E27FC236}">
                <a16:creationId xmlns:a16="http://schemas.microsoft.com/office/drawing/2014/main" id="{2CD2A8D9-0112-466F-BB8F-4826A5A3A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1242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87" name="Rectangle 83">
            <a:extLst>
              <a:ext uri="{FF2B5EF4-FFF2-40B4-BE49-F238E27FC236}">
                <a16:creationId xmlns:a16="http://schemas.microsoft.com/office/drawing/2014/main" id="{6BE13A60-0768-4DC5-A43A-C7EC1B29C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88" name="Rectangle 84">
            <a:extLst>
              <a:ext uri="{FF2B5EF4-FFF2-40B4-BE49-F238E27FC236}">
                <a16:creationId xmlns:a16="http://schemas.microsoft.com/office/drawing/2014/main" id="{81CDF570-91EE-454E-90C6-966E4DFE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89" name="Rectangle 85">
            <a:extLst>
              <a:ext uri="{FF2B5EF4-FFF2-40B4-BE49-F238E27FC236}">
                <a16:creationId xmlns:a16="http://schemas.microsoft.com/office/drawing/2014/main" id="{9A0B65CA-1254-47FC-A709-AC2AB76D7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90" name="Rectangle 86">
            <a:extLst>
              <a:ext uri="{FF2B5EF4-FFF2-40B4-BE49-F238E27FC236}">
                <a16:creationId xmlns:a16="http://schemas.microsoft.com/office/drawing/2014/main" id="{9FE9F208-A561-4CC7-A6D6-84E91CF9F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83" name="Oval 79">
            <a:extLst>
              <a:ext uri="{FF2B5EF4-FFF2-40B4-BE49-F238E27FC236}">
                <a16:creationId xmlns:a16="http://schemas.microsoft.com/office/drawing/2014/main" id="{A5607568-6F2A-4949-9245-92AA6737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95600"/>
            <a:ext cx="533400" cy="457200"/>
          </a:xfrm>
          <a:prstGeom prst="ellipse">
            <a:avLst/>
          </a:prstGeom>
          <a:solidFill>
            <a:srgbClr val="99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84" name="Oval 80">
            <a:extLst>
              <a:ext uri="{FF2B5EF4-FFF2-40B4-BE49-F238E27FC236}">
                <a16:creationId xmlns:a16="http://schemas.microsoft.com/office/drawing/2014/main" id="{0450EAEA-F03B-4CC7-9353-508F0F80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895600"/>
            <a:ext cx="533400" cy="457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Line 2">
            <a:extLst>
              <a:ext uri="{FF2B5EF4-FFF2-40B4-BE49-F238E27FC236}">
                <a16:creationId xmlns:a16="http://schemas.microsoft.com/office/drawing/2014/main" id="{46060653-1A02-4A73-9FC1-751D105FC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0574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331" name="Line 3">
            <a:extLst>
              <a:ext uri="{FF2B5EF4-FFF2-40B4-BE49-F238E27FC236}">
                <a16:creationId xmlns:a16="http://schemas.microsoft.com/office/drawing/2014/main" id="{4C0ABB98-C38E-4A49-A0A3-AF85E313D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0574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A29364BA-8249-4750-9AD5-ECF21FD68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BSP Tree Search</a:t>
            </a:r>
          </a:p>
        </p:txBody>
      </p:sp>
      <p:sp>
        <p:nvSpPr>
          <p:cNvPr id="99333" name="Text Box 5">
            <a:extLst>
              <a:ext uri="{FF2B5EF4-FFF2-40B4-BE49-F238E27FC236}">
                <a16:creationId xmlns:a16="http://schemas.microsoft.com/office/drawing/2014/main" id="{022A7417-0E3C-4294-B302-32BAA1BCC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42672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Is there a point in set that matches query point (x,y)?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99334" name="Group 6">
            <a:extLst>
              <a:ext uri="{FF2B5EF4-FFF2-40B4-BE49-F238E27FC236}">
                <a16:creationId xmlns:a16="http://schemas.microsoft.com/office/drawing/2014/main" id="{27177D1F-DFC0-44B6-AD64-3A63EE81770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06651"/>
            <a:ext cx="3962400" cy="1820863"/>
            <a:chOff x="912" y="1200"/>
            <a:chExt cx="4080" cy="2160"/>
          </a:xfrm>
        </p:grpSpPr>
        <p:sp>
          <p:nvSpPr>
            <p:cNvPr id="99335" name="Oval 7">
              <a:extLst>
                <a:ext uri="{FF2B5EF4-FFF2-40B4-BE49-F238E27FC236}">
                  <a16:creationId xmlns:a16="http://schemas.microsoft.com/office/drawing/2014/main" id="{661FF9E9-A04F-4E1F-B1CF-664C1A4F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36" name="Oval 8">
              <a:extLst>
                <a:ext uri="{FF2B5EF4-FFF2-40B4-BE49-F238E27FC236}">
                  <a16:creationId xmlns:a16="http://schemas.microsoft.com/office/drawing/2014/main" id="{B441948D-6460-40EA-8637-66C755D8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37" name="Oval 9">
              <a:extLst>
                <a:ext uri="{FF2B5EF4-FFF2-40B4-BE49-F238E27FC236}">
                  <a16:creationId xmlns:a16="http://schemas.microsoft.com/office/drawing/2014/main" id="{C9B8C7FE-CDB9-4D47-8D10-18267400F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38" name="Oval 10">
              <a:extLst>
                <a:ext uri="{FF2B5EF4-FFF2-40B4-BE49-F238E27FC236}">
                  <a16:creationId xmlns:a16="http://schemas.microsoft.com/office/drawing/2014/main" id="{1500FA1D-A14A-432C-AB2B-9836C6168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39" name="Oval 11">
              <a:extLst>
                <a:ext uri="{FF2B5EF4-FFF2-40B4-BE49-F238E27FC236}">
                  <a16:creationId xmlns:a16="http://schemas.microsoft.com/office/drawing/2014/main" id="{2A0F8282-1D19-4096-878E-94FBAB03A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0" name="Oval 12">
              <a:extLst>
                <a:ext uri="{FF2B5EF4-FFF2-40B4-BE49-F238E27FC236}">
                  <a16:creationId xmlns:a16="http://schemas.microsoft.com/office/drawing/2014/main" id="{A7CC4A1C-5B0A-4892-93B7-514020BC4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1" name="Oval 13">
              <a:extLst>
                <a:ext uri="{FF2B5EF4-FFF2-40B4-BE49-F238E27FC236}">
                  <a16:creationId xmlns:a16="http://schemas.microsoft.com/office/drawing/2014/main" id="{CE2204E1-69D2-47F4-B8D4-6A3FCB1C1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2" name="Oval 14">
              <a:extLst>
                <a:ext uri="{FF2B5EF4-FFF2-40B4-BE49-F238E27FC236}">
                  <a16:creationId xmlns:a16="http://schemas.microsoft.com/office/drawing/2014/main" id="{DCDEECC6-4F8C-4518-94A5-A8EE6309F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3" name="Oval 15">
              <a:extLst>
                <a:ext uri="{FF2B5EF4-FFF2-40B4-BE49-F238E27FC236}">
                  <a16:creationId xmlns:a16="http://schemas.microsoft.com/office/drawing/2014/main" id="{AA564ED2-91DB-48F0-8E4E-675E34E5E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4" name="Oval 16">
              <a:extLst>
                <a:ext uri="{FF2B5EF4-FFF2-40B4-BE49-F238E27FC236}">
                  <a16:creationId xmlns:a16="http://schemas.microsoft.com/office/drawing/2014/main" id="{62423097-C345-415D-9714-A1AEB23A9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5" name="Oval 17">
              <a:extLst>
                <a:ext uri="{FF2B5EF4-FFF2-40B4-BE49-F238E27FC236}">
                  <a16:creationId xmlns:a16="http://schemas.microsoft.com/office/drawing/2014/main" id="{09EC9ADE-8C3B-4D9B-B4BA-E4949507F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6" name="Oval 18">
              <a:extLst>
                <a:ext uri="{FF2B5EF4-FFF2-40B4-BE49-F238E27FC236}">
                  <a16:creationId xmlns:a16="http://schemas.microsoft.com/office/drawing/2014/main" id="{3655649F-641D-4356-B7C1-29EBED78B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7" name="Oval 19">
              <a:extLst>
                <a:ext uri="{FF2B5EF4-FFF2-40B4-BE49-F238E27FC236}">
                  <a16:creationId xmlns:a16="http://schemas.microsoft.com/office/drawing/2014/main" id="{38DD7A09-9293-47A8-89DE-74B0EC401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8" name="Oval 20">
              <a:extLst>
                <a:ext uri="{FF2B5EF4-FFF2-40B4-BE49-F238E27FC236}">
                  <a16:creationId xmlns:a16="http://schemas.microsoft.com/office/drawing/2014/main" id="{2CD4FF5E-C1C1-40D0-916A-5F1C6327E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49" name="Oval 21">
              <a:extLst>
                <a:ext uri="{FF2B5EF4-FFF2-40B4-BE49-F238E27FC236}">
                  <a16:creationId xmlns:a16="http://schemas.microsoft.com/office/drawing/2014/main" id="{832343BA-5897-4428-B9FA-9CF83F57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0" name="Oval 22">
              <a:extLst>
                <a:ext uri="{FF2B5EF4-FFF2-40B4-BE49-F238E27FC236}">
                  <a16:creationId xmlns:a16="http://schemas.microsoft.com/office/drawing/2014/main" id="{1DC35E54-F22A-426A-AFF9-0667F5304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1" name="Oval 23">
              <a:extLst>
                <a:ext uri="{FF2B5EF4-FFF2-40B4-BE49-F238E27FC236}">
                  <a16:creationId xmlns:a16="http://schemas.microsoft.com/office/drawing/2014/main" id="{7139699A-1714-46F5-BE40-5E97A026B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2" name="Oval 24">
              <a:extLst>
                <a:ext uri="{FF2B5EF4-FFF2-40B4-BE49-F238E27FC236}">
                  <a16:creationId xmlns:a16="http://schemas.microsoft.com/office/drawing/2014/main" id="{94BCE38B-441B-48DD-953A-CC327FE5E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3" name="Oval 25">
              <a:extLst>
                <a:ext uri="{FF2B5EF4-FFF2-40B4-BE49-F238E27FC236}">
                  <a16:creationId xmlns:a16="http://schemas.microsoft.com/office/drawing/2014/main" id="{A7565ADF-F5A0-4A8F-B3F7-6AD3EB28C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4" name="Oval 26">
              <a:extLst>
                <a:ext uri="{FF2B5EF4-FFF2-40B4-BE49-F238E27FC236}">
                  <a16:creationId xmlns:a16="http://schemas.microsoft.com/office/drawing/2014/main" id="{2282B29F-A4EE-43B8-A298-2F39775B6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5" name="Oval 27">
              <a:extLst>
                <a:ext uri="{FF2B5EF4-FFF2-40B4-BE49-F238E27FC236}">
                  <a16:creationId xmlns:a16="http://schemas.microsoft.com/office/drawing/2014/main" id="{D6C20991-BA2C-45F9-9C7A-6E078107E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6" name="Oval 28">
              <a:extLst>
                <a:ext uri="{FF2B5EF4-FFF2-40B4-BE49-F238E27FC236}">
                  <a16:creationId xmlns:a16="http://schemas.microsoft.com/office/drawing/2014/main" id="{E937D029-CA59-4712-8146-3FC7D83FD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7" name="Oval 29">
              <a:extLst>
                <a:ext uri="{FF2B5EF4-FFF2-40B4-BE49-F238E27FC236}">
                  <a16:creationId xmlns:a16="http://schemas.microsoft.com/office/drawing/2014/main" id="{F212F136-FEED-4A85-AA1A-473FFE744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8" name="Oval 30">
              <a:extLst>
                <a:ext uri="{FF2B5EF4-FFF2-40B4-BE49-F238E27FC236}">
                  <a16:creationId xmlns:a16="http://schemas.microsoft.com/office/drawing/2014/main" id="{A445C805-CDB6-4ECB-9A3B-D87178876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59" name="Oval 31">
              <a:extLst>
                <a:ext uri="{FF2B5EF4-FFF2-40B4-BE49-F238E27FC236}">
                  <a16:creationId xmlns:a16="http://schemas.microsoft.com/office/drawing/2014/main" id="{3BB785C5-9E14-4320-8DB1-418790144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0" name="Oval 32">
              <a:extLst>
                <a:ext uri="{FF2B5EF4-FFF2-40B4-BE49-F238E27FC236}">
                  <a16:creationId xmlns:a16="http://schemas.microsoft.com/office/drawing/2014/main" id="{B87407B7-1277-43BE-B101-671F5CFD2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1" name="Oval 33">
              <a:extLst>
                <a:ext uri="{FF2B5EF4-FFF2-40B4-BE49-F238E27FC236}">
                  <a16:creationId xmlns:a16="http://schemas.microsoft.com/office/drawing/2014/main" id="{F175E2CD-484E-4126-95CB-60C52C141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2" name="Oval 34">
              <a:extLst>
                <a:ext uri="{FF2B5EF4-FFF2-40B4-BE49-F238E27FC236}">
                  <a16:creationId xmlns:a16="http://schemas.microsoft.com/office/drawing/2014/main" id="{5B6C5DE4-1D6E-42D3-A73E-CA71CE7A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3" name="Oval 35">
              <a:extLst>
                <a:ext uri="{FF2B5EF4-FFF2-40B4-BE49-F238E27FC236}">
                  <a16:creationId xmlns:a16="http://schemas.microsoft.com/office/drawing/2014/main" id="{9F7D80E2-80C3-4259-BC5E-135DB9127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4" name="Oval 36">
              <a:extLst>
                <a:ext uri="{FF2B5EF4-FFF2-40B4-BE49-F238E27FC236}">
                  <a16:creationId xmlns:a16="http://schemas.microsoft.com/office/drawing/2014/main" id="{1460FBEB-7DB2-46B9-B16E-CE307BF0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5" name="Oval 37">
              <a:extLst>
                <a:ext uri="{FF2B5EF4-FFF2-40B4-BE49-F238E27FC236}">
                  <a16:creationId xmlns:a16="http://schemas.microsoft.com/office/drawing/2014/main" id="{0B257751-DA37-47D3-B41E-563AF944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6" name="Oval 38">
              <a:extLst>
                <a:ext uri="{FF2B5EF4-FFF2-40B4-BE49-F238E27FC236}">
                  <a16:creationId xmlns:a16="http://schemas.microsoft.com/office/drawing/2014/main" id="{1D241DB1-ED02-428F-983E-3D158B801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7" name="Oval 39">
              <a:extLst>
                <a:ext uri="{FF2B5EF4-FFF2-40B4-BE49-F238E27FC236}">
                  <a16:creationId xmlns:a16="http://schemas.microsoft.com/office/drawing/2014/main" id="{D4F6498B-41AB-4E11-8F09-EAE0727B3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8" name="Oval 40">
              <a:extLst>
                <a:ext uri="{FF2B5EF4-FFF2-40B4-BE49-F238E27FC236}">
                  <a16:creationId xmlns:a16="http://schemas.microsoft.com/office/drawing/2014/main" id="{751AF089-F155-4F2E-8DBC-CA91BEFDC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69" name="Oval 41">
              <a:extLst>
                <a:ext uri="{FF2B5EF4-FFF2-40B4-BE49-F238E27FC236}">
                  <a16:creationId xmlns:a16="http://schemas.microsoft.com/office/drawing/2014/main" id="{73C46F2B-1D40-4121-8451-76FA54EBD3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0" name="Oval 42">
              <a:extLst>
                <a:ext uri="{FF2B5EF4-FFF2-40B4-BE49-F238E27FC236}">
                  <a16:creationId xmlns:a16="http://schemas.microsoft.com/office/drawing/2014/main" id="{011D06CA-5FD1-4186-B505-2FD595CAC4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1" name="Oval 43">
              <a:extLst>
                <a:ext uri="{FF2B5EF4-FFF2-40B4-BE49-F238E27FC236}">
                  <a16:creationId xmlns:a16="http://schemas.microsoft.com/office/drawing/2014/main" id="{4E7772D1-80A9-4C7F-80C3-86754FEDC9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2" name="Oval 44">
              <a:extLst>
                <a:ext uri="{FF2B5EF4-FFF2-40B4-BE49-F238E27FC236}">
                  <a16:creationId xmlns:a16="http://schemas.microsoft.com/office/drawing/2014/main" id="{AD65FF89-10C1-4E9A-B5D4-EFA582344D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3" name="Oval 45">
              <a:extLst>
                <a:ext uri="{FF2B5EF4-FFF2-40B4-BE49-F238E27FC236}">
                  <a16:creationId xmlns:a16="http://schemas.microsoft.com/office/drawing/2014/main" id="{F4E0E400-9253-4BBD-8F5F-502C3E40E8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4" name="Oval 46">
              <a:extLst>
                <a:ext uri="{FF2B5EF4-FFF2-40B4-BE49-F238E27FC236}">
                  <a16:creationId xmlns:a16="http://schemas.microsoft.com/office/drawing/2014/main" id="{1FD4207A-B3CF-449F-8E42-CEE4A444C6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5" name="Oval 47">
              <a:extLst>
                <a:ext uri="{FF2B5EF4-FFF2-40B4-BE49-F238E27FC236}">
                  <a16:creationId xmlns:a16="http://schemas.microsoft.com/office/drawing/2014/main" id="{985ACD88-0643-4DFE-82C0-968788F5BA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6" name="Oval 48">
              <a:extLst>
                <a:ext uri="{FF2B5EF4-FFF2-40B4-BE49-F238E27FC236}">
                  <a16:creationId xmlns:a16="http://schemas.microsoft.com/office/drawing/2014/main" id="{D3C3754A-58B7-4312-8BB9-E1306897BE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7" name="Oval 49">
              <a:extLst>
                <a:ext uri="{FF2B5EF4-FFF2-40B4-BE49-F238E27FC236}">
                  <a16:creationId xmlns:a16="http://schemas.microsoft.com/office/drawing/2014/main" id="{589D1610-B9C2-4458-84B5-D43AC95FB7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8" name="Oval 50">
              <a:extLst>
                <a:ext uri="{FF2B5EF4-FFF2-40B4-BE49-F238E27FC236}">
                  <a16:creationId xmlns:a16="http://schemas.microsoft.com/office/drawing/2014/main" id="{7E73F9A2-7C85-4187-9760-24F7E2EFD2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79" name="Oval 51">
              <a:extLst>
                <a:ext uri="{FF2B5EF4-FFF2-40B4-BE49-F238E27FC236}">
                  <a16:creationId xmlns:a16="http://schemas.microsoft.com/office/drawing/2014/main" id="{B7DD40A5-ECFA-46D6-99A7-4F3976A8A9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0" name="Oval 52">
              <a:extLst>
                <a:ext uri="{FF2B5EF4-FFF2-40B4-BE49-F238E27FC236}">
                  <a16:creationId xmlns:a16="http://schemas.microsoft.com/office/drawing/2014/main" id="{5F084C4C-B5F0-4CFE-BE5D-0897B6AD50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1" name="Oval 53">
              <a:extLst>
                <a:ext uri="{FF2B5EF4-FFF2-40B4-BE49-F238E27FC236}">
                  <a16:creationId xmlns:a16="http://schemas.microsoft.com/office/drawing/2014/main" id="{947D0A83-DDF8-4782-A8B6-494125E3EB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2" name="Oval 54">
              <a:extLst>
                <a:ext uri="{FF2B5EF4-FFF2-40B4-BE49-F238E27FC236}">
                  <a16:creationId xmlns:a16="http://schemas.microsoft.com/office/drawing/2014/main" id="{A1C81E2A-C24D-422A-B0F3-F83EC7BFAD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3" name="Oval 55">
              <a:extLst>
                <a:ext uri="{FF2B5EF4-FFF2-40B4-BE49-F238E27FC236}">
                  <a16:creationId xmlns:a16="http://schemas.microsoft.com/office/drawing/2014/main" id="{AF3741FC-8091-43D7-9EE3-E6E05AECEF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4" name="Oval 56">
              <a:extLst>
                <a:ext uri="{FF2B5EF4-FFF2-40B4-BE49-F238E27FC236}">
                  <a16:creationId xmlns:a16="http://schemas.microsoft.com/office/drawing/2014/main" id="{62AEF42A-4BF7-4AC0-BFC5-6F0B632287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5" name="Oval 57">
              <a:extLst>
                <a:ext uri="{FF2B5EF4-FFF2-40B4-BE49-F238E27FC236}">
                  <a16:creationId xmlns:a16="http://schemas.microsoft.com/office/drawing/2014/main" id="{C26F82EA-1380-4F86-8BE8-87126D4342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6" name="Oval 58">
              <a:extLst>
                <a:ext uri="{FF2B5EF4-FFF2-40B4-BE49-F238E27FC236}">
                  <a16:creationId xmlns:a16="http://schemas.microsoft.com/office/drawing/2014/main" id="{9E6673B9-4371-4E57-9DD8-1B139A1223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7" name="Oval 59">
              <a:extLst>
                <a:ext uri="{FF2B5EF4-FFF2-40B4-BE49-F238E27FC236}">
                  <a16:creationId xmlns:a16="http://schemas.microsoft.com/office/drawing/2014/main" id="{210F734D-8C73-42BA-8E0D-C00B398800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8" name="Oval 60">
              <a:extLst>
                <a:ext uri="{FF2B5EF4-FFF2-40B4-BE49-F238E27FC236}">
                  <a16:creationId xmlns:a16="http://schemas.microsoft.com/office/drawing/2014/main" id="{DAABC1DD-69F4-45C9-B159-33B4B6163E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89" name="Oval 61">
              <a:extLst>
                <a:ext uri="{FF2B5EF4-FFF2-40B4-BE49-F238E27FC236}">
                  <a16:creationId xmlns:a16="http://schemas.microsoft.com/office/drawing/2014/main" id="{7BFD9446-19A7-4966-8E1F-12C9777D5C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0" name="Oval 62">
              <a:extLst>
                <a:ext uri="{FF2B5EF4-FFF2-40B4-BE49-F238E27FC236}">
                  <a16:creationId xmlns:a16="http://schemas.microsoft.com/office/drawing/2014/main" id="{F7032A08-8D98-401D-949B-E118371642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1" name="Oval 63">
              <a:extLst>
                <a:ext uri="{FF2B5EF4-FFF2-40B4-BE49-F238E27FC236}">
                  <a16:creationId xmlns:a16="http://schemas.microsoft.com/office/drawing/2014/main" id="{0774CFDB-1114-4010-990D-2B2B9DACCC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2" name="Oval 64">
              <a:extLst>
                <a:ext uri="{FF2B5EF4-FFF2-40B4-BE49-F238E27FC236}">
                  <a16:creationId xmlns:a16="http://schemas.microsoft.com/office/drawing/2014/main" id="{5C11CC7F-1E51-4D76-8462-E6415AC4DF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3" name="Oval 65">
              <a:extLst>
                <a:ext uri="{FF2B5EF4-FFF2-40B4-BE49-F238E27FC236}">
                  <a16:creationId xmlns:a16="http://schemas.microsoft.com/office/drawing/2014/main" id="{3699F42A-D64A-45AD-882C-9E5F3EE8FC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4" name="Oval 66">
              <a:extLst>
                <a:ext uri="{FF2B5EF4-FFF2-40B4-BE49-F238E27FC236}">
                  <a16:creationId xmlns:a16="http://schemas.microsoft.com/office/drawing/2014/main" id="{08595592-08DB-4A98-B661-8F14466919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5" name="Oval 67">
              <a:extLst>
                <a:ext uri="{FF2B5EF4-FFF2-40B4-BE49-F238E27FC236}">
                  <a16:creationId xmlns:a16="http://schemas.microsoft.com/office/drawing/2014/main" id="{2B54D6F0-E984-4CCA-A343-C82C5FF29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6" name="Oval 68">
              <a:extLst>
                <a:ext uri="{FF2B5EF4-FFF2-40B4-BE49-F238E27FC236}">
                  <a16:creationId xmlns:a16="http://schemas.microsoft.com/office/drawing/2014/main" id="{E95F5D25-73D6-4B4E-A741-0C6A551A5D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7" name="Oval 69">
              <a:extLst>
                <a:ext uri="{FF2B5EF4-FFF2-40B4-BE49-F238E27FC236}">
                  <a16:creationId xmlns:a16="http://schemas.microsoft.com/office/drawing/2014/main" id="{88E57497-D07D-4A78-9C9D-E1F42653FF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8" name="Oval 70">
              <a:extLst>
                <a:ext uri="{FF2B5EF4-FFF2-40B4-BE49-F238E27FC236}">
                  <a16:creationId xmlns:a16="http://schemas.microsoft.com/office/drawing/2014/main" id="{471F1279-4BD5-49B0-A71A-76BCCF445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399" name="Oval 71">
              <a:extLst>
                <a:ext uri="{FF2B5EF4-FFF2-40B4-BE49-F238E27FC236}">
                  <a16:creationId xmlns:a16="http://schemas.microsoft.com/office/drawing/2014/main" id="{4214588A-83FB-4A3B-B81E-68EBFD41CD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400" name="Oval 72">
              <a:extLst>
                <a:ext uri="{FF2B5EF4-FFF2-40B4-BE49-F238E27FC236}">
                  <a16:creationId xmlns:a16="http://schemas.microsoft.com/office/drawing/2014/main" id="{74967682-1BD2-4CAD-85EF-A8CD8A574C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401" name="Oval 73">
              <a:extLst>
                <a:ext uri="{FF2B5EF4-FFF2-40B4-BE49-F238E27FC236}">
                  <a16:creationId xmlns:a16="http://schemas.microsoft.com/office/drawing/2014/main" id="{09F4E41B-E1DD-4CEB-BE54-FF190DB373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9402" name="Oval 74">
              <a:extLst>
                <a:ext uri="{FF2B5EF4-FFF2-40B4-BE49-F238E27FC236}">
                  <a16:creationId xmlns:a16="http://schemas.microsoft.com/office/drawing/2014/main" id="{4D8F5ABF-F700-4C7E-BC22-8957D9A5D9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99403" name="Line 75">
            <a:extLst>
              <a:ext uri="{FF2B5EF4-FFF2-40B4-BE49-F238E27FC236}">
                <a16:creationId xmlns:a16="http://schemas.microsoft.com/office/drawing/2014/main" id="{82773078-0659-448C-8CA0-A4C8F44A8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9" y="2366964"/>
            <a:ext cx="1724025" cy="19002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04" name="Line 76">
            <a:extLst>
              <a:ext uri="{FF2B5EF4-FFF2-40B4-BE49-F238E27FC236}">
                <a16:creationId xmlns:a16="http://schemas.microsoft.com/office/drawing/2014/main" id="{FF88C7BA-7AA5-4EA2-B8CA-7C02C1B8CD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2406650"/>
            <a:ext cx="1119188" cy="1011238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05" name="Line 77">
            <a:extLst>
              <a:ext uri="{FF2B5EF4-FFF2-40B4-BE49-F238E27FC236}">
                <a16:creationId xmlns:a16="http://schemas.microsoft.com/office/drawing/2014/main" id="{95C326B4-A0EC-4CED-A2DC-4F304B12E6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4" y="2286000"/>
            <a:ext cx="47625" cy="198120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06" name="Oval 78">
            <a:extLst>
              <a:ext uri="{FF2B5EF4-FFF2-40B4-BE49-F238E27FC236}">
                <a16:creationId xmlns:a16="http://schemas.microsoft.com/office/drawing/2014/main" id="{7417788C-4F00-4C96-9462-D3597ED43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828800"/>
            <a:ext cx="5334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07" name="Line 79">
            <a:extLst>
              <a:ext uri="{FF2B5EF4-FFF2-40B4-BE49-F238E27FC236}">
                <a16:creationId xmlns:a16="http://schemas.microsoft.com/office/drawing/2014/main" id="{CB28A3DD-AD93-4A48-A576-5C876A3081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1242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08" name="Line 80">
            <a:extLst>
              <a:ext uri="{FF2B5EF4-FFF2-40B4-BE49-F238E27FC236}">
                <a16:creationId xmlns:a16="http://schemas.microsoft.com/office/drawing/2014/main" id="{23A1CA76-C0AB-4A24-B1CE-EA6F33644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09" name="Line 81">
            <a:extLst>
              <a:ext uri="{FF2B5EF4-FFF2-40B4-BE49-F238E27FC236}">
                <a16:creationId xmlns:a16="http://schemas.microsoft.com/office/drawing/2014/main" id="{EDD5AA51-614D-43D0-82A7-92B1FF4081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31242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0" name="Line 82">
            <a:extLst>
              <a:ext uri="{FF2B5EF4-FFF2-40B4-BE49-F238E27FC236}">
                <a16:creationId xmlns:a16="http://schemas.microsoft.com/office/drawing/2014/main" id="{9E02887D-24EB-4F91-8A34-C74018A37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1242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1" name="Rectangle 83">
            <a:extLst>
              <a:ext uri="{FF2B5EF4-FFF2-40B4-BE49-F238E27FC236}">
                <a16:creationId xmlns:a16="http://schemas.microsoft.com/office/drawing/2014/main" id="{EBB12604-395C-4D24-9F40-3649D3D1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2" name="Rectangle 84">
            <a:extLst>
              <a:ext uri="{FF2B5EF4-FFF2-40B4-BE49-F238E27FC236}">
                <a16:creationId xmlns:a16="http://schemas.microsoft.com/office/drawing/2014/main" id="{88FF8DA1-3FE2-4D5A-8232-A7F29865B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3" name="Rectangle 85">
            <a:extLst>
              <a:ext uri="{FF2B5EF4-FFF2-40B4-BE49-F238E27FC236}">
                <a16:creationId xmlns:a16="http://schemas.microsoft.com/office/drawing/2014/main" id="{DD6025D8-64E4-493F-8B55-18ED5EA6E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4" name="Rectangle 86">
            <a:extLst>
              <a:ext uri="{FF2B5EF4-FFF2-40B4-BE49-F238E27FC236}">
                <a16:creationId xmlns:a16="http://schemas.microsoft.com/office/drawing/2014/main" id="{39D65BB3-6FF1-4F15-980D-20E096542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5" name="Oval 87">
            <a:extLst>
              <a:ext uri="{FF2B5EF4-FFF2-40B4-BE49-F238E27FC236}">
                <a16:creationId xmlns:a16="http://schemas.microsoft.com/office/drawing/2014/main" id="{5DADAE35-29E4-48FD-90EC-9D03365FC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95600"/>
            <a:ext cx="533400" cy="457200"/>
          </a:xfrm>
          <a:prstGeom prst="ellipse">
            <a:avLst/>
          </a:prstGeom>
          <a:solidFill>
            <a:srgbClr val="99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6" name="Oval 88">
            <a:extLst>
              <a:ext uri="{FF2B5EF4-FFF2-40B4-BE49-F238E27FC236}">
                <a16:creationId xmlns:a16="http://schemas.microsoft.com/office/drawing/2014/main" id="{CE52E3FB-180F-4C58-A383-AEFAF53CC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895600"/>
            <a:ext cx="533400" cy="457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7" name="Oval 89">
            <a:extLst>
              <a:ext uri="{FF2B5EF4-FFF2-40B4-BE49-F238E27FC236}">
                <a16:creationId xmlns:a16="http://schemas.microsoft.com/office/drawing/2014/main" id="{252B4A71-FA3E-4519-B5EA-2A3B219D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418" name="Line 90">
            <a:extLst>
              <a:ext uri="{FF2B5EF4-FFF2-40B4-BE49-F238E27FC236}">
                <a16:creationId xmlns:a16="http://schemas.microsoft.com/office/drawing/2014/main" id="{C8D8DA8D-FAB3-4F1C-9111-87A114A63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38600"/>
            <a:ext cx="6096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Line 2">
            <a:extLst>
              <a:ext uri="{FF2B5EF4-FFF2-40B4-BE49-F238E27FC236}">
                <a16:creationId xmlns:a16="http://schemas.microsoft.com/office/drawing/2014/main" id="{227E726E-12FC-462C-B642-B1CD21EA5D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0574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355" name="Line 3">
            <a:extLst>
              <a:ext uri="{FF2B5EF4-FFF2-40B4-BE49-F238E27FC236}">
                <a16:creationId xmlns:a16="http://schemas.microsoft.com/office/drawing/2014/main" id="{2DB85A10-B315-4ECA-B0F5-75F355576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0574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C9DCCB2B-9975-49B3-A5C9-02E9B5196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BSP Tree Search</a:t>
            </a:r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2E668D62-96C4-4DB3-B56D-E2C40156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42672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Is there a point in set that matches query point (x,y)?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00358" name="Group 6">
            <a:extLst>
              <a:ext uri="{FF2B5EF4-FFF2-40B4-BE49-F238E27FC236}">
                <a16:creationId xmlns:a16="http://schemas.microsoft.com/office/drawing/2014/main" id="{39C98B34-CECD-42C4-A2D8-C2663579C14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06651"/>
            <a:ext cx="3962400" cy="1820863"/>
            <a:chOff x="912" y="1200"/>
            <a:chExt cx="4080" cy="2160"/>
          </a:xfrm>
        </p:grpSpPr>
        <p:sp>
          <p:nvSpPr>
            <p:cNvPr id="100359" name="Oval 7">
              <a:extLst>
                <a:ext uri="{FF2B5EF4-FFF2-40B4-BE49-F238E27FC236}">
                  <a16:creationId xmlns:a16="http://schemas.microsoft.com/office/drawing/2014/main" id="{80D9F41A-BF35-4B52-9211-9C451B767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0" name="Oval 8">
              <a:extLst>
                <a:ext uri="{FF2B5EF4-FFF2-40B4-BE49-F238E27FC236}">
                  <a16:creationId xmlns:a16="http://schemas.microsoft.com/office/drawing/2014/main" id="{965D4E97-C7A7-4FDB-AE1C-2FD803D70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1" name="Oval 9">
              <a:extLst>
                <a:ext uri="{FF2B5EF4-FFF2-40B4-BE49-F238E27FC236}">
                  <a16:creationId xmlns:a16="http://schemas.microsoft.com/office/drawing/2014/main" id="{C93E8CC3-C284-4CCF-A30C-FAA384DF8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2" name="Oval 10">
              <a:extLst>
                <a:ext uri="{FF2B5EF4-FFF2-40B4-BE49-F238E27FC236}">
                  <a16:creationId xmlns:a16="http://schemas.microsoft.com/office/drawing/2014/main" id="{747EB269-1CFE-48C0-B010-9D544F788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83887B13-F843-48F6-8E5E-04034805F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4" name="Oval 12">
              <a:extLst>
                <a:ext uri="{FF2B5EF4-FFF2-40B4-BE49-F238E27FC236}">
                  <a16:creationId xmlns:a16="http://schemas.microsoft.com/office/drawing/2014/main" id="{23698C2A-FEBE-4F05-A02F-E1A7BBE57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5" name="Oval 13">
              <a:extLst>
                <a:ext uri="{FF2B5EF4-FFF2-40B4-BE49-F238E27FC236}">
                  <a16:creationId xmlns:a16="http://schemas.microsoft.com/office/drawing/2014/main" id="{074F743F-C547-4803-9B78-0B18F0AFE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6" name="Oval 14">
              <a:extLst>
                <a:ext uri="{FF2B5EF4-FFF2-40B4-BE49-F238E27FC236}">
                  <a16:creationId xmlns:a16="http://schemas.microsoft.com/office/drawing/2014/main" id="{F37E7C21-4BD6-45A2-BE64-2B62B1A06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7" name="Oval 15">
              <a:extLst>
                <a:ext uri="{FF2B5EF4-FFF2-40B4-BE49-F238E27FC236}">
                  <a16:creationId xmlns:a16="http://schemas.microsoft.com/office/drawing/2014/main" id="{9DF12DBA-9EDA-4F72-BA2E-C53B7AFA9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8" name="Oval 16">
              <a:extLst>
                <a:ext uri="{FF2B5EF4-FFF2-40B4-BE49-F238E27FC236}">
                  <a16:creationId xmlns:a16="http://schemas.microsoft.com/office/drawing/2014/main" id="{966DF7E9-B55A-4C00-A31F-9CCE44155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69" name="Oval 17">
              <a:extLst>
                <a:ext uri="{FF2B5EF4-FFF2-40B4-BE49-F238E27FC236}">
                  <a16:creationId xmlns:a16="http://schemas.microsoft.com/office/drawing/2014/main" id="{1695777C-6849-4EBE-88AD-56CE0281F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0" name="Oval 18">
              <a:extLst>
                <a:ext uri="{FF2B5EF4-FFF2-40B4-BE49-F238E27FC236}">
                  <a16:creationId xmlns:a16="http://schemas.microsoft.com/office/drawing/2014/main" id="{E670DF20-C383-496D-9527-7AF9AB5F3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1" name="Oval 19">
              <a:extLst>
                <a:ext uri="{FF2B5EF4-FFF2-40B4-BE49-F238E27FC236}">
                  <a16:creationId xmlns:a16="http://schemas.microsoft.com/office/drawing/2014/main" id="{389542F2-9572-472E-A276-B3300192F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2" name="Oval 20">
              <a:extLst>
                <a:ext uri="{FF2B5EF4-FFF2-40B4-BE49-F238E27FC236}">
                  <a16:creationId xmlns:a16="http://schemas.microsoft.com/office/drawing/2014/main" id="{CCB88FD1-4B8D-4410-820F-76BB58A49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3" name="Oval 21">
              <a:extLst>
                <a:ext uri="{FF2B5EF4-FFF2-40B4-BE49-F238E27FC236}">
                  <a16:creationId xmlns:a16="http://schemas.microsoft.com/office/drawing/2014/main" id="{AB2AB6A4-5BB6-4C3F-AF72-9EF5162FC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4" name="Oval 22">
              <a:extLst>
                <a:ext uri="{FF2B5EF4-FFF2-40B4-BE49-F238E27FC236}">
                  <a16:creationId xmlns:a16="http://schemas.microsoft.com/office/drawing/2014/main" id="{32EC8F4F-2D98-4F36-97D7-FF4F5D1B7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5" name="Oval 23">
              <a:extLst>
                <a:ext uri="{FF2B5EF4-FFF2-40B4-BE49-F238E27FC236}">
                  <a16:creationId xmlns:a16="http://schemas.microsoft.com/office/drawing/2014/main" id="{C6418A5C-8E37-4221-88D7-17D418567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6" name="Oval 24">
              <a:extLst>
                <a:ext uri="{FF2B5EF4-FFF2-40B4-BE49-F238E27FC236}">
                  <a16:creationId xmlns:a16="http://schemas.microsoft.com/office/drawing/2014/main" id="{C1AC2BC6-3A53-49BE-9E3E-FBC96D906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7" name="Oval 25">
              <a:extLst>
                <a:ext uri="{FF2B5EF4-FFF2-40B4-BE49-F238E27FC236}">
                  <a16:creationId xmlns:a16="http://schemas.microsoft.com/office/drawing/2014/main" id="{343F55B8-2E4E-4EE0-8823-0A936C380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8" name="Oval 26">
              <a:extLst>
                <a:ext uri="{FF2B5EF4-FFF2-40B4-BE49-F238E27FC236}">
                  <a16:creationId xmlns:a16="http://schemas.microsoft.com/office/drawing/2014/main" id="{933AF013-E93F-455C-A070-09C44708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79" name="Oval 27">
              <a:extLst>
                <a:ext uri="{FF2B5EF4-FFF2-40B4-BE49-F238E27FC236}">
                  <a16:creationId xmlns:a16="http://schemas.microsoft.com/office/drawing/2014/main" id="{015FE1F9-0EF9-474D-BFD8-15428269C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0" name="Oval 28">
              <a:extLst>
                <a:ext uri="{FF2B5EF4-FFF2-40B4-BE49-F238E27FC236}">
                  <a16:creationId xmlns:a16="http://schemas.microsoft.com/office/drawing/2014/main" id="{C75DF767-4C5A-439D-82C4-B3E63E5B0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1" name="Oval 29">
              <a:extLst>
                <a:ext uri="{FF2B5EF4-FFF2-40B4-BE49-F238E27FC236}">
                  <a16:creationId xmlns:a16="http://schemas.microsoft.com/office/drawing/2014/main" id="{D1168840-78A3-4105-A0C6-BAF32604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2" name="Oval 30">
              <a:extLst>
                <a:ext uri="{FF2B5EF4-FFF2-40B4-BE49-F238E27FC236}">
                  <a16:creationId xmlns:a16="http://schemas.microsoft.com/office/drawing/2014/main" id="{5A0A834E-4704-4C7F-9BD3-6052F4CCF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3" name="Oval 31">
              <a:extLst>
                <a:ext uri="{FF2B5EF4-FFF2-40B4-BE49-F238E27FC236}">
                  <a16:creationId xmlns:a16="http://schemas.microsoft.com/office/drawing/2014/main" id="{8AED8E7A-3838-4AE5-958D-16D520814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4" name="Oval 32">
              <a:extLst>
                <a:ext uri="{FF2B5EF4-FFF2-40B4-BE49-F238E27FC236}">
                  <a16:creationId xmlns:a16="http://schemas.microsoft.com/office/drawing/2014/main" id="{BDCCE8AF-D8AB-4B61-B847-20E6F7ECE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5" name="Oval 33">
              <a:extLst>
                <a:ext uri="{FF2B5EF4-FFF2-40B4-BE49-F238E27FC236}">
                  <a16:creationId xmlns:a16="http://schemas.microsoft.com/office/drawing/2014/main" id="{E6312524-B3B2-4C5D-8235-BB1213B81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6" name="Oval 34">
              <a:extLst>
                <a:ext uri="{FF2B5EF4-FFF2-40B4-BE49-F238E27FC236}">
                  <a16:creationId xmlns:a16="http://schemas.microsoft.com/office/drawing/2014/main" id="{EFCD466A-327D-4563-8F43-00EBD45E1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7" name="Oval 35">
              <a:extLst>
                <a:ext uri="{FF2B5EF4-FFF2-40B4-BE49-F238E27FC236}">
                  <a16:creationId xmlns:a16="http://schemas.microsoft.com/office/drawing/2014/main" id="{97DDBD9B-F2D9-4D22-B131-B1945B56E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8" name="Oval 36">
              <a:extLst>
                <a:ext uri="{FF2B5EF4-FFF2-40B4-BE49-F238E27FC236}">
                  <a16:creationId xmlns:a16="http://schemas.microsoft.com/office/drawing/2014/main" id="{59A531C2-A4A8-4595-A681-8EEA82A69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89" name="Oval 37">
              <a:extLst>
                <a:ext uri="{FF2B5EF4-FFF2-40B4-BE49-F238E27FC236}">
                  <a16:creationId xmlns:a16="http://schemas.microsoft.com/office/drawing/2014/main" id="{81FF5A17-9F4F-492B-AF02-354DD6BC6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0" name="Oval 38">
              <a:extLst>
                <a:ext uri="{FF2B5EF4-FFF2-40B4-BE49-F238E27FC236}">
                  <a16:creationId xmlns:a16="http://schemas.microsoft.com/office/drawing/2014/main" id="{AAAC3D81-1FF3-47AC-BA2E-186836DFB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1" name="Oval 39">
              <a:extLst>
                <a:ext uri="{FF2B5EF4-FFF2-40B4-BE49-F238E27FC236}">
                  <a16:creationId xmlns:a16="http://schemas.microsoft.com/office/drawing/2014/main" id="{022FDF90-11DA-46F9-9039-93091D92B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2" name="Oval 40">
              <a:extLst>
                <a:ext uri="{FF2B5EF4-FFF2-40B4-BE49-F238E27FC236}">
                  <a16:creationId xmlns:a16="http://schemas.microsoft.com/office/drawing/2014/main" id="{34B5C71A-06DD-4250-86C7-DE53182C1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3" name="Oval 41">
              <a:extLst>
                <a:ext uri="{FF2B5EF4-FFF2-40B4-BE49-F238E27FC236}">
                  <a16:creationId xmlns:a16="http://schemas.microsoft.com/office/drawing/2014/main" id="{B1AD4388-971E-4D0D-AD38-CBA92859AF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4" name="Oval 42">
              <a:extLst>
                <a:ext uri="{FF2B5EF4-FFF2-40B4-BE49-F238E27FC236}">
                  <a16:creationId xmlns:a16="http://schemas.microsoft.com/office/drawing/2014/main" id="{316E0828-64DB-488E-8179-E1558C2FAA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5" name="Oval 43">
              <a:extLst>
                <a:ext uri="{FF2B5EF4-FFF2-40B4-BE49-F238E27FC236}">
                  <a16:creationId xmlns:a16="http://schemas.microsoft.com/office/drawing/2014/main" id="{0911C454-D9A0-43B6-8EB1-2596A4645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6" name="Oval 44">
              <a:extLst>
                <a:ext uri="{FF2B5EF4-FFF2-40B4-BE49-F238E27FC236}">
                  <a16:creationId xmlns:a16="http://schemas.microsoft.com/office/drawing/2014/main" id="{44ADDBCA-A139-4E69-969F-A76EA6146C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7" name="Oval 45">
              <a:extLst>
                <a:ext uri="{FF2B5EF4-FFF2-40B4-BE49-F238E27FC236}">
                  <a16:creationId xmlns:a16="http://schemas.microsoft.com/office/drawing/2014/main" id="{335DAB20-7AF6-425F-88BF-9F475BB464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8" name="Oval 46">
              <a:extLst>
                <a:ext uri="{FF2B5EF4-FFF2-40B4-BE49-F238E27FC236}">
                  <a16:creationId xmlns:a16="http://schemas.microsoft.com/office/drawing/2014/main" id="{C3E779FB-EC97-4E40-B9FA-48CEF42F4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399" name="Oval 47">
              <a:extLst>
                <a:ext uri="{FF2B5EF4-FFF2-40B4-BE49-F238E27FC236}">
                  <a16:creationId xmlns:a16="http://schemas.microsoft.com/office/drawing/2014/main" id="{E3CD9704-3E2B-4E72-88A8-78372C997E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0" name="Oval 48">
              <a:extLst>
                <a:ext uri="{FF2B5EF4-FFF2-40B4-BE49-F238E27FC236}">
                  <a16:creationId xmlns:a16="http://schemas.microsoft.com/office/drawing/2014/main" id="{E3560887-88B9-4D55-B387-972880650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1" name="Oval 49">
              <a:extLst>
                <a:ext uri="{FF2B5EF4-FFF2-40B4-BE49-F238E27FC236}">
                  <a16:creationId xmlns:a16="http://schemas.microsoft.com/office/drawing/2014/main" id="{73DEB9D0-009A-4FCC-B4C2-FFDAFD105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2" name="Oval 50">
              <a:extLst>
                <a:ext uri="{FF2B5EF4-FFF2-40B4-BE49-F238E27FC236}">
                  <a16:creationId xmlns:a16="http://schemas.microsoft.com/office/drawing/2014/main" id="{9A1E6968-BD55-4DDC-87CC-9DDC387C70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3" name="Oval 51">
              <a:extLst>
                <a:ext uri="{FF2B5EF4-FFF2-40B4-BE49-F238E27FC236}">
                  <a16:creationId xmlns:a16="http://schemas.microsoft.com/office/drawing/2014/main" id="{3F993DF5-41CB-4BE7-A80F-E6DCDB0668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4" name="Oval 52">
              <a:extLst>
                <a:ext uri="{FF2B5EF4-FFF2-40B4-BE49-F238E27FC236}">
                  <a16:creationId xmlns:a16="http://schemas.microsoft.com/office/drawing/2014/main" id="{C2234349-AC25-45EA-AD16-BB742A7C86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5" name="Oval 53">
              <a:extLst>
                <a:ext uri="{FF2B5EF4-FFF2-40B4-BE49-F238E27FC236}">
                  <a16:creationId xmlns:a16="http://schemas.microsoft.com/office/drawing/2014/main" id="{0FBEB304-53F4-4A71-B99F-862289E28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6" name="Oval 54">
              <a:extLst>
                <a:ext uri="{FF2B5EF4-FFF2-40B4-BE49-F238E27FC236}">
                  <a16:creationId xmlns:a16="http://schemas.microsoft.com/office/drawing/2014/main" id="{65D3B96B-C096-4FCD-B518-74A387AF34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7" name="Oval 55">
              <a:extLst>
                <a:ext uri="{FF2B5EF4-FFF2-40B4-BE49-F238E27FC236}">
                  <a16:creationId xmlns:a16="http://schemas.microsoft.com/office/drawing/2014/main" id="{A4CF9236-68E1-406D-8005-678707D8DC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8" name="Oval 56">
              <a:extLst>
                <a:ext uri="{FF2B5EF4-FFF2-40B4-BE49-F238E27FC236}">
                  <a16:creationId xmlns:a16="http://schemas.microsoft.com/office/drawing/2014/main" id="{E67B0205-5D49-456A-8137-B073152BB4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09" name="Oval 57">
              <a:extLst>
                <a:ext uri="{FF2B5EF4-FFF2-40B4-BE49-F238E27FC236}">
                  <a16:creationId xmlns:a16="http://schemas.microsoft.com/office/drawing/2014/main" id="{2A391606-D371-466F-A96F-A4A0C076B5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0" name="Oval 58">
              <a:extLst>
                <a:ext uri="{FF2B5EF4-FFF2-40B4-BE49-F238E27FC236}">
                  <a16:creationId xmlns:a16="http://schemas.microsoft.com/office/drawing/2014/main" id="{61C0C3C4-FAE9-4455-BDE3-BF243FBFF9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1" name="Oval 59">
              <a:extLst>
                <a:ext uri="{FF2B5EF4-FFF2-40B4-BE49-F238E27FC236}">
                  <a16:creationId xmlns:a16="http://schemas.microsoft.com/office/drawing/2014/main" id="{DC420171-5F32-4FD4-B6F7-A7E29DF51F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2" name="Oval 60">
              <a:extLst>
                <a:ext uri="{FF2B5EF4-FFF2-40B4-BE49-F238E27FC236}">
                  <a16:creationId xmlns:a16="http://schemas.microsoft.com/office/drawing/2014/main" id="{F8A3E51E-B322-41B8-8A1E-D9FF5E6CD2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3" name="Oval 61">
              <a:extLst>
                <a:ext uri="{FF2B5EF4-FFF2-40B4-BE49-F238E27FC236}">
                  <a16:creationId xmlns:a16="http://schemas.microsoft.com/office/drawing/2014/main" id="{BAFF598E-86B1-448C-B9C4-5889A2B8D8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4" name="Oval 62">
              <a:extLst>
                <a:ext uri="{FF2B5EF4-FFF2-40B4-BE49-F238E27FC236}">
                  <a16:creationId xmlns:a16="http://schemas.microsoft.com/office/drawing/2014/main" id="{29EB1948-74A4-4BAF-A51D-417DF421FB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5" name="Oval 63">
              <a:extLst>
                <a:ext uri="{FF2B5EF4-FFF2-40B4-BE49-F238E27FC236}">
                  <a16:creationId xmlns:a16="http://schemas.microsoft.com/office/drawing/2014/main" id="{0B2E34D5-4FE0-42CE-B24E-C255B62DAC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6" name="Oval 64">
              <a:extLst>
                <a:ext uri="{FF2B5EF4-FFF2-40B4-BE49-F238E27FC236}">
                  <a16:creationId xmlns:a16="http://schemas.microsoft.com/office/drawing/2014/main" id="{FDE92D61-810B-40D5-B044-FB16CA3479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7" name="Oval 65">
              <a:extLst>
                <a:ext uri="{FF2B5EF4-FFF2-40B4-BE49-F238E27FC236}">
                  <a16:creationId xmlns:a16="http://schemas.microsoft.com/office/drawing/2014/main" id="{12232221-35A4-4DAC-839A-D3B0968D6D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8" name="Oval 66">
              <a:extLst>
                <a:ext uri="{FF2B5EF4-FFF2-40B4-BE49-F238E27FC236}">
                  <a16:creationId xmlns:a16="http://schemas.microsoft.com/office/drawing/2014/main" id="{F7363573-8F2C-4A72-8A3A-F012B2C99D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19" name="Oval 67">
              <a:extLst>
                <a:ext uri="{FF2B5EF4-FFF2-40B4-BE49-F238E27FC236}">
                  <a16:creationId xmlns:a16="http://schemas.microsoft.com/office/drawing/2014/main" id="{CDC435A1-5A62-471D-B751-23192FB8DB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20" name="Oval 68">
              <a:extLst>
                <a:ext uri="{FF2B5EF4-FFF2-40B4-BE49-F238E27FC236}">
                  <a16:creationId xmlns:a16="http://schemas.microsoft.com/office/drawing/2014/main" id="{CBD89E52-08F4-4D12-BF40-EA7F829EE7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21" name="Oval 69">
              <a:extLst>
                <a:ext uri="{FF2B5EF4-FFF2-40B4-BE49-F238E27FC236}">
                  <a16:creationId xmlns:a16="http://schemas.microsoft.com/office/drawing/2014/main" id="{B7618AC8-A4F7-44DA-B652-9DD9FC5395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22" name="Oval 70">
              <a:extLst>
                <a:ext uri="{FF2B5EF4-FFF2-40B4-BE49-F238E27FC236}">
                  <a16:creationId xmlns:a16="http://schemas.microsoft.com/office/drawing/2014/main" id="{3E66FC87-24A8-455D-A94F-188BFAB34D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23" name="Oval 71">
              <a:extLst>
                <a:ext uri="{FF2B5EF4-FFF2-40B4-BE49-F238E27FC236}">
                  <a16:creationId xmlns:a16="http://schemas.microsoft.com/office/drawing/2014/main" id="{DAACC691-C031-4F5D-81A6-4F7D1C24B1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24" name="Oval 72">
              <a:extLst>
                <a:ext uri="{FF2B5EF4-FFF2-40B4-BE49-F238E27FC236}">
                  <a16:creationId xmlns:a16="http://schemas.microsoft.com/office/drawing/2014/main" id="{CAEC10C7-DB4F-46DA-A494-345E9BFC15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25" name="Oval 73">
              <a:extLst>
                <a:ext uri="{FF2B5EF4-FFF2-40B4-BE49-F238E27FC236}">
                  <a16:creationId xmlns:a16="http://schemas.microsoft.com/office/drawing/2014/main" id="{FA200EA4-6F90-4F8A-B68E-532A9FFBD5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0426" name="Oval 74">
              <a:extLst>
                <a:ext uri="{FF2B5EF4-FFF2-40B4-BE49-F238E27FC236}">
                  <a16:creationId xmlns:a16="http://schemas.microsoft.com/office/drawing/2014/main" id="{C9B518DE-837E-4878-B606-54753C983B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00427" name="Line 75">
            <a:extLst>
              <a:ext uri="{FF2B5EF4-FFF2-40B4-BE49-F238E27FC236}">
                <a16:creationId xmlns:a16="http://schemas.microsoft.com/office/drawing/2014/main" id="{EF4D8131-5B4E-49E7-8323-399594B82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9" y="2366964"/>
            <a:ext cx="1724025" cy="19002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28" name="Line 76">
            <a:extLst>
              <a:ext uri="{FF2B5EF4-FFF2-40B4-BE49-F238E27FC236}">
                <a16:creationId xmlns:a16="http://schemas.microsoft.com/office/drawing/2014/main" id="{D80D0AFD-5194-4AD2-B119-5C8492A441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2406650"/>
            <a:ext cx="1119188" cy="1011238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29" name="Line 77">
            <a:extLst>
              <a:ext uri="{FF2B5EF4-FFF2-40B4-BE49-F238E27FC236}">
                <a16:creationId xmlns:a16="http://schemas.microsoft.com/office/drawing/2014/main" id="{636D7818-AC66-4699-9170-C0E5D0A540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4" y="2286000"/>
            <a:ext cx="47625" cy="198120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0" name="Oval 78">
            <a:extLst>
              <a:ext uri="{FF2B5EF4-FFF2-40B4-BE49-F238E27FC236}">
                <a16:creationId xmlns:a16="http://schemas.microsoft.com/office/drawing/2014/main" id="{55D7B268-B667-49EE-804D-FD2740C17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828800"/>
            <a:ext cx="5334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1" name="Line 79">
            <a:extLst>
              <a:ext uri="{FF2B5EF4-FFF2-40B4-BE49-F238E27FC236}">
                <a16:creationId xmlns:a16="http://schemas.microsoft.com/office/drawing/2014/main" id="{89D836C2-6908-4EFF-B8EA-45EFE5E40E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1242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2" name="Line 80">
            <a:extLst>
              <a:ext uri="{FF2B5EF4-FFF2-40B4-BE49-F238E27FC236}">
                <a16:creationId xmlns:a16="http://schemas.microsoft.com/office/drawing/2014/main" id="{31D42559-230C-4057-B826-BD10329B6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3" name="Line 81">
            <a:extLst>
              <a:ext uri="{FF2B5EF4-FFF2-40B4-BE49-F238E27FC236}">
                <a16:creationId xmlns:a16="http://schemas.microsoft.com/office/drawing/2014/main" id="{15C8EB8A-1BFF-432E-9422-A0D33C349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31242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4" name="Line 82">
            <a:extLst>
              <a:ext uri="{FF2B5EF4-FFF2-40B4-BE49-F238E27FC236}">
                <a16:creationId xmlns:a16="http://schemas.microsoft.com/office/drawing/2014/main" id="{C91F41D0-6DC6-44DD-BA72-EA1DF5A04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1242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5" name="Rectangle 83">
            <a:extLst>
              <a:ext uri="{FF2B5EF4-FFF2-40B4-BE49-F238E27FC236}">
                <a16:creationId xmlns:a16="http://schemas.microsoft.com/office/drawing/2014/main" id="{50443437-45C4-4487-A40F-6904CD9C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6" name="Rectangle 84">
            <a:extLst>
              <a:ext uri="{FF2B5EF4-FFF2-40B4-BE49-F238E27FC236}">
                <a16:creationId xmlns:a16="http://schemas.microsoft.com/office/drawing/2014/main" id="{D7E2A2B0-D90B-40F2-A34A-5600EBBA7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7" name="Rectangle 85">
            <a:extLst>
              <a:ext uri="{FF2B5EF4-FFF2-40B4-BE49-F238E27FC236}">
                <a16:creationId xmlns:a16="http://schemas.microsoft.com/office/drawing/2014/main" id="{941862B9-3098-485B-AF35-D8167AFA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8" name="Rectangle 86">
            <a:extLst>
              <a:ext uri="{FF2B5EF4-FFF2-40B4-BE49-F238E27FC236}">
                <a16:creationId xmlns:a16="http://schemas.microsoft.com/office/drawing/2014/main" id="{46F5C308-E52A-49DB-84FB-8473518F7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39" name="Oval 87">
            <a:extLst>
              <a:ext uri="{FF2B5EF4-FFF2-40B4-BE49-F238E27FC236}">
                <a16:creationId xmlns:a16="http://schemas.microsoft.com/office/drawing/2014/main" id="{430CE584-ECC3-416A-AE6E-B4B7E3D3F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95600"/>
            <a:ext cx="533400" cy="457200"/>
          </a:xfrm>
          <a:prstGeom prst="ellipse">
            <a:avLst/>
          </a:prstGeom>
          <a:solidFill>
            <a:srgbClr val="9900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40" name="Oval 88">
            <a:extLst>
              <a:ext uri="{FF2B5EF4-FFF2-40B4-BE49-F238E27FC236}">
                <a16:creationId xmlns:a16="http://schemas.microsoft.com/office/drawing/2014/main" id="{9E81E6CE-BD0B-40E0-ABFF-52F472A8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895600"/>
            <a:ext cx="533400" cy="457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41" name="Oval 89">
            <a:extLst>
              <a:ext uri="{FF2B5EF4-FFF2-40B4-BE49-F238E27FC236}">
                <a16:creationId xmlns:a16="http://schemas.microsoft.com/office/drawing/2014/main" id="{2FCFC8A1-E4C1-4CAF-A37A-465EF2D28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442" name="Line 90">
            <a:extLst>
              <a:ext uri="{FF2B5EF4-FFF2-40B4-BE49-F238E27FC236}">
                <a16:creationId xmlns:a16="http://schemas.microsoft.com/office/drawing/2014/main" id="{D94CF2C1-A91C-4A5E-9D03-A87D77C27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38600"/>
            <a:ext cx="6096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Line 2">
            <a:extLst>
              <a:ext uri="{FF2B5EF4-FFF2-40B4-BE49-F238E27FC236}">
                <a16:creationId xmlns:a16="http://schemas.microsoft.com/office/drawing/2014/main" id="{CE71400A-905F-4D1C-8C27-59FE1A427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0574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379" name="Line 3">
            <a:extLst>
              <a:ext uri="{FF2B5EF4-FFF2-40B4-BE49-F238E27FC236}">
                <a16:creationId xmlns:a16="http://schemas.microsoft.com/office/drawing/2014/main" id="{93573E93-46F6-498B-AA3A-CE5B26608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0574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D080258D-B7A9-4606-A54F-178D13613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BSP Tree Search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933D39E7-F60C-41E7-AC5D-4C6E81A0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42672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Is there a point in set that matches query point (x,y)?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01382" name="Group 6">
            <a:extLst>
              <a:ext uri="{FF2B5EF4-FFF2-40B4-BE49-F238E27FC236}">
                <a16:creationId xmlns:a16="http://schemas.microsoft.com/office/drawing/2014/main" id="{2E0CAE16-AD30-424A-A141-754EAE4A394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06651"/>
            <a:ext cx="3962400" cy="1820863"/>
            <a:chOff x="912" y="1200"/>
            <a:chExt cx="4080" cy="2160"/>
          </a:xfrm>
        </p:grpSpPr>
        <p:sp>
          <p:nvSpPr>
            <p:cNvPr id="101383" name="Oval 7">
              <a:extLst>
                <a:ext uri="{FF2B5EF4-FFF2-40B4-BE49-F238E27FC236}">
                  <a16:creationId xmlns:a16="http://schemas.microsoft.com/office/drawing/2014/main" id="{1C854F39-8F49-4213-8FCE-9E3074A0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84" name="Oval 8">
              <a:extLst>
                <a:ext uri="{FF2B5EF4-FFF2-40B4-BE49-F238E27FC236}">
                  <a16:creationId xmlns:a16="http://schemas.microsoft.com/office/drawing/2014/main" id="{E478D1CC-CE15-4FE3-96F3-A68CACC8D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85" name="Oval 9">
              <a:extLst>
                <a:ext uri="{FF2B5EF4-FFF2-40B4-BE49-F238E27FC236}">
                  <a16:creationId xmlns:a16="http://schemas.microsoft.com/office/drawing/2014/main" id="{CB6F0BEE-BCF3-48D7-9E2A-911BB8F72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86" name="Oval 10">
              <a:extLst>
                <a:ext uri="{FF2B5EF4-FFF2-40B4-BE49-F238E27FC236}">
                  <a16:creationId xmlns:a16="http://schemas.microsoft.com/office/drawing/2014/main" id="{5FC8E8C3-5A50-48C8-A37C-EE283B13F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87" name="Oval 11">
              <a:extLst>
                <a:ext uri="{FF2B5EF4-FFF2-40B4-BE49-F238E27FC236}">
                  <a16:creationId xmlns:a16="http://schemas.microsoft.com/office/drawing/2014/main" id="{512009B3-342D-4CCB-9C9D-5D62BCD61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88" name="Oval 12">
              <a:extLst>
                <a:ext uri="{FF2B5EF4-FFF2-40B4-BE49-F238E27FC236}">
                  <a16:creationId xmlns:a16="http://schemas.microsoft.com/office/drawing/2014/main" id="{2D8705A7-AE28-432F-9851-C5C0974A2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89" name="Oval 13">
              <a:extLst>
                <a:ext uri="{FF2B5EF4-FFF2-40B4-BE49-F238E27FC236}">
                  <a16:creationId xmlns:a16="http://schemas.microsoft.com/office/drawing/2014/main" id="{BB8CC508-977B-46E8-A74B-A20A80A1A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0" name="Oval 14">
              <a:extLst>
                <a:ext uri="{FF2B5EF4-FFF2-40B4-BE49-F238E27FC236}">
                  <a16:creationId xmlns:a16="http://schemas.microsoft.com/office/drawing/2014/main" id="{3420EA30-203C-4D20-97F3-79666F6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1" name="Oval 15">
              <a:extLst>
                <a:ext uri="{FF2B5EF4-FFF2-40B4-BE49-F238E27FC236}">
                  <a16:creationId xmlns:a16="http://schemas.microsoft.com/office/drawing/2014/main" id="{167995C6-FC9B-494E-9107-24C3415BB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2" name="Oval 16">
              <a:extLst>
                <a:ext uri="{FF2B5EF4-FFF2-40B4-BE49-F238E27FC236}">
                  <a16:creationId xmlns:a16="http://schemas.microsoft.com/office/drawing/2014/main" id="{14FD87E7-6164-4090-BB41-6BAF61DB3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3" name="Oval 17">
              <a:extLst>
                <a:ext uri="{FF2B5EF4-FFF2-40B4-BE49-F238E27FC236}">
                  <a16:creationId xmlns:a16="http://schemas.microsoft.com/office/drawing/2014/main" id="{513F0217-8DBD-42C9-91CA-03099DB06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4" name="Oval 18">
              <a:extLst>
                <a:ext uri="{FF2B5EF4-FFF2-40B4-BE49-F238E27FC236}">
                  <a16:creationId xmlns:a16="http://schemas.microsoft.com/office/drawing/2014/main" id="{F6F36162-7791-4102-9E59-45E83CDEE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5" name="Oval 19">
              <a:extLst>
                <a:ext uri="{FF2B5EF4-FFF2-40B4-BE49-F238E27FC236}">
                  <a16:creationId xmlns:a16="http://schemas.microsoft.com/office/drawing/2014/main" id="{FEF82421-CAA9-472C-8C41-A6D95F69C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6" name="Oval 20">
              <a:extLst>
                <a:ext uri="{FF2B5EF4-FFF2-40B4-BE49-F238E27FC236}">
                  <a16:creationId xmlns:a16="http://schemas.microsoft.com/office/drawing/2014/main" id="{8EFFB8BE-86DD-4A22-A309-658189096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7" name="Oval 21">
              <a:extLst>
                <a:ext uri="{FF2B5EF4-FFF2-40B4-BE49-F238E27FC236}">
                  <a16:creationId xmlns:a16="http://schemas.microsoft.com/office/drawing/2014/main" id="{6B76444F-3248-4B49-92E7-E4B5021DB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8" name="Oval 22">
              <a:extLst>
                <a:ext uri="{FF2B5EF4-FFF2-40B4-BE49-F238E27FC236}">
                  <a16:creationId xmlns:a16="http://schemas.microsoft.com/office/drawing/2014/main" id="{E7738768-6F5E-4980-8A2F-CDBA5231F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399" name="Oval 23">
              <a:extLst>
                <a:ext uri="{FF2B5EF4-FFF2-40B4-BE49-F238E27FC236}">
                  <a16:creationId xmlns:a16="http://schemas.microsoft.com/office/drawing/2014/main" id="{AE0D405E-CC72-4428-A8BD-95653BC7C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0" name="Oval 24">
              <a:extLst>
                <a:ext uri="{FF2B5EF4-FFF2-40B4-BE49-F238E27FC236}">
                  <a16:creationId xmlns:a16="http://schemas.microsoft.com/office/drawing/2014/main" id="{1AA504F9-7B5A-41FE-BA09-E70C73165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1" name="Oval 25">
              <a:extLst>
                <a:ext uri="{FF2B5EF4-FFF2-40B4-BE49-F238E27FC236}">
                  <a16:creationId xmlns:a16="http://schemas.microsoft.com/office/drawing/2014/main" id="{0767B1BE-2913-4327-9DD5-E983B1BC9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2" name="Oval 26">
              <a:extLst>
                <a:ext uri="{FF2B5EF4-FFF2-40B4-BE49-F238E27FC236}">
                  <a16:creationId xmlns:a16="http://schemas.microsoft.com/office/drawing/2014/main" id="{4BDE30F3-BC19-4104-9962-28B0D603E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3" name="Oval 27">
              <a:extLst>
                <a:ext uri="{FF2B5EF4-FFF2-40B4-BE49-F238E27FC236}">
                  <a16:creationId xmlns:a16="http://schemas.microsoft.com/office/drawing/2014/main" id="{79A7A50F-CD61-4B4B-8561-1F5AD0F99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4" name="Oval 28">
              <a:extLst>
                <a:ext uri="{FF2B5EF4-FFF2-40B4-BE49-F238E27FC236}">
                  <a16:creationId xmlns:a16="http://schemas.microsoft.com/office/drawing/2014/main" id="{3584C923-9743-45C2-9EB2-4053A90C7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5" name="Oval 29">
              <a:extLst>
                <a:ext uri="{FF2B5EF4-FFF2-40B4-BE49-F238E27FC236}">
                  <a16:creationId xmlns:a16="http://schemas.microsoft.com/office/drawing/2014/main" id="{BE81FCF0-33D7-4871-A0EE-04558B68D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6" name="Oval 30">
              <a:extLst>
                <a:ext uri="{FF2B5EF4-FFF2-40B4-BE49-F238E27FC236}">
                  <a16:creationId xmlns:a16="http://schemas.microsoft.com/office/drawing/2014/main" id="{87B2B773-8FB0-4289-BE31-07469F2DE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7" name="Oval 31">
              <a:extLst>
                <a:ext uri="{FF2B5EF4-FFF2-40B4-BE49-F238E27FC236}">
                  <a16:creationId xmlns:a16="http://schemas.microsoft.com/office/drawing/2014/main" id="{6A05E04A-2609-4317-836E-FC30CAFB4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8" name="Oval 32">
              <a:extLst>
                <a:ext uri="{FF2B5EF4-FFF2-40B4-BE49-F238E27FC236}">
                  <a16:creationId xmlns:a16="http://schemas.microsoft.com/office/drawing/2014/main" id="{294395A7-4413-4CA0-A914-48B46B389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09" name="Oval 33">
              <a:extLst>
                <a:ext uri="{FF2B5EF4-FFF2-40B4-BE49-F238E27FC236}">
                  <a16:creationId xmlns:a16="http://schemas.microsoft.com/office/drawing/2014/main" id="{1C1887AE-B417-4403-A365-0A91944E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0" name="Oval 34">
              <a:extLst>
                <a:ext uri="{FF2B5EF4-FFF2-40B4-BE49-F238E27FC236}">
                  <a16:creationId xmlns:a16="http://schemas.microsoft.com/office/drawing/2014/main" id="{98585CB8-1A99-4BE2-BD93-42A4E2DB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1" name="Oval 35">
              <a:extLst>
                <a:ext uri="{FF2B5EF4-FFF2-40B4-BE49-F238E27FC236}">
                  <a16:creationId xmlns:a16="http://schemas.microsoft.com/office/drawing/2014/main" id="{95A40E3F-4325-4847-984D-03462D649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2" name="Oval 36">
              <a:extLst>
                <a:ext uri="{FF2B5EF4-FFF2-40B4-BE49-F238E27FC236}">
                  <a16:creationId xmlns:a16="http://schemas.microsoft.com/office/drawing/2014/main" id="{1413ACB0-0D17-452D-87B4-B44747665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3" name="Oval 37">
              <a:extLst>
                <a:ext uri="{FF2B5EF4-FFF2-40B4-BE49-F238E27FC236}">
                  <a16:creationId xmlns:a16="http://schemas.microsoft.com/office/drawing/2014/main" id="{B1DB9968-7DC1-4FEF-89F7-615D4ECC7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4" name="Oval 38">
              <a:extLst>
                <a:ext uri="{FF2B5EF4-FFF2-40B4-BE49-F238E27FC236}">
                  <a16:creationId xmlns:a16="http://schemas.microsoft.com/office/drawing/2014/main" id="{82D94358-3B45-40A2-9238-94F2F1DF8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5" name="Oval 39">
              <a:extLst>
                <a:ext uri="{FF2B5EF4-FFF2-40B4-BE49-F238E27FC236}">
                  <a16:creationId xmlns:a16="http://schemas.microsoft.com/office/drawing/2014/main" id="{B2C0098F-7BE1-4F22-BE6B-A53782725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6" name="Oval 40">
              <a:extLst>
                <a:ext uri="{FF2B5EF4-FFF2-40B4-BE49-F238E27FC236}">
                  <a16:creationId xmlns:a16="http://schemas.microsoft.com/office/drawing/2014/main" id="{2AF6B7FF-CF46-4E2F-B8B1-D2A2BDB1F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7" name="Oval 41">
              <a:extLst>
                <a:ext uri="{FF2B5EF4-FFF2-40B4-BE49-F238E27FC236}">
                  <a16:creationId xmlns:a16="http://schemas.microsoft.com/office/drawing/2014/main" id="{B0BD9931-9F34-43CA-9404-99812293C8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8" name="Oval 42">
              <a:extLst>
                <a:ext uri="{FF2B5EF4-FFF2-40B4-BE49-F238E27FC236}">
                  <a16:creationId xmlns:a16="http://schemas.microsoft.com/office/drawing/2014/main" id="{327ED145-3783-4CDE-8E23-C2221FF091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19" name="Oval 43">
              <a:extLst>
                <a:ext uri="{FF2B5EF4-FFF2-40B4-BE49-F238E27FC236}">
                  <a16:creationId xmlns:a16="http://schemas.microsoft.com/office/drawing/2014/main" id="{5D5C1404-0578-4182-886F-F06C57E833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0" name="Oval 44">
              <a:extLst>
                <a:ext uri="{FF2B5EF4-FFF2-40B4-BE49-F238E27FC236}">
                  <a16:creationId xmlns:a16="http://schemas.microsoft.com/office/drawing/2014/main" id="{9369DE32-871E-4078-9B08-0F206F839D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1" name="Oval 45">
              <a:extLst>
                <a:ext uri="{FF2B5EF4-FFF2-40B4-BE49-F238E27FC236}">
                  <a16:creationId xmlns:a16="http://schemas.microsoft.com/office/drawing/2014/main" id="{B39D2585-4EB8-4AFF-A4C3-5A9498DA53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2" name="Oval 46">
              <a:extLst>
                <a:ext uri="{FF2B5EF4-FFF2-40B4-BE49-F238E27FC236}">
                  <a16:creationId xmlns:a16="http://schemas.microsoft.com/office/drawing/2014/main" id="{C60C871D-02C4-4054-8919-C379DA6487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3" name="Oval 47">
              <a:extLst>
                <a:ext uri="{FF2B5EF4-FFF2-40B4-BE49-F238E27FC236}">
                  <a16:creationId xmlns:a16="http://schemas.microsoft.com/office/drawing/2014/main" id="{F00D1855-E620-423E-BBA4-801C6BD00F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4" name="Oval 48">
              <a:extLst>
                <a:ext uri="{FF2B5EF4-FFF2-40B4-BE49-F238E27FC236}">
                  <a16:creationId xmlns:a16="http://schemas.microsoft.com/office/drawing/2014/main" id="{361D2C9B-32CA-437C-A0C6-75C0D79EDB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5" name="Oval 49">
              <a:extLst>
                <a:ext uri="{FF2B5EF4-FFF2-40B4-BE49-F238E27FC236}">
                  <a16:creationId xmlns:a16="http://schemas.microsoft.com/office/drawing/2014/main" id="{354B4E1A-4EC6-4825-83B7-61DA0C13A4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6" name="Oval 50">
              <a:extLst>
                <a:ext uri="{FF2B5EF4-FFF2-40B4-BE49-F238E27FC236}">
                  <a16:creationId xmlns:a16="http://schemas.microsoft.com/office/drawing/2014/main" id="{1DA1844E-76D6-4E45-9AD7-2BB1F2B333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7" name="Oval 51">
              <a:extLst>
                <a:ext uri="{FF2B5EF4-FFF2-40B4-BE49-F238E27FC236}">
                  <a16:creationId xmlns:a16="http://schemas.microsoft.com/office/drawing/2014/main" id="{53905FCB-77BD-49CD-A8EA-644079424E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8" name="Oval 52">
              <a:extLst>
                <a:ext uri="{FF2B5EF4-FFF2-40B4-BE49-F238E27FC236}">
                  <a16:creationId xmlns:a16="http://schemas.microsoft.com/office/drawing/2014/main" id="{29980C4D-4DC3-44FB-8D76-2198B24D46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29" name="Oval 53">
              <a:extLst>
                <a:ext uri="{FF2B5EF4-FFF2-40B4-BE49-F238E27FC236}">
                  <a16:creationId xmlns:a16="http://schemas.microsoft.com/office/drawing/2014/main" id="{90A8F247-4882-481C-9006-C737F3191F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0" name="Oval 54">
              <a:extLst>
                <a:ext uri="{FF2B5EF4-FFF2-40B4-BE49-F238E27FC236}">
                  <a16:creationId xmlns:a16="http://schemas.microsoft.com/office/drawing/2014/main" id="{E7BDAB87-5214-4C79-9B65-B967BAD8D0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1" name="Oval 55">
              <a:extLst>
                <a:ext uri="{FF2B5EF4-FFF2-40B4-BE49-F238E27FC236}">
                  <a16:creationId xmlns:a16="http://schemas.microsoft.com/office/drawing/2014/main" id="{4020B5DD-C595-4F6B-A0B3-9686E24278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2" name="Oval 56">
              <a:extLst>
                <a:ext uri="{FF2B5EF4-FFF2-40B4-BE49-F238E27FC236}">
                  <a16:creationId xmlns:a16="http://schemas.microsoft.com/office/drawing/2014/main" id="{6F1235FD-94AF-47E6-8E19-4F2FE4BCA7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3" name="Oval 57">
              <a:extLst>
                <a:ext uri="{FF2B5EF4-FFF2-40B4-BE49-F238E27FC236}">
                  <a16:creationId xmlns:a16="http://schemas.microsoft.com/office/drawing/2014/main" id="{7B7F566C-2F8E-49A4-BD96-A0E23D4E88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4" name="Oval 58">
              <a:extLst>
                <a:ext uri="{FF2B5EF4-FFF2-40B4-BE49-F238E27FC236}">
                  <a16:creationId xmlns:a16="http://schemas.microsoft.com/office/drawing/2014/main" id="{A8C976D9-7EFE-4C67-A477-1DCF521573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5" name="Oval 59">
              <a:extLst>
                <a:ext uri="{FF2B5EF4-FFF2-40B4-BE49-F238E27FC236}">
                  <a16:creationId xmlns:a16="http://schemas.microsoft.com/office/drawing/2014/main" id="{1CCA850F-DC74-4D28-AEF7-EA60FBC6FB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6" name="Oval 60">
              <a:extLst>
                <a:ext uri="{FF2B5EF4-FFF2-40B4-BE49-F238E27FC236}">
                  <a16:creationId xmlns:a16="http://schemas.microsoft.com/office/drawing/2014/main" id="{8E8DF4DF-F9AB-4238-BC00-7C7FC81D09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7" name="Oval 61">
              <a:extLst>
                <a:ext uri="{FF2B5EF4-FFF2-40B4-BE49-F238E27FC236}">
                  <a16:creationId xmlns:a16="http://schemas.microsoft.com/office/drawing/2014/main" id="{FDA90452-3765-4CDE-8E8C-6523C04239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8" name="Oval 62">
              <a:extLst>
                <a:ext uri="{FF2B5EF4-FFF2-40B4-BE49-F238E27FC236}">
                  <a16:creationId xmlns:a16="http://schemas.microsoft.com/office/drawing/2014/main" id="{4E893BA1-5F9B-4E3C-96AA-E43D830BD8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39" name="Oval 63">
              <a:extLst>
                <a:ext uri="{FF2B5EF4-FFF2-40B4-BE49-F238E27FC236}">
                  <a16:creationId xmlns:a16="http://schemas.microsoft.com/office/drawing/2014/main" id="{2BD4716C-9CAC-4425-A58F-F00C269CC2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0" name="Oval 64">
              <a:extLst>
                <a:ext uri="{FF2B5EF4-FFF2-40B4-BE49-F238E27FC236}">
                  <a16:creationId xmlns:a16="http://schemas.microsoft.com/office/drawing/2014/main" id="{EA9B6006-B5C3-42FE-945C-139466DB1E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1" name="Oval 65">
              <a:extLst>
                <a:ext uri="{FF2B5EF4-FFF2-40B4-BE49-F238E27FC236}">
                  <a16:creationId xmlns:a16="http://schemas.microsoft.com/office/drawing/2014/main" id="{FBD76DD0-05E9-4847-A0CD-916A9734EA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2" name="Oval 66">
              <a:extLst>
                <a:ext uri="{FF2B5EF4-FFF2-40B4-BE49-F238E27FC236}">
                  <a16:creationId xmlns:a16="http://schemas.microsoft.com/office/drawing/2014/main" id="{5F89CB6C-5315-4508-B3C9-A71492696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3" name="Oval 67">
              <a:extLst>
                <a:ext uri="{FF2B5EF4-FFF2-40B4-BE49-F238E27FC236}">
                  <a16:creationId xmlns:a16="http://schemas.microsoft.com/office/drawing/2014/main" id="{7D5037BC-E4DE-4079-8CBE-D51F97A3D5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4" name="Oval 68">
              <a:extLst>
                <a:ext uri="{FF2B5EF4-FFF2-40B4-BE49-F238E27FC236}">
                  <a16:creationId xmlns:a16="http://schemas.microsoft.com/office/drawing/2014/main" id="{7100D1E4-52E5-4E69-83E2-51DE95A98B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5" name="Oval 69">
              <a:extLst>
                <a:ext uri="{FF2B5EF4-FFF2-40B4-BE49-F238E27FC236}">
                  <a16:creationId xmlns:a16="http://schemas.microsoft.com/office/drawing/2014/main" id="{A54C98E8-FF72-4940-AB1B-B77BFD65BB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6" name="Oval 70">
              <a:extLst>
                <a:ext uri="{FF2B5EF4-FFF2-40B4-BE49-F238E27FC236}">
                  <a16:creationId xmlns:a16="http://schemas.microsoft.com/office/drawing/2014/main" id="{C669FD52-77DA-426A-B5F4-01B0D2464B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7" name="Oval 71">
              <a:extLst>
                <a:ext uri="{FF2B5EF4-FFF2-40B4-BE49-F238E27FC236}">
                  <a16:creationId xmlns:a16="http://schemas.microsoft.com/office/drawing/2014/main" id="{7B75AF26-95E3-4C80-9F48-3BDB22498D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8" name="Oval 72">
              <a:extLst>
                <a:ext uri="{FF2B5EF4-FFF2-40B4-BE49-F238E27FC236}">
                  <a16:creationId xmlns:a16="http://schemas.microsoft.com/office/drawing/2014/main" id="{6C426767-8BF7-4216-A345-2C4A9115E6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49" name="Oval 73">
              <a:extLst>
                <a:ext uri="{FF2B5EF4-FFF2-40B4-BE49-F238E27FC236}">
                  <a16:creationId xmlns:a16="http://schemas.microsoft.com/office/drawing/2014/main" id="{39E53A0A-0AC8-4838-9C1B-FCC21731F3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1450" name="Oval 74">
              <a:extLst>
                <a:ext uri="{FF2B5EF4-FFF2-40B4-BE49-F238E27FC236}">
                  <a16:creationId xmlns:a16="http://schemas.microsoft.com/office/drawing/2014/main" id="{882938DE-8588-4CAD-9B12-F8E6FFE126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01451" name="Line 75">
            <a:extLst>
              <a:ext uri="{FF2B5EF4-FFF2-40B4-BE49-F238E27FC236}">
                <a16:creationId xmlns:a16="http://schemas.microsoft.com/office/drawing/2014/main" id="{9A8F1099-A2B1-46F1-A18C-49284433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9" y="2366964"/>
            <a:ext cx="1724025" cy="19002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52" name="Line 76">
            <a:extLst>
              <a:ext uri="{FF2B5EF4-FFF2-40B4-BE49-F238E27FC236}">
                <a16:creationId xmlns:a16="http://schemas.microsoft.com/office/drawing/2014/main" id="{01523DAE-AE04-4096-8E6F-D52A492314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2406650"/>
            <a:ext cx="1119188" cy="1011238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53" name="Line 77">
            <a:extLst>
              <a:ext uri="{FF2B5EF4-FFF2-40B4-BE49-F238E27FC236}">
                <a16:creationId xmlns:a16="http://schemas.microsoft.com/office/drawing/2014/main" id="{37784289-C745-47C6-9378-2DD15751D9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4" y="2286000"/>
            <a:ext cx="47625" cy="1981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54" name="Oval 78">
            <a:extLst>
              <a:ext uri="{FF2B5EF4-FFF2-40B4-BE49-F238E27FC236}">
                <a16:creationId xmlns:a16="http://schemas.microsoft.com/office/drawing/2014/main" id="{83D6C923-D55E-44D8-AF90-087360BA9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828800"/>
            <a:ext cx="5334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55" name="Line 79">
            <a:extLst>
              <a:ext uri="{FF2B5EF4-FFF2-40B4-BE49-F238E27FC236}">
                <a16:creationId xmlns:a16="http://schemas.microsoft.com/office/drawing/2014/main" id="{50E64E14-2CFC-4569-815A-03BFA272B5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1242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56" name="Line 80">
            <a:extLst>
              <a:ext uri="{FF2B5EF4-FFF2-40B4-BE49-F238E27FC236}">
                <a16:creationId xmlns:a16="http://schemas.microsoft.com/office/drawing/2014/main" id="{DE489FD5-2688-43CB-AE03-87C2C151A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57" name="Line 81">
            <a:extLst>
              <a:ext uri="{FF2B5EF4-FFF2-40B4-BE49-F238E27FC236}">
                <a16:creationId xmlns:a16="http://schemas.microsoft.com/office/drawing/2014/main" id="{91DB339D-66A7-4A86-BE88-E266404962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31242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58" name="Line 82">
            <a:extLst>
              <a:ext uri="{FF2B5EF4-FFF2-40B4-BE49-F238E27FC236}">
                <a16:creationId xmlns:a16="http://schemas.microsoft.com/office/drawing/2014/main" id="{16DF6D22-C237-4D21-B9CF-BB1D9A5AB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1242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59" name="Rectangle 83">
            <a:extLst>
              <a:ext uri="{FF2B5EF4-FFF2-40B4-BE49-F238E27FC236}">
                <a16:creationId xmlns:a16="http://schemas.microsoft.com/office/drawing/2014/main" id="{79E4CF7C-61BA-4264-915B-9427E0E00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60" name="Rectangle 84">
            <a:extLst>
              <a:ext uri="{FF2B5EF4-FFF2-40B4-BE49-F238E27FC236}">
                <a16:creationId xmlns:a16="http://schemas.microsoft.com/office/drawing/2014/main" id="{AF9D481B-9658-4817-BF92-2780A9ED0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61" name="Rectangle 85">
            <a:extLst>
              <a:ext uri="{FF2B5EF4-FFF2-40B4-BE49-F238E27FC236}">
                <a16:creationId xmlns:a16="http://schemas.microsoft.com/office/drawing/2014/main" id="{4A067191-C783-437A-937A-F7898EB6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62" name="Rectangle 86">
            <a:extLst>
              <a:ext uri="{FF2B5EF4-FFF2-40B4-BE49-F238E27FC236}">
                <a16:creationId xmlns:a16="http://schemas.microsoft.com/office/drawing/2014/main" id="{D6491F20-69A0-4FAB-8BC5-2A2FD46C6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63" name="Oval 87">
            <a:extLst>
              <a:ext uri="{FF2B5EF4-FFF2-40B4-BE49-F238E27FC236}">
                <a16:creationId xmlns:a16="http://schemas.microsoft.com/office/drawing/2014/main" id="{97385748-2EE3-4010-95EA-47E438067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95600"/>
            <a:ext cx="5334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64" name="Oval 88">
            <a:extLst>
              <a:ext uri="{FF2B5EF4-FFF2-40B4-BE49-F238E27FC236}">
                <a16:creationId xmlns:a16="http://schemas.microsoft.com/office/drawing/2014/main" id="{360420F7-0BF9-4C55-AF11-511A8AF7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895600"/>
            <a:ext cx="533400" cy="457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65" name="Oval 89">
            <a:extLst>
              <a:ext uri="{FF2B5EF4-FFF2-40B4-BE49-F238E27FC236}">
                <a16:creationId xmlns:a16="http://schemas.microsoft.com/office/drawing/2014/main" id="{37F94049-34E6-4E62-876D-B4F066518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466" name="Line 90">
            <a:extLst>
              <a:ext uri="{FF2B5EF4-FFF2-40B4-BE49-F238E27FC236}">
                <a16:creationId xmlns:a16="http://schemas.microsoft.com/office/drawing/2014/main" id="{57EE53D0-8B39-4D3D-84E7-37BEA0BBD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38600"/>
            <a:ext cx="6096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Line 2">
            <a:extLst>
              <a:ext uri="{FF2B5EF4-FFF2-40B4-BE49-F238E27FC236}">
                <a16:creationId xmlns:a16="http://schemas.microsoft.com/office/drawing/2014/main" id="{4331B159-64F0-488B-9E49-0C4FB7291B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0574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427" name="Line 3">
            <a:extLst>
              <a:ext uri="{FF2B5EF4-FFF2-40B4-BE49-F238E27FC236}">
                <a16:creationId xmlns:a16="http://schemas.microsoft.com/office/drawing/2014/main" id="{0E3D6621-3460-46AC-B96E-9C809A909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0574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7D78C947-212C-41B8-972C-EBF943D77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BSP Tree Search</a:t>
            </a: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2C53F083-2A7A-43B4-80B4-60A236810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2600"/>
            <a:ext cx="42672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Is there a point in set that matches query point (x,y)?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03430" name="Group 6">
            <a:extLst>
              <a:ext uri="{FF2B5EF4-FFF2-40B4-BE49-F238E27FC236}">
                <a16:creationId xmlns:a16="http://schemas.microsoft.com/office/drawing/2014/main" id="{F7659FAB-BFE4-453F-979B-00CD19A9DAB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06651"/>
            <a:ext cx="3962400" cy="1820863"/>
            <a:chOff x="912" y="1200"/>
            <a:chExt cx="4080" cy="2160"/>
          </a:xfrm>
        </p:grpSpPr>
        <p:sp>
          <p:nvSpPr>
            <p:cNvPr id="103431" name="Oval 7">
              <a:extLst>
                <a:ext uri="{FF2B5EF4-FFF2-40B4-BE49-F238E27FC236}">
                  <a16:creationId xmlns:a16="http://schemas.microsoft.com/office/drawing/2014/main" id="{73E34F84-2772-45C4-84F5-5E0A089FB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2" name="Oval 8">
              <a:extLst>
                <a:ext uri="{FF2B5EF4-FFF2-40B4-BE49-F238E27FC236}">
                  <a16:creationId xmlns:a16="http://schemas.microsoft.com/office/drawing/2014/main" id="{7C25ACA4-76B4-4FD4-960D-63D1C4B68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3" name="Oval 9">
              <a:extLst>
                <a:ext uri="{FF2B5EF4-FFF2-40B4-BE49-F238E27FC236}">
                  <a16:creationId xmlns:a16="http://schemas.microsoft.com/office/drawing/2014/main" id="{1FDC5BCC-A9C4-48DB-BF5A-B340D27B4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4" name="Oval 10">
              <a:extLst>
                <a:ext uri="{FF2B5EF4-FFF2-40B4-BE49-F238E27FC236}">
                  <a16:creationId xmlns:a16="http://schemas.microsoft.com/office/drawing/2014/main" id="{7FA1CDD2-F750-4FB7-837E-3DB665F33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5" name="Oval 11">
              <a:extLst>
                <a:ext uri="{FF2B5EF4-FFF2-40B4-BE49-F238E27FC236}">
                  <a16:creationId xmlns:a16="http://schemas.microsoft.com/office/drawing/2014/main" id="{35796814-6516-4CBA-83DF-140938DE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6" name="Oval 12">
              <a:extLst>
                <a:ext uri="{FF2B5EF4-FFF2-40B4-BE49-F238E27FC236}">
                  <a16:creationId xmlns:a16="http://schemas.microsoft.com/office/drawing/2014/main" id="{8FE528B3-67BD-4D85-B6C2-DA8972975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7" name="Oval 13">
              <a:extLst>
                <a:ext uri="{FF2B5EF4-FFF2-40B4-BE49-F238E27FC236}">
                  <a16:creationId xmlns:a16="http://schemas.microsoft.com/office/drawing/2014/main" id="{AF7F7931-6338-4D6A-AA6B-E27506284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8" name="Oval 14">
              <a:extLst>
                <a:ext uri="{FF2B5EF4-FFF2-40B4-BE49-F238E27FC236}">
                  <a16:creationId xmlns:a16="http://schemas.microsoft.com/office/drawing/2014/main" id="{C5622CA0-B8EE-426B-A43F-1DEEA2956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9" name="Oval 15">
              <a:extLst>
                <a:ext uri="{FF2B5EF4-FFF2-40B4-BE49-F238E27FC236}">
                  <a16:creationId xmlns:a16="http://schemas.microsoft.com/office/drawing/2014/main" id="{7F883FE8-0B86-4F26-866A-1543F166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0" name="Oval 16">
              <a:extLst>
                <a:ext uri="{FF2B5EF4-FFF2-40B4-BE49-F238E27FC236}">
                  <a16:creationId xmlns:a16="http://schemas.microsoft.com/office/drawing/2014/main" id="{123C8CC2-7610-4129-AB84-B40048A11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1" name="Oval 17">
              <a:extLst>
                <a:ext uri="{FF2B5EF4-FFF2-40B4-BE49-F238E27FC236}">
                  <a16:creationId xmlns:a16="http://schemas.microsoft.com/office/drawing/2014/main" id="{B7C8C9C4-E6C4-47EA-93A5-A05366B98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2" name="Oval 18">
              <a:extLst>
                <a:ext uri="{FF2B5EF4-FFF2-40B4-BE49-F238E27FC236}">
                  <a16:creationId xmlns:a16="http://schemas.microsoft.com/office/drawing/2014/main" id="{3BB49295-F4DD-4E4A-8810-EB919F18B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3" name="Oval 19">
              <a:extLst>
                <a:ext uri="{FF2B5EF4-FFF2-40B4-BE49-F238E27FC236}">
                  <a16:creationId xmlns:a16="http://schemas.microsoft.com/office/drawing/2014/main" id="{975E23A7-0539-4DCC-98D9-C624CD9B0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4" name="Oval 20">
              <a:extLst>
                <a:ext uri="{FF2B5EF4-FFF2-40B4-BE49-F238E27FC236}">
                  <a16:creationId xmlns:a16="http://schemas.microsoft.com/office/drawing/2014/main" id="{0459D479-ED68-4FBA-BB9D-80309063E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5" name="Oval 21">
              <a:extLst>
                <a:ext uri="{FF2B5EF4-FFF2-40B4-BE49-F238E27FC236}">
                  <a16:creationId xmlns:a16="http://schemas.microsoft.com/office/drawing/2014/main" id="{2C3A13D6-CAEB-4648-B6B2-56E9ADC1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6" name="Oval 22">
              <a:extLst>
                <a:ext uri="{FF2B5EF4-FFF2-40B4-BE49-F238E27FC236}">
                  <a16:creationId xmlns:a16="http://schemas.microsoft.com/office/drawing/2014/main" id="{32360CF2-F52B-4B76-AF5C-C8B1F40F1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7" name="Oval 23">
              <a:extLst>
                <a:ext uri="{FF2B5EF4-FFF2-40B4-BE49-F238E27FC236}">
                  <a16:creationId xmlns:a16="http://schemas.microsoft.com/office/drawing/2014/main" id="{E92E528B-9AD1-4C64-8F75-2D32B5FC5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8" name="Oval 24">
              <a:extLst>
                <a:ext uri="{FF2B5EF4-FFF2-40B4-BE49-F238E27FC236}">
                  <a16:creationId xmlns:a16="http://schemas.microsoft.com/office/drawing/2014/main" id="{ED151F91-18C2-4E5A-8F16-AC6D25C0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49" name="Oval 25">
              <a:extLst>
                <a:ext uri="{FF2B5EF4-FFF2-40B4-BE49-F238E27FC236}">
                  <a16:creationId xmlns:a16="http://schemas.microsoft.com/office/drawing/2014/main" id="{5E566B25-79B8-49AA-9075-5067CAC68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0" name="Oval 26">
              <a:extLst>
                <a:ext uri="{FF2B5EF4-FFF2-40B4-BE49-F238E27FC236}">
                  <a16:creationId xmlns:a16="http://schemas.microsoft.com/office/drawing/2014/main" id="{CA4AD36D-8E51-47A6-8BAF-AFBB364D3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1" name="Oval 27">
              <a:extLst>
                <a:ext uri="{FF2B5EF4-FFF2-40B4-BE49-F238E27FC236}">
                  <a16:creationId xmlns:a16="http://schemas.microsoft.com/office/drawing/2014/main" id="{0DD6456C-578C-4961-9E50-CF2991303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2" name="Oval 28">
              <a:extLst>
                <a:ext uri="{FF2B5EF4-FFF2-40B4-BE49-F238E27FC236}">
                  <a16:creationId xmlns:a16="http://schemas.microsoft.com/office/drawing/2014/main" id="{BF5F73EE-518A-49E5-8230-73AD5833E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3" name="Oval 29">
              <a:extLst>
                <a:ext uri="{FF2B5EF4-FFF2-40B4-BE49-F238E27FC236}">
                  <a16:creationId xmlns:a16="http://schemas.microsoft.com/office/drawing/2014/main" id="{1B8366A3-6EA4-436D-B2D3-42102B152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4" name="Oval 30">
              <a:extLst>
                <a:ext uri="{FF2B5EF4-FFF2-40B4-BE49-F238E27FC236}">
                  <a16:creationId xmlns:a16="http://schemas.microsoft.com/office/drawing/2014/main" id="{AA92A3B0-2A74-409D-875A-9DD1C50C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5" name="Oval 31">
              <a:extLst>
                <a:ext uri="{FF2B5EF4-FFF2-40B4-BE49-F238E27FC236}">
                  <a16:creationId xmlns:a16="http://schemas.microsoft.com/office/drawing/2014/main" id="{6431A696-2330-40BC-A8AF-BFE994D56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6" name="Oval 32">
              <a:extLst>
                <a:ext uri="{FF2B5EF4-FFF2-40B4-BE49-F238E27FC236}">
                  <a16:creationId xmlns:a16="http://schemas.microsoft.com/office/drawing/2014/main" id="{EFD26366-BB0D-489E-A7F7-229633119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7" name="Oval 33">
              <a:extLst>
                <a:ext uri="{FF2B5EF4-FFF2-40B4-BE49-F238E27FC236}">
                  <a16:creationId xmlns:a16="http://schemas.microsoft.com/office/drawing/2014/main" id="{3529E17F-6D88-444D-B0B1-7FF8686EE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8" name="Oval 34">
              <a:extLst>
                <a:ext uri="{FF2B5EF4-FFF2-40B4-BE49-F238E27FC236}">
                  <a16:creationId xmlns:a16="http://schemas.microsoft.com/office/drawing/2014/main" id="{A8A9930E-89F2-40DA-A0C6-46B7D4E7E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59" name="Oval 35">
              <a:extLst>
                <a:ext uri="{FF2B5EF4-FFF2-40B4-BE49-F238E27FC236}">
                  <a16:creationId xmlns:a16="http://schemas.microsoft.com/office/drawing/2014/main" id="{F41A20AC-D50D-4E52-BDC1-05B0DC87A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0" name="Oval 36">
              <a:extLst>
                <a:ext uri="{FF2B5EF4-FFF2-40B4-BE49-F238E27FC236}">
                  <a16:creationId xmlns:a16="http://schemas.microsoft.com/office/drawing/2014/main" id="{C88B0D6E-CBEF-4762-8893-CB2D94505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1" name="Oval 37">
              <a:extLst>
                <a:ext uri="{FF2B5EF4-FFF2-40B4-BE49-F238E27FC236}">
                  <a16:creationId xmlns:a16="http://schemas.microsoft.com/office/drawing/2014/main" id="{946FC1F8-B85C-42B5-A598-A28AE8825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2" name="Oval 38">
              <a:extLst>
                <a:ext uri="{FF2B5EF4-FFF2-40B4-BE49-F238E27FC236}">
                  <a16:creationId xmlns:a16="http://schemas.microsoft.com/office/drawing/2014/main" id="{AC11AC3F-C71E-4343-81F9-03F2BA07D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3" name="Oval 39">
              <a:extLst>
                <a:ext uri="{FF2B5EF4-FFF2-40B4-BE49-F238E27FC236}">
                  <a16:creationId xmlns:a16="http://schemas.microsoft.com/office/drawing/2014/main" id="{1D6D1AFB-433A-4C6A-BBF8-F575CE60C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4" name="Oval 40">
              <a:extLst>
                <a:ext uri="{FF2B5EF4-FFF2-40B4-BE49-F238E27FC236}">
                  <a16:creationId xmlns:a16="http://schemas.microsoft.com/office/drawing/2014/main" id="{861152FD-C2D8-4CDB-A11D-F517768B1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5" name="Oval 41">
              <a:extLst>
                <a:ext uri="{FF2B5EF4-FFF2-40B4-BE49-F238E27FC236}">
                  <a16:creationId xmlns:a16="http://schemas.microsoft.com/office/drawing/2014/main" id="{248A73F7-9DF7-44D9-B234-EC7E1EEBE2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6" name="Oval 42">
              <a:extLst>
                <a:ext uri="{FF2B5EF4-FFF2-40B4-BE49-F238E27FC236}">
                  <a16:creationId xmlns:a16="http://schemas.microsoft.com/office/drawing/2014/main" id="{60B7101F-EF11-4C80-A401-A8B1E36192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7" name="Oval 43">
              <a:extLst>
                <a:ext uri="{FF2B5EF4-FFF2-40B4-BE49-F238E27FC236}">
                  <a16:creationId xmlns:a16="http://schemas.microsoft.com/office/drawing/2014/main" id="{E549619D-123C-4775-8A96-83E1CBFAF1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8" name="Oval 44">
              <a:extLst>
                <a:ext uri="{FF2B5EF4-FFF2-40B4-BE49-F238E27FC236}">
                  <a16:creationId xmlns:a16="http://schemas.microsoft.com/office/drawing/2014/main" id="{E128283F-5388-40E3-874A-400F96C3E1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69" name="Oval 45">
              <a:extLst>
                <a:ext uri="{FF2B5EF4-FFF2-40B4-BE49-F238E27FC236}">
                  <a16:creationId xmlns:a16="http://schemas.microsoft.com/office/drawing/2014/main" id="{5C122CBC-3253-4225-A043-6022CA2D4C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0" name="Oval 46">
              <a:extLst>
                <a:ext uri="{FF2B5EF4-FFF2-40B4-BE49-F238E27FC236}">
                  <a16:creationId xmlns:a16="http://schemas.microsoft.com/office/drawing/2014/main" id="{5F7529BA-BD44-433F-8923-12D5BA0DD1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1" name="Oval 47">
              <a:extLst>
                <a:ext uri="{FF2B5EF4-FFF2-40B4-BE49-F238E27FC236}">
                  <a16:creationId xmlns:a16="http://schemas.microsoft.com/office/drawing/2014/main" id="{28299AC9-A538-4D59-B428-C60A31D05C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2" name="Oval 48">
              <a:extLst>
                <a:ext uri="{FF2B5EF4-FFF2-40B4-BE49-F238E27FC236}">
                  <a16:creationId xmlns:a16="http://schemas.microsoft.com/office/drawing/2014/main" id="{38EC5E49-431F-47B8-8BA9-C951918E58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3" name="Oval 49">
              <a:extLst>
                <a:ext uri="{FF2B5EF4-FFF2-40B4-BE49-F238E27FC236}">
                  <a16:creationId xmlns:a16="http://schemas.microsoft.com/office/drawing/2014/main" id="{3B5440DB-7928-45ED-A934-15FE928BBA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4" name="Oval 50">
              <a:extLst>
                <a:ext uri="{FF2B5EF4-FFF2-40B4-BE49-F238E27FC236}">
                  <a16:creationId xmlns:a16="http://schemas.microsoft.com/office/drawing/2014/main" id="{346D2028-BD32-4328-8065-2E0EFB2F0A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5" name="Oval 51">
              <a:extLst>
                <a:ext uri="{FF2B5EF4-FFF2-40B4-BE49-F238E27FC236}">
                  <a16:creationId xmlns:a16="http://schemas.microsoft.com/office/drawing/2014/main" id="{204C8E27-A561-4C2A-9564-905F06EEBC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6" name="Oval 52">
              <a:extLst>
                <a:ext uri="{FF2B5EF4-FFF2-40B4-BE49-F238E27FC236}">
                  <a16:creationId xmlns:a16="http://schemas.microsoft.com/office/drawing/2014/main" id="{074A9BB8-4C8C-414F-BE66-6FD16F93CC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7" name="Oval 53">
              <a:extLst>
                <a:ext uri="{FF2B5EF4-FFF2-40B4-BE49-F238E27FC236}">
                  <a16:creationId xmlns:a16="http://schemas.microsoft.com/office/drawing/2014/main" id="{0EEE0C34-2CAA-4B85-AB90-F2E3D326F5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8" name="Oval 54">
              <a:extLst>
                <a:ext uri="{FF2B5EF4-FFF2-40B4-BE49-F238E27FC236}">
                  <a16:creationId xmlns:a16="http://schemas.microsoft.com/office/drawing/2014/main" id="{72E45172-F456-4F1A-A06B-62D06BB771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79" name="Oval 55">
              <a:extLst>
                <a:ext uri="{FF2B5EF4-FFF2-40B4-BE49-F238E27FC236}">
                  <a16:creationId xmlns:a16="http://schemas.microsoft.com/office/drawing/2014/main" id="{01CBFF4E-5F4B-4872-BEAC-AD771C9085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0" name="Oval 56">
              <a:extLst>
                <a:ext uri="{FF2B5EF4-FFF2-40B4-BE49-F238E27FC236}">
                  <a16:creationId xmlns:a16="http://schemas.microsoft.com/office/drawing/2014/main" id="{81421EED-9C0E-451C-9BD1-0C9985BAE2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1" name="Oval 57">
              <a:extLst>
                <a:ext uri="{FF2B5EF4-FFF2-40B4-BE49-F238E27FC236}">
                  <a16:creationId xmlns:a16="http://schemas.microsoft.com/office/drawing/2014/main" id="{16677442-7D89-42D2-BB52-3B85FC00CD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2" name="Oval 58">
              <a:extLst>
                <a:ext uri="{FF2B5EF4-FFF2-40B4-BE49-F238E27FC236}">
                  <a16:creationId xmlns:a16="http://schemas.microsoft.com/office/drawing/2014/main" id="{009C2078-B97F-459E-A065-A8E02B1864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3" name="Oval 59">
              <a:extLst>
                <a:ext uri="{FF2B5EF4-FFF2-40B4-BE49-F238E27FC236}">
                  <a16:creationId xmlns:a16="http://schemas.microsoft.com/office/drawing/2014/main" id="{8BAABE45-963E-496A-8AD2-F77D78CF81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4" name="Oval 60">
              <a:extLst>
                <a:ext uri="{FF2B5EF4-FFF2-40B4-BE49-F238E27FC236}">
                  <a16:creationId xmlns:a16="http://schemas.microsoft.com/office/drawing/2014/main" id="{F25EE5DB-4722-432F-9BF7-3A7112F778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5" name="Oval 61">
              <a:extLst>
                <a:ext uri="{FF2B5EF4-FFF2-40B4-BE49-F238E27FC236}">
                  <a16:creationId xmlns:a16="http://schemas.microsoft.com/office/drawing/2014/main" id="{E704B816-1898-41C6-A8C4-7CA5D7D64D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6" name="Oval 62">
              <a:extLst>
                <a:ext uri="{FF2B5EF4-FFF2-40B4-BE49-F238E27FC236}">
                  <a16:creationId xmlns:a16="http://schemas.microsoft.com/office/drawing/2014/main" id="{60F86AF0-BF1A-4869-ABA6-3A4A4582E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7" name="Oval 63">
              <a:extLst>
                <a:ext uri="{FF2B5EF4-FFF2-40B4-BE49-F238E27FC236}">
                  <a16:creationId xmlns:a16="http://schemas.microsoft.com/office/drawing/2014/main" id="{BA8E8ACA-8A47-476B-B7E3-E9B79BBBC6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8" name="Oval 64">
              <a:extLst>
                <a:ext uri="{FF2B5EF4-FFF2-40B4-BE49-F238E27FC236}">
                  <a16:creationId xmlns:a16="http://schemas.microsoft.com/office/drawing/2014/main" id="{41F9207B-DF0C-4631-B8DE-26C010329A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89" name="Oval 65">
              <a:extLst>
                <a:ext uri="{FF2B5EF4-FFF2-40B4-BE49-F238E27FC236}">
                  <a16:creationId xmlns:a16="http://schemas.microsoft.com/office/drawing/2014/main" id="{C7017067-C967-4A4D-8510-9CE8985CE3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0" name="Oval 66">
              <a:extLst>
                <a:ext uri="{FF2B5EF4-FFF2-40B4-BE49-F238E27FC236}">
                  <a16:creationId xmlns:a16="http://schemas.microsoft.com/office/drawing/2014/main" id="{641C874F-7E0B-4C65-9ACA-8E99324A07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1" name="Oval 67">
              <a:extLst>
                <a:ext uri="{FF2B5EF4-FFF2-40B4-BE49-F238E27FC236}">
                  <a16:creationId xmlns:a16="http://schemas.microsoft.com/office/drawing/2014/main" id="{F3EFCCFB-DF6B-4ED4-8ED3-1583657C60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2" name="Oval 68">
              <a:extLst>
                <a:ext uri="{FF2B5EF4-FFF2-40B4-BE49-F238E27FC236}">
                  <a16:creationId xmlns:a16="http://schemas.microsoft.com/office/drawing/2014/main" id="{FB14166B-7CCA-4218-A775-8D7F318CE2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3" name="Oval 69">
              <a:extLst>
                <a:ext uri="{FF2B5EF4-FFF2-40B4-BE49-F238E27FC236}">
                  <a16:creationId xmlns:a16="http://schemas.microsoft.com/office/drawing/2014/main" id="{E4DEBE6D-70F5-4661-913B-5E80375BF4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4" name="Oval 70">
              <a:extLst>
                <a:ext uri="{FF2B5EF4-FFF2-40B4-BE49-F238E27FC236}">
                  <a16:creationId xmlns:a16="http://schemas.microsoft.com/office/drawing/2014/main" id="{5C3B85FF-2B9C-470E-AEE1-D6A06B692A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5" name="Oval 71">
              <a:extLst>
                <a:ext uri="{FF2B5EF4-FFF2-40B4-BE49-F238E27FC236}">
                  <a16:creationId xmlns:a16="http://schemas.microsoft.com/office/drawing/2014/main" id="{08A1FAA2-B7D5-4DEF-A1B5-015A9B092B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6" name="Oval 72">
              <a:extLst>
                <a:ext uri="{FF2B5EF4-FFF2-40B4-BE49-F238E27FC236}">
                  <a16:creationId xmlns:a16="http://schemas.microsoft.com/office/drawing/2014/main" id="{F08A50FC-D831-4256-AC30-E0F620AE31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7" name="Oval 73">
              <a:extLst>
                <a:ext uri="{FF2B5EF4-FFF2-40B4-BE49-F238E27FC236}">
                  <a16:creationId xmlns:a16="http://schemas.microsoft.com/office/drawing/2014/main" id="{A263A1BE-309F-4EB5-8B24-854D065EFE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98" name="Oval 74">
              <a:extLst>
                <a:ext uri="{FF2B5EF4-FFF2-40B4-BE49-F238E27FC236}">
                  <a16:creationId xmlns:a16="http://schemas.microsoft.com/office/drawing/2014/main" id="{19D4D8F5-977F-47D2-9B71-0C55E608DF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03499" name="Line 75">
            <a:extLst>
              <a:ext uri="{FF2B5EF4-FFF2-40B4-BE49-F238E27FC236}">
                <a16:creationId xmlns:a16="http://schemas.microsoft.com/office/drawing/2014/main" id="{285900F2-8808-463E-BF6C-81DEB8774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9" y="2366964"/>
            <a:ext cx="1724025" cy="190023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0" name="Line 76">
            <a:extLst>
              <a:ext uri="{FF2B5EF4-FFF2-40B4-BE49-F238E27FC236}">
                <a16:creationId xmlns:a16="http://schemas.microsoft.com/office/drawing/2014/main" id="{6ABDE11F-3291-4824-82AC-A5B4546B5B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2406650"/>
            <a:ext cx="1119188" cy="1011238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1" name="Line 77">
            <a:extLst>
              <a:ext uri="{FF2B5EF4-FFF2-40B4-BE49-F238E27FC236}">
                <a16:creationId xmlns:a16="http://schemas.microsoft.com/office/drawing/2014/main" id="{18E14B91-5EC1-44DB-A19C-2A2BFFB703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4" y="2286000"/>
            <a:ext cx="47625" cy="1981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2" name="Oval 78">
            <a:extLst>
              <a:ext uri="{FF2B5EF4-FFF2-40B4-BE49-F238E27FC236}">
                <a16:creationId xmlns:a16="http://schemas.microsoft.com/office/drawing/2014/main" id="{2480CB34-3EC9-4A81-AF29-DF43DF5B4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828800"/>
            <a:ext cx="5334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3" name="Line 79">
            <a:extLst>
              <a:ext uri="{FF2B5EF4-FFF2-40B4-BE49-F238E27FC236}">
                <a16:creationId xmlns:a16="http://schemas.microsoft.com/office/drawing/2014/main" id="{E5DBA960-9CCD-4112-B23A-3A433380A8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1242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4" name="Line 80">
            <a:extLst>
              <a:ext uri="{FF2B5EF4-FFF2-40B4-BE49-F238E27FC236}">
                <a16:creationId xmlns:a16="http://schemas.microsoft.com/office/drawing/2014/main" id="{1619A3CF-3643-4336-A3AD-37B4DDC60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5" name="Line 81">
            <a:extLst>
              <a:ext uri="{FF2B5EF4-FFF2-40B4-BE49-F238E27FC236}">
                <a16:creationId xmlns:a16="http://schemas.microsoft.com/office/drawing/2014/main" id="{3D08C0C1-4E7F-482F-A98E-137D4F7CA2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31242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6" name="Line 82">
            <a:extLst>
              <a:ext uri="{FF2B5EF4-FFF2-40B4-BE49-F238E27FC236}">
                <a16:creationId xmlns:a16="http://schemas.microsoft.com/office/drawing/2014/main" id="{20855112-D02E-4755-8C4F-B7C4B05B6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1242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7" name="Rectangle 83">
            <a:extLst>
              <a:ext uri="{FF2B5EF4-FFF2-40B4-BE49-F238E27FC236}">
                <a16:creationId xmlns:a16="http://schemas.microsoft.com/office/drawing/2014/main" id="{95A034EA-EE3A-42E4-B1A3-0C505B5F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8" name="Rectangle 84">
            <a:extLst>
              <a:ext uri="{FF2B5EF4-FFF2-40B4-BE49-F238E27FC236}">
                <a16:creationId xmlns:a16="http://schemas.microsoft.com/office/drawing/2014/main" id="{B22F34AD-9499-4F85-8555-AB3129740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990600" cy="5334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09" name="Rectangle 85">
            <a:extLst>
              <a:ext uri="{FF2B5EF4-FFF2-40B4-BE49-F238E27FC236}">
                <a16:creationId xmlns:a16="http://schemas.microsoft.com/office/drawing/2014/main" id="{826D99F5-5612-4934-B757-7E7FB2B35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10" name="Rectangle 86">
            <a:extLst>
              <a:ext uri="{FF2B5EF4-FFF2-40B4-BE49-F238E27FC236}">
                <a16:creationId xmlns:a16="http://schemas.microsoft.com/office/drawing/2014/main" id="{0995584E-7D6D-445A-A98F-3E9F17BB5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11" name="Oval 87">
            <a:extLst>
              <a:ext uri="{FF2B5EF4-FFF2-40B4-BE49-F238E27FC236}">
                <a16:creationId xmlns:a16="http://schemas.microsoft.com/office/drawing/2014/main" id="{F0BEAE10-829F-4793-AACA-DC6469BF8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95600"/>
            <a:ext cx="5334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12" name="Oval 88">
            <a:extLst>
              <a:ext uri="{FF2B5EF4-FFF2-40B4-BE49-F238E27FC236}">
                <a16:creationId xmlns:a16="http://schemas.microsoft.com/office/drawing/2014/main" id="{0E33245D-936C-443D-B4BF-CC0BE4C6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895600"/>
            <a:ext cx="533400" cy="457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13" name="Oval 89">
            <a:extLst>
              <a:ext uri="{FF2B5EF4-FFF2-40B4-BE49-F238E27FC236}">
                <a16:creationId xmlns:a16="http://schemas.microsoft.com/office/drawing/2014/main" id="{ECD2F47E-202F-4F05-BF8C-F95D76846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14" name="Line 90">
            <a:extLst>
              <a:ext uri="{FF2B5EF4-FFF2-40B4-BE49-F238E27FC236}">
                <a16:creationId xmlns:a16="http://schemas.microsoft.com/office/drawing/2014/main" id="{E94946E4-1F9E-42F7-B0E6-A5BF4D22F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38600"/>
            <a:ext cx="6096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Line 2">
            <a:extLst>
              <a:ext uri="{FF2B5EF4-FFF2-40B4-BE49-F238E27FC236}">
                <a16:creationId xmlns:a16="http://schemas.microsoft.com/office/drawing/2014/main" id="{C1847A93-B3E6-4279-9DB3-0C3192499E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0574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03" name="Line 3">
            <a:extLst>
              <a:ext uri="{FF2B5EF4-FFF2-40B4-BE49-F238E27FC236}">
                <a16:creationId xmlns:a16="http://schemas.microsoft.com/office/drawing/2014/main" id="{0342FF9E-AB3D-4B61-9ABE-83413DF78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0574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E678425D-E224-4699-A58E-02D63A8D1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BSP Tree Search</a:t>
            </a:r>
          </a:p>
        </p:txBody>
      </p:sp>
      <p:grpSp>
        <p:nvGrpSpPr>
          <p:cNvPr id="102406" name="Group 6">
            <a:extLst>
              <a:ext uri="{FF2B5EF4-FFF2-40B4-BE49-F238E27FC236}">
                <a16:creationId xmlns:a16="http://schemas.microsoft.com/office/drawing/2014/main" id="{3058EBC5-30B1-4133-9F08-BA7912D08D0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06651"/>
            <a:ext cx="3962400" cy="1820863"/>
            <a:chOff x="912" y="1200"/>
            <a:chExt cx="4080" cy="2160"/>
          </a:xfrm>
        </p:grpSpPr>
        <p:sp>
          <p:nvSpPr>
            <p:cNvPr id="102407" name="Oval 7">
              <a:extLst>
                <a:ext uri="{FF2B5EF4-FFF2-40B4-BE49-F238E27FC236}">
                  <a16:creationId xmlns:a16="http://schemas.microsoft.com/office/drawing/2014/main" id="{FF8517E9-496A-40C2-84A6-FF31F8C9A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08" name="Oval 8">
              <a:extLst>
                <a:ext uri="{FF2B5EF4-FFF2-40B4-BE49-F238E27FC236}">
                  <a16:creationId xmlns:a16="http://schemas.microsoft.com/office/drawing/2014/main" id="{169518B5-695D-4F17-9551-3E16E38AA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09" name="Oval 9">
              <a:extLst>
                <a:ext uri="{FF2B5EF4-FFF2-40B4-BE49-F238E27FC236}">
                  <a16:creationId xmlns:a16="http://schemas.microsoft.com/office/drawing/2014/main" id="{8F9F9AB0-73E0-418E-A397-BB18347B2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0" name="Oval 10">
              <a:extLst>
                <a:ext uri="{FF2B5EF4-FFF2-40B4-BE49-F238E27FC236}">
                  <a16:creationId xmlns:a16="http://schemas.microsoft.com/office/drawing/2014/main" id="{BF51E6A0-952B-443F-BD9E-76F45C96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1" name="Oval 11">
              <a:extLst>
                <a:ext uri="{FF2B5EF4-FFF2-40B4-BE49-F238E27FC236}">
                  <a16:creationId xmlns:a16="http://schemas.microsoft.com/office/drawing/2014/main" id="{ABED1E32-78BE-478B-96B1-2A03E3C3B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2" name="Oval 12">
              <a:extLst>
                <a:ext uri="{FF2B5EF4-FFF2-40B4-BE49-F238E27FC236}">
                  <a16:creationId xmlns:a16="http://schemas.microsoft.com/office/drawing/2014/main" id="{5FC71A30-C29C-4A55-A0BF-7DE3D5261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3" name="Oval 13">
              <a:extLst>
                <a:ext uri="{FF2B5EF4-FFF2-40B4-BE49-F238E27FC236}">
                  <a16:creationId xmlns:a16="http://schemas.microsoft.com/office/drawing/2014/main" id="{826DFD5A-1EE7-400A-B968-98F7A242F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4" name="Oval 14">
              <a:extLst>
                <a:ext uri="{FF2B5EF4-FFF2-40B4-BE49-F238E27FC236}">
                  <a16:creationId xmlns:a16="http://schemas.microsoft.com/office/drawing/2014/main" id="{C762F5A4-CFA8-4A2D-8965-104B5DE55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5" name="Oval 15">
              <a:extLst>
                <a:ext uri="{FF2B5EF4-FFF2-40B4-BE49-F238E27FC236}">
                  <a16:creationId xmlns:a16="http://schemas.microsoft.com/office/drawing/2014/main" id="{BE1E8C9C-38C3-4456-9C9C-9C40FE651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6" name="Oval 16">
              <a:extLst>
                <a:ext uri="{FF2B5EF4-FFF2-40B4-BE49-F238E27FC236}">
                  <a16:creationId xmlns:a16="http://schemas.microsoft.com/office/drawing/2014/main" id="{04736A38-80D5-44F2-AD7A-C75D68104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7" name="Oval 17">
              <a:extLst>
                <a:ext uri="{FF2B5EF4-FFF2-40B4-BE49-F238E27FC236}">
                  <a16:creationId xmlns:a16="http://schemas.microsoft.com/office/drawing/2014/main" id="{061BD28E-1901-429E-9372-E29E63F2C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8" name="Oval 18">
              <a:extLst>
                <a:ext uri="{FF2B5EF4-FFF2-40B4-BE49-F238E27FC236}">
                  <a16:creationId xmlns:a16="http://schemas.microsoft.com/office/drawing/2014/main" id="{13043A21-427D-44A2-BECA-B7778E414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19" name="Oval 19">
              <a:extLst>
                <a:ext uri="{FF2B5EF4-FFF2-40B4-BE49-F238E27FC236}">
                  <a16:creationId xmlns:a16="http://schemas.microsoft.com/office/drawing/2014/main" id="{9BCCFBE6-8617-4EFF-B8D0-004D23F6F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0" name="Oval 20">
              <a:extLst>
                <a:ext uri="{FF2B5EF4-FFF2-40B4-BE49-F238E27FC236}">
                  <a16:creationId xmlns:a16="http://schemas.microsoft.com/office/drawing/2014/main" id="{655AC95F-8EB1-4EF1-92CB-1F8F77C5B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1" name="Oval 21">
              <a:extLst>
                <a:ext uri="{FF2B5EF4-FFF2-40B4-BE49-F238E27FC236}">
                  <a16:creationId xmlns:a16="http://schemas.microsoft.com/office/drawing/2014/main" id="{1A587FDB-B446-4774-8883-073AC1FD2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2" name="Oval 22">
              <a:extLst>
                <a:ext uri="{FF2B5EF4-FFF2-40B4-BE49-F238E27FC236}">
                  <a16:creationId xmlns:a16="http://schemas.microsoft.com/office/drawing/2014/main" id="{C428C6CF-545A-44EB-B1CE-42ABA4F05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3" name="Oval 23">
              <a:extLst>
                <a:ext uri="{FF2B5EF4-FFF2-40B4-BE49-F238E27FC236}">
                  <a16:creationId xmlns:a16="http://schemas.microsoft.com/office/drawing/2014/main" id="{A79479EF-58D7-4319-94E3-CCFC39A20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4" name="Oval 24">
              <a:extLst>
                <a:ext uri="{FF2B5EF4-FFF2-40B4-BE49-F238E27FC236}">
                  <a16:creationId xmlns:a16="http://schemas.microsoft.com/office/drawing/2014/main" id="{7945BE93-FF23-4F6A-9F79-7CD349FC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5" name="Oval 25">
              <a:extLst>
                <a:ext uri="{FF2B5EF4-FFF2-40B4-BE49-F238E27FC236}">
                  <a16:creationId xmlns:a16="http://schemas.microsoft.com/office/drawing/2014/main" id="{1A0F7869-E7B3-47B5-A10D-E66CCEF36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6" name="Oval 26">
              <a:extLst>
                <a:ext uri="{FF2B5EF4-FFF2-40B4-BE49-F238E27FC236}">
                  <a16:creationId xmlns:a16="http://schemas.microsoft.com/office/drawing/2014/main" id="{EAE9BD51-B50D-48A0-9A2A-477F44E24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7" name="Oval 27">
              <a:extLst>
                <a:ext uri="{FF2B5EF4-FFF2-40B4-BE49-F238E27FC236}">
                  <a16:creationId xmlns:a16="http://schemas.microsoft.com/office/drawing/2014/main" id="{044B03F7-4654-4265-B573-6196D6B5E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8" name="Oval 28">
              <a:extLst>
                <a:ext uri="{FF2B5EF4-FFF2-40B4-BE49-F238E27FC236}">
                  <a16:creationId xmlns:a16="http://schemas.microsoft.com/office/drawing/2014/main" id="{6E8C1B41-F195-4F5D-B93C-BA2EBB073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29" name="Oval 29">
              <a:extLst>
                <a:ext uri="{FF2B5EF4-FFF2-40B4-BE49-F238E27FC236}">
                  <a16:creationId xmlns:a16="http://schemas.microsoft.com/office/drawing/2014/main" id="{E7C2D520-74C6-4F66-84FF-408206D29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0" name="Oval 30">
              <a:extLst>
                <a:ext uri="{FF2B5EF4-FFF2-40B4-BE49-F238E27FC236}">
                  <a16:creationId xmlns:a16="http://schemas.microsoft.com/office/drawing/2014/main" id="{37CD98F4-4E47-47C1-BC07-8F0F74098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1" name="Oval 31">
              <a:extLst>
                <a:ext uri="{FF2B5EF4-FFF2-40B4-BE49-F238E27FC236}">
                  <a16:creationId xmlns:a16="http://schemas.microsoft.com/office/drawing/2014/main" id="{683842C7-4977-48CD-9BBE-7B3CC7CD5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2" name="Oval 32">
              <a:extLst>
                <a:ext uri="{FF2B5EF4-FFF2-40B4-BE49-F238E27FC236}">
                  <a16:creationId xmlns:a16="http://schemas.microsoft.com/office/drawing/2014/main" id="{A9C54CE1-8973-495F-A7A7-D33E48C28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3" name="Oval 33">
              <a:extLst>
                <a:ext uri="{FF2B5EF4-FFF2-40B4-BE49-F238E27FC236}">
                  <a16:creationId xmlns:a16="http://schemas.microsoft.com/office/drawing/2014/main" id="{E468648C-1483-4975-B44B-1BFEAF78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4" name="Oval 34">
              <a:extLst>
                <a:ext uri="{FF2B5EF4-FFF2-40B4-BE49-F238E27FC236}">
                  <a16:creationId xmlns:a16="http://schemas.microsoft.com/office/drawing/2014/main" id="{94F47DE7-B756-4658-9332-55356CC9C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5" name="Oval 35">
              <a:extLst>
                <a:ext uri="{FF2B5EF4-FFF2-40B4-BE49-F238E27FC236}">
                  <a16:creationId xmlns:a16="http://schemas.microsoft.com/office/drawing/2014/main" id="{4439E912-7242-4B98-BE91-E35E6C67F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6" name="Oval 36">
              <a:extLst>
                <a:ext uri="{FF2B5EF4-FFF2-40B4-BE49-F238E27FC236}">
                  <a16:creationId xmlns:a16="http://schemas.microsoft.com/office/drawing/2014/main" id="{DB4AFC23-4EF6-4776-9632-AEEA41A1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7" name="Oval 37">
              <a:extLst>
                <a:ext uri="{FF2B5EF4-FFF2-40B4-BE49-F238E27FC236}">
                  <a16:creationId xmlns:a16="http://schemas.microsoft.com/office/drawing/2014/main" id="{9CD78612-2C11-4531-B14A-74E74A979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8" name="Oval 38">
              <a:extLst>
                <a:ext uri="{FF2B5EF4-FFF2-40B4-BE49-F238E27FC236}">
                  <a16:creationId xmlns:a16="http://schemas.microsoft.com/office/drawing/2014/main" id="{552F932E-46AA-4599-BD1D-13103965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39" name="Oval 39">
              <a:extLst>
                <a:ext uri="{FF2B5EF4-FFF2-40B4-BE49-F238E27FC236}">
                  <a16:creationId xmlns:a16="http://schemas.microsoft.com/office/drawing/2014/main" id="{1C791B02-397C-4E23-8456-2332BD210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0" name="Oval 40">
              <a:extLst>
                <a:ext uri="{FF2B5EF4-FFF2-40B4-BE49-F238E27FC236}">
                  <a16:creationId xmlns:a16="http://schemas.microsoft.com/office/drawing/2014/main" id="{A78D8C94-A3D7-459A-8D5D-A09C847E4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1" name="Oval 41">
              <a:extLst>
                <a:ext uri="{FF2B5EF4-FFF2-40B4-BE49-F238E27FC236}">
                  <a16:creationId xmlns:a16="http://schemas.microsoft.com/office/drawing/2014/main" id="{2CED43BA-ED29-42C8-94B5-F16CC52BCD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216" y="12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2" name="Oval 42">
              <a:extLst>
                <a:ext uri="{FF2B5EF4-FFF2-40B4-BE49-F238E27FC236}">
                  <a16:creationId xmlns:a16="http://schemas.microsoft.com/office/drawing/2014/main" id="{D29CAABF-FC01-4E4E-8F2E-A3AA6C1BDB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0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3" name="Oval 43">
              <a:extLst>
                <a:ext uri="{FF2B5EF4-FFF2-40B4-BE49-F238E27FC236}">
                  <a16:creationId xmlns:a16="http://schemas.microsoft.com/office/drawing/2014/main" id="{93CE8F3B-3BE0-406B-90DA-F3AD5724CC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4" name="Oval 44">
              <a:extLst>
                <a:ext uri="{FF2B5EF4-FFF2-40B4-BE49-F238E27FC236}">
                  <a16:creationId xmlns:a16="http://schemas.microsoft.com/office/drawing/2014/main" id="{7D0B37F5-DD57-402A-8E25-1EAC291306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88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5" name="Oval 45">
              <a:extLst>
                <a:ext uri="{FF2B5EF4-FFF2-40B4-BE49-F238E27FC236}">
                  <a16:creationId xmlns:a16="http://schemas.microsoft.com/office/drawing/2014/main" id="{5FD68F50-2E94-4D78-9A81-4DAA2A7141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6" name="Oval 46">
              <a:extLst>
                <a:ext uri="{FF2B5EF4-FFF2-40B4-BE49-F238E27FC236}">
                  <a16:creationId xmlns:a16="http://schemas.microsoft.com/office/drawing/2014/main" id="{3BED6DF9-E93F-4D38-91D9-E311852EB2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96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7" name="Oval 47">
              <a:extLst>
                <a:ext uri="{FF2B5EF4-FFF2-40B4-BE49-F238E27FC236}">
                  <a16:creationId xmlns:a16="http://schemas.microsoft.com/office/drawing/2014/main" id="{5D83D44D-98D4-4FF0-8514-09E68A3FDF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8" name="Oval 48">
              <a:extLst>
                <a:ext uri="{FF2B5EF4-FFF2-40B4-BE49-F238E27FC236}">
                  <a16:creationId xmlns:a16="http://schemas.microsoft.com/office/drawing/2014/main" id="{FEE9549B-643F-4EBC-8E2C-C82B78EA69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49" name="Oval 49">
              <a:extLst>
                <a:ext uri="{FF2B5EF4-FFF2-40B4-BE49-F238E27FC236}">
                  <a16:creationId xmlns:a16="http://schemas.microsoft.com/office/drawing/2014/main" id="{AB96CA67-0130-4ACA-8E9A-312F3F6587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0" name="Oval 50">
              <a:extLst>
                <a:ext uri="{FF2B5EF4-FFF2-40B4-BE49-F238E27FC236}">
                  <a16:creationId xmlns:a16="http://schemas.microsoft.com/office/drawing/2014/main" id="{2F375D00-C60D-4399-BBAE-BC246D6FB0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24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1" name="Oval 51">
              <a:extLst>
                <a:ext uri="{FF2B5EF4-FFF2-40B4-BE49-F238E27FC236}">
                  <a16:creationId xmlns:a16="http://schemas.microsoft.com/office/drawing/2014/main" id="{ED0F0253-6FF6-44F6-8781-2BD48CEC68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60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2" name="Oval 52">
              <a:extLst>
                <a:ext uri="{FF2B5EF4-FFF2-40B4-BE49-F238E27FC236}">
                  <a16:creationId xmlns:a16="http://schemas.microsoft.com/office/drawing/2014/main" id="{E26819D8-06BF-4FD0-BC54-95B4BED3A1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5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3" name="Oval 53">
              <a:extLst>
                <a:ext uri="{FF2B5EF4-FFF2-40B4-BE49-F238E27FC236}">
                  <a16:creationId xmlns:a16="http://schemas.microsoft.com/office/drawing/2014/main" id="{C3073CE8-DD2E-450B-A9D1-D10779A964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5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4" name="Oval 54">
              <a:extLst>
                <a:ext uri="{FF2B5EF4-FFF2-40B4-BE49-F238E27FC236}">
                  <a16:creationId xmlns:a16="http://schemas.microsoft.com/office/drawing/2014/main" id="{FFAA6130-3757-4908-8F6B-27EEE75C29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5" name="Oval 55">
              <a:extLst>
                <a:ext uri="{FF2B5EF4-FFF2-40B4-BE49-F238E27FC236}">
                  <a16:creationId xmlns:a16="http://schemas.microsoft.com/office/drawing/2014/main" id="{B12D3091-F4D4-4922-BFD9-8F3781CB3E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70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6" name="Oval 56">
              <a:extLst>
                <a:ext uri="{FF2B5EF4-FFF2-40B4-BE49-F238E27FC236}">
                  <a16:creationId xmlns:a16="http://schemas.microsoft.com/office/drawing/2014/main" id="{8708CE3E-3DE5-4170-AB16-734906D6A6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00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7" name="Oval 57">
              <a:extLst>
                <a:ext uri="{FF2B5EF4-FFF2-40B4-BE49-F238E27FC236}">
                  <a16:creationId xmlns:a16="http://schemas.microsoft.com/office/drawing/2014/main" id="{64F34F71-8860-48AA-8539-F4F884AF5D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896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8" name="Oval 58">
              <a:extLst>
                <a:ext uri="{FF2B5EF4-FFF2-40B4-BE49-F238E27FC236}">
                  <a16:creationId xmlns:a16="http://schemas.microsoft.com/office/drawing/2014/main" id="{C3567E38-0C2B-4C8F-87D0-D75BDDEE75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28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59" name="Oval 59">
              <a:extLst>
                <a:ext uri="{FF2B5EF4-FFF2-40B4-BE49-F238E27FC236}">
                  <a16:creationId xmlns:a16="http://schemas.microsoft.com/office/drawing/2014/main" id="{364C2144-81C6-4529-AE74-F326044FCC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784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0" name="Oval 60">
              <a:extLst>
                <a:ext uri="{FF2B5EF4-FFF2-40B4-BE49-F238E27FC236}">
                  <a16:creationId xmlns:a16="http://schemas.microsoft.com/office/drawing/2014/main" id="{A8DF1AA1-A881-466E-83B5-7ED6F10159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120" y="163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1" name="Oval 61">
              <a:extLst>
                <a:ext uri="{FF2B5EF4-FFF2-40B4-BE49-F238E27FC236}">
                  <a16:creationId xmlns:a16="http://schemas.microsoft.com/office/drawing/2014/main" id="{548762C6-B10F-46E8-98A6-3AD067FF98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7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2" name="Oval 62">
              <a:extLst>
                <a:ext uri="{FF2B5EF4-FFF2-40B4-BE49-F238E27FC236}">
                  <a16:creationId xmlns:a16="http://schemas.microsoft.com/office/drawing/2014/main" id="{55563286-C43D-4944-9C80-055C55B2F3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832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3" name="Oval 63">
              <a:extLst>
                <a:ext uri="{FF2B5EF4-FFF2-40B4-BE49-F238E27FC236}">
                  <a16:creationId xmlns:a16="http://schemas.microsoft.com/office/drawing/2014/main" id="{79177B68-B3EC-424A-A802-6014478850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32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4" name="Oval 64">
              <a:extLst>
                <a:ext uri="{FF2B5EF4-FFF2-40B4-BE49-F238E27FC236}">
                  <a16:creationId xmlns:a16="http://schemas.microsoft.com/office/drawing/2014/main" id="{E8FBBC46-F3FC-482D-AFB1-EC80D7EF6E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12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5" name="Oval 65">
              <a:extLst>
                <a:ext uri="{FF2B5EF4-FFF2-40B4-BE49-F238E27FC236}">
                  <a16:creationId xmlns:a16="http://schemas.microsoft.com/office/drawing/2014/main" id="{979AA321-66F0-4DEB-80BA-14AE8A6322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6" name="Oval 66">
              <a:extLst>
                <a:ext uri="{FF2B5EF4-FFF2-40B4-BE49-F238E27FC236}">
                  <a16:creationId xmlns:a16="http://schemas.microsoft.com/office/drawing/2014/main" id="{DA7FB27D-5B08-4834-A3A3-EFC10AD948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80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7" name="Oval 67">
              <a:extLst>
                <a:ext uri="{FF2B5EF4-FFF2-40B4-BE49-F238E27FC236}">
                  <a16:creationId xmlns:a16="http://schemas.microsoft.com/office/drawing/2014/main" id="{BFFE5F1D-B052-43C3-B24B-63461B8FF3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93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8" name="Oval 68">
              <a:extLst>
                <a:ext uri="{FF2B5EF4-FFF2-40B4-BE49-F238E27FC236}">
                  <a16:creationId xmlns:a16="http://schemas.microsoft.com/office/drawing/2014/main" id="{79F7B215-E9A3-4D68-BFDE-8E4E993CAE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272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69" name="Oval 69">
              <a:extLst>
                <a:ext uri="{FF2B5EF4-FFF2-40B4-BE49-F238E27FC236}">
                  <a16:creationId xmlns:a16="http://schemas.microsoft.com/office/drawing/2014/main" id="{E91F0A25-FF85-4DC4-A666-02FDFC86C7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68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70" name="Oval 70">
              <a:extLst>
                <a:ext uri="{FF2B5EF4-FFF2-40B4-BE49-F238E27FC236}">
                  <a16:creationId xmlns:a16="http://schemas.microsoft.com/office/drawing/2014/main" id="{6790511B-FD1C-42C2-9F3D-E87BF19F80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6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71" name="Oval 71">
              <a:extLst>
                <a:ext uri="{FF2B5EF4-FFF2-40B4-BE49-F238E27FC236}">
                  <a16:creationId xmlns:a16="http://schemas.microsoft.com/office/drawing/2014/main" id="{9CE1F84D-A440-468D-AA34-969FA1B275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20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72" name="Oval 72">
              <a:extLst>
                <a:ext uri="{FF2B5EF4-FFF2-40B4-BE49-F238E27FC236}">
                  <a16:creationId xmlns:a16="http://schemas.microsoft.com/office/drawing/2014/main" id="{0C8D4D5D-2D73-4824-BEF6-ADF4556B37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41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73" name="Oval 73">
              <a:extLst>
                <a:ext uri="{FF2B5EF4-FFF2-40B4-BE49-F238E27FC236}">
                  <a16:creationId xmlns:a16="http://schemas.microsoft.com/office/drawing/2014/main" id="{5C8DA9F1-FFFF-4489-80CF-6D36510574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51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2474" name="Oval 74">
              <a:extLst>
                <a:ext uri="{FF2B5EF4-FFF2-40B4-BE49-F238E27FC236}">
                  <a16:creationId xmlns:a16="http://schemas.microsoft.com/office/drawing/2014/main" id="{E9FB1CBD-A30B-44AA-BDC0-BC760B7919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8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02475" name="Line 75">
            <a:extLst>
              <a:ext uri="{FF2B5EF4-FFF2-40B4-BE49-F238E27FC236}">
                <a16:creationId xmlns:a16="http://schemas.microsoft.com/office/drawing/2014/main" id="{D807C4F4-9041-4FDF-BE70-E501B84E3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9" y="2366964"/>
            <a:ext cx="1724025" cy="19002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76" name="Line 76">
            <a:extLst>
              <a:ext uri="{FF2B5EF4-FFF2-40B4-BE49-F238E27FC236}">
                <a16:creationId xmlns:a16="http://schemas.microsoft.com/office/drawing/2014/main" id="{5434859C-C1EA-47F8-9D33-40CC003ED1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2406650"/>
            <a:ext cx="1119188" cy="1011238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77" name="Line 77">
            <a:extLst>
              <a:ext uri="{FF2B5EF4-FFF2-40B4-BE49-F238E27FC236}">
                <a16:creationId xmlns:a16="http://schemas.microsoft.com/office/drawing/2014/main" id="{9A9CD5D0-FA0B-46C6-B28F-797BBAE171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4" y="2286000"/>
            <a:ext cx="47625" cy="198120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78" name="Oval 78">
            <a:extLst>
              <a:ext uri="{FF2B5EF4-FFF2-40B4-BE49-F238E27FC236}">
                <a16:creationId xmlns:a16="http://schemas.microsoft.com/office/drawing/2014/main" id="{94202E74-7145-43F3-8AF1-D06B181C0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828800"/>
            <a:ext cx="533400" cy="457200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79" name="Line 79">
            <a:extLst>
              <a:ext uri="{FF2B5EF4-FFF2-40B4-BE49-F238E27FC236}">
                <a16:creationId xmlns:a16="http://schemas.microsoft.com/office/drawing/2014/main" id="{256CE190-37F0-457B-89A3-F2242AA179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1242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0" name="Line 80">
            <a:extLst>
              <a:ext uri="{FF2B5EF4-FFF2-40B4-BE49-F238E27FC236}">
                <a16:creationId xmlns:a16="http://schemas.microsoft.com/office/drawing/2014/main" id="{FBE78BBC-A4D0-41E1-883B-64B085F5E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1" name="Line 81">
            <a:extLst>
              <a:ext uri="{FF2B5EF4-FFF2-40B4-BE49-F238E27FC236}">
                <a16:creationId xmlns:a16="http://schemas.microsoft.com/office/drawing/2014/main" id="{37A534D2-36AE-4288-B252-829416FAB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31242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2" name="Line 82">
            <a:extLst>
              <a:ext uri="{FF2B5EF4-FFF2-40B4-BE49-F238E27FC236}">
                <a16:creationId xmlns:a16="http://schemas.microsoft.com/office/drawing/2014/main" id="{77A341FC-BF13-4022-932E-87CEB9679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1242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3" name="Rectangle 83">
            <a:extLst>
              <a:ext uri="{FF2B5EF4-FFF2-40B4-BE49-F238E27FC236}">
                <a16:creationId xmlns:a16="http://schemas.microsoft.com/office/drawing/2014/main" id="{3BBACE83-8A98-4020-848D-628F1B6FD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4" name="Rectangle 84">
            <a:extLst>
              <a:ext uri="{FF2B5EF4-FFF2-40B4-BE49-F238E27FC236}">
                <a16:creationId xmlns:a16="http://schemas.microsoft.com/office/drawing/2014/main" id="{59854B6C-45B5-4BDC-B165-D83C85C96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990600" cy="5334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5" name="Rectangle 85">
            <a:extLst>
              <a:ext uri="{FF2B5EF4-FFF2-40B4-BE49-F238E27FC236}">
                <a16:creationId xmlns:a16="http://schemas.microsoft.com/office/drawing/2014/main" id="{182296C7-F3A5-4631-B855-5C77F5982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6" name="Rectangle 86">
            <a:extLst>
              <a:ext uri="{FF2B5EF4-FFF2-40B4-BE49-F238E27FC236}">
                <a16:creationId xmlns:a16="http://schemas.microsoft.com/office/drawing/2014/main" id="{014A3BDD-AE17-4B19-98E4-98E6F42D7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0386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7" name="Oval 87">
            <a:extLst>
              <a:ext uri="{FF2B5EF4-FFF2-40B4-BE49-F238E27FC236}">
                <a16:creationId xmlns:a16="http://schemas.microsoft.com/office/drawing/2014/main" id="{77EFB64A-E5A3-4921-83AD-24C7B1DCF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95600"/>
            <a:ext cx="533400" cy="457200"/>
          </a:xfrm>
          <a:prstGeom prst="ellipse">
            <a:avLst/>
          </a:prstGeom>
          <a:solidFill>
            <a:srgbClr val="990099"/>
          </a:solidFill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8" name="Oval 88">
            <a:extLst>
              <a:ext uri="{FF2B5EF4-FFF2-40B4-BE49-F238E27FC236}">
                <a16:creationId xmlns:a16="http://schemas.microsoft.com/office/drawing/2014/main" id="{354CA09E-1600-4223-B5D3-5134B4F57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895600"/>
            <a:ext cx="533400" cy="4572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89" name="Oval 89">
            <a:extLst>
              <a:ext uri="{FF2B5EF4-FFF2-40B4-BE49-F238E27FC236}">
                <a16:creationId xmlns:a16="http://schemas.microsoft.com/office/drawing/2014/main" id="{9E833A01-3DA8-4459-826F-562C2B961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91" name="Text Box 91">
            <a:extLst>
              <a:ext uri="{FF2B5EF4-FFF2-40B4-BE49-F238E27FC236}">
                <a16:creationId xmlns:a16="http://schemas.microsoft.com/office/drawing/2014/main" id="{62ACD526-9693-4434-8D90-EE141E2A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800601"/>
            <a:ext cx="44117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Compare query point only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with those points in this leaf node.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4A778EB-E849-42AC-AFB0-4CE9A7E3D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BSP Tree Search: Complexity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1ED672B5-A2AB-48C0-BA39-2A932D093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Assume that points are randomly, uniformly distributed in space (within some range).</a:t>
            </a:r>
          </a:p>
          <a:p>
            <a:r>
              <a:rPr lang="en-US" altLang="en-US"/>
              <a:t>We recursively split point set in half at each internal node.</a:t>
            </a:r>
          </a:p>
          <a:p>
            <a:r>
              <a:rPr lang="en-US" altLang="en-US"/>
              <a:t>For analysis, assume that we allow trees of unlimited depth, and that each leaf can contain only one point.</a:t>
            </a:r>
          </a:p>
          <a:p>
            <a:r>
              <a:rPr lang="en-US" altLang="en-US"/>
              <a:t>Average case complexity, given N points?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5B591CAE-93B3-2947-AA6D-82208FD5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D147DBCA-F534-43EC-93DB-E3B025D60CCF}" type="slidenum">
              <a:rPr lang="en-US" altLang="tr-T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en-US" altLang="tr-TR" sz="1400">
              <a:solidFill>
                <a:srgbClr val="000000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22B5E0A-C9A9-1941-871B-36A4AAFDE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Binary Tree Terminology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586DF95-0256-5E46-B4A4-3A37F0BCA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tr-TR" sz="2400" b="1" i="1" dirty="0">
                <a:solidFill>
                  <a:srgbClr val="FF0000"/>
                </a:solidFill>
              </a:rPr>
              <a:t>Left Child</a:t>
            </a:r>
            <a:r>
              <a:rPr lang="en-US" altLang="tr-TR" sz="2400" dirty="0"/>
              <a:t> – The left child of node n is a node directly below and to the left of node n in a binary tree.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b="1" i="1" dirty="0">
                <a:solidFill>
                  <a:srgbClr val="FF0000"/>
                </a:solidFill>
              </a:rPr>
              <a:t>Right Child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– The right child of node n is a node directly below and to the right of node n in a binary tree.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b="1" i="1" dirty="0">
                <a:solidFill>
                  <a:schemeClr val="accent6"/>
                </a:solidFill>
              </a:rPr>
              <a:t>Left Subtree</a:t>
            </a:r>
            <a:r>
              <a:rPr lang="en-US" altLang="tr-TR" sz="2400" dirty="0">
                <a:solidFill>
                  <a:schemeClr val="accent6"/>
                </a:solidFill>
              </a:rPr>
              <a:t> </a:t>
            </a:r>
            <a:r>
              <a:rPr lang="en-US" altLang="tr-TR" sz="2400" dirty="0"/>
              <a:t>– In a binary tree, the left subtree of node n is the left child (if any) of node n plus its descendants.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b="1" i="1" dirty="0">
                <a:solidFill>
                  <a:schemeClr val="accent6"/>
                </a:solidFill>
              </a:rPr>
              <a:t>Right Subtree</a:t>
            </a:r>
            <a:r>
              <a:rPr lang="en-US" altLang="tr-TR" sz="2400" dirty="0">
                <a:solidFill>
                  <a:schemeClr val="accent6"/>
                </a:solidFill>
              </a:rPr>
              <a:t> </a:t>
            </a:r>
            <a:r>
              <a:rPr lang="en-US" altLang="tr-TR" sz="2400" dirty="0"/>
              <a:t>– In a binary tree, the right subtree of node n is the right child (if any) of node n plus its descendants.</a:t>
            </a:r>
          </a:p>
          <a:p>
            <a:pPr eaLnBrk="1" hangingPunct="1">
              <a:buFontTx/>
              <a:buNone/>
              <a:defRPr/>
            </a:pPr>
            <a:endParaRPr lang="en-US" altLang="tr-TR" sz="2400" dirty="0"/>
          </a:p>
          <a:p>
            <a:pPr eaLnBrk="1" hangingPunct="1">
              <a:buFontTx/>
              <a:buNone/>
              <a:defRPr/>
            </a:pPr>
            <a:endParaRPr lang="en-US" altLang="tr-TR" sz="28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1B638C97-5A92-4F52-99F3-7E072BE91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Trees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88C63B1D-3A7A-4671-BA3B-1D171E40F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writing a computer program that plays Tic-Tac-Toe against a human...</a:t>
            </a:r>
          </a:p>
        </p:txBody>
      </p:sp>
      <p:sp>
        <p:nvSpPr>
          <p:cNvPr id="105476" name="Line 4">
            <a:extLst>
              <a:ext uri="{FF2B5EF4-FFF2-40B4-BE49-F238E27FC236}">
                <a16:creationId xmlns:a16="http://schemas.microsoft.com/office/drawing/2014/main" id="{74C1B09B-93DD-4669-9B37-36FB57D15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477" name="Line 5">
            <a:extLst>
              <a:ext uri="{FF2B5EF4-FFF2-40B4-BE49-F238E27FC236}">
                <a16:creationId xmlns:a16="http://schemas.microsoft.com/office/drawing/2014/main" id="{676F45B7-E4BD-44D8-9AEB-906401CA4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478" name="Line 6">
            <a:extLst>
              <a:ext uri="{FF2B5EF4-FFF2-40B4-BE49-F238E27FC236}">
                <a16:creationId xmlns:a16="http://schemas.microsoft.com/office/drawing/2014/main" id="{3192A304-9687-43B3-8EDC-3171F7A2B1A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34671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479" name="Line 7">
            <a:extLst>
              <a:ext uri="{FF2B5EF4-FFF2-40B4-BE49-F238E27FC236}">
                <a16:creationId xmlns:a16="http://schemas.microsoft.com/office/drawing/2014/main" id="{6B051F21-33CF-4689-ADEA-61953C14A0B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41529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480" name="Text Box 8">
            <a:extLst>
              <a:ext uri="{FF2B5EF4-FFF2-40B4-BE49-F238E27FC236}">
                <a16:creationId xmlns:a16="http://schemas.microsoft.com/office/drawing/2014/main" id="{803C7E7A-1DA3-4DD0-AC7B-43360F28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952876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</a:p>
        </p:txBody>
      </p:sp>
      <p:sp>
        <p:nvSpPr>
          <p:cNvPr id="105481" name="Text Box 9">
            <a:extLst>
              <a:ext uri="{FF2B5EF4-FFF2-40B4-BE49-F238E27FC236}">
                <a16:creationId xmlns:a16="http://schemas.microsoft.com/office/drawing/2014/main" id="{8CC5763C-60F6-48B2-9448-3A8F4E559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622675"/>
            <a:ext cx="46923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human makes first move...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should the computer move???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There are 8 possible choices.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82" name="Line 38">
            <a:extLst>
              <a:ext uri="{FF2B5EF4-FFF2-40B4-BE49-F238E27FC236}">
                <a16:creationId xmlns:a16="http://schemas.microsoft.com/office/drawing/2014/main" id="{9A52FFFC-C87F-444B-A31A-C78C3CA786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971800"/>
            <a:ext cx="3200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28380768-509F-4412-8AC4-4389C7020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Trees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3DC1727-3F54-4CFE-A3AF-D9B0E63DC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2400" cy="4114800"/>
          </a:xfrm>
        </p:spPr>
        <p:txBody>
          <a:bodyPr/>
          <a:lstStyle/>
          <a:p>
            <a:r>
              <a:rPr lang="en-US" altLang="en-US"/>
              <a:t>The computer can make 8 possible moves</a:t>
            </a:r>
          </a:p>
        </p:txBody>
      </p:sp>
      <p:sp>
        <p:nvSpPr>
          <p:cNvPr id="108548" name="Line 4">
            <a:extLst>
              <a:ext uri="{FF2B5EF4-FFF2-40B4-BE49-F238E27FC236}">
                <a16:creationId xmlns:a16="http://schemas.microsoft.com/office/drawing/2014/main" id="{049C3824-6475-405E-A0BA-61126CFAE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49" name="Line 5">
            <a:extLst>
              <a:ext uri="{FF2B5EF4-FFF2-40B4-BE49-F238E27FC236}">
                <a16:creationId xmlns:a16="http://schemas.microsoft.com/office/drawing/2014/main" id="{EF47A0C8-3C2F-49C6-B825-9D58B2AE9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50" name="Line 6">
            <a:extLst>
              <a:ext uri="{FF2B5EF4-FFF2-40B4-BE49-F238E27FC236}">
                <a16:creationId xmlns:a16="http://schemas.microsoft.com/office/drawing/2014/main" id="{FFFE5CC8-EE3F-43EF-A46E-6E87B86B9D0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34671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51" name="Line 7">
            <a:extLst>
              <a:ext uri="{FF2B5EF4-FFF2-40B4-BE49-F238E27FC236}">
                <a16:creationId xmlns:a16="http://schemas.microsoft.com/office/drawing/2014/main" id="{D44F2410-9DD4-466C-9DF8-1525FD39555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41529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52" name="Text Box 8">
            <a:extLst>
              <a:ext uri="{FF2B5EF4-FFF2-40B4-BE49-F238E27FC236}">
                <a16:creationId xmlns:a16="http://schemas.microsoft.com/office/drawing/2014/main" id="{8D987BA0-83E2-43D6-BF4A-F0F8E1C43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952876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</a:p>
        </p:txBody>
      </p:sp>
      <p:sp>
        <p:nvSpPr>
          <p:cNvPr id="108569" name="Line 25">
            <a:extLst>
              <a:ext uri="{FF2B5EF4-FFF2-40B4-BE49-F238E27FC236}">
                <a16:creationId xmlns:a16="http://schemas.microsoft.com/office/drawing/2014/main" id="{90EF3E64-BEF6-4FC0-ADCD-340D6E28B4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971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70" name="Line 26">
            <a:extLst>
              <a:ext uri="{FF2B5EF4-FFF2-40B4-BE49-F238E27FC236}">
                <a16:creationId xmlns:a16="http://schemas.microsoft.com/office/drawing/2014/main" id="{56BF8703-EF0B-4389-9D01-A565EC37E4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971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71" name="Line 27">
            <a:extLst>
              <a:ext uri="{FF2B5EF4-FFF2-40B4-BE49-F238E27FC236}">
                <a16:creationId xmlns:a16="http://schemas.microsoft.com/office/drawing/2014/main" id="{6A7C8D8E-0E64-4154-B0B7-2D8BC7D23F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971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72" name="Line 28">
            <a:extLst>
              <a:ext uri="{FF2B5EF4-FFF2-40B4-BE49-F238E27FC236}">
                <a16:creationId xmlns:a16="http://schemas.microsoft.com/office/drawing/2014/main" id="{B4A39268-0FE9-47C9-AADB-2878C35B86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77" name="Line 33">
            <a:extLst>
              <a:ext uri="{FF2B5EF4-FFF2-40B4-BE49-F238E27FC236}">
                <a16:creationId xmlns:a16="http://schemas.microsoft.com/office/drawing/2014/main" id="{CA0D26FE-B023-4727-B595-887D416BE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971800"/>
            <a:ext cx="2362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78" name="Line 34">
            <a:extLst>
              <a:ext uri="{FF2B5EF4-FFF2-40B4-BE49-F238E27FC236}">
                <a16:creationId xmlns:a16="http://schemas.microsoft.com/office/drawing/2014/main" id="{271EFEEB-B107-48D0-9CCA-A513DCFD3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79" name="Line 35">
            <a:extLst>
              <a:ext uri="{FF2B5EF4-FFF2-40B4-BE49-F238E27FC236}">
                <a16:creationId xmlns:a16="http://schemas.microsoft.com/office/drawing/2014/main" id="{258A9079-6557-459C-BEF8-BEC57D406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62" name="Oval 18">
            <a:extLst>
              <a:ext uri="{FF2B5EF4-FFF2-40B4-BE49-F238E27FC236}">
                <a16:creationId xmlns:a16="http://schemas.microsoft.com/office/drawing/2014/main" id="{818FE918-844F-46C1-9941-FBC1B5358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895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54" name="Oval 10">
            <a:extLst>
              <a:ext uri="{FF2B5EF4-FFF2-40B4-BE49-F238E27FC236}">
                <a16:creationId xmlns:a16="http://schemas.microsoft.com/office/drawing/2014/main" id="{373C2E28-D688-4317-B557-596FBA93D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55" name="Oval 11">
            <a:extLst>
              <a:ext uri="{FF2B5EF4-FFF2-40B4-BE49-F238E27FC236}">
                <a16:creationId xmlns:a16="http://schemas.microsoft.com/office/drawing/2014/main" id="{A4715B38-652A-4A2B-BB0C-4372D6AB4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63" name="Oval 19">
            <a:extLst>
              <a:ext uri="{FF2B5EF4-FFF2-40B4-BE49-F238E27FC236}">
                <a16:creationId xmlns:a16="http://schemas.microsoft.com/office/drawing/2014/main" id="{9610B88B-5845-409C-8866-854D1B30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64" name="Oval 20">
            <a:extLst>
              <a:ext uri="{FF2B5EF4-FFF2-40B4-BE49-F238E27FC236}">
                <a16:creationId xmlns:a16="http://schemas.microsoft.com/office/drawing/2014/main" id="{710C61A5-81D4-4956-AF61-C9EEB2C09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65" name="Oval 21">
            <a:extLst>
              <a:ext uri="{FF2B5EF4-FFF2-40B4-BE49-F238E27FC236}">
                <a16:creationId xmlns:a16="http://schemas.microsoft.com/office/drawing/2014/main" id="{91FCB130-DB60-49BA-AE3B-0A4A7A7C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66" name="Oval 22">
            <a:extLst>
              <a:ext uri="{FF2B5EF4-FFF2-40B4-BE49-F238E27FC236}">
                <a16:creationId xmlns:a16="http://schemas.microsoft.com/office/drawing/2014/main" id="{44D4C529-636B-40D6-9EFE-18F36B1D8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67" name="Oval 23">
            <a:extLst>
              <a:ext uri="{FF2B5EF4-FFF2-40B4-BE49-F238E27FC236}">
                <a16:creationId xmlns:a16="http://schemas.microsoft.com/office/drawing/2014/main" id="{0F01A624-C3D9-4F65-B5D6-9B66FA42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6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81" name="Text Box 37">
            <a:extLst>
              <a:ext uri="{FF2B5EF4-FFF2-40B4-BE49-F238E27FC236}">
                <a16:creationId xmlns:a16="http://schemas.microsoft.com/office/drawing/2014/main" id="{936E1CEC-2712-4B6B-86C3-A1F79A98B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4689475"/>
            <a:ext cx="46073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possible choice represents one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node at that level in the game tree.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Which one should be chosen??</a:t>
            </a:r>
          </a:p>
        </p:txBody>
      </p:sp>
      <p:sp>
        <p:nvSpPr>
          <p:cNvPr id="108583" name="Oval 39">
            <a:extLst>
              <a:ext uri="{FF2B5EF4-FFF2-40B4-BE49-F238E27FC236}">
                <a16:creationId xmlns:a16="http://schemas.microsoft.com/office/drawing/2014/main" id="{33A2DAD5-F64C-439F-82CE-68999E223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94" name="Line 26">
            <a:extLst>
              <a:ext uri="{FF2B5EF4-FFF2-40B4-BE49-F238E27FC236}">
                <a16:creationId xmlns:a16="http://schemas.microsoft.com/office/drawing/2014/main" id="{058168DD-4B82-4B1D-9660-6D4EB313F0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9718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260092D7-28E8-44F6-B2C5-74F8E5A4F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Trees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FAB4209D-E486-4C6D-BEB5-5F25FCF79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2400" cy="4114800"/>
          </a:xfrm>
        </p:spPr>
        <p:txBody>
          <a:bodyPr/>
          <a:lstStyle/>
          <a:p>
            <a:r>
              <a:rPr lang="en-US" altLang="en-US"/>
              <a:t>The computer can make 8 possible moves</a:t>
            </a:r>
          </a:p>
        </p:txBody>
      </p:sp>
      <p:sp>
        <p:nvSpPr>
          <p:cNvPr id="109572" name="Line 4">
            <a:extLst>
              <a:ext uri="{FF2B5EF4-FFF2-40B4-BE49-F238E27FC236}">
                <a16:creationId xmlns:a16="http://schemas.microsoft.com/office/drawing/2014/main" id="{34AA387F-7F82-4AC5-99EE-3949FF5DD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73" name="Line 5">
            <a:extLst>
              <a:ext uri="{FF2B5EF4-FFF2-40B4-BE49-F238E27FC236}">
                <a16:creationId xmlns:a16="http://schemas.microsoft.com/office/drawing/2014/main" id="{8FB4BAAB-9BBC-4670-8BB5-B70E71B7A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74" name="Line 6">
            <a:extLst>
              <a:ext uri="{FF2B5EF4-FFF2-40B4-BE49-F238E27FC236}">
                <a16:creationId xmlns:a16="http://schemas.microsoft.com/office/drawing/2014/main" id="{AE795703-8D79-456F-9CB1-00D8C0912D2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34671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75" name="Line 7">
            <a:extLst>
              <a:ext uri="{FF2B5EF4-FFF2-40B4-BE49-F238E27FC236}">
                <a16:creationId xmlns:a16="http://schemas.microsoft.com/office/drawing/2014/main" id="{1E34CBDC-6550-49A0-80F8-2F0D0CC2F54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41529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76" name="Text Box 8">
            <a:extLst>
              <a:ext uri="{FF2B5EF4-FFF2-40B4-BE49-F238E27FC236}">
                <a16:creationId xmlns:a16="http://schemas.microsoft.com/office/drawing/2014/main" id="{BC77BF08-5F2F-4600-AC58-D02202414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952876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</a:p>
        </p:txBody>
      </p:sp>
      <p:sp>
        <p:nvSpPr>
          <p:cNvPr id="109577" name="Line 9">
            <a:extLst>
              <a:ext uri="{FF2B5EF4-FFF2-40B4-BE49-F238E27FC236}">
                <a16:creationId xmlns:a16="http://schemas.microsoft.com/office/drawing/2014/main" id="{20609EAA-E438-4097-958C-494AED19B0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971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78" name="Line 10">
            <a:extLst>
              <a:ext uri="{FF2B5EF4-FFF2-40B4-BE49-F238E27FC236}">
                <a16:creationId xmlns:a16="http://schemas.microsoft.com/office/drawing/2014/main" id="{D3B1E672-6A00-4165-9A95-E1A5D3DB88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971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79" name="Line 11">
            <a:extLst>
              <a:ext uri="{FF2B5EF4-FFF2-40B4-BE49-F238E27FC236}">
                <a16:creationId xmlns:a16="http://schemas.microsoft.com/office/drawing/2014/main" id="{ABE90B3E-5976-4AA1-8BF1-9C6F9714BF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971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80" name="Line 12">
            <a:extLst>
              <a:ext uri="{FF2B5EF4-FFF2-40B4-BE49-F238E27FC236}">
                <a16:creationId xmlns:a16="http://schemas.microsoft.com/office/drawing/2014/main" id="{3D260BE4-F3DF-4D7E-BDCC-69CDAB5F88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81" name="Line 13">
            <a:extLst>
              <a:ext uri="{FF2B5EF4-FFF2-40B4-BE49-F238E27FC236}">
                <a16:creationId xmlns:a16="http://schemas.microsoft.com/office/drawing/2014/main" id="{AF375479-53D9-4BEA-88BD-73F544450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971800"/>
            <a:ext cx="2362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82" name="Line 14">
            <a:extLst>
              <a:ext uri="{FF2B5EF4-FFF2-40B4-BE49-F238E27FC236}">
                <a16:creationId xmlns:a16="http://schemas.microsoft.com/office/drawing/2014/main" id="{C47D8408-85BD-4496-B19A-9928C879E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83" name="Line 15">
            <a:extLst>
              <a:ext uri="{FF2B5EF4-FFF2-40B4-BE49-F238E27FC236}">
                <a16:creationId xmlns:a16="http://schemas.microsoft.com/office/drawing/2014/main" id="{64B507CD-9FBB-4386-B9B1-42DE06CC5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584" name="Oval 16">
            <a:extLst>
              <a:ext uri="{FF2B5EF4-FFF2-40B4-BE49-F238E27FC236}">
                <a16:creationId xmlns:a16="http://schemas.microsoft.com/office/drawing/2014/main" id="{3D215D20-7FF0-45FA-9C86-0834825F3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895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09585" name="Group 17">
            <a:extLst>
              <a:ext uri="{FF2B5EF4-FFF2-40B4-BE49-F238E27FC236}">
                <a16:creationId xmlns:a16="http://schemas.microsoft.com/office/drawing/2014/main" id="{B34870CD-4883-497D-970C-2DBE88452F5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657600"/>
            <a:ext cx="5029200" cy="228600"/>
            <a:chOff x="2400" y="2304"/>
            <a:chExt cx="3168" cy="144"/>
          </a:xfrm>
        </p:grpSpPr>
        <p:sp>
          <p:nvSpPr>
            <p:cNvPr id="109586" name="Oval 18">
              <a:extLst>
                <a:ext uri="{FF2B5EF4-FFF2-40B4-BE49-F238E27FC236}">
                  <a16:creationId xmlns:a16="http://schemas.microsoft.com/office/drawing/2014/main" id="{7B09A882-CA33-4727-819D-8595871F1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0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9587" name="Oval 19">
              <a:extLst>
                <a:ext uri="{FF2B5EF4-FFF2-40B4-BE49-F238E27FC236}">
                  <a16:creationId xmlns:a16="http://schemas.microsoft.com/office/drawing/2014/main" id="{6E59B971-FB22-4E64-A1F7-E6B2C1AEC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0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9588" name="Oval 20">
              <a:extLst>
                <a:ext uri="{FF2B5EF4-FFF2-40B4-BE49-F238E27FC236}">
                  <a16:creationId xmlns:a16="http://schemas.microsoft.com/office/drawing/2014/main" id="{4F63C06D-54DA-4283-8267-9E6FAC662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30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9589" name="Oval 21">
              <a:extLst>
                <a:ext uri="{FF2B5EF4-FFF2-40B4-BE49-F238E27FC236}">
                  <a16:creationId xmlns:a16="http://schemas.microsoft.com/office/drawing/2014/main" id="{7B4DCC10-0183-4EFF-8EB3-5A3DD30AC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30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9590" name="Oval 22">
              <a:extLst>
                <a:ext uri="{FF2B5EF4-FFF2-40B4-BE49-F238E27FC236}">
                  <a16:creationId xmlns:a16="http://schemas.microsoft.com/office/drawing/2014/main" id="{B19DD431-8EEA-4DFF-8C2F-9E110605F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30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9591" name="Oval 23">
              <a:extLst>
                <a:ext uri="{FF2B5EF4-FFF2-40B4-BE49-F238E27FC236}">
                  <a16:creationId xmlns:a16="http://schemas.microsoft.com/office/drawing/2014/main" id="{32681F7B-28E7-4A73-B2B1-B6E2DB8AC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30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9592" name="Oval 24">
              <a:extLst>
                <a:ext uri="{FF2B5EF4-FFF2-40B4-BE49-F238E27FC236}">
                  <a16:creationId xmlns:a16="http://schemas.microsoft.com/office/drawing/2014/main" id="{CE9A7501-1079-4DBB-AE55-B00F5DBE9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230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09593" name="Text Box 25">
            <a:extLst>
              <a:ext uri="{FF2B5EF4-FFF2-40B4-BE49-F238E27FC236}">
                <a16:creationId xmlns:a16="http://schemas.microsoft.com/office/drawing/2014/main" id="{9C98BBF5-CD09-4E84-BE9A-7DC7432F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4689475"/>
            <a:ext cx="46073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possible choice represents one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node at that level in the game tree.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Which one should be chosen??</a:t>
            </a:r>
          </a:p>
        </p:txBody>
      </p:sp>
      <p:sp>
        <p:nvSpPr>
          <p:cNvPr id="109595" name="Oval 27">
            <a:extLst>
              <a:ext uri="{FF2B5EF4-FFF2-40B4-BE49-F238E27FC236}">
                <a16:creationId xmlns:a16="http://schemas.microsoft.com/office/drawing/2014/main" id="{6D08AE7A-8CBA-4EFA-94AC-AE5084BF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C390F5B-C470-483C-AC95-FBFF0435B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Tree: Look Ahead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66E64A6-AF8D-4B72-B920-990E2466D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For each possible move, see what possible moves are for opponent.</a:t>
            </a:r>
          </a:p>
          <a:p>
            <a:pPr>
              <a:buFontTx/>
              <a:buNone/>
            </a:pPr>
            <a:r>
              <a:rPr lang="en-US" altLang="en-US"/>
              <a:t>For instance:</a:t>
            </a:r>
          </a:p>
        </p:txBody>
      </p:sp>
      <p:sp>
        <p:nvSpPr>
          <p:cNvPr id="110596" name="Line 4">
            <a:extLst>
              <a:ext uri="{FF2B5EF4-FFF2-40B4-BE49-F238E27FC236}">
                <a16:creationId xmlns:a16="http://schemas.microsoft.com/office/drawing/2014/main" id="{AE005369-F070-4648-BED6-54D90AA00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597" name="Line 5">
            <a:extLst>
              <a:ext uri="{FF2B5EF4-FFF2-40B4-BE49-F238E27FC236}">
                <a16:creationId xmlns:a16="http://schemas.microsoft.com/office/drawing/2014/main" id="{0CBDCB2F-0A9C-4004-8839-C0CA08FC5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598" name="Line 6">
            <a:extLst>
              <a:ext uri="{FF2B5EF4-FFF2-40B4-BE49-F238E27FC236}">
                <a16:creationId xmlns:a16="http://schemas.microsoft.com/office/drawing/2014/main" id="{787DDE0D-EE63-4406-B805-5B73E0FADE1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34671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599" name="Line 7">
            <a:extLst>
              <a:ext uri="{FF2B5EF4-FFF2-40B4-BE49-F238E27FC236}">
                <a16:creationId xmlns:a16="http://schemas.microsoft.com/office/drawing/2014/main" id="{882DDD47-3091-4B3D-8501-9616E60A265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41529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00" name="Text Box 8">
            <a:extLst>
              <a:ext uri="{FF2B5EF4-FFF2-40B4-BE49-F238E27FC236}">
                <a16:creationId xmlns:a16="http://schemas.microsoft.com/office/drawing/2014/main" id="{F61588FF-4730-4B70-94FD-CC5AF6357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952876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</a:p>
        </p:txBody>
      </p:sp>
      <p:sp>
        <p:nvSpPr>
          <p:cNvPr id="110601" name="Line 9">
            <a:extLst>
              <a:ext uri="{FF2B5EF4-FFF2-40B4-BE49-F238E27FC236}">
                <a16:creationId xmlns:a16="http://schemas.microsoft.com/office/drawing/2014/main" id="{C230C3D1-38FA-4F2A-A5F9-303510CF8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971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02" name="Line 10">
            <a:extLst>
              <a:ext uri="{FF2B5EF4-FFF2-40B4-BE49-F238E27FC236}">
                <a16:creationId xmlns:a16="http://schemas.microsoft.com/office/drawing/2014/main" id="{C6C33F6E-9BD6-4211-88B5-2C592493D1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971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03" name="Line 11">
            <a:extLst>
              <a:ext uri="{FF2B5EF4-FFF2-40B4-BE49-F238E27FC236}">
                <a16:creationId xmlns:a16="http://schemas.microsoft.com/office/drawing/2014/main" id="{767883E8-D13B-478E-A29A-3D4DF6B9BC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971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04" name="Line 12">
            <a:extLst>
              <a:ext uri="{FF2B5EF4-FFF2-40B4-BE49-F238E27FC236}">
                <a16:creationId xmlns:a16="http://schemas.microsoft.com/office/drawing/2014/main" id="{583F7C76-FEB9-48FA-8561-667BB6E270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05" name="Line 13">
            <a:extLst>
              <a:ext uri="{FF2B5EF4-FFF2-40B4-BE49-F238E27FC236}">
                <a16:creationId xmlns:a16="http://schemas.microsoft.com/office/drawing/2014/main" id="{D2B3AD32-6E78-4232-8A64-E8511B72E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971800"/>
            <a:ext cx="2362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06" name="Line 14">
            <a:extLst>
              <a:ext uri="{FF2B5EF4-FFF2-40B4-BE49-F238E27FC236}">
                <a16:creationId xmlns:a16="http://schemas.microsoft.com/office/drawing/2014/main" id="{612645B1-B9D9-42D1-B0A5-F334703AF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07" name="Line 15">
            <a:extLst>
              <a:ext uri="{FF2B5EF4-FFF2-40B4-BE49-F238E27FC236}">
                <a16:creationId xmlns:a16="http://schemas.microsoft.com/office/drawing/2014/main" id="{0A505AD3-2914-4DB8-B7DF-50D3053C2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08" name="Oval 16">
            <a:extLst>
              <a:ext uri="{FF2B5EF4-FFF2-40B4-BE49-F238E27FC236}">
                <a16:creationId xmlns:a16="http://schemas.microsoft.com/office/drawing/2014/main" id="{62C4863D-4072-422C-8198-0F3D221B7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895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10" name="Oval 18">
            <a:extLst>
              <a:ext uri="{FF2B5EF4-FFF2-40B4-BE49-F238E27FC236}">
                <a16:creationId xmlns:a16="http://schemas.microsoft.com/office/drawing/2014/main" id="{3A558257-9916-4DB3-B517-A761A22A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11" name="Oval 19">
            <a:extLst>
              <a:ext uri="{FF2B5EF4-FFF2-40B4-BE49-F238E27FC236}">
                <a16:creationId xmlns:a16="http://schemas.microsoft.com/office/drawing/2014/main" id="{A47E814B-1B1B-4F20-A55F-AF5749DA2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12" name="Oval 20">
            <a:extLst>
              <a:ext uri="{FF2B5EF4-FFF2-40B4-BE49-F238E27FC236}">
                <a16:creationId xmlns:a16="http://schemas.microsoft.com/office/drawing/2014/main" id="{DEC8D53B-509D-47B1-9449-BB788D83B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57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13" name="Oval 21">
            <a:extLst>
              <a:ext uri="{FF2B5EF4-FFF2-40B4-BE49-F238E27FC236}">
                <a16:creationId xmlns:a16="http://schemas.microsoft.com/office/drawing/2014/main" id="{2DC2154E-7AA7-4EB1-B6DA-B36C43BD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14" name="Oval 22">
            <a:extLst>
              <a:ext uri="{FF2B5EF4-FFF2-40B4-BE49-F238E27FC236}">
                <a16:creationId xmlns:a16="http://schemas.microsoft.com/office/drawing/2014/main" id="{8D762E7C-A33C-4ED9-9036-7FB76EB20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15" name="Oval 23">
            <a:extLst>
              <a:ext uri="{FF2B5EF4-FFF2-40B4-BE49-F238E27FC236}">
                <a16:creationId xmlns:a16="http://schemas.microsoft.com/office/drawing/2014/main" id="{441B51F6-8642-43CF-9891-354F1331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16" name="Oval 24">
            <a:extLst>
              <a:ext uri="{FF2B5EF4-FFF2-40B4-BE49-F238E27FC236}">
                <a16:creationId xmlns:a16="http://schemas.microsoft.com/office/drawing/2014/main" id="{2C5AEC9B-DD9C-44F4-A4AB-3202BA4A7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6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18" name="Text Box 26">
            <a:extLst>
              <a:ext uri="{FF2B5EF4-FFF2-40B4-BE49-F238E27FC236}">
                <a16:creationId xmlns:a16="http://schemas.microsoft.com/office/drawing/2014/main" id="{CC47F179-C203-4046-9824-BF9559687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6" y="3962401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110620" name="Line 28">
            <a:extLst>
              <a:ext uri="{FF2B5EF4-FFF2-40B4-BE49-F238E27FC236}">
                <a16:creationId xmlns:a16="http://schemas.microsoft.com/office/drawing/2014/main" id="{0A272201-A4E8-4DB2-8751-F9DBEA6879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733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21" name="Line 29">
            <a:extLst>
              <a:ext uri="{FF2B5EF4-FFF2-40B4-BE49-F238E27FC236}">
                <a16:creationId xmlns:a16="http://schemas.microsoft.com/office/drawing/2014/main" id="{4C89BA5E-3886-4F2C-8D35-704B03A7A9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3733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22" name="Line 30">
            <a:extLst>
              <a:ext uri="{FF2B5EF4-FFF2-40B4-BE49-F238E27FC236}">
                <a16:creationId xmlns:a16="http://schemas.microsoft.com/office/drawing/2014/main" id="{D63C3CF3-1050-4322-A72A-AC07C9B66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23" name="Line 31">
            <a:extLst>
              <a:ext uri="{FF2B5EF4-FFF2-40B4-BE49-F238E27FC236}">
                <a16:creationId xmlns:a16="http://schemas.microsoft.com/office/drawing/2014/main" id="{0B935453-8FDE-4F2B-ACDA-CA49FD715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733800"/>
            <a:ext cx="2362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24" name="Line 32">
            <a:extLst>
              <a:ext uri="{FF2B5EF4-FFF2-40B4-BE49-F238E27FC236}">
                <a16:creationId xmlns:a16="http://schemas.microsoft.com/office/drawing/2014/main" id="{B3152533-B5F3-44C3-A834-1A988A3C2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733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25" name="Line 33">
            <a:extLst>
              <a:ext uri="{FF2B5EF4-FFF2-40B4-BE49-F238E27FC236}">
                <a16:creationId xmlns:a16="http://schemas.microsoft.com/office/drawing/2014/main" id="{2688C85F-97B5-4D38-808E-D577B056E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733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26" name="Oval 34">
            <a:extLst>
              <a:ext uri="{FF2B5EF4-FFF2-40B4-BE49-F238E27FC236}">
                <a16:creationId xmlns:a16="http://schemas.microsoft.com/office/drawing/2014/main" id="{F36C27C0-1747-4EC1-8B40-A40754793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57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28" name="Oval 36">
            <a:extLst>
              <a:ext uri="{FF2B5EF4-FFF2-40B4-BE49-F238E27FC236}">
                <a16:creationId xmlns:a16="http://schemas.microsoft.com/office/drawing/2014/main" id="{F5AF3546-94C5-4AD8-83C4-AC976D3D2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29" name="Oval 37">
            <a:extLst>
              <a:ext uri="{FF2B5EF4-FFF2-40B4-BE49-F238E27FC236}">
                <a16:creationId xmlns:a16="http://schemas.microsoft.com/office/drawing/2014/main" id="{E6681B27-06FB-4CF3-BFD3-B417B9A95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0" name="Oval 38">
            <a:extLst>
              <a:ext uri="{FF2B5EF4-FFF2-40B4-BE49-F238E27FC236}">
                <a16:creationId xmlns:a16="http://schemas.microsoft.com/office/drawing/2014/main" id="{38AC772D-9D50-42E9-85EB-CDB6621C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1" name="Oval 39">
            <a:extLst>
              <a:ext uri="{FF2B5EF4-FFF2-40B4-BE49-F238E27FC236}">
                <a16:creationId xmlns:a16="http://schemas.microsoft.com/office/drawing/2014/main" id="{4C2532DE-89B4-47DB-B82E-B457B222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2" name="Oval 40">
            <a:extLst>
              <a:ext uri="{FF2B5EF4-FFF2-40B4-BE49-F238E27FC236}">
                <a16:creationId xmlns:a16="http://schemas.microsoft.com/office/drawing/2014/main" id="{88DCC848-4249-4871-B8FD-9A9428A61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3" name="Oval 41">
            <a:extLst>
              <a:ext uri="{FF2B5EF4-FFF2-40B4-BE49-F238E27FC236}">
                <a16:creationId xmlns:a16="http://schemas.microsoft.com/office/drawing/2014/main" id="{1D04EA1D-C713-4D4E-821D-1C85B52A8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6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4" name="Text Box 42">
            <a:extLst>
              <a:ext uri="{FF2B5EF4-FFF2-40B4-BE49-F238E27FC236}">
                <a16:creationId xmlns:a16="http://schemas.microsoft.com/office/drawing/2014/main" id="{FAC2DF1B-C7D8-4E6E-A749-148DAD519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299076"/>
            <a:ext cx="48558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node represents a possible move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that the opponent could take.</a:t>
            </a:r>
          </a:p>
        </p:txBody>
      </p:sp>
      <p:sp>
        <p:nvSpPr>
          <p:cNvPr id="110635" name="Line 43">
            <a:extLst>
              <a:ext uri="{FF2B5EF4-FFF2-40B4-BE49-F238E27FC236}">
                <a16:creationId xmlns:a16="http://schemas.microsoft.com/office/drawing/2014/main" id="{ECF2AADE-B987-4520-9072-D1C2082E5D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9718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6" name="Oval 44">
            <a:extLst>
              <a:ext uri="{FF2B5EF4-FFF2-40B4-BE49-F238E27FC236}">
                <a16:creationId xmlns:a16="http://schemas.microsoft.com/office/drawing/2014/main" id="{71791778-5BC2-468D-BC37-4A32C46A6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7" name="Line 45">
            <a:extLst>
              <a:ext uri="{FF2B5EF4-FFF2-40B4-BE49-F238E27FC236}">
                <a16:creationId xmlns:a16="http://schemas.microsoft.com/office/drawing/2014/main" id="{7664B77C-401A-4B21-9216-849BB84372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733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8" name="Oval 46">
            <a:extLst>
              <a:ext uri="{FF2B5EF4-FFF2-40B4-BE49-F238E27FC236}">
                <a16:creationId xmlns:a16="http://schemas.microsoft.com/office/drawing/2014/main" id="{BA7264A9-6116-494B-A0E5-3F5972A4A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0639" name="Oval 47">
            <a:extLst>
              <a:ext uri="{FF2B5EF4-FFF2-40B4-BE49-F238E27FC236}">
                <a16:creationId xmlns:a16="http://schemas.microsoft.com/office/drawing/2014/main" id="{53A59497-D3DA-44E8-A2D9-D9CBCCAC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06" name="Line 90">
            <a:extLst>
              <a:ext uri="{FF2B5EF4-FFF2-40B4-BE49-F238E27FC236}">
                <a16:creationId xmlns:a16="http://schemas.microsoft.com/office/drawing/2014/main" id="{33B5176D-799B-4EDD-BCAD-C5D99098F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495800"/>
            <a:ext cx="2209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EEAE731A-475D-4013-8B7B-797ED0B78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Game Tree: Look Ahead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AF28F57-4E50-4E3D-AAB1-686FAAF13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Proceed recursively, testing all possible moves until opponent or computer wins. 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111620" name="Line 4">
            <a:extLst>
              <a:ext uri="{FF2B5EF4-FFF2-40B4-BE49-F238E27FC236}">
                <a16:creationId xmlns:a16="http://schemas.microsoft.com/office/drawing/2014/main" id="{C0F1D626-4EDF-42EF-B32E-30B3BD7D4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21" name="Line 5">
            <a:extLst>
              <a:ext uri="{FF2B5EF4-FFF2-40B4-BE49-F238E27FC236}">
                <a16:creationId xmlns:a16="http://schemas.microsoft.com/office/drawing/2014/main" id="{7215ED1A-3370-445F-8CA6-CBB2C6946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22" name="Line 6">
            <a:extLst>
              <a:ext uri="{FF2B5EF4-FFF2-40B4-BE49-F238E27FC236}">
                <a16:creationId xmlns:a16="http://schemas.microsoft.com/office/drawing/2014/main" id="{F46C6103-1F51-41A7-99E2-6BCE3A27474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34671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23" name="Line 7">
            <a:extLst>
              <a:ext uri="{FF2B5EF4-FFF2-40B4-BE49-F238E27FC236}">
                <a16:creationId xmlns:a16="http://schemas.microsoft.com/office/drawing/2014/main" id="{B27F29A3-7E6D-484C-BFE6-A34804E36DC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000500" y="41529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24" name="Text Box 8">
            <a:extLst>
              <a:ext uri="{FF2B5EF4-FFF2-40B4-BE49-F238E27FC236}">
                <a16:creationId xmlns:a16="http://schemas.microsoft.com/office/drawing/2014/main" id="{4F3D6915-BDAA-4ED2-ABC0-6CFDDCE56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952876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</a:p>
        </p:txBody>
      </p:sp>
      <p:sp>
        <p:nvSpPr>
          <p:cNvPr id="111640" name="Text Box 24">
            <a:extLst>
              <a:ext uri="{FF2B5EF4-FFF2-40B4-BE49-F238E27FC236}">
                <a16:creationId xmlns:a16="http://schemas.microsoft.com/office/drawing/2014/main" id="{4F5BC072-9D34-421D-A824-BB674DEF0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6" y="3962401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111660" name="Line 44">
            <a:extLst>
              <a:ext uri="{FF2B5EF4-FFF2-40B4-BE49-F238E27FC236}">
                <a16:creationId xmlns:a16="http://schemas.microsoft.com/office/drawing/2014/main" id="{B7630002-884C-42CA-9878-B11D6C9AB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495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61" name="Line 45">
            <a:extLst>
              <a:ext uri="{FF2B5EF4-FFF2-40B4-BE49-F238E27FC236}">
                <a16:creationId xmlns:a16="http://schemas.microsoft.com/office/drawing/2014/main" id="{C55A5715-5B3F-4F24-A203-F1054F687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495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62" name="Line 46">
            <a:extLst>
              <a:ext uri="{FF2B5EF4-FFF2-40B4-BE49-F238E27FC236}">
                <a16:creationId xmlns:a16="http://schemas.microsoft.com/office/drawing/2014/main" id="{996007B8-5509-42AE-A93E-585F30FBB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63" name="Line 47">
            <a:extLst>
              <a:ext uri="{FF2B5EF4-FFF2-40B4-BE49-F238E27FC236}">
                <a16:creationId xmlns:a16="http://schemas.microsoft.com/office/drawing/2014/main" id="{DE2DB537-DA99-4F45-9B11-8DB9DFD4D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495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64" name="Line 48">
            <a:extLst>
              <a:ext uri="{FF2B5EF4-FFF2-40B4-BE49-F238E27FC236}">
                <a16:creationId xmlns:a16="http://schemas.microsoft.com/office/drawing/2014/main" id="{FC0D1D81-D675-46AC-8099-2352B0ECA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495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66" name="Oval 50">
            <a:extLst>
              <a:ext uri="{FF2B5EF4-FFF2-40B4-BE49-F238E27FC236}">
                <a16:creationId xmlns:a16="http://schemas.microsoft.com/office/drawing/2014/main" id="{BC192B92-964E-4870-8CEC-29D49D051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67" name="Oval 51">
            <a:extLst>
              <a:ext uri="{FF2B5EF4-FFF2-40B4-BE49-F238E27FC236}">
                <a16:creationId xmlns:a16="http://schemas.microsoft.com/office/drawing/2014/main" id="{1DE5C94D-30AE-42F8-83AD-C9D5D5477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81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68" name="Oval 52">
            <a:extLst>
              <a:ext uri="{FF2B5EF4-FFF2-40B4-BE49-F238E27FC236}">
                <a16:creationId xmlns:a16="http://schemas.microsoft.com/office/drawing/2014/main" id="{C24839AF-09B1-4D60-BFA8-99EDCB0B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81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69" name="Oval 53">
            <a:extLst>
              <a:ext uri="{FF2B5EF4-FFF2-40B4-BE49-F238E27FC236}">
                <a16:creationId xmlns:a16="http://schemas.microsoft.com/office/drawing/2014/main" id="{5ED91C05-893B-49CA-A58D-25E11B3B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181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70" name="Oval 54">
            <a:extLst>
              <a:ext uri="{FF2B5EF4-FFF2-40B4-BE49-F238E27FC236}">
                <a16:creationId xmlns:a16="http://schemas.microsoft.com/office/drawing/2014/main" id="{C4F8778E-FD7F-4791-94E7-E9195F42B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181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0711961F-025E-4DD6-A478-425F4FC8A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6" y="46624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4EBE0122-D651-47AD-A895-B62CC3EEA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791201"/>
            <a:ext cx="47692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Choose a move that leads to the most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possible winning moves!!</a:t>
            </a:r>
          </a:p>
        </p:txBody>
      </p:sp>
      <p:sp>
        <p:nvSpPr>
          <p:cNvPr id="111673" name="Line 57">
            <a:extLst>
              <a:ext uri="{FF2B5EF4-FFF2-40B4-BE49-F238E27FC236}">
                <a16:creationId xmlns:a16="http://schemas.microsoft.com/office/drawing/2014/main" id="{80E7FA7B-C662-42F7-A9C5-B65D2A73A4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971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74" name="Line 58">
            <a:extLst>
              <a:ext uri="{FF2B5EF4-FFF2-40B4-BE49-F238E27FC236}">
                <a16:creationId xmlns:a16="http://schemas.microsoft.com/office/drawing/2014/main" id="{3641CF38-A4E0-45A4-99E6-54EE15EA88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971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75" name="Line 59">
            <a:extLst>
              <a:ext uri="{FF2B5EF4-FFF2-40B4-BE49-F238E27FC236}">
                <a16:creationId xmlns:a16="http://schemas.microsoft.com/office/drawing/2014/main" id="{95C88DDC-BE93-49C4-8F10-28C0322BB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2971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76" name="Line 60">
            <a:extLst>
              <a:ext uri="{FF2B5EF4-FFF2-40B4-BE49-F238E27FC236}">
                <a16:creationId xmlns:a16="http://schemas.microsoft.com/office/drawing/2014/main" id="{99CE6BDF-91FF-49F0-A240-E1A599F6FC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77" name="Line 61">
            <a:extLst>
              <a:ext uri="{FF2B5EF4-FFF2-40B4-BE49-F238E27FC236}">
                <a16:creationId xmlns:a16="http://schemas.microsoft.com/office/drawing/2014/main" id="{1DCC1E06-B410-4FC4-9A77-B4C71126C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971800"/>
            <a:ext cx="2362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78" name="Line 62">
            <a:extLst>
              <a:ext uri="{FF2B5EF4-FFF2-40B4-BE49-F238E27FC236}">
                <a16:creationId xmlns:a16="http://schemas.microsoft.com/office/drawing/2014/main" id="{3F663387-49E6-4120-B573-21BF3EDBA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79" name="Line 63">
            <a:extLst>
              <a:ext uri="{FF2B5EF4-FFF2-40B4-BE49-F238E27FC236}">
                <a16:creationId xmlns:a16="http://schemas.microsoft.com/office/drawing/2014/main" id="{A7676B8B-48F2-445A-80EC-FA0ED6C00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0" name="Oval 64">
            <a:extLst>
              <a:ext uri="{FF2B5EF4-FFF2-40B4-BE49-F238E27FC236}">
                <a16:creationId xmlns:a16="http://schemas.microsoft.com/office/drawing/2014/main" id="{623A426B-07A8-41C6-9B6E-CF3E703B9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895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1" name="Oval 65">
            <a:extLst>
              <a:ext uri="{FF2B5EF4-FFF2-40B4-BE49-F238E27FC236}">
                <a16:creationId xmlns:a16="http://schemas.microsoft.com/office/drawing/2014/main" id="{4BD26D1E-827D-45E3-AD16-F14C31C9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2" name="Oval 66">
            <a:extLst>
              <a:ext uri="{FF2B5EF4-FFF2-40B4-BE49-F238E27FC236}">
                <a16:creationId xmlns:a16="http://schemas.microsoft.com/office/drawing/2014/main" id="{DC85C377-FCD5-4061-9F49-632319072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3" name="Oval 67">
            <a:extLst>
              <a:ext uri="{FF2B5EF4-FFF2-40B4-BE49-F238E27FC236}">
                <a16:creationId xmlns:a16="http://schemas.microsoft.com/office/drawing/2014/main" id="{20D8466F-EEF6-4A57-AFEB-0B251DA6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57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4" name="Oval 68">
            <a:extLst>
              <a:ext uri="{FF2B5EF4-FFF2-40B4-BE49-F238E27FC236}">
                <a16:creationId xmlns:a16="http://schemas.microsoft.com/office/drawing/2014/main" id="{4FE1BF86-923E-434B-82DE-E2704E34F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5" name="Oval 69">
            <a:extLst>
              <a:ext uri="{FF2B5EF4-FFF2-40B4-BE49-F238E27FC236}">
                <a16:creationId xmlns:a16="http://schemas.microsoft.com/office/drawing/2014/main" id="{026397E4-B94A-479A-8C50-FEBFE7C51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6" name="Oval 70">
            <a:extLst>
              <a:ext uri="{FF2B5EF4-FFF2-40B4-BE49-F238E27FC236}">
                <a16:creationId xmlns:a16="http://schemas.microsoft.com/office/drawing/2014/main" id="{AB50FA13-8DEF-48BE-9A35-1069EAE73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7" name="Oval 71">
            <a:extLst>
              <a:ext uri="{FF2B5EF4-FFF2-40B4-BE49-F238E27FC236}">
                <a16:creationId xmlns:a16="http://schemas.microsoft.com/office/drawing/2014/main" id="{A6B3962C-8045-4668-BCFE-E2C45FD7D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6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8" name="Line 72">
            <a:extLst>
              <a:ext uri="{FF2B5EF4-FFF2-40B4-BE49-F238E27FC236}">
                <a16:creationId xmlns:a16="http://schemas.microsoft.com/office/drawing/2014/main" id="{24E171BF-976B-4656-97BC-B0CCDAD119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733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89" name="Line 73">
            <a:extLst>
              <a:ext uri="{FF2B5EF4-FFF2-40B4-BE49-F238E27FC236}">
                <a16:creationId xmlns:a16="http://schemas.microsoft.com/office/drawing/2014/main" id="{2F447B6A-99A3-430A-AB22-8658DFD530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3733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0" name="Line 74">
            <a:extLst>
              <a:ext uri="{FF2B5EF4-FFF2-40B4-BE49-F238E27FC236}">
                <a16:creationId xmlns:a16="http://schemas.microsoft.com/office/drawing/2014/main" id="{DE6D151B-0209-4CC9-B46C-D6A6A331C3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1" name="Line 75">
            <a:extLst>
              <a:ext uri="{FF2B5EF4-FFF2-40B4-BE49-F238E27FC236}">
                <a16:creationId xmlns:a16="http://schemas.microsoft.com/office/drawing/2014/main" id="{C12DA74E-A9DC-4F6C-859D-F7E8CFD12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733800"/>
            <a:ext cx="2362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2" name="Line 76">
            <a:extLst>
              <a:ext uri="{FF2B5EF4-FFF2-40B4-BE49-F238E27FC236}">
                <a16:creationId xmlns:a16="http://schemas.microsoft.com/office/drawing/2014/main" id="{B1BF2FAC-6FEA-479E-9645-2DA34238B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733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3" name="Line 77">
            <a:extLst>
              <a:ext uri="{FF2B5EF4-FFF2-40B4-BE49-F238E27FC236}">
                <a16:creationId xmlns:a16="http://schemas.microsoft.com/office/drawing/2014/main" id="{A6119CBA-FEEC-403F-A96C-5E12DFD27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733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4" name="Oval 78">
            <a:extLst>
              <a:ext uri="{FF2B5EF4-FFF2-40B4-BE49-F238E27FC236}">
                <a16:creationId xmlns:a16="http://schemas.microsoft.com/office/drawing/2014/main" id="{97C95FF6-C38E-427E-ACEF-B878D9821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57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5" name="Oval 79">
            <a:extLst>
              <a:ext uri="{FF2B5EF4-FFF2-40B4-BE49-F238E27FC236}">
                <a16:creationId xmlns:a16="http://schemas.microsoft.com/office/drawing/2014/main" id="{F2114943-0BBA-49FB-93F0-8A61222B2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6" name="Oval 80">
            <a:extLst>
              <a:ext uri="{FF2B5EF4-FFF2-40B4-BE49-F238E27FC236}">
                <a16:creationId xmlns:a16="http://schemas.microsoft.com/office/drawing/2014/main" id="{FE937C00-E0A9-4A59-8E29-96F94B308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7" name="Oval 81">
            <a:extLst>
              <a:ext uri="{FF2B5EF4-FFF2-40B4-BE49-F238E27FC236}">
                <a16:creationId xmlns:a16="http://schemas.microsoft.com/office/drawing/2014/main" id="{9D04709E-E055-4E34-BB95-A7231DD78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8" name="Oval 82">
            <a:extLst>
              <a:ext uri="{FF2B5EF4-FFF2-40B4-BE49-F238E27FC236}">
                <a16:creationId xmlns:a16="http://schemas.microsoft.com/office/drawing/2014/main" id="{656F407A-DC18-4F9F-BF6D-0FB368638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699" name="Oval 83">
            <a:extLst>
              <a:ext uri="{FF2B5EF4-FFF2-40B4-BE49-F238E27FC236}">
                <a16:creationId xmlns:a16="http://schemas.microsoft.com/office/drawing/2014/main" id="{B7227165-1671-4F01-8BE3-9B1E2FF4E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700" name="Oval 84">
            <a:extLst>
              <a:ext uri="{FF2B5EF4-FFF2-40B4-BE49-F238E27FC236}">
                <a16:creationId xmlns:a16="http://schemas.microsoft.com/office/drawing/2014/main" id="{C99D0965-7F43-4929-AD2E-F71F9CB55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6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701" name="Line 85">
            <a:extLst>
              <a:ext uri="{FF2B5EF4-FFF2-40B4-BE49-F238E27FC236}">
                <a16:creationId xmlns:a16="http://schemas.microsoft.com/office/drawing/2014/main" id="{2648A0C5-B978-4153-AEBB-4ECBDD942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9718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702" name="Oval 86">
            <a:extLst>
              <a:ext uri="{FF2B5EF4-FFF2-40B4-BE49-F238E27FC236}">
                <a16:creationId xmlns:a16="http://schemas.microsoft.com/office/drawing/2014/main" id="{0B300E56-3009-4FEC-9C02-8F328953C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703" name="Line 87">
            <a:extLst>
              <a:ext uri="{FF2B5EF4-FFF2-40B4-BE49-F238E27FC236}">
                <a16:creationId xmlns:a16="http://schemas.microsoft.com/office/drawing/2014/main" id="{2F488D8D-6E70-4D2F-9F17-002B2DDFD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733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704" name="Oval 88">
            <a:extLst>
              <a:ext uri="{FF2B5EF4-FFF2-40B4-BE49-F238E27FC236}">
                <a16:creationId xmlns:a16="http://schemas.microsoft.com/office/drawing/2014/main" id="{E0249944-8B8A-4D9C-BAC4-66C4B01A0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705" name="Oval 89">
            <a:extLst>
              <a:ext uri="{FF2B5EF4-FFF2-40B4-BE49-F238E27FC236}">
                <a16:creationId xmlns:a16="http://schemas.microsoft.com/office/drawing/2014/main" id="{18BD33CF-CBBD-4CA0-A8DF-5E8F1172C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1707" name="Oval 91">
            <a:extLst>
              <a:ext uri="{FF2B5EF4-FFF2-40B4-BE49-F238E27FC236}">
                <a16:creationId xmlns:a16="http://schemas.microsoft.com/office/drawing/2014/main" id="{B9509EC1-524C-48FF-ACA9-9F5F64A78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5181600"/>
            <a:ext cx="2286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D1D12E93-4D67-459B-9944-6C590560C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en-US"/>
              <a:t>Game Trees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3CC1DCD-C252-41C8-99B2-4024C2093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114800"/>
          </a:xfrm>
        </p:spPr>
        <p:txBody>
          <a:bodyPr/>
          <a:lstStyle/>
          <a:p>
            <a:r>
              <a:rPr lang="en-US" altLang="en-US"/>
              <a:t> For each turn in the game, build game tree that tests possible move scenarios.  </a:t>
            </a:r>
          </a:p>
          <a:p>
            <a:r>
              <a:rPr lang="en-US" altLang="en-US"/>
              <a:t>Choose move that maximizes number of possible wins. </a:t>
            </a:r>
          </a:p>
          <a:p>
            <a:r>
              <a:rPr lang="en-US" altLang="en-US"/>
              <a:t>Parts of the tree are reusable (depending on the opponents choice of next move).</a:t>
            </a:r>
          </a:p>
          <a:p>
            <a:r>
              <a:rPr lang="en-US" altLang="en-US"/>
              <a:t>Problem: tree is quite large.  Assume we have N=9 possible positions, what is the potential size O(f(N)) number of nodes?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5B30C0A9-FE90-844E-B17A-DFE2DB40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550B15-02C8-4FF7-8AD2-03EFA52E237A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1CF05E0-DE88-8440-8277-5AE6EC18B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Preorder Traversal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CC516B8-8537-5E47-9D4C-DE218255E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340" y="1371600"/>
            <a:ext cx="592946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2400" dirty="0"/>
              <a:t>A traversal visits the nodes of a tree in a systematic manner</a:t>
            </a:r>
          </a:p>
          <a:p>
            <a:pPr eaLnBrk="1" hangingPunct="1">
              <a:defRPr/>
            </a:pPr>
            <a:r>
              <a:rPr lang="en-US" altLang="tr-TR" sz="2400" dirty="0"/>
              <a:t>In a preorder traversal, a node is visited before its descendants </a:t>
            </a:r>
          </a:p>
          <a:p>
            <a:pPr eaLnBrk="1" hangingPunct="1">
              <a:defRPr/>
            </a:pPr>
            <a:r>
              <a:rPr lang="en-US" altLang="tr-TR" sz="2400" dirty="0"/>
              <a:t>Application: print a structured document</a:t>
            </a:r>
          </a:p>
        </p:txBody>
      </p:sp>
      <p:sp>
        <p:nvSpPr>
          <p:cNvPr id="22533" name="AutoShape 4">
            <a:extLst>
              <a:ext uri="{FF2B5EF4-FFF2-40B4-BE49-F238E27FC236}">
                <a16:creationId xmlns:a16="http://schemas.microsoft.com/office/drawing/2014/main" id="{E5E9697E-8B1B-DB41-8145-67E8D6887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58390" y="4028280"/>
            <a:ext cx="1857375" cy="3825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Make Money Fast!</a:t>
            </a:r>
          </a:p>
        </p:txBody>
      </p:sp>
      <p:sp>
        <p:nvSpPr>
          <p:cNvPr id="22534" name="AutoShape 5">
            <a:extLst>
              <a:ext uri="{FF2B5EF4-FFF2-40B4-BE49-F238E27FC236}">
                <a16:creationId xmlns:a16="http://schemas.microsoft.com/office/drawing/2014/main" id="{F54FA0B5-320D-EA46-B136-52647C2AF6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4089" y="4942680"/>
            <a:ext cx="1485900" cy="3825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1. Motivations</a:t>
            </a:r>
          </a:p>
        </p:txBody>
      </p:sp>
      <p:sp>
        <p:nvSpPr>
          <p:cNvPr id="22535" name="AutoShape 6">
            <a:extLst>
              <a:ext uri="{FF2B5EF4-FFF2-40B4-BE49-F238E27FC236}">
                <a16:creationId xmlns:a16="http://schemas.microsoft.com/office/drawing/2014/main" id="{7064AB54-121B-E64B-841F-23C7090E3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41377" y="4942680"/>
            <a:ext cx="1216025" cy="3825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References</a:t>
            </a:r>
          </a:p>
        </p:txBody>
      </p:sp>
      <p:sp>
        <p:nvSpPr>
          <p:cNvPr id="22536" name="AutoShape 7">
            <a:extLst>
              <a:ext uri="{FF2B5EF4-FFF2-40B4-BE49-F238E27FC236}">
                <a16:creationId xmlns:a16="http://schemas.microsoft.com/office/drawing/2014/main" id="{46CF14BF-2174-F14B-BE91-42AC22FA8F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66501" y="4942680"/>
            <a:ext cx="1225550" cy="3825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2. Methods</a:t>
            </a:r>
          </a:p>
        </p:txBody>
      </p:sp>
      <p:sp>
        <p:nvSpPr>
          <p:cNvPr id="22537" name="AutoShape 8">
            <a:extLst>
              <a:ext uri="{FF2B5EF4-FFF2-40B4-BE49-F238E27FC236}">
                <a16:creationId xmlns:a16="http://schemas.microsoft.com/office/drawing/2014/main" id="{31FEBD8E-1387-8D40-AF84-B06BF2B166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0601" y="571420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2.1 Stock</a:t>
            </a:r>
            <a:b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Fraud</a:t>
            </a:r>
          </a:p>
        </p:txBody>
      </p:sp>
      <p:sp>
        <p:nvSpPr>
          <p:cNvPr id="22538" name="AutoShape 9">
            <a:extLst>
              <a:ext uri="{FF2B5EF4-FFF2-40B4-BE49-F238E27FC236}">
                <a16:creationId xmlns:a16="http://schemas.microsoft.com/office/drawing/2014/main" id="{0C71C557-4828-2B49-933F-0FEC4D92F8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5877" y="571420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2.2 Ponzi</a:t>
            </a:r>
            <a:b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Scheme</a:t>
            </a:r>
          </a:p>
        </p:txBody>
      </p:sp>
      <p:sp>
        <p:nvSpPr>
          <p:cNvPr id="22539" name="AutoShape 10">
            <a:extLst>
              <a:ext uri="{FF2B5EF4-FFF2-40B4-BE49-F238E27FC236}">
                <a16:creationId xmlns:a16="http://schemas.microsoft.com/office/drawing/2014/main" id="{CF901203-E5CF-D143-AE23-8F20B3A1FF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9576" y="5849144"/>
            <a:ext cx="1111250" cy="3825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1.1 Greed</a:t>
            </a:r>
          </a:p>
        </p:txBody>
      </p:sp>
      <p:sp>
        <p:nvSpPr>
          <p:cNvPr id="22540" name="AutoShape 11">
            <a:extLst>
              <a:ext uri="{FF2B5EF4-FFF2-40B4-BE49-F238E27FC236}">
                <a16:creationId xmlns:a16="http://schemas.microsoft.com/office/drawing/2014/main" id="{0F158DFB-8EA3-404C-BEFE-E83503E436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4526" y="5849144"/>
            <a:ext cx="1176338" cy="3825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1.2 Avidity</a:t>
            </a:r>
          </a:p>
        </p:txBody>
      </p:sp>
      <p:cxnSp>
        <p:nvCxnSpPr>
          <p:cNvPr id="22541" name="AutoShape 12">
            <a:extLst>
              <a:ext uri="{FF2B5EF4-FFF2-40B4-BE49-F238E27FC236}">
                <a16:creationId xmlns:a16="http://schemas.microsoft.com/office/drawing/2014/main" id="{88730E76-05FE-F34C-9517-549C501ADD70}"/>
              </a:ext>
            </a:extLst>
          </p:cNvPr>
          <p:cNvCxnSpPr>
            <a:cxnSpLocks noChangeShapeType="1"/>
            <a:stCxn id="22533" idx="2"/>
            <a:endCxn id="22534" idx="0"/>
          </p:cNvCxnSpPr>
          <p:nvPr/>
        </p:nvCxnSpPr>
        <p:spPr bwMode="auto">
          <a:xfrm flipH="1">
            <a:off x="2947040" y="4420393"/>
            <a:ext cx="2840037" cy="512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42" name="AutoShape 13">
            <a:extLst>
              <a:ext uri="{FF2B5EF4-FFF2-40B4-BE49-F238E27FC236}">
                <a16:creationId xmlns:a16="http://schemas.microsoft.com/office/drawing/2014/main" id="{45067FFC-344F-A444-BFC9-8CDA5292F0E6}"/>
              </a:ext>
            </a:extLst>
          </p:cNvPr>
          <p:cNvCxnSpPr>
            <a:cxnSpLocks noChangeShapeType="1"/>
            <a:stCxn id="22533" idx="2"/>
            <a:endCxn id="22536" idx="0"/>
          </p:cNvCxnSpPr>
          <p:nvPr/>
        </p:nvCxnSpPr>
        <p:spPr bwMode="auto">
          <a:xfrm>
            <a:off x="5787076" y="4420393"/>
            <a:ext cx="1092200" cy="512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43" name="AutoShape 14">
            <a:extLst>
              <a:ext uri="{FF2B5EF4-FFF2-40B4-BE49-F238E27FC236}">
                <a16:creationId xmlns:a16="http://schemas.microsoft.com/office/drawing/2014/main" id="{47F9BDD0-1805-654D-963F-18C946792AEB}"/>
              </a:ext>
            </a:extLst>
          </p:cNvPr>
          <p:cNvCxnSpPr>
            <a:cxnSpLocks noChangeShapeType="1"/>
            <a:stCxn id="22533" idx="2"/>
            <a:endCxn id="22535" idx="0"/>
          </p:cNvCxnSpPr>
          <p:nvPr/>
        </p:nvCxnSpPr>
        <p:spPr bwMode="auto">
          <a:xfrm>
            <a:off x="5787077" y="4420393"/>
            <a:ext cx="3262313" cy="512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44" name="AutoShape 15">
            <a:extLst>
              <a:ext uri="{FF2B5EF4-FFF2-40B4-BE49-F238E27FC236}">
                <a16:creationId xmlns:a16="http://schemas.microsoft.com/office/drawing/2014/main" id="{EE1AB65E-CBAA-1149-932D-30D757A82202}"/>
              </a:ext>
            </a:extLst>
          </p:cNvPr>
          <p:cNvCxnSpPr>
            <a:cxnSpLocks noChangeShapeType="1"/>
            <a:stCxn id="22536" idx="2"/>
            <a:endCxn id="22538" idx="0"/>
          </p:cNvCxnSpPr>
          <p:nvPr/>
        </p:nvCxnSpPr>
        <p:spPr bwMode="auto">
          <a:xfrm>
            <a:off x="6879276" y="5334794"/>
            <a:ext cx="6350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45" name="AutoShape 16">
            <a:extLst>
              <a:ext uri="{FF2B5EF4-FFF2-40B4-BE49-F238E27FC236}">
                <a16:creationId xmlns:a16="http://schemas.microsoft.com/office/drawing/2014/main" id="{4BB3A727-2518-9744-A86A-E7D1ADDE05CA}"/>
              </a:ext>
            </a:extLst>
          </p:cNvPr>
          <p:cNvCxnSpPr>
            <a:cxnSpLocks noChangeShapeType="1"/>
            <a:stCxn id="22536" idx="2"/>
            <a:endCxn id="22537" idx="0"/>
          </p:cNvCxnSpPr>
          <p:nvPr/>
        </p:nvCxnSpPr>
        <p:spPr bwMode="auto">
          <a:xfrm flipH="1">
            <a:off x="5326702" y="5334794"/>
            <a:ext cx="1552575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46" name="AutoShape 17">
            <a:extLst>
              <a:ext uri="{FF2B5EF4-FFF2-40B4-BE49-F238E27FC236}">
                <a16:creationId xmlns:a16="http://schemas.microsoft.com/office/drawing/2014/main" id="{269A7915-F9F6-6049-BB8F-FB1A8F55A75C}"/>
              </a:ext>
            </a:extLst>
          </p:cNvPr>
          <p:cNvCxnSpPr>
            <a:cxnSpLocks noChangeShapeType="1"/>
            <a:stCxn id="22534" idx="2"/>
            <a:endCxn id="22540" idx="0"/>
          </p:cNvCxnSpPr>
          <p:nvPr/>
        </p:nvCxnSpPr>
        <p:spPr bwMode="auto">
          <a:xfrm>
            <a:off x="2947039" y="5334794"/>
            <a:ext cx="80645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547" name="AutoShape 18">
            <a:extLst>
              <a:ext uri="{FF2B5EF4-FFF2-40B4-BE49-F238E27FC236}">
                <a16:creationId xmlns:a16="http://schemas.microsoft.com/office/drawing/2014/main" id="{3C91AFE9-1D08-5C44-813D-E9DDEB7BE0C3}"/>
              </a:ext>
            </a:extLst>
          </p:cNvPr>
          <p:cNvCxnSpPr>
            <a:cxnSpLocks noChangeShapeType="1"/>
            <a:stCxn id="22534" idx="2"/>
            <a:endCxn id="22539" idx="0"/>
          </p:cNvCxnSpPr>
          <p:nvPr/>
        </p:nvCxnSpPr>
        <p:spPr bwMode="auto">
          <a:xfrm flipH="1">
            <a:off x="2215201" y="5334794"/>
            <a:ext cx="7318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48" name="AutoShape 19">
            <a:extLst>
              <a:ext uri="{FF2B5EF4-FFF2-40B4-BE49-F238E27FC236}">
                <a16:creationId xmlns:a16="http://schemas.microsoft.com/office/drawing/2014/main" id="{3EDB7576-E6BE-B44D-916E-9BDC8F1956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3352" y="571261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2.3 Bank</a:t>
            </a:r>
            <a:b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Robbery</a:t>
            </a:r>
          </a:p>
        </p:txBody>
      </p:sp>
      <p:cxnSp>
        <p:nvCxnSpPr>
          <p:cNvPr id="22549" name="AutoShape 20">
            <a:extLst>
              <a:ext uri="{FF2B5EF4-FFF2-40B4-BE49-F238E27FC236}">
                <a16:creationId xmlns:a16="http://schemas.microsoft.com/office/drawing/2014/main" id="{CF4B19E3-BE20-4C46-9B3F-9620D63DA99F}"/>
              </a:ext>
            </a:extLst>
          </p:cNvPr>
          <p:cNvCxnSpPr>
            <a:cxnSpLocks noChangeShapeType="1"/>
            <a:stCxn id="22536" idx="2"/>
            <a:endCxn id="22548" idx="0"/>
          </p:cNvCxnSpPr>
          <p:nvPr/>
        </p:nvCxnSpPr>
        <p:spPr bwMode="auto">
          <a:xfrm>
            <a:off x="6879277" y="5334793"/>
            <a:ext cx="13763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50" name="Text Box 21">
            <a:extLst>
              <a:ext uri="{FF2B5EF4-FFF2-40B4-BE49-F238E27FC236}">
                <a16:creationId xmlns:a16="http://schemas.microsoft.com/office/drawing/2014/main" id="{78B989A4-313F-3A47-869B-E5183765A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927" y="418068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1</a:t>
            </a:r>
          </a:p>
        </p:txBody>
      </p:sp>
      <p:sp>
        <p:nvSpPr>
          <p:cNvPr id="22551" name="Text Box 22">
            <a:extLst>
              <a:ext uri="{FF2B5EF4-FFF2-40B4-BE49-F238E27FC236}">
                <a16:creationId xmlns:a16="http://schemas.microsoft.com/office/drawing/2014/main" id="{710D6E20-3C64-A442-B692-7A6CA50D9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364" y="461248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2</a:t>
            </a:r>
          </a:p>
        </p:txBody>
      </p:sp>
      <p:sp>
        <p:nvSpPr>
          <p:cNvPr id="22552" name="Text Box 23">
            <a:extLst>
              <a:ext uri="{FF2B5EF4-FFF2-40B4-BE49-F238E27FC236}">
                <a16:creationId xmlns:a16="http://schemas.microsoft.com/office/drawing/2014/main" id="{672A23D5-49B3-6344-BC64-E7A80AC7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939" y="548878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3</a:t>
            </a:r>
          </a:p>
        </p:txBody>
      </p:sp>
      <p:sp>
        <p:nvSpPr>
          <p:cNvPr id="22553" name="Text Box 24">
            <a:extLst>
              <a:ext uri="{FF2B5EF4-FFF2-40B4-BE49-F238E27FC236}">
                <a16:creationId xmlns:a16="http://schemas.microsoft.com/office/drawing/2014/main" id="{E0C3C7F6-5F9B-6546-8F98-8B688191D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964" y="461248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5</a:t>
            </a:r>
          </a:p>
        </p:txBody>
      </p:sp>
      <p:sp>
        <p:nvSpPr>
          <p:cNvPr id="22554" name="Text Box 25">
            <a:extLst>
              <a:ext uri="{FF2B5EF4-FFF2-40B4-BE49-F238E27FC236}">
                <a16:creationId xmlns:a16="http://schemas.microsoft.com/office/drawing/2014/main" id="{A1D1A5AF-0A41-3349-969D-ABB9E0CA9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139" y="548878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4</a:t>
            </a:r>
          </a:p>
        </p:txBody>
      </p:sp>
      <p:sp>
        <p:nvSpPr>
          <p:cNvPr id="22555" name="Text Box 26">
            <a:extLst>
              <a:ext uri="{FF2B5EF4-FFF2-40B4-BE49-F238E27FC236}">
                <a16:creationId xmlns:a16="http://schemas.microsoft.com/office/drawing/2014/main" id="{46A692C0-1465-3149-A976-C1308B872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5064" y="535543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6</a:t>
            </a:r>
          </a:p>
        </p:txBody>
      </p:sp>
      <p:sp>
        <p:nvSpPr>
          <p:cNvPr id="22556" name="Text Box 27">
            <a:extLst>
              <a:ext uri="{FF2B5EF4-FFF2-40B4-BE49-F238E27FC236}">
                <a16:creationId xmlns:a16="http://schemas.microsoft.com/office/drawing/2014/main" id="{51683678-1F2B-FA4B-9810-3ADAE72DD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5264" y="535543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7</a:t>
            </a:r>
          </a:p>
        </p:txBody>
      </p:sp>
      <p:sp>
        <p:nvSpPr>
          <p:cNvPr id="22557" name="Text Box 28">
            <a:extLst>
              <a:ext uri="{FF2B5EF4-FFF2-40B4-BE49-F238E27FC236}">
                <a16:creationId xmlns:a16="http://schemas.microsoft.com/office/drawing/2014/main" id="{053FC3BA-89AF-F64C-B23B-B224129D1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464" y="535543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8</a:t>
            </a:r>
          </a:p>
        </p:txBody>
      </p:sp>
      <p:sp>
        <p:nvSpPr>
          <p:cNvPr id="22558" name="Text Box 29">
            <a:extLst>
              <a:ext uri="{FF2B5EF4-FFF2-40B4-BE49-F238E27FC236}">
                <a16:creationId xmlns:a16="http://schemas.microsoft.com/office/drawing/2014/main" id="{C175E39D-4EA7-314A-B755-B8F9E3C39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5564" y="461248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9</a:t>
            </a:r>
          </a:p>
        </p:txBody>
      </p:sp>
      <p:sp>
        <p:nvSpPr>
          <p:cNvPr id="22559" name="Text Box 30">
            <a:extLst>
              <a:ext uri="{FF2B5EF4-FFF2-40B4-BE49-F238E27FC236}">
                <a16:creationId xmlns:a16="http://schemas.microsoft.com/office/drawing/2014/main" id="{2E4D033C-14AC-A044-BECD-392C3B205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524001"/>
            <a:ext cx="3352800" cy="1643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110000"/>
              <a:buFontTx/>
              <a:buNone/>
              <a:tabLst/>
              <a:defRPr/>
            </a:pPr>
            <a:r>
              <a:rPr kumimoji="0" lang="en-US" altLang="tr-TR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Algorithm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preOrder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v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Tx/>
              <a:buNone/>
              <a:tabLst/>
              <a:defRPr/>
            </a:pP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visit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v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  <a:endParaRPr kumimoji="0" lang="en-US" altLang="tr-TR" sz="2400" b="1" i="1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Tx/>
              <a:buNone/>
              <a:tabLst/>
              <a:defRPr/>
            </a:pPr>
            <a:r>
              <a:rPr kumimoji="0" lang="en-US" altLang="tr-TR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for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  <a:r>
              <a:rPr kumimoji="0" lang="en-US" altLang="tr-TR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each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child 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w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of 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v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Tx/>
              <a:buNone/>
              <a:tabLst/>
              <a:defRPr/>
            </a:pP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	preorder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(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w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sp>
        <p:nvSpPr>
          <p:cNvPr id="22560" name="Text Box 30">
            <a:extLst>
              <a:ext uri="{FF2B5EF4-FFF2-40B4-BE49-F238E27FC236}">
                <a16:creationId xmlns:a16="http://schemas.microsoft.com/office/drawing/2014/main" id="{F2F3C505-1E61-8A42-8E74-00D8F8674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3443287"/>
            <a:ext cx="2692400" cy="830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110000"/>
              <a:buFontTx/>
              <a:buNone/>
              <a:tabLst/>
              <a:defRPr/>
            </a:pPr>
            <a:r>
              <a:rPr kumimoji="0" lang="en-US" alt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Root-left-right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110000"/>
              <a:buFontTx/>
              <a:buNone/>
              <a:tabLst/>
              <a:defRPr/>
            </a:pPr>
            <a:r>
              <a:rPr kumimoji="0" lang="en-US" alt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(for binary trees)</a:t>
            </a:r>
            <a:endParaRPr kumimoji="0" lang="en-US" altLang="tr-TR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9875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E0F8B12F-0DE7-6D43-A7EE-AF334061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5A891D-E9D7-465C-8A59-80CF9D6DC6FA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E22DF77-4DA7-0249-9767-5B6AC05D5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Postorder Traversal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222DCD8-86B1-5248-8046-00AE5C6EF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9621" y="1371600"/>
            <a:ext cx="6205979" cy="213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2400" dirty="0"/>
              <a:t>In a </a:t>
            </a:r>
            <a:r>
              <a:rPr lang="en-US" altLang="tr-TR" sz="2400" dirty="0" err="1"/>
              <a:t>postorder</a:t>
            </a:r>
            <a:r>
              <a:rPr lang="en-US" altLang="tr-TR" sz="2400" dirty="0"/>
              <a:t> traversal, a node is visited after its descendants</a:t>
            </a:r>
          </a:p>
          <a:p>
            <a:pPr eaLnBrk="1" hangingPunct="1">
              <a:defRPr/>
            </a:pPr>
            <a:r>
              <a:rPr lang="en-US" altLang="tr-TR" sz="2400" dirty="0"/>
              <a:t>Application: compute space used by files in a directory and its subdirectories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15B4DF30-62D3-5B45-8868-4182A87C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447801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110000"/>
              <a:buFontTx/>
              <a:buNone/>
              <a:tabLst/>
              <a:defRPr/>
            </a:pPr>
            <a:r>
              <a:rPr kumimoji="0" lang="en-US" altLang="tr-TR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Algorithm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postOrder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v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110000"/>
              <a:buFontTx/>
              <a:buNone/>
              <a:tabLst/>
              <a:defRPr/>
            </a:pPr>
            <a:r>
              <a:rPr kumimoji="0" lang="en-US" altLang="tr-TR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for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  <a:r>
              <a:rPr kumimoji="0" lang="en-US" altLang="tr-TR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each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child 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w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of 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v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Tx/>
              <a:buNone/>
              <a:tabLst/>
              <a:defRPr/>
            </a:pP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	postOrder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(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w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  <a:endParaRPr kumimoji="0" lang="en-US" altLang="tr-TR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Tx/>
              <a:buNone/>
              <a:tabLst/>
              <a:defRPr/>
            </a:pP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visit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v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sp>
        <p:nvSpPr>
          <p:cNvPr id="23558" name="AutoShape 5">
            <a:extLst>
              <a:ext uri="{FF2B5EF4-FFF2-40B4-BE49-F238E27FC236}">
                <a16:creationId xmlns:a16="http://schemas.microsoft.com/office/drawing/2014/main" id="{825AB457-D7C0-894A-A4F4-7645332B68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28245" y="4063832"/>
            <a:ext cx="889451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course/</a:t>
            </a:r>
          </a:p>
        </p:txBody>
      </p:sp>
      <p:sp>
        <p:nvSpPr>
          <p:cNvPr id="23559" name="AutoShape 6">
            <a:extLst>
              <a:ext uri="{FF2B5EF4-FFF2-40B4-BE49-F238E27FC236}">
                <a16:creationId xmlns:a16="http://schemas.microsoft.com/office/drawing/2014/main" id="{AB231977-EE2C-B94F-9CAD-0D27AED2C9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2214" y="4973429"/>
            <a:ext cx="1336675" cy="3825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homeworks/</a:t>
            </a:r>
          </a:p>
        </p:txBody>
      </p:sp>
      <p:sp>
        <p:nvSpPr>
          <p:cNvPr id="23560" name="AutoShape 7">
            <a:extLst>
              <a:ext uri="{FF2B5EF4-FFF2-40B4-BE49-F238E27FC236}">
                <a16:creationId xmlns:a16="http://schemas.microsoft.com/office/drawing/2014/main" id="{7253E3F6-1325-7D43-AF19-9192D1E815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55063" y="4838492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todo.txt</a:t>
            </a:r>
            <a:b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1K</a:t>
            </a:r>
          </a:p>
        </p:txBody>
      </p:sp>
      <p:sp>
        <p:nvSpPr>
          <p:cNvPr id="23561" name="AutoShape 8">
            <a:extLst>
              <a:ext uri="{FF2B5EF4-FFF2-40B4-BE49-F238E27FC236}">
                <a16:creationId xmlns:a16="http://schemas.microsoft.com/office/drawing/2014/main" id="{13B80B0E-8D16-B248-A490-C8046CE1B5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3351" y="4973429"/>
            <a:ext cx="1158875" cy="3825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programs/</a:t>
            </a:r>
          </a:p>
        </p:txBody>
      </p:sp>
      <p:sp>
        <p:nvSpPr>
          <p:cNvPr id="23562" name="AutoShape 9">
            <a:extLst>
              <a:ext uri="{FF2B5EF4-FFF2-40B4-BE49-F238E27FC236}">
                <a16:creationId xmlns:a16="http://schemas.microsoft.com/office/drawing/2014/main" id="{98B5A17D-97C3-0244-A09B-9DD1C22C33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4113" y="5889417"/>
            <a:ext cx="1090612" cy="652462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DDR.java</a:t>
            </a:r>
            <a:b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10K</a:t>
            </a:r>
          </a:p>
        </p:txBody>
      </p:sp>
      <p:sp>
        <p:nvSpPr>
          <p:cNvPr id="23563" name="AutoShape 10">
            <a:extLst>
              <a:ext uri="{FF2B5EF4-FFF2-40B4-BE49-F238E27FC236}">
                <a16:creationId xmlns:a16="http://schemas.microsoft.com/office/drawing/2014/main" id="{C74A1493-81CC-B74D-BB00-5ABDB19687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37314" y="5889417"/>
            <a:ext cx="1266825" cy="652462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Stocks.java</a:t>
            </a:r>
            <a:b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25K</a:t>
            </a:r>
          </a:p>
        </p:txBody>
      </p:sp>
      <p:sp>
        <p:nvSpPr>
          <p:cNvPr id="23564" name="AutoShape 11">
            <a:extLst>
              <a:ext uri="{FF2B5EF4-FFF2-40B4-BE49-F238E27FC236}">
                <a16:creationId xmlns:a16="http://schemas.microsoft.com/office/drawing/2014/main" id="{78E2C47D-89C8-2843-8772-3005A770D2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2463" y="5889417"/>
            <a:ext cx="952500" cy="652462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h1c.doc</a:t>
            </a:r>
            <a:b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3K</a:t>
            </a:r>
          </a:p>
        </p:txBody>
      </p:sp>
      <p:sp>
        <p:nvSpPr>
          <p:cNvPr id="23565" name="AutoShape 12">
            <a:extLst>
              <a:ext uri="{FF2B5EF4-FFF2-40B4-BE49-F238E27FC236}">
                <a16:creationId xmlns:a16="http://schemas.microsoft.com/office/drawing/2014/main" id="{10A2CFB3-BB29-8344-93A4-CE5AF0945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3601" y="5889417"/>
            <a:ext cx="1065213" cy="652462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h1nc.doc</a:t>
            </a:r>
            <a:b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2K</a:t>
            </a:r>
          </a:p>
        </p:txBody>
      </p:sp>
      <p:cxnSp>
        <p:nvCxnSpPr>
          <p:cNvPr id="23566" name="AutoShape 13">
            <a:extLst>
              <a:ext uri="{FF2B5EF4-FFF2-40B4-BE49-F238E27FC236}">
                <a16:creationId xmlns:a16="http://schemas.microsoft.com/office/drawing/2014/main" id="{8CF45DEF-16B0-BC49-B24B-177448AF339A}"/>
              </a:ext>
            </a:extLst>
          </p:cNvPr>
          <p:cNvCxnSpPr>
            <a:cxnSpLocks noChangeShapeType="1"/>
            <a:stCxn id="23558" idx="2"/>
            <a:endCxn id="23559" idx="0"/>
          </p:cNvCxnSpPr>
          <p:nvPr/>
        </p:nvCxnSpPr>
        <p:spPr bwMode="auto">
          <a:xfrm flipH="1">
            <a:off x="3130552" y="4438403"/>
            <a:ext cx="2842419" cy="5350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567" name="AutoShape 14">
            <a:extLst>
              <a:ext uri="{FF2B5EF4-FFF2-40B4-BE49-F238E27FC236}">
                <a16:creationId xmlns:a16="http://schemas.microsoft.com/office/drawing/2014/main" id="{68BA84AE-020B-484A-AD40-9D7F700F040B}"/>
              </a:ext>
            </a:extLst>
          </p:cNvPr>
          <p:cNvCxnSpPr>
            <a:cxnSpLocks noChangeShapeType="1"/>
            <a:stCxn id="23558" idx="2"/>
            <a:endCxn id="23561" idx="0"/>
          </p:cNvCxnSpPr>
          <p:nvPr/>
        </p:nvCxnSpPr>
        <p:spPr bwMode="auto">
          <a:xfrm>
            <a:off x="5972971" y="4438403"/>
            <a:ext cx="1089818" cy="5350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568" name="AutoShape 15">
            <a:extLst>
              <a:ext uri="{FF2B5EF4-FFF2-40B4-BE49-F238E27FC236}">
                <a16:creationId xmlns:a16="http://schemas.microsoft.com/office/drawing/2014/main" id="{FCAFBA45-5C9E-5342-A41D-B2A498972CB3}"/>
              </a:ext>
            </a:extLst>
          </p:cNvPr>
          <p:cNvCxnSpPr>
            <a:cxnSpLocks noChangeShapeType="1"/>
            <a:stCxn id="23558" idx="2"/>
            <a:endCxn id="23560" idx="0"/>
          </p:cNvCxnSpPr>
          <p:nvPr/>
        </p:nvCxnSpPr>
        <p:spPr bwMode="auto">
          <a:xfrm>
            <a:off x="5972971" y="4438403"/>
            <a:ext cx="3261517" cy="4000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569" name="AutoShape 16">
            <a:extLst>
              <a:ext uri="{FF2B5EF4-FFF2-40B4-BE49-F238E27FC236}">
                <a16:creationId xmlns:a16="http://schemas.microsoft.com/office/drawing/2014/main" id="{E366B9E3-3961-8444-91B4-D18A8D4D30C2}"/>
              </a:ext>
            </a:extLst>
          </p:cNvPr>
          <p:cNvCxnSpPr>
            <a:cxnSpLocks noChangeShapeType="1"/>
            <a:stCxn id="23561" idx="2"/>
            <a:endCxn id="23563" idx="0"/>
          </p:cNvCxnSpPr>
          <p:nvPr/>
        </p:nvCxnSpPr>
        <p:spPr bwMode="auto">
          <a:xfrm>
            <a:off x="7062789" y="5365542"/>
            <a:ext cx="79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570" name="AutoShape 17">
            <a:extLst>
              <a:ext uri="{FF2B5EF4-FFF2-40B4-BE49-F238E27FC236}">
                <a16:creationId xmlns:a16="http://schemas.microsoft.com/office/drawing/2014/main" id="{416297F5-6121-184B-827A-1A1E7F1C7E64}"/>
              </a:ext>
            </a:extLst>
          </p:cNvPr>
          <p:cNvCxnSpPr>
            <a:cxnSpLocks noChangeShapeType="1"/>
            <a:stCxn id="23561" idx="2"/>
            <a:endCxn id="23562" idx="0"/>
          </p:cNvCxnSpPr>
          <p:nvPr/>
        </p:nvCxnSpPr>
        <p:spPr bwMode="auto">
          <a:xfrm flipH="1">
            <a:off x="5510214" y="5365542"/>
            <a:ext cx="15525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571" name="AutoShape 18">
            <a:extLst>
              <a:ext uri="{FF2B5EF4-FFF2-40B4-BE49-F238E27FC236}">
                <a16:creationId xmlns:a16="http://schemas.microsoft.com/office/drawing/2014/main" id="{D2B69B76-EB41-D44B-9420-FF6D98B979DF}"/>
              </a:ext>
            </a:extLst>
          </p:cNvPr>
          <p:cNvCxnSpPr>
            <a:cxnSpLocks noChangeShapeType="1"/>
            <a:stCxn id="23559" idx="2"/>
            <a:endCxn id="23565" idx="0"/>
          </p:cNvCxnSpPr>
          <p:nvPr/>
        </p:nvCxnSpPr>
        <p:spPr bwMode="auto">
          <a:xfrm>
            <a:off x="3130550" y="5365542"/>
            <a:ext cx="80645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572" name="AutoShape 19">
            <a:extLst>
              <a:ext uri="{FF2B5EF4-FFF2-40B4-BE49-F238E27FC236}">
                <a16:creationId xmlns:a16="http://schemas.microsoft.com/office/drawing/2014/main" id="{D9AC24F5-0701-5E44-B8A8-401D52424897}"/>
              </a:ext>
            </a:extLst>
          </p:cNvPr>
          <p:cNvCxnSpPr>
            <a:cxnSpLocks noChangeShapeType="1"/>
            <a:stCxn id="23559" idx="2"/>
            <a:endCxn id="23564" idx="0"/>
          </p:cNvCxnSpPr>
          <p:nvPr/>
        </p:nvCxnSpPr>
        <p:spPr bwMode="auto">
          <a:xfrm flipH="1">
            <a:off x="2398714" y="5365542"/>
            <a:ext cx="7318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573" name="AutoShape 20">
            <a:extLst>
              <a:ext uri="{FF2B5EF4-FFF2-40B4-BE49-F238E27FC236}">
                <a16:creationId xmlns:a16="http://schemas.microsoft.com/office/drawing/2014/main" id="{0E9D411E-C4C3-424F-A90E-AF8C16390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85138" y="5887829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Robot.java</a:t>
            </a:r>
            <a:b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20K</a:t>
            </a:r>
          </a:p>
        </p:txBody>
      </p:sp>
      <p:cxnSp>
        <p:nvCxnSpPr>
          <p:cNvPr id="23574" name="AutoShape 21">
            <a:extLst>
              <a:ext uri="{FF2B5EF4-FFF2-40B4-BE49-F238E27FC236}">
                <a16:creationId xmlns:a16="http://schemas.microsoft.com/office/drawing/2014/main" id="{097AB256-14C4-464C-8338-B26ED80E570D}"/>
              </a:ext>
            </a:extLst>
          </p:cNvPr>
          <p:cNvCxnSpPr>
            <a:cxnSpLocks noChangeShapeType="1"/>
            <a:stCxn id="23561" idx="2"/>
            <a:endCxn id="23573" idx="0"/>
          </p:cNvCxnSpPr>
          <p:nvPr/>
        </p:nvCxnSpPr>
        <p:spPr bwMode="auto">
          <a:xfrm>
            <a:off x="7062788" y="5365542"/>
            <a:ext cx="1631950" cy="5127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575" name="Text Box 22">
            <a:extLst>
              <a:ext uri="{FF2B5EF4-FFF2-40B4-BE49-F238E27FC236}">
                <a16:creationId xmlns:a16="http://schemas.microsoft.com/office/drawing/2014/main" id="{C989B3AC-55D5-184E-905D-52D3D77DB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383043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9</a:t>
            </a:r>
          </a:p>
        </p:txBody>
      </p:sp>
      <p:sp>
        <p:nvSpPr>
          <p:cNvPr id="23576" name="Text Box 23">
            <a:extLst>
              <a:ext uri="{FF2B5EF4-FFF2-40B4-BE49-F238E27FC236}">
                <a16:creationId xmlns:a16="http://schemas.microsoft.com/office/drawing/2014/main" id="{EB14FD20-D09A-0243-8576-1DC0C1832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1" y="464323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3</a:t>
            </a:r>
          </a:p>
        </p:txBody>
      </p:sp>
      <p:sp>
        <p:nvSpPr>
          <p:cNvPr id="23577" name="Text Box 24">
            <a:extLst>
              <a:ext uri="{FF2B5EF4-FFF2-40B4-BE49-F238E27FC236}">
                <a16:creationId xmlns:a16="http://schemas.microsoft.com/office/drawing/2014/main" id="{830307A1-666A-1B48-AF6D-18205C4F8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6" y="551953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1</a:t>
            </a:r>
          </a:p>
        </p:txBody>
      </p:sp>
      <p:sp>
        <p:nvSpPr>
          <p:cNvPr id="23578" name="Text Box 25">
            <a:extLst>
              <a:ext uri="{FF2B5EF4-FFF2-40B4-BE49-F238E27FC236}">
                <a16:creationId xmlns:a16="http://schemas.microsoft.com/office/drawing/2014/main" id="{B6C8DF91-697B-D946-905C-999B7189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38" y="464323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7</a:t>
            </a:r>
          </a:p>
        </p:txBody>
      </p:sp>
      <p:sp>
        <p:nvSpPr>
          <p:cNvPr id="23579" name="Text Box 26">
            <a:extLst>
              <a:ext uri="{FF2B5EF4-FFF2-40B4-BE49-F238E27FC236}">
                <a16:creationId xmlns:a16="http://schemas.microsoft.com/office/drawing/2014/main" id="{30B111A3-16B8-1742-AF51-2E6973D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6" y="551953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2</a:t>
            </a:r>
          </a:p>
        </p:txBody>
      </p:sp>
      <p:sp>
        <p:nvSpPr>
          <p:cNvPr id="23580" name="Text Box 27">
            <a:extLst>
              <a:ext uri="{FF2B5EF4-FFF2-40B4-BE49-F238E27FC236}">
                <a16:creationId xmlns:a16="http://schemas.microsoft.com/office/drawing/2014/main" id="{CB02A368-B8F6-7244-8E02-844149B72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550683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4</a:t>
            </a:r>
          </a:p>
        </p:txBody>
      </p:sp>
      <p:sp>
        <p:nvSpPr>
          <p:cNvPr id="23581" name="Text Box 28">
            <a:extLst>
              <a:ext uri="{FF2B5EF4-FFF2-40B4-BE49-F238E27FC236}">
                <a16:creationId xmlns:a16="http://schemas.microsoft.com/office/drawing/2014/main" id="{B37AD78E-40CA-E84A-BE92-956C0C7C2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550683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5</a:t>
            </a:r>
          </a:p>
        </p:txBody>
      </p:sp>
      <p:sp>
        <p:nvSpPr>
          <p:cNvPr id="23582" name="Text Box 29">
            <a:extLst>
              <a:ext uri="{FF2B5EF4-FFF2-40B4-BE49-F238E27FC236}">
                <a16:creationId xmlns:a16="http://schemas.microsoft.com/office/drawing/2014/main" id="{A4851779-C5B0-444F-9690-F320B1BF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1388" y="550683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6</a:t>
            </a:r>
          </a:p>
        </p:txBody>
      </p:sp>
      <p:sp>
        <p:nvSpPr>
          <p:cNvPr id="23583" name="Text Box 30">
            <a:extLst>
              <a:ext uri="{FF2B5EF4-FFF2-40B4-BE49-F238E27FC236}">
                <a16:creationId xmlns:a16="http://schemas.microsoft.com/office/drawing/2014/main" id="{C8346635-5E62-A84A-AF20-BA5F86F8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901" y="4440030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8</a:t>
            </a:r>
          </a:p>
        </p:txBody>
      </p:sp>
      <p:sp>
        <p:nvSpPr>
          <p:cNvPr id="23584" name="Text Box 30">
            <a:extLst>
              <a:ext uri="{FF2B5EF4-FFF2-40B4-BE49-F238E27FC236}">
                <a16:creationId xmlns:a16="http://schemas.microsoft.com/office/drawing/2014/main" id="{FC1A32F4-08A4-7A4D-B3FE-2781CE7F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89" y="3492931"/>
            <a:ext cx="2692400" cy="830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110000"/>
              <a:buFontTx/>
              <a:buNone/>
              <a:tabLst/>
              <a:defRPr/>
            </a:pPr>
            <a:r>
              <a:rPr kumimoji="0" lang="en-US" altLang="tr-TR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left-right-Root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110000"/>
              <a:buFontTx/>
              <a:buNone/>
              <a:tabLst/>
              <a:defRPr/>
            </a:pPr>
            <a:r>
              <a:rPr kumimoji="0" lang="en-US" altLang="tr-TR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(for binary trees)</a:t>
            </a:r>
            <a:endParaRPr kumimoji="0" lang="en-US" altLang="tr-TR" sz="24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47218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1B84515B-AA61-E549-96B7-C31B26C1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DE55EB-A0AF-451F-A010-5B65B77AD4C9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D4D4965-A7A0-0F42-95FC-5C7F20097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Inorder Traversal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84EF757-3A5A-CF4A-B785-DE88068CF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291" y="1371600"/>
            <a:ext cx="5891752" cy="213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2400" dirty="0"/>
              <a:t>In an </a:t>
            </a:r>
            <a:r>
              <a:rPr lang="en-US" altLang="tr-TR" sz="2400" dirty="0" err="1"/>
              <a:t>inorder</a:t>
            </a:r>
            <a:r>
              <a:rPr lang="en-US" altLang="tr-TR" sz="2400" dirty="0"/>
              <a:t> traversal, left node is visited followed by the Root followed by the right node (binary)</a:t>
            </a:r>
          </a:p>
          <a:p>
            <a:pPr eaLnBrk="1" hangingPunct="1">
              <a:defRPr/>
            </a:pPr>
            <a:r>
              <a:rPr lang="en-US" altLang="tr-TR" sz="2400" dirty="0"/>
              <a:t>Application: fast sorting on binary search trees</a:t>
            </a: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C8970DC8-6937-A448-A6E2-F9B3DE0A3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5417" y="1438121"/>
            <a:ext cx="3352800" cy="2049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110000"/>
              <a:buFontTx/>
              <a:buNone/>
              <a:tabLst/>
              <a:defRPr/>
            </a:pPr>
            <a:r>
              <a:rPr kumimoji="0" lang="en-US" altLang="tr-TR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Algorithm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inOrder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v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Tx/>
              <a:buNone/>
              <a:tabLst/>
              <a:defRPr/>
            </a:pP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if(v == NULL) return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Tx/>
              <a:buNone/>
              <a:tabLst/>
              <a:defRPr/>
            </a:pP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inOrder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(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v.left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  <a:endParaRPr kumimoji="0" lang="en-US" altLang="tr-TR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Tx/>
              <a:buNone/>
              <a:tabLst/>
              <a:defRPr/>
            </a:pP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visit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v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Tx/>
              <a:buNone/>
              <a:tabLst/>
              <a:defRPr/>
            </a:pP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inOrder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(</a:t>
            </a:r>
            <a:r>
              <a:rPr kumimoji="0" lang="en-US" altLang="tr-TR" sz="24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v.right</a:t>
            </a:r>
            <a:r>
              <a:rPr kumimoji="0" lang="en-US" altLang="tr-T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  <a:endParaRPr kumimoji="0" lang="en-US" altLang="tr-TR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4582" name="AutoShape 5">
            <a:extLst>
              <a:ext uri="{FF2B5EF4-FFF2-40B4-BE49-F238E27FC236}">
                <a16:creationId xmlns:a16="http://schemas.microsoft.com/office/drawing/2014/main" id="{146BAB30-EDF1-114D-AC89-EC723A3552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9925" y="3281363"/>
            <a:ext cx="446088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80</a:t>
            </a:r>
          </a:p>
        </p:txBody>
      </p:sp>
      <p:sp>
        <p:nvSpPr>
          <p:cNvPr id="24583" name="AutoShape 6">
            <a:extLst>
              <a:ext uri="{FF2B5EF4-FFF2-40B4-BE49-F238E27FC236}">
                <a16:creationId xmlns:a16="http://schemas.microsoft.com/office/drawing/2014/main" id="{AF1DD062-A58A-DE46-B1FB-62EA47A24E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08300" y="4195763"/>
            <a:ext cx="444500" cy="373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40</a:t>
            </a:r>
          </a:p>
        </p:txBody>
      </p:sp>
      <p:sp>
        <p:nvSpPr>
          <p:cNvPr id="24584" name="AutoShape 8">
            <a:extLst>
              <a:ext uri="{FF2B5EF4-FFF2-40B4-BE49-F238E27FC236}">
                <a16:creationId xmlns:a16="http://schemas.microsoft.com/office/drawing/2014/main" id="{7458C11F-AFD9-8C45-8D69-B00BA61537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4976" y="4195763"/>
            <a:ext cx="555625" cy="373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100</a:t>
            </a:r>
          </a:p>
        </p:txBody>
      </p:sp>
      <p:sp>
        <p:nvSpPr>
          <p:cNvPr id="24585" name="AutoShape 9">
            <a:extLst>
              <a:ext uri="{FF2B5EF4-FFF2-40B4-BE49-F238E27FC236}">
                <a16:creationId xmlns:a16="http://schemas.microsoft.com/office/drawing/2014/main" id="{20CDAD5A-336C-CB47-A599-D0E858D6E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6375" y="5246688"/>
            <a:ext cx="446088" cy="373062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90</a:t>
            </a:r>
          </a:p>
        </p:txBody>
      </p:sp>
      <p:sp>
        <p:nvSpPr>
          <p:cNvPr id="24586" name="AutoShape 10">
            <a:extLst>
              <a:ext uri="{FF2B5EF4-FFF2-40B4-BE49-F238E27FC236}">
                <a16:creationId xmlns:a16="http://schemas.microsoft.com/office/drawing/2014/main" id="{E8E1F1EC-D672-3741-882A-C257FBD24C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2914" y="5246688"/>
            <a:ext cx="555625" cy="373062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120</a:t>
            </a:r>
          </a:p>
        </p:txBody>
      </p:sp>
      <p:sp>
        <p:nvSpPr>
          <p:cNvPr id="24587" name="AutoShape 11">
            <a:extLst>
              <a:ext uri="{FF2B5EF4-FFF2-40B4-BE49-F238E27FC236}">
                <a16:creationId xmlns:a16="http://schemas.microsoft.com/office/drawing/2014/main" id="{4E771F6C-0286-6B48-9EAA-4C5EA6715D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6463" y="5246688"/>
            <a:ext cx="444500" cy="373062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20</a:t>
            </a:r>
          </a:p>
        </p:txBody>
      </p:sp>
      <p:sp>
        <p:nvSpPr>
          <p:cNvPr id="24588" name="AutoShape 12">
            <a:extLst>
              <a:ext uri="{FF2B5EF4-FFF2-40B4-BE49-F238E27FC236}">
                <a16:creationId xmlns:a16="http://schemas.microsoft.com/office/drawing/2014/main" id="{6542A115-9638-FB4E-9F5D-4ED20BA0E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3164" y="5246688"/>
            <a:ext cx="446087" cy="373062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50</a:t>
            </a:r>
          </a:p>
        </p:txBody>
      </p:sp>
      <p:cxnSp>
        <p:nvCxnSpPr>
          <p:cNvPr id="24589" name="AutoShape 13">
            <a:extLst>
              <a:ext uri="{FF2B5EF4-FFF2-40B4-BE49-F238E27FC236}">
                <a16:creationId xmlns:a16="http://schemas.microsoft.com/office/drawing/2014/main" id="{31E5296C-B89D-9C4E-8974-AA42C8EED67C}"/>
              </a:ext>
            </a:extLst>
          </p:cNvPr>
          <p:cNvCxnSpPr>
            <a:cxnSpLocks noChangeShapeType="1"/>
            <a:stCxn id="24582" idx="2"/>
            <a:endCxn id="24583" idx="0"/>
          </p:cNvCxnSpPr>
          <p:nvPr/>
        </p:nvCxnSpPr>
        <p:spPr bwMode="auto">
          <a:xfrm flipH="1">
            <a:off x="3130551" y="3656013"/>
            <a:ext cx="2843213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590" name="AutoShape 14">
            <a:extLst>
              <a:ext uri="{FF2B5EF4-FFF2-40B4-BE49-F238E27FC236}">
                <a16:creationId xmlns:a16="http://schemas.microsoft.com/office/drawing/2014/main" id="{34107839-61E7-1C48-B4CE-AC08D4254DC9}"/>
              </a:ext>
            </a:extLst>
          </p:cNvPr>
          <p:cNvCxnSpPr>
            <a:cxnSpLocks noChangeShapeType="1"/>
            <a:stCxn id="24582" idx="2"/>
            <a:endCxn id="24584" idx="0"/>
          </p:cNvCxnSpPr>
          <p:nvPr/>
        </p:nvCxnSpPr>
        <p:spPr bwMode="auto">
          <a:xfrm>
            <a:off x="5973764" y="3656013"/>
            <a:ext cx="1089025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591" name="AutoShape 16">
            <a:extLst>
              <a:ext uri="{FF2B5EF4-FFF2-40B4-BE49-F238E27FC236}">
                <a16:creationId xmlns:a16="http://schemas.microsoft.com/office/drawing/2014/main" id="{E600CF38-2CC1-F748-BEFD-25D81B80F34A}"/>
              </a:ext>
            </a:extLst>
          </p:cNvPr>
          <p:cNvCxnSpPr>
            <a:cxnSpLocks noChangeShapeType="1"/>
            <a:stCxn id="24584" idx="2"/>
            <a:endCxn id="24586" idx="0"/>
          </p:cNvCxnSpPr>
          <p:nvPr/>
        </p:nvCxnSpPr>
        <p:spPr bwMode="auto">
          <a:xfrm>
            <a:off x="7062789" y="4568826"/>
            <a:ext cx="7937" cy="677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592" name="AutoShape 17">
            <a:extLst>
              <a:ext uri="{FF2B5EF4-FFF2-40B4-BE49-F238E27FC236}">
                <a16:creationId xmlns:a16="http://schemas.microsoft.com/office/drawing/2014/main" id="{B2BE1E4A-8927-5F4E-BAF6-C476FBFA394B}"/>
              </a:ext>
            </a:extLst>
          </p:cNvPr>
          <p:cNvCxnSpPr>
            <a:cxnSpLocks noChangeShapeType="1"/>
            <a:stCxn id="24584" idx="2"/>
            <a:endCxn id="24585" idx="0"/>
          </p:cNvCxnSpPr>
          <p:nvPr/>
        </p:nvCxnSpPr>
        <p:spPr bwMode="auto">
          <a:xfrm flipH="1">
            <a:off x="5510214" y="4568826"/>
            <a:ext cx="1552575" cy="677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593" name="AutoShape 18">
            <a:extLst>
              <a:ext uri="{FF2B5EF4-FFF2-40B4-BE49-F238E27FC236}">
                <a16:creationId xmlns:a16="http://schemas.microsoft.com/office/drawing/2014/main" id="{0B71D677-F886-4143-BEC6-B1AA7878E886}"/>
              </a:ext>
            </a:extLst>
          </p:cNvPr>
          <p:cNvCxnSpPr>
            <a:cxnSpLocks noChangeShapeType="1"/>
            <a:stCxn id="24583" idx="2"/>
            <a:endCxn id="24588" idx="0"/>
          </p:cNvCxnSpPr>
          <p:nvPr/>
        </p:nvCxnSpPr>
        <p:spPr bwMode="auto">
          <a:xfrm>
            <a:off x="3130550" y="4568826"/>
            <a:ext cx="806450" cy="677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594" name="AutoShape 19">
            <a:extLst>
              <a:ext uri="{FF2B5EF4-FFF2-40B4-BE49-F238E27FC236}">
                <a16:creationId xmlns:a16="http://schemas.microsoft.com/office/drawing/2014/main" id="{92F03E1A-CA0A-474F-ABEC-892D4210A386}"/>
              </a:ext>
            </a:extLst>
          </p:cNvPr>
          <p:cNvCxnSpPr>
            <a:cxnSpLocks noChangeShapeType="1"/>
            <a:stCxn id="24583" idx="2"/>
            <a:endCxn id="24587" idx="0"/>
          </p:cNvCxnSpPr>
          <p:nvPr/>
        </p:nvCxnSpPr>
        <p:spPr bwMode="auto">
          <a:xfrm flipH="1">
            <a:off x="2398714" y="4568826"/>
            <a:ext cx="731837" cy="677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595" name="Text Box 22">
            <a:extLst>
              <a:ext uri="{FF2B5EF4-FFF2-40B4-BE49-F238E27FC236}">
                <a16:creationId xmlns:a16="http://schemas.microsoft.com/office/drawing/2014/main" id="{511A0A2F-CEF7-F943-9630-E0FD3DE70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304800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4</a:t>
            </a:r>
          </a:p>
        </p:txBody>
      </p:sp>
      <p:sp>
        <p:nvSpPr>
          <p:cNvPr id="24596" name="Text Box 23">
            <a:extLst>
              <a:ext uri="{FF2B5EF4-FFF2-40B4-BE49-F238E27FC236}">
                <a16:creationId xmlns:a16="http://schemas.microsoft.com/office/drawing/2014/main" id="{6BB15F21-AEE8-7945-B945-0D3C9A0D0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1" y="386080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2</a:t>
            </a:r>
          </a:p>
        </p:txBody>
      </p:sp>
      <p:sp>
        <p:nvSpPr>
          <p:cNvPr id="24597" name="Text Box 24">
            <a:extLst>
              <a:ext uri="{FF2B5EF4-FFF2-40B4-BE49-F238E27FC236}">
                <a16:creationId xmlns:a16="http://schemas.microsoft.com/office/drawing/2014/main" id="{288FE770-3350-804A-B371-777410535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6" y="473710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1</a:t>
            </a:r>
          </a:p>
        </p:txBody>
      </p:sp>
      <p:sp>
        <p:nvSpPr>
          <p:cNvPr id="24598" name="Text Box 25">
            <a:extLst>
              <a:ext uri="{FF2B5EF4-FFF2-40B4-BE49-F238E27FC236}">
                <a16:creationId xmlns:a16="http://schemas.microsoft.com/office/drawing/2014/main" id="{EB548777-C73A-F847-95FB-0DA9E82E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1" y="395922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7</a:t>
            </a:r>
          </a:p>
        </p:txBody>
      </p:sp>
      <p:sp>
        <p:nvSpPr>
          <p:cNvPr id="24599" name="Text Box 26">
            <a:extLst>
              <a:ext uri="{FF2B5EF4-FFF2-40B4-BE49-F238E27FC236}">
                <a16:creationId xmlns:a16="http://schemas.microsoft.com/office/drawing/2014/main" id="{758552DD-77C3-2145-954C-3F2D9B9B6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6" y="473710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3</a:t>
            </a:r>
          </a:p>
        </p:txBody>
      </p:sp>
      <p:sp>
        <p:nvSpPr>
          <p:cNvPr id="24600" name="Text Box 27">
            <a:extLst>
              <a:ext uri="{FF2B5EF4-FFF2-40B4-BE49-F238E27FC236}">
                <a16:creationId xmlns:a16="http://schemas.microsoft.com/office/drawing/2014/main" id="{7A718E8F-FC26-BE4C-B6E0-BCAACE808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3" y="488950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5</a:t>
            </a:r>
          </a:p>
        </p:txBody>
      </p:sp>
      <p:sp>
        <p:nvSpPr>
          <p:cNvPr id="24601" name="Text Box 28">
            <a:extLst>
              <a:ext uri="{FF2B5EF4-FFF2-40B4-BE49-F238E27FC236}">
                <a16:creationId xmlns:a16="http://schemas.microsoft.com/office/drawing/2014/main" id="{D317D7C4-6BD8-354C-B95F-45F51E785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487680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8</a:t>
            </a:r>
          </a:p>
        </p:txBody>
      </p:sp>
      <p:sp>
        <p:nvSpPr>
          <p:cNvPr id="24602" name="Text Box 30">
            <a:extLst>
              <a:ext uri="{FF2B5EF4-FFF2-40B4-BE49-F238E27FC236}">
                <a16:creationId xmlns:a16="http://schemas.microsoft.com/office/drawing/2014/main" id="{C9ABE264-5C7A-6F44-BDDC-DADDD3423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099" y="3616016"/>
            <a:ext cx="2692400" cy="116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110000"/>
              <a:buFontTx/>
              <a:buNone/>
              <a:tabLst/>
              <a:defRPr/>
            </a:pPr>
            <a:r>
              <a:rPr kumimoji="0" lang="en-US" altLang="tr-TR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left-Root-right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110000"/>
              <a:buFontTx/>
              <a:buNone/>
              <a:tabLst/>
              <a:defRPr/>
            </a:pPr>
            <a:r>
              <a:rPr kumimoji="0" lang="en-US" altLang="tr-TR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(applicable to only binary trees only)</a:t>
            </a:r>
            <a:endParaRPr kumimoji="0" lang="en-US" altLang="tr-TR" sz="24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cxnSp>
        <p:nvCxnSpPr>
          <p:cNvPr id="24603" name="AutoShape 17">
            <a:extLst>
              <a:ext uri="{FF2B5EF4-FFF2-40B4-BE49-F238E27FC236}">
                <a16:creationId xmlns:a16="http://schemas.microsoft.com/office/drawing/2014/main" id="{ED8220AC-3533-414D-866D-03358B862C8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530851" y="5619751"/>
            <a:ext cx="441325" cy="473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604" name="AutoShape 9">
            <a:extLst>
              <a:ext uri="{FF2B5EF4-FFF2-40B4-BE49-F238E27FC236}">
                <a16:creationId xmlns:a16="http://schemas.microsoft.com/office/drawing/2014/main" id="{6F1952C2-A19B-014E-BB08-61DCA8098D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3900" y="6096000"/>
            <a:ext cx="444500" cy="3746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95</a:t>
            </a:r>
          </a:p>
        </p:txBody>
      </p:sp>
      <p:sp>
        <p:nvSpPr>
          <p:cNvPr id="24605" name="Text Box 27">
            <a:extLst>
              <a:ext uri="{FF2B5EF4-FFF2-40B4-BE49-F238E27FC236}">
                <a16:creationId xmlns:a16="http://schemas.microsoft.com/office/drawing/2014/main" id="{867E6D9E-B253-494D-B3B3-4A8AD411A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138" y="594360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190327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6C07B995-B173-D34F-AC63-B52BA0C8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8CE151-4408-4074-B6DE-CA274EC3A1FE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43406D7-82E6-5E45-944F-4F3F2AB57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Binary Tree Traversals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AEBCA60-DB8A-5245-B127-EFDCC9ACC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400" b="1">
                <a:solidFill>
                  <a:srgbClr val="FF0000"/>
                </a:solidFill>
              </a:rPr>
              <a:t>Preorder Traversal</a:t>
            </a:r>
          </a:p>
          <a:p>
            <a:pPr lvl="1" eaLnBrk="1" hangingPunct="1">
              <a:defRPr/>
            </a:pPr>
            <a:r>
              <a:rPr lang="en-US" altLang="tr-TR" sz="2400"/>
              <a:t> the node is visited before its left and right subtrees, </a:t>
            </a:r>
          </a:p>
          <a:p>
            <a:pPr lvl="1" eaLnBrk="1" hangingPunct="1">
              <a:defRPr/>
            </a:pPr>
            <a:endParaRPr lang="en-US" altLang="tr-TR" sz="2400"/>
          </a:p>
          <a:p>
            <a:pPr eaLnBrk="1" hangingPunct="1">
              <a:defRPr/>
            </a:pPr>
            <a:r>
              <a:rPr lang="en-US" altLang="tr-TR" sz="2400" b="1">
                <a:solidFill>
                  <a:srgbClr val="FF0000"/>
                </a:solidFill>
              </a:rPr>
              <a:t>Postorder Traversal</a:t>
            </a:r>
          </a:p>
          <a:p>
            <a:pPr lvl="1" eaLnBrk="1" hangingPunct="1">
              <a:defRPr/>
            </a:pPr>
            <a:r>
              <a:rPr lang="en-US" altLang="tr-TR" sz="2400"/>
              <a:t> the node is visited after both subtrees.</a:t>
            </a:r>
          </a:p>
          <a:p>
            <a:pPr lvl="1" eaLnBrk="1" hangingPunct="1">
              <a:defRPr/>
            </a:pPr>
            <a:endParaRPr lang="en-US" altLang="tr-TR" sz="2400"/>
          </a:p>
          <a:p>
            <a:pPr eaLnBrk="1" hangingPunct="1">
              <a:defRPr/>
            </a:pPr>
            <a:r>
              <a:rPr lang="en-US" altLang="tr-TR" sz="2400" b="1">
                <a:solidFill>
                  <a:srgbClr val="FF0000"/>
                </a:solidFill>
              </a:rPr>
              <a:t>Inorder Traversal</a:t>
            </a:r>
            <a:endParaRPr lang="en-US" altLang="tr-TR" sz="240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tr-TR" sz="2400"/>
              <a:t>the node is visited between the subtrees,</a:t>
            </a:r>
          </a:p>
          <a:p>
            <a:pPr lvl="1" eaLnBrk="1" hangingPunct="1">
              <a:defRPr/>
            </a:pPr>
            <a:r>
              <a:rPr lang="en-US" altLang="tr-TR" sz="2400"/>
              <a:t>Visit left subtree, visit the node, and visit the right subtree.</a:t>
            </a:r>
          </a:p>
          <a:p>
            <a:pPr eaLnBrk="1" hangingPunct="1">
              <a:defRPr/>
            </a:pPr>
            <a:endParaRPr lang="en-US" altLang="tr-TR" sz="2400"/>
          </a:p>
        </p:txBody>
      </p:sp>
    </p:spTree>
    <p:extLst>
      <p:ext uri="{BB962C8B-B14F-4D97-AF65-F5344CB8AC3E}">
        <p14:creationId xmlns:p14="http://schemas.microsoft.com/office/powerpoint/2010/main" val="206923965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school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7153</TotalTime>
  <Words>9721</Words>
  <Application>Microsoft Office PowerPoint</Application>
  <PresentationFormat>Widescreen</PresentationFormat>
  <Paragraphs>2513</Paragraphs>
  <Slides>156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156</vt:i4>
      </vt:variant>
    </vt:vector>
  </HeadingPairs>
  <TitlesOfParts>
    <vt:vector size="174" baseType="lpstr">
      <vt:lpstr>Arial</vt:lpstr>
      <vt:lpstr>Arial MT</vt:lpstr>
      <vt:lpstr>Calibri</vt:lpstr>
      <vt:lpstr>Courier</vt:lpstr>
      <vt:lpstr>Courier New</vt:lpstr>
      <vt:lpstr>Segoe UI</vt:lpstr>
      <vt:lpstr>Segoe UI Light</vt:lpstr>
      <vt:lpstr>Tahoma</vt:lpstr>
      <vt:lpstr>Times</vt:lpstr>
      <vt:lpstr>Times New Roman</vt:lpstr>
      <vt:lpstr>TimesNewRomanPS</vt:lpstr>
      <vt:lpstr>Verdana</vt:lpstr>
      <vt:lpstr>Wingdings</vt:lpstr>
      <vt:lpstr>WelcomeDoc</vt:lpstr>
      <vt:lpstr>Default Design</vt:lpstr>
      <vt:lpstr>1_Default Design</vt:lpstr>
      <vt:lpstr>2_Default Design</vt:lpstr>
      <vt:lpstr>1_school</vt:lpstr>
      <vt:lpstr>ECEG-5193: Algorithm Analysis and Design</vt:lpstr>
      <vt:lpstr>Outline</vt:lpstr>
      <vt:lpstr>What is a Tree?</vt:lpstr>
      <vt:lpstr>Preliminaries</vt:lpstr>
      <vt:lpstr>Preliminaries (continued)</vt:lpstr>
      <vt:lpstr>PowerPoint Presentation</vt:lpstr>
      <vt:lpstr>Implementation of Trees</vt:lpstr>
      <vt:lpstr>Binary Trees</vt:lpstr>
      <vt:lpstr>Binary Tree Terminology</vt:lpstr>
      <vt:lpstr>Binary Tree -- Example</vt:lpstr>
      <vt:lpstr>Binary Tree – Representing Algebraic Expressions</vt:lpstr>
      <vt:lpstr>Height of Binary Tree</vt:lpstr>
      <vt:lpstr>Height of Binary Tree (cont.)</vt:lpstr>
      <vt:lpstr>Maximum and Minimum Heights of a Binary Tree</vt:lpstr>
      <vt:lpstr>Some Height Theorems</vt:lpstr>
      <vt:lpstr>Counting the nodes in a binary tree</vt:lpstr>
      <vt:lpstr>Counting the nodes in a binary tree</vt:lpstr>
      <vt:lpstr>Counting the nodes in a binary tree</vt:lpstr>
      <vt:lpstr>Number of Binary trees with Same # of Nodes</vt:lpstr>
      <vt:lpstr>Number of Binary trees with Same # of Nodes</vt:lpstr>
      <vt:lpstr>Full Binary Tree</vt:lpstr>
      <vt:lpstr>Full Binary Tree – Example </vt:lpstr>
      <vt:lpstr>Complete Binary Tree</vt:lpstr>
      <vt:lpstr>Complete Binary Tree – Example </vt:lpstr>
      <vt:lpstr>Full but Not Complete Binary Tree – Example </vt:lpstr>
      <vt:lpstr>Neither Full Nor Complete Binary Tree – Example </vt:lpstr>
      <vt:lpstr>Full and Complete Binary Tree – Example </vt:lpstr>
      <vt:lpstr>A Pointer-Based Implementation of Binary Trees </vt:lpstr>
      <vt:lpstr>Implementation: Tree Nodes</vt:lpstr>
      <vt:lpstr>Binary Tree Represented with BinaryTreeNode Structs</vt:lpstr>
      <vt:lpstr>PowerPoint Presentation</vt:lpstr>
      <vt:lpstr>Depth of Complete Binary Tree</vt:lpstr>
      <vt:lpstr>Depth of Binary Tree</vt:lpstr>
      <vt:lpstr>   Summary</vt:lpstr>
      <vt:lpstr>Binary Search Trees</vt:lpstr>
      <vt:lpstr>Example</vt:lpstr>
      <vt:lpstr>Binary Search Trees – containing same data</vt:lpstr>
      <vt:lpstr>Operations on BSTs</vt:lpstr>
      <vt:lpstr>The BinaryNode class</vt:lpstr>
      <vt:lpstr>find</vt:lpstr>
      <vt:lpstr>findMin (recursive implementation)</vt:lpstr>
      <vt:lpstr>findMax (nonrecursive implementation)</vt:lpstr>
      <vt:lpstr>Insert operation</vt:lpstr>
      <vt:lpstr>PowerPoint Presentation</vt:lpstr>
      <vt:lpstr>Insertion into a BST</vt:lpstr>
      <vt:lpstr>Deletion operation</vt:lpstr>
      <vt:lpstr>Deletion – Case1: A Leaf Node</vt:lpstr>
      <vt:lpstr>Deletion – Case2: A Node with only a left child</vt:lpstr>
      <vt:lpstr>Deletion – Case2: A Node with only a right child</vt:lpstr>
      <vt:lpstr>Deletion – Case3: A Node with two children</vt:lpstr>
      <vt:lpstr>Deletion – Case3: A Node with two children</vt:lpstr>
      <vt:lpstr>Deletion routine for BST</vt:lpstr>
      <vt:lpstr>Analysis of BST Operations</vt:lpstr>
      <vt:lpstr>Minimum Height</vt:lpstr>
      <vt:lpstr>PowerPoint Presentation</vt:lpstr>
      <vt:lpstr>Number of BSTs</vt:lpstr>
      <vt:lpstr>Number of BSTs</vt:lpstr>
      <vt:lpstr>Number of BSTs</vt:lpstr>
      <vt:lpstr>Number of BSTs</vt:lpstr>
      <vt:lpstr>Number of BSTs</vt:lpstr>
      <vt:lpstr>Order of Operations on BSTs</vt:lpstr>
      <vt:lpstr>Treesort</vt:lpstr>
      <vt:lpstr>Treesort Analysis</vt:lpstr>
      <vt:lpstr>Saving a BST into a file, and  restoring it to its original shape</vt:lpstr>
      <vt:lpstr>Saving a BST into a file, and  restoring it to its original shape</vt:lpstr>
      <vt:lpstr>Saving a BST into a file, and  restoring it to a minimum-height BST</vt:lpstr>
      <vt:lpstr>Building a minimum-height BST</vt:lpstr>
      <vt:lpstr>B-Trees</vt:lpstr>
      <vt:lpstr>B-tree: Example</vt:lpstr>
      <vt:lpstr>B-tree Rules</vt:lpstr>
      <vt:lpstr>B-tree: Rule 4</vt:lpstr>
      <vt:lpstr>B-tree: Rule 5</vt:lpstr>
      <vt:lpstr>B-tree: Rule 6</vt:lpstr>
      <vt:lpstr>Operations on B-trees</vt:lpstr>
      <vt:lpstr>Binary Space Partitioning Tree</vt:lpstr>
      <vt:lpstr>Binary Space Partitioning Tree</vt:lpstr>
      <vt:lpstr>Possible Solutions</vt:lpstr>
      <vt:lpstr>Building BSP Tree</vt:lpstr>
      <vt:lpstr>Building BSP Tree</vt:lpstr>
      <vt:lpstr>Building BSP Tree</vt:lpstr>
      <vt:lpstr>Building BSP Tree</vt:lpstr>
      <vt:lpstr>Building BSP Tree</vt:lpstr>
      <vt:lpstr> BSP Tree</vt:lpstr>
      <vt:lpstr> BSP Tree Search</vt:lpstr>
      <vt:lpstr> BSP Tree Search</vt:lpstr>
      <vt:lpstr> BSP Tree Search</vt:lpstr>
      <vt:lpstr> BSP Tree Search</vt:lpstr>
      <vt:lpstr> BSP Tree Search</vt:lpstr>
      <vt:lpstr>BSP Tree Search: Complexity</vt:lpstr>
      <vt:lpstr>Game Trees</vt:lpstr>
      <vt:lpstr>Game Trees</vt:lpstr>
      <vt:lpstr>Game Trees</vt:lpstr>
      <vt:lpstr>Game Tree: Look Ahead</vt:lpstr>
      <vt:lpstr>Game Tree: Look Ahead</vt:lpstr>
      <vt:lpstr>Game Trees</vt:lpstr>
      <vt:lpstr>Preorder Traversal</vt:lpstr>
      <vt:lpstr>Postorder Traversal</vt:lpstr>
      <vt:lpstr>Inorder Traversal</vt:lpstr>
      <vt:lpstr>Binary Tree Traversals</vt:lpstr>
      <vt:lpstr>Binary Tree Traversals</vt:lpstr>
      <vt:lpstr>Preorder</vt:lpstr>
      <vt:lpstr>Inorder</vt:lpstr>
      <vt:lpstr>Postorder</vt:lpstr>
      <vt:lpstr>Finding the maximum value in a binary tree </vt:lpstr>
      <vt:lpstr>Adding up all values in a Binary Tree </vt:lpstr>
      <vt:lpstr>Exercises</vt:lpstr>
      <vt:lpstr>Tree Traversal</vt:lpstr>
      <vt:lpstr>In-Order Traversal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In-order Traversal of Binary Search Trees</vt:lpstr>
      <vt:lpstr>Representing Equations As Binary Trees</vt:lpstr>
      <vt:lpstr>Pre-Order Traversal</vt:lpstr>
      <vt:lpstr>Implementation</vt:lpstr>
      <vt:lpstr>Post-Order Traversal</vt:lpstr>
      <vt:lpstr>Implementation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Level Order Traversal of a Binary Tree</vt:lpstr>
      <vt:lpstr>Level Order Traversal of a Binary Tree</vt:lpstr>
      <vt:lpstr>Level Order Traversal of a Binary Tree</vt:lpstr>
      <vt:lpstr>Level Order Traversal of a Binary Tree</vt:lpstr>
      <vt:lpstr>Level Order Traversal of a Binary Tree</vt:lpstr>
      <vt:lpstr>Level Order Traversal of a Binary Tree</vt:lpstr>
      <vt:lpstr>Level Order Traversal of a Binary Tree</vt:lpstr>
      <vt:lpstr>Example Iterative In-order Traversal</vt:lpstr>
      <vt:lpstr>Iterative Inorder Traversal</vt:lpstr>
      <vt:lpstr>Iterative Inorder Traversal</vt:lpstr>
      <vt:lpstr>Iterative Inorder Traversal</vt:lpstr>
      <vt:lpstr>Iterative Inorder Traversal</vt:lpstr>
      <vt:lpstr>Iterative Inorder Traversal</vt:lpstr>
      <vt:lpstr>Iterative Inorder Traversal</vt:lpstr>
      <vt:lpstr>Iterative Inorder Traversal</vt:lpstr>
      <vt:lpstr>Iterative Inorder Traversal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160</cp:revision>
  <dcterms:created xsi:type="dcterms:W3CDTF">2021-10-24T06:23:43Z</dcterms:created>
  <dcterms:modified xsi:type="dcterms:W3CDTF">2021-11-26T10:25:57Z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