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4" r:id="rId5"/>
    <p:sldMasterId id="2147483677" r:id="rId6"/>
    <p:sldMasterId id="2147483703" r:id="rId7"/>
  </p:sldMasterIdLst>
  <p:notesMasterIdLst>
    <p:notesMasterId r:id="rId126"/>
  </p:notesMasterIdLst>
  <p:handoutMasterIdLst>
    <p:handoutMasterId r:id="rId127"/>
  </p:handoutMasterIdLst>
  <p:sldIdLst>
    <p:sldId id="256" r:id="rId8"/>
    <p:sldId id="417" r:id="rId9"/>
    <p:sldId id="383" r:id="rId10"/>
    <p:sldId id="384" r:id="rId11"/>
    <p:sldId id="299" r:id="rId12"/>
    <p:sldId id="385" r:id="rId13"/>
    <p:sldId id="460" r:id="rId14"/>
    <p:sldId id="462" r:id="rId15"/>
    <p:sldId id="463" r:id="rId16"/>
    <p:sldId id="465" r:id="rId17"/>
    <p:sldId id="464" r:id="rId18"/>
    <p:sldId id="466" r:id="rId19"/>
    <p:sldId id="467" r:id="rId20"/>
    <p:sldId id="468" r:id="rId21"/>
    <p:sldId id="469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528" r:id="rId35"/>
    <p:sldId id="418" r:id="rId36"/>
    <p:sldId id="386" r:id="rId37"/>
    <p:sldId id="461" r:id="rId38"/>
    <p:sldId id="484" r:id="rId39"/>
    <p:sldId id="485" r:id="rId40"/>
    <p:sldId id="486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300" r:id="rId60"/>
    <p:sldId id="387" r:id="rId61"/>
    <p:sldId id="506" r:id="rId62"/>
    <p:sldId id="507" r:id="rId63"/>
    <p:sldId id="508" r:id="rId64"/>
    <p:sldId id="509" r:id="rId65"/>
    <p:sldId id="510" r:id="rId66"/>
    <p:sldId id="511" r:id="rId67"/>
    <p:sldId id="512" r:id="rId68"/>
    <p:sldId id="513" r:id="rId69"/>
    <p:sldId id="514" r:id="rId70"/>
    <p:sldId id="515" r:id="rId71"/>
    <p:sldId id="516" r:id="rId72"/>
    <p:sldId id="518" r:id="rId73"/>
    <p:sldId id="519" r:id="rId74"/>
    <p:sldId id="520" r:id="rId75"/>
    <p:sldId id="522" r:id="rId76"/>
    <p:sldId id="521" r:id="rId77"/>
    <p:sldId id="523" r:id="rId78"/>
    <p:sldId id="524" r:id="rId79"/>
    <p:sldId id="525" r:id="rId80"/>
    <p:sldId id="526" r:id="rId81"/>
    <p:sldId id="527" r:id="rId82"/>
    <p:sldId id="450" r:id="rId83"/>
    <p:sldId id="451" r:id="rId84"/>
    <p:sldId id="452" r:id="rId85"/>
    <p:sldId id="453" r:id="rId86"/>
    <p:sldId id="454" r:id="rId87"/>
    <p:sldId id="455" r:id="rId88"/>
    <p:sldId id="456" r:id="rId89"/>
    <p:sldId id="420" r:id="rId90"/>
    <p:sldId id="291" r:id="rId91"/>
    <p:sldId id="421" r:id="rId92"/>
    <p:sldId id="292" r:id="rId93"/>
    <p:sldId id="293" r:id="rId94"/>
    <p:sldId id="294" r:id="rId95"/>
    <p:sldId id="295" r:id="rId96"/>
    <p:sldId id="296" r:id="rId97"/>
    <p:sldId id="302" r:id="rId98"/>
    <p:sldId id="297" r:id="rId99"/>
    <p:sldId id="457" r:id="rId100"/>
    <p:sldId id="458" r:id="rId101"/>
    <p:sldId id="459" r:id="rId102"/>
    <p:sldId id="427" r:id="rId103"/>
    <p:sldId id="428" r:id="rId104"/>
    <p:sldId id="429" r:id="rId105"/>
    <p:sldId id="430" r:id="rId106"/>
    <p:sldId id="431" r:id="rId107"/>
    <p:sldId id="432" r:id="rId108"/>
    <p:sldId id="433" r:id="rId109"/>
    <p:sldId id="434" r:id="rId110"/>
    <p:sldId id="435" r:id="rId111"/>
    <p:sldId id="436" r:id="rId112"/>
    <p:sldId id="437" r:id="rId113"/>
    <p:sldId id="438" r:id="rId114"/>
    <p:sldId id="439" r:id="rId115"/>
    <p:sldId id="440" r:id="rId116"/>
    <p:sldId id="441" r:id="rId117"/>
    <p:sldId id="442" r:id="rId118"/>
    <p:sldId id="443" r:id="rId119"/>
    <p:sldId id="444" r:id="rId120"/>
    <p:sldId id="445" r:id="rId121"/>
    <p:sldId id="446" r:id="rId122"/>
    <p:sldId id="447" r:id="rId123"/>
    <p:sldId id="448" r:id="rId124"/>
    <p:sldId id="449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Basics of Travsersals" id="{250BF75E-7024-4D19-8584-ED4D5D258AAE}">
          <p14:sldIdLst>
            <p14:sldId id="417"/>
            <p14:sldId id="383"/>
            <p14:sldId id="384"/>
          </p14:sldIdLst>
        </p14:section>
        <p14:section name="Preorder Traversal" id="{795B60D4-01C0-4722-8023-7FCF027A6A4E}">
          <p14:sldIdLst>
            <p14:sldId id="299"/>
            <p14:sldId id="385"/>
            <p14:sldId id="460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528"/>
          </p14:sldIdLst>
        </p14:section>
        <p14:section name="Inorder Traversal" id="{F56D4662-E2B2-450D-8FE0-972C19C1E5B3}">
          <p14:sldIdLst>
            <p14:sldId id="418"/>
            <p14:sldId id="386"/>
            <p14:sldId id="461"/>
            <p14:sldId id="484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Postorder Traversal" id="{3FB31E08-66CB-4672-9742-313A051E88CF}">
          <p14:sldIdLst>
            <p14:sldId id="300"/>
            <p14:sldId id="387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8"/>
            <p14:sldId id="519"/>
            <p14:sldId id="520"/>
            <p14:sldId id="522"/>
            <p14:sldId id="521"/>
            <p14:sldId id="523"/>
            <p14:sldId id="524"/>
            <p14:sldId id="525"/>
            <p14:sldId id="526"/>
            <p14:sldId id="527"/>
          </p14:sldIdLst>
        </p14:section>
        <p14:section name="Example Level Order Traversal" id="{BD3736B6-AED9-450B-A727-64380C607593}">
          <p14:sldIdLst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Example In-Order Traversal" id="{D4A782DC-B051-461E-8C88-703B0D038D47}">
          <p14:sldIdLst>
            <p14:sldId id="420"/>
            <p14:sldId id="291"/>
            <p14:sldId id="421"/>
            <p14:sldId id="292"/>
            <p14:sldId id="293"/>
            <p14:sldId id="294"/>
            <p14:sldId id="295"/>
            <p14:sldId id="296"/>
            <p14:sldId id="302"/>
            <p14:sldId id="297"/>
          </p14:sldIdLst>
        </p14:section>
        <p14:section name="Example-Inorder Traversal" id="{0E7DD013-73EA-4598-9ADB-4E219CB49E3A}">
          <p14:sldIdLst>
            <p14:sldId id="457"/>
            <p14:sldId id="458"/>
            <p14:sldId id="459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Example - Binary Tree Traversals" id="{4ED2C8EC-0C7D-4316-A928-15BE509D40C5}">
          <p14:sldIdLst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24726"/>
    <a:srgbClr val="FF9B45"/>
    <a:srgbClr val="DD462F"/>
    <a:srgbClr val="404040"/>
    <a:srgbClr val="923922"/>
    <a:srgbClr val="D2B4A6"/>
    <a:srgbClr val="F8CFB6"/>
    <a:srgbClr val="F8CAB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241" autoAdjust="0"/>
  </p:normalViewPr>
  <p:slideViewPr>
    <p:cSldViewPr snapToGrid="0">
      <p:cViewPr varScale="1">
        <p:scale>
          <a:sx n="81" d="100"/>
          <a:sy n="81" d="100"/>
        </p:scale>
        <p:origin x="4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presProps" Target="presProp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viewProps" Target="viewProps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theme" Target="theme/theme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3" Type="http://schemas.openxmlformats.org/officeDocument/2006/relationships/customXml" Target="../customXml/item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tableStyles" Target="tableStyles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20B66-1152-482A-835A-23F806B2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4B615-205D-4F1C-BE4C-D6B09320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FD10A-BE88-443B-932C-5AE52F91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1C539-2D18-43AF-86AE-64864A6EF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1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5E1-0692-4A44-8FE2-1C29ED4F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84BF-24BB-4498-BBA6-F57D560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C8A1-C2D2-4F98-9BF3-EF7DBC7F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FBAB-380A-43AC-AB30-B25E866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7F23-B649-459E-967E-8EBD31F3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D16E9-981B-4A0E-851B-FED184FC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95932-57E4-41EC-95E2-39EF0DF13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88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C9EB-F378-43E2-8C1B-F8C2C97D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33F7D-7819-4943-9015-D89BC259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A723-95A3-43C4-9EFC-2D7C93FE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9AAE-3C7D-46C8-8B67-C1644FC7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BE7B-D1AF-4E78-AD19-890E9098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A683-04BE-4E29-BAC9-AACF0A81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6622F-BB39-4025-9779-4EDB287C4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0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3A45-1F27-4BF0-A096-6A921BC9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E34B7-72D9-47BF-9A9A-F1BA54C1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05A1-DB9E-4761-95E3-529121AB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D35F-F253-4CEB-AAC7-EC3D940F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B3F0-91D6-4058-AF9E-7B75E013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52C20-8168-4D96-A31C-DC8DB5C228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8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C322E-84EA-4734-96E6-46341875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A4A8C-9562-4D01-9236-E395595F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43E8-0E49-4813-A0DA-B80CDE19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4F96-5BF7-4085-892B-A1EADF0F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7917-E7A6-4072-A6B9-CD57D09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C6C46-0649-4B0B-9D7D-66415002F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9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271-E191-40CE-B765-BDC4E539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957C-66CD-4CCE-9832-63DD9099C5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7F1027-2C91-4824-8310-AD23822B8B8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472BC-C376-4C43-B975-57A2590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7D19-F503-4F1F-A037-3AB3496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62DC-3635-4A37-9DAA-9E3F44C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FE04A0E-4673-4A15-9BDE-86D79DD94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975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98A871-052B-43D3-9527-DEE5E31C7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A6EE0-A552-40EC-A777-1A9011C6D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D63CA1-AB4B-44C9-8A1C-56252A7A5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802E8-DF3B-49E9-A06F-8B5A09B0394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288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47AAC-F83E-48B2-9242-E76C24FE6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B7B054-3F70-4156-A631-DB4B41765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9839C-B433-4418-A86A-DFFC3B928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5A997-01D2-4925-A686-61B04D6179E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79738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D77350-3946-46D9-85FE-E8C62935C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364D35-D38E-47DC-B60E-B4621F8CDC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35086E-BEFE-4C6E-B92D-BE68559D3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9C5C3-12E9-426F-8A28-FD58710EE60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45469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8AC12-14C1-499A-ABDB-CB58265755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9C4B7-F3D1-49D4-9724-7DA860988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7D3CA-FA51-4DB7-987D-B59B18C5C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109B6-2A35-4891-8724-99EA728177C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2E18F8-3370-460A-B29E-4B6099DF3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A3C19A4-4FBD-4541-A999-0A3894C2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43926D-395E-4B65-94BF-D57F35E1D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CAB3-4EEF-4F79-99A7-75C3B16A3EB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75606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F591F8-0C25-4C3C-97E8-AEFB24B9C1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66357E-F482-4041-91B6-E1805B5DE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6E0BA5-1180-4544-9D5E-A1050EA9C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7BA6F-4D3B-4973-98E8-CEFFBC5B51E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534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C6D0BA-B63A-41AA-8B1A-992F92335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853CFD-6A20-4AE4-AE17-8D6F8B3F0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3997A6-425F-4EE1-88A0-EBA27F1CA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EAA2-623D-4832-91F2-11D5A83892A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50717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4F93A-610B-4A1F-9650-2EB49E95C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1CDF7-74C3-47DB-8835-AA4B78D5F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ACA8D-BBEC-4C9E-B361-0EC4D59EF4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0FF9-1A68-46B2-A130-1DA9EE85967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71375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B27EF-54E6-44FA-AC6E-A9358EAAC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0A86F-44C2-468A-A788-88D6BFA4C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5A519-0DF7-4CA5-A135-3E97CD13A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E4497-761E-4761-B439-518136544CE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78734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4FE662-5E85-457E-9D68-DBA32B3D8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C21D47-54B4-46A5-AC53-9C8EA2120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9DF352-0BDC-46D3-A35E-5CE7C6F1C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C855F-2AF4-441E-8E9F-317609F8A01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24621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DEE8EC-613F-4379-AB1E-A4655BDF7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C36B7-6753-446A-92B5-9F86A1970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FFDDAB-7BBF-4A58-B595-5318B3AC3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2BD35-D55B-4CCB-A044-05ECBA61B70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5190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8A242-18F1-4745-ACC2-3F0F4AED4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C43AD-6D16-4769-8266-ABCCA03D8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AFEEC-78D4-47CF-B2E7-7D77CA06E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D8BF9-F120-4912-9894-3361B548A52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62195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1D738D-E0F8-459F-A4BC-53522C74A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255E2-678C-44AD-AABB-FB64F7BE2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02338-B45E-47F0-A40A-4A270B98D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0FA3F-E124-4A6B-9842-DF7F6A0B240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19833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7EF174E-A674-496C-8692-BCC9E2F43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2908FEF-B5E5-4639-80BB-8D8201AC42E4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D626D51-7883-44F8-8BBD-441189958D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8075BEE-288F-44FC-B0F6-2C9E4646A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67CAA7-71FE-4E65-BD62-79449CD1AD4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5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34CF49D-A600-4254-934B-5CC79AD508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D6FE6-E4F5-4ABD-8666-21B2775D00B0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80102C-1D1A-421F-804F-5059205B9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82D6F6-41AD-458A-9FE6-8A25AB458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F4015-C3FB-48AA-A8F8-9FE5FDDF64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57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C41358-D8C6-42FE-96A0-31A8B9531C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6340F-AA26-4664-9EB4-1D74AD3CD27D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2B3823F-8925-42D7-B8ED-CAD88186D6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B3E8C31-EF21-4E02-A1D7-BF35CD52A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BC1FF-E04F-4FA8-9A1D-667E98884BA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049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74D4D4F-FD66-4902-ACF3-2A7CC334ED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001D8-5DF5-40BB-924D-992766BB2607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ACED58D-A73C-49B9-B729-CB5F191B0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CFAAB98-3196-4A65-A4EB-9EFBA30CFA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5D772-EB34-461A-B0AE-6549CDDE32B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2294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2E9A0E-444B-4F44-9D8C-ADA1898B0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B6CD3-4A2E-4DCA-968E-40DE07E9DF8D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0A1CD6E-51CC-4212-A046-BFF982108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09DA52D-F38D-4837-AAD6-19038BCBF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48AE7-43C8-4D51-BCD5-7E156312DFD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2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A216E34-C0A1-4B38-8899-CC3151AD1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4700-6AE5-4AFD-BBAE-DD333B8A882C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292947-E5AC-4791-81F4-8268FAB51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62999B3-2E43-4DFE-BC7F-0C3352D84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FD97D-1FE8-4E8C-84E3-6195E0B65C9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91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53C3965-1C82-46EC-8AD1-BAEC0F0C4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B5E7-01FC-4F26-AA78-AB435E1BF1B6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41DCDA7-87CF-4D17-8348-3B8C64726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8BB7B98-5329-492F-8E3B-0606958157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57B7-151A-46B2-A1E2-72CFBA60320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87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3CEA5F2-9495-4C39-8E57-F00324313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E4B6A-A8C1-4002-9076-5A145BA7AE0D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D3E9F37-0920-43C6-8140-20ED19767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551FBE-63DA-4018-8D08-34F791F50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ED11F-BA82-4CAC-9882-D73EEA05A73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594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E0E9C36-97A8-481D-81E8-7FAF22DD6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78A9-2DBC-4C56-BE68-E5A5580F1958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3543CF2-6FD0-411B-91FD-C27135559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211AE80-7C61-4856-AB62-E96B41E0F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E39E7-88B5-4B1C-A5B8-5849C71065F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100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84A3CB1-5550-4BFF-BFA4-0F1AC23A9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C0026-BAA4-4C46-A401-D0B8448D9885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7913B8-4A91-4BC8-83C4-97DAE9017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B42C288-4F10-4B48-B9D1-C9F6161A1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DEE7F-7302-4947-9097-9F0589D729A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924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F509E7-0E7A-41D5-A032-56DDB506C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CA7AE-201B-420B-B482-21BBCAC6A783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32E6CC-E8A8-4EAD-80DE-5700AE8CF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F332FA-7F26-406B-833B-8460F6B03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83AAA-319A-48DA-B8A6-818ADF26281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54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05D6-A830-4275-A4DF-236111DB6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933A-71FA-4F4A-B5C6-D22488E40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CD95-327D-42F8-B8C0-02D0B7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E15-EA4A-471D-B326-812F19F9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8B17-B7B1-4DDC-9107-D71972E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54DD3-4C5A-40DB-80EE-BF6F90335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290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41F6F8D-0533-43C4-9715-9DC9BD49C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739AF-7D92-4627-B65F-D81934ED92DC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EE6C79E-4333-45DB-A18C-C91F15A64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D47A4A-4989-4419-B006-4D0243204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F34FE-496D-4327-9B2C-DB3142AA57C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1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3AE7-6913-4B14-9982-75B8B41B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B943-A632-4205-9C2E-20A2CA07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7668-8FB7-4A4E-ABCE-D979B772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76BD-47C6-45DA-96A0-65962AE7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91740-9087-4DB6-A132-557C461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64589-4B27-478B-9D01-B53F0009E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B2CF-729B-40A1-87EB-2408E2C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BA5B-25C1-4A84-99FB-809A32EC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2674-6970-48E8-87DC-50282E9E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A957B-27CB-4690-8BD3-A61CAF7E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F188-C3F7-4F49-9CA6-25BF911F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4451E-85C9-4E09-970D-0CEF2A32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7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2AE9-32A8-420C-9BDC-194552D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811E-C02C-4E8A-BEDC-57FF4B2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326D-6AB6-45DB-818A-1802D4C1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E558-9771-44B8-A0AF-F080CD90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4A09-CB89-4334-9C4E-372C8CC1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C196-2B31-4658-B843-E83DA1CB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690AA-F890-4691-927F-EAD07B24B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39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935A-0D46-44AF-9862-B0D598BA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444B-E9B7-4FCF-AA3B-41ED58A8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B3E3C-24A9-4FCC-B0EA-B0F7F429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74D5-61BE-4C74-A067-4E9B53180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DD137-E051-41D6-BEA9-AA8347F1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E05BB-B095-4DA8-A1DB-FD79E2FA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0E93C-1AB4-4B70-8244-B219ADD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ADC0C-119B-4F67-B2BF-9F78550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EC1E3-A33D-4614-882D-3B6082EF7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21D9-88EB-480D-813A-64D98A11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A5555-ECC0-402F-A981-66583151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C40CF-40F9-4F87-ADE6-1BAE4DD4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A4460-41AA-4972-BCF6-C9104C3A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74BF1-03BB-4F43-88F4-0C851F387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24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96AACF-F89F-49A3-8435-CFCDB4DE5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B1F2A2-F8D8-4B8B-9C6B-8E98338EF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0199D2F-061E-443A-83F7-B3E96401C7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1039DD-A07A-4F70-8B7F-B035AA9EA1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DE8160-E065-42FA-97BB-E4D073C89F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D38A7F-0582-41AE-9635-CDD2BD8CBE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0422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7C8F89-B677-054D-9A77-0F799CAE7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F0E8975-23AC-2044-946B-059BD3E73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1C59C37-2F18-D84F-A429-CC39534810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03D5D5-A2C0-F446-B850-1BE8CE6DFD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E52E94-9907-A844-B884-F22E102ED6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865115B-B90D-4091-9D9B-44E15D00DB8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0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>
            <a:extLst>
              <a:ext uri="{FF2B5EF4-FFF2-40B4-BE49-F238E27FC236}">
                <a16:creationId xmlns:a16="http://schemas.microsoft.com/office/drawing/2014/main" id="{92CDD606-199B-4A71-94BC-9ACCAD313C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E36E6E5-E3FF-4209-B52B-C9309E724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BE6F377-3C0D-4301-BE50-098F62B61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EEB2B94B-03FB-4A03-A466-EACE73E15C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DE31BCB-534D-4E94-9281-4BCB3C7D39EF}" type="datetimeFigureOut">
              <a:rPr lang="zh-TW" altLang="en-US"/>
              <a:pPr>
                <a:defRPr/>
              </a:pPr>
              <a:t>2021/12/2</a:t>
            </a:fld>
            <a:endParaRPr lang="zh-TW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77650CA9-665C-4ADB-BFF9-CD94BDC2D9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D7CDBFD2-AF7F-461A-A005-E9AD270EF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ahoma" panose="020B0604030504040204" pitchFamily="34" charset="0"/>
              </a:defRPr>
            </a:lvl1pPr>
          </a:lstStyle>
          <a:p>
            <a:fld id="{2C796F15-9721-4753-A64C-D8CCC9EC536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6.wav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6.wav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6.wav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7.wav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7.wav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7.wav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7.wav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7.wav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0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3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3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3.wav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3.wav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1.wav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0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737" y="3303446"/>
            <a:ext cx="11428523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bg1"/>
                </a:solidFill>
              </a:rPr>
              <a:t>Analysis of Sorting and Searching algorithms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cap="small">
                <a:solidFill>
                  <a:schemeClr val="bg1">
                    <a:lumMod val="75000"/>
                  </a:schemeClr>
                </a:solidFill>
              </a:rPr>
              <a:t>Trees Traversals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833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320B5FB8-5725-4ADA-A548-501343B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30B8D672-1E17-48F7-8C2D-0B7B0254E884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61" name="文字方塊 54">
            <a:extLst>
              <a:ext uri="{FF2B5EF4-FFF2-40B4-BE49-F238E27FC236}">
                <a16:creationId xmlns:a16="http://schemas.microsoft.com/office/drawing/2014/main" id="{63D0C923-EB86-4EFE-B884-2E036D69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10262" name="文字方塊 57">
            <a:extLst>
              <a:ext uri="{FF2B5EF4-FFF2-40B4-BE49-F238E27FC236}">
                <a16:creationId xmlns:a16="http://schemas.microsoft.com/office/drawing/2014/main" id="{33D3A712-314D-4811-8A4F-DD450C17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794CDC1-2287-47C6-A8B8-F8E5EE680487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64" name="文字方塊 40">
            <a:extLst>
              <a:ext uri="{FF2B5EF4-FFF2-40B4-BE49-F238E27FC236}">
                <a16:creationId xmlns:a16="http://schemas.microsoft.com/office/drawing/2014/main" id="{4D2C2A3F-08C0-4BEA-B145-8D00C107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265" name="群組 47">
            <a:extLst>
              <a:ext uri="{FF2B5EF4-FFF2-40B4-BE49-F238E27FC236}">
                <a16:creationId xmlns:a16="http://schemas.microsoft.com/office/drawing/2014/main" id="{FA46F9CC-0BF8-4B45-91D0-10F02EC25C75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B118C115-AA0E-463F-AE1A-00A174B30A85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9C83432-79C8-4DA3-826B-0FD1B8E81F23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FFB8D10-13FE-4DE6-B413-F485FE2B139A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38DCF33-B44D-42D7-BD02-6F900ACAD469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AB282C4-B823-4AEB-A41B-BC90D87E040F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196E0EA-AF11-4E4A-B3F5-C1857C214F6A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450119A-C1E9-4B72-BC4A-A01C20217691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896E8578-DB8D-4B69-A8FC-35A37278DF6B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015B368-EDB2-4DF7-B520-7A33C3C50B57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486D627-A723-4C7D-A39E-739F403006E8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70EFAFD-CC7E-402F-8B6D-D6CE74EA51BA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67CFE55-C8DC-4C50-BA9F-305401972121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533CD27-571E-4F35-A41F-CF58EE5DFC68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825DF3B-66A3-4B84-8C51-8351B6A382DC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CE4A954-A57B-4AEE-A7F2-81CF862EA761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8386A1E-FD6F-4A34-8881-E3B7C422FF3D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5F50CC0-A8E4-4B13-A74E-75CE90743879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D8E57ED9-677D-4E0C-A0AE-FE536D35974B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0E4AE0D-0A5D-4CDD-BD65-32BA30D5A737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B5B4060-7975-4C56-9D7E-5F32E1171D2E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7D6D9A98-6750-4E59-BA34-ECE5F92BACD7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FB3DA1E-ABA1-42DF-94F6-308604AFCE38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2A10FD0E-EFA7-4B65-A932-B4E5036F5AB9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266" name="文字方塊 44">
            <a:extLst>
              <a:ext uri="{FF2B5EF4-FFF2-40B4-BE49-F238E27FC236}">
                <a16:creationId xmlns:a16="http://schemas.microsoft.com/office/drawing/2014/main" id="{97FBDA68-78AF-454E-8D7A-25A71E5E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7" name="文字方塊 45">
            <a:extLst>
              <a:ext uri="{FF2B5EF4-FFF2-40B4-BE49-F238E27FC236}">
                <a16:creationId xmlns:a16="http://schemas.microsoft.com/office/drawing/2014/main" id="{E3ACD92A-9396-4B0A-A591-3050CDF1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8" name="文字方塊 46">
            <a:extLst>
              <a:ext uri="{FF2B5EF4-FFF2-40B4-BE49-F238E27FC236}">
                <a16:creationId xmlns:a16="http://schemas.microsoft.com/office/drawing/2014/main" id="{8D02CABD-4732-4D41-BAE4-9C3F201A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9" name="文字方塊 47">
            <a:extLst>
              <a:ext uri="{FF2B5EF4-FFF2-40B4-BE49-F238E27FC236}">
                <a16:creationId xmlns:a16="http://schemas.microsoft.com/office/drawing/2014/main" id="{090514DE-099F-4A0B-9658-523FBBCA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0" name="文字方塊 52">
            <a:extLst>
              <a:ext uri="{FF2B5EF4-FFF2-40B4-BE49-F238E27FC236}">
                <a16:creationId xmlns:a16="http://schemas.microsoft.com/office/drawing/2014/main" id="{8719008E-2A90-4705-A3D5-17505AF4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1" name="文字方塊 49">
            <a:extLst>
              <a:ext uri="{FF2B5EF4-FFF2-40B4-BE49-F238E27FC236}">
                <a16:creationId xmlns:a16="http://schemas.microsoft.com/office/drawing/2014/main" id="{A1D882AA-EA66-4ECA-86F1-E11A33A1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2" name="文字方塊 61">
            <a:extLst>
              <a:ext uri="{FF2B5EF4-FFF2-40B4-BE49-F238E27FC236}">
                <a16:creationId xmlns:a16="http://schemas.microsoft.com/office/drawing/2014/main" id="{18D2C6BD-0E6F-42EA-893E-95C2CF09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3" name="文字方塊 51">
            <a:extLst>
              <a:ext uri="{FF2B5EF4-FFF2-40B4-BE49-F238E27FC236}">
                <a16:creationId xmlns:a16="http://schemas.microsoft.com/office/drawing/2014/main" id="{CD421063-ECE2-45DD-9072-59995F46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4" name="文字方塊 60">
            <a:extLst>
              <a:ext uri="{FF2B5EF4-FFF2-40B4-BE49-F238E27FC236}">
                <a16:creationId xmlns:a16="http://schemas.microsoft.com/office/drawing/2014/main" id="{FE2CF82C-B2FB-4434-BCA1-BCA96F5E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5" name="文字方塊 68">
            <a:extLst>
              <a:ext uri="{FF2B5EF4-FFF2-40B4-BE49-F238E27FC236}">
                <a16:creationId xmlns:a16="http://schemas.microsoft.com/office/drawing/2014/main" id="{D7E8EEEE-F91B-4C4F-B387-968B2A05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6" name="文字方塊 59">
            <a:extLst>
              <a:ext uri="{FF2B5EF4-FFF2-40B4-BE49-F238E27FC236}">
                <a16:creationId xmlns:a16="http://schemas.microsoft.com/office/drawing/2014/main" id="{D92FF1ED-332C-4703-9856-AE8096FF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7" name="文字方塊 63">
            <a:extLst>
              <a:ext uri="{FF2B5EF4-FFF2-40B4-BE49-F238E27FC236}">
                <a16:creationId xmlns:a16="http://schemas.microsoft.com/office/drawing/2014/main" id="{9273CDAC-D645-4E29-9DB8-D1DE69A1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向下箭號 64">
            <a:extLst>
              <a:ext uri="{FF2B5EF4-FFF2-40B4-BE49-F238E27FC236}">
                <a16:creationId xmlns:a16="http://schemas.microsoft.com/office/drawing/2014/main" id="{D14E70B1-3376-45B4-BBDC-70040026316A}"/>
              </a:ext>
            </a:extLst>
          </p:cNvPr>
          <p:cNvSpPr/>
          <p:nvPr/>
        </p:nvSpPr>
        <p:spPr>
          <a:xfrm>
            <a:off x="7391832" y="50400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B60EBEC-B46A-4AD1-86BE-85FEC635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E50B1FCC-B1B9-429F-9D83-390D53817575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C5E9B46-D5E1-435F-9DFC-2153C7A86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4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向下箭號 67">
            <a:extLst>
              <a:ext uri="{FF2B5EF4-FFF2-40B4-BE49-F238E27FC236}">
                <a16:creationId xmlns:a16="http://schemas.microsoft.com/office/drawing/2014/main" id="{29EB32AB-E9B4-4C66-AF20-D67EB6AB353E}"/>
              </a:ext>
            </a:extLst>
          </p:cNvPr>
          <p:cNvSpPr/>
          <p:nvPr/>
        </p:nvSpPr>
        <p:spPr>
          <a:xfrm>
            <a:off x="7953388" y="557214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AA18D59-11FE-40D4-B164-1DAEE6B91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31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1215DA2-441E-4FE9-ADFD-B8E0345D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9" y="22145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67" grpId="0"/>
      <p:bldP spid="73" grpId="0"/>
      <p:bldP spid="73" grpId="1"/>
      <p:bldP spid="7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E505EAB1-CB75-4F2C-AD7C-872C1A4B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049F829-B4B1-477C-B525-5D7519B1453A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85" name="文字方塊 54">
            <a:extLst>
              <a:ext uri="{FF2B5EF4-FFF2-40B4-BE49-F238E27FC236}">
                <a16:creationId xmlns:a16="http://schemas.microsoft.com/office/drawing/2014/main" id="{241F2F2C-6B98-47A1-8830-8EAF8620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11286" name="文字方塊 57">
            <a:extLst>
              <a:ext uri="{FF2B5EF4-FFF2-40B4-BE49-F238E27FC236}">
                <a16:creationId xmlns:a16="http://schemas.microsoft.com/office/drawing/2014/main" id="{120EF2EA-5E86-4217-A58A-386511268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8F9EB76-101C-4879-861C-C22842208213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288" name="文字方塊 40">
            <a:extLst>
              <a:ext uri="{FF2B5EF4-FFF2-40B4-BE49-F238E27FC236}">
                <a16:creationId xmlns:a16="http://schemas.microsoft.com/office/drawing/2014/main" id="{27C16E0A-01A2-4BF1-9109-AB0975AD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289" name="群組 47">
            <a:extLst>
              <a:ext uri="{FF2B5EF4-FFF2-40B4-BE49-F238E27FC236}">
                <a16:creationId xmlns:a16="http://schemas.microsoft.com/office/drawing/2014/main" id="{0AAC9133-F2C1-45A4-B318-B0E800FB5DCB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4537DC7-3764-4B0B-A8BF-0AAE590CE85B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5EE75F2-11D9-47FA-B301-99FA7CFFA857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A19EBBD-27A4-4787-BD09-FFA9EC97D6EC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642BED6-3A70-47E6-8831-77592E16B97C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AD1E5CA5-1BF3-49E0-9D99-EEAE8AFDED95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FB85BA5-3BDD-47E5-9013-11A3E326A144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FDEFCB3-AF23-4E85-95C9-3F882A39E95D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D5965A-2261-4AE4-AF1B-0485C9909379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4A526050-BA77-4B97-9286-A7E3F050F3DA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DE0DB2C-9198-4FA3-9B5B-F589A1A5C58F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BE4B03C-365D-485D-9BFD-4916325AA28E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C47914F-6793-49F8-A426-40DD368FC0DE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5FF179C-4162-4753-B415-5526434ADA98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F30EBB3-56BC-4405-AC23-9B62A7F64266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95BAC83-F97C-43EF-B2B6-82B63CB76C75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87EE356-2EDF-4F4C-8C56-850F76337F40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4A284AA6-F801-4BE5-8A89-DC24FFEC3AFF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4D34BDC6-FBCF-4380-9E83-E03599B7B59F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4828F56-4BA6-470C-BDE6-26BE1580B0DF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7E862BC-CDDB-4045-9120-982C1614EF78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8C3F27BC-6580-48AC-AA53-0A7315EA5709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DD241C0-EBA8-46DC-97A0-9428F4840329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2793B1D-DF6B-49C1-875D-085D2DBEB9CC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290" name="文字方塊 44">
            <a:extLst>
              <a:ext uri="{FF2B5EF4-FFF2-40B4-BE49-F238E27FC236}">
                <a16:creationId xmlns:a16="http://schemas.microsoft.com/office/drawing/2014/main" id="{CFDA5F62-BB89-44A9-AD5D-D8A15BB2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1" name="文字方塊 45">
            <a:extLst>
              <a:ext uri="{FF2B5EF4-FFF2-40B4-BE49-F238E27FC236}">
                <a16:creationId xmlns:a16="http://schemas.microsoft.com/office/drawing/2014/main" id="{CD03B004-3BBE-4C7A-9EFE-8E6E49D5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2" name="文字方塊 46">
            <a:extLst>
              <a:ext uri="{FF2B5EF4-FFF2-40B4-BE49-F238E27FC236}">
                <a16:creationId xmlns:a16="http://schemas.microsoft.com/office/drawing/2014/main" id="{4ECBC19B-37D6-4F13-8564-673A8F46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3" name="文字方塊 47">
            <a:extLst>
              <a:ext uri="{FF2B5EF4-FFF2-40B4-BE49-F238E27FC236}">
                <a16:creationId xmlns:a16="http://schemas.microsoft.com/office/drawing/2014/main" id="{04846C96-B466-4F67-8B53-8EEA3A53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4" name="文字方塊 52">
            <a:extLst>
              <a:ext uri="{FF2B5EF4-FFF2-40B4-BE49-F238E27FC236}">
                <a16:creationId xmlns:a16="http://schemas.microsoft.com/office/drawing/2014/main" id="{80FFF21D-EC53-418A-B25D-BDFFD0586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5" name="文字方塊 49">
            <a:extLst>
              <a:ext uri="{FF2B5EF4-FFF2-40B4-BE49-F238E27FC236}">
                <a16:creationId xmlns:a16="http://schemas.microsoft.com/office/drawing/2014/main" id="{BBC2FA13-2BA7-4FD5-9922-80FF3229E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6" name="文字方塊 61">
            <a:extLst>
              <a:ext uri="{FF2B5EF4-FFF2-40B4-BE49-F238E27FC236}">
                <a16:creationId xmlns:a16="http://schemas.microsoft.com/office/drawing/2014/main" id="{E320FD3A-B1D0-470B-A71D-C184AA341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7" name="文字方塊 51">
            <a:extLst>
              <a:ext uri="{FF2B5EF4-FFF2-40B4-BE49-F238E27FC236}">
                <a16:creationId xmlns:a16="http://schemas.microsoft.com/office/drawing/2014/main" id="{7B0C1B98-92F2-46EE-BC1C-1A02B945E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98" name="文字方塊 60">
            <a:extLst>
              <a:ext uri="{FF2B5EF4-FFF2-40B4-BE49-F238E27FC236}">
                <a16:creationId xmlns:a16="http://schemas.microsoft.com/office/drawing/2014/main" id="{3253C841-CA3B-4A0B-BB0A-E8EBC119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51FDCBB-B8DA-4C56-B7F5-B6C9D375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00" name="文字方塊 59">
            <a:extLst>
              <a:ext uri="{FF2B5EF4-FFF2-40B4-BE49-F238E27FC236}">
                <a16:creationId xmlns:a16="http://schemas.microsoft.com/office/drawing/2014/main" id="{2DD47C9F-1567-41BD-8653-634EA46A9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01" name="文字方塊 63">
            <a:extLst>
              <a:ext uri="{FF2B5EF4-FFF2-40B4-BE49-F238E27FC236}">
                <a16:creationId xmlns:a16="http://schemas.microsoft.com/office/drawing/2014/main" id="{5A981468-DD08-422B-95FF-A1BAB88A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950804E4-BBC8-4ECC-8DE7-797C9574DF90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305" name="文字方塊 66">
            <a:extLst>
              <a:ext uri="{FF2B5EF4-FFF2-40B4-BE49-F238E27FC236}">
                <a16:creationId xmlns:a16="http://schemas.microsoft.com/office/drawing/2014/main" id="{C4D7FE10-7CB0-4C94-A9A2-0B186DEF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4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06" name="文字方塊 73">
            <a:extLst>
              <a:ext uri="{FF2B5EF4-FFF2-40B4-BE49-F238E27FC236}">
                <a16:creationId xmlns:a16="http://schemas.microsoft.com/office/drawing/2014/main" id="{8AFCA4C3-0340-4299-ACB2-632B8095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9" y="2214564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下箭號 50">
            <a:extLst>
              <a:ext uri="{FF2B5EF4-FFF2-40B4-BE49-F238E27FC236}">
                <a16:creationId xmlns:a16="http://schemas.microsoft.com/office/drawing/2014/main" id="{954227B9-94DE-44A4-8CDD-A97413449BF0}"/>
              </a:ext>
            </a:extLst>
          </p:cNvPr>
          <p:cNvSpPr/>
          <p:nvPr/>
        </p:nvSpPr>
        <p:spPr>
          <a:xfrm>
            <a:off x="7244660" y="396398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1B42419-C030-45A3-89E0-AD99D9B4A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2214564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9017A9D-72D7-4FC0-9F6B-6B60463C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9" y="4219576"/>
            <a:ext cx="26431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6.If right child is 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stack is empty,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stop the traversal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7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7" grpId="0"/>
      <p:bldP spid="5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E8079FAB-CA6C-49D5-86E1-66B5931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B1193-1AF6-4854-9B04-F5381EF0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r>
              <a:rPr lang="en-US" altLang="zh-TW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rule: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D7582D4-76CE-4C47-BABE-ED628E397E05}"/>
              </a:ext>
            </a:extLst>
          </p:cNvPr>
          <p:cNvSpPr/>
          <p:nvPr/>
        </p:nvSpPr>
        <p:spPr>
          <a:xfrm>
            <a:off x="5024439" y="2643189"/>
            <a:ext cx="642937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BF078A-9DC1-4842-A134-BDE2C9B4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6" y="2643188"/>
            <a:ext cx="500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45F9D10-8D48-4581-938F-4F7C3A4CC9F9}"/>
              </a:ext>
            </a:extLst>
          </p:cNvPr>
          <p:cNvSpPr/>
          <p:nvPr/>
        </p:nvSpPr>
        <p:spPr>
          <a:xfrm>
            <a:off x="4452939" y="3497264"/>
            <a:ext cx="642937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E9A21D-259E-469F-89A6-403A4B504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6" y="3497263"/>
            <a:ext cx="500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B0F54A-4D6F-4115-8274-55C61DF1F6E6}"/>
              </a:ext>
            </a:extLst>
          </p:cNvPr>
          <p:cNvSpPr/>
          <p:nvPr/>
        </p:nvSpPr>
        <p:spPr>
          <a:xfrm>
            <a:off x="5595939" y="3500439"/>
            <a:ext cx="642937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407361-D224-4D99-8355-23BF6287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6" y="3500438"/>
            <a:ext cx="500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5F3403-167F-4E03-B7BA-FB2400C062B6}"/>
              </a:ext>
            </a:extLst>
          </p:cNvPr>
          <p:cNvCxnSpPr/>
          <p:nvPr/>
        </p:nvCxnSpPr>
        <p:spPr>
          <a:xfrm rot="5400000">
            <a:off x="4805363" y="3241676"/>
            <a:ext cx="388938" cy="1920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38129BD-1A0A-44C4-A5A0-3FC2A8D4EA51}"/>
              </a:ext>
            </a:extLst>
          </p:cNvPr>
          <p:cNvCxnSpPr>
            <a:stCxn id="4" idx="5"/>
          </p:cNvCxnSpPr>
          <p:nvPr/>
        </p:nvCxnSpPr>
        <p:spPr>
          <a:xfrm rot="16200000" flipH="1">
            <a:off x="5470526" y="3295651"/>
            <a:ext cx="382587" cy="1762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F64F06-A2F3-4CC4-866D-8DF99BA25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429125"/>
            <a:ext cx="708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A: B and C’s parent node, and it’s the root node of the three nodes.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97A4A3-151C-447D-9F88-A24C519D6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702175"/>
            <a:ext cx="225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B: A’s left child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E2B686-52FD-4F90-A735-D83032C2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987925"/>
            <a:ext cx="2401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C: A’s right child node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098AF65-0194-437E-8199-761568505AC4}"/>
              </a:ext>
            </a:extLst>
          </p:cNvPr>
          <p:cNvCxnSpPr/>
          <p:nvPr/>
        </p:nvCxnSpPr>
        <p:spPr>
          <a:xfrm rot="5400000" flipH="1" flipV="1">
            <a:off x="4774407" y="3250407"/>
            <a:ext cx="428625" cy="21431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2ED3436-E60F-4437-B841-471A799C8B75}"/>
              </a:ext>
            </a:extLst>
          </p:cNvPr>
          <p:cNvCxnSpPr/>
          <p:nvPr/>
        </p:nvCxnSpPr>
        <p:spPr>
          <a:xfrm rot="16200000" flipH="1">
            <a:off x="5524501" y="3286126"/>
            <a:ext cx="357187" cy="21431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FADC138-1E8D-4968-A46F-602C4054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73675"/>
            <a:ext cx="697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For each node print “left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root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 node”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4" grpId="0"/>
      <p:bldP spid="15" grpId="0"/>
      <p:bldP spid="16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260065AF-795A-47ED-B6B1-925BB033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842E8-EDED-4397-BC26-7ED2E2DC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24" name="文字方塊 17">
            <a:extLst>
              <a:ext uri="{FF2B5EF4-FFF2-40B4-BE49-F238E27FC236}">
                <a16:creationId xmlns:a16="http://schemas.microsoft.com/office/drawing/2014/main" id="{9B348ECA-26E9-4D15-938F-843590E6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125" name="群組 107">
            <a:extLst>
              <a:ext uri="{FF2B5EF4-FFF2-40B4-BE49-F238E27FC236}">
                <a16:creationId xmlns:a16="http://schemas.microsoft.com/office/drawing/2014/main" id="{D94B98B6-F8FC-408A-B0B4-18BF121C2E58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22BD5FF4-0029-425A-9888-EDBFF7CD830B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13546300-567D-4B38-9AEE-6EFA908C2A8A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8A18EB6A-FA0C-4F9D-B27D-FD371BBD8674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265A892-6410-40F5-9CC2-52F87D725BD6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3A9E03D-1AFF-4CF0-ADD1-9458966FEE17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265120B-363C-4BED-972D-39D340764654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68D458E5-AF40-453F-901A-DDF351691E21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D05F2D3-9D98-423E-B5E1-E799E8847E53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7D74C01-E52F-45F0-91F8-3E5FBE5319C9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CB9D4AF-5BC4-4C55-8CC7-83E6E6884F77}"/>
                </a:ext>
              </a:extLst>
            </p:cNvPr>
            <p:cNvCxnSpPr>
              <a:stCxn id="28" idx="3"/>
              <a:endCxn id="27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607B34A3-762D-4194-976B-3D2D334C51A8}"/>
                </a:ext>
              </a:extLst>
            </p:cNvPr>
            <p:cNvCxnSpPr>
              <a:stCxn id="27" idx="3"/>
              <a:endCxn id="24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FD221DB6-8A75-4BCF-BBBD-A7FB2E8A8609}"/>
                </a:ext>
              </a:extLst>
            </p:cNvPr>
            <p:cNvCxnSpPr>
              <a:stCxn id="24" idx="3"/>
              <a:endCxn id="20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0A91A3D9-7027-4D30-99A5-5E25BCF39A38}"/>
                </a:ext>
              </a:extLst>
            </p:cNvPr>
            <p:cNvCxnSpPr>
              <a:stCxn id="20" idx="3"/>
              <a:endCxn id="19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D5E354BE-2D47-4E16-95B3-CA331DD957E0}"/>
                </a:ext>
              </a:extLst>
            </p:cNvPr>
            <p:cNvCxnSpPr>
              <a:stCxn id="28" idx="5"/>
              <a:endCxn id="3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9C3EA15-3F9D-443C-8096-B0201895206E}"/>
                </a:ext>
              </a:extLst>
            </p:cNvPr>
            <p:cNvCxnSpPr>
              <a:stCxn id="27" idx="5"/>
              <a:endCxn id="25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D0FC7EE9-359A-425F-B7D6-3DFCD729488A}"/>
                </a:ext>
              </a:extLst>
            </p:cNvPr>
            <p:cNvCxnSpPr>
              <a:stCxn id="24" idx="5"/>
              <a:endCxn id="23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A0F7785-1162-4D66-A325-4EA96700FEC9}"/>
                </a:ext>
              </a:extLst>
            </p:cNvPr>
            <p:cNvCxnSpPr>
              <a:stCxn id="20" idx="5"/>
              <a:endCxn id="21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BC2321C-E1CA-4996-81D7-340C4E634656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A2DB58CE-A030-402D-92B3-50046F39D99E}"/>
                </a:ext>
              </a:extLst>
            </p:cNvPr>
            <p:cNvCxnSpPr>
              <a:stCxn id="19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A170D2A8-E769-4C54-8EBA-F1132E628D66}"/>
                </a:ext>
              </a:extLst>
            </p:cNvPr>
            <p:cNvCxnSpPr>
              <a:stCxn id="21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2352DA16-A166-4EB4-941A-D046267E9E58}"/>
                </a:ext>
              </a:extLst>
            </p:cNvPr>
            <p:cNvCxnSpPr>
              <a:stCxn id="23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E6B86122-FD9D-4C33-B6DF-6FB1FCE5C724}"/>
                </a:ext>
              </a:extLst>
            </p:cNvPr>
            <p:cNvCxnSpPr>
              <a:stCxn id="25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D5E83BB8-42CD-459C-ACB2-005ED2FC65A9}"/>
                </a:ext>
              </a:extLst>
            </p:cNvPr>
            <p:cNvCxnSpPr>
              <a:stCxn id="25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A89187C9-90C4-4F21-AD79-4FF795D2A9B5}"/>
                </a:ext>
              </a:extLst>
            </p:cNvPr>
            <p:cNvCxnSpPr>
              <a:stCxn id="19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2B57B12B-C1EE-482A-A0E6-8A719BF2A52D}"/>
                </a:ext>
              </a:extLst>
            </p:cNvPr>
            <p:cNvCxnSpPr>
              <a:stCxn id="21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4AA54777-C7FE-46BE-A68A-7C420567D609}"/>
                </a:ext>
              </a:extLst>
            </p:cNvPr>
            <p:cNvCxnSpPr>
              <a:stCxn id="23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57E2E8C6-F7DC-46F8-89DB-517D8D0E7E12}"/>
                </a:ext>
              </a:extLst>
            </p:cNvPr>
            <p:cNvCxnSpPr>
              <a:stCxn id="3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72CFC831-D031-4564-876F-17E953C02892}"/>
                </a:ext>
              </a:extLst>
            </p:cNvPr>
            <p:cNvCxnSpPr>
              <a:stCxn id="3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3E97A169-31BB-4D38-B675-E3ED9F51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9C373-E217-4789-995B-F862340B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48" name="文字方塊 17">
            <a:extLst>
              <a:ext uri="{FF2B5EF4-FFF2-40B4-BE49-F238E27FC236}">
                <a16:creationId xmlns:a16="http://schemas.microsoft.com/office/drawing/2014/main" id="{3ABDB21A-FB35-4FEC-B171-C41FFC407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EA692357-1F0C-4F8B-92F3-AA2D3C285454}"/>
              </a:ext>
            </a:extLst>
          </p:cNvPr>
          <p:cNvSpPr/>
          <p:nvPr/>
        </p:nvSpPr>
        <p:spPr>
          <a:xfrm>
            <a:off x="8524892" y="235743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3FBC6EA4-76CF-4389-8765-47B0E77CFCF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9492AE4-EEEC-4449-B88A-05F13E1CF244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ED97855-A991-4150-A0BC-B712610D7045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2CA8EE7B-4DB3-4407-9D06-4A3ADD072E20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68C4B9C-BA5C-47C0-AF57-86018E72F350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25FA921-1154-46BF-93E4-096E991A9DE6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1" name="向右箭號 40">
            <a:extLst>
              <a:ext uri="{FF2B5EF4-FFF2-40B4-BE49-F238E27FC236}">
                <a16:creationId xmlns:a16="http://schemas.microsoft.com/office/drawing/2014/main" id="{3A258872-CA2C-4938-AB12-79AAFD10F2B8}"/>
              </a:ext>
            </a:extLst>
          </p:cNvPr>
          <p:cNvSpPr/>
          <p:nvPr/>
        </p:nvSpPr>
        <p:spPr>
          <a:xfrm>
            <a:off x="781051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1A77FC6D-CCDA-41CB-B597-088CDA344E5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4" name="向右箭號 43">
            <a:extLst>
              <a:ext uri="{FF2B5EF4-FFF2-40B4-BE49-F238E27FC236}">
                <a16:creationId xmlns:a16="http://schemas.microsoft.com/office/drawing/2014/main" id="{68C2E2AB-D021-412A-8BDB-42E1A36CD162}"/>
              </a:ext>
            </a:extLst>
          </p:cNvPr>
          <p:cNvSpPr/>
          <p:nvPr/>
        </p:nvSpPr>
        <p:spPr>
          <a:xfrm>
            <a:off x="709613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13D8B93-0C91-4269-95BB-23CA4187D1C1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F1B739B-A168-4F18-98A6-AC60CDCF1FB5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6167" name="群組 47">
            <a:extLst>
              <a:ext uri="{FF2B5EF4-FFF2-40B4-BE49-F238E27FC236}">
                <a16:creationId xmlns:a16="http://schemas.microsoft.com/office/drawing/2014/main" id="{BFAB8AC2-B932-4585-998F-6E3291072751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E71B8CE6-AAF6-4E03-A1B4-6D28ED7377A7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B6514FBA-D123-4752-BE53-6FCC01D6F6E0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C58FC1A5-4890-4380-9E6E-98A6AA82120F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241479C-1CCB-4EAB-A566-CFF7AD11044D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607A837-26A1-4E95-981F-9F1DF462F62D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AB06008-48CB-4071-A104-8D02DD4115A7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C5360D4-D00F-44B5-9794-749B543B2B18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FE41BE8-DBF5-4743-B334-77C30A94E780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66EAD74F-54DA-48A2-967E-54C1D80101A2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A06C08CB-5A80-465A-8FAF-A98783213E80}"/>
                </a:ext>
              </a:extLst>
            </p:cNvPr>
            <p:cNvCxnSpPr>
              <a:stCxn id="58" idx="3"/>
              <a:endCxn id="57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8D51FB2D-F73A-44AF-83AC-E71E13A4E477}"/>
                </a:ext>
              </a:extLst>
            </p:cNvPr>
            <p:cNvCxnSpPr>
              <a:stCxn id="57" idx="3"/>
              <a:endCxn id="55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EA07FD99-A406-49C9-A792-F606CBC80C3B}"/>
                </a:ext>
              </a:extLst>
            </p:cNvPr>
            <p:cNvCxnSpPr>
              <a:stCxn id="55" idx="3"/>
              <a:endCxn id="51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0E06002E-3BDC-4ACA-BB30-0DAC4ED2ECF8}"/>
                </a:ext>
              </a:extLst>
            </p:cNvPr>
            <p:cNvCxnSpPr>
              <a:stCxn id="51" idx="3"/>
              <a:endCxn id="50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B85FD380-D919-4E47-88EE-A26961A7E065}"/>
                </a:ext>
              </a:extLst>
            </p:cNvPr>
            <p:cNvCxnSpPr>
              <a:stCxn id="58" idx="5"/>
              <a:endCxn id="59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6EE1A5BA-96B4-467E-A72B-6B28182991F3}"/>
                </a:ext>
              </a:extLst>
            </p:cNvPr>
            <p:cNvCxnSpPr>
              <a:stCxn id="57" idx="5"/>
              <a:endCxn id="56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66D9A79-F630-45CB-8A21-4CDBF7163CBF}"/>
                </a:ext>
              </a:extLst>
            </p:cNvPr>
            <p:cNvCxnSpPr>
              <a:stCxn id="55" idx="5"/>
              <a:endCxn id="54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1F91F459-F7A3-46C8-8862-F1235E720CAA}"/>
                </a:ext>
              </a:extLst>
            </p:cNvPr>
            <p:cNvCxnSpPr>
              <a:stCxn id="51" idx="5"/>
              <a:endCxn id="53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DE093FA-A66C-4207-9BF8-931087751814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DE979EB-D101-4275-B4F6-22C764B7309E}"/>
                </a:ext>
              </a:extLst>
            </p:cNvPr>
            <p:cNvCxnSpPr>
              <a:stCxn id="50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E33B3BA-50B5-4E34-996A-24E8DFB153CE}"/>
                </a:ext>
              </a:extLst>
            </p:cNvPr>
            <p:cNvCxnSpPr>
              <a:stCxn id="53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E4A2C4F1-0F14-4148-BE5E-B02CB02A9E95}"/>
                </a:ext>
              </a:extLst>
            </p:cNvPr>
            <p:cNvCxnSpPr>
              <a:stCxn id="54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4C50D0A3-D73C-4C57-B73E-67B6D45BFC76}"/>
                </a:ext>
              </a:extLst>
            </p:cNvPr>
            <p:cNvCxnSpPr>
              <a:stCxn id="56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7E9D3C06-C069-4ECD-ACE9-2C76177543DE}"/>
                </a:ext>
              </a:extLst>
            </p:cNvPr>
            <p:cNvCxnSpPr>
              <a:stCxn id="56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0056868-BA2B-4FE8-AEE9-A22A1EE63A4C}"/>
                </a:ext>
              </a:extLst>
            </p:cNvPr>
            <p:cNvCxnSpPr>
              <a:stCxn id="50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786A32EF-5865-4D35-BAA0-A059B7CB88B4}"/>
                </a:ext>
              </a:extLst>
            </p:cNvPr>
            <p:cNvCxnSpPr>
              <a:stCxn id="53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E3FE731-0035-4803-9FC9-A3B7F72D2CBD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7FFF620E-044F-4EF6-A433-E3219C8ABEF4}"/>
                </a:ext>
              </a:extLst>
            </p:cNvPr>
            <p:cNvCxnSpPr>
              <a:stCxn id="59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19ED9D7B-83FB-4EC0-B7FA-01D8B036B2C5}"/>
                </a:ext>
              </a:extLst>
            </p:cNvPr>
            <p:cNvCxnSpPr>
              <a:stCxn id="59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4" grpId="0" animBg="1"/>
      <p:bldP spid="34" grpId="1" animBg="1"/>
      <p:bldP spid="35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2" grpId="0" animBg="1"/>
      <p:bldP spid="42" grpId="1" animBg="1"/>
      <p:bldP spid="45" grpId="0" animBg="1"/>
      <p:bldP spid="45" grpId="1" animBg="1"/>
      <p:bldP spid="4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AD23AE16-85FA-4336-B4C9-8D5FAC31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D58DD-621A-468E-9660-A98BF6CA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72" name="文字方塊 17">
            <a:extLst>
              <a:ext uri="{FF2B5EF4-FFF2-40B4-BE49-F238E27FC236}">
                <a16:creationId xmlns:a16="http://schemas.microsoft.com/office/drawing/2014/main" id="{0104C14F-60B1-405F-8E7B-F00DBEC8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54A066A-6ADA-41D6-AD0C-5EB2CDF3AEEF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E7EACB7-8A2C-47B7-BA61-76D6E978D9BC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4" name="向右箭號 43">
            <a:extLst>
              <a:ext uri="{FF2B5EF4-FFF2-40B4-BE49-F238E27FC236}">
                <a16:creationId xmlns:a16="http://schemas.microsoft.com/office/drawing/2014/main" id="{A428F5E4-76FC-49CD-85FE-973397370C8D}"/>
              </a:ext>
            </a:extLst>
          </p:cNvPr>
          <p:cNvSpPr/>
          <p:nvPr/>
        </p:nvSpPr>
        <p:spPr>
          <a:xfrm>
            <a:off x="6381752" y="4429132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7445E10-2094-469C-B516-A31D20E8B979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B634597-59E0-4A1E-9867-C0454E93F0C8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7180" name="群組 49">
            <a:extLst>
              <a:ext uri="{FF2B5EF4-FFF2-40B4-BE49-F238E27FC236}">
                <a16:creationId xmlns:a16="http://schemas.microsoft.com/office/drawing/2014/main" id="{42412AB0-FFD2-46AC-A21F-C64425652532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EFDAA043-8028-42D6-866B-4A0D0E009F59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5145B418-9E6D-4EBA-9574-DA026C0E9F60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AFFDCF5-A180-49E9-993E-121A7DDB215D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13B13C97-CE5D-495D-B8D7-D1D9FE83C593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38FE8064-7988-4515-846B-16C36D75F965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C20F91B-2FEB-4A18-A0C7-08AFF4904FEF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C1C7297E-AFB9-4368-8EAB-C40A97B64208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9D339A32-515C-4E6F-AFB2-9469DFBCAAB7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2CDF5AD-B464-47F4-B92C-3ECFCED4331A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D5BB60F-DBD1-4A26-B038-6CF389E7FADA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EED7484-52A8-4775-A2E7-F881F4AD1DA8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43A7B9E-FCE1-40B9-A115-FF0700963DCF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80F06A4-9A46-468D-837C-B3008A34B035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D22AB4FA-1381-43E9-8AC2-A48519BC949C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49CD519A-E692-4110-A7A1-3373F348E46F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02AEEAB5-70D2-4D05-9CEA-C7FD4972F5F9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47E4CAAA-C440-4306-A6F0-BAA6FE3CF139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CD7307-D75C-4D71-8010-53E582141F21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6A6A9930-F364-483F-85BD-544ED7CD9BB8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36312340-F9AB-4A6E-A6C7-2F6FAF85E4DF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08722232-C6D3-4804-B702-E22600DA2A44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22881D9D-6EA7-4034-AB7B-0C3745BB5BED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973DE1E-0AFE-46EB-BD27-5311C38A95CD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AF7F8B7-1C4C-4E2B-B3A4-8FF568EA73DE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4B5B441-CC08-466F-832A-A9FAB2467FB6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C6A0314F-91C0-4F77-8590-F59400D69794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6240C1B-E87C-4C3B-81B4-2CA77C8BC634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B6B2F8C5-A25D-4DA5-8947-6B18CF43270E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橢圓 79">
            <a:extLst>
              <a:ext uri="{FF2B5EF4-FFF2-40B4-BE49-F238E27FC236}">
                <a16:creationId xmlns:a16="http://schemas.microsoft.com/office/drawing/2014/main" id="{9458BDBF-6039-46CD-B68A-1C5CD9A6B2CB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35DFC27-E501-4D16-B5A3-00D4E684CA30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C9495A1-9337-4435-B3AE-A58EE5EA3FD5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769B83FC-C85E-4BF2-8C03-38DB80263746}"/>
              </a:ext>
            </a:extLst>
          </p:cNvPr>
          <p:cNvSpPr/>
          <p:nvPr/>
        </p:nvSpPr>
        <p:spPr>
          <a:xfrm>
            <a:off x="566737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5B478EFA-2318-4056-A0DF-283F4C4B4436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643D97EC-5D0C-4FA6-B732-0F606C88E1B2}"/>
              </a:ext>
            </a:extLst>
          </p:cNvPr>
          <p:cNvSpPr/>
          <p:nvPr/>
        </p:nvSpPr>
        <p:spPr>
          <a:xfrm>
            <a:off x="616743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BDEED545-CB0B-4CCD-9A97-16821500B14D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向右箭號 86">
            <a:extLst>
              <a:ext uri="{FF2B5EF4-FFF2-40B4-BE49-F238E27FC236}">
                <a16:creationId xmlns:a16="http://schemas.microsoft.com/office/drawing/2014/main" id="{6E820FC7-0DB6-45FD-B498-2B3C450908BD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6E5723D8-C9A5-4328-9AB2-DA7B5EE8A8DA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80" grpId="0" animBg="1"/>
      <p:bldP spid="80" grpId="1" animBg="1"/>
      <p:bldP spid="81" grpId="0" animBg="1"/>
      <p:bldP spid="82" grpId="0" animBg="1"/>
      <p:bldP spid="82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8" grpId="0" animBg="1"/>
      <p:bldP spid="88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A9131C-F55B-4672-830E-84B8DF1B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E5325B-CD9A-43EC-BC4B-99D04C00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96" name="文字方塊 17">
            <a:extLst>
              <a:ext uri="{FF2B5EF4-FFF2-40B4-BE49-F238E27FC236}">
                <a16:creationId xmlns:a16="http://schemas.microsoft.com/office/drawing/2014/main" id="{65E3DD95-09FB-4384-9E99-9D99D2655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F1BFDA-DA08-424F-9726-FC6675D74235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022DD40-5748-4D97-B15B-3115111FC27C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23453742-CC5D-4073-B09F-9F1F16C54312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8200" name="群組 49">
            <a:extLst>
              <a:ext uri="{FF2B5EF4-FFF2-40B4-BE49-F238E27FC236}">
                <a16:creationId xmlns:a16="http://schemas.microsoft.com/office/drawing/2014/main" id="{3E8F0C4E-D0AC-427B-8931-59DA357BA800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0B47A09-C830-4D8C-AC81-24FA3BEA6BDD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4EB0DCD-3501-4EF7-9DE6-9B28932313E3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7518226-BFBB-46A6-8551-29E0A72B5468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E473C20-2A04-4CB0-80E8-51098356E55F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ED5D03EF-E080-4D05-805F-95EAE361571F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5C05BD58-82D4-46A4-B3C6-C397F34F345B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6A68E2D0-B64E-42E8-AD87-C27885CC6EF7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9AC67B35-65CA-490F-8FF9-3BC21EFAE540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93287021-2FF9-48D9-83AE-BB292132CCA4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80EF5CE-ECEA-4D4D-93B6-9FFA45F200D5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D1AE745D-2CFA-4F93-B2F8-0F9514BFB7C6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61B844FC-0813-4043-81EA-CE1DB5950414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294650F0-236D-4B38-8BB4-B3A8E7108709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D69815FE-8AFA-4C5A-908A-25689BB3E5D5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0A63F7E0-C35E-4098-A78E-F8965FAD589E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C2F9FC38-DB5D-4A49-973C-DBA5946FB60B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B62377DA-A7D0-4D76-AD99-A68287424F31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7FB975D-98A7-4332-A445-2C8D13099D8C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50720DB-48B5-47A9-9AD2-0F0E6713D963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D526443B-1D67-4732-8AA5-0CF7CCD9772F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91207230-9E0E-4296-A33D-76CB3E76291B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7A14DC5-E327-482C-B845-5094D3459203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6155948-AF4E-4AE3-86D5-D5CB17471E41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08ED055B-3688-4D44-9DC7-7609DF216319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72D98D76-5CC4-462D-8587-FF1890EE8CEC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6F317340-CC30-4315-8F15-DB6906ECBC80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7C01E87E-8E8F-428A-84AC-BD75D2782ADA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A41CB31-B5A9-4374-9786-D10DE905C38E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0D0DA079-D0A4-4A36-B11E-FC4614E182E4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88B0AB10-B1F1-4F80-BF60-37452E7F1187}"/>
              </a:ext>
            </a:extLst>
          </p:cNvPr>
          <p:cNvSpPr/>
          <p:nvPr/>
        </p:nvSpPr>
        <p:spPr>
          <a:xfrm>
            <a:off x="566737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609DA985-ADCA-4FBC-9CF1-B771DF0ED92D}"/>
              </a:ext>
            </a:extLst>
          </p:cNvPr>
          <p:cNvSpPr/>
          <p:nvPr/>
        </p:nvSpPr>
        <p:spPr>
          <a:xfrm>
            <a:off x="616743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CE468E0-53B3-45B9-81D3-2B836D8F045B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A998EC8-EB57-437C-B61F-B925B399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737378C1-787E-44D3-86A3-ED7EF9CD41A6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F6722B3-A054-4A96-8F19-3074AF1F4E0A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921FEA5C-9156-45D4-84DD-AF88A96C8907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1" name="向右箭號 90">
            <a:extLst>
              <a:ext uri="{FF2B5EF4-FFF2-40B4-BE49-F238E27FC236}">
                <a16:creationId xmlns:a16="http://schemas.microsoft.com/office/drawing/2014/main" id="{E654C4F4-21A2-495F-BE66-AD47BF111103}"/>
              </a:ext>
            </a:extLst>
          </p:cNvPr>
          <p:cNvSpPr/>
          <p:nvPr/>
        </p:nvSpPr>
        <p:spPr>
          <a:xfrm>
            <a:off x="5524496" y="592933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49" grpId="0" animBg="1"/>
      <p:bldP spid="49" grpId="1" animBg="1"/>
      <p:bldP spid="50" grpId="0"/>
      <p:bldP spid="52" grpId="0" animBg="1"/>
      <p:bldP spid="52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FB4A7B92-19E5-4D0C-9196-43FFCA6B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C4A87-1DE4-41CA-8A1C-0BDF3382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20" name="文字方塊 17">
            <a:extLst>
              <a:ext uri="{FF2B5EF4-FFF2-40B4-BE49-F238E27FC236}">
                <a16:creationId xmlns:a16="http://schemas.microsoft.com/office/drawing/2014/main" id="{0EC195E5-84AB-4A05-80FD-71A2DB6E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EB24030-29A3-4C03-BF2B-62F0E59A25D6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311D13F-D105-417D-BFD0-77E66B60D5F3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5667EE1-45A0-4F32-A88C-05BC8BBA54A1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9224" name="群組 49">
            <a:extLst>
              <a:ext uri="{FF2B5EF4-FFF2-40B4-BE49-F238E27FC236}">
                <a16:creationId xmlns:a16="http://schemas.microsoft.com/office/drawing/2014/main" id="{563B1E3E-FFF1-4289-8464-7694F9577096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96881FB-7EEC-40A5-8E5A-49ADB4C1FBB6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4603EE84-8C39-4D81-85D7-019C83B6FDCF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206CCBC8-BD06-42D1-A9E2-71A7DF64F8D6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341C31C9-F5FA-4EE8-B741-B993A1CBAC7C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5A5DF474-48BF-43F8-92B2-03D54383852A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B82E527-A3A0-4B2F-82BC-EBE1482E2CFE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C34755F3-1826-4753-957D-832CA431F8E6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2D4A248A-57B9-4366-A185-3EC62BD01AA3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32357857-A2F9-4227-97DD-641AF740E555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76D0E467-F3D5-48C2-A04C-1C990D899F68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9BE6432B-8C02-45B9-9171-BD74FB87436F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718D099-2A69-482A-9422-00D9D7CB98E2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F464B50B-E90D-4A3A-B1EB-DCB23B37AD32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301994B5-AD13-4922-AB8D-33D2C02B04A1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2C019F2A-D8DF-49A8-AD1E-B54B85F151C9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145EDEA-85CF-4AFA-B6E6-8614A7803E97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33292671-DFC4-42FE-89CC-FB432CA133EA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72A6421-FD88-470D-82F0-E8C8875774E0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3F6056E9-36DE-4256-B089-2C5AEDC04A03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F655784D-B42E-4163-B974-0D4B76E0D52F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3B7E44CE-2366-4CCA-8E1C-11D91AA787E9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ACD4834-AF8E-40FC-8A0C-DF19E9F095E9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72B96444-0FEB-4605-B5ED-39DE613A9400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63D91E85-CC88-4E13-9365-F5C09D398554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14D490E-A6A4-48FE-89E8-ED5B1E55EA1A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80F83602-28E6-4273-894B-9602095B39AA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299154D4-3864-42FF-BA0D-F9A73AA957EE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D5A3EB2-6B27-42C4-B2C5-B5914DF50232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1" name="橢圓 80">
            <a:extLst>
              <a:ext uri="{FF2B5EF4-FFF2-40B4-BE49-F238E27FC236}">
                <a16:creationId xmlns:a16="http://schemas.microsoft.com/office/drawing/2014/main" id="{D2F89A7E-9413-4920-903E-3B90C558CB45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BA4F5A47-62AB-4759-B0A6-D8CE18B66124}"/>
              </a:ext>
            </a:extLst>
          </p:cNvPr>
          <p:cNvSpPr/>
          <p:nvPr/>
        </p:nvSpPr>
        <p:spPr>
          <a:xfrm>
            <a:off x="638175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29" name="文字方塊 49">
            <a:extLst>
              <a:ext uri="{FF2B5EF4-FFF2-40B4-BE49-F238E27FC236}">
                <a16:creationId xmlns:a16="http://schemas.microsoft.com/office/drawing/2014/main" id="{F79AA716-BC3E-4622-A8F4-DD166013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C64578F-B61E-42BA-9E33-FC48CF5B52F2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691A8F1-32E1-45DA-A978-08FCCAA4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698B1EC1-4374-4D10-8D65-5AF580907A68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F8B73957-2E16-4029-A063-34EC67D8063F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B12EFCF2-95A4-4077-A0ED-B5DF6205E966}"/>
              </a:ext>
            </a:extLst>
          </p:cNvPr>
          <p:cNvSpPr/>
          <p:nvPr/>
        </p:nvSpPr>
        <p:spPr>
          <a:xfrm>
            <a:off x="709613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9A591060-325A-48D6-80C7-58AD0B27D6A0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B7A2B553-86F7-4A09-9A51-61EA0AEB6EE2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54966D75-C28A-48A8-B3AF-B24C0059069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4DA447E6-10F3-4B59-AD60-E1C94A7796F3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4" name="向右箭號 93">
            <a:extLst>
              <a:ext uri="{FF2B5EF4-FFF2-40B4-BE49-F238E27FC236}">
                <a16:creationId xmlns:a16="http://schemas.microsoft.com/office/drawing/2014/main" id="{1327DE34-65A7-4FBE-BF2B-F94B9C71D2BE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46" grpId="0" animBg="1"/>
      <p:bldP spid="46" grpId="1" animBg="1"/>
      <p:bldP spid="48" grpId="0"/>
      <p:bldP spid="80" grpId="0" animBg="1"/>
      <p:bldP spid="82" grpId="0" animBg="1"/>
      <p:bldP spid="82" grpId="1" animBg="1"/>
      <p:bldP spid="87" grpId="0" animBg="1"/>
      <p:bldP spid="87" grpId="1" animBg="1"/>
      <p:bldP spid="88" grpId="0" animBg="1"/>
      <p:bldP spid="92" grpId="0" animBg="1"/>
      <p:bldP spid="92" grpId="1" animBg="1"/>
      <p:bldP spid="93" grpId="0" animBg="1"/>
      <p:bldP spid="93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D656244A-D67C-4BBD-AF0F-35C099FA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FA9F9-41CA-4EB1-9708-D90E9E20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44" name="文字方塊 17">
            <a:extLst>
              <a:ext uri="{FF2B5EF4-FFF2-40B4-BE49-F238E27FC236}">
                <a16:creationId xmlns:a16="http://schemas.microsoft.com/office/drawing/2014/main" id="{414AB439-ED9C-4009-86A1-A508428E1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36D7E49-807F-4DFB-972A-A00600E9F774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0515420-63CD-4128-812D-D98AA018E2D4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EBD7DB0-D39C-42BF-B477-CC7B9506DEDB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0248" name="群組 49">
            <a:extLst>
              <a:ext uri="{FF2B5EF4-FFF2-40B4-BE49-F238E27FC236}">
                <a16:creationId xmlns:a16="http://schemas.microsoft.com/office/drawing/2014/main" id="{BAA10837-5404-489A-92A6-0B0BB0F001C0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4D98017-EAA2-4DF0-875C-387BB6E9BF90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48559CA7-AD6E-4602-8EC7-DB8828638CD1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61A98AEA-34D0-491F-AE6F-2A62F1BD1B7C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A41CAB-4DC3-487B-99CD-DC8E5A6CEBB0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D084DA4-65CE-4E77-98EE-5CD1C3D7CA6C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3D781E6-82D2-46A4-8831-38EF2A243125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A47776C5-515E-413A-9434-ED8084D50668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1BE5BB71-2D74-49B8-B6F8-5A3F138F0B5B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E84D320-261E-4A5B-B6AA-8229D8458D39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7DB8FF38-A131-4544-BFE1-2D5537A18843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1FB76F9-8553-410A-91C8-E1F295C1C2AC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5B00313-A8F8-4F3A-8FB1-EDF27535CEC0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C4D898B-E21F-44AC-B95F-2F71718D17FA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A7C523B6-5E39-468C-B923-9B707C9390C3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0107A1D1-6125-4FB6-99C4-EFD33101DA0F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6C27A9E4-9255-4063-806C-D40C3ED191AB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CDDE1AB-5095-4ACB-B0A9-6523F3A0634E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3132259-7773-4BA6-B031-C43130C55CB5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EA018E24-C416-401A-B64D-9A62A77FC720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A85FA2CA-A05F-4BFB-99FE-EBD3FB9A0168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780F6AF6-EA3A-4ADD-AD84-E0B2412882BC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7E0D15D-04D5-4D9F-B915-3BBF848C9254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BC7523B8-34EA-4420-AD59-81B9F2C2D56A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4FA9832D-66CB-457D-AC9C-DDD50E70FC7E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294A26AC-A407-4AAA-B6D4-18A2A0E2528E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2830E0EE-1021-4945-8F68-24C3F53A314E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2DA10998-82E8-401D-9F93-21FD1F2D0CE6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B235E318-5585-4778-BBA6-EE41995AE737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249" name="文字方塊 49">
            <a:extLst>
              <a:ext uri="{FF2B5EF4-FFF2-40B4-BE49-F238E27FC236}">
                <a16:creationId xmlns:a16="http://schemas.microsoft.com/office/drawing/2014/main" id="{7C7CD43D-D919-4562-8E1E-BEABAD1C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50" name="文字方塊 47">
            <a:extLst>
              <a:ext uri="{FF2B5EF4-FFF2-40B4-BE49-F238E27FC236}">
                <a16:creationId xmlns:a16="http://schemas.microsoft.com/office/drawing/2014/main" id="{F4546632-75B6-4F6D-92A8-7D2ECAAE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306A1D61-A692-4121-9377-B27F1C647395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EF95BAC5-12B3-4E8F-B4F9-959EE63ED8C1}"/>
              </a:ext>
            </a:extLst>
          </p:cNvPr>
          <p:cNvSpPr/>
          <p:nvPr/>
        </p:nvSpPr>
        <p:spPr>
          <a:xfrm>
            <a:off x="7096132" y="521495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44D2A08-1923-4F5E-8C3A-4D23FB2FD3DA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FE519C4A-0397-4930-AD9A-D9EA49B9C561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8A810629-267E-4798-97B2-3E230522D122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6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5B1AE42D-BF7E-4218-AC8E-1F81DBD45FB4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F5A1EC5-3FAF-4B0F-A5FD-10459A90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CF3FFE6C-0A70-45AE-B07C-F30873C18D9A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9" name="向右箭號 88">
            <a:extLst>
              <a:ext uri="{FF2B5EF4-FFF2-40B4-BE49-F238E27FC236}">
                <a16:creationId xmlns:a16="http://schemas.microsoft.com/office/drawing/2014/main" id="{233DD67A-E041-4595-B89F-0E47E429D7CA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2" grpId="0" animBg="1"/>
      <p:bldP spid="92" grpId="1" animBg="1"/>
      <p:bldP spid="93" grpId="0" animBg="1"/>
      <p:bldP spid="93" grpId="1" animBg="1"/>
      <p:bldP spid="52" grpId="0" animBg="1"/>
      <p:bldP spid="52" grpId="1" animBg="1"/>
      <p:bldP spid="85" grpId="0"/>
      <p:bldP spid="86" grpId="0" animBg="1"/>
      <p:bldP spid="86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4BF1CF45-109D-45C2-9089-E972942B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777742-6B8C-45F8-8946-1893A579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68" name="文字方塊 17">
            <a:extLst>
              <a:ext uri="{FF2B5EF4-FFF2-40B4-BE49-F238E27FC236}">
                <a16:creationId xmlns:a16="http://schemas.microsoft.com/office/drawing/2014/main" id="{EB5FF862-C901-4450-AECF-AEE3C704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EE32A58-14BB-46AC-9167-92DBB35BD49A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68D78B0-59EA-4995-AB5E-040D34FA61D9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CE994D9B-1FF3-469B-908E-2A0956D4424A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1272" name="群組 49">
            <a:extLst>
              <a:ext uri="{FF2B5EF4-FFF2-40B4-BE49-F238E27FC236}">
                <a16:creationId xmlns:a16="http://schemas.microsoft.com/office/drawing/2014/main" id="{9FEB977E-0CB9-42C0-80BD-76D36DC0D9FA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C89DF8E5-E72F-4CBB-BF70-F833842EB4B9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60635B4-CC6C-4A71-8D73-F1699793F877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0D8DE5D0-A261-4C6F-A790-1B40A9CFA811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3A1BE82-D84D-40FE-87EC-D92325819DA5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088B7E1-D585-4600-83C7-4D433A97625D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2073EDB9-FF93-40BC-95E7-62E07E17615B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300D28E-9C2D-4382-A12A-FC779DA8BCEE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D9DDF64-D8C1-4A83-BDBE-D3C4B6820422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49A917D8-D7B1-4CE9-8CF6-0124D87B5090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0FF3E83C-4492-42BC-B730-1F65F0871549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2A2F14B-D35E-453C-9C87-52DD439F8516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127F411C-469A-4514-BE34-9517C4141A52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326A8F5-202E-40EA-862C-C696D1469CAA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EDD602E4-48AB-4F85-B099-F4848F5C9FC4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12EDE6BF-B795-49CE-8E41-2ACDDDE7FE67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E182E893-91FD-45CB-81AA-3B2F647AC5EF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229FF19D-8033-4679-824C-8011A9C44292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2D34057-0E8B-43E0-8987-1D0864E382A3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F45378FF-FF7D-4E86-8AE1-0C3459D20DF7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3A4FA1FB-E531-4610-AC6F-DD34BE3F028D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8F35B60E-2F53-412F-86A1-0D1882065865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F4CFFDB-6D34-457B-BE7E-4D762B1F7408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6B9D0CB-8C8C-4949-BFBF-B11317B7E45D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36248298-C0E3-436E-BB9B-1953412222B4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6676E72D-B6D7-450C-8F51-558D6DBD55A3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C36363DD-C0D5-40C9-BDFA-C558554D0137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FC4D5E38-3DA9-4D06-8DA9-02005982602B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E196955C-B59A-4E4B-A739-63D61297C74D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273" name="文字方塊 49">
            <a:extLst>
              <a:ext uri="{FF2B5EF4-FFF2-40B4-BE49-F238E27FC236}">
                <a16:creationId xmlns:a16="http://schemas.microsoft.com/office/drawing/2014/main" id="{6CDE5A5B-E967-43D6-BF40-EE7086F7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74" name="文字方塊 47">
            <a:extLst>
              <a:ext uri="{FF2B5EF4-FFF2-40B4-BE49-F238E27FC236}">
                <a16:creationId xmlns:a16="http://schemas.microsoft.com/office/drawing/2014/main" id="{36D304E5-A7FC-45BD-8559-EDABE79B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75" name="文字方塊 84">
            <a:extLst>
              <a:ext uri="{FF2B5EF4-FFF2-40B4-BE49-F238E27FC236}">
                <a16:creationId xmlns:a16="http://schemas.microsoft.com/office/drawing/2014/main" id="{9B517B90-C570-4BCE-85E9-13B6E27B9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向右箭號 88">
            <a:extLst>
              <a:ext uri="{FF2B5EF4-FFF2-40B4-BE49-F238E27FC236}">
                <a16:creationId xmlns:a16="http://schemas.microsoft.com/office/drawing/2014/main" id="{28D06E2F-BD0C-4E2D-8E2A-1F6924C39292}"/>
              </a:ext>
            </a:extLst>
          </p:cNvPr>
          <p:cNvSpPr/>
          <p:nvPr/>
        </p:nvSpPr>
        <p:spPr>
          <a:xfrm>
            <a:off x="638175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向右箭號 80">
            <a:extLst>
              <a:ext uri="{FF2B5EF4-FFF2-40B4-BE49-F238E27FC236}">
                <a16:creationId xmlns:a16="http://schemas.microsoft.com/office/drawing/2014/main" id="{1356DA2A-88E2-41E4-85BB-D7999ED028F2}"/>
              </a:ext>
            </a:extLst>
          </p:cNvPr>
          <p:cNvSpPr/>
          <p:nvPr/>
        </p:nvSpPr>
        <p:spPr>
          <a:xfrm>
            <a:off x="709613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4EF6FFFD-AD30-4C87-ACB4-85E1B5E5311F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7E15A981-8A2C-417B-B019-C88430EDBBF8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79736C0-C16A-48E2-8C92-C6E01887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27DE42C1-D636-4FA7-B0AA-765A9349166B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5" name="向右箭號 94">
            <a:extLst>
              <a:ext uri="{FF2B5EF4-FFF2-40B4-BE49-F238E27FC236}">
                <a16:creationId xmlns:a16="http://schemas.microsoft.com/office/drawing/2014/main" id="{9786043F-9AB0-4A6C-9CE9-BAF13EFB73EA}"/>
              </a:ext>
            </a:extLst>
          </p:cNvPr>
          <p:cNvSpPr/>
          <p:nvPr/>
        </p:nvSpPr>
        <p:spPr>
          <a:xfrm>
            <a:off x="781051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B1731F33-14AD-4A3C-9EE4-05C0BDF60D50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A7030DF-422B-4EDC-A197-990E8F8FF3BB}"/>
              </a:ext>
            </a:extLst>
          </p:cNvPr>
          <p:cNvSpPr/>
          <p:nvPr/>
        </p:nvSpPr>
        <p:spPr>
          <a:xfrm>
            <a:off x="588168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83" grpId="0" animBg="1"/>
      <p:bldP spid="83" grpId="1" animBg="1"/>
      <p:bldP spid="90" grpId="0" animBg="1"/>
      <p:bldP spid="91" grpId="0"/>
      <p:bldP spid="94" grpId="0" animBg="1"/>
      <p:bldP spid="94" grpId="1" animBg="1"/>
      <p:bldP spid="96" grpId="0" animBg="1"/>
      <p:bldP spid="96" grpId="1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651757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6A97B6A8-3402-4026-BAF8-21B6D319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Traversals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88573-ECF8-4CFE-A6EA-D5BF31ED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92" name="文字方塊 17">
            <a:extLst>
              <a:ext uri="{FF2B5EF4-FFF2-40B4-BE49-F238E27FC236}">
                <a16:creationId xmlns:a16="http://schemas.microsoft.com/office/drawing/2014/main" id="{296559DC-8C58-4993-9293-C45D0947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6D4BA9-993D-4A8C-89C3-56EB0C6D572D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44DD7EB-97ED-4D4F-800C-6D6C5092BB66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2295" name="群組 49">
            <a:extLst>
              <a:ext uri="{FF2B5EF4-FFF2-40B4-BE49-F238E27FC236}">
                <a16:creationId xmlns:a16="http://schemas.microsoft.com/office/drawing/2014/main" id="{DCCB2A4B-99D0-4546-8074-5FE69AFCC62D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7D9E9D55-B782-4E0B-8F9C-5CF54F530FA7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E874FA65-6CFB-4438-A0EC-626F395DBDA1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B87901E-9148-463B-AC6C-70D272F84457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241A7518-6ABA-49EB-9095-0745438980CD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067BB0E9-4A9F-40A5-9C61-5AE3194728EC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00468B8-C251-4A62-8A84-A7A0B6CB24F9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F2F58C2C-D390-4574-8551-4E58757038C3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4E977CD7-E546-4DAD-BAEA-0B0429B681F0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896E6C2E-1D73-4AD0-B641-78EF4155AD4A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B1067EF8-745F-40A2-9DF7-3D4385D85817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366F40E8-B137-4072-A132-DD2F4A660FD1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0684A361-B001-45F6-BC4B-ED3ECFDF58FA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4C31D74C-A677-488D-963E-57105CECC27F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A930125F-2045-4166-BA1B-880EF5F4410C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FE8AC9A-A0B3-41F4-96ED-432172B570F9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E667BFE-7245-44AC-B026-FA7F3EA3B5CA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2BFF0B9-DA12-44BC-ABF2-7D2B7E89233B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1F75609-01F4-4E0A-B5F4-D71A721E6A45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04C8839-0EB5-4165-AF33-349F3295F7C8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A65B7E34-861F-4688-9F5D-671711579A16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F82B6027-BCBB-4395-8D29-04343BE05703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74D2EBEF-705B-4C79-AEE6-45CBCBEEE0A3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89C6098C-9AED-40E2-BFC8-E01703403F2B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263A4AF5-B6B2-428A-936F-17FEA8A23CFE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663E0271-AE5A-4152-B51F-49079B67F977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8679A831-B69F-4240-A37B-B43980D57C81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8329EF3A-44CE-449C-8463-85BC4B519597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0D3DFFD-923D-498C-B16A-06CC0259506D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96" name="文字方塊 49">
            <a:extLst>
              <a:ext uri="{FF2B5EF4-FFF2-40B4-BE49-F238E27FC236}">
                <a16:creationId xmlns:a16="http://schemas.microsoft.com/office/drawing/2014/main" id="{88DF186F-E927-4CA7-A872-9BABB404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297" name="文字方塊 47">
            <a:extLst>
              <a:ext uri="{FF2B5EF4-FFF2-40B4-BE49-F238E27FC236}">
                <a16:creationId xmlns:a16="http://schemas.microsoft.com/office/drawing/2014/main" id="{D5253375-4867-4863-92C0-978E293DE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298" name="文字方塊 84">
            <a:extLst>
              <a:ext uri="{FF2B5EF4-FFF2-40B4-BE49-F238E27FC236}">
                <a16:creationId xmlns:a16="http://schemas.microsoft.com/office/drawing/2014/main" id="{FA1BE6EE-B3BB-495E-A457-B6B23F853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C22CE45E-B2EB-4A6F-B976-F0AB9ABD01FD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300" name="文字方塊 90">
            <a:extLst>
              <a:ext uri="{FF2B5EF4-FFF2-40B4-BE49-F238E27FC236}">
                <a16:creationId xmlns:a16="http://schemas.microsoft.com/office/drawing/2014/main" id="{3C1EB37E-B0A0-4A36-9600-1872F3E1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向右箭號 94">
            <a:extLst>
              <a:ext uri="{FF2B5EF4-FFF2-40B4-BE49-F238E27FC236}">
                <a16:creationId xmlns:a16="http://schemas.microsoft.com/office/drawing/2014/main" id="{7C7FD79F-6F8A-4A18-AB52-332C22EE9B4D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24BC5EB2-2CA8-409E-9A27-AD6CB99880E7}"/>
              </a:ext>
            </a:extLst>
          </p:cNvPr>
          <p:cNvSpPr/>
          <p:nvPr/>
        </p:nvSpPr>
        <p:spPr>
          <a:xfrm>
            <a:off x="5595938" y="357187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A6793C83-B4E5-47B4-95E9-67758CC65016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59506F45-F3DC-44BC-A09C-A6CA19F5114E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5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936B6AD3-B586-490B-AC1C-457FC8DD534C}"/>
              </a:ext>
            </a:extLst>
          </p:cNvPr>
          <p:cNvSpPr/>
          <p:nvPr/>
        </p:nvSpPr>
        <p:spPr>
          <a:xfrm>
            <a:off x="781051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EB018C57-FD62-488F-806E-2B0821750B37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DA15704-708A-4A40-B248-8673F13B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06ECC949-C4F4-4944-B318-5A571E9BEF78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52" grpId="0" animBg="1"/>
      <p:bldP spid="52" grpId="1" animBg="1"/>
      <p:bldP spid="52" grpId="2" animBg="1"/>
      <p:bldP spid="52" grpId="3" animBg="1"/>
      <p:bldP spid="82" grpId="0" animBg="1"/>
      <p:bldP spid="82" grpId="1" animBg="1"/>
      <p:bldP spid="82" grpId="2" animBg="1"/>
      <p:bldP spid="82" grpId="3" animBg="1"/>
      <p:bldP spid="86" grpId="0" animBg="1"/>
      <p:bldP spid="86" grpId="1" animBg="1"/>
      <p:bldP spid="87" grpId="0"/>
      <p:bldP spid="8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733A4080-57DD-43B3-8EEE-3980266C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1747A-3C17-4387-840E-DDFCEE0E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6" name="文字方塊 17">
            <a:extLst>
              <a:ext uri="{FF2B5EF4-FFF2-40B4-BE49-F238E27FC236}">
                <a16:creationId xmlns:a16="http://schemas.microsoft.com/office/drawing/2014/main" id="{894B915E-88E8-4271-BF0A-012880E8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C9B2435-BD2F-4492-8735-E960008E78C8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CED8DD4-D601-4BFE-B493-39A24FB43B78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3319" name="群組 49">
            <a:extLst>
              <a:ext uri="{FF2B5EF4-FFF2-40B4-BE49-F238E27FC236}">
                <a16:creationId xmlns:a16="http://schemas.microsoft.com/office/drawing/2014/main" id="{BF18587E-B481-4A0D-A659-81BD4D50025C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B18DED8-6624-440A-A626-D5AD87368C25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854EDDA-727B-45BA-A564-CD1A491095B8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0849B50-A5AA-4292-9751-B944D8AFADEF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198AD8C-ACC0-49CB-B82C-4FBD8AFBF6A2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87D5B941-1D6C-4A04-884B-C6C155733EAB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16C9985E-63EB-4199-AAC6-241C5CB9C973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92818E6A-0217-4325-B232-8B82DF1A734C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D25D9B32-E993-4398-8455-73CBB8D580CC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2C266BEE-612F-4D01-8D54-6E0CE54C6D60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291739D9-E95F-4BEA-B6EB-5110C34B998D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B72DE7D1-E451-47D6-B184-E695EA0ECF67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4C3794DD-90F1-4BC8-B7A8-753E5FB3CE85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420534F9-3697-48DF-B2B0-623171BB3EF0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61EB3B4-F20E-4B79-A96F-78A92C4EC4D3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5B0E2A2C-AD48-43E2-B22F-8B0531BF9907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C8598DD-3D17-4338-934C-A2740C9D980E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6AC77339-5341-47E1-8C06-EF41FFB28AB8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90343E6-5482-4F52-84FA-2592F77486D9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D25F7ECD-0A56-4485-BDFA-E0D17E5A0117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14137722-5321-4EE3-A316-83A28A945696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8E3B7540-BF06-41D3-831A-D8EB77C5168E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40400448-0408-48FE-8635-FB071BD6901A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C9719E89-4ED1-40F2-9ECC-24E25C943996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93185B7-8CF2-4791-9F72-7C56D8A0794A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01F8BFE1-895A-4398-8E70-76E42632B693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E1B9ABAA-CC51-49D1-881F-17F63F3F5E25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527CE784-45D9-4937-9C5D-4523B30E4681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7D235924-E46C-437F-BC78-3EFF03B3AAE5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320" name="文字方塊 49">
            <a:extLst>
              <a:ext uri="{FF2B5EF4-FFF2-40B4-BE49-F238E27FC236}">
                <a16:creationId xmlns:a16="http://schemas.microsoft.com/office/drawing/2014/main" id="{8DE1D92F-A776-4C85-AFD8-630CE90B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321" name="文字方塊 47">
            <a:extLst>
              <a:ext uri="{FF2B5EF4-FFF2-40B4-BE49-F238E27FC236}">
                <a16:creationId xmlns:a16="http://schemas.microsoft.com/office/drawing/2014/main" id="{E3E01C5F-4212-4EC5-ABE0-6799010D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322" name="文字方塊 84">
            <a:extLst>
              <a:ext uri="{FF2B5EF4-FFF2-40B4-BE49-F238E27FC236}">
                <a16:creationId xmlns:a16="http://schemas.microsoft.com/office/drawing/2014/main" id="{C0DFC32E-8865-4781-97A9-E6D0FA65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1E608BCD-5244-40BD-91EF-62E884122774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324" name="文字方塊 90">
            <a:extLst>
              <a:ext uri="{FF2B5EF4-FFF2-40B4-BE49-F238E27FC236}">
                <a16:creationId xmlns:a16="http://schemas.microsoft.com/office/drawing/2014/main" id="{BCD9986F-0C4E-4611-869C-01A3C26B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EF0AFC4F-4565-435E-A4B0-C8ECE0C86E02}"/>
              </a:ext>
            </a:extLst>
          </p:cNvPr>
          <p:cNvSpPr/>
          <p:nvPr/>
        </p:nvSpPr>
        <p:spPr>
          <a:xfrm>
            <a:off x="7810512" y="450057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3328" name="文字方塊 86">
            <a:extLst>
              <a:ext uri="{FF2B5EF4-FFF2-40B4-BE49-F238E27FC236}">
                <a16:creationId xmlns:a16="http://schemas.microsoft.com/office/drawing/2014/main" id="{79CCE47C-2423-4194-9FC7-8B9AF05B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55BB3C1E-940D-4F92-B479-9BC2D8C115D3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41A7EC2E-BC17-46E7-AFB8-1188333E82EC}"/>
              </a:ext>
            </a:extLst>
          </p:cNvPr>
          <p:cNvSpPr/>
          <p:nvPr/>
        </p:nvSpPr>
        <p:spPr>
          <a:xfrm>
            <a:off x="709613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FDB7CF64-40DE-4A73-AE54-C21E78C6CF29}"/>
              </a:ext>
            </a:extLst>
          </p:cNvPr>
          <p:cNvSpPr/>
          <p:nvPr/>
        </p:nvSpPr>
        <p:spPr>
          <a:xfrm>
            <a:off x="781051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6DC03574-8B80-40C7-8ACE-82D13A6644D6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DE125E4-515C-4957-B3C3-BAB919A3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07F374C2-812B-4CAE-B84A-F5479360356B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0" grpId="0" animBg="1"/>
      <p:bldP spid="88" grpId="0" animBg="1"/>
      <p:bldP spid="81" grpId="0" animBg="1"/>
      <p:bldP spid="81" grpId="1" animBg="1"/>
      <p:bldP spid="83" grpId="0"/>
      <p:bldP spid="8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D4C935D2-7DD5-4A4C-A8EF-2A8875D4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5CCA0-B4CF-4AB6-AC58-5BAE97C2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40" name="文字方塊 17">
            <a:extLst>
              <a:ext uri="{FF2B5EF4-FFF2-40B4-BE49-F238E27FC236}">
                <a16:creationId xmlns:a16="http://schemas.microsoft.com/office/drawing/2014/main" id="{C76C5E06-7A1D-4F5C-B489-60D36D87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6A1A4EA-5DDA-4E60-A43B-74604A2A4FA5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4342" name="群組 49">
            <a:extLst>
              <a:ext uri="{FF2B5EF4-FFF2-40B4-BE49-F238E27FC236}">
                <a16:creationId xmlns:a16="http://schemas.microsoft.com/office/drawing/2014/main" id="{7A1D0990-DA2D-4798-B7A2-228C3462B114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A63C2E4B-5713-4E40-B035-32AF1D7D7D5E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A6DF3ACE-CC19-46E0-89CB-FCF0278563D3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12D0B8B0-A211-4A6C-B135-9E4395970E6C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F3E6089-F522-4B86-A770-400A407C1CC9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2B5A9152-AE66-46B9-9FAA-50835E20B74B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C2457610-207A-446A-8176-D40B1D382CA6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6CBE577-C301-486E-BFC8-14DFDCAC79FF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A8F2E18E-A7D7-455B-9402-8E6713A19FDE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1E28654A-94B1-418F-95C8-33354C74E3D0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E31CA5B9-5649-416D-B149-0AFC6F9671AB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C1B647BD-A440-45E0-BE37-DFFD55CDD311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DA3BD394-9E8A-48C4-A7B9-5574DAD6B5FB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386411A-F5EC-4901-9DD2-A843798DCC43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A31D9B25-FD48-466C-B29C-B4F458A707DC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CE61AB7D-5802-4C2D-BCA4-967F88574FC8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3BF17E3-6531-44F8-AF6D-42DE3BB39F13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4BABD95-B429-4C1D-AD13-0A192D58D8B2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37E118B-9AB6-497C-A3D0-07B358277CD7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D309657B-D8D6-4089-80BD-6F1A9B99EDB4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0E47500E-83CD-48F0-B772-12EF36BADA2D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1CCDEC8F-1436-42D3-A71D-ED1CC11AAF26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D2D763C-D276-4151-9756-B69E48B5471D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87468074-6003-45B0-8D5F-F34C3D907B3D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79757B5A-352A-47ED-BF74-D3A2BC75ECD8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6F8D3A22-6F76-4A07-8534-BAB716EE32C9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3BD98E68-D011-4C9B-B124-98464C321700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35000765-6E5D-487F-8EC7-E13A8501B8B7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8174A69-2777-470D-95A5-DFC40E073868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343" name="文字方塊 49">
            <a:extLst>
              <a:ext uri="{FF2B5EF4-FFF2-40B4-BE49-F238E27FC236}">
                <a16:creationId xmlns:a16="http://schemas.microsoft.com/office/drawing/2014/main" id="{94B3536E-4BE7-40DD-A177-183D141A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4" name="文字方塊 47">
            <a:extLst>
              <a:ext uri="{FF2B5EF4-FFF2-40B4-BE49-F238E27FC236}">
                <a16:creationId xmlns:a16="http://schemas.microsoft.com/office/drawing/2014/main" id="{23A5B39B-B4FC-4B59-B259-4E04C22C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5" name="文字方塊 84">
            <a:extLst>
              <a:ext uri="{FF2B5EF4-FFF2-40B4-BE49-F238E27FC236}">
                <a16:creationId xmlns:a16="http://schemas.microsoft.com/office/drawing/2014/main" id="{36698A44-3C15-4D34-9A6E-03AB0B68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E253DD34-342E-4149-8F3B-A8A2F3F166CF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4347" name="文字方塊 90">
            <a:extLst>
              <a:ext uri="{FF2B5EF4-FFF2-40B4-BE49-F238E27FC236}">
                <a16:creationId xmlns:a16="http://schemas.microsoft.com/office/drawing/2014/main" id="{04CF15E6-CD5E-4005-9BD5-697BA5DAC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348" name="文字方塊 86">
            <a:extLst>
              <a:ext uri="{FF2B5EF4-FFF2-40B4-BE49-F238E27FC236}">
                <a16:creationId xmlns:a16="http://schemas.microsoft.com/office/drawing/2014/main" id="{9DC83B92-EC29-4962-829A-9A92B7C67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3DC565DB-7111-4B09-8A5D-0DC100FF2AC6}"/>
              </a:ext>
            </a:extLst>
          </p:cNvPr>
          <p:cNvSpPr/>
          <p:nvPr/>
        </p:nvSpPr>
        <p:spPr>
          <a:xfrm>
            <a:off x="852489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4352" name="文字方塊 82">
            <a:extLst>
              <a:ext uri="{FF2B5EF4-FFF2-40B4-BE49-F238E27FC236}">
                <a16:creationId xmlns:a16="http://schemas.microsoft.com/office/drawing/2014/main" id="{9C6098BA-AD01-47BB-8E6B-D17E181A4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10654006-D631-45DD-8A92-A55E06194330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3DDFFF62-C9B4-4947-A19A-C428AD719158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A9E5D7AE-503C-4B62-9512-8AA99BDE3C0B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D0908123-CC6C-4DFF-A0A2-8C34FF17CC86}"/>
              </a:ext>
            </a:extLst>
          </p:cNvPr>
          <p:cNvSpPr/>
          <p:nvPr/>
        </p:nvSpPr>
        <p:spPr>
          <a:xfrm>
            <a:off x="5310188" y="357187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向右箭號 92">
            <a:extLst>
              <a:ext uri="{FF2B5EF4-FFF2-40B4-BE49-F238E27FC236}">
                <a16:creationId xmlns:a16="http://schemas.microsoft.com/office/drawing/2014/main" id="{1243B7F4-3062-4D79-9977-F5287503C56C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54EE3BF0-FBEB-4B41-8EBF-D830251C346C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A2B4B7AB-80F9-43F5-94B3-8A7F75383893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37096568-B3FB-4162-9DE4-5C204CE87FB7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5C0B731-A081-4368-A238-692C84A59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ECCA2283-42D2-4954-A9ED-DF5E83D4D452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6" grpId="0" animBg="1"/>
      <p:bldP spid="86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/>
      <p:bldP spid="9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橢圓 94">
            <a:extLst>
              <a:ext uri="{FF2B5EF4-FFF2-40B4-BE49-F238E27FC236}">
                <a16:creationId xmlns:a16="http://schemas.microsoft.com/office/drawing/2014/main" id="{B4656F14-F7C7-4AB0-A97E-E5DA15DF2937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766C5198-9B53-430D-825D-28A2653209A4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5364" name="標題 1">
            <a:extLst>
              <a:ext uri="{FF2B5EF4-FFF2-40B4-BE49-F238E27FC236}">
                <a16:creationId xmlns:a16="http://schemas.microsoft.com/office/drawing/2014/main" id="{B9200D13-E45A-496F-97CC-1B23A690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77C6F-EDD3-4E3A-A48D-CBFFD69B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6" name="文字方塊 17">
            <a:extLst>
              <a:ext uri="{FF2B5EF4-FFF2-40B4-BE49-F238E27FC236}">
                <a16:creationId xmlns:a16="http://schemas.microsoft.com/office/drawing/2014/main" id="{38159CD6-63BC-46B1-8F82-2352D2C78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316BE96-03D6-4B5A-9F81-4C28BA7F6A92}"/>
              </a:ext>
            </a:extLst>
          </p:cNvPr>
          <p:cNvSpPr/>
          <p:nvPr/>
        </p:nvSpPr>
        <p:spPr>
          <a:xfrm>
            <a:off x="5024438" y="357187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pSp>
        <p:nvGrpSpPr>
          <p:cNvPr id="15368" name="群組 49">
            <a:extLst>
              <a:ext uri="{FF2B5EF4-FFF2-40B4-BE49-F238E27FC236}">
                <a16:creationId xmlns:a16="http://schemas.microsoft.com/office/drawing/2014/main" id="{AF145FBD-2B0C-4756-A78D-0B97DBBCE968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128835DF-14D0-4173-AD4A-DF9284602F0C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59FFEF71-3CAA-4330-99CE-2A1154F3DBB5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3C4B4A74-3331-4CFC-8CD7-550E6CC18E69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45B62C7D-1586-41C6-B5A6-6E70193E3D5D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781330C7-61C1-4895-B19C-496EACAD9D38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D580122D-00A7-44FD-B5AC-11473AF3A78B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574F903-D967-4814-91F7-E995C169A1EA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84213DBC-F182-4935-94CD-DB1469F013D1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51FFDCA-6086-404C-AA73-28FD6D9385D8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59DD5835-5896-42B5-BAB1-6477ED755231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F6C5E52-30F8-4FAE-9710-7ACE2C5F546E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B3D8300D-E305-4609-AC31-32C824EA5D65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77CC4EA0-0E4D-4E12-B453-9CFA8E48DAD4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69962EB-EF3D-4218-8082-1EDC7E6BDE4A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AC58D93D-9267-4E26-968F-DC31E70A295E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F50C3D3-9E38-49F7-9B85-A34C0A5214A8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A537E2CF-EB2A-413A-82B8-8F8062B1788E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22725F5-6C67-4BEA-9D4E-CBCD3DF533F6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5FB142A-91BF-4693-B8B5-77A3EE8E5FEE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60F7131B-4DA3-46FB-B98E-9021879ADBE9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A32096F3-75D1-42FC-80E5-53A9678AC2E4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92C2B00F-8D6F-4961-BB8F-BAA0288501A9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11E9C169-FE65-47A2-A77B-A5A92397C9BA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92BDC23-CAB9-47E4-9FA4-D4570BBF1CE9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D018D73E-5186-4642-9D8F-E56AA03CA761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6839F96F-853C-408C-A1D3-1B3DC8F50B15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A3CBF477-1847-4C6F-A252-3827FF16DC4E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F46575D5-6208-41ED-82C6-E7B5D1344E5C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369" name="文字方塊 49">
            <a:extLst>
              <a:ext uri="{FF2B5EF4-FFF2-40B4-BE49-F238E27FC236}">
                <a16:creationId xmlns:a16="http://schemas.microsoft.com/office/drawing/2014/main" id="{56B3D814-A5B0-4050-9E93-35A6F61B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0" name="文字方塊 47">
            <a:extLst>
              <a:ext uri="{FF2B5EF4-FFF2-40B4-BE49-F238E27FC236}">
                <a16:creationId xmlns:a16="http://schemas.microsoft.com/office/drawing/2014/main" id="{FD4A0CAF-947A-45B0-81FD-72B2FAF8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1" name="文字方塊 84">
            <a:extLst>
              <a:ext uri="{FF2B5EF4-FFF2-40B4-BE49-F238E27FC236}">
                <a16:creationId xmlns:a16="http://schemas.microsoft.com/office/drawing/2014/main" id="{2C1F7250-83CF-4E6A-A4CA-4E8357F3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2" name="文字方塊 90">
            <a:extLst>
              <a:ext uri="{FF2B5EF4-FFF2-40B4-BE49-F238E27FC236}">
                <a16:creationId xmlns:a16="http://schemas.microsoft.com/office/drawing/2014/main" id="{805C70BE-180B-4567-AC12-2100AF29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3" name="文字方塊 86">
            <a:extLst>
              <a:ext uri="{FF2B5EF4-FFF2-40B4-BE49-F238E27FC236}">
                <a16:creationId xmlns:a16="http://schemas.microsoft.com/office/drawing/2014/main" id="{4A1AF7A5-BA96-4E06-87C3-FD061F4F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374" name="文字方塊 82">
            <a:extLst>
              <a:ext uri="{FF2B5EF4-FFF2-40B4-BE49-F238E27FC236}">
                <a16:creationId xmlns:a16="http://schemas.microsoft.com/office/drawing/2014/main" id="{278DD7C5-771A-4643-AF5F-0442A73B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F0C708A7-99E9-44B8-8102-C95F5C25C328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向右箭號 92">
            <a:extLst>
              <a:ext uri="{FF2B5EF4-FFF2-40B4-BE49-F238E27FC236}">
                <a16:creationId xmlns:a16="http://schemas.microsoft.com/office/drawing/2014/main" id="{519BBC84-6A2B-408C-B318-539647C11393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5379" name="文字方塊 96">
            <a:extLst>
              <a:ext uri="{FF2B5EF4-FFF2-40B4-BE49-F238E27FC236}">
                <a16:creationId xmlns:a16="http://schemas.microsoft.com/office/drawing/2014/main" id="{B9CAAFE7-E8DF-4554-AF4B-E282E6FE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802619AF-5749-4CED-AABC-8EE2C25DBCFD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向右箭號 80">
            <a:extLst>
              <a:ext uri="{FF2B5EF4-FFF2-40B4-BE49-F238E27FC236}">
                <a16:creationId xmlns:a16="http://schemas.microsoft.com/office/drawing/2014/main" id="{99A03872-DC2C-415A-A524-5CCB2BCCB49E}"/>
              </a:ext>
            </a:extLst>
          </p:cNvPr>
          <p:cNvSpPr/>
          <p:nvPr/>
        </p:nvSpPr>
        <p:spPr>
          <a:xfrm>
            <a:off x="8524892" y="378619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F5D15608-93A0-45B3-AB26-3E72585E2950}"/>
              </a:ext>
            </a:extLst>
          </p:cNvPr>
          <p:cNvSpPr/>
          <p:nvPr/>
        </p:nvSpPr>
        <p:spPr>
          <a:xfrm>
            <a:off x="781051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0D5A854A-8F09-46BE-95EE-97B27D29B63D}"/>
              </a:ext>
            </a:extLst>
          </p:cNvPr>
          <p:cNvSpPr/>
          <p:nvPr/>
        </p:nvSpPr>
        <p:spPr>
          <a:xfrm>
            <a:off x="8524892" y="24288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92DD39A0-58AE-43F7-97AD-5EA49F4A94C3}"/>
              </a:ext>
            </a:extLst>
          </p:cNvPr>
          <p:cNvSpPr/>
          <p:nvPr/>
        </p:nvSpPr>
        <p:spPr>
          <a:xfrm>
            <a:off x="5024438" y="3857626"/>
            <a:ext cx="214312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2276684-9B07-4801-A956-7DE348EF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5286375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A4065E3-C4C6-4F64-B2D6-AAE6F57B2A02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4" grpId="0" animBg="1"/>
      <p:bldP spid="94" grpId="1" animBg="1"/>
      <p:bldP spid="35" grpId="0" animBg="1"/>
      <p:bldP spid="89" grpId="0" animBg="1"/>
      <p:bldP spid="98" grpId="0" animBg="1"/>
      <p:bldP spid="99" grpId="0" animBg="1"/>
      <p:bldP spid="99" grpId="1" animBg="1"/>
      <p:bldP spid="100" grpId="0"/>
      <p:bldP spid="10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11618E4D-A872-4431-A855-54D14A5E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A1CEA-B2C5-4DC0-A071-51874CDB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88" name="文字方塊 17">
            <a:extLst>
              <a:ext uri="{FF2B5EF4-FFF2-40B4-BE49-F238E27FC236}">
                <a16:creationId xmlns:a16="http://schemas.microsoft.com/office/drawing/2014/main" id="{98BC7A79-C30F-43F7-B76A-B4D11BF4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6389" name="群組 49">
            <a:extLst>
              <a:ext uri="{FF2B5EF4-FFF2-40B4-BE49-F238E27FC236}">
                <a16:creationId xmlns:a16="http://schemas.microsoft.com/office/drawing/2014/main" id="{DB251537-D8D0-4940-BB1A-92CA8FA5547B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9942AD24-D38B-4D1E-BE06-8069E2029B75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7ED4F1BC-9716-467C-A2B9-57ACF6D7D5FB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91E74940-1525-49F8-82BE-CC9D95629528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7C0A4214-F577-43B1-904C-40C901A481F7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1AF106D8-B990-42A2-A3A2-1225126D6033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33DF9934-531D-4195-AF8E-751D58AD1E26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73C334BA-7ABB-4F2C-8311-B3F0F3E8B245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BF89E1B-9CD6-448A-A782-68DCF29CF171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4B7C4064-57E8-4EF5-8607-068F84E895B6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E9DDD553-A737-4AD1-B876-A9215F7663C1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929C6D3-B632-497F-914E-213086483A6C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114A978E-28AE-4880-873A-568439C2889F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6931D43-F47B-4A58-98D4-13096387BCE7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C38BBBEB-D634-4AEF-825A-739B74FA56BE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DCB1AD30-676F-4ACD-8495-B1A4F19BA0A2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8884F86-BB23-443B-AE96-2265D36C7AD2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BA7BCC9-DF8F-494F-9C59-83541E51A9F7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451D649-2C90-4F37-A074-9B8E161722A8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15B676CA-A662-4E92-AABF-FB0FFA8496A1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5B522E7B-584C-4143-B30F-5A934884276E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F9AC5477-1A73-486E-BA54-1ABF7312E0B5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7CB01584-1D4C-4856-AD93-9058A5AE4FAF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996A2FA4-C79A-4C0F-9640-D117F50F7974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52C10658-A2BF-4218-A44A-F0C8B8AD9830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7A7832B5-83E5-4A88-AF64-EF0E9F329A5D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9EACEF2-2105-412F-BBE5-6F9FF90DF4F6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F94ECCF2-FF96-4C3E-AD8B-3207C66D5165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D64F2093-5441-40EF-A6BD-D95FBC357E70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390" name="文字方塊 49">
            <a:extLst>
              <a:ext uri="{FF2B5EF4-FFF2-40B4-BE49-F238E27FC236}">
                <a16:creationId xmlns:a16="http://schemas.microsoft.com/office/drawing/2014/main" id="{D08F1F74-110E-4A7D-9A84-E7D48146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1" name="文字方塊 47">
            <a:extLst>
              <a:ext uri="{FF2B5EF4-FFF2-40B4-BE49-F238E27FC236}">
                <a16:creationId xmlns:a16="http://schemas.microsoft.com/office/drawing/2014/main" id="{522F2D19-7CCF-44B1-A9BA-D63C178F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2" name="文字方塊 84">
            <a:extLst>
              <a:ext uri="{FF2B5EF4-FFF2-40B4-BE49-F238E27FC236}">
                <a16:creationId xmlns:a16="http://schemas.microsoft.com/office/drawing/2014/main" id="{DBD233E1-768D-4352-9735-E49D79B6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3" name="文字方塊 90">
            <a:extLst>
              <a:ext uri="{FF2B5EF4-FFF2-40B4-BE49-F238E27FC236}">
                <a16:creationId xmlns:a16="http://schemas.microsoft.com/office/drawing/2014/main" id="{1871F9A9-2E9F-472B-BC8A-7AD75AA0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4" name="文字方塊 86">
            <a:extLst>
              <a:ext uri="{FF2B5EF4-FFF2-40B4-BE49-F238E27FC236}">
                <a16:creationId xmlns:a16="http://schemas.microsoft.com/office/drawing/2014/main" id="{22909D12-9AD1-4F1D-8BA6-F55175CF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5" name="文字方塊 82">
            <a:extLst>
              <a:ext uri="{FF2B5EF4-FFF2-40B4-BE49-F238E27FC236}">
                <a16:creationId xmlns:a16="http://schemas.microsoft.com/office/drawing/2014/main" id="{94FCA43B-A735-4F2E-B0A3-BBCEEB5E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396" name="文字方塊 96">
            <a:extLst>
              <a:ext uri="{FF2B5EF4-FFF2-40B4-BE49-F238E27FC236}">
                <a16:creationId xmlns:a16="http://schemas.microsoft.com/office/drawing/2014/main" id="{AE92B9EE-DAC2-4AB8-A244-8782F599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55A203C4-042F-4A77-A89F-669FB25672CF}"/>
              </a:ext>
            </a:extLst>
          </p:cNvPr>
          <p:cNvSpPr/>
          <p:nvPr/>
        </p:nvSpPr>
        <p:spPr>
          <a:xfrm>
            <a:off x="923927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6400" name="文字方塊 99">
            <a:extLst>
              <a:ext uri="{FF2B5EF4-FFF2-40B4-BE49-F238E27FC236}">
                <a16:creationId xmlns:a16="http://schemas.microsoft.com/office/drawing/2014/main" id="{D93D4E45-1960-4076-92C5-756E5A75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5286375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999DD09C-ACC3-449C-83EE-D11BC89403B3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BE8F67A2-24D8-4DDF-81E0-B0AC4DC61801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ABC2176C-3F2F-469A-8265-5B20FAE17F83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004AB441-9309-4C05-8E9A-1F589A379B92}"/>
              </a:ext>
            </a:extLst>
          </p:cNvPr>
          <p:cNvSpPr/>
          <p:nvPr/>
        </p:nvSpPr>
        <p:spPr>
          <a:xfrm>
            <a:off x="4953001" y="35718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999C842F-34A9-4E13-8688-DD77528155C3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13749778-71EE-451F-9B9F-840F6A43ECA6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" name="向右箭號 101">
            <a:extLst>
              <a:ext uri="{FF2B5EF4-FFF2-40B4-BE49-F238E27FC236}">
                <a16:creationId xmlns:a16="http://schemas.microsoft.com/office/drawing/2014/main" id="{E88D2A56-A4CE-43A5-9CA4-FDE73ED62120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C8FEE677-1E57-460C-8306-3A70297B10E2}"/>
              </a:ext>
            </a:extLst>
          </p:cNvPr>
          <p:cNvSpPr/>
          <p:nvPr/>
        </p:nvSpPr>
        <p:spPr>
          <a:xfrm>
            <a:off x="4953001" y="385762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47DB9434-E622-418F-B3F5-82D7DBB6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9" y="52863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BA40E10A-EC2B-4820-A8E3-8330F55C70B6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2" grpId="0" animBg="1"/>
      <p:bldP spid="82" grpId="1" animBg="1"/>
      <p:bldP spid="86" grpId="0" animBg="1"/>
      <p:bldP spid="86" grpId="1" animBg="1"/>
      <p:bldP spid="92" grpId="0" animBg="1"/>
      <p:bldP spid="92" grpId="1" animBg="1"/>
      <p:bldP spid="96" grpId="0" animBg="1"/>
      <p:bldP spid="96" grpId="1" animBg="1"/>
      <p:bldP spid="103" grpId="0" animBg="1"/>
      <p:bldP spid="103" grpId="1" animBg="1"/>
      <p:bldP spid="104" grpId="0"/>
      <p:bldP spid="10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橢圓 95">
            <a:extLst>
              <a:ext uri="{FF2B5EF4-FFF2-40B4-BE49-F238E27FC236}">
                <a16:creationId xmlns:a16="http://schemas.microsoft.com/office/drawing/2014/main" id="{757DBBB7-D6DA-4B5D-BA98-F5A84A7CBF95}"/>
              </a:ext>
            </a:extLst>
          </p:cNvPr>
          <p:cNvSpPr/>
          <p:nvPr/>
        </p:nvSpPr>
        <p:spPr>
          <a:xfrm>
            <a:off x="2952751" y="328612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65079A50-16C8-45C5-B71F-9AEBA84ED073}"/>
              </a:ext>
            </a:extLst>
          </p:cNvPr>
          <p:cNvSpPr/>
          <p:nvPr/>
        </p:nvSpPr>
        <p:spPr>
          <a:xfrm>
            <a:off x="5095876" y="3000376"/>
            <a:ext cx="214313" cy="214313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7412" name="標題 1">
            <a:extLst>
              <a:ext uri="{FF2B5EF4-FFF2-40B4-BE49-F238E27FC236}">
                <a16:creationId xmlns:a16="http://schemas.microsoft.com/office/drawing/2014/main" id="{4CEA26F1-317B-48D0-A790-57F35A71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E494C9-8850-4605-A3DF-3E2EF391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14" name="文字方塊 17">
            <a:extLst>
              <a:ext uri="{FF2B5EF4-FFF2-40B4-BE49-F238E27FC236}">
                <a16:creationId xmlns:a16="http://schemas.microsoft.com/office/drawing/2014/main" id="{4A69C034-9727-4C9D-9AA5-ADFD1C49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9" y="2928938"/>
            <a:ext cx="33432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Void inorder(tree_pointer 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If(ptr){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inorder(ptr-&gt;left_child);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printf(“%d”, ptr-&gt;data);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   inorder(ptr-&gt;right_child);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415" name="群組 49">
            <a:extLst>
              <a:ext uri="{FF2B5EF4-FFF2-40B4-BE49-F238E27FC236}">
                <a16:creationId xmlns:a16="http://schemas.microsoft.com/office/drawing/2014/main" id="{C778B2F4-C2C9-4A35-ACB6-4A3D2A43343F}"/>
              </a:ext>
            </a:extLst>
          </p:cNvPr>
          <p:cNvGrpSpPr>
            <a:grpSpLocks/>
          </p:cNvGrpSpPr>
          <p:nvPr/>
        </p:nvGrpSpPr>
        <p:grpSpPr bwMode="auto">
          <a:xfrm>
            <a:off x="5881689" y="2214564"/>
            <a:ext cx="4643437" cy="4071937"/>
            <a:chOff x="4357686" y="2214554"/>
            <a:chExt cx="4643470" cy="4071966"/>
          </a:xfrm>
        </p:grpSpPr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55AA6D31-FA24-4DBD-AD1E-482642E5612F}"/>
                </a:ext>
              </a:extLst>
            </p:cNvPr>
            <p:cNvSpPr/>
            <p:nvPr/>
          </p:nvSpPr>
          <p:spPr>
            <a:xfrm>
              <a:off x="4500562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60F4E08D-9BA0-4148-8D16-3395124DDE6C}"/>
                </a:ext>
              </a:extLst>
            </p:cNvPr>
            <p:cNvSpPr/>
            <p:nvPr/>
          </p:nvSpPr>
          <p:spPr>
            <a:xfrm>
              <a:off x="5207972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C2174802-FB37-4D43-A055-C36C0431C56B}"/>
                </a:ext>
              </a:extLst>
            </p:cNvPr>
            <p:cNvSpPr/>
            <p:nvPr/>
          </p:nvSpPr>
          <p:spPr>
            <a:xfrm>
              <a:off x="5915383" y="5038456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CB8FCA29-EED5-4590-AE07-77B0E17EA542}"/>
                </a:ext>
              </a:extLst>
            </p:cNvPr>
            <p:cNvSpPr/>
            <p:nvPr/>
          </p:nvSpPr>
          <p:spPr>
            <a:xfrm>
              <a:off x="6622793" y="4332481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ECC2756-B3A9-4BB5-A3E1-BC80C40C5862}"/>
                </a:ext>
              </a:extLst>
            </p:cNvPr>
            <p:cNvSpPr/>
            <p:nvPr/>
          </p:nvSpPr>
          <p:spPr>
            <a:xfrm>
              <a:off x="5915428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A7242EC-9263-4F77-8102-215BD6FDE809}"/>
                </a:ext>
              </a:extLst>
            </p:cNvPr>
            <p:cNvSpPr/>
            <p:nvPr/>
          </p:nvSpPr>
          <p:spPr>
            <a:xfrm>
              <a:off x="7330204" y="3626505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AD5A5BF0-3C6F-4D5E-9C64-9625FCE9CC9C}"/>
                </a:ext>
              </a:extLst>
            </p:cNvPr>
            <p:cNvSpPr/>
            <p:nvPr/>
          </p:nvSpPr>
          <p:spPr>
            <a:xfrm>
              <a:off x="6622839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AAA36336-5E6C-4775-9DBF-9BC4E8288D3F}"/>
                </a:ext>
              </a:extLst>
            </p:cNvPr>
            <p:cNvSpPr/>
            <p:nvPr/>
          </p:nvSpPr>
          <p:spPr>
            <a:xfrm>
              <a:off x="7330249" y="2214554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5811D6B7-0515-476D-BDF5-99FC2C9A6E3E}"/>
                </a:ext>
              </a:extLst>
            </p:cNvPr>
            <p:cNvSpPr/>
            <p:nvPr/>
          </p:nvSpPr>
          <p:spPr>
            <a:xfrm>
              <a:off x="8037614" y="2920530"/>
              <a:ext cx="606352" cy="605122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07554EAB-DBC9-4AC4-8CEB-2CD1727878F4}"/>
                </a:ext>
              </a:extLst>
            </p:cNvPr>
            <p:cNvCxnSpPr>
              <a:stCxn id="59" idx="3"/>
              <a:endCxn id="58" idx="7"/>
            </p:cNvCxnSpPr>
            <p:nvPr/>
          </p:nvCxnSpPr>
          <p:spPr>
            <a:xfrm rot="5400000">
              <a:off x="7140675" y="2730775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80F5176C-6A17-491F-B801-DB86CC4D4E8C}"/>
                </a:ext>
              </a:extLst>
            </p:cNvPr>
            <p:cNvCxnSpPr>
              <a:stCxn id="58" idx="3"/>
              <a:endCxn id="56" idx="7"/>
            </p:cNvCxnSpPr>
            <p:nvPr/>
          </p:nvCxnSpPr>
          <p:spPr>
            <a:xfrm rot="5400000">
              <a:off x="6433265" y="3436751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2162264-2AF2-45F6-9AD6-8A9753B3A0B6}"/>
                </a:ext>
              </a:extLst>
            </p:cNvPr>
            <p:cNvCxnSpPr>
              <a:stCxn id="56" idx="3"/>
              <a:endCxn id="53" idx="7"/>
            </p:cNvCxnSpPr>
            <p:nvPr/>
          </p:nvCxnSpPr>
          <p:spPr>
            <a:xfrm rot="5400000">
              <a:off x="5725831" y="4142704"/>
              <a:ext cx="278089" cy="27870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ECC452BD-D383-458D-B87A-3384D527640E}"/>
                </a:ext>
              </a:extLst>
            </p:cNvPr>
            <p:cNvCxnSpPr>
              <a:stCxn id="53" idx="3"/>
              <a:endCxn id="51" idx="7"/>
            </p:cNvCxnSpPr>
            <p:nvPr/>
          </p:nvCxnSpPr>
          <p:spPr>
            <a:xfrm rot="5400000">
              <a:off x="5018398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FA86BB32-84B9-45E8-80A6-766BDE9A112B}"/>
                </a:ext>
              </a:extLst>
            </p:cNvPr>
            <p:cNvCxnSpPr>
              <a:stCxn id="59" idx="5"/>
              <a:endCxn id="60" idx="1"/>
            </p:cNvCxnSpPr>
            <p:nvPr/>
          </p:nvCxnSpPr>
          <p:spPr>
            <a:xfrm rot="16200000" flipH="1">
              <a:off x="7848063" y="2730798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206072F-1484-4C6B-BB9C-C209FC9EEC4A}"/>
                </a:ext>
              </a:extLst>
            </p:cNvPr>
            <p:cNvCxnSpPr>
              <a:stCxn id="58" idx="5"/>
              <a:endCxn id="57" idx="1"/>
            </p:cNvCxnSpPr>
            <p:nvPr/>
          </p:nvCxnSpPr>
          <p:spPr>
            <a:xfrm rot="16200000" flipH="1">
              <a:off x="7140652" y="3436774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EEB8CB16-BD12-4908-93F8-C52ECD9D3FAB}"/>
                </a:ext>
              </a:extLst>
            </p:cNvPr>
            <p:cNvCxnSpPr>
              <a:stCxn id="56" idx="5"/>
              <a:endCxn id="55" idx="1"/>
            </p:cNvCxnSpPr>
            <p:nvPr/>
          </p:nvCxnSpPr>
          <p:spPr>
            <a:xfrm rot="16200000" flipH="1">
              <a:off x="6433242" y="4142749"/>
              <a:ext cx="278089" cy="278609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A13A270-0B90-4489-A819-C8492B2D06E1}"/>
                </a:ext>
              </a:extLst>
            </p:cNvPr>
            <p:cNvCxnSpPr>
              <a:stCxn id="53" idx="5"/>
              <a:endCxn id="54" idx="1"/>
            </p:cNvCxnSpPr>
            <p:nvPr/>
          </p:nvCxnSpPr>
          <p:spPr>
            <a:xfrm rot="16200000" flipH="1">
              <a:off x="5725809" y="4848702"/>
              <a:ext cx="278089" cy="278655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2662624-7CA6-49A1-B08E-F8C4EAAAFA7A}"/>
                </a:ext>
              </a:extLst>
            </p:cNvPr>
            <p:cNvSpPr/>
            <p:nvPr/>
          </p:nvSpPr>
          <p:spPr>
            <a:xfrm>
              <a:off x="4357686" y="5929330"/>
              <a:ext cx="4643470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B9DB25AD-CBC9-4E96-AB18-6ED1C5677E74}"/>
                </a:ext>
              </a:extLst>
            </p:cNvPr>
            <p:cNvCxnSpPr>
              <a:stCxn id="51" idx="3"/>
            </p:cNvCxnSpPr>
            <p:nvPr/>
          </p:nvCxnSpPr>
          <p:spPr>
            <a:xfrm rot="5400000">
              <a:off x="4393495" y="5733465"/>
              <a:ext cx="374370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9BDACD1A-436C-46F0-8B10-D2E1B765F481}"/>
                </a:ext>
              </a:extLst>
            </p:cNvPr>
            <p:cNvCxnSpPr>
              <a:stCxn id="54" idx="3"/>
            </p:cNvCxnSpPr>
            <p:nvPr/>
          </p:nvCxnSpPr>
          <p:spPr>
            <a:xfrm rot="5400000">
              <a:off x="5815285" y="5740436"/>
              <a:ext cx="374373" cy="34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C5E5E87-98A4-4C29-9D99-4B85AE7FA9DE}"/>
                </a:ext>
              </a:extLst>
            </p:cNvPr>
            <p:cNvCxnSpPr>
              <a:stCxn id="55" idx="3"/>
            </p:cNvCxnSpPr>
            <p:nvPr/>
          </p:nvCxnSpPr>
          <p:spPr>
            <a:xfrm rot="16200000" flipH="1">
              <a:off x="6174936" y="5385640"/>
              <a:ext cx="1080344" cy="7034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BDDF4544-4962-4EF9-AA44-7287C6D19FA1}"/>
                </a:ext>
              </a:extLst>
            </p:cNvPr>
            <p:cNvCxnSpPr>
              <a:stCxn id="57" idx="3"/>
            </p:cNvCxnSpPr>
            <p:nvPr/>
          </p:nvCxnSpPr>
          <p:spPr>
            <a:xfrm rot="16200000" flipH="1">
              <a:off x="6531101" y="5030910"/>
              <a:ext cx="1786323" cy="1052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B890233D-915D-4B84-BD1F-A55481A3E744}"/>
                </a:ext>
              </a:extLst>
            </p:cNvPr>
            <p:cNvCxnSpPr>
              <a:stCxn id="57" idx="5"/>
            </p:cNvCxnSpPr>
            <p:nvPr/>
          </p:nvCxnSpPr>
          <p:spPr>
            <a:xfrm rot="16200000" flipH="1">
              <a:off x="6959606" y="5031161"/>
              <a:ext cx="1786694" cy="1039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AC359703-4F43-4135-815E-3F2F41173A5D}"/>
                </a:ext>
              </a:extLst>
            </p:cNvPr>
            <p:cNvCxnSpPr>
              <a:stCxn id="51" idx="5"/>
            </p:cNvCxnSpPr>
            <p:nvPr/>
          </p:nvCxnSpPr>
          <p:spPr>
            <a:xfrm rot="5400000">
              <a:off x="4822988" y="5748472"/>
              <a:ext cx="388640" cy="161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9CCD3E8-46C8-4BF7-B55C-AD72F4901F62}"/>
                </a:ext>
              </a:extLst>
            </p:cNvPr>
            <p:cNvCxnSpPr>
              <a:stCxn id="54" idx="5"/>
            </p:cNvCxnSpPr>
            <p:nvPr/>
          </p:nvCxnSpPr>
          <p:spPr>
            <a:xfrm rot="16200000" flipH="1">
              <a:off x="6247949" y="5739948"/>
              <a:ext cx="375943" cy="5966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8FD2977-4AD4-4CE4-B7F7-A8DB0C3A8B62}"/>
                </a:ext>
              </a:extLst>
            </p:cNvPr>
            <p:cNvCxnSpPr>
              <a:stCxn id="55" idx="5"/>
            </p:cNvCxnSpPr>
            <p:nvPr/>
          </p:nvCxnSpPr>
          <p:spPr>
            <a:xfrm rot="16200000" flipH="1">
              <a:off x="6601885" y="5387446"/>
              <a:ext cx="1080347" cy="3423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317BD625-0F78-4608-A61C-9D89C4170F00}"/>
                </a:ext>
              </a:extLst>
            </p:cNvPr>
            <p:cNvCxnSpPr>
              <a:stCxn id="60" idx="3"/>
            </p:cNvCxnSpPr>
            <p:nvPr/>
          </p:nvCxnSpPr>
          <p:spPr>
            <a:xfrm rot="16200000" flipH="1">
              <a:off x="6889008" y="4674438"/>
              <a:ext cx="2492296" cy="17488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8187A704-9F70-4C2E-8230-A87026A801E3}"/>
                </a:ext>
              </a:extLst>
            </p:cNvPr>
            <p:cNvCxnSpPr>
              <a:stCxn id="60" idx="5"/>
            </p:cNvCxnSpPr>
            <p:nvPr/>
          </p:nvCxnSpPr>
          <p:spPr>
            <a:xfrm rot="16200000" flipH="1">
              <a:off x="7317700" y="4674502"/>
              <a:ext cx="2492296" cy="17360"/>
            </a:xfrm>
            <a:prstGeom prst="straightConnector1">
              <a:avLst/>
            </a:prstGeom>
            <a:ln>
              <a:solidFill>
                <a:srgbClr val="7030A0"/>
              </a:solidFill>
              <a:tailEnd type="arrow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416" name="文字方塊 49">
            <a:extLst>
              <a:ext uri="{FF2B5EF4-FFF2-40B4-BE49-F238E27FC236}">
                <a16:creationId xmlns:a16="http://schemas.microsoft.com/office/drawing/2014/main" id="{AEB3E68E-6655-44CD-BBD7-8DA2FC5D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7" name="文字方塊 47">
            <a:extLst>
              <a:ext uri="{FF2B5EF4-FFF2-40B4-BE49-F238E27FC236}">
                <a16:creationId xmlns:a16="http://schemas.microsoft.com/office/drawing/2014/main" id="{336A2FA1-66FD-4CE2-9DCB-C3C2433C2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2863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/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8" name="文字方塊 84">
            <a:extLst>
              <a:ext uri="{FF2B5EF4-FFF2-40B4-BE49-F238E27FC236}">
                <a16:creationId xmlns:a16="http://schemas.microsoft.com/office/drawing/2014/main" id="{31B693D5-56E4-41DA-8832-A593FABE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19" name="文字方塊 90">
            <a:extLst>
              <a:ext uri="{FF2B5EF4-FFF2-40B4-BE49-F238E27FC236}">
                <a16:creationId xmlns:a16="http://schemas.microsoft.com/office/drawing/2014/main" id="{FE794CB2-7BCA-4B6B-87B8-359F2423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0" name="文字方塊 86">
            <a:extLst>
              <a:ext uri="{FF2B5EF4-FFF2-40B4-BE49-F238E27FC236}">
                <a16:creationId xmlns:a16="http://schemas.microsoft.com/office/drawing/2014/main" id="{2777F64D-E21B-4EE0-B38F-31E71B54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1" name="文字方塊 82">
            <a:extLst>
              <a:ext uri="{FF2B5EF4-FFF2-40B4-BE49-F238E27FC236}">
                <a16:creationId xmlns:a16="http://schemas.microsoft.com/office/drawing/2014/main" id="{F499222B-9128-44EF-8C1F-5E0A7707C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52863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*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2" name="文字方塊 96">
            <a:extLst>
              <a:ext uri="{FF2B5EF4-FFF2-40B4-BE49-F238E27FC236}">
                <a16:creationId xmlns:a16="http://schemas.microsoft.com/office/drawing/2014/main" id="{783ECE49-661B-4491-A784-13AE2D18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8637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423" name="文字方塊 99">
            <a:extLst>
              <a:ext uri="{FF2B5EF4-FFF2-40B4-BE49-F238E27FC236}">
                <a16:creationId xmlns:a16="http://schemas.microsoft.com/office/drawing/2014/main" id="{A1393A23-0172-41E2-8959-D5158242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6" y="5286375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3CE7EAA4-426E-4B99-A2F8-A52BE5125DBF}"/>
              </a:ext>
            </a:extLst>
          </p:cNvPr>
          <p:cNvSpPr/>
          <p:nvPr/>
        </p:nvSpPr>
        <p:spPr>
          <a:xfrm>
            <a:off x="5095876" y="4143376"/>
            <a:ext cx="214313" cy="21431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" name="向右箭號 101">
            <a:extLst>
              <a:ext uri="{FF2B5EF4-FFF2-40B4-BE49-F238E27FC236}">
                <a16:creationId xmlns:a16="http://schemas.microsoft.com/office/drawing/2014/main" id="{F3786975-5C4E-4154-889E-D3F5AB81F3DA}"/>
              </a:ext>
            </a:extLst>
          </p:cNvPr>
          <p:cNvSpPr/>
          <p:nvPr/>
        </p:nvSpPr>
        <p:spPr>
          <a:xfrm>
            <a:off x="5524496" y="6000768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7428" name="文字方塊 103">
            <a:extLst>
              <a:ext uri="{FF2B5EF4-FFF2-40B4-BE49-F238E27FC236}">
                <a16:creationId xmlns:a16="http://schemas.microsoft.com/office/drawing/2014/main" id="{9CBF1DA3-7CCE-4097-AD3C-F59EF7EE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9" y="52863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BE0014DC-86C7-49D6-AD9B-73BE7510933D}"/>
              </a:ext>
            </a:extLst>
          </p:cNvPr>
          <p:cNvSpPr/>
          <p:nvPr/>
        </p:nvSpPr>
        <p:spPr>
          <a:xfrm>
            <a:off x="5381626" y="4143376"/>
            <a:ext cx="214313" cy="214313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1" name="向右箭號 80">
            <a:extLst>
              <a:ext uri="{FF2B5EF4-FFF2-40B4-BE49-F238E27FC236}">
                <a16:creationId xmlns:a16="http://schemas.microsoft.com/office/drawing/2014/main" id="{B689C044-D6D6-4206-8138-98440ABEC78C}"/>
              </a:ext>
            </a:extLst>
          </p:cNvPr>
          <p:cNvSpPr/>
          <p:nvPr/>
        </p:nvSpPr>
        <p:spPr>
          <a:xfrm>
            <a:off x="9239272" y="307181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向右箭號 83">
            <a:extLst>
              <a:ext uri="{FF2B5EF4-FFF2-40B4-BE49-F238E27FC236}">
                <a16:creationId xmlns:a16="http://schemas.microsoft.com/office/drawing/2014/main" id="{AC338453-68B8-4697-8476-C4287801468F}"/>
              </a:ext>
            </a:extLst>
          </p:cNvPr>
          <p:cNvSpPr/>
          <p:nvPr/>
        </p:nvSpPr>
        <p:spPr>
          <a:xfrm>
            <a:off x="8524892" y="2357430"/>
            <a:ext cx="285752" cy="28575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2" grpId="0" animBg="1"/>
      <p:bldP spid="92" grpId="1" animBg="1"/>
      <p:bldP spid="101" grpId="0" animBg="1"/>
      <p:bldP spid="10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4EE3FB48-7100-4BB3-BEAF-239E8D86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70760-FD34-4082-A05D-52F1482B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dirty="0"/>
          </a:p>
          <a:p>
            <a:pPr>
              <a:defRPr/>
            </a:pPr>
            <a:r>
              <a:rPr lang="en-US" altLang="zh-TW" dirty="0"/>
              <a:t>Preorder Traversal</a:t>
            </a:r>
            <a:br>
              <a:rPr lang="en-US" altLang="zh-TW" dirty="0"/>
            </a:b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rule: 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436" name="群組 51">
            <a:extLst>
              <a:ext uri="{FF2B5EF4-FFF2-40B4-BE49-F238E27FC236}">
                <a16:creationId xmlns:a16="http://schemas.microsoft.com/office/drawing/2014/main" id="{7526BBFD-5E03-4030-B67A-5E247F275813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2630489"/>
            <a:ext cx="2500313" cy="369887"/>
            <a:chOff x="285720" y="5286388"/>
            <a:chExt cx="2500330" cy="369332"/>
          </a:xfrm>
        </p:grpSpPr>
        <p:sp>
          <p:nvSpPr>
            <p:cNvPr id="18459" name="文字方塊 49">
              <a:extLst>
                <a:ext uri="{FF2B5EF4-FFF2-40B4-BE49-F238E27FC236}">
                  <a16:creationId xmlns:a16="http://schemas.microsoft.com/office/drawing/2014/main" id="{8FF10291-BBBC-429D-91FF-593369EB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0" name="文字方塊 47">
              <a:extLst>
                <a:ext uri="{FF2B5EF4-FFF2-40B4-BE49-F238E27FC236}">
                  <a16:creationId xmlns:a16="http://schemas.microsoft.com/office/drawing/2014/main" id="{E8326896-0769-43D3-B800-28DFE7D31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1" name="文字方塊 84">
              <a:extLst>
                <a:ext uri="{FF2B5EF4-FFF2-40B4-BE49-F238E27FC236}">
                  <a16:creationId xmlns:a16="http://schemas.microsoft.com/office/drawing/2014/main" id="{D45F288B-A571-44CF-91FF-A0A95A705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2" name="文字方塊 90">
              <a:extLst>
                <a:ext uri="{FF2B5EF4-FFF2-40B4-BE49-F238E27FC236}">
                  <a16:creationId xmlns:a16="http://schemas.microsoft.com/office/drawing/2014/main" id="{00256A8E-C0F0-4FF6-865E-B3F6AFC1D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3" name="文字方塊 86">
              <a:extLst>
                <a:ext uri="{FF2B5EF4-FFF2-40B4-BE49-F238E27FC236}">
                  <a16:creationId xmlns:a16="http://schemas.microsoft.com/office/drawing/2014/main" id="{C021DE6D-2E6C-41F6-8D5B-3C171B5A1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4" name="文字方塊 82">
              <a:extLst>
                <a:ext uri="{FF2B5EF4-FFF2-40B4-BE49-F238E27FC236}">
                  <a16:creationId xmlns:a16="http://schemas.microsoft.com/office/drawing/2014/main" id="{32B6475B-B641-4659-9095-DA3FC742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5" name="文字方塊 96">
              <a:extLst>
                <a:ext uri="{FF2B5EF4-FFF2-40B4-BE49-F238E27FC236}">
                  <a16:creationId xmlns:a16="http://schemas.microsoft.com/office/drawing/2014/main" id="{B66B7B54-16FE-48B7-85AC-45E3089AC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6" name="文字方塊 99">
              <a:extLst>
                <a:ext uri="{FF2B5EF4-FFF2-40B4-BE49-F238E27FC236}">
                  <a16:creationId xmlns:a16="http://schemas.microsoft.com/office/drawing/2014/main" id="{442F7F5F-892E-42E7-9FA8-6790B4E6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67" name="文字方塊 103">
              <a:extLst>
                <a:ext uri="{FF2B5EF4-FFF2-40B4-BE49-F238E27FC236}">
                  <a16:creationId xmlns:a16="http://schemas.microsoft.com/office/drawing/2014/main" id="{B261BBC9-D7BE-4FDE-BA14-A9DEA12DC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橢圓 79">
            <a:extLst>
              <a:ext uri="{FF2B5EF4-FFF2-40B4-BE49-F238E27FC236}">
                <a16:creationId xmlns:a16="http://schemas.microsoft.com/office/drawing/2014/main" id="{FB5418FA-D8E5-4660-8251-78E061A86CCF}"/>
              </a:ext>
            </a:extLst>
          </p:cNvPr>
          <p:cNvSpPr/>
          <p:nvPr/>
        </p:nvSpPr>
        <p:spPr>
          <a:xfrm>
            <a:off x="4524375" y="378301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995E661-A8A4-478F-930D-6DCD1836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78301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305E2DA-59DF-47E5-AAF7-DA4E19AB4E6C}"/>
              </a:ext>
            </a:extLst>
          </p:cNvPr>
          <p:cNvSpPr/>
          <p:nvPr/>
        </p:nvSpPr>
        <p:spPr>
          <a:xfrm>
            <a:off x="3952875" y="4637089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2D764B2-BE2F-422D-AD6D-726632F5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4637088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8D2202A6-A363-4DAD-A91C-60D4A782AD5F}"/>
              </a:ext>
            </a:extLst>
          </p:cNvPr>
          <p:cNvSpPr/>
          <p:nvPr/>
        </p:nvSpPr>
        <p:spPr>
          <a:xfrm>
            <a:off x="5095875" y="464026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F30784F-3596-44B1-BC3E-40BE4DD4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64026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F3287C5-C47E-4C3A-BBBE-83CE01243A10}"/>
              </a:ext>
            </a:extLst>
          </p:cNvPr>
          <p:cNvCxnSpPr/>
          <p:nvPr/>
        </p:nvCxnSpPr>
        <p:spPr>
          <a:xfrm rot="5400000">
            <a:off x="4305300" y="4381500"/>
            <a:ext cx="388938" cy="19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2948DBA-8555-458B-A3A4-05B9BC0B9C36}"/>
              </a:ext>
            </a:extLst>
          </p:cNvPr>
          <p:cNvCxnSpPr>
            <a:stCxn id="80" idx="5"/>
          </p:cNvCxnSpPr>
          <p:nvPr/>
        </p:nvCxnSpPr>
        <p:spPr>
          <a:xfrm rot="16200000" flipH="1">
            <a:off x="4970464" y="4435476"/>
            <a:ext cx="382587" cy="1762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4F3DB125-1A29-4D49-860F-96466D47090A}"/>
              </a:ext>
            </a:extLst>
          </p:cNvPr>
          <p:cNvCxnSpPr/>
          <p:nvPr/>
        </p:nvCxnSpPr>
        <p:spPr>
          <a:xfrm rot="5400000">
            <a:off x="4310064" y="4429126"/>
            <a:ext cx="357187" cy="214313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B4E63D0-3762-4820-99D9-56C4D8BEB693}"/>
              </a:ext>
            </a:extLst>
          </p:cNvPr>
          <p:cNvCxnSpPr>
            <a:stCxn id="86" idx="6"/>
            <a:endCxn id="90" idx="1"/>
          </p:cNvCxnSpPr>
          <p:nvPr/>
        </p:nvCxnSpPr>
        <p:spPr>
          <a:xfrm>
            <a:off x="4595813" y="4957763"/>
            <a:ext cx="571500" cy="476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E1E3942-48DC-4DCC-996E-934B8401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73675"/>
            <a:ext cx="6884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For each node print “root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left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 node”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107">
            <a:extLst>
              <a:ext uri="{FF2B5EF4-FFF2-40B4-BE49-F238E27FC236}">
                <a16:creationId xmlns:a16="http://schemas.microsoft.com/office/drawing/2014/main" id="{FDF0E70B-FB55-4B3F-9089-BDD4736602B9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5929314"/>
            <a:ext cx="2500312" cy="369887"/>
            <a:chOff x="285720" y="5286388"/>
            <a:chExt cx="2500330" cy="369332"/>
          </a:xfrm>
        </p:grpSpPr>
        <p:sp>
          <p:nvSpPr>
            <p:cNvPr id="18450" name="文字方塊 108">
              <a:extLst>
                <a:ext uri="{FF2B5EF4-FFF2-40B4-BE49-F238E27FC236}">
                  <a16:creationId xmlns:a16="http://schemas.microsoft.com/office/drawing/2014/main" id="{1CD4E9D7-CC3C-46C5-901D-6D547A900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1" name="文字方塊 109">
              <a:extLst>
                <a:ext uri="{FF2B5EF4-FFF2-40B4-BE49-F238E27FC236}">
                  <a16:creationId xmlns:a16="http://schemas.microsoft.com/office/drawing/2014/main" id="{34CB4449-58E4-4C18-A61E-5B2D58FF0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2" name="文字方塊 110">
              <a:extLst>
                <a:ext uri="{FF2B5EF4-FFF2-40B4-BE49-F238E27FC236}">
                  <a16:creationId xmlns:a16="http://schemas.microsoft.com/office/drawing/2014/main" id="{773A97AB-21E4-42B8-B64C-A1E338F1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3" name="文字方塊 111">
              <a:extLst>
                <a:ext uri="{FF2B5EF4-FFF2-40B4-BE49-F238E27FC236}">
                  <a16:creationId xmlns:a16="http://schemas.microsoft.com/office/drawing/2014/main" id="{FAF56E10-3B1A-4532-A429-066665FE5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4" name="文字方塊 112">
              <a:extLst>
                <a:ext uri="{FF2B5EF4-FFF2-40B4-BE49-F238E27FC236}">
                  <a16:creationId xmlns:a16="http://schemas.microsoft.com/office/drawing/2014/main" id="{09DFEA9C-DA7E-49E3-B9DC-7A5591594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5" name="文字方塊 113">
              <a:extLst>
                <a:ext uri="{FF2B5EF4-FFF2-40B4-BE49-F238E27FC236}">
                  <a16:creationId xmlns:a16="http://schemas.microsoft.com/office/drawing/2014/main" id="{D1C1C474-C939-4906-A27A-B853591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6" name="文字方塊 114">
              <a:extLst>
                <a:ext uri="{FF2B5EF4-FFF2-40B4-BE49-F238E27FC236}">
                  <a16:creationId xmlns:a16="http://schemas.microsoft.com/office/drawing/2014/main" id="{0D7CE044-775C-41E2-88F4-7A70A14D6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7" name="文字方塊 115">
              <a:extLst>
                <a:ext uri="{FF2B5EF4-FFF2-40B4-BE49-F238E27FC236}">
                  <a16:creationId xmlns:a16="http://schemas.microsoft.com/office/drawing/2014/main" id="{72FB0CE6-2D7B-4052-931A-6B1D69C56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458" name="文字方塊 116">
              <a:extLst>
                <a:ext uri="{FF2B5EF4-FFF2-40B4-BE49-F238E27FC236}">
                  <a16:creationId xmlns:a16="http://schemas.microsoft.com/office/drawing/2014/main" id="{45F62EEF-8E33-4F37-B351-5ADA62AF5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3A6FD54-F060-4A8E-9C11-C53A9F93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5572125"/>
            <a:ext cx="338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As the same way, we can get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86" grpId="0" animBg="1"/>
      <p:bldP spid="88" grpId="0"/>
      <p:bldP spid="89" grpId="0" animBg="1"/>
      <p:bldP spid="90" grpId="0"/>
      <p:bldP spid="107" grpId="0"/>
      <p:bldP spid="11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45CCA283-D036-490F-9CCD-E20F3542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CE4EC-2CB9-41F1-97B0-309800D4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rule: 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Preorder Traversal</a:t>
            </a:r>
            <a:br>
              <a:rPr lang="en-US" altLang="zh-TW" dirty="0"/>
            </a:br>
            <a:endParaRPr lang="en-US" altLang="zh-TW" dirty="0"/>
          </a:p>
          <a:p>
            <a:pPr>
              <a:defRPr/>
            </a:pPr>
            <a:r>
              <a:rPr lang="en-US" altLang="zh-TW" dirty="0" err="1"/>
              <a:t>Postorder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460" name="群組 51">
            <a:extLst>
              <a:ext uri="{FF2B5EF4-FFF2-40B4-BE49-F238E27FC236}">
                <a16:creationId xmlns:a16="http://schemas.microsoft.com/office/drawing/2014/main" id="{FDF3A3F8-52C7-42C5-9C7B-190C784BE8B8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2630489"/>
            <a:ext cx="2500313" cy="369887"/>
            <a:chOff x="285720" y="5286388"/>
            <a:chExt cx="2500330" cy="369332"/>
          </a:xfrm>
        </p:grpSpPr>
        <p:sp>
          <p:nvSpPr>
            <p:cNvPr id="19493" name="文字方塊 49">
              <a:extLst>
                <a:ext uri="{FF2B5EF4-FFF2-40B4-BE49-F238E27FC236}">
                  <a16:creationId xmlns:a16="http://schemas.microsoft.com/office/drawing/2014/main" id="{50363F05-26BE-46F1-BC6D-C6C0B11C9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4" name="文字方塊 47">
              <a:extLst>
                <a:ext uri="{FF2B5EF4-FFF2-40B4-BE49-F238E27FC236}">
                  <a16:creationId xmlns:a16="http://schemas.microsoft.com/office/drawing/2014/main" id="{EB4564A2-43C7-4694-9BE1-B8C6E683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5" name="文字方塊 84">
              <a:extLst>
                <a:ext uri="{FF2B5EF4-FFF2-40B4-BE49-F238E27FC236}">
                  <a16:creationId xmlns:a16="http://schemas.microsoft.com/office/drawing/2014/main" id="{D8F6CFF7-7A44-48F6-BD4C-A36390591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6" name="文字方塊 90">
              <a:extLst>
                <a:ext uri="{FF2B5EF4-FFF2-40B4-BE49-F238E27FC236}">
                  <a16:creationId xmlns:a16="http://schemas.microsoft.com/office/drawing/2014/main" id="{CE1C6A7D-F8ED-41D4-BB9D-2D4A5D5B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7" name="文字方塊 86">
              <a:extLst>
                <a:ext uri="{FF2B5EF4-FFF2-40B4-BE49-F238E27FC236}">
                  <a16:creationId xmlns:a16="http://schemas.microsoft.com/office/drawing/2014/main" id="{529AF854-35E4-400F-ACD8-CE4DE957D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8" name="文字方塊 82">
              <a:extLst>
                <a:ext uri="{FF2B5EF4-FFF2-40B4-BE49-F238E27FC236}">
                  <a16:creationId xmlns:a16="http://schemas.microsoft.com/office/drawing/2014/main" id="{74FEA4D4-6985-462B-901A-D546BF63D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9" name="文字方塊 96">
              <a:extLst>
                <a:ext uri="{FF2B5EF4-FFF2-40B4-BE49-F238E27FC236}">
                  <a16:creationId xmlns:a16="http://schemas.microsoft.com/office/drawing/2014/main" id="{B2DA5964-6D3B-4FFD-836B-AF7A999EA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500" name="文字方塊 99">
              <a:extLst>
                <a:ext uri="{FF2B5EF4-FFF2-40B4-BE49-F238E27FC236}">
                  <a16:creationId xmlns:a16="http://schemas.microsoft.com/office/drawing/2014/main" id="{FBB54326-EE20-4583-9BBD-2DC4C16C7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501" name="文字方塊 103">
              <a:extLst>
                <a:ext uri="{FF2B5EF4-FFF2-40B4-BE49-F238E27FC236}">
                  <a16:creationId xmlns:a16="http://schemas.microsoft.com/office/drawing/2014/main" id="{8ED91501-E6BC-4FDC-AA5C-FEB6DC327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橢圓 79">
            <a:extLst>
              <a:ext uri="{FF2B5EF4-FFF2-40B4-BE49-F238E27FC236}">
                <a16:creationId xmlns:a16="http://schemas.microsoft.com/office/drawing/2014/main" id="{82CDC02B-240C-449A-833C-CF182F5CBCA2}"/>
              </a:ext>
            </a:extLst>
          </p:cNvPr>
          <p:cNvSpPr/>
          <p:nvPr/>
        </p:nvSpPr>
        <p:spPr>
          <a:xfrm>
            <a:off x="8096250" y="221456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704B125-C66C-49D4-A51B-9E9C581F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8" y="221456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403FC80F-59DE-49AE-AD33-E082E9262891}"/>
              </a:ext>
            </a:extLst>
          </p:cNvPr>
          <p:cNvSpPr/>
          <p:nvPr/>
        </p:nvSpPr>
        <p:spPr>
          <a:xfrm>
            <a:off x="7524750" y="3068639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CA81B196-2281-4E2C-B906-4B14A23FE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068638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B22426B7-1525-4588-AA4E-B461F70BA442}"/>
              </a:ext>
            </a:extLst>
          </p:cNvPr>
          <p:cNvSpPr/>
          <p:nvPr/>
        </p:nvSpPr>
        <p:spPr>
          <a:xfrm>
            <a:off x="8667750" y="3071814"/>
            <a:ext cx="642938" cy="64293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38DD73E-3EC2-44AC-96D4-CC6D6245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188" y="3071813"/>
            <a:ext cx="500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DC9D272-3D6C-43A9-8F99-EBC41B544263}"/>
              </a:ext>
            </a:extLst>
          </p:cNvPr>
          <p:cNvCxnSpPr/>
          <p:nvPr/>
        </p:nvCxnSpPr>
        <p:spPr>
          <a:xfrm rot="5400000">
            <a:off x="7877175" y="2813050"/>
            <a:ext cx="388938" cy="19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7CC6F8E-EB08-4EA8-BD37-EFFED47D6986}"/>
              </a:ext>
            </a:extLst>
          </p:cNvPr>
          <p:cNvCxnSpPr>
            <a:stCxn id="80" idx="5"/>
          </p:cNvCxnSpPr>
          <p:nvPr/>
        </p:nvCxnSpPr>
        <p:spPr>
          <a:xfrm rot="16200000" flipH="1">
            <a:off x="8542339" y="2867026"/>
            <a:ext cx="382587" cy="1762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BBC9A93-CD2F-4F10-BF18-FB2499425323}"/>
              </a:ext>
            </a:extLst>
          </p:cNvPr>
          <p:cNvCxnSpPr/>
          <p:nvPr/>
        </p:nvCxnSpPr>
        <p:spPr>
          <a:xfrm rot="16200000" flipV="1">
            <a:off x="8524876" y="2857501"/>
            <a:ext cx="357187" cy="214312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4769CD8-CF14-4888-AD18-6F1C6C06954E}"/>
              </a:ext>
            </a:extLst>
          </p:cNvPr>
          <p:cNvCxnSpPr>
            <a:stCxn id="86" idx="6"/>
            <a:endCxn id="90" idx="1"/>
          </p:cNvCxnSpPr>
          <p:nvPr/>
        </p:nvCxnSpPr>
        <p:spPr>
          <a:xfrm>
            <a:off x="8167688" y="3389313"/>
            <a:ext cx="571500" cy="635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CE919B2-6921-433A-A389-92D17DC9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5273675"/>
            <a:ext cx="695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For each node print “left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right child node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→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root node”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472" name="群組 107">
            <a:extLst>
              <a:ext uri="{FF2B5EF4-FFF2-40B4-BE49-F238E27FC236}">
                <a16:creationId xmlns:a16="http://schemas.microsoft.com/office/drawing/2014/main" id="{19ECBAD4-CB3E-4BE9-B89C-A0F3735536B2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3714750"/>
            <a:ext cx="2500313" cy="369888"/>
            <a:chOff x="285720" y="5286388"/>
            <a:chExt cx="2500330" cy="369332"/>
          </a:xfrm>
        </p:grpSpPr>
        <p:sp>
          <p:nvSpPr>
            <p:cNvPr id="19484" name="文字方塊 108">
              <a:extLst>
                <a:ext uri="{FF2B5EF4-FFF2-40B4-BE49-F238E27FC236}">
                  <a16:creationId xmlns:a16="http://schemas.microsoft.com/office/drawing/2014/main" id="{A0269BAE-0E1B-4048-9ED0-8F5313D8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5" name="文字方塊 109">
              <a:extLst>
                <a:ext uri="{FF2B5EF4-FFF2-40B4-BE49-F238E27FC236}">
                  <a16:creationId xmlns:a16="http://schemas.microsoft.com/office/drawing/2014/main" id="{68B79B8D-9C3F-4B0E-95E7-AC5293410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6" name="文字方塊 110">
              <a:extLst>
                <a:ext uri="{FF2B5EF4-FFF2-40B4-BE49-F238E27FC236}">
                  <a16:creationId xmlns:a16="http://schemas.microsoft.com/office/drawing/2014/main" id="{D83BF128-81CF-4341-8305-B8244FB78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7" name="文字方塊 111">
              <a:extLst>
                <a:ext uri="{FF2B5EF4-FFF2-40B4-BE49-F238E27FC236}">
                  <a16:creationId xmlns:a16="http://schemas.microsoft.com/office/drawing/2014/main" id="{FD322C12-8C05-4BEB-AF0C-9956D3A2D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8" name="文字方塊 112">
              <a:extLst>
                <a:ext uri="{FF2B5EF4-FFF2-40B4-BE49-F238E27FC236}">
                  <a16:creationId xmlns:a16="http://schemas.microsoft.com/office/drawing/2014/main" id="{A23ABE33-2B02-4C3A-A167-F8760B93F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9" name="文字方塊 113">
              <a:extLst>
                <a:ext uri="{FF2B5EF4-FFF2-40B4-BE49-F238E27FC236}">
                  <a16:creationId xmlns:a16="http://schemas.microsoft.com/office/drawing/2014/main" id="{4D57480A-F2A9-4138-A7AF-A9359FA9F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0" name="文字方塊 114">
              <a:extLst>
                <a:ext uri="{FF2B5EF4-FFF2-40B4-BE49-F238E27FC236}">
                  <a16:creationId xmlns:a16="http://schemas.microsoft.com/office/drawing/2014/main" id="{1A5682AE-8F3E-41D1-A037-B5222EC3C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1" name="文字方塊 115">
              <a:extLst>
                <a:ext uri="{FF2B5EF4-FFF2-40B4-BE49-F238E27FC236}">
                  <a16:creationId xmlns:a16="http://schemas.microsoft.com/office/drawing/2014/main" id="{024C6D1D-84DB-4E26-8D23-C1F2982F9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92" name="文字方塊 116">
              <a:extLst>
                <a:ext uri="{FF2B5EF4-FFF2-40B4-BE49-F238E27FC236}">
                  <a16:creationId xmlns:a16="http://schemas.microsoft.com/office/drawing/2014/main" id="{CC69487B-4ABE-4802-9DAB-A3612961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475182D-48D7-4968-A168-164D16A04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1" y="5572125"/>
            <a:ext cx="338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As the same way, we can get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：</a:t>
            </a:r>
          </a:p>
        </p:txBody>
      </p:sp>
      <p:grpSp>
        <p:nvGrpSpPr>
          <p:cNvPr id="6" name="群組 107">
            <a:extLst>
              <a:ext uri="{FF2B5EF4-FFF2-40B4-BE49-F238E27FC236}">
                <a16:creationId xmlns:a16="http://schemas.microsoft.com/office/drawing/2014/main" id="{09775BA2-0DE6-4384-B324-C94D11871718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5988050"/>
            <a:ext cx="2546350" cy="369888"/>
            <a:chOff x="285720" y="5286388"/>
            <a:chExt cx="2546816" cy="369332"/>
          </a:xfrm>
        </p:grpSpPr>
        <p:sp>
          <p:nvSpPr>
            <p:cNvPr id="19475" name="文字方塊 38">
              <a:extLst>
                <a:ext uri="{FF2B5EF4-FFF2-40B4-BE49-F238E27FC236}">
                  <a16:creationId xmlns:a16="http://schemas.microsoft.com/office/drawing/2014/main" id="{7A5BF7C8-F65D-4F71-B319-AE78617ED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6" name="文字方塊 39">
              <a:extLst>
                <a:ext uri="{FF2B5EF4-FFF2-40B4-BE49-F238E27FC236}">
                  <a16:creationId xmlns:a16="http://schemas.microsoft.com/office/drawing/2014/main" id="{B61166A9-E18A-4C95-83D2-93D4C3A31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7" name="文字方塊 40">
              <a:extLst>
                <a:ext uri="{FF2B5EF4-FFF2-40B4-BE49-F238E27FC236}">
                  <a16:creationId xmlns:a16="http://schemas.microsoft.com/office/drawing/2014/main" id="{2D252227-F69F-4E1C-B3E1-1BF4C52D3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8" name="文字方塊 41">
              <a:extLst>
                <a:ext uri="{FF2B5EF4-FFF2-40B4-BE49-F238E27FC236}">
                  <a16:creationId xmlns:a16="http://schemas.microsoft.com/office/drawing/2014/main" id="{92207BF4-76DF-457E-925F-F1D9611A2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79" name="文字方塊 42">
              <a:extLst>
                <a:ext uri="{FF2B5EF4-FFF2-40B4-BE49-F238E27FC236}">
                  <a16:creationId xmlns:a16="http://schemas.microsoft.com/office/drawing/2014/main" id="{8505C626-BC87-41A3-95E2-43BA07F7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0" name="文字方塊 43">
              <a:extLst>
                <a:ext uri="{FF2B5EF4-FFF2-40B4-BE49-F238E27FC236}">
                  <a16:creationId xmlns:a16="http://schemas.microsoft.com/office/drawing/2014/main" id="{0384FB89-CBB8-4A37-9F05-C406885F4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1" name="文字方塊 44">
              <a:extLst>
                <a:ext uri="{FF2B5EF4-FFF2-40B4-BE49-F238E27FC236}">
                  <a16:creationId xmlns:a16="http://schemas.microsoft.com/office/drawing/2014/main" id="{44F6DB37-60B3-4B32-AF81-12B0B108A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2" name="文字方塊 45">
              <a:extLst>
                <a:ext uri="{FF2B5EF4-FFF2-40B4-BE49-F238E27FC236}">
                  <a16:creationId xmlns:a16="http://schemas.microsoft.com/office/drawing/2014/main" id="{D0FD6956-DF53-4F49-9C39-3A8288BE1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483" name="文字方塊 46">
              <a:extLst>
                <a:ext uri="{FF2B5EF4-FFF2-40B4-BE49-F238E27FC236}">
                  <a16:creationId xmlns:a16="http://schemas.microsoft.com/office/drawing/2014/main" id="{EF7DA705-07AB-4327-81C9-F715A8C9B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/>
      <p:bldP spid="86" grpId="0" animBg="1"/>
      <p:bldP spid="88" grpId="0"/>
      <p:bldP spid="89" grpId="0" animBg="1"/>
      <p:bldP spid="90" grpId="0"/>
      <p:bldP spid="107" grpId="0"/>
      <p:bldP spid="11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0B37F30C-A2D6-43C5-B5A9-6F33EB10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Tree Traversals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DD459-EB7A-4343-84C9-6C3EC53A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r>
              <a:rPr lang="en-US" altLang="zh-TW" dirty="0"/>
              <a:t>				</a:t>
            </a:r>
          </a:p>
          <a:p>
            <a:pPr>
              <a:defRPr/>
            </a:pPr>
            <a:r>
              <a:rPr lang="en-US" altLang="zh-TW" dirty="0"/>
              <a:t>Preorder Traversal</a:t>
            </a:r>
            <a:br>
              <a:rPr lang="en-US" altLang="zh-TW" dirty="0"/>
            </a:br>
            <a:endParaRPr lang="en-US" altLang="zh-TW" dirty="0"/>
          </a:p>
          <a:p>
            <a:pPr>
              <a:defRPr/>
            </a:pPr>
            <a:r>
              <a:rPr lang="en-US" altLang="zh-TW" dirty="0" err="1"/>
              <a:t>Postorder</a:t>
            </a:r>
            <a:r>
              <a:rPr lang="en-US" altLang="zh-TW" dirty="0"/>
              <a:t> Traversal</a:t>
            </a:r>
            <a:br>
              <a:rPr lang="en-US" altLang="zh-TW" dirty="0"/>
            </a:br>
            <a:endParaRPr lang="en-US" altLang="zh-TW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484" name="群組 51">
            <a:extLst>
              <a:ext uri="{FF2B5EF4-FFF2-40B4-BE49-F238E27FC236}">
                <a16:creationId xmlns:a16="http://schemas.microsoft.com/office/drawing/2014/main" id="{BC1123D7-230D-4611-8052-84017CE903EA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2630489"/>
            <a:ext cx="2500313" cy="369887"/>
            <a:chOff x="285720" y="5286388"/>
            <a:chExt cx="2500330" cy="369332"/>
          </a:xfrm>
        </p:grpSpPr>
        <p:sp>
          <p:nvSpPr>
            <p:cNvPr id="20505" name="文字方塊 49">
              <a:extLst>
                <a:ext uri="{FF2B5EF4-FFF2-40B4-BE49-F238E27FC236}">
                  <a16:creationId xmlns:a16="http://schemas.microsoft.com/office/drawing/2014/main" id="{499B27E7-FCA0-4BAC-B457-CE8466BD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6" name="文字方塊 47">
              <a:extLst>
                <a:ext uri="{FF2B5EF4-FFF2-40B4-BE49-F238E27FC236}">
                  <a16:creationId xmlns:a16="http://schemas.microsoft.com/office/drawing/2014/main" id="{B055DB2C-DE93-4DB2-B3EF-1C265AFA2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7" name="文字方塊 84">
              <a:extLst>
                <a:ext uri="{FF2B5EF4-FFF2-40B4-BE49-F238E27FC236}">
                  <a16:creationId xmlns:a16="http://schemas.microsoft.com/office/drawing/2014/main" id="{23E4BF94-AE93-4C21-9828-D7A33676A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8" name="文字方塊 90">
              <a:extLst>
                <a:ext uri="{FF2B5EF4-FFF2-40B4-BE49-F238E27FC236}">
                  <a16:creationId xmlns:a16="http://schemas.microsoft.com/office/drawing/2014/main" id="{688D2026-4560-43E0-8F16-5438C57F7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9" name="文字方塊 86">
              <a:extLst>
                <a:ext uri="{FF2B5EF4-FFF2-40B4-BE49-F238E27FC236}">
                  <a16:creationId xmlns:a16="http://schemas.microsoft.com/office/drawing/2014/main" id="{E842D9F4-D58A-4321-9363-350350864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0" name="文字方塊 82">
              <a:extLst>
                <a:ext uri="{FF2B5EF4-FFF2-40B4-BE49-F238E27FC236}">
                  <a16:creationId xmlns:a16="http://schemas.microsoft.com/office/drawing/2014/main" id="{968C9F1F-9488-4EF1-B092-D5157E22D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1" name="文字方塊 96">
              <a:extLst>
                <a:ext uri="{FF2B5EF4-FFF2-40B4-BE49-F238E27FC236}">
                  <a16:creationId xmlns:a16="http://schemas.microsoft.com/office/drawing/2014/main" id="{410703B5-DD1C-414C-A454-33B7752C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2" name="文字方塊 99">
              <a:extLst>
                <a:ext uri="{FF2B5EF4-FFF2-40B4-BE49-F238E27FC236}">
                  <a16:creationId xmlns:a16="http://schemas.microsoft.com/office/drawing/2014/main" id="{211578BD-195E-4ED7-B629-B6055D80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13" name="文字方塊 103">
              <a:extLst>
                <a:ext uri="{FF2B5EF4-FFF2-40B4-BE49-F238E27FC236}">
                  <a16:creationId xmlns:a16="http://schemas.microsoft.com/office/drawing/2014/main" id="{2B5BCAB5-DBB1-4DD5-B7C9-647A2A2E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0485" name="群組 107">
            <a:extLst>
              <a:ext uri="{FF2B5EF4-FFF2-40B4-BE49-F238E27FC236}">
                <a16:creationId xmlns:a16="http://schemas.microsoft.com/office/drawing/2014/main" id="{F6436451-FF15-4ECC-B986-E74138D0DAED}"/>
              </a:ext>
            </a:extLst>
          </p:cNvPr>
          <p:cNvGrpSpPr>
            <a:grpSpLocks/>
          </p:cNvGrpSpPr>
          <p:nvPr/>
        </p:nvGrpSpPr>
        <p:grpSpPr bwMode="auto">
          <a:xfrm>
            <a:off x="3095626" y="3714750"/>
            <a:ext cx="2500313" cy="369888"/>
            <a:chOff x="285720" y="5286388"/>
            <a:chExt cx="2500330" cy="369332"/>
          </a:xfrm>
        </p:grpSpPr>
        <p:sp>
          <p:nvSpPr>
            <p:cNvPr id="20496" name="文字方塊 108">
              <a:extLst>
                <a:ext uri="{FF2B5EF4-FFF2-40B4-BE49-F238E27FC236}">
                  <a16:creationId xmlns:a16="http://schemas.microsoft.com/office/drawing/2014/main" id="{58FD00F4-4DF3-4648-AD0D-AA96E2EE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7" name="文字方塊 109">
              <a:extLst>
                <a:ext uri="{FF2B5EF4-FFF2-40B4-BE49-F238E27FC236}">
                  <a16:creationId xmlns:a16="http://schemas.microsoft.com/office/drawing/2014/main" id="{203B2C69-2D37-4880-B75B-58CB2B5EB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321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8" name="文字方塊 110">
              <a:extLst>
                <a:ext uri="{FF2B5EF4-FFF2-40B4-BE49-F238E27FC236}">
                  <a16:creationId xmlns:a16="http://schemas.microsoft.com/office/drawing/2014/main" id="{560CCA21-DF21-41B1-A139-EFC63C775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9" name="文字方塊 111">
              <a:extLst>
                <a:ext uri="{FF2B5EF4-FFF2-40B4-BE49-F238E27FC236}">
                  <a16:creationId xmlns:a16="http://schemas.microsoft.com/office/drawing/2014/main" id="{AB084595-5DEF-46D8-A75F-026D213D5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0" name="文字方塊 112">
              <a:extLst>
                <a:ext uri="{FF2B5EF4-FFF2-40B4-BE49-F238E27FC236}">
                  <a16:creationId xmlns:a16="http://schemas.microsoft.com/office/drawing/2014/main" id="{19558FBF-F63B-4C01-8093-37F5B4252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1" name="文字方塊 113">
              <a:extLst>
                <a:ext uri="{FF2B5EF4-FFF2-40B4-BE49-F238E27FC236}">
                  <a16:creationId xmlns:a16="http://schemas.microsoft.com/office/drawing/2014/main" id="{9D1CD22D-E22F-4343-B4FE-D76A5030B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2" name="文字方塊 114">
              <a:extLst>
                <a:ext uri="{FF2B5EF4-FFF2-40B4-BE49-F238E27FC236}">
                  <a16:creationId xmlns:a16="http://schemas.microsoft.com/office/drawing/2014/main" id="{A8673D1D-CD99-490D-91FF-E21244D1F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3" name="文字方塊 115">
              <a:extLst>
                <a:ext uri="{FF2B5EF4-FFF2-40B4-BE49-F238E27FC236}">
                  <a16:creationId xmlns:a16="http://schemas.microsoft.com/office/drawing/2014/main" id="{FB3BAFF6-81FD-4735-A17C-59D361FD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504" name="文字方塊 116">
              <a:extLst>
                <a:ext uri="{FF2B5EF4-FFF2-40B4-BE49-F238E27FC236}">
                  <a16:creationId xmlns:a16="http://schemas.microsoft.com/office/drawing/2014/main" id="{8B7EF4F6-4D68-4E34-9574-A227287D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0486" name="群組 107">
            <a:extLst>
              <a:ext uri="{FF2B5EF4-FFF2-40B4-BE49-F238E27FC236}">
                <a16:creationId xmlns:a16="http://schemas.microsoft.com/office/drawing/2014/main" id="{AB434E3C-CD20-46BD-8D48-BDC9EF81B7AB}"/>
              </a:ext>
            </a:extLst>
          </p:cNvPr>
          <p:cNvGrpSpPr>
            <a:grpSpLocks/>
          </p:cNvGrpSpPr>
          <p:nvPr/>
        </p:nvGrpSpPr>
        <p:grpSpPr bwMode="auto">
          <a:xfrm>
            <a:off x="3049588" y="4714875"/>
            <a:ext cx="2546350" cy="369888"/>
            <a:chOff x="285720" y="5286388"/>
            <a:chExt cx="2546816" cy="369332"/>
          </a:xfrm>
        </p:grpSpPr>
        <p:sp>
          <p:nvSpPr>
            <p:cNvPr id="20487" name="文字方塊 38">
              <a:extLst>
                <a:ext uri="{FF2B5EF4-FFF2-40B4-BE49-F238E27FC236}">
                  <a16:creationId xmlns:a16="http://schemas.microsoft.com/office/drawing/2014/main" id="{4B916495-8CF4-40D3-BEFF-F9F019F7E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2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88" name="文字方塊 39">
              <a:extLst>
                <a:ext uri="{FF2B5EF4-FFF2-40B4-BE49-F238E27FC236}">
                  <a16:creationId xmlns:a16="http://schemas.microsoft.com/office/drawing/2014/main" id="{4152EB65-45F8-45B1-A0A2-71980E2EA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0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89" name="文字方塊 40">
              <a:extLst>
                <a:ext uri="{FF2B5EF4-FFF2-40B4-BE49-F238E27FC236}">
                  <a16:creationId xmlns:a16="http://schemas.microsoft.com/office/drawing/2014/main" id="{C2EF349B-C15B-4F2F-9A8B-2A6C2AC6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74" y="52863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/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0" name="文字方塊 41">
              <a:extLst>
                <a:ext uri="{FF2B5EF4-FFF2-40B4-BE49-F238E27FC236}">
                  <a16:creationId xmlns:a16="http://schemas.microsoft.com/office/drawing/2014/main" id="{8D51B2AD-3006-4548-80F8-B0396A6A1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2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1" name="文字方塊 42">
              <a:extLst>
                <a:ext uri="{FF2B5EF4-FFF2-40B4-BE49-F238E27FC236}">
                  <a16:creationId xmlns:a16="http://schemas.microsoft.com/office/drawing/2014/main" id="{E3D3EB46-B948-4A97-85D1-0BBFF0DD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852" y="5286388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2" name="文字方塊 43">
              <a:extLst>
                <a:ext uri="{FF2B5EF4-FFF2-40B4-BE49-F238E27FC236}">
                  <a16:creationId xmlns:a16="http://schemas.microsoft.com/office/drawing/2014/main" id="{DBACEB2D-2312-4AA7-B526-741AE2F5A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604" y="5286388"/>
              <a:ext cx="3593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3" name="文字方塊 44">
              <a:extLst>
                <a:ext uri="{FF2B5EF4-FFF2-40B4-BE49-F238E27FC236}">
                  <a16:creationId xmlns:a16="http://schemas.microsoft.com/office/drawing/2014/main" id="{28A6C85D-3BA8-4F3C-8047-0FA115A3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56" y="5286388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*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4" name="文字方塊 45">
              <a:extLst>
                <a:ext uri="{FF2B5EF4-FFF2-40B4-BE49-F238E27FC236}">
                  <a16:creationId xmlns:a16="http://schemas.microsoft.com/office/drawing/2014/main" id="{1C7919AF-BFDB-4FA1-BE80-723A9EDB8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5286388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495" name="文字方塊 46">
              <a:extLst>
                <a:ext uri="{FF2B5EF4-FFF2-40B4-BE49-F238E27FC236}">
                  <a16:creationId xmlns:a16="http://schemas.microsoft.com/office/drawing/2014/main" id="{0B648811-69C0-45B3-AD69-6819E34BF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716" y="5286388"/>
              <a:ext cx="373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ahoma" panose="020B0604030504040204" pitchFamily="34" charset="0"/>
                  <a:ea typeface="新細明體" panose="02020500000000000000" pitchFamily="18" charset="-120"/>
                  <a:cs typeface="+mn-cs"/>
                </a:rPr>
                <a:t>+</a:t>
              </a:r>
              <a:endParaRPr kumimoji="0" lang="zh-TW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083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022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789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3106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9272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31535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11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4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11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7955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EA6B91B-825C-4C74-9E68-2887D1BA0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Traversal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D152AA3-E16E-4CCA-840D-AFFEA0F7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r>
              <a:rPr lang="en-US" altLang="en-US" sz="2800" dirty="0"/>
              <a:t>Pre order – process parent before children</a:t>
            </a:r>
          </a:p>
          <a:p>
            <a:r>
              <a:rPr lang="en-US" altLang="en-US" sz="2800" dirty="0"/>
              <a:t>Post order – process parent after children</a:t>
            </a:r>
          </a:p>
          <a:p>
            <a:r>
              <a:rPr lang="en-US" altLang="en-US" sz="2800" dirty="0"/>
              <a:t>In order – process left subtree, parent, right subtree</a:t>
            </a:r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086F8810-C078-4946-A6B1-F42CAFBA5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4630738"/>
            <a:ext cx="563563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9AC775C4-4843-4098-88EB-0EC478451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4440238"/>
            <a:ext cx="563562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2BD86FB8-33E1-4CE3-B3FB-07E333393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4965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4279" name="AutoShape 7">
            <a:extLst>
              <a:ext uri="{FF2B5EF4-FFF2-40B4-BE49-F238E27FC236}">
                <a16:creationId xmlns:a16="http://schemas.microsoft.com/office/drawing/2014/main" id="{50D00E53-96D5-4A58-9C50-5DD0DA13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249738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‘C’</a:t>
            </a:r>
          </a:p>
        </p:txBody>
      </p:sp>
      <p:sp>
        <p:nvSpPr>
          <p:cNvPr id="54280" name="AutoShape 8">
            <a:extLst>
              <a:ext uri="{FF2B5EF4-FFF2-40B4-BE49-F238E27FC236}">
                <a16:creationId xmlns:a16="http://schemas.microsoft.com/office/drawing/2014/main" id="{4B951BB2-00EE-49CA-B288-101DEDFF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4965700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BE0B4115-C0B1-4A24-9B27-ABA653F2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388" y="4000295"/>
            <a:ext cx="1603324" cy="16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Pre order: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Post order: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order: 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305802-240A-47F4-A0C4-FA1327BF7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51" y="4156076"/>
            <a:ext cx="914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 A T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B8B9D3C-00F8-448D-A841-40808FE24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51" y="5226593"/>
            <a:ext cx="931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C T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AAF0DC4-8827-4EB7-9641-0518E085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538" y="4719786"/>
            <a:ext cx="925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11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8398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11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33208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637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4508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9277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038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1A3B2897-8CE0-408F-971B-C7083CBF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737" y="5603755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982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1A3B2897-8CE0-408F-971B-C7083CBF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737" y="5603755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47164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75055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4E04CE-098E-448D-B1FA-16CCB79D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1D79BB92-A28C-4A06-91D6-FB63E9B2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DD977782-FF13-4CDC-8D5E-FADA91A9F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4B8F66F-805E-475D-AD4B-1744EB1B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76" y="5626271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D503EAC6-CB8A-4DDA-8B50-553AF8DC6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79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1A3B2897-8CE0-408F-971B-C7083CBF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737" y="5603755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68416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F1DA2B8-2CAB-4877-98C4-F81952CDD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In-Order Traversal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40DDBFB-7606-44D4-B104-B8C2D45B6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nodes in the left subtree with a recursive call</a:t>
            </a:r>
          </a:p>
          <a:p>
            <a:r>
              <a:rPr lang="en-US" altLang="en-US"/>
              <a:t>Process the root</a:t>
            </a:r>
          </a:p>
          <a:p>
            <a:r>
              <a:rPr lang="en-US" altLang="en-US"/>
              <a:t>Process the nodes in the right subtree with a recursive call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55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A43406D7-82E6-5E45-944F-4F3F2AB57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864" y="101535"/>
            <a:ext cx="10363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AEBCA60-DB8A-5245-B127-EFDCC9ACC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863535"/>
            <a:ext cx="8088198" cy="478312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2400" b="1" dirty="0">
                <a:solidFill>
                  <a:srgbClr val="FF0000"/>
                </a:solidFill>
              </a:rPr>
              <a:t>Preorder Traversal</a:t>
            </a:r>
          </a:p>
          <a:p>
            <a:pPr lvl="1" eaLnBrk="1" hangingPunct="1">
              <a:defRPr/>
            </a:pPr>
            <a:r>
              <a:rPr lang="en-US" altLang="tr-TR" sz="2400" dirty="0"/>
              <a:t> the node is visited before its left and right subtrees, </a:t>
            </a:r>
          </a:p>
          <a:p>
            <a:pPr lvl="1" eaLnBrk="1" hangingPunct="1">
              <a:defRPr/>
            </a:pPr>
            <a:endParaRPr lang="en-US" altLang="tr-TR" sz="2400" dirty="0"/>
          </a:p>
          <a:p>
            <a:pPr eaLnBrk="1" hangingPunct="1">
              <a:defRPr/>
            </a:pPr>
            <a:r>
              <a:rPr lang="en-US" altLang="tr-TR" sz="2400" b="1" dirty="0" err="1">
                <a:solidFill>
                  <a:srgbClr val="FF0000"/>
                </a:solidFill>
              </a:rPr>
              <a:t>Postorder</a:t>
            </a:r>
            <a:r>
              <a:rPr lang="en-US" altLang="tr-TR" sz="2400" b="1" dirty="0">
                <a:solidFill>
                  <a:srgbClr val="FF0000"/>
                </a:solidFill>
              </a:rPr>
              <a:t> Traversal</a:t>
            </a:r>
          </a:p>
          <a:p>
            <a:pPr lvl="1" eaLnBrk="1" hangingPunct="1">
              <a:defRPr/>
            </a:pPr>
            <a:r>
              <a:rPr lang="en-US" altLang="tr-TR" sz="2400" dirty="0"/>
              <a:t> the node is visited after both subtrees.</a:t>
            </a:r>
          </a:p>
          <a:p>
            <a:pPr lvl="1" eaLnBrk="1" hangingPunct="1">
              <a:defRPr/>
            </a:pPr>
            <a:endParaRPr lang="en-US" altLang="tr-TR" sz="2400" dirty="0"/>
          </a:p>
          <a:p>
            <a:pPr eaLnBrk="1" hangingPunct="1">
              <a:defRPr/>
            </a:pPr>
            <a:r>
              <a:rPr lang="en-US" altLang="tr-TR" sz="2400" b="1" dirty="0" err="1">
                <a:solidFill>
                  <a:srgbClr val="FF0000"/>
                </a:solidFill>
              </a:rPr>
              <a:t>Inorder</a:t>
            </a:r>
            <a:r>
              <a:rPr lang="en-US" altLang="tr-TR" sz="2400" b="1" dirty="0">
                <a:solidFill>
                  <a:srgbClr val="FF0000"/>
                </a:solidFill>
              </a:rPr>
              <a:t> Traversal</a:t>
            </a:r>
            <a:endParaRPr lang="en-US" altLang="tr-TR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tr-TR" sz="2400" dirty="0"/>
              <a:t>the node is visited between the subtrees,</a:t>
            </a:r>
          </a:p>
          <a:p>
            <a:pPr lvl="1" eaLnBrk="1" hangingPunct="1">
              <a:defRPr/>
            </a:pPr>
            <a:r>
              <a:rPr lang="en-US" altLang="tr-TR" sz="2400" dirty="0"/>
              <a:t>Visit left subtree, visit the node, and visit the right subtree.</a:t>
            </a:r>
          </a:p>
          <a:p>
            <a:pPr lvl="1" eaLnBrk="1" hangingPunct="1">
              <a:defRPr/>
            </a:pPr>
            <a:endParaRPr lang="en-US" altLang="tr-TR" sz="2400" dirty="0"/>
          </a:p>
          <a:p>
            <a:pPr eaLnBrk="1" hangingPunct="1">
              <a:defRPr/>
            </a:pPr>
            <a:r>
              <a:rPr lang="en-US" altLang="tr-TR" sz="2400" b="1" dirty="0">
                <a:solidFill>
                  <a:srgbClr val="FF0000"/>
                </a:solidFill>
              </a:rPr>
              <a:t>Level order Traversal</a:t>
            </a:r>
            <a:endParaRPr lang="en-US" altLang="tr-TR" sz="24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tr-TR" sz="2400" dirty="0"/>
              <a:t>the node is visited between the subtrees,</a:t>
            </a:r>
          </a:p>
          <a:p>
            <a:pPr lvl="1" eaLnBrk="1" hangingPunct="1">
              <a:defRPr/>
            </a:pPr>
            <a:r>
              <a:rPr lang="en-US" altLang="tr-TR" sz="2400" dirty="0"/>
              <a:t>Visit left subtree, visit the node, and visit the right subtree.</a:t>
            </a:r>
          </a:p>
          <a:p>
            <a:pPr eaLnBrk="1" hangingPunct="1">
              <a:defRPr/>
            </a:pPr>
            <a:endParaRPr lang="en-US" altLang="tr-TR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B45475-8807-4A3D-A81F-A0C614298082}"/>
              </a:ext>
            </a:extLst>
          </p:cNvPr>
          <p:cNvSpPr/>
          <p:nvPr/>
        </p:nvSpPr>
        <p:spPr>
          <a:xfrm>
            <a:off x="9002598" y="912239"/>
            <a:ext cx="1376313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3E3CDD-A23A-4B03-B3FA-97BEE6785755}"/>
              </a:ext>
            </a:extLst>
          </p:cNvPr>
          <p:cNvSpPr/>
          <p:nvPr/>
        </p:nvSpPr>
        <p:spPr>
          <a:xfrm>
            <a:off x="9012025" y="3719563"/>
            <a:ext cx="1376313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8136A0-D397-4FD7-8164-8EC9EADAFFA5}"/>
              </a:ext>
            </a:extLst>
          </p:cNvPr>
          <p:cNvSpPr/>
          <p:nvPr/>
        </p:nvSpPr>
        <p:spPr>
          <a:xfrm>
            <a:off x="9012025" y="2227573"/>
            <a:ext cx="1376313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05D2C1-66FE-4BF9-B289-28D4DB74667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938236" y="2549165"/>
            <a:ext cx="1102936" cy="4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Stack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0BAD2B-683D-4077-ADAF-A6B29A72F877}"/>
              </a:ext>
            </a:extLst>
          </p:cNvPr>
          <p:cNvSpPr/>
          <p:nvPr/>
        </p:nvSpPr>
        <p:spPr>
          <a:xfrm>
            <a:off x="10341205" y="836039"/>
            <a:ext cx="631596" cy="4057849"/>
          </a:xfrm>
          <a:prstGeom prst="rightBrace">
            <a:avLst>
              <a:gd name="adj1" fmla="val 71019"/>
              <a:gd name="adj2" fmla="val 4923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C4C6FF7-F228-492A-97F9-788664F0EBF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0605156" y="5701843"/>
            <a:ext cx="1376313" cy="4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A33A22-9902-48E3-9B8E-72622B939072}"/>
              </a:ext>
            </a:extLst>
          </p:cNvPr>
          <p:cNvSpPr/>
          <p:nvPr/>
        </p:nvSpPr>
        <p:spPr>
          <a:xfrm>
            <a:off x="9027738" y="5560834"/>
            <a:ext cx="1376313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</p:spTree>
    <p:extLst>
      <p:ext uri="{BB962C8B-B14F-4D97-AF65-F5344CB8AC3E}">
        <p14:creationId xmlns:p14="http://schemas.microsoft.com/office/powerpoint/2010/main" val="206923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2B783455-3620-104C-9F3B-AA7EA788B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2424" y="98981"/>
            <a:ext cx="10363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400" dirty="0" err="1"/>
              <a:t>Inorder</a:t>
            </a:r>
            <a:r>
              <a:rPr lang="en-US" altLang="tr-TR" sz="4400" dirty="0"/>
              <a:t> Traversal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258364B-39DB-A24E-875F-889D8435A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933253"/>
            <a:ext cx="10363200" cy="569379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4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4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3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74860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620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510880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39407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4E954680-3B93-402E-B28B-3D84D26D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55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555877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043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41702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19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71"/>
            <a:ext cx="10363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4" t="2328" r="1108" b="9804"/>
          <a:stretch/>
        </p:blipFill>
        <p:spPr bwMode="auto">
          <a:xfrm>
            <a:off x="0" y="1053314"/>
            <a:ext cx="12204365" cy="546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1BF00C-DFC7-4B23-94C9-ECAE39DCF244}"/>
              </a:ext>
            </a:extLst>
          </p:cNvPr>
          <p:cNvSpPr/>
          <p:nvPr/>
        </p:nvSpPr>
        <p:spPr>
          <a:xfrm>
            <a:off x="273378" y="929326"/>
            <a:ext cx="1134562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0E41D4-51D0-4347-8CF0-3179CA201EC5}"/>
              </a:ext>
            </a:extLst>
          </p:cNvPr>
          <p:cNvSpPr/>
          <p:nvPr/>
        </p:nvSpPr>
        <p:spPr>
          <a:xfrm>
            <a:off x="4515440" y="867267"/>
            <a:ext cx="1134562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2CC6A6-69A0-440C-99BB-F269BE9B82DC}"/>
              </a:ext>
            </a:extLst>
          </p:cNvPr>
          <p:cNvSpPr/>
          <p:nvPr/>
        </p:nvSpPr>
        <p:spPr>
          <a:xfrm>
            <a:off x="9065647" y="874337"/>
            <a:ext cx="1134563" cy="10518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</p:spTree>
    <p:extLst>
      <p:ext uri="{BB962C8B-B14F-4D97-AF65-F5344CB8AC3E}">
        <p14:creationId xmlns:p14="http://schemas.microsoft.com/office/powerpoint/2010/main" val="2423147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93026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7003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3827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D3B0B1-FDA2-481B-A340-ED7EACD94EB2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171F58-A08C-4F5E-9860-C987BDD6055D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C7D5C9-C7DB-44F5-BE07-8F5791CC4776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7B021E4-A959-4882-B166-582FD0AA30D2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0ACB0BD-CE2F-4C68-90F8-E8CFB86FE34E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AE166E-A021-44BA-AF5E-F4EAB5FBA23C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7067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540367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76816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6960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54629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284B5B76-90AE-4D90-951F-484C3ADA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773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10292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284B5B76-90AE-4D90-951F-484C3ADA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773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61383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EAD50EA-7850-4FD6-88DA-7DF177D79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Pre-Order Traversal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A9E588A-F41B-44E3-ACD7-79BE13D8A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nodes in the left subtree with a recursive call</a:t>
            </a:r>
          </a:p>
          <a:p>
            <a:r>
              <a:rPr lang="en-US" altLang="en-US"/>
              <a:t>Process the nodes in the right subtree with a recursive call</a:t>
            </a:r>
          </a:p>
          <a:p>
            <a:r>
              <a:rPr lang="en-US" altLang="en-US"/>
              <a:t>Process the root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344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284B5B76-90AE-4D90-951F-484C3ADA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773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872151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284B5B76-90AE-4D90-951F-484C3ADA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773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FA496D1-38B2-4C28-BFC6-20AA0E33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737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6176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672311" y="26245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56640" y="1136688"/>
            <a:ext cx="629375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098412" y="471989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098413" y="155158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098411" y="761999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7A9060C-5DF6-4D47-8E35-D5F8ECEF93F7}"/>
              </a:ext>
            </a:extLst>
          </p:cNvPr>
          <p:cNvSpPr/>
          <p:nvPr/>
        </p:nvSpPr>
        <p:spPr>
          <a:xfrm>
            <a:off x="11263646" y="2413910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EFF18B-DF9F-453D-AD0A-0E983022A920}"/>
              </a:ext>
            </a:extLst>
          </p:cNvPr>
          <p:cNvSpPr/>
          <p:nvPr/>
        </p:nvSpPr>
        <p:spPr>
          <a:xfrm>
            <a:off x="11263647" y="2097079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E727BC-9644-4CB9-A1A2-56108FCBE162}"/>
              </a:ext>
            </a:extLst>
          </p:cNvPr>
          <p:cNvSpPr/>
          <p:nvPr/>
        </p:nvSpPr>
        <p:spPr>
          <a:xfrm>
            <a:off x="11263645" y="2703920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DF3BBA-2BA2-43C4-8463-4D8BE2022CE2}"/>
              </a:ext>
            </a:extLst>
          </p:cNvPr>
          <p:cNvSpPr/>
          <p:nvPr/>
        </p:nvSpPr>
        <p:spPr>
          <a:xfrm>
            <a:off x="7185473" y="2455946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8A99CB4-2386-4B82-812E-4B8180E89871}"/>
              </a:ext>
            </a:extLst>
          </p:cNvPr>
          <p:cNvSpPr/>
          <p:nvPr/>
        </p:nvSpPr>
        <p:spPr>
          <a:xfrm>
            <a:off x="7185474" y="2139115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108907-2AD1-4800-9607-2F82E8481FA5}"/>
              </a:ext>
            </a:extLst>
          </p:cNvPr>
          <p:cNvSpPr/>
          <p:nvPr/>
        </p:nvSpPr>
        <p:spPr>
          <a:xfrm>
            <a:off x="7185472" y="2745956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A4EE86-8878-4663-94B3-9C3B6FA6428D}"/>
              </a:ext>
            </a:extLst>
          </p:cNvPr>
          <p:cNvSpPr/>
          <p:nvPr/>
        </p:nvSpPr>
        <p:spPr>
          <a:xfrm>
            <a:off x="10256432" y="436234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9A1E5F-7D71-4F8B-9642-F18D5ACF1093}"/>
              </a:ext>
            </a:extLst>
          </p:cNvPr>
          <p:cNvSpPr/>
          <p:nvPr/>
        </p:nvSpPr>
        <p:spPr>
          <a:xfrm>
            <a:off x="10256433" y="404551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CA91646-45F8-4729-8F93-F4946D961D70}"/>
              </a:ext>
            </a:extLst>
          </p:cNvPr>
          <p:cNvSpPr/>
          <p:nvPr/>
        </p:nvSpPr>
        <p:spPr>
          <a:xfrm>
            <a:off x="10256431" y="465235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C9D24BB-4BBE-4946-A097-7B8065C8FA2C}"/>
              </a:ext>
            </a:extLst>
          </p:cNvPr>
          <p:cNvSpPr/>
          <p:nvPr/>
        </p:nvSpPr>
        <p:spPr>
          <a:xfrm>
            <a:off x="11263644" y="6185287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575EBB-1EB0-4541-8A17-DFC384F020C0}"/>
              </a:ext>
            </a:extLst>
          </p:cNvPr>
          <p:cNvSpPr/>
          <p:nvPr/>
        </p:nvSpPr>
        <p:spPr>
          <a:xfrm>
            <a:off x="11263645" y="5868456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4D1B788-098D-46B2-A2E2-1AE3742CA9F2}"/>
              </a:ext>
            </a:extLst>
          </p:cNvPr>
          <p:cNvSpPr/>
          <p:nvPr/>
        </p:nvSpPr>
        <p:spPr>
          <a:xfrm>
            <a:off x="11263643" y="6475297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6DE3CC61-C662-4E88-9F64-27E96476E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7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5B3A952-AA23-4957-9ADF-3B4663F3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92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0347B16-5A8E-46A4-9A21-198350A1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984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D70996-B8AB-4BBB-99BF-0E9651240164}"/>
              </a:ext>
            </a:extLst>
          </p:cNvPr>
          <p:cNvSpPr/>
          <p:nvPr/>
        </p:nvSpPr>
        <p:spPr>
          <a:xfrm>
            <a:off x="6487890" y="4352461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3EBCB8-727E-4703-A084-98498DE4BE3B}"/>
              </a:ext>
            </a:extLst>
          </p:cNvPr>
          <p:cNvSpPr/>
          <p:nvPr/>
        </p:nvSpPr>
        <p:spPr>
          <a:xfrm>
            <a:off x="6487891" y="4035630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A1117A-62B9-45E7-BC6F-B7F7276AA368}"/>
              </a:ext>
            </a:extLst>
          </p:cNvPr>
          <p:cNvSpPr/>
          <p:nvPr/>
        </p:nvSpPr>
        <p:spPr>
          <a:xfrm>
            <a:off x="6487889" y="4642471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10A1667-5443-4575-AFDE-4D21D88EB288}"/>
              </a:ext>
            </a:extLst>
          </p:cNvPr>
          <p:cNvSpPr/>
          <p:nvPr/>
        </p:nvSpPr>
        <p:spPr>
          <a:xfrm>
            <a:off x="7185473" y="6165013"/>
            <a:ext cx="780121" cy="330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04F5460-D657-45D3-8F68-E8CA4D22DADA}"/>
              </a:ext>
            </a:extLst>
          </p:cNvPr>
          <p:cNvSpPr/>
          <p:nvPr/>
        </p:nvSpPr>
        <p:spPr>
          <a:xfrm>
            <a:off x="7185474" y="5848182"/>
            <a:ext cx="780121" cy="34162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18DCD-C18F-4D79-93EB-9FBB89A877D1}"/>
              </a:ext>
            </a:extLst>
          </p:cNvPr>
          <p:cNvSpPr/>
          <p:nvPr/>
        </p:nvSpPr>
        <p:spPr>
          <a:xfrm>
            <a:off x="7185472" y="6455023"/>
            <a:ext cx="780121" cy="37468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4A6E7CB-2964-4DF1-8948-5C920F3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255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284B5B76-90AE-4D90-951F-484C3ADA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773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FA496D1-38B2-4C28-BFC6-20AA0E33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737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401618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DD60FCD-57F7-4576-B5BA-0EF0ED732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Post-Order Traversal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AB3E49-187F-4293-A0B3-6A33B363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the root</a:t>
            </a:r>
          </a:p>
          <a:p>
            <a:r>
              <a:rPr lang="en-US" altLang="en-US"/>
              <a:t>Process the nodes in the left subtree with a recursive call</a:t>
            </a:r>
          </a:p>
          <a:p>
            <a:r>
              <a:rPr lang="en-US" altLang="en-US"/>
              <a:t>Process the nodes in the right subtree with a recursive call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45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A40AE527-64B2-CF45-97FF-48EA3C22A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0132" y="108408"/>
            <a:ext cx="10363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6600" dirty="0" err="1"/>
              <a:t>Postorder</a:t>
            </a:r>
            <a:endParaRPr lang="en-US" altLang="tr-TR" sz="6600" dirty="0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0A80334-C714-AF4C-AFC3-61976DAE1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329179"/>
            <a:ext cx="11060783" cy="542041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27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548448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533175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450149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209013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205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8710EC30-2A8E-DC43-AF56-016978B1C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64969"/>
            <a:ext cx="10363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Preorder Traversal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9D564F2-3B64-9F4F-B51C-8EFBFD3C8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67353"/>
            <a:ext cx="10363200" cy="552567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* p)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3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3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5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5494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36404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97265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8034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382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40221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19383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6934663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8610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20293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2478890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3F26554-D03C-4489-B209-5E0B962C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694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3F26554-D03C-4489-B209-5E0B962C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807327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3F26554-D03C-4489-B209-5E0B962C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863929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3F26554-D03C-4489-B209-5E0B962C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86236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3F26554-D03C-4489-B209-5E0B962C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FA53FF9B-C0B6-46F7-8594-D0EB2362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81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16782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-88471" y="1269315"/>
            <a:ext cx="6627195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54372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6" y="107576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8" y="43408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7" y="75459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0"/>
            <a:ext cx="63309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3E40B6-DF74-40A0-93A1-E285B3E7C54D}"/>
              </a:ext>
            </a:extLst>
          </p:cNvPr>
          <p:cNvSpPr/>
          <p:nvPr/>
        </p:nvSpPr>
        <p:spPr>
          <a:xfrm>
            <a:off x="11185614" y="271603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735DE6-4FAE-4F8D-A5C0-CC3F96F77EA7}"/>
              </a:ext>
            </a:extLst>
          </p:cNvPr>
          <p:cNvSpPr/>
          <p:nvPr/>
        </p:nvSpPr>
        <p:spPr>
          <a:xfrm>
            <a:off x="11185616" y="207434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31F890-7FE8-4E26-A64F-680CFC4FECEC}"/>
              </a:ext>
            </a:extLst>
          </p:cNvPr>
          <p:cNvSpPr/>
          <p:nvPr/>
        </p:nvSpPr>
        <p:spPr>
          <a:xfrm>
            <a:off x="11185615" y="239485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54E834D-E860-4625-ACE5-B6EF870064B3}"/>
              </a:ext>
            </a:extLst>
          </p:cNvPr>
          <p:cNvSpPr/>
          <p:nvPr/>
        </p:nvSpPr>
        <p:spPr>
          <a:xfrm>
            <a:off x="7455890" y="273479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62EF61-02B9-484A-9127-56A3557EA291}"/>
              </a:ext>
            </a:extLst>
          </p:cNvPr>
          <p:cNvSpPr/>
          <p:nvPr/>
        </p:nvSpPr>
        <p:spPr>
          <a:xfrm>
            <a:off x="7455892" y="20931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B982EF-37B0-437A-95EC-E87C5FD586D1}"/>
              </a:ext>
            </a:extLst>
          </p:cNvPr>
          <p:cNvSpPr/>
          <p:nvPr/>
        </p:nvSpPr>
        <p:spPr>
          <a:xfrm>
            <a:off x="7455891" y="24136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1A3C42-5E58-4686-931E-31B4B30DD456}"/>
              </a:ext>
            </a:extLst>
          </p:cNvPr>
          <p:cNvSpPr/>
          <p:nvPr/>
        </p:nvSpPr>
        <p:spPr>
          <a:xfrm>
            <a:off x="6555704" y="463900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DCD3D3-0FAA-4606-979F-5BFFD0C912DD}"/>
              </a:ext>
            </a:extLst>
          </p:cNvPr>
          <p:cNvSpPr/>
          <p:nvPr/>
        </p:nvSpPr>
        <p:spPr>
          <a:xfrm>
            <a:off x="6555706" y="3997321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13D7DEF-8F8D-44F8-8621-7098C45DD4EC}"/>
              </a:ext>
            </a:extLst>
          </p:cNvPr>
          <p:cNvSpPr/>
          <p:nvPr/>
        </p:nvSpPr>
        <p:spPr>
          <a:xfrm>
            <a:off x="6555705" y="4317835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1423073-E637-41C7-BC51-9988AFBA8E1C}"/>
              </a:ext>
            </a:extLst>
          </p:cNvPr>
          <p:cNvSpPr/>
          <p:nvPr/>
        </p:nvSpPr>
        <p:spPr>
          <a:xfrm>
            <a:off x="7455890" y="6556248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30B254-93F8-43DC-9B98-0B157F349574}"/>
              </a:ext>
            </a:extLst>
          </p:cNvPr>
          <p:cNvSpPr/>
          <p:nvPr/>
        </p:nvSpPr>
        <p:spPr>
          <a:xfrm>
            <a:off x="7455892" y="591456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1E97DCB-CA58-4D28-B515-3202C243CEEC}"/>
              </a:ext>
            </a:extLst>
          </p:cNvPr>
          <p:cNvSpPr/>
          <p:nvPr/>
        </p:nvSpPr>
        <p:spPr>
          <a:xfrm>
            <a:off x="7455891" y="623507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4C285E-5107-46E4-8F82-23BE92859DBA}"/>
              </a:ext>
            </a:extLst>
          </p:cNvPr>
          <p:cNvSpPr/>
          <p:nvPr/>
        </p:nvSpPr>
        <p:spPr>
          <a:xfrm>
            <a:off x="10180322" y="4657769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EAFAC75-236C-493A-81C2-831A603ED175}"/>
              </a:ext>
            </a:extLst>
          </p:cNvPr>
          <p:cNvSpPr/>
          <p:nvPr/>
        </p:nvSpPr>
        <p:spPr>
          <a:xfrm>
            <a:off x="10180324" y="4016083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8BADEC8-9680-4FE7-8486-826122DF02F9}"/>
              </a:ext>
            </a:extLst>
          </p:cNvPr>
          <p:cNvSpPr/>
          <p:nvPr/>
        </p:nvSpPr>
        <p:spPr>
          <a:xfrm>
            <a:off x="10180323" y="4336597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7CB6DC-8D37-4D24-828F-B311D31C7C2B}"/>
              </a:ext>
            </a:extLst>
          </p:cNvPr>
          <p:cNvSpPr/>
          <p:nvPr/>
        </p:nvSpPr>
        <p:spPr>
          <a:xfrm>
            <a:off x="11240120" y="6530002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B4895F5-8997-47A0-9064-C87C0C849D70}"/>
              </a:ext>
            </a:extLst>
          </p:cNvPr>
          <p:cNvSpPr/>
          <p:nvPr/>
        </p:nvSpPr>
        <p:spPr>
          <a:xfrm>
            <a:off x="11240122" y="5888316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BF2EF62-353B-4338-8310-C5B9975EC36C}"/>
              </a:ext>
            </a:extLst>
          </p:cNvPr>
          <p:cNvSpPr/>
          <p:nvPr/>
        </p:nvSpPr>
        <p:spPr>
          <a:xfrm>
            <a:off x="11240121" y="6208830"/>
            <a:ext cx="760814" cy="3017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55088E2-52AD-40D8-884D-E89B15B9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64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10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6617112-401F-48F5-A4C2-AFE19C1D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8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30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93EF2553-1A26-4B7D-B9F9-C1FA673C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100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50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AAE6624A-6E8C-4CCB-AACA-A8BC792E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92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40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3F26554-D03C-4489-B209-5E0B962C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20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FA53FF9B-C0B6-46F7-8594-D0EB2362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81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70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8FA43804-8C5A-443D-90D8-E71F11294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145" y="5727120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8694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群組 53">
            <a:extLst>
              <a:ext uri="{FF2B5EF4-FFF2-40B4-BE49-F238E27FC236}">
                <a16:creationId xmlns:a16="http://schemas.microsoft.com/office/drawing/2014/main" id="{125E9B19-5C41-4C0D-8609-F73C8D9498EC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635D4C7-C2A5-41CF-8FE8-9D7C40143A91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4475CA53-5672-40AC-8672-74093BF1F705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1E42B3-C3A8-483C-A823-1170B4B7B948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CBD39BB-8EB1-40A2-AE79-9CAB943A79B8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8B0A3C2-D38D-423F-85E4-065978ECD916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CC5A1DCA-D2BF-4957-B3BE-F40E4B84132C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1F52918-840F-40CC-8C9E-8DAD311B20B9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BA5EBB7E-9A53-4A6F-847E-A37F9F56BB36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FF276D7-609A-40B9-9E34-7BC7244274B5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1A5D75E-92F4-4785-A8D4-8B90A92A7660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BDB721-BB6A-423F-B47B-F2522D1B07DF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DEE374E8-5561-42EB-9F2E-B15FD1785EA5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4E78431-CFA2-4A1E-82C7-F7A663B4F0DD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28DCE945-0A22-4F37-A37D-7D7DAF44FE85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5365C43A-4970-4218-B715-E423668EB303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B3F742ED-F54F-4576-B797-C1CABEB2D238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4157A5F-CFA3-4064-93AE-A9F049ADEE1D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A251A4F0-B729-4DA7-98B4-0508CF383E10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1E65D7F-A7B4-44EA-B343-045F3D01D068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53C3061-2B0F-400A-9A88-9ABF259C9246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407FF608-B83E-4714-8D96-7E84F224B625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8E1FC6C8-3053-4BE7-9297-EE24F4EFEFBD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20CC3F38-26FD-446F-9328-0B6D5BB95F85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B5E913B-8D34-4A42-B005-067DFF117D63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sp>
        <p:nvSpPr>
          <p:cNvPr id="55" name="向下箭號 54">
            <a:extLst>
              <a:ext uri="{FF2B5EF4-FFF2-40B4-BE49-F238E27FC236}">
                <a16:creationId xmlns:a16="http://schemas.microsoft.com/office/drawing/2014/main" id="{F252854F-6E5A-4744-8CCE-0F0689497044}"/>
              </a:ext>
            </a:extLst>
          </p:cNvPr>
          <p:cNvSpPr/>
          <p:nvPr/>
        </p:nvSpPr>
        <p:spPr>
          <a:xfrm>
            <a:off x="3524232" y="285749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ECB34F40-D0A2-40C5-8698-0C494673E82D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字方塊 56">
            <a:extLst>
              <a:ext uri="{FF2B5EF4-FFF2-40B4-BE49-F238E27FC236}">
                <a16:creationId xmlns:a16="http://schemas.microsoft.com/office/drawing/2014/main" id="{B2FBDB68-92A8-4753-913B-4AD64BD0E122}"/>
              </a:ext>
            </a:extLst>
          </p:cNvPr>
          <p:cNvSpPr txBox="1"/>
          <p:nvPr/>
        </p:nvSpPr>
        <p:spPr>
          <a:xfrm>
            <a:off x="65246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3213B5D-7C2B-4B91-8E36-1E921CC2B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333A739-848B-4646-978B-1C2E2428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DD58275-2897-4401-9C5F-2C47C389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5BA50D0-9C9D-440A-A883-1DD5EC68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3452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B2447B-1695-4A8F-A130-06421908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F15D418-4794-4E73-BF27-F7395143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59880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2622C38-678C-4121-B107-81CA423793B4}"/>
              </a:ext>
            </a:extLst>
          </p:cNvPr>
          <p:cNvSpPr txBox="1"/>
          <p:nvPr/>
        </p:nvSpPr>
        <p:spPr>
          <a:xfrm>
            <a:off x="739457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BF8B10-0BBB-4C7C-B8DE-37BF6973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25" name="標題 1">
            <a:extLst>
              <a:ext uri="{FF2B5EF4-FFF2-40B4-BE49-F238E27FC236}">
                <a16:creationId xmlns:a16="http://schemas.microsoft.com/office/drawing/2014/main" id="{379E7B29-3469-4614-A876-F377696B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8" grpId="0"/>
      <p:bldP spid="58" grpId="1"/>
      <p:bldP spid="59" grpId="0"/>
      <p:bldP spid="61" grpId="0"/>
      <p:bldP spid="62" grpId="0"/>
      <p:bldP spid="62" grpId="1"/>
      <p:bldP spid="63" grpId="0"/>
      <p:bldP spid="65" grpId="0"/>
      <p:bldP spid="66" grpId="0"/>
      <p:bldP spid="6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群組 53">
            <a:extLst>
              <a:ext uri="{FF2B5EF4-FFF2-40B4-BE49-F238E27FC236}">
                <a16:creationId xmlns:a16="http://schemas.microsoft.com/office/drawing/2014/main" id="{309B65A2-64C2-48AC-8124-9524CDE5D346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66154C8-09E5-41DB-8CED-DF47679CA91D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32148E6-008A-48D0-BBA6-85AF3852E5E8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9AF339EF-AFD4-4450-9F33-98AAC7066D03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74663651-7BCC-4EF3-9AED-AB91E02BDBB2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1A7CA20-7A37-4E32-9036-EF7BA232CD1E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603A9E98-0C1D-45DD-98F0-CDBE6B5A0D42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5A5C0E5A-AA1E-44A8-A9C7-DFDCF988D155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F93D057D-70F0-44E5-BC5D-BE5E45502E10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E2B441B-7121-4DC5-A067-3964D4C5F752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B87D4D39-22C0-4EFB-8935-64FD3A962FCF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DEC7FC59-A484-4346-811F-F75F61D9BD50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E9027413-6E44-405E-B0CF-4490DA971C31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F279091-EFE6-492A-97ED-6D0BD49DC5DA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08FCB-F5F1-4D90-8EEC-97EEE2485F0E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E705C52-FD2F-477C-B881-73045930083D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8F70ADC-5437-4C42-9936-3694C0394DBB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8CED04D-98D2-4EDB-9A7E-30C1F011AAEF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43921CE1-D545-40EC-9939-9B23AB7723C8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06A0DC3-0AB0-4463-9CB5-D1F186114C68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BA5C8E1D-1CB5-4154-ACE5-F077074691F8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105145D1-DFE2-48DA-B81C-7BDE978EA056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E03D26F0-4394-4BC2-818C-9410B5720567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3628390C-E602-4FC3-B352-8C845025644B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C995DC6-9B35-4779-A12C-3C21B45E5806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sp>
        <p:nvSpPr>
          <p:cNvPr id="55" name="向下箭號 54">
            <a:extLst>
              <a:ext uri="{FF2B5EF4-FFF2-40B4-BE49-F238E27FC236}">
                <a16:creationId xmlns:a16="http://schemas.microsoft.com/office/drawing/2014/main" id="{4927EAB4-A1D4-492C-95B9-A61D5F697606}"/>
              </a:ext>
            </a:extLst>
          </p:cNvPr>
          <p:cNvSpPr/>
          <p:nvPr/>
        </p:nvSpPr>
        <p:spPr>
          <a:xfrm>
            <a:off x="3524232" y="285749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A004A53E-BB22-4E65-AD89-09DF1B8E61C1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40" name="文字方塊 58">
            <a:extLst>
              <a:ext uri="{FF2B5EF4-FFF2-40B4-BE49-F238E27FC236}">
                <a16:creationId xmlns:a16="http://schemas.microsoft.com/office/drawing/2014/main" id="{7B5F0956-E6B5-4DCA-8E65-C628FE3C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1" name="文字方塊 60">
            <a:extLst>
              <a:ext uri="{FF2B5EF4-FFF2-40B4-BE49-F238E27FC236}">
                <a16:creationId xmlns:a16="http://schemas.microsoft.com/office/drawing/2014/main" id="{E0ABB240-A2A7-44E3-AF47-8CDF998F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2FA77C7-C5A3-4A57-A701-E34618155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63452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3" name="文字方塊 62">
            <a:extLst>
              <a:ext uri="{FF2B5EF4-FFF2-40B4-BE49-F238E27FC236}">
                <a16:creationId xmlns:a16="http://schemas.microsoft.com/office/drawing/2014/main" id="{EDD69AD6-9006-49F1-B97E-E3882F6D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DDF351E-66CF-47EC-BD58-F3860757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026" y="59880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2D35431-2006-44EE-AC3D-6EDDA05D5ACA}"/>
              </a:ext>
            </a:extLst>
          </p:cNvPr>
          <p:cNvSpPr txBox="1"/>
          <p:nvPr/>
        </p:nvSpPr>
        <p:spPr>
          <a:xfrm>
            <a:off x="739457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146" name="文字方塊 66">
            <a:extLst>
              <a:ext uri="{FF2B5EF4-FFF2-40B4-BE49-F238E27FC236}">
                <a16:creationId xmlns:a16="http://schemas.microsoft.com/office/drawing/2014/main" id="{5DB3A1A0-2772-413C-B30A-52B5DDD1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1EE4AC1-E6BB-40E7-B241-BF7B72C2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663" y="63579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E09F965-19B0-40CB-AF12-171EFFE9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96457AF-A6F6-44B9-A2A9-CEF92D8BB8A6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向下箭號 70">
            <a:extLst>
              <a:ext uri="{FF2B5EF4-FFF2-40B4-BE49-F238E27FC236}">
                <a16:creationId xmlns:a16="http://schemas.microsoft.com/office/drawing/2014/main" id="{44B3454D-B781-4C18-93CE-70B28D143F62}"/>
              </a:ext>
            </a:extLst>
          </p:cNvPr>
          <p:cNvSpPr/>
          <p:nvPr/>
        </p:nvSpPr>
        <p:spPr>
          <a:xfrm>
            <a:off x="2524100" y="33575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FA3FF41-C084-4F15-86DF-964EAC78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C5A9A6D-567D-4EE2-BD13-991D83AB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9C4407E-F3A6-4F77-A142-1CEC17B1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4" y="63579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43A8459-E5CC-4F1B-AA13-0E1FD66F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A98FDAF-E81E-43F3-A71D-5DEDE907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08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C725B08-B441-4F13-85B3-68DC88314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59" name="標題 1">
            <a:extLst>
              <a:ext uri="{FF2B5EF4-FFF2-40B4-BE49-F238E27FC236}">
                <a16:creationId xmlns:a16="http://schemas.microsoft.com/office/drawing/2014/main" id="{98B69855-84A2-4BA4-91B9-8A247D1A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5" grpId="0"/>
      <p:bldP spid="66" grpId="0"/>
      <p:bldP spid="68" grpId="0"/>
      <p:bldP spid="69" grpId="0"/>
      <p:bldP spid="69" grpId="1"/>
      <p:bldP spid="70" grpId="0"/>
      <p:bldP spid="72" grpId="0"/>
      <p:bldP spid="73" grpId="0"/>
      <p:bldP spid="74" grpId="0"/>
      <p:bldP spid="75" grpId="0"/>
      <p:bldP spid="76" grpId="0"/>
      <p:bldP spid="76" grpId="1"/>
      <p:bldP spid="7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群組 53">
            <a:extLst>
              <a:ext uri="{FF2B5EF4-FFF2-40B4-BE49-F238E27FC236}">
                <a16:creationId xmlns:a16="http://schemas.microsoft.com/office/drawing/2014/main" id="{38E3888A-A451-4664-B090-42C6081B48BF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14E0C29-88B4-4BB6-9542-07DCB7B5EAD3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14A08C3-7D6B-40FE-8965-4E353881F996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A4077A4-5043-42A6-B72D-9074F4AD244C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15F21776-EF5A-47B3-90D6-C1FF75E6E9CD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7EC4D4B-8EF2-4CDD-92B3-64C16C246872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23B9AE1-1834-4F8D-B4B3-8C174FC7E062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4B73BE32-A0A7-4B64-9906-4E142B2A686F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6829513-77B4-4590-8B90-9D5A6EFB53D7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05D6DDFD-FA07-4EE0-B984-897110C1563F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5FFC0A6-1E57-4A64-AE8C-12DDDD799829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9E6E491-8D83-484B-8CAB-AA851332F327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5D5C9D5B-0BF1-4948-84C1-819FC079338C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B5DB8239-0CC3-46B5-AFE2-F0C988298C07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FC16AE8-7117-4342-A353-196B2564FEC2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129D202-C942-463C-BF9A-04F335E14FD6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DD1BC9F1-05AE-4295-AEA8-55782EBFA380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039E08D-AB02-49CE-A969-C1E352A27BA9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319A48FC-9DAD-4E09-8B71-7BA0596B7072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2C6F180-C054-42ED-AA5F-E7384A2331B5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205F2C2D-A997-4BF3-AD3A-DF2371E8F62B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75FADA7C-69A8-46BB-976A-E29950C6155B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A15F6DAA-1CC1-4F6D-BBE4-E21C2067C9BA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857D3996-5593-4E19-89D7-E321AA621D8D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3C18633-0DE3-4F4D-823B-1A96065D2145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B4ECEB7-D44B-4DC6-A6D6-6C17FC2CE105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1" name="文字方塊 58">
            <a:extLst>
              <a:ext uri="{FF2B5EF4-FFF2-40B4-BE49-F238E27FC236}">
                <a16:creationId xmlns:a16="http://schemas.microsoft.com/office/drawing/2014/main" id="{815A364A-4DA2-4947-9BD7-9482CC087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2" name="文字方塊 60">
            <a:extLst>
              <a:ext uri="{FF2B5EF4-FFF2-40B4-BE49-F238E27FC236}">
                <a16:creationId xmlns:a16="http://schemas.microsoft.com/office/drawing/2014/main" id="{9E670B2A-81D3-4F19-A1B3-ABF94945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3" name="文字方塊 62">
            <a:extLst>
              <a:ext uri="{FF2B5EF4-FFF2-40B4-BE49-F238E27FC236}">
                <a16:creationId xmlns:a16="http://schemas.microsoft.com/office/drawing/2014/main" id="{46A72DD7-E5FF-427B-B32B-168AA8BA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4" name="文字方塊 66">
            <a:extLst>
              <a:ext uri="{FF2B5EF4-FFF2-40B4-BE49-F238E27FC236}">
                <a16:creationId xmlns:a16="http://schemas.microsoft.com/office/drawing/2014/main" id="{08C589DE-7BFC-4139-A245-998FA4EDE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8B94E63-709D-4887-9651-6DDB4A12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663" y="63579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0DC1E79-2433-4E48-8373-538EF89DF891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67" name="文字方塊 71">
            <a:extLst>
              <a:ext uri="{FF2B5EF4-FFF2-40B4-BE49-F238E27FC236}">
                <a16:creationId xmlns:a16="http://schemas.microsoft.com/office/drawing/2014/main" id="{DBD9275F-8A4E-4904-BD5B-276500DF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8" name="文字方塊 72">
            <a:extLst>
              <a:ext uri="{FF2B5EF4-FFF2-40B4-BE49-F238E27FC236}">
                <a16:creationId xmlns:a16="http://schemas.microsoft.com/office/drawing/2014/main" id="{02139AE3-5487-49C8-B1E0-4646B8E7C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523F788-C5FC-40B5-BC2B-36BF26BB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7914" y="63579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70" name="文字方塊 74">
            <a:extLst>
              <a:ext uri="{FF2B5EF4-FFF2-40B4-BE49-F238E27FC236}">
                <a16:creationId xmlns:a16="http://schemas.microsoft.com/office/drawing/2014/main" id="{F7FF43E9-C413-4645-8A65-8DDBD35D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BA1037F-420B-481D-9F3B-794A2A58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8F9C019-3D68-4EF6-9BB1-A5C276C05A39}"/>
              </a:ext>
            </a:extLst>
          </p:cNvPr>
          <p:cNvSpPr txBox="1"/>
          <p:nvPr/>
        </p:nvSpPr>
        <p:spPr>
          <a:xfrm>
            <a:off x="903763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8" name="向下箭號 57">
            <a:extLst>
              <a:ext uri="{FF2B5EF4-FFF2-40B4-BE49-F238E27FC236}">
                <a16:creationId xmlns:a16="http://schemas.microsoft.com/office/drawing/2014/main" id="{BF53C1A1-86F1-4DF3-8EE6-A214066FC1F1}"/>
              </a:ext>
            </a:extLst>
          </p:cNvPr>
          <p:cNvSpPr/>
          <p:nvPr/>
        </p:nvSpPr>
        <p:spPr>
          <a:xfrm>
            <a:off x="4482377" y="33783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930608C-C4AD-46B9-9579-CCF9ABF2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14F3C63-509F-403F-9A2B-B5578C03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81E60DF-F7C1-4F61-BB5A-E89E3861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5A9E04C-8504-44CF-AE3A-D0006D566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63579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向下箭號 77">
            <a:extLst>
              <a:ext uri="{FF2B5EF4-FFF2-40B4-BE49-F238E27FC236}">
                <a16:creationId xmlns:a16="http://schemas.microsoft.com/office/drawing/2014/main" id="{5F37E49D-D571-4166-8BFB-816F0678D737}"/>
              </a:ext>
            </a:extLst>
          </p:cNvPr>
          <p:cNvSpPr/>
          <p:nvPr/>
        </p:nvSpPr>
        <p:spPr>
          <a:xfrm>
            <a:off x="2024034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C637AEB-EF65-441D-BC9A-4CFCB8FD4DDA}"/>
              </a:ext>
            </a:extLst>
          </p:cNvPr>
          <p:cNvSpPr txBox="1"/>
          <p:nvPr/>
        </p:nvSpPr>
        <p:spPr>
          <a:xfrm>
            <a:off x="9823450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482E57D-6204-4693-922D-E211246B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777F31F-186C-4395-A08C-ABE4274D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86" name="標題 1">
            <a:extLst>
              <a:ext uri="{FF2B5EF4-FFF2-40B4-BE49-F238E27FC236}">
                <a16:creationId xmlns:a16="http://schemas.microsoft.com/office/drawing/2014/main" id="{27842EBC-9C14-4D43-B2A5-2CCC912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4" grpId="0"/>
      <p:bldP spid="54" grpId="0"/>
      <p:bldP spid="57" grpId="0"/>
      <p:bldP spid="57" grpId="1"/>
      <p:bldP spid="60" grpId="0"/>
      <p:bldP spid="64" grpId="0"/>
      <p:bldP spid="64" grpId="1"/>
      <p:bldP spid="76" grpId="0"/>
      <p:bldP spid="77" grpId="0"/>
      <p:bldP spid="79" grpId="0"/>
      <p:bldP spid="80" grpId="0"/>
      <p:bldP spid="8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53">
            <a:extLst>
              <a:ext uri="{FF2B5EF4-FFF2-40B4-BE49-F238E27FC236}">
                <a16:creationId xmlns:a16="http://schemas.microsoft.com/office/drawing/2014/main" id="{B1CEC3C2-1258-4F33-A423-5314F9FA561C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34D6C03-8A96-493F-A046-566C5AB3D896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AB48B0F-0B16-4BBB-81CF-A87B2DD42C8D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E6C4D4F8-2720-4D1E-9528-9B7C9BA35041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87E0A09-C241-470F-B0AC-7E48E5CCEAED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7A599605-FCBB-47C7-8894-1DF807E4BC22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068512D3-CE80-4138-9CB3-C69A97C47F3C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47F3A5F2-9E49-44AE-920D-5841835BBB7E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B86169DE-C337-4D02-B6A1-849FF54B4F76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5F4F410F-196A-4929-805D-168940D6AB12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7D695E51-3A71-47AD-AE5C-723E135B9A2C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F8A37DEA-0E80-4921-871E-55B52ED22AD9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66C1A4A-D7E4-4166-808E-0F6C58077185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8326702-8996-411B-914D-F2D2A536B2B4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B5677D8-DA7A-4BB2-9829-A704891433D4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12EC343A-4D2C-4B02-B181-43F5F936666A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A79CEC85-DB5A-487C-9EF1-AF47B2B9862E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FB22C76-F864-4538-9CB6-05A751654DD5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DF02FB34-4FFA-4F56-9731-5FF0C938DDB8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AECC0C67-2BCE-4113-9F14-378DBBD07D63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2A40A8E4-00D4-4DFA-A8C7-8BFC932F76ED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87972988-B330-438E-899F-5C2309C25B4D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948027A8-CF83-49E3-9FA7-295AC455F79D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B7251616-0BEC-48AF-A565-5F3CE7DEBE24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02F16E1-02F3-4B29-B760-94C0D8D14099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A6371D6C-C1EC-4822-BCFB-5343CD109629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5" name="文字方塊 58">
            <a:extLst>
              <a:ext uri="{FF2B5EF4-FFF2-40B4-BE49-F238E27FC236}">
                <a16:creationId xmlns:a16="http://schemas.microsoft.com/office/drawing/2014/main" id="{2E57CBD3-BAF6-4A0A-AF64-C2D7FC99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6" name="文字方塊 60">
            <a:extLst>
              <a:ext uri="{FF2B5EF4-FFF2-40B4-BE49-F238E27FC236}">
                <a16:creationId xmlns:a16="http://schemas.microsoft.com/office/drawing/2014/main" id="{367A0F01-2766-4E0D-B457-135955D1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7" name="文字方塊 62">
            <a:extLst>
              <a:ext uri="{FF2B5EF4-FFF2-40B4-BE49-F238E27FC236}">
                <a16:creationId xmlns:a16="http://schemas.microsoft.com/office/drawing/2014/main" id="{CDEF85F4-FC07-4C10-ACC7-B492B37A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8" name="文字方塊 66">
            <a:extLst>
              <a:ext uri="{FF2B5EF4-FFF2-40B4-BE49-F238E27FC236}">
                <a16:creationId xmlns:a16="http://schemas.microsoft.com/office/drawing/2014/main" id="{BDE307F6-DB81-41EC-8F7A-7A87B70DC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89" name="文字方塊 71">
            <a:extLst>
              <a:ext uri="{FF2B5EF4-FFF2-40B4-BE49-F238E27FC236}">
                <a16:creationId xmlns:a16="http://schemas.microsoft.com/office/drawing/2014/main" id="{8E5F26A6-5FFD-4BAE-86E0-CBCD394C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90" name="文字方塊 72">
            <a:extLst>
              <a:ext uri="{FF2B5EF4-FFF2-40B4-BE49-F238E27FC236}">
                <a16:creationId xmlns:a16="http://schemas.microsoft.com/office/drawing/2014/main" id="{D9E70D91-4803-4EB2-BBE0-F360C3D88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6A0C591-96D7-4C1C-8641-C6370378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92" name="文字方塊 59">
            <a:extLst>
              <a:ext uri="{FF2B5EF4-FFF2-40B4-BE49-F238E27FC236}">
                <a16:creationId xmlns:a16="http://schemas.microsoft.com/office/drawing/2014/main" id="{18CE88DE-FAFB-4CA0-AA25-4002A39DA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1E7122B-419A-4E98-96BE-7557FCC0F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6" y="63579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AD51264-4774-4A85-9634-C73AAA42B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63579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向下箭號 77">
            <a:extLst>
              <a:ext uri="{FF2B5EF4-FFF2-40B4-BE49-F238E27FC236}">
                <a16:creationId xmlns:a16="http://schemas.microsoft.com/office/drawing/2014/main" id="{65A5EAE2-D754-4BB8-82DD-6EA134DB7ACF}"/>
              </a:ext>
            </a:extLst>
          </p:cNvPr>
          <p:cNvSpPr/>
          <p:nvPr/>
        </p:nvSpPr>
        <p:spPr>
          <a:xfrm>
            <a:off x="2024034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ECB0C07-FADC-4158-921E-15A989DAB6AF}"/>
              </a:ext>
            </a:extLst>
          </p:cNvPr>
          <p:cNvSpPr txBox="1"/>
          <p:nvPr/>
        </p:nvSpPr>
        <p:spPr>
          <a:xfrm>
            <a:off x="9823450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2E876D9-8F29-444E-A096-F6866CF2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0" name="文字方塊 80">
            <a:extLst>
              <a:ext uri="{FF2B5EF4-FFF2-40B4-BE49-F238E27FC236}">
                <a16:creationId xmlns:a16="http://schemas.microsoft.com/office/drawing/2014/main" id="{B5A0A508-FABE-4422-965A-A5747739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C8675A4-13B9-434D-BF1B-BA140231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56C98F0-B452-4AC0-8334-77D49791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963" y="63579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2450774-FB76-43EB-9869-0352686B3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B648FED-7663-493A-B413-4215C0826D90}"/>
              </a:ext>
            </a:extLst>
          </p:cNvPr>
          <p:cNvSpPr txBox="1"/>
          <p:nvPr/>
        </p:nvSpPr>
        <p:spPr>
          <a:xfrm>
            <a:off x="65373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9" name="向下箭號 68">
            <a:extLst>
              <a:ext uri="{FF2B5EF4-FFF2-40B4-BE49-F238E27FC236}">
                <a16:creationId xmlns:a16="http://schemas.microsoft.com/office/drawing/2014/main" id="{A453C2A1-61DF-4FAA-91DD-B6D000A77F82}"/>
              </a:ext>
            </a:extLst>
          </p:cNvPr>
          <p:cNvSpPr/>
          <p:nvPr/>
        </p:nvSpPr>
        <p:spPr>
          <a:xfrm>
            <a:off x="3024166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B4B7FAA-6952-4443-BD1B-8FFB2B105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130A07B-390D-48F7-AB83-546AC01A57F1}"/>
              </a:ext>
            </a:extLst>
          </p:cNvPr>
          <p:cNvSpPr txBox="1"/>
          <p:nvPr/>
        </p:nvSpPr>
        <p:spPr>
          <a:xfrm>
            <a:off x="739457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向下箭號 82">
            <a:extLst>
              <a:ext uri="{FF2B5EF4-FFF2-40B4-BE49-F238E27FC236}">
                <a16:creationId xmlns:a16="http://schemas.microsoft.com/office/drawing/2014/main" id="{8F51E695-B4F4-4A62-B077-D5B20483F87F}"/>
              </a:ext>
            </a:extLst>
          </p:cNvPr>
          <p:cNvSpPr/>
          <p:nvPr/>
        </p:nvSpPr>
        <p:spPr>
          <a:xfrm>
            <a:off x="3952860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3CCED8A-F746-48EB-9B3D-13372BD4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7AF416A-26EA-4531-B0EF-B50D9FAE9712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向下箭號 85">
            <a:extLst>
              <a:ext uri="{FF2B5EF4-FFF2-40B4-BE49-F238E27FC236}">
                <a16:creationId xmlns:a16="http://schemas.microsoft.com/office/drawing/2014/main" id="{FDD552B8-552C-4358-A47F-1E86A84317A9}"/>
              </a:ext>
            </a:extLst>
          </p:cNvPr>
          <p:cNvSpPr/>
          <p:nvPr/>
        </p:nvSpPr>
        <p:spPr>
          <a:xfrm>
            <a:off x="495299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18" name="標題 1">
            <a:extLst>
              <a:ext uri="{FF2B5EF4-FFF2-40B4-BE49-F238E27FC236}">
                <a16:creationId xmlns:a16="http://schemas.microsoft.com/office/drawing/2014/main" id="{33E09CDC-9489-440E-A3A0-6469F2DF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9" grpId="0"/>
      <p:bldP spid="80" grpId="0"/>
      <p:bldP spid="55" grpId="0"/>
      <p:bldP spid="62" grpId="0"/>
      <p:bldP spid="65" grpId="0"/>
      <p:bldP spid="66" grpId="0"/>
      <p:bldP spid="66" grpId="1"/>
      <p:bldP spid="71" grpId="0"/>
      <p:bldP spid="82" grpId="0"/>
      <p:bldP spid="82" grpId="1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196567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群組 53">
            <a:extLst>
              <a:ext uri="{FF2B5EF4-FFF2-40B4-BE49-F238E27FC236}">
                <a16:creationId xmlns:a16="http://schemas.microsoft.com/office/drawing/2014/main" id="{0657D21E-B77F-4E01-8135-08531380944A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B5E37ED-C16D-4AFA-A10E-108695E4AEF8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2D05E45-D89F-4794-83B6-48AF15EB5863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1AC137C-0775-42C4-9535-C3D3EAA0B6D0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BBCDE0B4-90F5-41CC-B1A3-9239E7D9C036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F6B79F1-28FD-40EA-A2BF-3783A71D439F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47BAC42C-8468-4E56-88BE-DA9F8F911204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2E666FD-ADDD-4F96-BB43-1BD2B91AC200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7FFCB240-D43D-480E-AD50-4EFFDBE5B0D4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BAF5EA0-D32D-4C7E-AAF6-90ECFC960294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2594C650-F442-4885-9D4D-F1777EC9E681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3BEC891-68BD-4509-9913-59FB0B22CAFD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A78AB1C-F47F-4C37-B56B-B373AF0DD51B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A0FAC2BB-4951-4B92-BD7C-19C93F06CFB8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8F27F07-C643-40C1-8A87-AB66D656D3E0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863F7A4-E21F-4D72-9EA8-88A01A6E7BAE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F9F1332E-2470-471A-8D66-C92FE4F7B516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F1A14BF-1701-4A5A-9797-97981498E5A1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8A3F71D-7E72-4970-BA6F-BB8F1F6D0D5C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3F52942-4090-44EC-BEF6-56E3EDBD0816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19284BE2-9FFC-4ACF-AD21-E26A132891FF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971B665-DAF4-4E18-BB23-D3FCEB6630A3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7ED149C3-9A9D-4BAD-A9F8-CAE2DA4B1260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9DC50EB5-0C68-4F9A-A061-64681B6D7D02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46E0CBE-7386-45CA-8705-DA65497CFD90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2767B871-7ABF-4228-BF75-AE8AE2B4538B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9" name="文字方塊 58">
            <a:extLst>
              <a:ext uri="{FF2B5EF4-FFF2-40B4-BE49-F238E27FC236}">
                <a16:creationId xmlns:a16="http://schemas.microsoft.com/office/drawing/2014/main" id="{6FF926D3-791F-473A-95DF-72F72F62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0" name="文字方塊 60">
            <a:extLst>
              <a:ext uri="{FF2B5EF4-FFF2-40B4-BE49-F238E27FC236}">
                <a16:creationId xmlns:a16="http://schemas.microsoft.com/office/drawing/2014/main" id="{DD53F57C-2E92-498B-A6B5-55EBB02D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1" name="文字方塊 62">
            <a:extLst>
              <a:ext uri="{FF2B5EF4-FFF2-40B4-BE49-F238E27FC236}">
                <a16:creationId xmlns:a16="http://schemas.microsoft.com/office/drawing/2014/main" id="{9AFEF1F0-ED30-4310-9C23-BA0FFEFD3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2" name="文字方塊 66">
            <a:extLst>
              <a:ext uri="{FF2B5EF4-FFF2-40B4-BE49-F238E27FC236}">
                <a16:creationId xmlns:a16="http://schemas.microsoft.com/office/drawing/2014/main" id="{7DF0350A-B458-472B-9D50-869C3F45C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3" name="文字方塊 71">
            <a:extLst>
              <a:ext uri="{FF2B5EF4-FFF2-40B4-BE49-F238E27FC236}">
                <a16:creationId xmlns:a16="http://schemas.microsoft.com/office/drawing/2014/main" id="{B4EF2EC5-FB5D-4742-9300-79B38658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4" name="文字方塊 72">
            <a:extLst>
              <a:ext uri="{FF2B5EF4-FFF2-40B4-BE49-F238E27FC236}">
                <a16:creationId xmlns:a16="http://schemas.microsoft.com/office/drawing/2014/main" id="{DF8E21DC-0646-4E24-9FE1-89D7FE00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5" name="文字方塊 59">
            <a:extLst>
              <a:ext uri="{FF2B5EF4-FFF2-40B4-BE49-F238E27FC236}">
                <a16:creationId xmlns:a16="http://schemas.microsoft.com/office/drawing/2014/main" id="{890677B4-8EA8-4050-A50F-0D05F0AD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6" name="文字方塊 80">
            <a:extLst>
              <a:ext uri="{FF2B5EF4-FFF2-40B4-BE49-F238E27FC236}">
                <a16:creationId xmlns:a16="http://schemas.microsoft.com/office/drawing/2014/main" id="{601ED6A0-3CC6-4806-8ED5-5887BB97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17" name="文字方塊 54">
            <a:extLst>
              <a:ext uri="{FF2B5EF4-FFF2-40B4-BE49-F238E27FC236}">
                <a16:creationId xmlns:a16="http://schemas.microsoft.com/office/drawing/2014/main" id="{A5FAFB8E-5913-44D9-99C4-0EFBDE027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F54DE7-D0EF-440F-B5EC-D9477859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963" y="63579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39335A3-F81B-42B5-9799-14025D385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3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0" name="文字方塊 70">
            <a:extLst>
              <a:ext uri="{FF2B5EF4-FFF2-40B4-BE49-F238E27FC236}">
                <a16:creationId xmlns:a16="http://schemas.microsoft.com/office/drawing/2014/main" id="{51DCE705-EAD8-47D1-9296-755EC31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1" name="文字方塊 83">
            <a:extLst>
              <a:ext uri="{FF2B5EF4-FFF2-40B4-BE49-F238E27FC236}">
                <a16:creationId xmlns:a16="http://schemas.microsoft.com/office/drawing/2014/main" id="{C3B13797-4932-49B3-B82B-708B22D2D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1DC75C7-5EF4-471A-88B8-3DEBB869B3F2}"/>
              </a:ext>
            </a:extLst>
          </p:cNvPr>
          <p:cNvSpPr txBox="1"/>
          <p:nvPr/>
        </p:nvSpPr>
        <p:spPr>
          <a:xfrm>
            <a:off x="8251825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6" name="向下箭號 85">
            <a:extLst>
              <a:ext uri="{FF2B5EF4-FFF2-40B4-BE49-F238E27FC236}">
                <a16:creationId xmlns:a16="http://schemas.microsoft.com/office/drawing/2014/main" id="{B0A4BF44-C837-4806-AF5E-E0941EEF866E}"/>
              </a:ext>
            </a:extLst>
          </p:cNvPr>
          <p:cNvSpPr/>
          <p:nvPr/>
        </p:nvSpPr>
        <p:spPr>
          <a:xfrm>
            <a:off x="495299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2C797C8-3CCF-4157-BFCE-A9F394EC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34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2A5ED6F-B094-4CC7-B298-1A5777CF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0451" y="63579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96444DE-37C0-4AB7-9DD7-4124DD5A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8088" y="60007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下箭號 63">
            <a:extLst>
              <a:ext uri="{FF2B5EF4-FFF2-40B4-BE49-F238E27FC236}">
                <a16:creationId xmlns:a16="http://schemas.microsoft.com/office/drawing/2014/main" id="{199439AC-16B5-4297-9472-B2B2F769E8D7}"/>
              </a:ext>
            </a:extLst>
          </p:cNvPr>
          <p:cNvSpPr/>
          <p:nvPr/>
        </p:nvSpPr>
        <p:spPr>
          <a:xfrm>
            <a:off x="2574780" y="4486707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7802E8B-263E-4573-A45C-C831172D8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6434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78ACA2DA-90C4-4D54-9261-2B676BE0317D}"/>
              </a:ext>
            </a:extLst>
          </p:cNvPr>
          <p:cNvSpPr/>
          <p:nvPr/>
        </p:nvSpPr>
        <p:spPr>
          <a:xfrm>
            <a:off x="4524364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1170C40-D9EE-4696-B232-AD9E60B2C77E}"/>
              </a:ext>
            </a:extLst>
          </p:cNvPr>
          <p:cNvSpPr txBox="1"/>
          <p:nvPr/>
        </p:nvSpPr>
        <p:spPr>
          <a:xfrm>
            <a:off x="903763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BA9194D-C7A0-4813-9B34-BC4333F4CF6A}"/>
              </a:ext>
            </a:extLst>
          </p:cNvPr>
          <p:cNvSpPr txBox="1"/>
          <p:nvPr/>
        </p:nvSpPr>
        <p:spPr>
          <a:xfrm>
            <a:off x="98948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316ED6AE-D11E-4BCB-9BF8-E6F4C00F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46434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A465C37-606F-4499-B704-6BC8E77C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63452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6C1C8A2-5A2A-4785-9F4A-087B96B5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7DD2B308-EB33-4FBB-8B31-A00DDE0A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4" y="6345239"/>
            <a:ext cx="344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F79F889-8F69-4680-94BC-C7D9444E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43" name="標題 1">
            <a:extLst>
              <a:ext uri="{FF2B5EF4-FFF2-40B4-BE49-F238E27FC236}">
                <a16:creationId xmlns:a16="http://schemas.microsoft.com/office/drawing/2014/main" id="{0BD16E63-FAB2-44D5-B2F1-CADC494D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  <p:bldP spid="85" grpId="0"/>
      <p:bldP spid="54" grpId="0"/>
      <p:bldP spid="57" grpId="0"/>
      <p:bldP spid="57" grpId="1"/>
      <p:bldP spid="58" grpId="0"/>
      <p:bldP spid="58" grpId="1"/>
      <p:bldP spid="68" grpId="0"/>
      <p:bldP spid="74" grpId="0"/>
      <p:bldP spid="74" grpId="1"/>
      <p:bldP spid="87" grpId="0"/>
      <p:bldP spid="88" grpId="0"/>
      <p:bldP spid="89" grpId="0"/>
      <p:bldP spid="90" grpId="0"/>
      <p:bldP spid="90" grpId="1"/>
      <p:bldP spid="91" grpId="0"/>
      <p:bldP spid="9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群組 53">
            <a:extLst>
              <a:ext uri="{FF2B5EF4-FFF2-40B4-BE49-F238E27FC236}">
                <a16:creationId xmlns:a16="http://schemas.microsoft.com/office/drawing/2014/main" id="{6A51BC1D-8E5E-4CE2-8B56-1AB74A065FF4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0C85A95-A886-44E6-A684-84B9205E2E04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2C339ECC-C159-48FF-A420-6C0FD5AA106F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91154E4-1D94-41D9-9D55-B786D015D103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343F4D0C-32C9-4706-9E0E-DEF7D36F849E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4F99FA4-B8A5-4685-827F-E31020935A34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258D33E-E402-439D-8854-3CBD8BA60853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0002D450-79AB-4C81-9A40-08ED0E095452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831123BD-F35F-4731-83C6-A7FD9AD22B87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9ACB4568-6DDD-49F5-BCCC-6C84F731B613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1BCBB78-5371-4C21-BE58-5DCF0F0ADCAB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77E4C2B1-10C1-431B-88C2-1548C5EF20B6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694A24C-1692-4556-B7F6-26B9B4A6B5E3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8B827E2-BD78-4CF0-93CF-6F348A5AD0D1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D944D61-6F90-42A7-998B-64192704D46C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D7A131D-A0EB-410E-93B3-1239F763EB2A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CF731A3-6081-4AC2-B4C8-BB28005FF49C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CBE7E72-7F7D-49E2-8BA6-0561E342D9FB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17B5829-27FE-4546-95DF-50B51800487E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D7E51461-BCB7-4868-8AB6-BCE50A4C94CA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050A9B21-CCBD-4839-A59F-5E5D1BCB7ECB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6BE3EA6-96ED-4A4F-9347-26B378A884D0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9C03F38A-1D76-40CE-9259-65478C7CD7CC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5E47BC44-C5D6-45EB-AF54-FA55E4426631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20F8A2A-4440-4F8A-AE0F-D4496C6BB093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C0E65B-C3AF-497B-9A83-D02F976F8A81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3" name="文字方塊 58">
            <a:extLst>
              <a:ext uri="{FF2B5EF4-FFF2-40B4-BE49-F238E27FC236}">
                <a16:creationId xmlns:a16="http://schemas.microsoft.com/office/drawing/2014/main" id="{01AE86AE-FE31-4F2D-AE73-5C9BA7515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4" name="文字方塊 60">
            <a:extLst>
              <a:ext uri="{FF2B5EF4-FFF2-40B4-BE49-F238E27FC236}">
                <a16:creationId xmlns:a16="http://schemas.microsoft.com/office/drawing/2014/main" id="{956C9DE3-2F8D-45DF-AB53-BCF576CEE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5" name="文字方塊 62">
            <a:extLst>
              <a:ext uri="{FF2B5EF4-FFF2-40B4-BE49-F238E27FC236}">
                <a16:creationId xmlns:a16="http://schemas.microsoft.com/office/drawing/2014/main" id="{884C6022-7418-4357-8C73-68CDC5547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6" name="文字方塊 66">
            <a:extLst>
              <a:ext uri="{FF2B5EF4-FFF2-40B4-BE49-F238E27FC236}">
                <a16:creationId xmlns:a16="http://schemas.microsoft.com/office/drawing/2014/main" id="{FFED3647-EFA7-4D7D-83FE-E28413DC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7" name="文字方塊 71">
            <a:extLst>
              <a:ext uri="{FF2B5EF4-FFF2-40B4-BE49-F238E27FC236}">
                <a16:creationId xmlns:a16="http://schemas.microsoft.com/office/drawing/2014/main" id="{D5A4436B-5720-411F-AB0D-680CF653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8" name="文字方塊 72">
            <a:extLst>
              <a:ext uri="{FF2B5EF4-FFF2-40B4-BE49-F238E27FC236}">
                <a16:creationId xmlns:a16="http://schemas.microsoft.com/office/drawing/2014/main" id="{9C37ED6E-4257-492B-AAF7-7AB26C8B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39" name="文字方塊 59">
            <a:extLst>
              <a:ext uri="{FF2B5EF4-FFF2-40B4-BE49-F238E27FC236}">
                <a16:creationId xmlns:a16="http://schemas.microsoft.com/office/drawing/2014/main" id="{06344856-D1C3-4E8C-B771-09647C57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0" name="文字方塊 80">
            <a:extLst>
              <a:ext uri="{FF2B5EF4-FFF2-40B4-BE49-F238E27FC236}">
                <a16:creationId xmlns:a16="http://schemas.microsoft.com/office/drawing/2014/main" id="{24F39C41-D1D2-4BE5-B525-E10721638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1" name="文字方塊 54">
            <a:extLst>
              <a:ext uri="{FF2B5EF4-FFF2-40B4-BE49-F238E27FC236}">
                <a16:creationId xmlns:a16="http://schemas.microsoft.com/office/drawing/2014/main" id="{14C8DF77-FE96-4A6C-80FD-D131DBE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2" name="文字方塊 70">
            <a:extLst>
              <a:ext uri="{FF2B5EF4-FFF2-40B4-BE49-F238E27FC236}">
                <a16:creationId xmlns:a16="http://schemas.microsoft.com/office/drawing/2014/main" id="{97E504EB-BE8C-41DE-8764-4F89D6C9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3" name="文字方塊 83">
            <a:extLst>
              <a:ext uri="{FF2B5EF4-FFF2-40B4-BE49-F238E27FC236}">
                <a16:creationId xmlns:a16="http://schemas.microsoft.com/office/drawing/2014/main" id="{6462EE0C-55C0-46FE-AB1A-285D51D3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4" name="文字方塊 53">
            <a:extLst>
              <a:ext uri="{FF2B5EF4-FFF2-40B4-BE49-F238E27FC236}">
                <a16:creationId xmlns:a16="http://schemas.microsoft.com/office/drawing/2014/main" id="{0B92177E-552E-4041-8A4D-439B0860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34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5" name="文字方塊 67">
            <a:extLst>
              <a:ext uri="{FF2B5EF4-FFF2-40B4-BE49-F238E27FC236}">
                <a16:creationId xmlns:a16="http://schemas.microsoft.com/office/drawing/2014/main" id="{883C02B4-6F81-4B1C-802D-1A853504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6434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E4FA8154-DC7B-4DC3-A081-779A334546BC}"/>
              </a:ext>
            </a:extLst>
          </p:cNvPr>
          <p:cNvSpPr/>
          <p:nvPr/>
        </p:nvSpPr>
        <p:spPr>
          <a:xfrm>
            <a:off x="4524364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7E7A467-D4D1-416C-AF87-E8F5E6D1E6F9}"/>
              </a:ext>
            </a:extLst>
          </p:cNvPr>
          <p:cNvSpPr txBox="1"/>
          <p:nvPr/>
        </p:nvSpPr>
        <p:spPr>
          <a:xfrm>
            <a:off x="98948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50" name="文字方塊 87">
            <a:extLst>
              <a:ext uri="{FF2B5EF4-FFF2-40B4-BE49-F238E27FC236}">
                <a16:creationId xmlns:a16="http://schemas.microsoft.com/office/drawing/2014/main" id="{12B1111D-8E21-46C0-9DEA-EFC948695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46434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56C227F-711F-4A08-9F77-04C40FA52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63452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A0A0271-127E-496A-B6E7-837149E45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4" y="6345239"/>
            <a:ext cx="344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AB5603D-7CC7-4060-A0DF-ED2E973B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6" y="6000750"/>
            <a:ext cx="284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向下箭號 65">
            <a:extLst>
              <a:ext uri="{FF2B5EF4-FFF2-40B4-BE49-F238E27FC236}">
                <a16:creationId xmlns:a16="http://schemas.microsoft.com/office/drawing/2014/main" id="{7AA02E9D-45C6-4338-ACAB-A128749C65FB}"/>
              </a:ext>
            </a:extLst>
          </p:cNvPr>
          <p:cNvSpPr/>
          <p:nvPr/>
        </p:nvSpPr>
        <p:spPr>
          <a:xfrm>
            <a:off x="4024298" y="500063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1266178-75B7-4209-8F4C-6563C02D4B46}"/>
              </a:ext>
            </a:extLst>
          </p:cNvPr>
          <p:cNvSpPr txBox="1"/>
          <p:nvPr/>
        </p:nvSpPr>
        <p:spPr>
          <a:xfrm>
            <a:off x="6608763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6EDF8D4-E898-452A-BB6E-76D3768B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6434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05884E1-2B72-41C3-AFCF-85CBDE665219}"/>
              </a:ext>
            </a:extLst>
          </p:cNvPr>
          <p:cNvSpPr txBox="1"/>
          <p:nvPr/>
        </p:nvSpPr>
        <p:spPr>
          <a:xfrm>
            <a:off x="7381875" y="59880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90EB503B-A158-4627-A8DC-6167474A8D2E}"/>
              </a:ext>
            </a:extLst>
          </p:cNvPr>
          <p:cNvSpPr/>
          <p:nvPr/>
        </p:nvSpPr>
        <p:spPr>
          <a:xfrm>
            <a:off x="5095868" y="500063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FF17247-708E-46B6-82B1-6D74D2A3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4643439"/>
            <a:ext cx="34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A3E64B7-26B9-41A0-AED5-B469871B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6357939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D2151BB-4928-4E48-96EA-BCA5E033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向下箭號 81">
            <a:extLst>
              <a:ext uri="{FF2B5EF4-FFF2-40B4-BE49-F238E27FC236}">
                <a16:creationId xmlns:a16="http://schemas.microsoft.com/office/drawing/2014/main" id="{88258594-A9C1-4861-92E3-74F8D4B5A7FE}"/>
              </a:ext>
            </a:extLst>
          </p:cNvPr>
          <p:cNvSpPr/>
          <p:nvPr/>
        </p:nvSpPr>
        <p:spPr>
          <a:xfrm>
            <a:off x="5667372" y="557214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B951D75-463C-40DA-939E-E21D4B6B9FB1}"/>
              </a:ext>
            </a:extLst>
          </p:cNvPr>
          <p:cNvSpPr txBox="1"/>
          <p:nvPr/>
        </p:nvSpPr>
        <p:spPr>
          <a:xfrm>
            <a:off x="81676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D21D04BD-8B20-4E66-BB6D-B910C971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6" y="4643439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71" name="標題 1">
            <a:extLst>
              <a:ext uri="{FF2B5EF4-FFF2-40B4-BE49-F238E27FC236}">
                <a16:creationId xmlns:a16="http://schemas.microsoft.com/office/drawing/2014/main" id="{D2D06AD3-68D6-4EA7-9DB8-600875C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/>
              <a:t>Level Order Traversal of a Binary Tree</a:t>
            </a:r>
            <a:endParaRPr lang="zh-TW" altLang="en-US" sz="3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2" grpId="0"/>
      <p:bldP spid="69" grpId="0"/>
      <p:bldP spid="69" grpId="1"/>
      <p:bldP spid="75" grpId="0"/>
      <p:bldP spid="76" grpId="0"/>
      <p:bldP spid="76" grpId="1"/>
      <p:bldP spid="78" grpId="0"/>
      <p:bldP spid="79" grpId="0"/>
      <p:bldP spid="79" grpId="1"/>
      <p:bldP spid="80" grpId="0"/>
      <p:bldP spid="83" grpId="0"/>
      <p:bldP spid="9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8DF9E1D0-7810-4169-80F2-F47BA5C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 dirty="0"/>
              <a:t>Level Order Traversal of a Binary Tree</a:t>
            </a:r>
            <a:endParaRPr lang="zh-TW" altLang="en-US" sz="3500" dirty="0"/>
          </a:p>
        </p:txBody>
      </p:sp>
      <p:grpSp>
        <p:nvGrpSpPr>
          <p:cNvPr id="10243" name="群組 53">
            <a:extLst>
              <a:ext uri="{FF2B5EF4-FFF2-40B4-BE49-F238E27FC236}">
                <a16:creationId xmlns:a16="http://schemas.microsoft.com/office/drawing/2014/main" id="{A6DA24BD-F223-42AF-9BB6-FAA0DFC017A2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3071814"/>
            <a:ext cx="4357687" cy="3571875"/>
            <a:chOff x="1428728" y="2714620"/>
            <a:chExt cx="4357718" cy="35719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F79ECC4-1352-4E9D-BD36-760955B2B42B}"/>
                </a:ext>
              </a:extLst>
            </p:cNvPr>
            <p:cNvSpPr/>
            <p:nvPr/>
          </p:nvSpPr>
          <p:spPr>
            <a:xfrm>
              <a:off x="3143240" y="271462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B21BD75F-5455-4E61-AA01-10DC2CD4A740}"/>
                </a:ext>
              </a:extLst>
            </p:cNvPr>
            <p:cNvSpPr/>
            <p:nvPr/>
          </p:nvSpPr>
          <p:spPr>
            <a:xfrm>
              <a:off x="2143108" y="3214685"/>
              <a:ext cx="357190" cy="35719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EFAABFC-7A60-437C-BE52-B43A83D25478}"/>
                </a:ext>
              </a:extLst>
            </p:cNvPr>
            <p:cNvSpPr/>
            <p:nvPr/>
          </p:nvSpPr>
          <p:spPr>
            <a:xfrm>
              <a:off x="4095747" y="3209923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8DB57F4-7BA9-49A1-99F7-5D454EA4D277}"/>
                </a:ext>
              </a:extLst>
            </p:cNvPr>
            <p:cNvSpPr/>
            <p:nvPr/>
          </p:nvSpPr>
          <p:spPr>
            <a:xfrm>
              <a:off x="1643042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D853C86-3397-40F0-AA6C-92823DFFD708}"/>
                </a:ext>
              </a:extLst>
            </p:cNvPr>
            <p:cNvSpPr/>
            <p:nvPr/>
          </p:nvSpPr>
          <p:spPr>
            <a:xfrm>
              <a:off x="2643174" y="3762377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0563FA5-4DDD-4D17-AA1C-01D017AB1E43}"/>
                </a:ext>
              </a:extLst>
            </p:cNvPr>
            <p:cNvSpPr/>
            <p:nvPr/>
          </p:nvSpPr>
          <p:spPr>
            <a:xfrm>
              <a:off x="3571868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8ED6E45-3453-4B63-92F5-B7485CCFB36F}"/>
                </a:ext>
              </a:extLst>
            </p:cNvPr>
            <p:cNvSpPr/>
            <p:nvPr/>
          </p:nvSpPr>
          <p:spPr>
            <a:xfrm>
              <a:off x="4572000" y="3762377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8AC84FD9-1A56-4E78-805D-A4919C45F22A}"/>
                </a:ext>
              </a:extLst>
            </p:cNvPr>
            <p:cNvSpPr/>
            <p:nvPr/>
          </p:nvSpPr>
          <p:spPr>
            <a:xfrm>
              <a:off x="2155808" y="4308481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8055B9A7-DA58-4B80-9C13-46D61C68456F}"/>
                </a:ext>
              </a:extLst>
            </p:cNvPr>
            <p:cNvSpPr/>
            <p:nvPr/>
          </p:nvSpPr>
          <p:spPr>
            <a:xfrm>
              <a:off x="4143372" y="4318006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2B9AE31-93B5-43CD-94D7-A8AA118411FA}"/>
                </a:ext>
              </a:extLst>
            </p:cNvPr>
            <p:cNvSpPr/>
            <p:nvPr/>
          </p:nvSpPr>
          <p:spPr>
            <a:xfrm>
              <a:off x="3643306" y="4857760"/>
              <a:ext cx="357191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02FE8AA2-A21E-4B16-A160-E10E6D4F58AA}"/>
                </a:ext>
              </a:extLst>
            </p:cNvPr>
            <p:cNvSpPr/>
            <p:nvPr/>
          </p:nvSpPr>
          <p:spPr>
            <a:xfrm>
              <a:off x="4714876" y="4857760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564A90B6-FB68-4ED5-948C-C7F7F88BA8ED}"/>
                </a:ext>
              </a:extLst>
            </p:cNvPr>
            <p:cNvSpPr/>
            <p:nvPr/>
          </p:nvSpPr>
          <p:spPr>
            <a:xfrm>
              <a:off x="5283205" y="5400689"/>
              <a:ext cx="357190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3DA1944-AD82-46B0-A410-08B77530E434}"/>
                </a:ext>
              </a:extLst>
            </p:cNvPr>
            <p:cNvCxnSpPr/>
            <p:nvPr/>
          </p:nvCxnSpPr>
          <p:spPr>
            <a:xfrm rot="10800000" flipV="1">
              <a:off x="2482835" y="2955922"/>
              <a:ext cx="679455" cy="33655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B887207-B40A-4AA3-8446-1A5523CFDEB6}"/>
                </a:ext>
              </a:extLst>
            </p:cNvPr>
            <p:cNvCxnSpPr/>
            <p:nvPr/>
          </p:nvCxnSpPr>
          <p:spPr>
            <a:xfrm rot="10800000" flipV="1">
              <a:off x="1936732" y="3524251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2E0118C-D6E5-46D7-AEEE-1AE34C19CE1D}"/>
                </a:ext>
              </a:extLst>
            </p:cNvPr>
            <p:cNvCxnSpPr/>
            <p:nvPr/>
          </p:nvCxnSpPr>
          <p:spPr>
            <a:xfrm rot="16200000" flipH="1">
              <a:off x="2416954" y="3512344"/>
              <a:ext cx="300040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AEDA59A3-DC22-4CD8-AE5D-7D263C8B4C31}"/>
                </a:ext>
              </a:extLst>
            </p:cNvPr>
            <p:cNvCxnSpPr/>
            <p:nvPr/>
          </p:nvCxnSpPr>
          <p:spPr>
            <a:xfrm rot="16200000" flipH="1">
              <a:off x="1912125" y="4079086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2E4B89D-79A2-435B-BB59-D2F6D931C8C3}"/>
                </a:ext>
              </a:extLst>
            </p:cNvPr>
            <p:cNvCxnSpPr/>
            <p:nvPr/>
          </p:nvCxnSpPr>
          <p:spPr>
            <a:xfrm>
              <a:off x="3478205" y="2957509"/>
              <a:ext cx="647705" cy="3206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7C02E720-0ADC-4DB7-ADFE-42D9DC457368}"/>
                </a:ext>
              </a:extLst>
            </p:cNvPr>
            <p:cNvCxnSpPr/>
            <p:nvPr/>
          </p:nvCxnSpPr>
          <p:spPr>
            <a:xfrm rot="10800000" flipV="1">
              <a:off x="3857620" y="3500437"/>
              <a:ext cx="277814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3F729785-98D6-4E31-A759-60BC77F148D8}"/>
                </a:ext>
              </a:extLst>
            </p:cNvPr>
            <p:cNvCxnSpPr/>
            <p:nvPr/>
          </p:nvCxnSpPr>
          <p:spPr>
            <a:xfrm rot="16200000" flipH="1">
              <a:off x="4394993" y="3501231"/>
              <a:ext cx="300039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D634CCCD-3C7B-40A6-B10D-03A3347AA7FC}"/>
                </a:ext>
              </a:extLst>
            </p:cNvPr>
            <p:cNvCxnSpPr/>
            <p:nvPr/>
          </p:nvCxnSpPr>
          <p:spPr>
            <a:xfrm rot="5400000">
              <a:off x="4414043" y="4101311"/>
              <a:ext cx="261939" cy="23177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24FEFA72-B755-42DC-A514-09A598E9650C}"/>
                </a:ext>
              </a:extLst>
            </p:cNvPr>
            <p:cNvCxnSpPr/>
            <p:nvPr/>
          </p:nvCxnSpPr>
          <p:spPr>
            <a:xfrm rot="10800000" flipV="1">
              <a:off x="3929058" y="4643445"/>
              <a:ext cx="277815" cy="27622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723F78CF-BB9D-4E63-890B-EA2FC44DABB8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460875" y="4629158"/>
              <a:ext cx="306389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66807C95-1033-4266-B211-BD06183F4B82}"/>
                </a:ext>
              </a:extLst>
            </p:cNvPr>
            <p:cNvCxnSpPr/>
            <p:nvPr/>
          </p:nvCxnSpPr>
          <p:spPr>
            <a:xfrm>
              <a:off x="5021266" y="5183199"/>
              <a:ext cx="306390" cy="28099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4E6ABB-3EC8-463C-BE1E-92608185BC1C}"/>
                </a:ext>
              </a:extLst>
            </p:cNvPr>
            <p:cNvSpPr/>
            <p:nvPr/>
          </p:nvSpPr>
          <p:spPr>
            <a:xfrm>
              <a:off x="1428728" y="6072205"/>
              <a:ext cx="4357718" cy="2143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NULL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</p:grp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0696E1F6-2703-48E0-9F95-64C6C3CD6D83}"/>
              </a:ext>
            </a:extLst>
          </p:cNvPr>
          <p:cNvGraphicFramePr>
            <a:graphicFrameLocks noGrp="1"/>
          </p:cNvGraphicFramePr>
          <p:nvPr/>
        </p:nvGraphicFramePr>
        <p:xfrm>
          <a:off x="6381751" y="6343651"/>
          <a:ext cx="4143375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8" name="文字方塊 58">
            <a:extLst>
              <a:ext uri="{FF2B5EF4-FFF2-40B4-BE49-F238E27FC236}">
                <a16:creationId xmlns:a16="http://schemas.microsoft.com/office/drawing/2014/main" id="{5BDDDDE5-3C30-492E-9093-E95C46BC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425701"/>
            <a:ext cx="332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1.Prepare a tree and a queue,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f: front   r:rear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59" name="文字方塊 60">
            <a:extLst>
              <a:ext uri="{FF2B5EF4-FFF2-40B4-BE49-F238E27FC236}">
                <a16:creationId xmlns:a16="http://schemas.microsoft.com/office/drawing/2014/main" id="{145B6A73-55CB-4A2D-ACC0-CB11A73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2928939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2.Add root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0" name="文字方塊 62">
            <a:extLst>
              <a:ext uri="{FF2B5EF4-FFF2-40B4-BE49-F238E27FC236}">
                <a16:creationId xmlns:a16="http://schemas.microsoft.com/office/drawing/2014/main" id="{CA6691DF-A7EC-4995-BA48-8D461E30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200401"/>
            <a:ext cx="461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3.Get node from the queue and print data,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then add the left and right child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1" name="文字方塊 66">
            <a:extLst>
              <a:ext uri="{FF2B5EF4-FFF2-40B4-BE49-F238E27FC236}">
                <a16:creationId xmlns:a16="http://schemas.microsoft.com/office/drawing/2014/main" id="{BC2189F6-A462-4AA4-B7D6-57111589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2" name="文字方塊 71">
            <a:extLst>
              <a:ext uri="{FF2B5EF4-FFF2-40B4-BE49-F238E27FC236}">
                <a16:creationId xmlns:a16="http://schemas.microsoft.com/office/drawing/2014/main" id="{5253A3BC-B264-42D3-84C9-A7A2BF17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11575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4.Go to step 3 until node is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3" name="文字方塊 72">
            <a:extLst>
              <a:ext uri="{FF2B5EF4-FFF2-40B4-BE49-F238E27FC236}">
                <a16:creationId xmlns:a16="http://schemas.microsoft.com/office/drawing/2014/main" id="{2372ED50-A66C-481D-ACAA-EF6337B3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46434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4" name="文字方塊 59">
            <a:extLst>
              <a:ext uri="{FF2B5EF4-FFF2-40B4-BE49-F238E27FC236}">
                <a16:creationId xmlns:a16="http://schemas.microsoft.com/office/drawing/2014/main" id="{2BF53B42-A02B-4406-9BBD-A8241B0C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4630739"/>
            <a:ext cx="34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5" name="文字方塊 80">
            <a:extLst>
              <a:ext uri="{FF2B5EF4-FFF2-40B4-BE49-F238E27FC236}">
                <a16:creationId xmlns:a16="http://schemas.microsoft.com/office/drawing/2014/main" id="{02A1965D-6625-43C0-9768-C9829009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1" y="4643439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6" name="文字方塊 54">
            <a:extLst>
              <a:ext uri="{FF2B5EF4-FFF2-40B4-BE49-F238E27FC236}">
                <a16:creationId xmlns:a16="http://schemas.microsoft.com/office/drawing/2014/main" id="{11EE97D1-6D5E-4EB4-9E77-015DC492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987801"/>
            <a:ext cx="423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child node is NULL, skip and not to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add to queue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7" name="文字方塊 70">
            <a:extLst>
              <a:ext uri="{FF2B5EF4-FFF2-40B4-BE49-F238E27FC236}">
                <a16:creationId xmlns:a16="http://schemas.microsoft.com/office/drawing/2014/main" id="{6BF9AD64-479E-4573-8A34-F17F3969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4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8" name="文字方塊 83">
            <a:extLst>
              <a:ext uri="{FF2B5EF4-FFF2-40B4-BE49-F238E27FC236}">
                <a16:creationId xmlns:a16="http://schemas.microsoft.com/office/drawing/2014/main" id="{3A4E147D-6550-4C5F-82EE-D083361F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643439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69" name="文字方塊 53">
            <a:extLst>
              <a:ext uri="{FF2B5EF4-FFF2-40B4-BE49-F238E27FC236}">
                <a16:creationId xmlns:a16="http://schemas.microsoft.com/office/drawing/2014/main" id="{6DEF3C35-746D-4493-B431-B947CB0BD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3439"/>
            <a:ext cx="35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0" name="文字方塊 67">
            <a:extLst>
              <a:ext uri="{FF2B5EF4-FFF2-40B4-BE49-F238E27FC236}">
                <a16:creationId xmlns:a16="http://schemas.microsoft.com/office/drawing/2014/main" id="{6BB0909D-7E4D-44ED-BC12-A919A31B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643439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1" name="文字方塊 87">
            <a:extLst>
              <a:ext uri="{FF2B5EF4-FFF2-40B4-BE49-F238E27FC236}">
                <a16:creationId xmlns:a16="http://schemas.microsoft.com/office/drawing/2014/main" id="{6DE34169-81CC-4517-B9C1-3713DCD5C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4643439"/>
            <a:ext cx="296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2" name="文字方塊 74">
            <a:extLst>
              <a:ext uri="{FF2B5EF4-FFF2-40B4-BE49-F238E27FC236}">
                <a16:creationId xmlns:a16="http://schemas.microsoft.com/office/drawing/2014/main" id="{71E6C71E-F3AC-4197-B0C6-CE4CAD6E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643439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3" name="文字方塊 77">
            <a:extLst>
              <a:ext uri="{FF2B5EF4-FFF2-40B4-BE49-F238E27FC236}">
                <a16:creationId xmlns:a16="http://schemas.microsoft.com/office/drawing/2014/main" id="{7286E989-AA89-4EE2-A7E0-CF54A0DC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4643439"/>
            <a:ext cx="34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EB7951F-3F06-4615-B631-0E7D69A44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88" y="5988050"/>
            <a:ext cx="284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向下箭號 81">
            <a:extLst>
              <a:ext uri="{FF2B5EF4-FFF2-40B4-BE49-F238E27FC236}">
                <a16:creationId xmlns:a16="http://schemas.microsoft.com/office/drawing/2014/main" id="{79A07454-108B-4638-B625-66877E02C6D6}"/>
              </a:ext>
            </a:extLst>
          </p:cNvPr>
          <p:cNvSpPr/>
          <p:nvPr/>
        </p:nvSpPr>
        <p:spPr>
          <a:xfrm>
            <a:off x="5667372" y="557214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D8FFC46-29BE-4AC9-9C23-B4C9FB101958}"/>
              </a:ext>
            </a:extLst>
          </p:cNvPr>
          <p:cNvSpPr txBox="1"/>
          <p:nvPr/>
        </p:nvSpPr>
        <p:spPr>
          <a:xfrm>
            <a:off x="8167688" y="6000750"/>
            <a:ext cx="2730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7BB01">
                    <a:lumMod val="75000"/>
                  </a:srgbClr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7BB01">
                  <a:lumMod val="75000"/>
                </a:srgbClr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279" name="文字方塊 92">
            <a:extLst>
              <a:ext uri="{FF2B5EF4-FFF2-40B4-BE49-F238E27FC236}">
                <a16:creationId xmlns:a16="http://schemas.microsoft.com/office/drawing/2014/main" id="{53293DD4-EC89-4212-B192-90D51BE6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6" y="4643439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A1D032F-497F-4CAF-90F9-40D13F5C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5211763"/>
            <a:ext cx="4689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If queue is empty, the node would get NULL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and  break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3" grpId="0"/>
      <p:bldP spid="6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1EFBADA-E3BC-4018-9AB7-87CD64DC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0593770D-F09C-4D5F-BD69-03E65D9AD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9A7FF7F4-B7EB-408B-B738-84FDDB019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32910991-D5B1-434A-8B43-F214E0D81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155C82B4-2E12-43CF-9ECF-DEB18AAB9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5" name="AutoShape 7">
            <a:extLst>
              <a:ext uri="{FF2B5EF4-FFF2-40B4-BE49-F238E27FC236}">
                <a16:creationId xmlns:a16="http://schemas.microsoft.com/office/drawing/2014/main" id="{83D7D9D6-917C-4557-B613-59CE6D82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FD4286C6-3F70-4D56-A854-F2916A47F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7" name="AutoShape 9">
            <a:extLst>
              <a:ext uri="{FF2B5EF4-FFF2-40B4-BE49-F238E27FC236}">
                <a16:creationId xmlns:a16="http://schemas.microsoft.com/office/drawing/2014/main" id="{D467E80F-EAD0-40A6-817E-21CA8EB7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8" name="AutoShape 10">
            <a:extLst>
              <a:ext uri="{FF2B5EF4-FFF2-40B4-BE49-F238E27FC236}">
                <a16:creationId xmlns:a16="http://schemas.microsoft.com/office/drawing/2014/main" id="{EF64F439-ED63-4D98-A897-D4092D76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3259" name="AutoShape 11">
            <a:extLst>
              <a:ext uri="{FF2B5EF4-FFF2-40B4-BE49-F238E27FC236}">
                <a16:creationId xmlns:a16="http://schemas.microsoft.com/office/drawing/2014/main" id="{EE8F4A77-B510-4391-A67E-6CDFA977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3260" name="AutoShape 12">
            <a:extLst>
              <a:ext uri="{FF2B5EF4-FFF2-40B4-BE49-F238E27FC236}">
                <a16:creationId xmlns:a16="http://schemas.microsoft.com/office/drawing/2014/main" id="{81DA4B0D-C8D6-4C97-AFF6-EC623E61D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3261" name="AutoShape 13">
            <a:extLst>
              <a:ext uri="{FF2B5EF4-FFF2-40B4-BE49-F238E27FC236}">
                <a16:creationId xmlns:a16="http://schemas.microsoft.com/office/drawing/2014/main" id="{A2541CB0-AA14-4F9C-A6A4-532F56EF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4E2B46D6-0D49-47EA-B09F-40622255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260EC68F-9017-4D8C-8D95-05D33389A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3264" name="Rectangle 16">
            <a:extLst>
              <a:ext uri="{FF2B5EF4-FFF2-40B4-BE49-F238E27FC236}">
                <a16:creationId xmlns:a16="http://schemas.microsoft.com/office/drawing/2014/main" id="{B9D170A1-9428-4A52-8BC7-9C99F66CB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65" name="Rectangle 17">
            <a:extLst>
              <a:ext uri="{FF2B5EF4-FFF2-40B4-BE49-F238E27FC236}">
                <a16:creationId xmlns:a16="http://schemas.microsoft.com/office/drawing/2014/main" id="{A145503B-DE93-4857-A6C5-6FCECFFE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53266" name="Rectangle 18">
            <a:extLst>
              <a:ext uri="{FF2B5EF4-FFF2-40B4-BE49-F238E27FC236}">
                <a16:creationId xmlns:a16="http://schemas.microsoft.com/office/drawing/2014/main" id="{EB09844A-2F2F-4A1A-9C22-1AAFB3D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67" name="Rectangle 19">
            <a:extLst>
              <a:ext uri="{FF2B5EF4-FFF2-40B4-BE49-F238E27FC236}">
                <a16:creationId xmlns:a16="http://schemas.microsoft.com/office/drawing/2014/main" id="{0CD36AD0-5092-4D4E-96D9-3388F25F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48FFE27E-885C-4014-8AB9-2FBBB7394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DD9079EA-43BE-42A9-9D0F-8C125369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F181F712-7EA5-4F73-8AC3-1A9E3BFE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1" name="Rectangle 23">
            <a:extLst>
              <a:ext uri="{FF2B5EF4-FFF2-40B4-BE49-F238E27FC236}">
                <a16:creationId xmlns:a16="http://schemas.microsoft.com/office/drawing/2014/main" id="{ECB97AE7-99C6-4BA8-8181-19DF21EE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53272" name="Rectangle 24">
            <a:extLst>
              <a:ext uri="{FF2B5EF4-FFF2-40B4-BE49-F238E27FC236}">
                <a16:creationId xmlns:a16="http://schemas.microsoft.com/office/drawing/2014/main" id="{C0AEFE73-E976-4B60-A4BA-A6878BF4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73" name="Rectangle 25">
            <a:extLst>
              <a:ext uri="{FF2B5EF4-FFF2-40B4-BE49-F238E27FC236}">
                <a16:creationId xmlns:a16="http://schemas.microsoft.com/office/drawing/2014/main" id="{A8F0E7AC-C071-4288-8336-A657C660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74" name="Line 26">
            <a:extLst>
              <a:ext uri="{FF2B5EF4-FFF2-40B4-BE49-F238E27FC236}">
                <a16:creationId xmlns:a16="http://schemas.microsoft.com/office/drawing/2014/main" id="{7B3266DC-1319-4365-8269-284FB7FCC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AF9C8A8F-C3D7-4B96-A8D4-B38929E2F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6" name="Rectangle 28">
            <a:extLst>
              <a:ext uri="{FF2B5EF4-FFF2-40B4-BE49-F238E27FC236}">
                <a16:creationId xmlns:a16="http://schemas.microsoft.com/office/drawing/2014/main" id="{58FAF4AB-A654-4897-A987-FAD625D2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77" name="Rectangle 29">
            <a:extLst>
              <a:ext uri="{FF2B5EF4-FFF2-40B4-BE49-F238E27FC236}">
                <a16:creationId xmlns:a16="http://schemas.microsoft.com/office/drawing/2014/main" id="{1B2B058D-5D5C-4FD2-8850-44632898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53278" name="Rectangle 30">
            <a:extLst>
              <a:ext uri="{FF2B5EF4-FFF2-40B4-BE49-F238E27FC236}">
                <a16:creationId xmlns:a16="http://schemas.microsoft.com/office/drawing/2014/main" id="{F74F15A8-DF56-4C1A-9D17-138EE5E1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79" name="Rectangle 31">
            <a:extLst>
              <a:ext uri="{FF2B5EF4-FFF2-40B4-BE49-F238E27FC236}">
                <a16:creationId xmlns:a16="http://schemas.microsoft.com/office/drawing/2014/main" id="{5A760391-03B7-4ECD-9297-5ADBA7D1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80" name="Rectangle 32">
            <a:extLst>
              <a:ext uri="{FF2B5EF4-FFF2-40B4-BE49-F238E27FC236}">
                <a16:creationId xmlns:a16="http://schemas.microsoft.com/office/drawing/2014/main" id="{DF7FA519-DDDC-443D-BDDB-68ECC52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81" name="Rectangle 33">
            <a:extLst>
              <a:ext uri="{FF2B5EF4-FFF2-40B4-BE49-F238E27FC236}">
                <a16:creationId xmlns:a16="http://schemas.microsoft.com/office/drawing/2014/main" id="{B75E6DA9-5D45-416C-971C-ED8605D4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53282" name="Rectangle 34">
            <a:extLst>
              <a:ext uri="{FF2B5EF4-FFF2-40B4-BE49-F238E27FC236}">
                <a16:creationId xmlns:a16="http://schemas.microsoft.com/office/drawing/2014/main" id="{9F8851CF-1D79-4F4F-A887-EF2746B6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83" name="Rectangle 35">
            <a:extLst>
              <a:ext uri="{FF2B5EF4-FFF2-40B4-BE49-F238E27FC236}">
                <a16:creationId xmlns:a16="http://schemas.microsoft.com/office/drawing/2014/main" id="{DD2FB8CD-08BE-409B-BA80-1082405D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84" name="Line 36">
            <a:extLst>
              <a:ext uri="{FF2B5EF4-FFF2-40B4-BE49-F238E27FC236}">
                <a16:creationId xmlns:a16="http://schemas.microsoft.com/office/drawing/2014/main" id="{0089D6FE-AC0B-4CC4-8D08-B3F339735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63EE386-CC17-4009-AD52-B793CB9D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86" name="Rectangle 38">
            <a:extLst>
              <a:ext uri="{FF2B5EF4-FFF2-40B4-BE49-F238E27FC236}">
                <a16:creationId xmlns:a16="http://schemas.microsoft.com/office/drawing/2014/main" id="{14531951-E569-4376-9DBE-E8D6630F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53287" name="Rectangle 39">
            <a:extLst>
              <a:ext uri="{FF2B5EF4-FFF2-40B4-BE49-F238E27FC236}">
                <a16:creationId xmlns:a16="http://schemas.microsoft.com/office/drawing/2014/main" id="{021C3B52-A501-4D0D-B060-8D758C60B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88" name="Rectangle 40">
            <a:extLst>
              <a:ext uri="{FF2B5EF4-FFF2-40B4-BE49-F238E27FC236}">
                <a16:creationId xmlns:a16="http://schemas.microsoft.com/office/drawing/2014/main" id="{E364E583-B831-4CCD-A1DB-730B1609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89" name="Rectangle 41">
            <a:extLst>
              <a:ext uri="{FF2B5EF4-FFF2-40B4-BE49-F238E27FC236}">
                <a16:creationId xmlns:a16="http://schemas.microsoft.com/office/drawing/2014/main" id="{34B43AB1-33ED-41A5-9AF3-1F077073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0" name="Rectangle 42">
            <a:extLst>
              <a:ext uri="{FF2B5EF4-FFF2-40B4-BE49-F238E27FC236}">
                <a16:creationId xmlns:a16="http://schemas.microsoft.com/office/drawing/2014/main" id="{6965A753-AED3-4F91-8E63-399BC1BF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53291" name="Rectangle 43">
            <a:extLst>
              <a:ext uri="{FF2B5EF4-FFF2-40B4-BE49-F238E27FC236}">
                <a16:creationId xmlns:a16="http://schemas.microsoft.com/office/drawing/2014/main" id="{14A191E0-654A-4173-B18D-A4C9DACB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9151D1D1-A977-4576-A141-8EE52D2F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3293" name="Line 45">
            <a:extLst>
              <a:ext uri="{FF2B5EF4-FFF2-40B4-BE49-F238E27FC236}">
                <a16:creationId xmlns:a16="http://schemas.microsoft.com/office/drawing/2014/main" id="{49D0D93C-B407-429C-8D69-1853A2CC5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4" name="Line 46">
            <a:extLst>
              <a:ext uri="{FF2B5EF4-FFF2-40B4-BE49-F238E27FC236}">
                <a16:creationId xmlns:a16="http://schemas.microsoft.com/office/drawing/2014/main" id="{5FBEC0D7-D503-4DEE-9A84-C4D530BB5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5" name="Line 47">
            <a:extLst>
              <a:ext uri="{FF2B5EF4-FFF2-40B4-BE49-F238E27FC236}">
                <a16:creationId xmlns:a16="http://schemas.microsoft.com/office/drawing/2014/main" id="{01354A07-03D1-4078-9025-E2028264C1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6" name="Line 48">
            <a:extLst>
              <a:ext uri="{FF2B5EF4-FFF2-40B4-BE49-F238E27FC236}">
                <a16:creationId xmlns:a16="http://schemas.microsoft.com/office/drawing/2014/main" id="{6E29AF64-F703-4476-8A31-2B690E07ED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7" name="Line 49">
            <a:extLst>
              <a:ext uri="{FF2B5EF4-FFF2-40B4-BE49-F238E27FC236}">
                <a16:creationId xmlns:a16="http://schemas.microsoft.com/office/drawing/2014/main" id="{7BE1E7FD-FC09-44FB-9A66-44C2EE716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F346C6C0-43D8-4CE6-B524-7A2998257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99" name="Line 51">
            <a:extLst>
              <a:ext uri="{FF2B5EF4-FFF2-40B4-BE49-F238E27FC236}">
                <a16:creationId xmlns:a16="http://schemas.microsoft.com/office/drawing/2014/main" id="{9DD5EE26-CE37-4F65-B8E3-94F52FCB5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85968439-7A35-412B-A81B-610239A3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53301" name="Line 53">
            <a:extLst>
              <a:ext uri="{FF2B5EF4-FFF2-40B4-BE49-F238E27FC236}">
                <a16:creationId xmlns:a16="http://schemas.microsoft.com/office/drawing/2014/main" id="{70E87835-130B-466B-9A95-F30F7DAD7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3FC1DD3F-5EE1-4D16-962E-0F5888984C4A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73EFE91D-BC0B-4B3A-AEF5-C0E453A0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3" name="Line 1027">
            <a:extLst>
              <a:ext uri="{FF2B5EF4-FFF2-40B4-BE49-F238E27FC236}">
                <a16:creationId xmlns:a16="http://schemas.microsoft.com/office/drawing/2014/main" id="{F61CC42A-FB28-4AC4-AB1E-7C48E7C7F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4" name="Line 1028">
            <a:extLst>
              <a:ext uri="{FF2B5EF4-FFF2-40B4-BE49-F238E27FC236}">
                <a16:creationId xmlns:a16="http://schemas.microsoft.com/office/drawing/2014/main" id="{04D3F0D4-1C7C-4E33-8518-1F5123544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5" name="Line 1029">
            <a:extLst>
              <a:ext uri="{FF2B5EF4-FFF2-40B4-BE49-F238E27FC236}">
                <a16:creationId xmlns:a16="http://schemas.microsoft.com/office/drawing/2014/main" id="{2F0FCE21-FCE4-4969-AE0C-87327E429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6" name="Line 1030">
            <a:extLst>
              <a:ext uri="{FF2B5EF4-FFF2-40B4-BE49-F238E27FC236}">
                <a16:creationId xmlns:a16="http://schemas.microsoft.com/office/drawing/2014/main" id="{59043BAB-8120-4F97-B528-70A75877D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7" name="AutoShape 1031">
            <a:extLst>
              <a:ext uri="{FF2B5EF4-FFF2-40B4-BE49-F238E27FC236}">
                <a16:creationId xmlns:a16="http://schemas.microsoft.com/office/drawing/2014/main" id="{939F91C4-5B9D-42FB-B2C2-8EA99A40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F3020277-FCF4-4F4A-AF63-A41FA7A6E6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49" name="AutoShape 1033">
            <a:extLst>
              <a:ext uri="{FF2B5EF4-FFF2-40B4-BE49-F238E27FC236}">
                <a16:creationId xmlns:a16="http://schemas.microsoft.com/office/drawing/2014/main" id="{496B07E0-6C29-48C5-A2BD-99BF0440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50" name="AutoShape 1034">
            <a:extLst>
              <a:ext uri="{FF2B5EF4-FFF2-40B4-BE49-F238E27FC236}">
                <a16:creationId xmlns:a16="http://schemas.microsoft.com/office/drawing/2014/main" id="{D0FD7F98-5FFD-4427-9D2F-F4DA8BF5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1451" name="AutoShape 1035">
            <a:extLst>
              <a:ext uri="{FF2B5EF4-FFF2-40B4-BE49-F238E27FC236}">
                <a16:creationId xmlns:a16="http://schemas.microsoft.com/office/drawing/2014/main" id="{D192017F-BA1B-4A99-9D95-5333B359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1452" name="AutoShape 1036">
            <a:extLst>
              <a:ext uri="{FF2B5EF4-FFF2-40B4-BE49-F238E27FC236}">
                <a16:creationId xmlns:a16="http://schemas.microsoft.com/office/drawing/2014/main" id="{1EAFA0C4-6065-4836-8540-295B6AED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1453" name="AutoShape 1037">
            <a:extLst>
              <a:ext uri="{FF2B5EF4-FFF2-40B4-BE49-F238E27FC236}">
                <a16:creationId xmlns:a16="http://schemas.microsoft.com/office/drawing/2014/main" id="{B730D499-6DB6-4243-A53E-E528C64E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493900C5-B82F-45C1-A2EC-0AC5CDF9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1455" name="Text Box 1039">
            <a:extLst>
              <a:ext uri="{FF2B5EF4-FFF2-40B4-BE49-F238E27FC236}">
                <a16:creationId xmlns:a16="http://schemas.microsoft.com/office/drawing/2014/main" id="{9B57B159-699B-4974-9EF4-FAE292C9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1456" name="Rectangle 1040">
            <a:extLst>
              <a:ext uri="{FF2B5EF4-FFF2-40B4-BE49-F238E27FC236}">
                <a16:creationId xmlns:a16="http://schemas.microsoft.com/office/drawing/2014/main" id="{C9E1425F-A323-41D0-BE91-E8FDB1B6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57" name="Rectangle 1041">
            <a:extLst>
              <a:ext uri="{FF2B5EF4-FFF2-40B4-BE49-F238E27FC236}">
                <a16:creationId xmlns:a16="http://schemas.microsoft.com/office/drawing/2014/main" id="{2A6E7409-F126-4EE6-BA5C-3A926BEF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1458" name="Rectangle 1042">
            <a:extLst>
              <a:ext uri="{FF2B5EF4-FFF2-40B4-BE49-F238E27FC236}">
                <a16:creationId xmlns:a16="http://schemas.microsoft.com/office/drawing/2014/main" id="{91B8B60A-38A6-43A6-A76B-83687A81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59" name="Rectangle 1043">
            <a:extLst>
              <a:ext uri="{FF2B5EF4-FFF2-40B4-BE49-F238E27FC236}">
                <a16:creationId xmlns:a16="http://schemas.microsoft.com/office/drawing/2014/main" id="{24519D04-6A25-405A-A143-E11442BC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60" name="Line 1044">
            <a:extLst>
              <a:ext uri="{FF2B5EF4-FFF2-40B4-BE49-F238E27FC236}">
                <a16:creationId xmlns:a16="http://schemas.microsoft.com/office/drawing/2014/main" id="{57D3A71D-A3F8-4FC8-8FB0-BA7375C13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1" name="Line 1045">
            <a:extLst>
              <a:ext uri="{FF2B5EF4-FFF2-40B4-BE49-F238E27FC236}">
                <a16:creationId xmlns:a16="http://schemas.microsoft.com/office/drawing/2014/main" id="{1733535A-68FB-4ABE-9ABF-3ED51FA9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2" name="Rectangle 1046">
            <a:extLst>
              <a:ext uri="{FF2B5EF4-FFF2-40B4-BE49-F238E27FC236}">
                <a16:creationId xmlns:a16="http://schemas.microsoft.com/office/drawing/2014/main" id="{0E88FAC1-2C8A-4AB8-85D1-996B81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3" name="Rectangle 1047">
            <a:extLst>
              <a:ext uri="{FF2B5EF4-FFF2-40B4-BE49-F238E27FC236}">
                <a16:creationId xmlns:a16="http://schemas.microsoft.com/office/drawing/2014/main" id="{67E54C65-0602-40D9-8EC1-9CCB82E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1464" name="Rectangle 1048">
            <a:extLst>
              <a:ext uri="{FF2B5EF4-FFF2-40B4-BE49-F238E27FC236}">
                <a16:creationId xmlns:a16="http://schemas.microsoft.com/office/drawing/2014/main" id="{6D78A8A6-48DB-4375-A57A-A72E0D550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65" name="Rectangle 1049">
            <a:extLst>
              <a:ext uri="{FF2B5EF4-FFF2-40B4-BE49-F238E27FC236}">
                <a16:creationId xmlns:a16="http://schemas.microsoft.com/office/drawing/2014/main" id="{EB4B814E-9B26-46FE-B8B4-D9766425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66" name="Line 1050">
            <a:extLst>
              <a:ext uri="{FF2B5EF4-FFF2-40B4-BE49-F238E27FC236}">
                <a16:creationId xmlns:a16="http://schemas.microsoft.com/office/drawing/2014/main" id="{A57F3426-0035-4BFC-89C1-9A827867A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7" name="Line 1051">
            <a:extLst>
              <a:ext uri="{FF2B5EF4-FFF2-40B4-BE49-F238E27FC236}">
                <a16:creationId xmlns:a16="http://schemas.microsoft.com/office/drawing/2014/main" id="{0E6BCB45-030B-45F3-9594-3E78DEDE0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8" name="Rectangle 1052">
            <a:extLst>
              <a:ext uri="{FF2B5EF4-FFF2-40B4-BE49-F238E27FC236}">
                <a16:creationId xmlns:a16="http://schemas.microsoft.com/office/drawing/2014/main" id="{35B4CFEA-CEAF-41C0-93AD-63839EB7C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69" name="Rectangle 1053">
            <a:extLst>
              <a:ext uri="{FF2B5EF4-FFF2-40B4-BE49-F238E27FC236}">
                <a16:creationId xmlns:a16="http://schemas.microsoft.com/office/drawing/2014/main" id="{E541468B-74D6-43B7-BB96-CC8767383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1470" name="Rectangle 1054">
            <a:extLst>
              <a:ext uri="{FF2B5EF4-FFF2-40B4-BE49-F238E27FC236}">
                <a16:creationId xmlns:a16="http://schemas.microsoft.com/office/drawing/2014/main" id="{FD8CCD0B-FBA1-4EF8-AE84-23852FD8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71" name="Rectangle 1055">
            <a:extLst>
              <a:ext uri="{FF2B5EF4-FFF2-40B4-BE49-F238E27FC236}">
                <a16:creationId xmlns:a16="http://schemas.microsoft.com/office/drawing/2014/main" id="{8C797723-B569-4972-A4FE-9DBCE72D9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72" name="Rectangle 1056">
            <a:extLst>
              <a:ext uri="{FF2B5EF4-FFF2-40B4-BE49-F238E27FC236}">
                <a16:creationId xmlns:a16="http://schemas.microsoft.com/office/drawing/2014/main" id="{07982D27-AECA-4BDE-93A2-CC5204BE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3" name="Rectangle 1057">
            <a:extLst>
              <a:ext uri="{FF2B5EF4-FFF2-40B4-BE49-F238E27FC236}">
                <a16:creationId xmlns:a16="http://schemas.microsoft.com/office/drawing/2014/main" id="{7289A576-079A-429D-A84B-F272933BE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1474" name="Rectangle 1058">
            <a:extLst>
              <a:ext uri="{FF2B5EF4-FFF2-40B4-BE49-F238E27FC236}">
                <a16:creationId xmlns:a16="http://schemas.microsoft.com/office/drawing/2014/main" id="{B86D46C7-2455-4EB7-8F3D-DA5F95CF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75" name="Rectangle 1059">
            <a:extLst>
              <a:ext uri="{FF2B5EF4-FFF2-40B4-BE49-F238E27FC236}">
                <a16:creationId xmlns:a16="http://schemas.microsoft.com/office/drawing/2014/main" id="{0B67D23C-2275-42ED-9163-7F7091EB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76" name="Line 1060">
            <a:extLst>
              <a:ext uri="{FF2B5EF4-FFF2-40B4-BE49-F238E27FC236}">
                <a16:creationId xmlns:a16="http://schemas.microsoft.com/office/drawing/2014/main" id="{0F3140DF-B0CF-4186-B588-42688899B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7" name="Rectangle 1061">
            <a:extLst>
              <a:ext uri="{FF2B5EF4-FFF2-40B4-BE49-F238E27FC236}">
                <a16:creationId xmlns:a16="http://schemas.microsoft.com/office/drawing/2014/main" id="{4E70B8B5-7F9A-449D-8A6A-003AAA12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8" name="Rectangle 1062">
            <a:extLst>
              <a:ext uri="{FF2B5EF4-FFF2-40B4-BE49-F238E27FC236}">
                <a16:creationId xmlns:a16="http://schemas.microsoft.com/office/drawing/2014/main" id="{7537B937-C80F-42C4-8B4E-A18FBACD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1479" name="Rectangle 1063">
            <a:extLst>
              <a:ext uri="{FF2B5EF4-FFF2-40B4-BE49-F238E27FC236}">
                <a16:creationId xmlns:a16="http://schemas.microsoft.com/office/drawing/2014/main" id="{BE9A8BD8-6A60-4D56-BB28-90CF9CC2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80" name="Rectangle 1064">
            <a:extLst>
              <a:ext uri="{FF2B5EF4-FFF2-40B4-BE49-F238E27FC236}">
                <a16:creationId xmlns:a16="http://schemas.microsoft.com/office/drawing/2014/main" id="{05E7F72E-3BA5-49F7-BF63-63CFDD9F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81" name="Rectangle 1065">
            <a:extLst>
              <a:ext uri="{FF2B5EF4-FFF2-40B4-BE49-F238E27FC236}">
                <a16:creationId xmlns:a16="http://schemas.microsoft.com/office/drawing/2014/main" id="{A2EBDE88-BA31-41A0-BE1E-B3AB164B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2" name="Rectangle 1066">
            <a:extLst>
              <a:ext uri="{FF2B5EF4-FFF2-40B4-BE49-F238E27FC236}">
                <a16:creationId xmlns:a16="http://schemas.microsoft.com/office/drawing/2014/main" id="{933A7FCA-2D15-4264-B77C-4413E704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1483" name="Rectangle 1067">
            <a:extLst>
              <a:ext uri="{FF2B5EF4-FFF2-40B4-BE49-F238E27FC236}">
                <a16:creationId xmlns:a16="http://schemas.microsoft.com/office/drawing/2014/main" id="{111393DC-EB9A-4322-85CB-0809CB43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1484" name="Rectangle 1068">
            <a:extLst>
              <a:ext uri="{FF2B5EF4-FFF2-40B4-BE49-F238E27FC236}">
                <a16:creationId xmlns:a16="http://schemas.microsoft.com/office/drawing/2014/main" id="{FE4A733E-6BA2-4268-89B6-21BC63C6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1485" name="Line 1069">
            <a:extLst>
              <a:ext uri="{FF2B5EF4-FFF2-40B4-BE49-F238E27FC236}">
                <a16:creationId xmlns:a16="http://schemas.microsoft.com/office/drawing/2014/main" id="{323C807B-96CF-49B7-9D02-57E9174925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6" name="Line 1070">
            <a:extLst>
              <a:ext uri="{FF2B5EF4-FFF2-40B4-BE49-F238E27FC236}">
                <a16:creationId xmlns:a16="http://schemas.microsoft.com/office/drawing/2014/main" id="{E8CB869E-0FBA-4BB8-AAD3-7C0A5FA73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7" name="Line 1071">
            <a:extLst>
              <a:ext uri="{FF2B5EF4-FFF2-40B4-BE49-F238E27FC236}">
                <a16:creationId xmlns:a16="http://schemas.microsoft.com/office/drawing/2014/main" id="{E92B822D-BD47-413D-9FAD-4FA064C39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8" name="Line 1072">
            <a:extLst>
              <a:ext uri="{FF2B5EF4-FFF2-40B4-BE49-F238E27FC236}">
                <a16:creationId xmlns:a16="http://schemas.microsoft.com/office/drawing/2014/main" id="{6DF96B72-4AA6-4FE2-8E02-C59527F6D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9" name="Line 1073">
            <a:extLst>
              <a:ext uri="{FF2B5EF4-FFF2-40B4-BE49-F238E27FC236}">
                <a16:creationId xmlns:a16="http://schemas.microsoft.com/office/drawing/2014/main" id="{1FD109C8-E5C8-4000-A889-BD84A2B3B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90" name="Line 1074">
            <a:extLst>
              <a:ext uri="{FF2B5EF4-FFF2-40B4-BE49-F238E27FC236}">
                <a16:creationId xmlns:a16="http://schemas.microsoft.com/office/drawing/2014/main" id="{8981BA78-F75E-40DA-B99F-9B37E6F4D1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91" name="Line 1075">
            <a:extLst>
              <a:ext uri="{FF2B5EF4-FFF2-40B4-BE49-F238E27FC236}">
                <a16:creationId xmlns:a16="http://schemas.microsoft.com/office/drawing/2014/main" id="{F1AD167D-59F7-4246-A4CD-4CFF86058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92" name="Rectangle 1076">
            <a:extLst>
              <a:ext uri="{FF2B5EF4-FFF2-40B4-BE49-F238E27FC236}">
                <a16:creationId xmlns:a16="http://schemas.microsoft.com/office/drawing/2014/main" id="{C56325DF-9A12-4841-9AEF-B66FFBB9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1493" name="Line 1077">
            <a:extLst>
              <a:ext uri="{FF2B5EF4-FFF2-40B4-BE49-F238E27FC236}">
                <a16:creationId xmlns:a16="http://schemas.microsoft.com/office/drawing/2014/main" id="{255698CB-A08B-43C7-92E3-ECFF27507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21BDACDD-48C9-45E7-8146-932515D85849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C72201E-59C1-48D7-B39E-E9A40B8C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1" name="Line 3">
            <a:extLst>
              <a:ext uri="{FF2B5EF4-FFF2-40B4-BE49-F238E27FC236}">
                <a16:creationId xmlns:a16="http://schemas.microsoft.com/office/drawing/2014/main" id="{45D72B9B-7704-4637-B89A-6320A8009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4D8B18AC-2B88-468C-804E-0799A5DCF8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CD5A4147-8802-429C-B839-0B4598B3F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CA972158-D610-41EC-A744-A2E0B4018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5" name="AutoShape 7">
            <a:extLst>
              <a:ext uri="{FF2B5EF4-FFF2-40B4-BE49-F238E27FC236}">
                <a16:creationId xmlns:a16="http://schemas.microsoft.com/office/drawing/2014/main" id="{45FBC0D6-DAA2-42DD-AAE0-8D8B5A0B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E909A699-BA4C-46B8-B12C-9B3A869588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7" name="AutoShape 9">
            <a:extLst>
              <a:ext uri="{FF2B5EF4-FFF2-40B4-BE49-F238E27FC236}">
                <a16:creationId xmlns:a16="http://schemas.microsoft.com/office/drawing/2014/main" id="{5B1475D2-2EE3-44B8-9621-B70F1E20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8" name="AutoShape 10">
            <a:extLst>
              <a:ext uri="{FF2B5EF4-FFF2-40B4-BE49-F238E27FC236}">
                <a16:creationId xmlns:a16="http://schemas.microsoft.com/office/drawing/2014/main" id="{73C680D2-4469-4C4F-BBC8-E7802156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0CC886F8-AE9A-42ED-85CC-1060ECE4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58380" name="AutoShape 12">
            <a:extLst>
              <a:ext uri="{FF2B5EF4-FFF2-40B4-BE49-F238E27FC236}">
                <a16:creationId xmlns:a16="http://schemas.microsoft.com/office/drawing/2014/main" id="{8CBE949F-6255-44D8-B9F9-260B6B18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1FF5CDDF-BEBD-4722-9486-7E327DAE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58382" name="Text Box 14">
            <a:extLst>
              <a:ext uri="{FF2B5EF4-FFF2-40B4-BE49-F238E27FC236}">
                <a16:creationId xmlns:a16="http://schemas.microsoft.com/office/drawing/2014/main" id="{79DC4D25-07F3-4382-B6E9-809BDA70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A61942DD-43A0-4D0D-B623-B7D3C396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58384" name="Rectangle 16">
            <a:extLst>
              <a:ext uri="{FF2B5EF4-FFF2-40B4-BE49-F238E27FC236}">
                <a16:creationId xmlns:a16="http://schemas.microsoft.com/office/drawing/2014/main" id="{2AFA0D9A-FEA6-4841-924C-0180F51D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85" name="Rectangle 17">
            <a:extLst>
              <a:ext uri="{FF2B5EF4-FFF2-40B4-BE49-F238E27FC236}">
                <a16:creationId xmlns:a16="http://schemas.microsoft.com/office/drawing/2014/main" id="{44973EEE-7793-4141-9F3D-313B3F43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58386" name="Rectangle 18">
            <a:extLst>
              <a:ext uri="{FF2B5EF4-FFF2-40B4-BE49-F238E27FC236}">
                <a16:creationId xmlns:a16="http://schemas.microsoft.com/office/drawing/2014/main" id="{CEFECF59-9737-4669-BE46-22CE5964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387" name="Rectangle 19">
            <a:extLst>
              <a:ext uri="{FF2B5EF4-FFF2-40B4-BE49-F238E27FC236}">
                <a16:creationId xmlns:a16="http://schemas.microsoft.com/office/drawing/2014/main" id="{541DEA26-6BAB-4F9C-9EFC-35B7F1FA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388" name="Line 20">
            <a:extLst>
              <a:ext uri="{FF2B5EF4-FFF2-40B4-BE49-F238E27FC236}">
                <a16:creationId xmlns:a16="http://schemas.microsoft.com/office/drawing/2014/main" id="{F056CFE3-2C42-4BA5-B8D7-538C4F696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B0AF92AF-0C86-4357-B417-5A4542DCA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0" name="Rectangle 22">
            <a:extLst>
              <a:ext uri="{FF2B5EF4-FFF2-40B4-BE49-F238E27FC236}">
                <a16:creationId xmlns:a16="http://schemas.microsoft.com/office/drawing/2014/main" id="{5B3CF4C2-0BF2-4A41-8287-1EC2C4F7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1" name="Rectangle 23">
            <a:extLst>
              <a:ext uri="{FF2B5EF4-FFF2-40B4-BE49-F238E27FC236}">
                <a16:creationId xmlns:a16="http://schemas.microsoft.com/office/drawing/2014/main" id="{19E60D12-F7FA-43FD-AD5D-FB34D07F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58392" name="Rectangle 24">
            <a:extLst>
              <a:ext uri="{FF2B5EF4-FFF2-40B4-BE49-F238E27FC236}">
                <a16:creationId xmlns:a16="http://schemas.microsoft.com/office/drawing/2014/main" id="{2E19D7FD-CA9A-4136-8410-84E59E71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393" name="Rectangle 25">
            <a:extLst>
              <a:ext uri="{FF2B5EF4-FFF2-40B4-BE49-F238E27FC236}">
                <a16:creationId xmlns:a16="http://schemas.microsoft.com/office/drawing/2014/main" id="{15DB51FF-D7A0-42CB-91B8-BAB96F9A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394" name="Line 26">
            <a:extLst>
              <a:ext uri="{FF2B5EF4-FFF2-40B4-BE49-F238E27FC236}">
                <a16:creationId xmlns:a16="http://schemas.microsoft.com/office/drawing/2014/main" id="{4B12D941-9BD9-484B-B9AE-9EE9A7461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5" name="Line 27">
            <a:extLst>
              <a:ext uri="{FF2B5EF4-FFF2-40B4-BE49-F238E27FC236}">
                <a16:creationId xmlns:a16="http://schemas.microsoft.com/office/drawing/2014/main" id="{6BE94B2D-F426-4597-A2DC-F5CA8C87D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6" name="Rectangle 28">
            <a:extLst>
              <a:ext uri="{FF2B5EF4-FFF2-40B4-BE49-F238E27FC236}">
                <a16:creationId xmlns:a16="http://schemas.microsoft.com/office/drawing/2014/main" id="{012C8F43-AFF1-468D-9193-715AF3E7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97" name="Rectangle 29">
            <a:extLst>
              <a:ext uri="{FF2B5EF4-FFF2-40B4-BE49-F238E27FC236}">
                <a16:creationId xmlns:a16="http://schemas.microsoft.com/office/drawing/2014/main" id="{9A2068C3-F9E9-4A4C-A326-8826D35D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B19C5255-7321-4EDC-9160-6F620D2C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399" name="Rectangle 31">
            <a:extLst>
              <a:ext uri="{FF2B5EF4-FFF2-40B4-BE49-F238E27FC236}">
                <a16:creationId xmlns:a16="http://schemas.microsoft.com/office/drawing/2014/main" id="{9A98409E-F6C9-410C-9DD6-7DF1FA40D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00" name="Rectangle 32">
            <a:extLst>
              <a:ext uri="{FF2B5EF4-FFF2-40B4-BE49-F238E27FC236}">
                <a16:creationId xmlns:a16="http://schemas.microsoft.com/office/drawing/2014/main" id="{6A58E6D9-A7BA-43AA-BFE1-A4B9DF15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B20CEA9D-1FD2-453C-AA3D-80A3173C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58402" name="Rectangle 34">
            <a:extLst>
              <a:ext uri="{FF2B5EF4-FFF2-40B4-BE49-F238E27FC236}">
                <a16:creationId xmlns:a16="http://schemas.microsoft.com/office/drawing/2014/main" id="{0D10A281-FDEA-4C2C-A409-5B26B33C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403" name="Rectangle 35">
            <a:extLst>
              <a:ext uri="{FF2B5EF4-FFF2-40B4-BE49-F238E27FC236}">
                <a16:creationId xmlns:a16="http://schemas.microsoft.com/office/drawing/2014/main" id="{12173975-2D87-4B59-BE82-DD663103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04" name="Line 36">
            <a:extLst>
              <a:ext uri="{FF2B5EF4-FFF2-40B4-BE49-F238E27FC236}">
                <a16:creationId xmlns:a16="http://schemas.microsoft.com/office/drawing/2014/main" id="{459D8B82-FE48-4D17-AD58-315FDA3B5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E72E138A-41BA-42E0-B16A-1CA400E3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id="{C8840C26-74A9-45CE-95B2-7AC340F0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58407" name="Rectangle 39">
            <a:extLst>
              <a:ext uri="{FF2B5EF4-FFF2-40B4-BE49-F238E27FC236}">
                <a16:creationId xmlns:a16="http://schemas.microsoft.com/office/drawing/2014/main" id="{1E0E2196-B60F-490E-8658-2670AA2C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408" name="Rectangle 40">
            <a:extLst>
              <a:ext uri="{FF2B5EF4-FFF2-40B4-BE49-F238E27FC236}">
                <a16:creationId xmlns:a16="http://schemas.microsoft.com/office/drawing/2014/main" id="{04507962-FFC6-45CF-905A-DC325EB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09" name="Rectangle 41">
            <a:extLst>
              <a:ext uri="{FF2B5EF4-FFF2-40B4-BE49-F238E27FC236}">
                <a16:creationId xmlns:a16="http://schemas.microsoft.com/office/drawing/2014/main" id="{123B532E-6DE1-4BEC-B57D-C92A7CAC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0" name="Rectangle 42">
            <a:extLst>
              <a:ext uri="{FF2B5EF4-FFF2-40B4-BE49-F238E27FC236}">
                <a16:creationId xmlns:a16="http://schemas.microsoft.com/office/drawing/2014/main" id="{C0009F17-59E0-4E98-9429-B19F898D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58411" name="Rectangle 43">
            <a:extLst>
              <a:ext uri="{FF2B5EF4-FFF2-40B4-BE49-F238E27FC236}">
                <a16:creationId xmlns:a16="http://schemas.microsoft.com/office/drawing/2014/main" id="{312ABDA6-AAFE-4402-B7DF-46E8BF20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58412" name="Rectangle 44">
            <a:extLst>
              <a:ext uri="{FF2B5EF4-FFF2-40B4-BE49-F238E27FC236}">
                <a16:creationId xmlns:a16="http://schemas.microsoft.com/office/drawing/2014/main" id="{87344B83-3813-4DF6-ACE7-30B10367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58413" name="Line 45">
            <a:extLst>
              <a:ext uri="{FF2B5EF4-FFF2-40B4-BE49-F238E27FC236}">
                <a16:creationId xmlns:a16="http://schemas.microsoft.com/office/drawing/2014/main" id="{675130B8-58F0-493F-BDF5-B26DCF08A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4" name="Line 46">
            <a:extLst>
              <a:ext uri="{FF2B5EF4-FFF2-40B4-BE49-F238E27FC236}">
                <a16:creationId xmlns:a16="http://schemas.microsoft.com/office/drawing/2014/main" id="{6A44C324-E6E4-4A00-B853-6F8F90324D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5" name="Line 47">
            <a:extLst>
              <a:ext uri="{FF2B5EF4-FFF2-40B4-BE49-F238E27FC236}">
                <a16:creationId xmlns:a16="http://schemas.microsoft.com/office/drawing/2014/main" id="{CCFC4FEC-3060-4F02-A585-9E9FFBF63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6" name="Line 48">
            <a:extLst>
              <a:ext uri="{FF2B5EF4-FFF2-40B4-BE49-F238E27FC236}">
                <a16:creationId xmlns:a16="http://schemas.microsoft.com/office/drawing/2014/main" id="{6C3A447E-D8D8-40C5-982A-EF89FE08D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7" name="Line 49">
            <a:extLst>
              <a:ext uri="{FF2B5EF4-FFF2-40B4-BE49-F238E27FC236}">
                <a16:creationId xmlns:a16="http://schemas.microsoft.com/office/drawing/2014/main" id="{8E723E8B-8914-4E96-817E-4EBB03A6B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8" name="Line 50">
            <a:extLst>
              <a:ext uri="{FF2B5EF4-FFF2-40B4-BE49-F238E27FC236}">
                <a16:creationId xmlns:a16="http://schemas.microsoft.com/office/drawing/2014/main" id="{BB731892-7FC5-4BF9-8786-9FB093766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19" name="Line 51">
            <a:extLst>
              <a:ext uri="{FF2B5EF4-FFF2-40B4-BE49-F238E27FC236}">
                <a16:creationId xmlns:a16="http://schemas.microsoft.com/office/drawing/2014/main" id="{8B0F833F-2C44-4EC6-A698-BA193A84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20" name="Rectangle 52">
            <a:extLst>
              <a:ext uri="{FF2B5EF4-FFF2-40B4-BE49-F238E27FC236}">
                <a16:creationId xmlns:a16="http://schemas.microsoft.com/office/drawing/2014/main" id="{18B6EE09-8146-4272-8107-F0D7F356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58421" name="Line 53">
            <a:extLst>
              <a:ext uri="{FF2B5EF4-FFF2-40B4-BE49-F238E27FC236}">
                <a16:creationId xmlns:a16="http://schemas.microsoft.com/office/drawing/2014/main" id="{2B88485E-CE45-4A94-80D3-E41FD0C87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422" name="Text Box 54">
            <a:extLst>
              <a:ext uri="{FF2B5EF4-FFF2-40B4-BE49-F238E27FC236}">
                <a16:creationId xmlns:a16="http://schemas.microsoft.com/office/drawing/2014/main" id="{65A60E26-94E9-4D30-BF7B-C15A04DD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4EB790A2-752A-4129-9EB1-3DDABB3251DC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FDE545D-404F-43F4-82C2-824D01E7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92D2C263-1941-4630-9B06-BC6A78B8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42060800-2C34-4210-924D-75A68BDE4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07FC8B4D-16C0-436D-8D01-F61217DDC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BEF08571-CE0C-46B0-B541-FFDE2C6D6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3" name="AutoShape 7">
            <a:extLst>
              <a:ext uri="{FF2B5EF4-FFF2-40B4-BE49-F238E27FC236}">
                <a16:creationId xmlns:a16="http://schemas.microsoft.com/office/drawing/2014/main" id="{0CE4747B-C367-4233-B229-19DAE174B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8BF3A056-A0D0-413A-9F53-6070137C1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3DBF4BAF-37C6-4AA5-B191-4B084859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6467A16B-4D55-47EA-88E2-46B74F90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5547" name="AutoShape 11">
            <a:extLst>
              <a:ext uri="{FF2B5EF4-FFF2-40B4-BE49-F238E27FC236}">
                <a16:creationId xmlns:a16="http://schemas.microsoft.com/office/drawing/2014/main" id="{A76220A0-CF87-4E20-870B-2970E292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5548" name="AutoShape 12">
            <a:extLst>
              <a:ext uri="{FF2B5EF4-FFF2-40B4-BE49-F238E27FC236}">
                <a16:creationId xmlns:a16="http://schemas.microsoft.com/office/drawing/2014/main" id="{E2FF5E8A-46F0-4E53-8019-25CECB49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E28B8A97-11C7-44F8-890F-13702693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B41A946C-6502-4298-809E-526BE11B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C7285E32-97E3-4165-9532-2C657031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E4D5DDF0-69F2-449C-B3A0-BB8F6D72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3" name="Rectangle 17">
            <a:extLst>
              <a:ext uri="{FF2B5EF4-FFF2-40B4-BE49-F238E27FC236}">
                <a16:creationId xmlns:a16="http://schemas.microsoft.com/office/drawing/2014/main" id="{7068229B-D96F-4D4F-830E-24608CC5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5554" name="Rectangle 18">
            <a:extLst>
              <a:ext uri="{FF2B5EF4-FFF2-40B4-BE49-F238E27FC236}">
                <a16:creationId xmlns:a16="http://schemas.microsoft.com/office/drawing/2014/main" id="{EEB56FE8-62F3-4970-8D4D-DB6E4D26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55" name="Rectangle 19">
            <a:extLst>
              <a:ext uri="{FF2B5EF4-FFF2-40B4-BE49-F238E27FC236}">
                <a16:creationId xmlns:a16="http://schemas.microsoft.com/office/drawing/2014/main" id="{D0654AA9-6E2D-45EC-9E09-95F622B5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A7E5A9A9-3374-4CFE-B0F7-557185BC1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7" name="Line 21">
            <a:extLst>
              <a:ext uri="{FF2B5EF4-FFF2-40B4-BE49-F238E27FC236}">
                <a16:creationId xmlns:a16="http://schemas.microsoft.com/office/drawing/2014/main" id="{465945D4-ED41-43FD-A013-A4A3E1AC2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03EB7520-6868-4BDD-AB02-77B8E00BF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59" name="Rectangle 23">
            <a:extLst>
              <a:ext uri="{FF2B5EF4-FFF2-40B4-BE49-F238E27FC236}">
                <a16:creationId xmlns:a16="http://schemas.microsoft.com/office/drawing/2014/main" id="{FABB6FB0-D9E8-475A-8C53-06C9C160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5560" name="Rectangle 24">
            <a:extLst>
              <a:ext uri="{FF2B5EF4-FFF2-40B4-BE49-F238E27FC236}">
                <a16:creationId xmlns:a16="http://schemas.microsoft.com/office/drawing/2014/main" id="{99A66E7F-E17A-4E5A-ACFE-51422464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2A2BB5D7-A844-4F62-8D2A-C758D0EF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62" name="Line 26">
            <a:extLst>
              <a:ext uri="{FF2B5EF4-FFF2-40B4-BE49-F238E27FC236}">
                <a16:creationId xmlns:a16="http://schemas.microsoft.com/office/drawing/2014/main" id="{A2C7AA2C-6A03-482F-B434-FC2F5246F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ECC35D80-E313-46E6-BF30-3AB82D5BA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4" name="Rectangle 28">
            <a:extLst>
              <a:ext uri="{FF2B5EF4-FFF2-40B4-BE49-F238E27FC236}">
                <a16:creationId xmlns:a16="http://schemas.microsoft.com/office/drawing/2014/main" id="{C42287AD-EA8D-48B4-9CCA-C29A5BF2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847B1C66-3212-443C-B287-825A016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5566" name="Rectangle 30">
            <a:extLst>
              <a:ext uri="{FF2B5EF4-FFF2-40B4-BE49-F238E27FC236}">
                <a16:creationId xmlns:a16="http://schemas.microsoft.com/office/drawing/2014/main" id="{67626AE8-62EE-443D-8268-D711490A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67" name="Rectangle 31">
            <a:extLst>
              <a:ext uri="{FF2B5EF4-FFF2-40B4-BE49-F238E27FC236}">
                <a16:creationId xmlns:a16="http://schemas.microsoft.com/office/drawing/2014/main" id="{840EAF4B-D69D-4B20-8299-42CFEA4B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68" name="Rectangle 32">
            <a:extLst>
              <a:ext uri="{FF2B5EF4-FFF2-40B4-BE49-F238E27FC236}">
                <a16:creationId xmlns:a16="http://schemas.microsoft.com/office/drawing/2014/main" id="{BE72D533-BCB4-433C-8F76-827A985E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69" name="Rectangle 33">
            <a:extLst>
              <a:ext uri="{FF2B5EF4-FFF2-40B4-BE49-F238E27FC236}">
                <a16:creationId xmlns:a16="http://schemas.microsoft.com/office/drawing/2014/main" id="{910A8B54-4AFE-42C4-84E8-D417C184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5570" name="Rectangle 34">
            <a:extLst>
              <a:ext uri="{FF2B5EF4-FFF2-40B4-BE49-F238E27FC236}">
                <a16:creationId xmlns:a16="http://schemas.microsoft.com/office/drawing/2014/main" id="{F97018F7-A127-4C6B-8B98-7E76BF0F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71" name="Rectangle 35">
            <a:extLst>
              <a:ext uri="{FF2B5EF4-FFF2-40B4-BE49-F238E27FC236}">
                <a16:creationId xmlns:a16="http://schemas.microsoft.com/office/drawing/2014/main" id="{A8954E4A-6C4F-4F8A-82DD-6FABC36A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97FEE9A7-94B7-4733-B70D-26CCB75E1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FFDF40C5-244D-4CAF-9672-8615165F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74" name="Rectangle 38">
            <a:extLst>
              <a:ext uri="{FF2B5EF4-FFF2-40B4-BE49-F238E27FC236}">
                <a16:creationId xmlns:a16="http://schemas.microsoft.com/office/drawing/2014/main" id="{19C08F45-8ED3-4E40-BE20-BC56DFE4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5575" name="Rectangle 39">
            <a:extLst>
              <a:ext uri="{FF2B5EF4-FFF2-40B4-BE49-F238E27FC236}">
                <a16:creationId xmlns:a16="http://schemas.microsoft.com/office/drawing/2014/main" id="{78E67A2B-C2D0-4636-B84C-2AB0F129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509645C4-C115-4936-86FE-D9267FF0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77" name="Rectangle 41">
            <a:extLst>
              <a:ext uri="{FF2B5EF4-FFF2-40B4-BE49-F238E27FC236}">
                <a16:creationId xmlns:a16="http://schemas.microsoft.com/office/drawing/2014/main" id="{160D312B-6804-49BE-A237-93A14D66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78" name="Rectangle 42">
            <a:extLst>
              <a:ext uri="{FF2B5EF4-FFF2-40B4-BE49-F238E27FC236}">
                <a16:creationId xmlns:a16="http://schemas.microsoft.com/office/drawing/2014/main" id="{6D50F6B3-6966-4EA6-88AB-F4D7850E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5579" name="Rectangle 43">
            <a:extLst>
              <a:ext uri="{FF2B5EF4-FFF2-40B4-BE49-F238E27FC236}">
                <a16:creationId xmlns:a16="http://schemas.microsoft.com/office/drawing/2014/main" id="{536F54FC-645D-4201-82A3-7A985E9D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5580" name="Rectangle 44">
            <a:extLst>
              <a:ext uri="{FF2B5EF4-FFF2-40B4-BE49-F238E27FC236}">
                <a16:creationId xmlns:a16="http://schemas.microsoft.com/office/drawing/2014/main" id="{63629FF3-3BCD-45D7-9AB6-632624E1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5581" name="Line 45">
            <a:extLst>
              <a:ext uri="{FF2B5EF4-FFF2-40B4-BE49-F238E27FC236}">
                <a16:creationId xmlns:a16="http://schemas.microsoft.com/office/drawing/2014/main" id="{FB8FE2D4-8EDA-4FDF-AC0D-3C47B9D9A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2" name="Line 46">
            <a:extLst>
              <a:ext uri="{FF2B5EF4-FFF2-40B4-BE49-F238E27FC236}">
                <a16:creationId xmlns:a16="http://schemas.microsoft.com/office/drawing/2014/main" id="{C694B296-CD2D-46D0-9D83-7CA8CF983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3" name="Line 47">
            <a:extLst>
              <a:ext uri="{FF2B5EF4-FFF2-40B4-BE49-F238E27FC236}">
                <a16:creationId xmlns:a16="http://schemas.microsoft.com/office/drawing/2014/main" id="{A36A40FE-A8D8-4799-9ED1-C7828674C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4" name="Line 48">
            <a:extLst>
              <a:ext uri="{FF2B5EF4-FFF2-40B4-BE49-F238E27FC236}">
                <a16:creationId xmlns:a16="http://schemas.microsoft.com/office/drawing/2014/main" id="{7AB367D1-FAEB-4376-B62F-60F4BF6F4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5" name="Line 49">
            <a:extLst>
              <a:ext uri="{FF2B5EF4-FFF2-40B4-BE49-F238E27FC236}">
                <a16:creationId xmlns:a16="http://schemas.microsoft.com/office/drawing/2014/main" id="{9ABD2775-39AE-4833-80FE-9AACA3052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6" name="Line 50">
            <a:extLst>
              <a:ext uri="{FF2B5EF4-FFF2-40B4-BE49-F238E27FC236}">
                <a16:creationId xmlns:a16="http://schemas.microsoft.com/office/drawing/2014/main" id="{62C461D8-53D3-4CBC-9631-C995D6417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7" name="Line 51">
            <a:extLst>
              <a:ext uri="{FF2B5EF4-FFF2-40B4-BE49-F238E27FC236}">
                <a16:creationId xmlns:a16="http://schemas.microsoft.com/office/drawing/2014/main" id="{61B00571-E193-4FA1-99FD-E585283116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88" name="Rectangle 52">
            <a:extLst>
              <a:ext uri="{FF2B5EF4-FFF2-40B4-BE49-F238E27FC236}">
                <a16:creationId xmlns:a16="http://schemas.microsoft.com/office/drawing/2014/main" id="{B518AE90-57A1-4D2D-BE59-523834DA3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5589" name="Line 53">
            <a:extLst>
              <a:ext uri="{FF2B5EF4-FFF2-40B4-BE49-F238E27FC236}">
                <a16:creationId xmlns:a16="http://schemas.microsoft.com/office/drawing/2014/main" id="{118B1C7E-FF43-47A8-AD5C-3C1AAF69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90" name="Text Box 54">
            <a:extLst>
              <a:ext uri="{FF2B5EF4-FFF2-40B4-BE49-F238E27FC236}">
                <a16:creationId xmlns:a16="http://schemas.microsoft.com/office/drawing/2014/main" id="{97844008-4851-45E7-9136-A7AB39A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460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B566EF5B-C1AC-4EF2-9B09-D782703A6C76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2FD81DC-140A-4B63-99CF-BBB4228C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5F8717D0-87EC-4AA6-A000-7422FED3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F0FA2EED-7E97-49C7-9EB8-00BF2AEED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0D7FE505-2728-4CF7-AF57-299341FB8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8CE32271-2127-4E4F-A344-D9CC1585B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7" name="AutoShape 7">
            <a:extLst>
              <a:ext uri="{FF2B5EF4-FFF2-40B4-BE49-F238E27FC236}">
                <a16:creationId xmlns:a16="http://schemas.microsoft.com/office/drawing/2014/main" id="{A2D068FB-D015-42D2-B1EA-7F8AF155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5EB2B9A3-8890-4122-AE39-575AABEAA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9" name="AutoShape 9">
            <a:extLst>
              <a:ext uri="{FF2B5EF4-FFF2-40B4-BE49-F238E27FC236}">
                <a16:creationId xmlns:a16="http://schemas.microsoft.com/office/drawing/2014/main" id="{A9BEE0E2-0D46-40ED-8D2F-206DEFE3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70" name="AutoShape 10">
            <a:extLst>
              <a:ext uri="{FF2B5EF4-FFF2-40B4-BE49-F238E27FC236}">
                <a16:creationId xmlns:a16="http://schemas.microsoft.com/office/drawing/2014/main" id="{EAE35722-48D9-4E83-A299-E13D699B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6571" name="AutoShape 11">
            <a:extLst>
              <a:ext uri="{FF2B5EF4-FFF2-40B4-BE49-F238E27FC236}">
                <a16:creationId xmlns:a16="http://schemas.microsoft.com/office/drawing/2014/main" id="{EADBBB35-E576-47C3-9DFE-B7B88F45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6572" name="AutoShape 12">
            <a:extLst>
              <a:ext uri="{FF2B5EF4-FFF2-40B4-BE49-F238E27FC236}">
                <a16:creationId xmlns:a16="http://schemas.microsoft.com/office/drawing/2014/main" id="{3C3ECCEC-1853-4F21-8DFB-5F4487C5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6573" name="AutoShape 13">
            <a:extLst>
              <a:ext uri="{FF2B5EF4-FFF2-40B4-BE49-F238E27FC236}">
                <a16:creationId xmlns:a16="http://schemas.microsoft.com/office/drawing/2014/main" id="{72CEA258-FBB5-437A-8845-358FA52A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68DF895F-5333-4188-B488-0DD58125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1446A207-A3AB-4825-9B25-2BD38944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6576" name="Rectangle 16">
            <a:extLst>
              <a:ext uri="{FF2B5EF4-FFF2-40B4-BE49-F238E27FC236}">
                <a16:creationId xmlns:a16="http://schemas.microsoft.com/office/drawing/2014/main" id="{ED1F085B-C833-4888-8A8B-BB6FB9E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77" name="Rectangle 17">
            <a:extLst>
              <a:ext uri="{FF2B5EF4-FFF2-40B4-BE49-F238E27FC236}">
                <a16:creationId xmlns:a16="http://schemas.microsoft.com/office/drawing/2014/main" id="{3A86C053-B5D1-445C-8D1D-F4AB1271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BA5660E6-2E27-4F2F-8C35-E1DA9FB2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79" name="Rectangle 19">
            <a:extLst>
              <a:ext uri="{FF2B5EF4-FFF2-40B4-BE49-F238E27FC236}">
                <a16:creationId xmlns:a16="http://schemas.microsoft.com/office/drawing/2014/main" id="{63E36AD7-B446-47C5-933A-63847EC5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A81610C1-31F9-4BDC-BDA7-F18BA6D77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B8806030-E8DD-4F14-A6C1-14452312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B229FDC2-0AD8-48E6-997E-B3E3C260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32302F1F-B5DA-421E-ACEE-4ACF6B5A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6584" name="Rectangle 24">
            <a:extLst>
              <a:ext uri="{FF2B5EF4-FFF2-40B4-BE49-F238E27FC236}">
                <a16:creationId xmlns:a16="http://schemas.microsoft.com/office/drawing/2014/main" id="{3ABB8819-A41A-4143-AC15-D222DBBF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BDE7B29A-50B4-4030-AE28-92D6B5F5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86" name="Line 26">
            <a:extLst>
              <a:ext uri="{FF2B5EF4-FFF2-40B4-BE49-F238E27FC236}">
                <a16:creationId xmlns:a16="http://schemas.microsoft.com/office/drawing/2014/main" id="{40E04D53-2791-4955-A129-524298E19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7" name="Line 27">
            <a:extLst>
              <a:ext uri="{FF2B5EF4-FFF2-40B4-BE49-F238E27FC236}">
                <a16:creationId xmlns:a16="http://schemas.microsoft.com/office/drawing/2014/main" id="{AB6F7D2F-0A83-413E-88B0-0C0F53787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8" name="Rectangle 28">
            <a:extLst>
              <a:ext uri="{FF2B5EF4-FFF2-40B4-BE49-F238E27FC236}">
                <a16:creationId xmlns:a16="http://schemas.microsoft.com/office/drawing/2014/main" id="{8947A44E-F1E3-4441-B9CE-F3DD8DBD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68B7B5A7-BC9D-4436-BD4F-FC4A48DA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6590" name="Rectangle 30">
            <a:extLst>
              <a:ext uri="{FF2B5EF4-FFF2-40B4-BE49-F238E27FC236}">
                <a16:creationId xmlns:a16="http://schemas.microsoft.com/office/drawing/2014/main" id="{46912F4B-430F-4282-9F2D-29AE87E7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91" name="Rectangle 31">
            <a:extLst>
              <a:ext uri="{FF2B5EF4-FFF2-40B4-BE49-F238E27FC236}">
                <a16:creationId xmlns:a16="http://schemas.microsoft.com/office/drawing/2014/main" id="{A720DB7E-4ACD-4B55-81D8-144963A1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92" name="Rectangle 32">
            <a:extLst>
              <a:ext uri="{FF2B5EF4-FFF2-40B4-BE49-F238E27FC236}">
                <a16:creationId xmlns:a16="http://schemas.microsoft.com/office/drawing/2014/main" id="{2A95BE56-A107-4B9D-99FF-07F2641B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93" name="Rectangle 33">
            <a:extLst>
              <a:ext uri="{FF2B5EF4-FFF2-40B4-BE49-F238E27FC236}">
                <a16:creationId xmlns:a16="http://schemas.microsoft.com/office/drawing/2014/main" id="{C30ABED4-83B0-4F76-898C-70792F16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6594" name="Rectangle 34">
            <a:extLst>
              <a:ext uri="{FF2B5EF4-FFF2-40B4-BE49-F238E27FC236}">
                <a16:creationId xmlns:a16="http://schemas.microsoft.com/office/drawing/2014/main" id="{942CE307-42A8-4452-9E26-CA80F84F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595" name="Rectangle 35">
            <a:extLst>
              <a:ext uri="{FF2B5EF4-FFF2-40B4-BE49-F238E27FC236}">
                <a16:creationId xmlns:a16="http://schemas.microsoft.com/office/drawing/2014/main" id="{93B8B5FD-55ED-41AA-A209-49FC588B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596" name="Line 36">
            <a:extLst>
              <a:ext uri="{FF2B5EF4-FFF2-40B4-BE49-F238E27FC236}">
                <a16:creationId xmlns:a16="http://schemas.microsoft.com/office/drawing/2014/main" id="{6A7797BF-E44B-42BD-8644-36F8FC517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97" name="Rectangle 37">
            <a:extLst>
              <a:ext uri="{FF2B5EF4-FFF2-40B4-BE49-F238E27FC236}">
                <a16:creationId xmlns:a16="http://schemas.microsoft.com/office/drawing/2014/main" id="{00C67CED-DE51-48FF-86BC-8405555E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98" name="Rectangle 38">
            <a:extLst>
              <a:ext uri="{FF2B5EF4-FFF2-40B4-BE49-F238E27FC236}">
                <a16:creationId xmlns:a16="http://schemas.microsoft.com/office/drawing/2014/main" id="{81112EBB-5F54-43F8-9CBD-BE73B218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6599" name="Rectangle 39">
            <a:extLst>
              <a:ext uri="{FF2B5EF4-FFF2-40B4-BE49-F238E27FC236}">
                <a16:creationId xmlns:a16="http://schemas.microsoft.com/office/drawing/2014/main" id="{3B4093F8-E625-4414-AF67-BD869F39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600" name="Rectangle 40">
            <a:extLst>
              <a:ext uri="{FF2B5EF4-FFF2-40B4-BE49-F238E27FC236}">
                <a16:creationId xmlns:a16="http://schemas.microsoft.com/office/drawing/2014/main" id="{3D8514EF-6F80-4C16-9DDD-96CBAA60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601" name="Rectangle 41">
            <a:extLst>
              <a:ext uri="{FF2B5EF4-FFF2-40B4-BE49-F238E27FC236}">
                <a16:creationId xmlns:a16="http://schemas.microsoft.com/office/drawing/2014/main" id="{23C65D84-4636-4395-AF20-A0C89C1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2" name="Rectangle 42">
            <a:extLst>
              <a:ext uri="{FF2B5EF4-FFF2-40B4-BE49-F238E27FC236}">
                <a16:creationId xmlns:a16="http://schemas.microsoft.com/office/drawing/2014/main" id="{EB673056-DA26-4F4E-9C1F-0CB31C76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6603" name="Rectangle 43">
            <a:extLst>
              <a:ext uri="{FF2B5EF4-FFF2-40B4-BE49-F238E27FC236}">
                <a16:creationId xmlns:a16="http://schemas.microsoft.com/office/drawing/2014/main" id="{F1C10715-653D-4E1D-92BF-DAED4AD5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6604" name="Rectangle 44">
            <a:extLst>
              <a:ext uri="{FF2B5EF4-FFF2-40B4-BE49-F238E27FC236}">
                <a16:creationId xmlns:a16="http://schemas.microsoft.com/office/drawing/2014/main" id="{E310EAB1-D203-4C33-9560-4BE38D49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6605" name="Line 45">
            <a:extLst>
              <a:ext uri="{FF2B5EF4-FFF2-40B4-BE49-F238E27FC236}">
                <a16:creationId xmlns:a16="http://schemas.microsoft.com/office/drawing/2014/main" id="{A5C2DD1D-89DA-4FEF-AEF8-627074D3E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6" name="Line 46">
            <a:extLst>
              <a:ext uri="{FF2B5EF4-FFF2-40B4-BE49-F238E27FC236}">
                <a16:creationId xmlns:a16="http://schemas.microsoft.com/office/drawing/2014/main" id="{BD028160-1039-47E7-8AB6-F5183B3BC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7" name="Line 47">
            <a:extLst>
              <a:ext uri="{FF2B5EF4-FFF2-40B4-BE49-F238E27FC236}">
                <a16:creationId xmlns:a16="http://schemas.microsoft.com/office/drawing/2014/main" id="{E1F766E6-7677-4191-A02B-0AC76A38EB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8" name="Line 48">
            <a:extLst>
              <a:ext uri="{FF2B5EF4-FFF2-40B4-BE49-F238E27FC236}">
                <a16:creationId xmlns:a16="http://schemas.microsoft.com/office/drawing/2014/main" id="{F7D8C53C-D3AD-40DB-9107-6F69F4BE1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09" name="Line 49">
            <a:extLst>
              <a:ext uri="{FF2B5EF4-FFF2-40B4-BE49-F238E27FC236}">
                <a16:creationId xmlns:a16="http://schemas.microsoft.com/office/drawing/2014/main" id="{35640AAF-3207-4703-A426-1BF353501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0" name="Line 50">
            <a:extLst>
              <a:ext uri="{FF2B5EF4-FFF2-40B4-BE49-F238E27FC236}">
                <a16:creationId xmlns:a16="http://schemas.microsoft.com/office/drawing/2014/main" id="{9D4D8F9B-5BE2-4679-AEF6-514066E19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1" name="Line 51">
            <a:extLst>
              <a:ext uri="{FF2B5EF4-FFF2-40B4-BE49-F238E27FC236}">
                <a16:creationId xmlns:a16="http://schemas.microsoft.com/office/drawing/2014/main" id="{AB6BD240-0E86-4020-B3E9-A926145AB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2" name="Rectangle 52">
            <a:extLst>
              <a:ext uri="{FF2B5EF4-FFF2-40B4-BE49-F238E27FC236}">
                <a16:creationId xmlns:a16="http://schemas.microsoft.com/office/drawing/2014/main" id="{BA89ACE8-6C2B-4259-B027-B864A0F0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6613" name="Line 53">
            <a:extLst>
              <a:ext uri="{FF2B5EF4-FFF2-40B4-BE49-F238E27FC236}">
                <a16:creationId xmlns:a16="http://schemas.microsoft.com/office/drawing/2014/main" id="{ECCE533F-B950-4237-A15C-733F476D3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614" name="Text Box 54">
            <a:extLst>
              <a:ext uri="{FF2B5EF4-FFF2-40B4-BE49-F238E27FC236}">
                <a16:creationId xmlns:a16="http://schemas.microsoft.com/office/drawing/2014/main" id="{D4E15852-39E5-487D-900E-D27A32D52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460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DA87204D-6E99-4EED-9E54-B1A55C869FDA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295109F-FBB1-45C5-AD2A-C79DEE1A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DB2436E4-34A7-4C54-BD5F-6B2501745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3C744BCD-9BC9-4C0F-9337-1E95B9E93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C82AAC96-AEBB-4810-B8A2-9017A8F8B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20AD7C42-55D0-4ADA-A494-77FE93723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1" name="AutoShape 7">
            <a:extLst>
              <a:ext uri="{FF2B5EF4-FFF2-40B4-BE49-F238E27FC236}">
                <a16:creationId xmlns:a16="http://schemas.microsoft.com/office/drawing/2014/main" id="{E3717E9F-82F9-4297-99D2-B5B99506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963DCAC3-33FB-467A-8A6E-210877AEB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3" name="AutoShape 9">
            <a:extLst>
              <a:ext uri="{FF2B5EF4-FFF2-40B4-BE49-F238E27FC236}">
                <a16:creationId xmlns:a16="http://schemas.microsoft.com/office/drawing/2014/main" id="{154D7A56-FB05-4C31-B9CE-60CB3130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6F2A67D9-9831-4EA0-8D75-DDB61D4F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7595" name="AutoShape 11">
            <a:extLst>
              <a:ext uri="{FF2B5EF4-FFF2-40B4-BE49-F238E27FC236}">
                <a16:creationId xmlns:a16="http://schemas.microsoft.com/office/drawing/2014/main" id="{0D6AADB3-FBDB-4513-8F7A-8B550466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7596" name="AutoShape 12">
            <a:extLst>
              <a:ext uri="{FF2B5EF4-FFF2-40B4-BE49-F238E27FC236}">
                <a16:creationId xmlns:a16="http://schemas.microsoft.com/office/drawing/2014/main" id="{FDFF1C40-F01F-4231-A0F9-4B389F17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7597" name="AutoShape 13">
            <a:extLst>
              <a:ext uri="{FF2B5EF4-FFF2-40B4-BE49-F238E27FC236}">
                <a16:creationId xmlns:a16="http://schemas.microsoft.com/office/drawing/2014/main" id="{09D03CC9-33FD-4976-862E-450CBB3D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FDADD6A0-3CDA-4A59-A181-F3168ACA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A82A09C-FD7F-41CB-B6C3-46820CE3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96B54712-7EF1-45E1-AE90-06B8D92E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1" name="Rectangle 17">
            <a:extLst>
              <a:ext uri="{FF2B5EF4-FFF2-40B4-BE49-F238E27FC236}">
                <a16:creationId xmlns:a16="http://schemas.microsoft.com/office/drawing/2014/main" id="{44E4757F-FDDB-463C-8604-F3E58D278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C9F4BF1C-BB34-42A9-BED2-5BE9B2B4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03" name="Rectangle 19">
            <a:extLst>
              <a:ext uri="{FF2B5EF4-FFF2-40B4-BE49-F238E27FC236}">
                <a16:creationId xmlns:a16="http://schemas.microsoft.com/office/drawing/2014/main" id="{AB359189-6999-4AD6-86F0-73891716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04" name="Line 20">
            <a:extLst>
              <a:ext uri="{FF2B5EF4-FFF2-40B4-BE49-F238E27FC236}">
                <a16:creationId xmlns:a16="http://schemas.microsoft.com/office/drawing/2014/main" id="{A01DEEC1-F0A4-480A-BAE6-0107D43AC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74F6E823-983B-4179-A28E-E5F0101DE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6" name="Rectangle 22">
            <a:extLst>
              <a:ext uri="{FF2B5EF4-FFF2-40B4-BE49-F238E27FC236}">
                <a16:creationId xmlns:a16="http://schemas.microsoft.com/office/drawing/2014/main" id="{0DDA254D-5C2A-4810-9964-9B294F38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07" name="Rectangle 23">
            <a:extLst>
              <a:ext uri="{FF2B5EF4-FFF2-40B4-BE49-F238E27FC236}">
                <a16:creationId xmlns:a16="http://schemas.microsoft.com/office/drawing/2014/main" id="{82A3D14E-B0BF-45D0-B02F-5B615AC4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7608" name="Rectangle 24">
            <a:extLst>
              <a:ext uri="{FF2B5EF4-FFF2-40B4-BE49-F238E27FC236}">
                <a16:creationId xmlns:a16="http://schemas.microsoft.com/office/drawing/2014/main" id="{5F61DE19-94C8-40AC-A37F-F0F91083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09" name="Rectangle 25">
            <a:extLst>
              <a:ext uri="{FF2B5EF4-FFF2-40B4-BE49-F238E27FC236}">
                <a16:creationId xmlns:a16="http://schemas.microsoft.com/office/drawing/2014/main" id="{70BB13B2-C41F-4451-B527-73B49AED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10" name="Line 26">
            <a:extLst>
              <a:ext uri="{FF2B5EF4-FFF2-40B4-BE49-F238E27FC236}">
                <a16:creationId xmlns:a16="http://schemas.microsoft.com/office/drawing/2014/main" id="{2A659151-4E96-4D1D-B0D5-774D4E164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19CF147-52A5-4423-8B15-5ACE4D061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2" name="Rectangle 28">
            <a:extLst>
              <a:ext uri="{FF2B5EF4-FFF2-40B4-BE49-F238E27FC236}">
                <a16:creationId xmlns:a16="http://schemas.microsoft.com/office/drawing/2014/main" id="{816DC8F7-A843-4E65-BD47-89146C55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3" name="Rectangle 29">
            <a:extLst>
              <a:ext uri="{FF2B5EF4-FFF2-40B4-BE49-F238E27FC236}">
                <a16:creationId xmlns:a16="http://schemas.microsoft.com/office/drawing/2014/main" id="{C31B0546-44B7-4027-AFA9-5152D9C71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7614" name="Rectangle 30">
            <a:extLst>
              <a:ext uri="{FF2B5EF4-FFF2-40B4-BE49-F238E27FC236}">
                <a16:creationId xmlns:a16="http://schemas.microsoft.com/office/drawing/2014/main" id="{7DC930FF-FAC3-4451-BC56-0A34B1F1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15" name="Rectangle 31">
            <a:extLst>
              <a:ext uri="{FF2B5EF4-FFF2-40B4-BE49-F238E27FC236}">
                <a16:creationId xmlns:a16="http://schemas.microsoft.com/office/drawing/2014/main" id="{4DCE705C-0CAF-4932-B1A5-A6F47A34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16" name="Rectangle 32">
            <a:extLst>
              <a:ext uri="{FF2B5EF4-FFF2-40B4-BE49-F238E27FC236}">
                <a16:creationId xmlns:a16="http://schemas.microsoft.com/office/drawing/2014/main" id="{B90124F4-D8DC-4DD3-B56D-47AB4480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17" name="Rectangle 33">
            <a:extLst>
              <a:ext uri="{FF2B5EF4-FFF2-40B4-BE49-F238E27FC236}">
                <a16:creationId xmlns:a16="http://schemas.microsoft.com/office/drawing/2014/main" id="{93899463-2E36-4AFF-882B-B53C03EC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7618" name="Rectangle 34">
            <a:extLst>
              <a:ext uri="{FF2B5EF4-FFF2-40B4-BE49-F238E27FC236}">
                <a16:creationId xmlns:a16="http://schemas.microsoft.com/office/drawing/2014/main" id="{C5CD630C-1348-4638-9B89-4D2ED93FA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19" name="Rectangle 35">
            <a:extLst>
              <a:ext uri="{FF2B5EF4-FFF2-40B4-BE49-F238E27FC236}">
                <a16:creationId xmlns:a16="http://schemas.microsoft.com/office/drawing/2014/main" id="{87763AB9-6433-42A1-B762-1672832C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29E489F9-DDFD-4356-B821-598FB035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21" name="Rectangle 37">
            <a:extLst>
              <a:ext uri="{FF2B5EF4-FFF2-40B4-BE49-F238E27FC236}">
                <a16:creationId xmlns:a16="http://schemas.microsoft.com/office/drawing/2014/main" id="{DC4EC803-003B-4D2D-805A-AA2BAFA9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22" name="Rectangle 38">
            <a:extLst>
              <a:ext uri="{FF2B5EF4-FFF2-40B4-BE49-F238E27FC236}">
                <a16:creationId xmlns:a16="http://schemas.microsoft.com/office/drawing/2014/main" id="{17429221-0E61-4462-BDA9-220DE66A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7623" name="Rectangle 39">
            <a:extLst>
              <a:ext uri="{FF2B5EF4-FFF2-40B4-BE49-F238E27FC236}">
                <a16:creationId xmlns:a16="http://schemas.microsoft.com/office/drawing/2014/main" id="{CACEEBDD-A9BA-4E7D-87B5-5CA53DB8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24" name="Rectangle 40">
            <a:extLst>
              <a:ext uri="{FF2B5EF4-FFF2-40B4-BE49-F238E27FC236}">
                <a16:creationId xmlns:a16="http://schemas.microsoft.com/office/drawing/2014/main" id="{73D5E63C-F3A9-407D-8A47-2D77D728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25" name="Rectangle 41">
            <a:extLst>
              <a:ext uri="{FF2B5EF4-FFF2-40B4-BE49-F238E27FC236}">
                <a16:creationId xmlns:a16="http://schemas.microsoft.com/office/drawing/2014/main" id="{F708BC70-F8FD-4FA2-9009-1E5B219B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26" name="Rectangle 42">
            <a:extLst>
              <a:ext uri="{FF2B5EF4-FFF2-40B4-BE49-F238E27FC236}">
                <a16:creationId xmlns:a16="http://schemas.microsoft.com/office/drawing/2014/main" id="{1652686A-B16E-4B99-95B5-545C6E06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7627" name="Rectangle 43">
            <a:extLst>
              <a:ext uri="{FF2B5EF4-FFF2-40B4-BE49-F238E27FC236}">
                <a16:creationId xmlns:a16="http://schemas.microsoft.com/office/drawing/2014/main" id="{990E4632-93E3-4066-AF83-B65034F1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7628" name="Rectangle 44">
            <a:extLst>
              <a:ext uri="{FF2B5EF4-FFF2-40B4-BE49-F238E27FC236}">
                <a16:creationId xmlns:a16="http://schemas.microsoft.com/office/drawing/2014/main" id="{9B143BEE-2961-4CBC-A902-67404686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A4E81E67-BBF2-44B2-8AFC-51BF36B05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0" name="Line 46">
            <a:extLst>
              <a:ext uri="{FF2B5EF4-FFF2-40B4-BE49-F238E27FC236}">
                <a16:creationId xmlns:a16="http://schemas.microsoft.com/office/drawing/2014/main" id="{64E304A9-C9E4-4C45-A9CE-E378FE451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61F68374-E2B4-42F8-B082-77286C190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2" name="Line 48">
            <a:extLst>
              <a:ext uri="{FF2B5EF4-FFF2-40B4-BE49-F238E27FC236}">
                <a16:creationId xmlns:a16="http://schemas.microsoft.com/office/drawing/2014/main" id="{51BBF352-A865-4008-AF11-1B309C0DC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3" name="Line 49">
            <a:extLst>
              <a:ext uri="{FF2B5EF4-FFF2-40B4-BE49-F238E27FC236}">
                <a16:creationId xmlns:a16="http://schemas.microsoft.com/office/drawing/2014/main" id="{5853C480-6C72-4F0C-B45C-75246BA49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4" name="Line 50">
            <a:extLst>
              <a:ext uri="{FF2B5EF4-FFF2-40B4-BE49-F238E27FC236}">
                <a16:creationId xmlns:a16="http://schemas.microsoft.com/office/drawing/2014/main" id="{EE6F3FCA-3139-44D0-8487-5729E6D4A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5" name="Line 51">
            <a:extLst>
              <a:ext uri="{FF2B5EF4-FFF2-40B4-BE49-F238E27FC236}">
                <a16:creationId xmlns:a16="http://schemas.microsoft.com/office/drawing/2014/main" id="{56A5AC96-5DCE-492A-B13F-99C24EC4A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DBDD0983-F29E-46B6-B28F-3ED48E20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7637" name="Line 53">
            <a:extLst>
              <a:ext uri="{FF2B5EF4-FFF2-40B4-BE49-F238E27FC236}">
                <a16:creationId xmlns:a16="http://schemas.microsoft.com/office/drawing/2014/main" id="{6439F3D9-9F76-44D0-B947-5C4C813595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638" name="Text Box 54">
            <a:extLst>
              <a:ext uri="{FF2B5EF4-FFF2-40B4-BE49-F238E27FC236}">
                <a16:creationId xmlns:a16="http://schemas.microsoft.com/office/drawing/2014/main" id="{D7CEB4F5-9B6D-4458-A6A8-395184D8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124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 A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3417B04-8A22-4941-BD45-73E72426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B23EC705-D226-4D91-B2BB-EBE4F8275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F7933A6D-05DD-4DF9-B78F-05034384E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09077527-0658-47A3-9AE7-D3BE10832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A30A4E00-5482-4C27-A2AB-FF9723EE0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5" name="AutoShape 7">
            <a:extLst>
              <a:ext uri="{FF2B5EF4-FFF2-40B4-BE49-F238E27FC236}">
                <a16:creationId xmlns:a16="http://schemas.microsoft.com/office/drawing/2014/main" id="{BFD7DD36-C0CA-4C5C-967B-B25B52BC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B8E03673-B364-4C04-839B-7372DCC4A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7" name="AutoShape 9">
            <a:extLst>
              <a:ext uri="{FF2B5EF4-FFF2-40B4-BE49-F238E27FC236}">
                <a16:creationId xmlns:a16="http://schemas.microsoft.com/office/drawing/2014/main" id="{3530D391-CB2C-4B08-8D21-3E4EB74EB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8" name="AutoShape 10">
            <a:extLst>
              <a:ext uri="{FF2B5EF4-FFF2-40B4-BE49-F238E27FC236}">
                <a16:creationId xmlns:a16="http://schemas.microsoft.com/office/drawing/2014/main" id="{BA3AF4B7-EA0D-42C0-A425-D9AD1313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8619" name="AutoShape 11">
            <a:extLst>
              <a:ext uri="{FF2B5EF4-FFF2-40B4-BE49-F238E27FC236}">
                <a16:creationId xmlns:a16="http://schemas.microsoft.com/office/drawing/2014/main" id="{67273FB4-9447-4840-A0F3-979EC48B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8620" name="AutoShape 12">
            <a:extLst>
              <a:ext uri="{FF2B5EF4-FFF2-40B4-BE49-F238E27FC236}">
                <a16:creationId xmlns:a16="http://schemas.microsoft.com/office/drawing/2014/main" id="{FDA65DF2-E94C-4E2A-B9CE-FF7C2AFC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8621" name="AutoShape 13">
            <a:extLst>
              <a:ext uri="{FF2B5EF4-FFF2-40B4-BE49-F238E27FC236}">
                <a16:creationId xmlns:a16="http://schemas.microsoft.com/office/drawing/2014/main" id="{4B57A928-54D5-49F4-A7D1-CDCFD6C6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FA1FDB2F-8599-44C5-98CC-55032D045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8623" name="Text Box 15">
            <a:extLst>
              <a:ext uri="{FF2B5EF4-FFF2-40B4-BE49-F238E27FC236}">
                <a16:creationId xmlns:a16="http://schemas.microsoft.com/office/drawing/2014/main" id="{6901697C-60F1-45E3-B5B5-BE1A09FC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2C237631-AD75-4ECC-9B6B-DFB81CB0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25" name="Rectangle 17">
            <a:extLst>
              <a:ext uri="{FF2B5EF4-FFF2-40B4-BE49-F238E27FC236}">
                <a16:creationId xmlns:a16="http://schemas.microsoft.com/office/drawing/2014/main" id="{A2ED7B6D-BD98-4FCF-856E-8A813715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8626" name="Rectangle 18">
            <a:extLst>
              <a:ext uri="{FF2B5EF4-FFF2-40B4-BE49-F238E27FC236}">
                <a16:creationId xmlns:a16="http://schemas.microsoft.com/office/drawing/2014/main" id="{EADA5869-49F9-4729-963E-8F090DB6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27" name="Rectangle 19">
            <a:extLst>
              <a:ext uri="{FF2B5EF4-FFF2-40B4-BE49-F238E27FC236}">
                <a16:creationId xmlns:a16="http://schemas.microsoft.com/office/drawing/2014/main" id="{F47C1110-FFD7-4B61-A0F3-CF6054AB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28" name="Line 20">
            <a:extLst>
              <a:ext uri="{FF2B5EF4-FFF2-40B4-BE49-F238E27FC236}">
                <a16:creationId xmlns:a16="http://schemas.microsoft.com/office/drawing/2014/main" id="{AF2D71BD-191C-4257-B0C8-57C14578F5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9C7E7B6F-F49C-4CDF-9FE0-69273062B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0" name="Rectangle 22">
            <a:extLst>
              <a:ext uri="{FF2B5EF4-FFF2-40B4-BE49-F238E27FC236}">
                <a16:creationId xmlns:a16="http://schemas.microsoft.com/office/drawing/2014/main" id="{ADA86717-D070-4117-9599-EE0D82C0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BDA6EE34-952A-4B09-9165-4E617EE7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8632" name="Rectangle 24">
            <a:extLst>
              <a:ext uri="{FF2B5EF4-FFF2-40B4-BE49-F238E27FC236}">
                <a16:creationId xmlns:a16="http://schemas.microsoft.com/office/drawing/2014/main" id="{34AD2C08-DE9E-4EF7-BBC1-C2CD9B85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33" name="Rectangle 25">
            <a:extLst>
              <a:ext uri="{FF2B5EF4-FFF2-40B4-BE49-F238E27FC236}">
                <a16:creationId xmlns:a16="http://schemas.microsoft.com/office/drawing/2014/main" id="{05B72F1E-7CD9-4A00-928A-1D2F19335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F7D688DD-5F10-4913-ABAF-DC6979D34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5" name="Line 27">
            <a:extLst>
              <a:ext uri="{FF2B5EF4-FFF2-40B4-BE49-F238E27FC236}">
                <a16:creationId xmlns:a16="http://schemas.microsoft.com/office/drawing/2014/main" id="{826091DC-0A03-4113-BD0B-D1C976A09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6" name="Rectangle 28">
            <a:extLst>
              <a:ext uri="{FF2B5EF4-FFF2-40B4-BE49-F238E27FC236}">
                <a16:creationId xmlns:a16="http://schemas.microsoft.com/office/drawing/2014/main" id="{E24B1595-4D47-4930-984A-3B04E2FB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37" name="Rectangle 29">
            <a:extLst>
              <a:ext uri="{FF2B5EF4-FFF2-40B4-BE49-F238E27FC236}">
                <a16:creationId xmlns:a16="http://schemas.microsoft.com/office/drawing/2014/main" id="{27520026-EDD4-4522-9A75-DA1E590C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8638" name="Rectangle 30">
            <a:extLst>
              <a:ext uri="{FF2B5EF4-FFF2-40B4-BE49-F238E27FC236}">
                <a16:creationId xmlns:a16="http://schemas.microsoft.com/office/drawing/2014/main" id="{B0B83F7D-ECAE-4695-88F5-B1DD6C10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39" name="Rectangle 31">
            <a:extLst>
              <a:ext uri="{FF2B5EF4-FFF2-40B4-BE49-F238E27FC236}">
                <a16:creationId xmlns:a16="http://schemas.microsoft.com/office/drawing/2014/main" id="{5A8A9158-E471-4919-A312-58FFBB2F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40" name="Rectangle 32">
            <a:extLst>
              <a:ext uri="{FF2B5EF4-FFF2-40B4-BE49-F238E27FC236}">
                <a16:creationId xmlns:a16="http://schemas.microsoft.com/office/drawing/2014/main" id="{93D8E447-5D89-4106-98FA-1FBB5652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41" name="Rectangle 33">
            <a:extLst>
              <a:ext uri="{FF2B5EF4-FFF2-40B4-BE49-F238E27FC236}">
                <a16:creationId xmlns:a16="http://schemas.microsoft.com/office/drawing/2014/main" id="{D997ADA3-BB10-4742-9BBB-935D0228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8642" name="Rectangle 34">
            <a:extLst>
              <a:ext uri="{FF2B5EF4-FFF2-40B4-BE49-F238E27FC236}">
                <a16:creationId xmlns:a16="http://schemas.microsoft.com/office/drawing/2014/main" id="{DA90195B-2EC4-4D26-8FAC-1454E54B2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43" name="Rectangle 35">
            <a:extLst>
              <a:ext uri="{FF2B5EF4-FFF2-40B4-BE49-F238E27FC236}">
                <a16:creationId xmlns:a16="http://schemas.microsoft.com/office/drawing/2014/main" id="{AAE170C1-C442-452C-81FB-397240D8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44" name="Line 36">
            <a:extLst>
              <a:ext uri="{FF2B5EF4-FFF2-40B4-BE49-F238E27FC236}">
                <a16:creationId xmlns:a16="http://schemas.microsoft.com/office/drawing/2014/main" id="{32D3995C-C449-4567-A3AE-025B4FC89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45" name="Rectangle 37">
            <a:extLst>
              <a:ext uri="{FF2B5EF4-FFF2-40B4-BE49-F238E27FC236}">
                <a16:creationId xmlns:a16="http://schemas.microsoft.com/office/drawing/2014/main" id="{0A2830C7-AEFE-41A7-97A8-23A592D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46" name="Rectangle 38">
            <a:extLst>
              <a:ext uri="{FF2B5EF4-FFF2-40B4-BE49-F238E27FC236}">
                <a16:creationId xmlns:a16="http://schemas.microsoft.com/office/drawing/2014/main" id="{20B58A05-F1A9-458A-BD0A-2248E407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8647" name="Rectangle 39">
            <a:extLst>
              <a:ext uri="{FF2B5EF4-FFF2-40B4-BE49-F238E27FC236}">
                <a16:creationId xmlns:a16="http://schemas.microsoft.com/office/drawing/2014/main" id="{C46A9EF7-0558-4CD2-A223-512254C4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48" name="Rectangle 40">
            <a:extLst>
              <a:ext uri="{FF2B5EF4-FFF2-40B4-BE49-F238E27FC236}">
                <a16:creationId xmlns:a16="http://schemas.microsoft.com/office/drawing/2014/main" id="{38FAFCCA-EA88-4096-A8B1-DBE15F65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49" name="Rectangle 41">
            <a:extLst>
              <a:ext uri="{FF2B5EF4-FFF2-40B4-BE49-F238E27FC236}">
                <a16:creationId xmlns:a16="http://schemas.microsoft.com/office/drawing/2014/main" id="{9C268EEB-FF8D-4B21-B837-9A4AEC03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0" name="Rectangle 42">
            <a:extLst>
              <a:ext uri="{FF2B5EF4-FFF2-40B4-BE49-F238E27FC236}">
                <a16:creationId xmlns:a16="http://schemas.microsoft.com/office/drawing/2014/main" id="{A7A5DBD2-BE26-4191-B15E-6B365B6E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8651" name="Rectangle 43">
            <a:extLst>
              <a:ext uri="{FF2B5EF4-FFF2-40B4-BE49-F238E27FC236}">
                <a16:creationId xmlns:a16="http://schemas.microsoft.com/office/drawing/2014/main" id="{EB3AAEC3-D8B8-4431-8CD7-BD4D136C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8652" name="Rectangle 44">
            <a:extLst>
              <a:ext uri="{FF2B5EF4-FFF2-40B4-BE49-F238E27FC236}">
                <a16:creationId xmlns:a16="http://schemas.microsoft.com/office/drawing/2014/main" id="{7ABD9883-49D8-404E-8574-E8B2D42F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8653" name="Line 45">
            <a:extLst>
              <a:ext uri="{FF2B5EF4-FFF2-40B4-BE49-F238E27FC236}">
                <a16:creationId xmlns:a16="http://schemas.microsoft.com/office/drawing/2014/main" id="{70E1BF33-6DF2-4A4E-ADA5-C0B956221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4" name="Line 46">
            <a:extLst>
              <a:ext uri="{FF2B5EF4-FFF2-40B4-BE49-F238E27FC236}">
                <a16:creationId xmlns:a16="http://schemas.microsoft.com/office/drawing/2014/main" id="{B9701DBC-26E6-49FA-A3F1-671933AF5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5" name="Line 47">
            <a:extLst>
              <a:ext uri="{FF2B5EF4-FFF2-40B4-BE49-F238E27FC236}">
                <a16:creationId xmlns:a16="http://schemas.microsoft.com/office/drawing/2014/main" id="{C89887C9-243C-493B-8CA0-3D4EF54CE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6" name="Line 48">
            <a:extLst>
              <a:ext uri="{FF2B5EF4-FFF2-40B4-BE49-F238E27FC236}">
                <a16:creationId xmlns:a16="http://schemas.microsoft.com/office/drawing/2014/main" id="{C7AD7306-686B-4ABC-9E61-98FB5EC80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D1D9F8AC-5C83-4921-B14D-FA8B292843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8" name="Line 50">
            <a:extLst>
              <a:ext uri="{FF2B5EF4-FFF2-40B4-BE49-F238E27FC236}">
                <a16:creationId xmlns:a16="http://schemas.microsoft.com/office/drawing/2014/main" id="{7F5AA9EA-67B2-44E7-96ED-136B0AAE41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1BC81C47-A305-499F-8378-34DFDD7DE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60" name="Rectangle 52">
            <a:extLst>
              <a:ext uri="{FF2B5EF4-FFF2-40B4-BE49-F238E27FC236}">
                <a16:creationId xmlns:a16="http://schemas.microsoft.com/office/drawing/2014/main" id="{FFEB9252-BD25-4C0F-9BA9-8CFB7754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2285C2FD-C326-4720-AE61-9CDB22E00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62" name="Text Box 54">
            <a:extLst>
              <a:ext uri="{FF2B5EF4-FFF2-40B4-BE49-F238E27FC236}">
                <a16:creationId xmlns:a16="http://schemas.microsoft.com/office/drawing/2014/main" id="{08CAACD5-9345-4964-9724-1F174B267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 A G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47027BDF-7329-4CB6-9632-90BCC882F422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>
            <a:extLst>
              <a:ext uri="{FF2B5EF4-FFF2-40B4-BE49-F238E27FC236}">
                <a16:creationId xmlns:a16="http://schemas.microsoft.com/office/drawing/2014/main" id="{D09B1339-A5C5-40E1-A134-222223AF3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 b="16210"/>
          <a:stretch/>
        </p:blipFill>
        <p:spPr bwMode="auto">
          <a:xfrm>
            <a:off x="6778626" y="-1"/>
            <a:ext cx="5055906" cy="683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6279F5-E515-4F1A-9CC1-253D88E0AE01}"/>
              </a:ext>
            </a:extLst>
          </p:cNvPr>
          <p:cNvSpPr txBox="1">
            <a:spLocks noChangeArrowheads="1"/>
          </p:cNvSpPr>
          <p:nvPr/>
        </p:nvSpPr>
        <p:spPr>
          <a:xfrm>
            <a:off x="9678" y="1592666"/>
            <a:ext cx="6626598" cy="3564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tree_node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*p)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	if (p !=NULL) 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(p-&gt;</a:t>
            </a:r>
            <a:r>
              <a:rPr lang="en-US" altLang="tr-T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right_child</a:t>
            </a: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D64DE1-BC4F-4044-AEC7-2F05F5A0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6" y="5622323"/>
            <a:ext cx="73152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tr-TR" dirty="0"/>
              <a:t>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954C3-FD89-4E64-A82B-03A15EFB875C}"/>
              </a:ext>
            </a:extLst>
          </p:cNvPr>
          <p:cNvSpPr/>
          <p:nvPr/>
        </p:nvSpPr>
        <p:spPr>
          <a:xfrm flipH="1">
            <a:off x="6307237" y="1066955"/>
            <a:ext cx="45719" cy="4117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032C58-F14D-4263-94BB-78CC0C5FB5A2}"/>
              </a:ext>
            </a:extLst>
          </p:cNvPr>
          <p:cNvSpPr/>
          <p:nvPr/>
        </p:nvSpPr>
        <p:spPr>
          <a:xfrm>
            <a:off x="10190375" y="397811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9DD566-4B77-4000-9EB6-8660F92EFC7A}"/>
              </a:ext>
            </a:extLst>
          </p:cNvPr>
          <p:cNvSpPr/>
          <p:nvPr/>
        </p:nvSpPr>
        <p:spPr>
          <a:xfrm>
            <a:off x="10190373" y="427976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4E861-B51F-4B35-9EF5-9DEFE7058EDE}"/>
              </a:ext>
            </a:extLst>
          </p:cNvPr>
          <p:cNvSpPr/>
          <p:nvPr/>
        </p:nvSpPr>
        <p:spPr>
          <a:xfrm>
            <a:off x="10190372" y="459085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DBC498-63E4-44C1-844A-4E4095CA0E89}"/>
              </a:ext>
            </a:extLst>
          </p:cNvPr>
          <p:cNvSpPr/>
          <p:nvPr/>
        </p:nvSpPr>
        <p:spPr>
          <a:xfrm>
            <a:off x="6603633" y="396397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18BFFD-F685-4AF7-90D3-8665C62EC90F}"/>
              </a:ext>
            </a:extLst>
          </p:cNvPr>
          <p:cNvSpPr/>
          <p:nvPr/>
        </p:nvSpPr>
        <p:spPr>
          <a:xfrm>
            <a:off x="6603631" y="426562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4F7F23-7C5C-49CD-875B-D25ED92B81F4}"/>
              </a:ext>
            </a:extLst>
          </p:cNvPr>
          <p:cNvSpPr/>
          <p:nvPr/>
        </p:nvSpPr>
        <p:spPr>
          <a:xfrm>
            <a:off x="6603630" y="457671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2857CE-DD11-49D5-B1B2-EB6CACC74E86}"/>
              </a:ext>
            </a:extLst>
          </p:cNvPr>
          <p:cNvSpPr/>
          <p:nvPr/>
        </p:nvSpPr>
        <p:spPr>
          <a:xfrm>
            <a:off x="7479757" y="2113408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F9CF60-6E08-44E0-97EA-8BFE76DE3C7D}"/>
              </a:ext>
            </a:extLst>
          </p:cNvPr>
          <p:cNvSpPr/>
          <p:nvPr/>
        </p:nvSpPr>
        <p:spPr>
          <a:xfrm>
            <a:off x="7479755" y="2415064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7C81DA-02F8-47BC-9E2E-E1B1D14A113F}"/>
              </a:ext>
            </a:extLst>
          </p:cNvPr>
          <p:cNvSpPr/>
          <p:nvPr/>
        </p:nvSpPr>
        <p:spPr>
          <a:xfrm>
            <a:off x="7479754" y="2726150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8AE645-E4CB-4DFA-997F-A862F19362E2}"/>
              </a:ext>
            </a:extLst>
          </p:cNvPr>
          <p:cNvSpPr/>
          <p:nvPr/>
        </p:nvSpPr>
        <p:spPr>
          <a:xfrm>
            <a:off x="11249495" y="2145062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8ED6D-D5D6-43AD-A363-05E279EF54E5}"/>
              </a:ext>
            </a:extLst>
          </p:cNvPr>
          <p:cNvSpPr/>
          <p:nvPr/>
        </p:nvSpPr>
        <p:spPr>
          <a:xfrm>
            <a:off x="11249493" y="2446718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91E9E6-7ADB-486C-A289-B9EBC56B2469}"/>
              </a:ext>
            </a:extLst>
          </p:cNvPr>
          <p:cNvSpPr/>
          <p:nvPr/>
        </p:nvSpPr>
        <p:spPr>
          <a:xfrm>
            <a:off x="11249492" y="2757804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3F5EBD-6A26-4754-BC2E-AFC462D570E5}"/>
              </a:ext>
            </a:extLst>
          </p:cNvPr>
          <p:cNvSpPr/>
          <p:nvPr/>
        </p:nvSpPr>
        <p:spPr>
          <a:xfrm>
            <a:off x="10268549" y="132426"/>
            <a:ext cx="801279" cy="2828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F689A1-3394-4903-9D96-725E4DC241EC}"/>
              </a:ext>
            </a:extLst>
          </p:cNvPr>
          <p:cNvSpPr/>
          <p:nvPr/>
        </p:nvSpPr>
        <p:spPr>
          <a:xfrm>
            <a:off x="10268547" y="434082"/>
            <a:ext cx="801279" cy="292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004116-6BB9-4DDB-8CCB-5CF79718D6DD}"/>
              </a:ext>
            </a:extLst>
          </p:cNvPr>
          <p:cNvSpPr/>
          <p:nvPr/>
        </p:nvSpPr>
        <p:spPr>
          <a:xfrm>
            <a:off x="10268546" y="745168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CDBF5E-F393-423F-BB4E-F2DF72CF91A8}"/>
              </a:ext>
            </a:extLst>
          </p:cNvPr>
          <p:cNvSpPr/>
          <p:nvPr/>
        </p:nvSpPr>
        <p:spPr>
          <a:xfrm>
            <a:off x="7479756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CE8DED-27E2-466C-AC91-E6CB3ADD298D}"/>
              </a:ext>
            </a:extLst>
          </p:cNvPr>
          <p:cNvSpPr/>
          <p:nvPr/>
        </p:nvSpPr>
        <p:spPr>
          <a:xfrm>
            <a:off x="7479754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132B77C-9C0C-4A12-A8DC-69CC3A6C35FA}"/>
              </a:ext>
            </a:extLst>
          </p:cNvPr>
          <p:cNvSpPr/>
          <p:nvPr/>
        </p:nvSpPr>
        <p:spPr>
          <a:xfrm>
            <a:off x="7479753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7A7722-9D2D-47DD-BB27-BDB9B77976DA}"/>
              </a:ext>
            </a:extLst>
          </p:cNvPr>
          <p:cNvSpPr/>
          <p:nvPr/>
        </p:nvSpPr>
        <p:spPr>
          <a:xfrm>
            <a:off x="11249495" y="5887504"/>
            <a:ext cx="801279" cy="2828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7319A9-E377-41DC-A10E-691F8FA391D8}"/>
              </a:ext>
            </a:extLst>
          </p:cNvPr>
          <p:cNvSpPr/>
          <p:nvPr/>
        </p:nvSpPr>
        <p:spPr>
          <a:xfrm>
            <a:off x="11249493" y="6189160"/>
            <a:ext cx="801279" cy="2922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5B7A216-8EE8-4FA1-AA33-7CE24F42EF20}"/>
              </a:ext>
            </a:extLst>
          </p:cNvPr>
          <p:cNvSpPr/>
          <p:nvPr/>
        </p:nvSpPr>
        <p:spPr>
          <a:xfrm>
            <a:off x="11249492" y="6500246"/>
            <a:ext cx="801279" cy="3205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BB56C-3E03-4F3D-9019-AE02D00660F6}"/>
              </a:ext>
            </a:extLst>
          </p:cNvPr>
          <p:cNvSpPr/>
          <p:nvPr/>
        </p:nvSpPr>
        <p:spPr>
          <a:xfrm flipV="1">
            <a:off x="50277" y="5139021"/>
            <a:ext cx="630648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2EC5C6-3106-EF41-ADD9-441CE2C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128" y="-1"/>
            <a:ext cx="677428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/>
              <a:t>Binary 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20836847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9A491AE-2030-41D9-B35B-BBAAF73A2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3048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34877FF9-129C-49AC-9C67-9D48AC464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8382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BB06F377-F5C1-4E9A-8F78-61C0367FE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6477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F2F87011-4851-4693-BCF0-AD6649877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6" y="16700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4D63D388-4978-4DB1-B06D-240549199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9" name="AutoShape 7">
            <a:extLst>
              <a:ext uri="{FF2B5EF4-FFF2-40B4-BE49-F238E27FC236}">
                <a16:creationId xmlns:a16="http://schemas.microsoft.com/office/drawing/2014/main" id="{01A58B64-1A4E-4741-B3F4-E7B50858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54297170-54F3-4DCB-84A3-509DB95046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6326" y="16144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1" name="AutoShape 9">
            <a:extLst>
              <a:ext uri="{FF2B5EF4-FFF2-40B4-BE49-F238E27FC236}">
                <a16:creationId xmlns:a16="http://schemas.microsoft.com/office/drawing/2014/main" id="{039F018B-12D2-4B3F-9CD3-9E75748C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2" name="AutoShape 10">
            <a:extLst>
              <a:ext uri="{FF2B5EF4-FFF2-40B4-BE49-F238E27FC236}">
                <a16:creationId xmlns:a16="http://schemas.microsoft.com/office/drawing/2014/main" id="{8B2949A3-D63F-46EE-B9A3-6FDF0A7B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1" y="1173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‘G’</a:t>
            </a:r>
          </a:p>
        </p:txBody>
      </p:sp>
      <p:sp>
        <p:nvSpPr>
          <p:cNvPr id="69643" name="AutoShape 11">
            <a:extLst>
              <a:ext uri="{FF2B5EF4-FFF2-40B4-BE49-F238E27FC236}">
                <a16:creationId xmlns:a16="http://schemas.microsoft.com/office/drawing/2014/main" id="{E91B7198-9B3A-4737-95E3-B5AEF040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1" y="457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‘A’</a:t>
            </a:r>
          </a:p>
        </p:txBody>
      </p:sp>
      <p:sp>
        <p:nvSpPr>
          <p:cNvPr id="69644" name="AutoShape 12">
            <a:extLst>
              <a:ext uri="{FF2B5EF4-FFF2-40B4-BE49-F238E27FC236}">
                <a16:creationId xmlns:a16="http://schemas.microsoft.com/office/drawing/2014/main" id="{9C3B26E5-8DA6-440A-9E4B-15F2FE95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1731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‘L’</a:t>
            </a:r>
          </a:p>
        </p:txBody>
      </p:sp>
      <p:sp>
        <p:nvSpPr>
          <p:cNvPr id="69645" name="AutoShape 13">
            <a:extLst>
              <a:ext uri="{FF2B5EF4-FFF2-40B4-BE49-F238E27FC236}">
                <a16:creationId xmlns:a16="http://schemas.microsoft.com/office/drawing/2014/main" id="{3B1790D1-CDFC-4A02-82D9-0CC2AE58C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6" y="19177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‘T’</a:t>
            </a: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568CBF6A-EB6D-408B-8A4B-73492F7E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1" y="20415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‘O’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1768D2B1-4E82-441E-93C3-382DE8AE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20129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‘R’</a:t>
            </a:r>
          </a:p>
        </p:txBody>
      </p:sp>
      <p:sp>
        <p:nvSpPr>
          <p:cNvPr id="69648" name="Rectangle 16">
            <a:extLst>
              <a:ext uri="{FF2B5EF4-FFF2-40B4-BE49-F238E27FC236}">
                <a16:creationId xmlns:a16="http://schemas.microsoft.com/office/drawing/2014/main" id="{8136FC5D-3811-4CC8-9558-9B54A8CE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49" name="Rectangle 17">
            <a:extLst>
              <a:ext uri="{FF2B5EF4-FFF2-40B4-BE49-F238E27FC236}">
                <a16:creationId xmlns:a16="http://schemas.microsoft.com/office/drawing/2014/main" id="{A0910542-E324-4EE5-9173-B2453493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‘A’</a:t>
            </a:r>
          </a:p>
        </p:txBody>
      </p:sp>
      <p:sp>
        <p:nvSpPr>
          <p:cNvPr id="69650" name="Rectangle 18">
            <a:extLst>
              <a:ext uri="{FF2B5EF4-FFF2-40B4-BE49-F238E27FC236}">
                <a16:creationId xmlns:a16="http://schemas.microsoft.com/office/drawing/2014/main" id="{0E15A71D-920E-42C4-A795-82CA6E59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51" name="Rectangle 19">
            <a:extLst>
              <a:ext uri="{FF2B5EF4-FFF2-40B4-BE49-F238E27FC236}">
                <a16:creationId xmlns:a16="http://schemas.microsoft.com/office/drawing/2014/main" id="{A346CAB9-6350-413B-B5F4-545E3DB7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718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52" name="Line 20">
            <a:extLst>
              <a:ext uri="{FF2B5EF4-FFF2-40B4-BE49-F238E27FC236}">
                <a16:creationId xmlns:a16="http://schemas.microsoft.com/office/drawing/2014/main" id="{6A4309A7-912B-46CD-A21D-D57B6760D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2004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3" name="Line 21">
            <a:extLst>
              <a:ext uri="{FF2B5EF4-FFF2-40B4-BE49-F238E27FC236}">
                <a16:creationId xmlns:a16="http://schemas.microsoft.com/office/drawing/2014/main" id="{7165940B-572A-46B0-A024-2D7CB379F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851B0A3F-9D47-446B-8CD2-2ADD0C3B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338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5" name="Rectangle 23">
            <a:extLst>
              <a:ext uri="{FF2B5EF4-FFF2-40B4-BE49-F238E27FC236}">
                <a16:creationId xmlns:a16="http://schemas.microsoft.com/office/drawing/2014/main" id="{F6B2FA3E-2498-4AE9-BAFE-4E5F5284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‘L’</a:t>
            </a:r>
          </a:p>
        </p:txBody>
      </p:sp>
      <p:sp>
        <p:nvSpPr>
          <p:cNvPr id="69656" name="Rectangle 24">
            <a:extLst>
              <a:ext uri="{FF2B5EF4-FFF2-40B4-BE49-F238E27FC236}">
                <a16:creationId xmlns:a16="http://schemas.microsoft.com/office/drawing/2014/main" id="{186C2FA0-1E80-4A4B-8C87-9C8A4DD0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9589B901-6F18-4658-874F-E0A5F042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58" name="Line 26">
            <a:extLst>
              <a:ext uri="{FF2B5EF4-FFF2-40B4-BE49-F238E27FC236}">
                <a16:creationId xmlns:a16="http://schemas.microsoft.com/office/drawing/2014/main" id="{175182CB-2D5A-4B84-8922-34FA336F7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958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59" name="Line 27">
            <a:extLst>
              <a:ext uri="{FF2B5EF4-FFF2-40B4-BE49-F238E27FC236}">
                <a16:creationId xmlns:a16="http://schemas.microsoft.com/office/drawing/2014/main" id="{C45BF4EB-2418-4C09-AF55-DDCE59C77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0" name="Rectangle 28">
            <a:extLst>
              <a:ext uri="{FF2B5EF4-FFF2-40B4-BE49-F238E27FC236}">
                <a16:creationId xmlns:a16="http://schemas.microsoft.com/office/drawing/2014/main" id="{4A8B9937-6870-4606-8A41-439A74FD8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1" name="Rectangle 29">
            <a:extLst>
              <a:ext uri="{FF2B5EF4-FFF2-40B4-BE49-F238E27FC236}">
                <a16:creationId xmlns:a16="http://schemas.microsoft.com/office/drawing/2014/main" id="{6DA10C02-7029-41BB-8C2B-F7CEDDF4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‘O’</a:t>
            </a:r>
          </a:p>
        </p:txBody>
      </p:sp>
      <p:sp>
        <p:nvSpPr>
          <p:cNvPr id="69662" name="Rectangle 30">
            <a:extLst>
              <a:ext uri="{FF2B5EF4-FFF2-40B4-BE49-F238E27FC236}">
                <a16:creationId xmlns:a16="http://schemas.microsoft.com/office/drawing/2014/main" id="{25106E23-E88C-4D64-9B62-931A73C8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09960C1C-137C-4B8A-BF61-F786ADA8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F949DBE4-CDED-4994-819B-F5EDCD8D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5" name="Rectangle 33">
            <a:extLst>
              <a:ext uri="{FF2B5EF4-FFF2-40B4-BE49-F238E27FC236}">
                <a16:creationId xmlns:a16="http://schemas.microsoft.com/office/drawing/2014/main" id="{D4D5E03F-E85B-45D0-A12B-0612B97E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‘G’</a:t>
            </a:r>
          </a:p>
        </p:txBody>
      </p:sp>
      <p:sp>
        <p:nvSpPr>
          <p:cNvPr id="69666" name="Rectangle 34">
            <a:extLst>
              <a:ext uri="{FF2B5EF4-FFF2-40B4-BE49-F238E27FC236}">
                <a16:creationId xmlns:a16="http://schemas.microsoft.com/office/drawing/2014/main" id="{5F64627D-31D7-41E6-A618-567E8F7A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9D57CE5F-DBF0-407D-BD1A-638677DF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68" name="Line 36">
            <a:extLst>
              <a:ext uri="{FF2B5EF4-FFF2-40B4-BE49-F238E27FC236}">
                <a16:creationId xmlns:a16="http://schemas.microsoft.com/office/drawing/2014/main" id="{7F3DE916-DE20-4DE6-A0CF-1B3AD11BC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4958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69" name="Rectangle 37">
            <a:extLst>
              <a:ext uri="{FF2B5EF4-FFF2-40B4-BE49-F238E27FC236}">
                <a16:creationId xmlns:a16="http://schemas.microsoft.com/office/drawing/2014/main" id="{DA5102CF-22B5-4D8F-925A-BE279C26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1905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0" name="Rectangle 38">
            <a:extLst>
              <a:ext uri="{FF2B5EF4-FFF2-40B4-BE49-F238E27FC236}">
                <a16:creationId xmlns:a16="http://schemas.microsoft.com/office/drawing/2014/main" id="{ADBB0548-AF9D-4226-883D-555FDF96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‘T’</a:t>
            </a:r>
          </a:p>
        </p:txBody>
      </p:sp>
      <p:sp>
        <p:nvSpPr>
          <p:cNvPr id="69671" name="Rectangle 39">
            <a:extLst>
              <a:ext uri="{FF2B5EF4-FFF2-40B4-BE49-F238E27FC236}">
                <a16:creationId xmlns:a16="http://schemas.microsoft.com/office/drawing/2014/main" id="{E7E7C05E-F015-4180-9476-D881AEE5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72" name="Rectangle 40">
            <a:extLst>
              <a:ext uri="{FF2B5EF4-FFF2-40B4-BE49-F238E27FC236}">
                <a16:creationId xmlns:a16="http://schemas.microsoft.com/office/drawing/2014/main" id="{02BFAED7-71E3-405E-B57D-14E672A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73" name="Rectangle 41">
            <a:extLst>
              <a:ext uri="{FF2B5EF4-FFF2-40B4-BE49-F238E27FC236}">
                <a16:creationId xmlns:a16="http://schemas.microsoft.com/office/drawing/2014/main" id="{863F6635-2AF8-42E5-B9E8-F0344509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19050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4" name="Rectangle 42">
            <a:extLst>
              <a:ext uri="{FF2B5EF4-FFF2-40B4-BE49-F238E27FC236}">
                <a16:creationId xmlns:a16="http://schemas.microsoft.com/office/drawing/2014/main" id="{203D0910-F444-4299-8EE2-37E8ADC6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 ‘R’</a:t>
            </a:r>
          </a:p>
        </p:txBody>
      </p:sp>
      <p:sp>
        <p:nvSpPr>
          <p:cNvPr id="69675" name="Rectangle 43">
            <a:extLst>
              <a:ext uri="{FF2B5EF4-FFF2-40B4-BE49-F238E27FC236}">
                <a16:creationId xmlns:a16="http://schemas.microsoft.com/office/drawing/2014/main" id="{9E2341A3-245A-4F96-97FB-6FFC199E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left</a:t>
            </a:r>
          </a:p>
        </p:txBody>
      </p:sp>
      <p:sp>
        <p:nvSpPr>
          <p:cNvPr id="69676" name="Rectangle 44">
            <a:extLst>
              <a:ext uri="{FF2B5EF4-FFF2-40B4-BE49-F238E27FC236}">
                <a16:creationId xmlns:a16="http://schemas.microsoft.com/office/drawing/2014/main" id="{6DC578CF-21EA-4051-A345-0C0A6AF0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62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right</a:t>
            </a:r>
          </a:p>
        </p:txBody>
      </p:sp>
      <p:sp>
        <p:nvSpPr>
          <p:cNvPr id="69677" name="Line 45">
            <a:extLst>
              <a:ext uri="{FF2B5EF4-FFF2-40B4-BE49-F238E27FC236}">
                <a16:creationId xmlns:a16="http://schemas.microsoft.com/office/drawing/2014/main" id="{93C80525-108F-445B-A335-62EA5A09A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8" name="Line 46">
            <a:extLst>
              <a:ext uri="{FF2B5EF4-FFF2-40B4-BE49-F238E27FC236}">
                <a16:creationId xmlns:a16="http://schemas.microsoft.com/office/drawing/2014/main" id="{3B99E4DB-5427-43EA-A78B-0D9B852AF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79" name="Line 47">
            <a:extLst>
              <a:ext uri="{FF2B5EF4-FFF2-40B4-BE49-F238E27FC236}">
                <a16:creationId xmlns:a16="http://schemas.microsoft.com/office/drawing/2014/main" id="{8A47C218-5933-4EF7-9F59-C886BA25C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0" name="Line 48">
            <a:extLst>
              <a:ext uri="{FF2B5EF4-FFF2-40B4-BE49-F238E27FC236}">
                <a16:creationId xmlns:a16="http://schemas.microsoft.com/office/drawing/2014/main" id="{6CD85B7F-1087-4574-844A-A86994500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1" name="Line 49">
            <a:extLst>
              <a:ext uri="{FF2B5EF4-FFF2-40B4-BE49-F238E27FC236}">
                <a16:creationId xmlns:a16="http://schemas.microsoft.com/office/drawing/2014/main" id="{34DD4872-1708-46A5-BB42-9065CD41B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2" name="Line 50">
            <a:extLst>
              <a:ext uri="{FF2B5EF4-FFF2-40B4-BE49-F238E27FC236}">
                <a16:creationId xmlns:a16="http://schemas.microsoft.com/office/drawing/2014/main" id="{5813DEA5-4C1A-4834-AE12-D4B73C6B7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2200" y="5715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3" name="Line 51">
            <a:extLst>
              <a:ext uri="{FF2B5EF4-FFF2-40B4-BE49-F238E27FC236}">
                <a16:creationId xmlns:a16="http://schemas.microsoft.com/office/drawing/2014/main" id="{0F0FBD4C-29EE-49FE-943F-6B79A4ED5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4196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4" name="Rectangle 52">
            <a:extLst>
              <a:ext uri="{FF2B5EF4-FFF2-40B4-BE49-F238E27FC236}">
                <a16:creationId xmlns:a16="http://schemas.microsoft.com/office/drawing/2014/main" id="{842F5FFF-AC29-43AA-B815-82C49246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root_ptr</a:t>
            </a:r>
          </a:p>
        </p:txBody>
      </p:sp>
      <p:sp>
        <p:nvSpPr>
          <p:cNvPr id="69685" name="Line 53">
            <a:extLst>
              <a:ext uri="{FF2B5EF4-FFF2-40B4-BE49-F238E27FC236}">
                <a16:creationId xmlns:a16="http://schemas.microsoft.com/office/drawing/2014/main" id="{67B4C213-3105-4956-8928-54F93959A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4572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86" name="Text Box 54">
            <a:extLst>
              <a:ext uri="{FF2B5EF4-FFF2-40B4-BE49-F238E27FC236}">
                <a16:creationId xmlns:a16="http://schemas.microsoft.com/office/drawing/2014/main" id="{0AEC39A2-BB4D-4936-9C47-F6BA6E75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346075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 L R A G T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33482F3E-1CD8-40C2-911D-5AEE6330A283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0" y="112124"/>
            <a:ext cx="5943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In-Order Traversal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>
            <a:extLst>
              <a:ext uri="{FF2B5EF4-FFF2-40B4-BE49-F238E27FC236}">
                <a16:creationId xmlns:a16="http://schemas.microsoft.com/office/drawing/2014/main" id="{C4A14E1C-F66D-48B5-9E45-643423E5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41663"/>
            <a:ext cx="617538" cy="590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3" name="Line 3">
            <a:extLst>
              <a:ext uri="{FF2B5EF4-FFF2-40B4-BE49-F238E27FC236}">
                <a16:creationId xmlns:a16="http://schemas.microsoft.com/office/drawing/2014/main" id="{95C79630-69B9-495D-8D77-36AF26329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6" y="3141663"/>
            <a:ext cx="92075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3C03538D-B45F-4E18-B018-61F169420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In-order Traversal of Binary Search Trees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BE590E2D-1709-42BE-AB86-C5D3AB8B6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22860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CA110EA6-CD7E-43EF-9D3E-12ED883CA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6" y="20955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8E27B01C-BF51-44C6-8BFB-ACAD264218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838" y="3141664"/>
            <a:ext cx="106362" cy="534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8" name="AutoShape 8">
            <a:extLst>
              <a:ext uri="{FF2B5EF4-FFF2-40B4-BE49-F238E27FC236}">
                <a16:creationId xmlns:a16="http://schemas.microsoft.com/office/drawing/2014/main" id="{C9EECB9B-C70A-4751-8DA8-6774F0CDD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34464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B033BD1E-E71C-4D68-8E7B-AF53C1732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6" y="3155950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0" name="AutoShape 10">
            <a:extLst>
              <a:ext uri="{FF2B5EF4-FFF2-40B4-BE49-F238E27FC236}">
                <a16:creationId xmlns:a16="http://schemas.microsoft.com/office/drawing/2014/main" id="{490195C2-8E3C-4792-8BC2-55259D64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4591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1" name="AutoShape 11">
            <a:extLst>
              <a:ext uri="{FF2B5EF4-FFF2-40B4-BE49-F238E27FC236}">
                <a16:creationId xmlns:a16="http://schemas.microsoft.com/office/drawing/2014/main" id="{206099F2-5E20-438E-9B9B-8C010BE6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26209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</a:t>
            </a:r>
          </a:p>
        </p:txBody>
      </p:sp>
      <p:sp>
        <p:nvSpPr>
          <p:cNvPr id="76812" name="AutoShape 12">
            <a:extLst>
              <a:ext uri="{FF2B5EF4-FFF2-40B4-BE49-F238E27FC236}">
                <a16:creationId xmlns:a16="http://schemas.microsoft.com/office/drawing/2014/main" id="{330B24FD-CED3-41B3-84C7-C4B63AEF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905000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6813" name="AutoShape 13">
            <a:extLst>
              <a:ext uri="{FF2B5EF4-FFF2-40B4-BE49-F238E27FC236}">
                <a16:creationId xmlns:a16="http://schemas.microsoft.com/office/drawing/2014/main" id="{EDFD0F6F-6FD2-4EEE-A5DE-05B0CF34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6" y="26209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76814" name="AutoShape 14">
            <a:extLst>
              <a:ext uri="{FF2B5EF4-FFF2-40B4-BE49-F238E27FC236}">
                <a16:creationId xmlns:a16="http://schemas.microsoft.com/office/drawing/2014/main" id="{9BF99541-45AB-42D3-871C-40A75467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44646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11</a:t>
            </a:r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AA3D685F-F3A5-4ACD-895F-351386C28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522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6816" name="Text Box 16">
            <a:extLst>
              <a:ext uri="{FF2B5EF4-FFF2-40B4-BE49-F238E27FC236}">
                <a16:creationId xmlns:a16="http://schemas.microsoft.com/office/drawing/2014/main" id="{06F62142-72CB-4364-952F-00D88F04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226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76817" name="AutoShape 17">
            <a:extLst>
              <a:ext uri="{FF2B5EF4-FFF2-40B4-BE49-F238E27FC236}">
                <a16:creationId xmlns:a16="http://schemas.microsoft.com/office/drawing/2014/main" id="{41EA3DC6-B38F-4931-9C3E-784992017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444875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D5B9CA8A-8558-45AB-832C-46ECB67E1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3508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147C59F3-FE22-474A-A961-A78BE79F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343400"/>
            <a:ext cx="24815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2, 3, 4, 5, 6, 10, 11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2" name="Line 22">
            <a:extLst>
              <a:ext uri="{FF2B5EF4-FFF2-40B4-BE49-F238E27FC236}">
                <a16:creationId xmlns:a16="http://schemas.microsoft.com/office/drawing/2014/main" id="{C00DC91A-C835-438A-BA25-1CA55C3BE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6" y="28829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3" name="Line 23">
            <a:extLst>
              <a:ext uri="{FF2B5EF4-FFF2-40B4-BE49-F238E27FC236}">
                <a16:creationId xmlns:a16="http://schemas.microsoft.com/office/drawing/2014/main" id="{C0AEDEBA-A2AE-47C0-A0EC-F58B77BB9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9713" y="26924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4" name="Line 24">
            <a:extLst>
              <a:ext uri="{FF2B5EF4-FFF2-40B4-BE49-F238E27FC236}">
                <a16:creationId xmlns:a16="http://schemas.microsoft.com/office/drawing/2014/main" id="{7B174120-8E89-4433-AE25-90E99C2E07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6676" y="3738564"/>
            <a:ext cx="106363" cy="534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5" name="AutoShape 25">
            <a:extLst>
              <a:ext uri="{FF2B5EF4-FFF2-40B4-BE49-F238E27FC236}">
                <a16:creationId xmlns:a16="http://schemas.microsoft.com/office/drawing/2014/main" id="{61801893-774E-45BE-8C48-FA0C7890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40433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6" name="Line 26">
            <a:extLst>
              <a:ext uri="{FF2B5EF4-FFF2-40B4-BE49-F238E27FC236}">
                <a16:creationId xmlns:a16="http://schemas.microsoft.com/office/drawing/2014/main" id="{61D43A50-2249-4D4E-9E4B-42B4FE9CA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1363" y="3752850"/>
            <a:ext cx="417512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7" name="AutoShape 27">
            <a:extLst>
              <a:ext uri="{FF2B5EF4-FFF2-40B4-BE49-F238E27FC236}">
                <a16:creationId xmlns:a16="http://schemas.microsoft.com/office/drawing/2014/main" id="{1FAC1938-779D-4716-8BC0-4814A755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0560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28" name="AutoShape 28">
            <a:extLst>
              <a:ext uri="{FF2B5EF4-FFF2-40B4-BE49-F238E27FC236}">
                <a16:creationId xmlns:a16="http://schemas.microsoft.com/office/drawing/2014/main" id="{D2BC8FD3-ED23-4436-8DEE-7758AC8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6" y="3214688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</a:t>
            </a:r>
          </a:p>
        </p:txBody>
      </p:sp>
      <p:sp>
        <p:nvSpPr>
          <p:cNvPr id="76829" name="AutoShape 29">
            <a:extLst>
              <a:ext uri="{FF2B5EF4-FFF2-40B4-BE49-F238E27FC236}">
                <a16:creationId xmlns:a16="http://schemas.microsoft.com/office/drawing/2014/main" id="{D85D9022-50E3-4835-A2CC-79D36DB4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6" y="25019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453</a:t>
            </a:r>
          </a:p>
        </p:txBody>
      </p:sp>
      <p:sp>
        <p:nvSpPr>
          <p:cNvPr id="76830" name="AutoShape 30">
            <a:extLst>
              <a:ext uri="{FF2B5EF4-FFF2-40B4-BE49-F238E27FC236}">
                <a16:creationId xmlns:a16="http://schemas.microsoft.com/office/drawing/2014/main" id="{4D15F454-7B12-42CB-9604-3A9D347D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2178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55</a:t>
            </a:r>
          </a:p>
        </p:txBody>
      </p:sp>
      <p:sp>
        <p:nvSpPr>
          <p:cNvPr id="76832" name="Text Box 32">
            <a:extLst>
              <a:ext uri="{FF2B5EF4-FFF2-40B4-BE49-F238E27FC236}">
                <a16:creationId xmlns:a16="http://schemas.microsoft.com/office/drawing/2014/main" id="{B6F818A0-39CE-42AA-8731-C76FBD0A0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9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713DBDC3-D395-47AC-ACAB-5305C36BE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41195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62</a:t>
            </a:r>
          </a:p>
        </p:txBody>
      </p:sp>
      <p:sp>
        <p:nvSpPr>
          <p:cNvPr id="76836" name="Text Box 36">
            <a:extLst>
              <a:ext uri="{FF2B5EF4-FFF2-40B4-BE49-F238E27FC236}">
                <a16:creationId xmlns:a16="http://schemas.microsoft.com/office/drawing/2014/main" id="{328A452E-DE9A-4AF9-9071-4DB01ACD2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4800600"/>
            <a:ext cx="249299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9, 55, 62, 453, 600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Line 7">
            <a:extLst>
              <a:ext uri="{FF2B5EF4-FFF2-40B4-BE49-F238E27FC236}">
                <a16:creationId xmlns:a16="http://schemas.microsoft.com/office/drawing/2014/main" id="{79B7DA19-8290-40C8-8A5C-B707B33CA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330700"/>
            <a:ext cx="617538" cy="590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77" name="Line 21">
            <a:extLst>
              <a:ext uri="{FF2B5EF4-FFF2-40B4-BE49-F238E27FC236}">
                <a16:creationId xmlns:a16="http://schemas.microsoft.com/office/drawing/2014/main" id="{902534E2-A649-4BE1-8DED-9FE9335BD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3726" y="4330700"/>
            <a:ext cx="92075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0053E5E-3750-4B07-AA26-F19C6A403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Representing Equations As Binary Trees</a:t>
            </a: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279B8681-44B9-4CD7-A5EF-71958E3E5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8" y="3475038"/>
            <a:ext cx="563562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36536C26-338A-4F65-8462-8E4DC8018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6" y="3284538"/>
            <a:ext cx="563563" cy="63976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81EEB363-B7E9-4512-B454-BC0575129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838" y="4330700"/>
            <a:ext cx="106362" cy="5349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B978DD14-BE0B-41FB-848E-B7B1C213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46355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5498A46A-983A-4326-823E-4C15F5D0F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6" y="4344988"/>
            <a:ext cx="417513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7" name="AutoShape 11">
            <a:extLst>
              <a:ext uri="{FF2B5EF4-FFF2-40B4-BE49-F238E27FC236}">
                <a16:creationId xmlns:a16="http://schemas.microsoft.com/office/drawing/2014/main" id="{630DB19C-6435-4B19-80B0-82E4B6B14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6482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61038E1F-0BBB-4387-9ADB-92565C9B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3810000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*</a:t>
            </a:r>
          </a:p>
        </p:txBody>
      </p:sp>
      <p:sp>
        <p:nvSpPr>
          <p:cNvPr id="70669" name="AutoShape 13">
            <a:extLst>
              <a:ext uri="{FF2B5EF4-FFF2-40B4-BE49-F238E27FC236}">
                <a16:creationId xmlns:a16="http://schemas.microsoft.com/office/drawing/2014/main" id="{B3AD3882-73B3-47DC-98A7-6550495B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094038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0670" name="AutoShape 14">
            <a:extLst>
              <a:ext uri="{FF2B5EF4-FFF2-40B4-BE49-F238E27FC236}">
                <a16:creationId xmlns:a16="http://schemas.microsoft.com/office/drawing/2014/main" id="{690081FE-D97E-489E-AF05-9572A847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6" y="38100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0671" name="AutoShape 15">
            <a:extLst>
              <a:ext uri="{FF2B5EF4-FFF2-40B4-BE49-F238E27FC236}">
                <a16:creationId xmlns:a16="http://schemas.microsoft.com/office/drawing/2014/main" id="{081A84C2-DF0E-47DB-ACBA-2618A8DF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46355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58F62C12-F283-4AE7-BFDB-D6ED02F7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7117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22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A468DB52-E5F2-439D-BE2E-49F18575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1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0678" name="AutoShape 22">
            <a:extLst>
              <a:ext uri="{FF2B5EF4-FFF2-40B4-BE49-F238E27FC236}">
                <a16:creationId xmlns:a16="http://schemas.microsoft.com/office/drawing/2014/main" id="{153619B7-5B3C-47F5-9F46-5F19BE51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633913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232229EB-8588-47B2-82E5-ECB34943B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97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22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74A4C44A-CE36-4B1B-AA04-19B61258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84800"/>
            <a:ext cx="23871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(22 – 2) + (22*5)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1" name="Line 25">
            <a:extLst>
              <a:ext uri="{FF2B5EF4-FFF2-40B4-BE49-F238E27FC236}">
                <a16:creationId xmlns:a16="http://schemas.microsoft.com/office/drawing/2014/main" id="{BFE11800-AC13-43A4-9CCE-709047C31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83100"/>
            <a:ext cx="617538" cy="5905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2" name="Line 26">
            <a:extLst>
              <a:ext uri="{FF2B5EF4-FFF2-40B4-BE49-F238E27FC236}">
                <a16:creationId xmlns:a16="http://schemas.microsoft.com/office/drawing/2014/main" id="{814846DE-A7CE-40BB-A6DA-6AD5CB257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5926" y="4510088"/>
            <a:ext cx="92075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620762F4-441D-4C68-BC17-F0E9C822C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6" y="2882901"/>
            <a:ext cx="563563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4E545DC7-DD4D-401C-8AB5-160609B62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9713" y="2692401"/>
            <a:ext cx="563562" cy="6397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620DE8C0-D5E5-4C4E-A49A-26A5AD05B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6676" y="3738564"/>
            <a:ext cx="106363" cy="5349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6" name="AutoShape 30">
            <a:extLst>
              <a:ext uri="{FF2B5EF4-FFF2-40B4-BE49-F238E27FC236}">
                <a16:creationId xmlns:a16="http://schemas.microsoft.com/office/drawing/2014/main" id="{D04C5CE2-19A6-4E7C-A1B0-E84613E6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40433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7" name="Line 31">
            <a:extLst>
              <a:ext uri="{FF2B5EF4-FFF2-40B4-BE49-F238E27FC236}">
                <a16:creationId xmlns:a16="http://schemas.microsoft.com/office/drawing/2014/main" id="{88D65AB0-0829-4685-8B69-AFB82C261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1363" y="3752850"/>
            <a:ext cx="417512" cy="5207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8" name="AutoShape 32">
            <a:extLst>
              <a:ext uri="{FF2B5EF4-FFF2-40B4-BE49-F238E27FC236}">
                <a16:creationId xmlns:a16="http://schemas.microsoft.com/office/drawing/2014/main" id="{3B77EFCF-F9C2-4050-9690-36E4C515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40560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89" name="AutoShape 33">
            <a:extLst>
              <a:ext uri="{FF2B5EF4-FFF2-40B4-BE49-F238E27FC236}">
                <a16:creationId xmlns:a16="http://schemas.microsoft.com/office/drawing/2014/main" id="{436FBAF4-54C6-477F-B717-F3E2B7625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6" y="3214688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70690" name="AutoShape 34">
            <a:extLst>
              <a:ext uri="{FF2B5EF4-FFF2-40B4-BE49-F238E27FC236}">
                <a16:creationId xmlns:a16="http://schemas.microsoft.com/office/drawing/2014/main" id="{E27CF8A1-57B6-489E-A33F-8D8FD06E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6" y="25019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*</a:t>
            </a:r>
          </a:p>
        </p:txBody>
      </p:sp>
      <p:sp>
        <p:nvSpPr>
          <p:cNvPr id="70691" name="AutoShape 35">
            <a:extLst>
              <a:ext uri="{FF2B5EF4-FFF2-40B4-BE49-F238E27FC236}">
                <a16:creationId xmlns:a16="http://schemas.microsoft.com/office/drawing/2014/main" id="{A6286D55-D992-4227-BE17-7791AE16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217863"/>
            <a:ext cx="588962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</a:p>
        </p:txBody>
      </p:sp>
      <p:sp>
        <p:nvSpPr>
          <p:cNvPr id="70692" name="AutoShape 36">
            <a:extLst>
              <a:ext uri="{FF2B5EF4-FFF2-40B4-BE49-F238E27FC236}">
                <a16:creationId xmlns:a16="http://schemas.microsoft.com/office/drawing/2014/main" id="{DCDFBB9A-12F0-4EAD-8215-A761F039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1" y="4784725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901B856B-23F3-4A31-982A-A1B1568ED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95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</a:t>
            </a:r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987995C1-62F5-43DB-82B6-93F11588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4119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0695" name="AutoShape 39">
            <a:extLst>
              <a:ext uri="{FF2B5EF4-FFF2-40B4-BE49-F238E27FC236}">
                <a16:creationId xmlns:a16="http://schemas.microsoft.com/office/drawing/2014/main" id="{D604E382-4EC7-4F30-80BF-B85FA520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800600"/>
            <a:ext cx="588963" cy="596900"/>
          </a:xfrm>
          <a:prstGeom prst="roundRect">
            <a:avLst>
              <a:gd name="adj" fmla="val 12495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6A1690F1-78C7-4022-A17E-5C655751B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4876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22</a:t>
            </a:r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941CA94B-BDE5-4DF1-936F-23265BF10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5473700"/>
            <a:ext cx="23871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order traversal: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((22/5) – 2)*6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DB57BC47-8625-4942-BC82-546D6240B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057401"/>
            <a:ext cx="54601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internal node stores a binary operator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Each leaf stores a value (or variable)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FC14B294-690F-4FC7-A138-4983D780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899" y="1940350"/>
            <a:ext cx="10363200" cy="206604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In-order Traversal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17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D5FC72EC-9195-4589-B7AD-E5665D6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74DC2981-C30B-42D1-90B4-5AD155707A7C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id="{02386C90-60A2-44DA-9606-23D3AA9E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8725581-1CC2-4AFD-AD22-AE31F46C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E67CACA-435B-4681-9B1A-D4E55CB18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528F58B-7325-4D11-9A44-EC066F46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99B57E0-1FAF-4C2C-B13B-5A0CAC3B3565}"/>
              </a:ext>
            </a:extLst>
          </p:cNvPr>
          <p:cNvSpPr/>
          <p:nvPr/>
        </p:nvSpPr>
        <p:spPr>
          <a:xfrm>
            <a:off x="5738814" y="310038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0ADB4D3-18F8-478C-BCAC-7BFB7A9A22AC}"/>
              </a:ext>
            </a:extLst>
          </p:cNvPr>
          <p:cNvSpPr/>
          <p:nvPr/>
        </p:nvSpPr>
        <p:spPr>
          <a:xfrm>
            <a:off x="4738689" y="3600450"/>
            <a:ext cx="357187" cy="3571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EF45AF7-8B0F-45E5-AF2C-EC439BE159DA}"/>
              </a:ext>
            </a:extLst>
          </p:cNvPr>
          <p:cNvSpPr/>
          <p:nvPr/>
        </p:nvSpPr>
        <p:spPr>
          <a:xfrm>
            <a:off x="6691314" y="359568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BB7AD12-1B5B-4552-A289-207E52B5EBF1}"/>
              </a:ext>
            </a:extLst>
          </p:cNvPr>
          <p:cNvSpPr/>
          <p:nvPr/>
        </p:nvSpPr>
        <p:spPr>
          <a:xfrm>
            <a:off x="4238625" y="4148139"/>
            <a:ext cx="357188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D3F82E5-D6AD-402D-BE5D-989D1692D779}"/>
              </a:ext>
            </a:extLst>
          </p:cNvPr>
          <p:cNvSpPr/>
          <p:nvPr/>
        </p:nvSpPr>
        <p:spPr>
          <a:xfrm>
            <a:off x="5238750" y="4148139"/>
            <a:ext cx="357188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BF151D0-3C7D-49BD-BA46-EDF942A04BC3}"/>
              </a:ext>
            </a:extLst>
          </p:cNvPr>
          <p:cNvSpPr/>
          <p:nvPr/>
        </p:nvSpPr>
        <p:spPr>
          <a:xfrm>
            <a:off x="6167439" y="41481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8E15967-2204-4E1E-A3E0-835C3F182557}"/>
              </a:ext>
            </a:extLst>
          </p:cNvPr>
          <p:cNvSpPr/>
          <p:nvPr/>
        </p:nvSpPr>
        <p:spPr>
          <a:xfrm>
            <a:off x="7167564" y="41481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4883C09-7522-43A9-91DC-2C471FC82126}"/>
              </a:ext>
            </a:extLst>
          </p:cNvPr>
          <p:cNvSpPr/>
          <p:nvPr/>
        </p:nvSpPr>
        <p:spPr>
          <a:xfrm>
            <a:off x="4751389" y="46942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B5229AD-44DD-4DEB-885F-E7F44349AEA0}"/>
              </a:ext>
            </a:extLst>
          </p:cNvPr>
          <p:cNvSpPr/>
          <p:nvPr/>
        </p:nvSpPr>
        <p:spPr>
          <a:xfrm>
            <a:off x="6738939" y="4703764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7BF3A01-4430-4650-A521-B8AF9FD737B5}"/>
              </a:ext>
            </a:extLst>
          </p:cNvPr>
          <p:cNvSpPr/>
          <p:nvPr/>
        </p:nvSpPr>
        <p:spPr>
          <a:xfrm>
            <a:off x="6238875" y="5243514"/>
            <a:ext cx="357188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721CADB-F460-4D65-84F1-8669784E7B56}"/>
              </a:ext>
            </a:extLst>
          </p:cNvPr>
          <p:cNvSpPr/>
          <p:nvPr/>
        </p:nvSpPr>
        <p:spPr>
          <a:xfrm>
            <a:off x="7310439" y="5243514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FC6CC53-9B41-4B7C-A639-5A6BE216E121}"/>
              </a:ext>
            </a:extLst>
          </p:cNvPr>
          <p:cNvSpPr/>
          <p:nvPr/>
        </p:nvSpPr>
        <p:spPr>
          <a:xfrm>
            <a:off x="7878764" y="5786439"/>
            <a:ext cx="357187" cy="3571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E13771-63A5-4358-8221-A58D09E08577}"/>
              </a:ext>
            </a:extLst>
          </p:cNvPr>
          <p:cNvCxnSpPr/>
          <p:nvPr/>
        </p:nvCxnSpPr>
        <p:spPr>
          <a:xfrm rot="10800000" flipV="1">
            <a:off x="5078413" y="3341688"/>
            <a:ext cx="679450" cy="33655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0216C4-D7F2-453D-AE51-2CDB8B367D91}"/>
              </a:ext>
            </a:extLst>
          </p:cNvPr>
          <p:cNvCxnSpPr/>
          <p:nvPr/>
        </p:nvCxnSpPr>
        <p:spPr>
          <a:xfrm rot="10800000" flipV="1">
            <a:off x="4532313" y="3910014"/>
            <a:ext cx="277812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4828DB5-05AD-4626-AE7B-71508164A299}"/>
              </a:ext>
            </a:extLst>
          </p:cNvPr>
          <p:cNvCxnSpPr/>
          <p:nvPr/>
        </p:nvCxnSpPr>
        <p:spPr>
          <a:xfrm rot="16200000" flipH="1">
            <a:off x="5012532" y="3898107"/>
            <a:ext cx="300038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AAE213E-A06E-4D80-A40C-25EDC13012E6}"/>
              </a:ext>
            </a:extLst>
          </p:cNvPr>
          <p:cNvCxnSpPr/>
          <p:nvPr/>
        </p:nvCxnSpPr>
        <p:spPr>
          <a:xfrm rot="16200000" flipH="1">
            <a:off x="4507708" y="4464845"/>
            <a:ext cx="300037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665F4E7-C13F-4D1D-9163-521D4250082E}"/>
              </a:ext>
            </a:extLst>
          </p:cNvPr>
          <p:cNvCxnSpPr/>
          <p:nvPr/>
        </p:nvCxnSpPr>
        <p:spPr>
          <a:xfrm>
            <a:off x="6073775" y="3343276"/>
            <a:ext cx="647700" cy="32067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C08D369-E72B-47DA-A6F6-039C8CAE66FC}"/>
              </a:ext>
            </a:extLst>
          </p:cNvPr>
          <p:cNvCxnSpPr/>
          <p:nvPr/>
        </p:nvCxnSpPr>
        <p:spPr>
          <a:xfrm rot="10800000" flipV="1">
            <a:off x="6453188" y="3886201"/>
            <a:ext cx="277812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6DAAC6-F2B7-49B0-B83C-1B1CE05CC29C}"/>
              </a:ext>
            </a:extLst>
          </p:cNvPr>
          <p:cNvCxnSpPr/>
          <p:nvPr/>
        </p:nvCxnSpPr>
        <p:spPr>
          <a:xfrm rot="16200000" flipH="1">
            <a:off x="6990558" y="3886995"/>
            <a:ext cx="300037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8C93566B-945A-4B1F-A4A7-87FF722C1DB0}"/>
              </a:ext>
            </a:extLst>
          </p:cNvPr>
          <p:cNvCxnSpPr/>
          <p:nvPr/>
        </p:nvCxnSpPr>
        <p:spPr>
          <a:xfrm rot="5400000">
            <a:off x="7009608" y="4487070"/>
            <a:ext cx="261937" cy="23177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3C862E1-EF58-4475-B747-A0321C61FF53}"/>
              </a:ext>
            </a:extLst>
          </p:cNvPr>
          <p:cNvCxnSpPr/>
          <p:nvPr/>
        </p:nvCxnSpPr>
        <p:spPr>
          <a:xfrm rot="10800000" flipV="1">
            <a:off x="6524626" y="5029201"/>
            <a:ext cx="277813" cy="2762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2DCDC54-CDD4-4DF3-BF65-330010188614}"/>
              </a:ext>
            </a:extLst>
          </p:cNvPr>
          <p:cNvCxnSpPr>
            <a:endCxn id="16" idx="1"/>
          </p:cNvCxnSpPr>
          <p:nvPr/>
        </p:nvCxnSpPr>
        <p:spPr>
          <a:xfrm>
            <a:off x="7056439" y="5014914"/>
            <a:ext cx="306387" cy="2809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3C4E997-4FD5-475B-8F55-2C94E398B45C}"/>
              </a:ext>
            </a:extLst>
          </p:cNvPr>
          <p:cNvCxnSpPr/>
          <p:nvPr/>
        </p:nvCxnSpPr>
        <p:spPr>
          <a:xfrm>
            <a:off x="7616825" y="5568950"/>
            <a:ext cx="306388" cy="2809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向下箭號 56">
            <a:extLst>
              <a:ext uri="{FF2B5EF4-FFF2-40B4-BE49-F238E27FC236}">
                <a16:creationId xmlns:a16="http://schemas.microsoft.com/office/drawing/2014/main" id="{6A46F035-9EA2-4B7F-BFD0-4DD48C923DAB}"/>
              </a:ext>
            </a:extLst>
          </p:cNvPr>
          <p:cNvSpPr/>
          <p:nvPr/>
        </p:nvSpPr>
        <p:spPr>
          <a:xfrm>
            <a:off x="5810248" y="288608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9" name="向下箭號 58">
            <a:extLst>
              <a:ext uri="{FF2B5EF4-FFF2-40B4-BE49-F238E27FC236}">
                <a16:creationId xmlns:a16="http://schemas.microsoft.com/office/drawing/2014/main" id="{18DC58DE-B7D6-4E7C-80CC-BCBBA4D4BF67}"/>
              </a:ext>
            </a:extLst>
          </p:cNvPr>
          <p:cNvSpPr/>
          <p:nvPr/>
        </p:nvSpPr>
        <p:spPr>
          <a:xfrm>
            <a:off x="4810116" y="3386148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2" name="向下箭號 61">
            <a:extLst>
              <a:ext uri="{FF2B5EF4-FFF2-40B4-BE49-F238E27FC236}">
                <a16:creationId xmlns:a16="http://schemas.microsoft.com/office/drawing/2014/main" id="{21F2C240-E9D4-4C2C-AF6B-D847C736073B}"/>
              </a:ext>
            </a:extLst>
          </p:cNvPr>
          <p:cNvSpPr/>
          <p:nvPr/>
        </p:nvSpPr>
        <p:spPr>
          <a:xfrm>
            <a:off x="4310050" y="388621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F2DC95C-FBC8-45A2-A07B-8BB68C07DBF5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55F6EAF-1857-4DD0-ADB1-D11AEF4F7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E46A3B9D-78DB-498A-9B9C-22114997681D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9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60" grpId="0"/>
      <p:bldP spid="61" grpId="0"/>
      <p:bldP spid="7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323C4D00-40F5-4064-8119-EDE20A13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E0DCE727-8977-41C9-AEF3-F4905F15C493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41" name="文字方塊 54">
            <a:extLst>
              <a:ext uri="{FF2B5EF4-FFF2-40B4-BE49-F238E27FC236}">
                <a16:creationId xmlns:a16="http://schemas.microsoft.com/office/drawing/2014/main" id="{6DE15F17-0B98-4E82-8096-B8556486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5142" name="文字方塊 57">
            <a:extLst>
              <a:ext uri="{FF2B5EF4-FFF2-40B4-BE49-F238E27FC236}">
                <a16:creationId xmlns:a16="http://schemas.microsoft.com/office/drawing/2014/main" id="{80DF076A-0D0F-44D1-B80A-5D089EDB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3" name="文字方塊 59">
            <a:extLst>
              <a:ext uri="{FF2B5EF4-FFF2-40B4-BE49-F238E27FC236}">
                <a16:creationId xmlns:a16="http://schemas.microsoft.com/office/drawing/2014/main" id="{55BE6521-AF54-408D-804B-47A64B87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44" name="文字方塊 60">
            <a:extLst>
              <a:ext uri="{FF2B5EF4-FFF2-40B4-BE49-F238E27FC236}">
                <a16:creationId xmlns:a16="http://schemas.microsoft.com/office/drawing/2014/main" id="{E6389038-E9B5-45CD-87EC-D7108E91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E660A5E-7E05-4987-B3BA-F8DA6AAAE7E8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84D2DC1-6AC6-4946-93E3-9BD3D71C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2A256EDE-58AC-4B3E-A960-B2A4205961E3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E75E0D9-32AC-4AE0-8BEA-FB99558D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151" name="群組 47">
            <a:extLst>
              <a:ext uri="{FF2B5EF4-FFF2-40B4-BE49-F238E27FC236}">
                <a16:creationId xmlns:a16="http://schemas.microsoft.com/office/drawing/2014/main" id="{0A2D72BD-5E49-4392-91DD-9FA66C6F9924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BFE59C6-F742-4065-8581-11D053FAEF91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0AAEF83-DA08-4BEB-B7BA-831CC48709AE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0D1EBE9-1EA4-47FB-8882-5AF9464B3ACC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F4FA416-AA1A-4A64-AE64-64ABF2A348DA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295D3C6-6F3D-45E1-9390-F3F256877809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DB652E5-4B77-4FF7-BDBE-C3ABE962EC49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5096FFB-8D4A-4F35-852A-B59585EE12FF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8AD2FD7-E8FF-405A-8295-570CA071BE8B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1D438BF-0665-40B0-920F-DD72442BAA2B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42C9A19-2CF3-4B7A-A35A-63159B7E310F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ACEE561E-F6CB-4B11-9C09-C9D9C67528B5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D5AC7D5-A4BA-4059-8EEC-638E71646C97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B9F9541-28D4-437B-AE2F-88C770F18562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050E03B-1D80-4382-BA22-0BD978073661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B857F02-E357-44CD-88B0-DC24E1492C16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B0EBF15-3472-424A-9C75-27E86EE14E7A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2417F747-FD7F-46F0-A9E3-0852D490B958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FDFDD4B8-01A1-46D8-B138-3749B0C93CC3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9C8774F-838E-4C77-A0E9-68C5312EF120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E4BA9BE8-5C31-42D9-8439-8A19D27F4119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AD3B6986-92EA-4BB6-8464-AC0754C61F44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3FBAD48-85CC-46C6-8CC2-D420F70557ED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CA598B5A-EA49-4F1C-ADCD-8986F7757FC6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C37646A-9A70-4DD1-A825-8594AF25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8E49841-AD0A-43C9-A7CC-51CB3B67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向下箭號 48">
            <a:extLst>
              <a:ext uri="{FF2B5EF4-FFF2-40B4-BE49-F238E27FC236}">
                <a16:creationId xmlns:a16="http://schemas.microsoft.com/office/drawing/2014/main" id="{C63921C9-6061-485F-A1BF-AEC1D166FF1D}"/>
              </a:ext>
            </a:extLst>
          </p:cNvPr>
          <p:cNvSpPr/>
          <p:nvPr/>
        </p:nvSpPr>
        <p:spPr>
          <a:xfrm>
            <a:off x="4310050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0" name="向下箭號 49">
            <a:extLst>
              <a:ext uri="{FF2B5EF4-FFF2-40B4-BE49-F238E27FC236}">
                <a16:creationId xmlns:a16="http://schemas.microsoft.com/office/drawing/2014/main" id="{189276C5-8B24-4DDD-94ED-6AF7A1150A9C}"/>
              </a:ext>
            </a:extLst>
          </p:cNvPr>
          <p:cNvSpPr/>
          <p:nvPr/>
        </p:nvSpPr>
        <p:spPr>
          <a:xfrm>
            <a:off x="4851172" y="4486048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749AF1D-641D-4174-95C4-0339D85E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41" grpId="0"/>
      <p:bldP spid="45" grpId="0"/>
      <p:bldP spid="46" grpId="0"/>
      <p:bldP spid="5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B8A2FFAC-44F2-4312-B779-F5DC57AA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449D2CD4-6BB0-4B92-9517-6B7FB0DE06E5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65" name="文字方塊 54">
            <a:extLst>
              <a:ext uri="{FF2B5EF4-FFF2-40B4-BE49-F238E27FC236}">
                <a16:creationId xmlns:a16="http://schemas.microsoft.com/office/drawing/2014/main" id="{4A9B74B0-963C-4488-A272-66E17B455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6166" name="文字方塊 57">
            <a:extLst>
              <a:ext uri="{FF2B5EF4-FFF2-40B4-BE49-F238E27FC236}">
                <a16:creationId xmlns:a16="http://schemas.microsoft.com/office/drawing/2014/main" id="{A4D9A698-683A-4348-8BF2-8B9085CC6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67" name="文字方塊 59">
            <a:extLst>
              <a:ext uri="{FF2B5EF4-FFF2-40B4-BE49-F238E27FC236}">
                <a16:creationId xmlns:a16="http://schemas.microsoft.com/office/drawing/2014/main" id="{D170B144-9BB9-4D97-A89B-62377BF89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CD6808E-5212-4E91-A3CA-58F90034E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2E2F2BA-708C-4424-902E-27D8ABAFE8FA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ED0971C5-5E4D-42E4-9C03-C8E1A91C5EC5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73" name="文字方塊 40">
            <a:extLst>
              <a:ext uri="{FF2B5EF4-FFF2-40B4-BE49-F238E27FC236}">
                <a16:creationId xmlns:a16="http://schemas.microsoft.com/office/drawing/2014/main" id="{3AD67253-B89A-4FF3-9545-7623BBAA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174" name="群組 47">
            <a:extLst>
              <a:ext uri="{FF2B5EF4-FFF2-40B4-BE49-F238E27FC236}">
                <a16:creationId xmlns:a16="http://schemas.microsoft.com/office/drawing/2014/main" id="{6D03259C-23B3-4230-8E40-9B7777CAF846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4CFC56A-A838-4F8A-89D9-AF17D6328756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503E8A6-1BB2-4D15-962A-2E053C75120A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C0D14E3-71D5-4E20-BDEA-EAEB68D8C710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BF13B6F-A52C-40C4-AE24-728336E17AE9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751AD75-25EE-4DC1-BD43-3C2E81B8F236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57BE41D-8169-4AFC-83DB-9015B16D2342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276ACA3-3F20-47C3-9057-34E36C8AF712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4A37363-3883-49B0-A9AE-F12AE9503D20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3A578EF0-33EC-468A-BF85-8BC0C4A047A9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18F1A62-7699-4BA5-A3D0-9DF4452286E6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BEE5806-FE44-4A87-AEA8-F885E25C01DC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7B9F680-E57D-49BA-83BB-B619D73B0466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0D5DBEB5-E03C-40FF-B728-D74148371079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FF2EFAB-1101-472D-A7FB-0A890586E1BA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5E822AF0-6040-4F36-BD20-3AA0E7CE74DE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0F1C60C9-36E3-4CEC-8496-6AAA51F9F47D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22372ED3-E756-43B9-B810-8DCA8839C2E1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BCA552B7-E31D-4550-B32C-754EEB22D713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72EF58A-A461-4671-A233-46A04D956AC5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5EB0B9D-0A80-4152-B2C7-1CF1497E90E5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F6BEC6DC-0671-450A-85ED-CD90100C452A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1FA7A29-9EBA-4D1F-AE29-7EFA44443B91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6445BD2-0093-4DA2-A58F-17EC266A9F40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175" name="文字方塊 44">
            <a:extLst>
              <a:ext uri="{FF2B5EF4-FFF2-40B4-BE49-F238E27FC236}">
                <a16:creationId xmlns:a16="http://schemas.microsoft.com/office/drawing/2014/main" id="{3D9D4EC6-82DC-4A7E-9765-E3A3143A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76" name="文字方塊 45">
            <a:extLst>
              <a:ext uri="{FF2B5EF4-FFF2-40B4-BE49-F238E27FC236}">
                <a16:creationId xmlns:a16="http://schemas.microsoft.com/office/drawing/2014/main" id="{6A7A7AE9-885C-485A-AD14-729FE547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707DA0-0370-4D07-9A6D-2B8E4FF4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00062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向下箭號 42">
            <a:extLst>
              <a:ext uri="{FF2B5EF4-FFF2-40B4-BE49-F238E27FC236}">
                <a16:creationId xmlns:a16="http://schemas.microsoft.com/office/drawing/2014/main" id="{2BA0DC7D-075D-45EC-AFD4-C5CF3B3AF3B8}"/>
              </a:ext>
            </a:extLst>
          </p:cNvPr>
          <p:cNvSpPr/>
          <p:nvPr/>
        </p:nvSpPr>
        <p:spPr>
          <a:xfrm>
            <a:off x="4836657" y="4442505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40F682-C7CC-48E5-9553-3414B975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DC0C4F-F146-42EE-A1BD-E20BFC9F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向下箭號 51">
            <a:extLst>
              <a:ext uri="{FF2B5EF4-FFF2-40B4-BE49-F238E27FC236}">
                <a16:creationId xmlns:a16="http://schemas.microsoft.com/office/drawing/2014/main" id="{BA7F384D-AB07-4D65-AA0F-5621C484FFFB}"/>
              </a:ext>
            </a:extLst>
          </p:cNvPr>
          <p:cNvSpPr/>
          <p:nvPr/>
        </p:nvSpPr>
        <p:spPr>
          <a:xfrm>
            <a:off x="4810116" y="33575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8D73295-4902-40D0-A044-D99D835F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3C1727FF-2DEA-41B8-B01B-1CCE0DB8F98F}"/>
              </a:ext>
            </a:extLst>
          </p:cNvPr>
          <p:cNvSpPr/>
          <p:nvPr/>
        </p:nvSpPr>
        <p:spPr>
          <a:xfrm>
            <a:off x="531018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E931309-1DDA-4D26-8DD1-8D72B69AE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9" y="542925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08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1" grpId="0"/>
      <p:bldP spid="47" grpId="0"/>
      <p:bldP spid="48" grpId="0"/>
      <p:bldP spid="53" grpId="0"/>
      <p:bldP spid="5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C45442FB-4E39-4F41-A887-82575DBE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4BBA886-4F03-405C-ABD6-44F5BAA8248F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89" name="文字方塊 54">
            <a:extLst>
              <a:ext uri="{FF2B5EF4-FFF2-40B4-BE49-F238E27FC236}">
                <a16:creationId xmlns:a16="http://schemas.microsoft.com/office/drawing/2014/main" id="{3CA7DA2C-DD02-4922-9FE1-31C31B9B8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7190" name="文字方塊 57">
            <a:extLst>
              <a:ext uri="{FF2B5EF4-FFF2-40B4-BE49-F238E27FC236}">
                <a16:creationId xmlns:a16="http://schemas.microsoft.com/office/drawing/2014/main" id="{D7FB4D38-0423-4A75-A594-14566219D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EDC51A-E247-418B-A5CA-D24469BD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4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5E6BD89-2C1D-49E4-9D2D-52453FE45FB2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6AB4708F-92D1-4486-AD3D-484E4FE8143A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96" name="文字方塊 40">
            <a:extLst>
              <a:ext uri="{FF2B5EF4-FFF2-40B4-BE49-F238E27FC236}">
                <a16:creationId xmlns:a16="http://schemas.microsoft.com/office/drawing/2014/main" id="{B2B6DC0F-9183-41EA-BA7E-F3E59ACB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197" name="群組 47">
            <a:extLst>
              <a:ext uri="{FF2B5EF4-FFF2-40B4-BE49-F238E27FC236}">
                <a16:creationId xmlns:a16="http://schemas.microsoft.com/office/drawing/2014/main" id="{C04D7207-4030-450A-A7C7-DEDD5CDCF024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DFBA566F-AE2B-4B83-B28E-D8C93C250E60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8D01957-CAA1-4076-9F84-2B0DD1F99C5D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CE6A54C-296D-4206-839E-6936C7F1E18E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9ADBBDF-1459-4D7F-B660-FB5242D3BAE6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76C884E-B27F-4B21-8244-113218799074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2C1CE98-A1D7-4963-8BD1-DD641EF6D8F0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F0374D78-6054-4858-8313-A554688983CE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169DDAF-4C53-4D2A-B2F7-1DEB0229E816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385D17C9-CBB7-4098-A75E-F430705E1B10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C9777134-02CF-4433-B313-3853FEEC366D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886E8A2-EFEE-4C25-9197-B20F25DD7CFF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63F03E9-A7BC-4603-9E4F-C66E53750B1C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BFD98A2-BF40-43A5-BB59-855A33A925A9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F786AF0-B154-4E47-831A-ACF0F27099B8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E2CE68C-F382-4BC1-A320-836F204C3821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896CD92-239C-4DF0-A8FB-253A55C9C03E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04560A6-7C0F-4073-AB8D-774AC7E8ABCE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C6F7F9BC-79AD-435A-A939-CECCDAB3FAF1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8B4F4B28-6F0A-4BC8-9AF0-F597A5ACB493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9EB0454F-0F07-4A17-A5A4-7E29A90C65A0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D20957E-8091-49CA-973D-00F8D27DAF3E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E852B88-FBA4-40EF-BF30-B8A55ACCC3A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AAC95409-0CD4-4573-AFD1-310515CEAE58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198" name="文字方塊 44">
            <a:extLst>
              <a:ext uri="{FF2B5EF4-FFF2-40B4-BE49-F238E27FC236}">
                <a16:creationId xmlns:a16="http://schemas.microsoft.com/office/drawing/2014/main" id="{5F941891-413D-4F22-A5D6-15726FB2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99" name="文字方塊 45">
            <a:extLst>
              <a:ext uri="{FF2B5EF4-FFF2-40B4-BE49-F238E27FC236}">
                <a16:creationId xmlns:a16="http://schemas.microsoft.com/office/drawing/2014/main" id="{F1064084-5518-4559-9FB0-0F84F3E4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0" name="文字方塊 46">
            <a:extLst>
              <a:ext uri="{FF2B5EF4-FFF2-40B4-BE49-F238E27FC236}">
                <a16:creationId xmlns:a16="http://schemas.microsoft.com/office/drawing/2014/main" id="{2E85A9DC-DF16-486E-A91B-3E91873E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1" name="文字方塊 47">
            <a:extLst>
              <a:ext uri="{FF2B5EF4-FFF2-40B4-BE49-F238E27FC236}">
                <a16:creationId xmlns:a16="http://schemas.microsoft.com/office/drawing/2014/main" id="{2E965F4F-EE0F-4BA1-8A18-9CC487D7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02" name="文字方塊 52">
            <a:extLst>
              <a:ext uri="{FF2B5EF4-FFF2-40B4-BE49-F238E27FC236}">
                <a16:creationId xmlns:a16="http://schemas.microsoft.com/office/drawing/2014/main" id="{0E580DDC-0729-4815-9458-FD5E40138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53634B-D754-4554-9A8D-4DF0BA751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向下箭號 48">
            <a:extLst>
              <a:ext uri="{FF2B5EF4-FFF2-40B4-BE49-F238E27FC236}">
                <a16:creationId xmlns:a16="http://schemas.microsoft.com/office/drawing/2014/main" id="{3080708F-3945-475A-8F1B-D42F61BAC422}"/>
              </a:ext>
            </a:extLst>
          </p:cNvPr>
          <p:cNvSpPr/>
          <p:nvPr/>
        </p:nvSpPr>
        <p:spPr>
          <a:xfrm>
            <a:off x="5310182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51E3C95-BFA2-436B-9665-107F5F5B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下箭號 58">
            <a:extLst>
              <a:ext uri="{FF2B5EF4-FFF2-40B4-BE49-F238E27FC236}">
                <a16:creationId xmlns:a16="http://schemas.microsoft.com/office/drawing/2014/main" id="{1F90A5B7-E7A7-4A4F-B791-D5FA70EC24A1}"/>
              </a:ext>
            </a:extLst>
          </p:cNvPr>
          <p:cNvSpPr/>
          <p:nvPr/>
        </p:nvSpPr>
        <p:spPr>
          <a:xfrm>
            <a:off x="5822495" y="290512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6C99D98-6631-49FA-A79B-A33095A4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下箭號 63">
            <a:extLst>
              <a:ext uri="{FF2B5EF4-FFF2-40B4-BE49-F238E27FC236}">
                <a16:creationId xmlns:a16="http://schemas.microsoft.com/office/drawing/2014/main" id="{58FDDFFF-1FCA-49D1-9392-D33056D6BBE7}"/>
              </a:ext>
            </a:extLst>
          </p:cNvPr>
          <p:cNvSpPr/>
          <p:nvPr/>
        </p:nvSpPr>
        <p:spPr>
          <a:xfrm>
            <a:off x="6765924" y="339861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5" name="向下箭號 64">
            <a:extLst>
              <a:ext uri="{FF2B5EF4-FFF2-40B4-BE49-F238E27FC236}">
                <a16:creationId xmlns:a16="http://schemas.microsoft.com/office/drawing/2014/main" id="{5126BB32-8698-48D6-9394-DBD201C8A37B}"/>
              </a:ext>
            </a:extLst>
          </p:cNvPr>
          <p:cNvSpPr/>
          <p:nvPr/>
        </p:nvSpPr>
        <p:spPr>
          <a:xfrm>
            <a:off x="6238876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FD30D0B-5CBB-476E-AACC-1226D985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DD54776-0D75-4000-ADB0-D300DB14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8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7" grpId="0"/>
      <p:bldP spid="50" grpId="0"/>
      <p:bldP spid="62" grpId="0"/>
      <p:bldP spid="66" grpId="0"/>
      <p:bldP spid="6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235D4A4A-0494-46A5-9997-B17D15BE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EF2D8F4D-AEA6-432C-8A6D-19025A0B8901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13" name="文字方塊 54">
            <a:extLst>
              <a:ext uri="{FF2B5EF4-FFF2-40B4-BE49-F238E27FC236}">
                <a16:creationId xmlns:a16="http://schemas.microsoft.com/office/drawing/2014/main" id="{28196FD3-05C1-460B-BD50-9BB44F69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8214" name="文字方塊 57">
            <a:extLst>
              <a:ext uri="{FF2B5EF4-FFF2-40B4-BE49-F238E27FC236}">
                <a16:creationId xmlns:a16="http://schemas.microsoft.com/office/drawing/2014/main" id="{5AF644E5-7024-4F31-9C41-EB914B92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9C518E8-2CBA-4CCC-A704-B50C5CC9ACF5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86897C46-B58E-402D-B630-FFC2AEB6D882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8219" name="文字方塊 40">
            <a:extLst>
              <a:ext uri="{FF2B5EF4-FFF2-40B4-BE49-F238E27FC236}">
                <a16:creationId xmlns:a16="http://schemas.microsoft.com/office/drawing/2014/main" id="{A05AD5A0-A106-4339-8685-CDDF5F2B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8220" name="群組 47">
            <a:extLst>
              <a:ext uri="{FF2B5EF4-FFF2-40B4-BE49-F238E27FC236}">
                <a16:creationId xmlns:a16="http://schemas.microsoft.com/office/drawing/2014/main" id="{24B52782-A7A4-4E5F-9FDB-C01A0A91AE31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6367438-35B9-46C4-8C8E-DC7B1805C07D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2991161-207B-476A-B4E2-7EA320D1A2FB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DC855D3-B486-467A-B5AE-F1526FEF4CEF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01C8465B-C6E1-4E8D-AB9D-FE3E4C348028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42C55CB-9293-47C5-B299-E99267AF4860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382E1DF-B517-4C36-B1B5-CF5BA5F77136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A3EA3D4-7DEB-46BF-AE81-1923FCF56862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3E6E8F-EA1E-48EC-B090-0730E7FCBE38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35A9056-44A0-478A-B57C-124440A7F871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1D923D0-61A2-4CE0-A9B1-7B0D3B9475A2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274CCA9-97B7-46AD-AC06-9CEE621BA9C6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7188624-1AE4-428F-B6FB-1DC53FE740EF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7857485-BD00-4EAC-8FA5-214E3FC4F4F7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9EB7232-AC48-48A8-860E-210007FCAE40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57A5A98-EBF4-4C09-9688-31DFA2866FF9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7A23CC7-75FD-40C5-A890-5730452C4086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4A2907C8-DBE9-4D84-BBE6-5C77264E709C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44025A13-8A1A-4089-BE7B-8D3433B349A8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F2DE8EC9-9156-4A72-9DCC-F3F162C07BD4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55AA0AD-0EE1-4670-8F9E-9CE65FB69E91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137CB53-9E81-4AD6-8883-669169970BF6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3C1B7B4-B8F1-46BA-B3BA-C7F060786AD0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40B36554-7CAE-4187-99C1-859A83193476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221" name="文字方塊 44">
            <a:extLst>
              <a:ext uri="{FF2B5EF4-FFF2-40B4-BE49-F238E27FC236}">
                <a16:creationId xmlns:a16="http://schemas.microsoft.com/office/drawing/2014/main" id="{7477153C-D5E2-4B5F-8B06-AB8427638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2" name="文字方塊 45">
            <a:extLst>
              <a:ext uri="{FF2B5EF4-FFF2-40B4-BE49-F238E27FC236}">
                <a16:creationId xmlns:a16="http://schemas.microsoft.com/office/drawing/2014/main" id="{C4B36628-73A0-4060-9D83-7F71173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3" name="文字方塊 46">
            <a:extLst>
              <a:ext uri="{FF2B5EF4-FFF2-40B4-BE49-F238E27FC236}">
                <a16:creationId xmlns:a16="http://schemas.microsoft.com/office/drawing/2014/main" id="{4BABF6CA-CBC1-4F8E-9851-D0F42AE0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4" name="文字方塊 47">
            <a:extLst>
              <a:ext uri="{FF2B5EF4-FFF2-40B4-BE49-F238E27FC236}">
                <a16:creationId xmlns:a16="http://schemas.microsoft.com/office/drawing/2014/main" id="{79FD7DFA-7576-4CDC-BD02-ED20C7BE3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5" name="文字方塊 52">
            <a:extLst>
              <a:ext uri="{FF2B5EF4-FFF2-40B4-BE49-F238E27FC236}">
                <a16:creationId xmlns:a16="http://schemas.microsoft.com/office/drawing/2014/main" id="{A86D7341-93D3-40E9-9D04-C434B506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6" name="文字方塊 49">
            <a:extLst>
              <a:ext uri="{FF2B5EF4-FFF2-40B4-BE49-F238E27FC236}">
                <a16:creationId xmlns:a16="http://schemas.microsoft.com/office/drawing/2014/main" id="{054F8873-B6A7-4B4B-B111-198B7BC2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27" name="文字方塊 61">
            <a:extLst>
              <a:ext uri="{FF2B5EF4-FFF2-40B4-BE49-F238E27FC236}">
                <a16:creationId xmlns:a16="http://schemas.microsoft.com/office/drawing/2014/main" id="{5F8D7A9E-395D-4694-9561-EDBC08E79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1B6F898-1FD5-476A-910A-10328D61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4517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028990F-8DA1-4CF1-ADA3-590EB8C2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下箭號 50">
            <a:extLst>
              <a:ext uri="{FF2B5EF4-FFF2-40B4-BE49-F238E27FC236}">
                <a16:creationId xmlns:a16="http://schemas.microsoft.com/office/drawing/2014/main" id="{0F9E3462-4D86-46DA-97A2-5DD079DF804D}"/>
              </a:ext>
            </a:extLst>
          </p:cNvPr>
          <p:cNvSpPr/>
          <p:nvPr/>
        </p:nvSpPr>
        <p:spPr>
          <a:xfrm>
            <a:off x="6238876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ADC7073-2222-4B82-843D-3816B8DAD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向下箭號 55">
            <a:extLst>
              <a:ext uri="{FF2B5EF4-FFF2-40B4-BE49-F238E27FC236}">
                <a16:creationId xmlns:a16="http://schemas.microsoft.com/office/drawing/2014/main" id="{6517AD06-EDD7-4197-AA52-245F548930EA}"/>
              </a:ext>
            </a:extLst>
          </p:cNvPr>
          <p:cNvSpPr/>
          <p:nvPr/>
        </p:nvSpPr>
        <p:spPr>
          <a:xfrm>
            <a:off x="6765924" y="3427638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8D64A05-2C52-4615-9585-EA8A0867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向下箭號 67">
            <a:extLst>
              <a:ext uri="{FF2B5EF4-FFF2-40B4-BE49-F238E27FC236}">
                <a16:creationId xmlns:a16="http://schemas.microsoft.com/office/drawing/2014/main" id="{BA4E9B0D-3DF6-4297-B7EE-A5002FA345E8}"/>
              </a:ext>
            </a:extLst>
          </p:cNvPr>
          <p:cNvSpPr/>
          <p:nvPr/>
        </p:nvSpPr>
        <p:spPr>
          <a:xfrm>
            <a:off x="7239008" y="392906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8B13693-C0A7-4BCB-B02A-BF18FCE97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8F438431-F00A-46BF-B3A3-95A5263818EC}"/>
              </a:ext>
            </a:extLst>
          </p:cNvPr>
          <p:cNvSpPr/>
          <p:nvPr/>
        </p:nvSpPr>
        <p:spPr>
          <a:xfrm>
            <a:off x="6810380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2965E99-E823-4AFE-865B-D9E2F279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0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2" grpId="0"/>
      <p:bldP spid="61" grpId="0"/>
      <p:bldP spid="69" grpId="0"/>
      <p:bldP spid="7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EFABA63E-AFFC-48F0-950C-5E17E1A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Inorder Traversal</a:t>
            </a:r>
            <a:endParaRPr lang="zh-TW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B8687EFF-D62D-4FEA-B239-7EC6511B14E9}"/>
              </a:ext>
            </a:extLst>
          </p:cNvPr>
          <p:cNvGraphicFramePr>
            <a:graphicFrameLocks noGrp="1"/>
          </p:cNvGraphicFramePr>
          <p:nvPr/>
        </p:nvGraphicFramePr>
        <p:xfrm>
          <a:off x="1881188" y="3429001"/>
          <a:ext cx="1928812" cy="27860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37" name="文字方塊 54">
            <a:extLst>
              <a:ext uri="{FF2B5EF4-FFF2-40B4-BE49-F238E27FC236}">
                <a16:creationId xmlns:a16="http://schemas.microsoft.com/office/drawing/2014/main" id="{B27647FA-222B-427F-8032-AD2D69A70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000250"/>
            <a:ext cx="531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1.First, we prepare a array stack and a binary tree</a:t>
            </a:r>
          </a:p>
        </p:txBody>
      </p:sp>
      <p:sp>
        <p:nvSpPr>
          <p:cNvPr id="9238" name="文字方塊 57">
            <a:extLst>
              <a:ext uri="{FF2B5EF4-FFF2-40B4-BE49-F238E27FC236}">
                <a16:creationId xmlns:a16="http://schemas.microsoft.com/office/drawing/2014/main" id="{B5DAB45E-4297-41EE-9F00-E3CC82493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286000"/>
            <a:ext cx="567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2.Push the node to stack and find left child until NULL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C5650B-6AE1-4D2A-AC78-B1910A3BBAD4}"/>
              </a:ext>
            </a:extLst>
          </p:cNvPr>
          <p:cNvSpPr/>
          <p:nvPr/>
        </p:nvSpPr>
        <p:spPr>
          <a:xfrm>
            <a:off x="4095750" y="6429376"/>
            <a:ext cx="4357688" cy="21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rPr>
              <a:t>NULL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7" name="向下箭號 76">
            <a:extLst>
              <a:ext uri="{FF2B5EF4-FFF2-40B4-BE49-F238E27FC236}">
                <a16:creationId xmlns:a16="http://schemas.microsoft.com/office/drawing/2014/main" id="{708CE400-0861-4E27-9F3F-B64231FB20F1}"/>
              </a:ext>
            </a:extLst>
          </p:cNvPr>
          <p:cNvSpPr/>
          <p:nvPr/>
        </p:nvSpPr>
        <p:spPr>
          <a:xfrm>
            <a:off x="4310050" y="6143644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9243" name="文字方塊 40">
            <a:extLst>
              <a:ext uri="{FF2B5EF4-FFF2-40B4-BE49-F238E27FC236}">
                <a16:creationId xmlns:a16="http://schemas.microsoft.com/office/drawing/2014/main" id="{AF621640-4030-4D79-B089-F39DA79D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2571750"/>
            <a:ext cx="4967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3.If the node is NULL, pop top term from stack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244" name="群組 47">
            <a:extLst>
              <a:ext uri="{FF2B5EF4-FFF2-40B4-BE49-F238E27FC236}">
                <a16:creationId xmlns:a16="http://schemas.microsoft.com/office/drawing/2014/main" id="{BF5596C0-DC49-46EB-ABFF-0A22533855C8}"/>
              </a:ext>
            </a:extLst>
          </p:cNvPr>
          <p:cNvGrpSpPr>
            <a:grpSpLocks/>
          </p:cNvGrpSpPr>
          <p:nvPr/>
        </p:nvGrpSpPr>
        <p:grpSpPr bwMode="auto">
          <a:xfrm>
            <a:off x="4238626" y="3100389"/>
            <a:ext cx="3997325" cy="3043237"/>
            <a:chOff x="2714612" y="3143248"/>
            <a:chExt cx="3997326" cy="3043248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1FD59D68-0C33-472D-8C7A-8879C810ED9E}"/>
                </a:ext>
              </a:extLst>
            </p:cNvPr>
            <p:cNvSpPr/>
            <p:nvPr/>
          </p:nvSpPr>
          <p:spPr>
            <a:xfrm>
              <a:off x="4214800" y="314324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6022B7C5-30CC-4F5F-858F-E782D2D97AE2}"/>
                </a:ext>
              </a:extLst>
            </p:cNvPr>
            <p:cNvSpPr/>
            <p:nvPr/>
          </p:nvSpPr>
          <p:spPr>
            <a:xfrm>
              <a:off x="3214675" y="3643312"/>
              <a:ext cx="357187" cy="35718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B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8D81BBE-AFF7-4EE3-A6CB-F72D72B8E811}"/>
                </a:ext>
              </a:extLst>
            </p:cNvPr>
            <p:cNvSpPr/>
            <p:nvPr/>
          </p:nvSpPr>
          <p:spPr>
            <a:xfrm>
              <a:off x="5167301" y="3638550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734AA8AE-B0FD-4A28-95B4-D067A19E0DBC}"/>
                </a:ext>
              </a:extLst>
            </p:cNvPr>
            <p:cNvSpPr/>
            <p:nvPr/>
          </p:nvSpPr>
          <p:spPr>
            <a:xfrm>
              <a:off x="2714612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D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2A4116D8-B96F-4EB6-8582-5F78604315D2}"/>
                </a:ext>
              </a:extLst>
            </p:cNvPr>
            <p:cNvSpPr/>
            <p:nvPr/>
          </p:nvSpPr>
          <p:spPr>
            <a:xfrm>
              <a:off x="3714737" y="4191002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84F3558-7584-4FD6-8DA6-42BDDAF94CD3}"/>
                </a:ext>
              </a:extLst>
            </p:cNvPr>
            <p:cNvSpPr/>
            <p:nvPr/>
          </p:nvSpPr>
          <p:spPr>
            <a:xfrm>
              <a:off x="4643425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F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1168D6B9-A381-46BA-A0B6-DB48D720E8B1}"/>
                </a:ext>
              </a:extLst>
            </p:cNvPr>
            <p:cNvSpPr/>
            <p:nvPr/>
          </p:nvSpPr>
          <p:spPr>
            <a:xfrm>
              <a:off x="5643551" y="4191002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G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98A4343-921D-40BA-A1C7-0FB1434C7BAC}"/>
                </a:ext>
              </a:extLst>
            </p:cNvPr>
            <p:cNvSpPr/>
            <p:nvPr/>
          </p:nvSpPr>
          <p:spPr>
            <a:xfrm>
              <a:off x="3227375" y="4737104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H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9877441-AC35-4989-BBF6-681F8A48AF75}"/>
                </a:ext>
              </a:extLst>
            </p:cNvPr>
            <p:cNvSpPr/>
            <p:nvPr/>
          </p:nvSpPr>
          <p:spPr>
            <a:xfrm>
              <a:off x="5214926" y="4746629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I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A498B969-16D3-4963-8D20-62C389730AD3}"/>
                </a:ext>
              </a:extLst>
            </p:cNvPr>
            <p:cNvSpPr/>
            <p:nvPr/>
          </p:nvSpPr>
          <p:spPr>
            <a:xfrm>
              <a:off x="4714863" y="5286381"/>
              <a:ext cx="357188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J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76C577FF-66A9-4F11-88BD-226BC7FB7CBC}"/>
                </a:ext>
              </a:extLst>
            </p:cNvPr>
            <p:cNvSpPr/>
            <p:nvPr/>
          </p:nvSpPr>
          <p:spPr>
            <a:xfrm>
              <a:off x="5786426" y="5286381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K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914CB191-CEDD-4DD6-B19B-78C5B12D9080}"/>
                </a:ext>
              </a:extLst>
            </p:cNvPr>
            <p:cNvSpPr/>
            <p:nvPr/>
          </p:nvSpPr>
          <p:spPr>
            <a:xfrm>
              <a:off x="6354751" y="5829308"/>
              <a:ext cx="357187" cy="3571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新細明體"/>
                  <a:cs typeface="+mn-cs"/>
                </a:rPr>
                <a:t>L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新細明體"/>
                <a:cs typeface="+mn-cs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31F2920-C33C-4314-A85B-9BB1D988EE76}"/>
                </a:ext>
              </a:extLst>
            </p:cNvPr>
            <p:cNvCxnSpPr/>
            <p:nvPr/>
          </p:nvCxnSpPr>
          <p:spPr>
            <a:xfrm rot="10800000" flipV="1">
              <a:off x="3554400" y="3384549"/>
              <a:ext cx="679450" cy="336551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14AD8DA-C6B1-4277-89B1-19AB5CAE66CF}"/>
                </a:ext>
              </a:extLst>
            </p:cNvPr>
            <p:cNvCxnSpPr/>
            <p:nvPr/>
          </p:nvCxnSpPr>
          <p:spPr>
            <a:xfrm rot="10800000" flipV="1">
              <a:off x="3008300" y="3952876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21C8937-8969-4D94-8C16-6CFB4D0DC67B}"/>
                </a:ext>
              </a:extLst>
            </p:cNvPr>
            <p:cNvCxnSpPr/>
            <p:nvPr/>
          </p:nvCxnSpPr>
          <p:spPr>
            <a:xfrm rot="16200000" flipH="1">
              <a:off x="3488519" y="3940969"/>
              <a:ext cx="300039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C15B4C87-AE1C-4926-941E-522B770A3486}"/>
                </a:ext>
              </a:extLst>
            </p:cNvPr>
            <p:cNvCxnSpPr/>
            <p:nvPr/>
          </p:nvCxnSpPr>
          <p:spPr>
            <a:xfrm rot="16200000" flipH="1">
              <a:off x="2983694" y="4507709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843003E1-90D4-4A3C-84D0-87A749F0EF3A}"/>
                </a:ext>
              </a:extLst>
            </p:cNvPr>
            <p:cNvCxnSpPr/>
            <p:nvPr/>
          </p:nvCxnSpPr>
          <p:spPr>
            <a:xfrm>
              <a:off x="4549762" y="3386136"/>
              <a:ext cx="647700" cy="32067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F35DFBF3-DCE6-4977-B0A8-5DB394868ED8}"/>
                </a:ext>
              </a:extLst>
            </p:cNvPr>
            <p:cNvCxnSpPr/>
            <p:nvPr/>
          </p:nvCxnSpPr>
          <p:spPr>
            <a:xfrm rot="10800000" flipV="1">
              <a:off x="4929176" y="3929063"/>
              <a:ext cx="277812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1BF5004-4D60-4397-BD32-97A9481C0DDA}"/>
                </a:ext>
              </a:extLst>
            </p:cNvPr>
            <p:cNvCxnSpPr/>
            <p:nvPr/>
          </p:nvCxnSpPr>
          <p:spPr>
            <a:xfrm rot="16200000" flipH="1">
              <a:off x="5466544" y="3929857"/>
              <a:ext cx="300038" cy="27622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21C3D341-FB76-4A3D-87A1-B8E563DEBB81}"/>
                </a:ext>
              </a:extLst>
            </p:cNvPr>
            <p:cNvCxnSpPr/>
            <p:nvPr/>
          </p:nvCxnSpPr>
          <p:spPr>
            <a:xfrm rot="5400000">
              <a:off x="5485594" y="4529934"/>
              <a:ext cx="261938" cy="231775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FE846313-A797-483A-80A3-DA4228B91F2A}"/>
                </a:ext>
              </a:extLst>
            </p:cNvPr>
            <p:cNvCxnSpPr/>
            <p:nvPr/>
          </p:nvCxnSpPr>
          <p:spPr>
            <a:xfrm rot="10800000" flipV="1">
              <a:off x="5000613" y="5072067"/>
              <a:ext cx="277813" cy="276226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4BD9672C-9E11-421A-B641-B9ED46499BC0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5532426" y="5057780"/>
              <a:ext cx="306387" cy="28098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703A3E7-041F-481C-A7A9-3CA617F51296}"/>
                </a:ext>
              </a:extLst>
            </p:cNvPr>
            <p:cNvCxnSpPr/>
            <p:nvPr/>
          </p:nvCxnSpPr>
          <p:spPr>
            <a:xfrm>
              <a:off x="6092813" y="5611819"/>
              <a:ext cx="306388" cy="28098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245" name="文字方塊 44">
            <a:extLst>
              <a:ext uri="{FF2B5EF4-FFF2-40B4-BE49-F238E27FC236}">
                <a16:creationId xmlns:a16="http://schemas.microsoft.com/office/drawing/2014/main" id="{B4741905-5C2D-4F10-918C-6F3744AA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857501"/>
            <a:ext cx="3786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4.Print the node and find right child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and go to step 2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6" name="文字方塊 45">
            <a:extLst>
              <a:ext uri="{FF2B5EF4-FFF2-40B4-BE49-F238E27FC236}">
                <a16:creationId xmlns:a16="http://schemas.microsoft.com/office/drawing/2014/main" id="{BB7FEE40-3380-430A-8118-AC076AA8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2214564"/>
            <a:ext cx="34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7" name="文字方塊 46">
            <a:extLst>
              <a:ext uri="{FF2B5EF4-FFF2-40B4-BE49-F238E27FC236}">
                <a16:creationId xmlns:a16="http://schemas.microsoft.com/office/drawing/2014/main" id="{3F88BE9B-0A28-4A06-8E92-D7A6DD2F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2214564"/>
            <a:ext cx="34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H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8" name="文字方塊 47">
            <a:extLst>
              <a:ext uri="{FF2B5EF4-FFF2-40B4-BE49-F238E27FC236}">
                <a16:creationId xmlns:a16="http://schemas.microsoft.com/office/drawing/2014/main" id="{C20A4815-0120-4926-BFB9-B5AD335C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1"/>
            <a:ext cx="3786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5.If right child is NULL,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pop top term from stack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     and go to step 4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49" name="文字方塊 52">
            <a:extLst>
              <a:ext uri="{FF2B5EF4-FFF2-40B4-BE49-F238E27FC236}">
                <a16:creationId xmlns:a16="http://schemas.microsoft.com/office/drawing/2014/main" id="{BCAF46C3-B848-492B-8F41-7AEC88B0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9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0" name="文字方塊 49">
            <a:extLst>
              <a:ext uri="{FF2B5EF4-FFF2-40B4-BE49-F238E27FC236}">
                <a16:creationId xmlns:a16="http://schemas.microsoft.com/office/drawing/2014/main" id="{EBFE1289-831B-4CD5-9519-14547BFAF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6" y="2214564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E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1" name="文字方塊 61">
            <a:extLst>
              <a:ext uri="{FF2B5EF4-FFF2-40B4-BE49-F238E27FC236}">
                <a16:creationId xmlns:a16="http://schemas.microsoft.com/office/drawing/2014/main" id="{41A6E10B-CB2E-4460-BEB4-AB038D61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6" y="2214564"/>
            <a:ext cx="322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2" name="文字方塊 51">
            <a:extLst>
              <a:ext uri="{FF2B5EF4-FFF2-40B4-BE49-F238E27FC236}">
                <a16:creationId xmlns:a16="http://schemas.microsoft.com/office/drawing/2014/main" id="{40C3A378-7913-4CF5-BC05-59EA3BD4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214564"/>
            <a:ext cx="30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F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3" name="文字方塊 60">
            <a:extLst>
              <a:ext uri="{FF2B5EF4-FFF2-40B4-BE49-F238E27FC236}">
                <a16:creationId xmlns:a16="http://schemas.microsoft.com/office/drawing/2014/main" id="{8D755501-656F-47CC-96FB-59EB8C7EE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214564"/>
            <a:ext cx="322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54" name="文字方塊 68">
            <a:extLst>
              <a:ext uri="{FF2B5EF4-FFF2-40B4-BE49-F238E27FC236}">
                <a16:creationId xmlns:a16="http://schemas.microsoft.com/office/drawing/2014/main" id="{767F1248-3011-49E1-A2FA-349B5997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57875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向下箭號 69">
            <a:extLst>
              <a:ext uri="{FF2B5EF4-FFF2-40B4-BE49-F238E27FC236}">
                <a16:creationId xmlns:a16="http://schemas.microsoft.com/office/drawing/2014/main" id="{93281300-61A5-4448-AC52-4AEF4BF4F6EC}"/>
              </a:ext>
            </a:extLst>
          </p:cNvPr>
          <p:cNvSpPr/>
          <p:nvPr/>
        </p:nvSpPr>
        <p:spPr>
          <a:xfrm>
            <a:off x="6810380" y="4500570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0E33E05-ED27-465E-81BE-F47D3F411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42925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向下箭號 56">
            <a:extLst>
              <a:ext uri="{FF2B5EF4-FFF2-40B4-BE49-F238E27FC236}">
                <a16:creationId xmlns:a16="http://schemas.microsoft.com/office/drawing/2014/main" id="{75E01524-2BEE-40B9-813F-A979A551DFEA}"/>
              </a:ext>
            </a:extLst>
          </p:cNvPr>
          <p:cNvSpPr/>
          <p:nvPr/>
        </p:nvSpPr>
        <p:spPr>
          <a:xfrm>
            <a:off x="6309857" y="5018086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142BC8-19EE-4059-AD58-4104856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006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65E4440-AB4A-424E-9E04-DB9390C8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J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DC59F3D-C874-4F22-9A17-709A8DB8E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21456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I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向下箭號 64">
            <a:extLst>
              <a:ext uri="{FF2B5EF4-FFF2-40B4-BE49-F238E27FC236}">
                <a16:creationId xmlns:a16="http://schemas.microsoft.com/office/drawing/2014/main" id="{6E7BCFB5-05E5-41DF-8D46-FBD2F262C31A}"/>
              </a:ext>
            </a:extLst>
          </p:cNvPr>
          <p:cNvSpPr/>
          <p:nvPr/>
        </p:nvSpPr>
        <p:spPr>
          <a:xfrm>
            <a:off x="7391832" y="5040062"/>
            <a:ext cx="214314" cy="21431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新細明體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A12678B-D279-458B-BD2A-C17D0824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29250"/>
            <a:ext cx="34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K</a:t>
            </a:r>
            <a:endParaRPr kumimoji="0" lang="zh-TW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L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RR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9" grpId="0"/>
      <p:bldP spid="59" grpId="1"/>
      <p:bldP spid="60" grpId="0"/>
      <p:bldP spid="64" grpId="0"/>
      <p:bldP spid="72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chool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7415</TotalTime>
  <Words>8864</Words>
  <Application>Microsoft Office PowerPoint</Application>
  <PresentationFormat>Widescreen</PresentationFormat>
  <Paragraphs>3560</Paragraphs>
  <Slides>118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118</vt:i4>
      </vt:variant>
    </vt:vector>
  </HeadingPairs>
  <TitlesOfParts>
    <vt:vector size="130" baseType="lpstr">
      <vt:lpstr>Arial</vt:lpstr>
      <vt:lpstr>Calibri</vt:lpstr>
      <vt:lpstr>Courier New</vt:lpstr>
      <vt:lpstr>Segoe UI</vt:lpstr>
      <vt:lpstr>Segoe UI Light</vt:lpstr>
      <vt:lpstr>Tahoma</vt:lpstr>
      <vt:lpstr>Times New Roman</vt:lpstr>
      <vt:lpstr>Wingdings</vt:lpstr>
      <vt:lpstr>WelcomeDoc</vt:lpstr>
      <vt:lpstr>Default Design</vt:lpstr>
      <vt:lpstr>1_Default Design</vt:lpstr>
      <vt:lpstr>1_school</vt:lpstr>
      <vt:lpstr>ECEG-5193: Algorithm Analysis and Design</vt:lpstr>
      <vt:lpstr>Tree Traversal</vt:lpstr>
      <vt:lpstr>Binary Tree Traversals</vt:lpstr>
      <vt:lpstr>Binary Tree Traversals</vt:lpstr>
      <vt:lpstr>Pre-Order Traversal</vt:lpstr>
      <vt:lpstr>Preorder Traversal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In-Order Traversal</vt:lpstr>
      <vt:lpstr>Inorder Traversal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Post-Order Traversal</vt:lpstr>
      <vt:lpstr>Postorder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Level Order Traversal of a 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In-order Traversal of Binary Search Trees</vt:lpstr>
      <vt:lpstr>Representing Equations As Binary Trees</vt:lpstr>
      <vt:lpstr>Example Iterative In-order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Iterative Inorder Traversal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  <vt:lpstr>Binary Tree Traversals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186</cp:revision>
  <dcterms:created xsi:type="dcterms:W3CDTF">2021-10-24T06:23:43Z</dcterms:created>
  <dcterms:modified xsi:type="dcterms:W3CDTF">2021-12-02T14:20:47Z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