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653B-140A-4B87-B09E-DA883D2FB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5C5C0-D848-4EEA-B111-A1423B26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DACF-338A-427E-AE54-C82B209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C66A-FCF8-4E63-A785-3132896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901D-BD7B-4BAC-A56A-B72D0208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531C-47DB-45DC-B887-C9455FC1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55EB-CF78-4B48-9313-D49238B9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6E9D-92CC-4682-A4A0-4CAE206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74EF-347A-4CCA-AF48-4D1265E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CB2C-2BE5-49D6-806A-F84C374E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172C-EAFF-4CC0-A4DD-09A45C62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17EF-A983-4EF2-B6E3-05560BB9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3BE9-C665-45F6-BF9F-346688F6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A8CE-0D98-4E66-AE53-5F13B6B3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F338-F283-4097-8EA7-A236E20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713A-7D1C-4893-B8BA-7DD6CA1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0986-E338-4CA0-BE94-CC490FAF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7BB0-88BB-46EF-8C5F-CB8A9F0B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DAFB-7790-42D9-A81E-1DE07535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7D77-B924-4E61-9C00-B8D37E0F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02F2-C41F-478B-8E1B-BB5DBFAE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6ABF-E8AF-42A9-843D-FEBE02A22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7870-3768-4097-B46C-DEF951BF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E34F-8FDE-4323-9CC2-0C23F14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8E7B-E52A-42BD-A69F-C278DB9B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D45-6148-4AF2-B72A-B88E4AD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A4A2-2223-4CE9-89D4-7C9224958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B6FC1-F891-4211-9664-37A69A96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780B-1A05-4B44-AAAB-5B017517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F35FC-079F-4933-B548-0B99DA92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55AEE-104A-479D-B0E6-8E56D5F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1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AC39-B496-4A29-B3F8-46109088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3087-589F-4771-AF94-FC1E9DB0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E76A3-8493-4306-A6D5-8EF802A7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6262D-EC6D-4ACA-8473-361E16C8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D16E6-6302-4AF8-B694-9C3596B78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A4BF0-5D31-4A2C-8CAF-899A377A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D57A9-E50E-424F-A2F0-5B663207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422A7-E1C1-42B9-BCD6-63A91D3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4DC6-99E4-4121-AD2F-5ED10DE4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89320-0EE7-4E3A-8069-C6AA3AFD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7971-5B5D-46C4-BF8D-6D3C41A4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10D3A-B67B-4121-8D43-A0371D90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83590-66E2-4FF7-9AFA-98F48823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7DE64-2EB5-42B2-A4EF-4862304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614C-995E-4DE6-80D0-F0618C28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93E3-943B-4F96-8A42-3FEFF19D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B4D1-10DE-4142-B579-B6D7217D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B99A1-C1A0-4E70-8B77-F5FE6370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3DA34-25E1-45D4-BF24-9CBC54D4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FEA0-FBBA-4F58-9AAB-595A5D0A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F4129-DB62-4472-8385-475487AC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CA49-EA71-47B6-B5F4-B3161238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B48BB-96F3-448D-BD37-E0BDB3AF9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854C-CDB0-468E-9ED0-0278B360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172A-70E8-4942-8676-4F08B9D1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B68B-CE65-4F5A-A362-2EA29395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2F1C-6A3D-4A8D-AE71-614C5BFD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0D375-6339-4675-80C2-51567BD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D511-C1A9-4010-811A-FE0127B2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4564-820A-4A9D-9CB9-F02149B8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6F71-FEC0-4B7A-99E0-1F2594AEC90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73F2-781B-41D3-BEAF-C29677D08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13ED-3DB2-4D85-A417-CA866C1AB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8E54-81CE-4E8F-AA8D-D4D2A56B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yadavanuj109/" TargetMode="External"/><Relationship Id="rId2" Type="http://schemas.openxmlformats.org/officeDocument/2006/relationships/hyperlink" Target="https://www.linkedin.com/in/anuj-yadav-8016251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4EAA6-6AD1-4880-8697-145378890F9B}"/>
              </a:ext>
            </a:extLst>
          </p:cNvPr>
          <p:cNvSpPr txBox="1"/>
          <p:nvPr/>
        </p:nvSpPr>
        <p:spPr>
          <a:xfrm>
            <a:off x="1698170" y="2558143"/>
            <a:ext cx="9329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Requirement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Only authenticated users/admin should be able to add/edit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Anonymous users can search or view lists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Search can be based on category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Adding / Removing admin requires additional approval by other Admins.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Should be highly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44F23-1B27-4383-BF7F-8604AADD7786}"/>
              </a:ext>
            </a:extLst>
          </p:cNvPr>
          <p:cNvSpPr txBox="1"/>
          <p:nvPr/>
        </p:nvSpPr>
        <p:spPr>
          <a:xfrm>
            <a:off x="968828" y="511628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Shop Bridge</a:t>
            </a:r>
          </a:p>
        </p:txBody>
      </p:sp>
    </p:spTree>
    <p:extLst>
      <p:ext uri="{BB962C8B-B14F-4D97-AF65-F5344CB8AC3E}">
        <p14:creationId xmlns:p14="http://schemas.microsoft.com/office/powerpoint/2010/main" val="339530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BFFB7-C87F-463B-B587-7C768EF56BAD}"/>
              </a:ext>
            </a:extLst>
          </p:cNvPr>
          <p:cNvSpPr txBox="1"/>
          <p:nvPr/>
        </p:nvSpPr>
        <p:spPr>
          <a:xfrm>
            <a:off x="2171700" y="468086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CA967D-EE55-4AEA-92A5-E17B76F91F1F}"/>
              </a:ext>
            </a:extLst>
          </p:cNvPr>
          <p:cNvSpPr/>
          <p:nvPr/>
        </p:nvSpPr>
        <p:spPr>
          <a:xfrm>
            <a:off x="3156857" y="1306286"/>
            <a:ext cx="7609115" cy="53231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C495D-5AB7-4904-929D-D6B2B7ACF935}"/>
              </a:ext>
            </a:extLst>
          </p:cNvPr>
          <p:cNvSpPr txBox="1"/>
          <p:nvPr/>
        </p:nvSpPr>
        <p:spPr>
          <a:xfrm>
            <a:off x="6487885" y="6133551"/>
            <a:ext cx="947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452A-7E54-4569-B449-29CBEEC3B9CB}"/>
              </a:ext>
            </a:extLst>
          </p:cNvPr>
          <p:cNvSpPr/>
          <p:nvPr/>
        </p:nvSpPr>
        <p:spPr>
          <a:xfrm>
            <a:off x="4588328" y="2269671"/>
            <a:ext cx="1382485" cy="3396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b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b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5A560-986B-44A3-9A71-C1F551C75606}"/>
              </a:ext>
            </a:extLst>
          </p:cNvPr>
          <p:cNvSpPr/>
          <p:nvPr/>
        </p:nvSpPr>
        <p:spPr>
          <a:xfrm>
            <a:off x="6803570" y="1730826"/>
            <a:ext cx="1654627" cy="15729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API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3A766-BEBC-4710-B22D-02D94C007B97}"/>
              </a:ext>
            </a:extLst>
          </p:cNvPr>
          <p:cNvSpPr/>
          <p:nvPr/>
        </p:nvSpPr>
        <p:spPr>
          <a:xfrm>
            <a:off x="5393875" y="4403269"/>
            <a:ext cx="1654627" cy="15729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API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B3F556-51E5-4ED4-8538-E87D583CD351}"/>
              </a:ext>
            </a:extLst>
          </p:cNvPr>
          <p:cNvSpPr/>
          <p:nvPr/>
        </p:nvSpPr>
        <p:spPr>
          <a:xfrm>
            <a:off x="666750" y="3243941"/>
            <a:ext cx="1382486" cy="1447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Client (Web app)</a:t>
            </a:r>
          </a:p>
        </p:txBody>
      </p:sp>
    </p:spTree>
    <p:extLst>
      <p:ext uri="{BB962C8B-B14F-4D97-AF65-F5344CB8AC3E}">
        <p14:creationId xmlns:p14="http://schemas.microsoft.com/office/powerpoint/2010/main" val="64597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280EC-4636-4CAC-8921-8999A92E3922}"/>
              </a:ext>
            </a:extLst>
          </p:cNvPr>
          <p:cNvSpPr/>
          <p:nvPr/>
        </p:nvSpPr>
        <p:spPr>
          <a:xfrm>
            <a:off x="762000" y="370114"/>
            <a:ext cx="10548257" cy="6063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C89BA-3704-45E1-B895-19CF840D61D2}"/>
              </a:ext>
            </a:extLst>
          </p:cNvPr>
          <p:cNvSpPr txBox="1"/>
          <p:nvPr/>
        </p:nvSpPr>
        <p:spPr>
          <a:xfrm>
            <a:off x="2416629" y="1649576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3A9B6-E9DA-4689-B69E-C24FF0393A95}"/>
              </a:ext>
            </a:extLst>
          </p:cNvPr>
          <p:cNvSpPr txBox="1"/>
          <p:nvPr/>
        </p:nvSpPr>
        <p:spPr>
          <a:xfrm>
            <a:off x="4539343" y="2201456"/>
            <a:ext cx="488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.NET 5 (with Identity &amp; Entity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PostgreSQL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D528E-4E55-485F-BC49-44390D2C773D}"/>
              </a:ext>
            </a:extLst>
          </p:cNvPr>
          <p:cNvSpPr/>
          <p:nvPr/>
        </p:nvSpPr>
        <p:spPr>
          <a:xfrm>
            <a:off x="3777343" y="4049486"/>
            <a:ext cx="7173686" cy="2177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81B5F-B5F1-458F-AF4C-CF00855BDF43}"/>
              </a:ext>
            </a:extLst>
          </p:cNvPr>
          <p:cNvSpPr txBox="1"/>
          <p:nvPr/>
        </p:nvSpPr>
        <p:spPr>
          <a:xfrm>
            <a:off x="4049485" y="4541316"/>
            <a:ext cx="6455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Anuj Yadav</a:t>
            </a:r>
            <a:br>
              <a:rPr lang="en-US" dirty="0"/>
            </a:br>
            <a:r>
              <a:rPr lang="en-US" dirty="0"/>
              <a:t>Contact No: 9123788336</a:t>
            </a:r>
            <a:br>
              <a:rPr lang="en-US" dirty="0"/>
            </a:br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https://www.linkedin.com/in/anuj-yadav-801625100/</a:t>
            </a:r>
            <a:endParaRPr lang="en-US" dirty="0"/>
          </a:p>
          <a:p>
            <a:r>
              <a:rPr lang="en-US" dirty="0"/>
              <a:t>Leetcode: </a:t>
            </a:r>
            <a:r>
              <a:rPr lang="en-US" dirty="0">
                <a:hlinkClick r:id="rId3"/>
              </a:rPr>
              <a:t>https://leetcode.com/yadavanuj109/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yadav</dc:creator>
  <cp:lastModifiedBy>anuj yadav</cp:lastModifiedBy>
  <cp:revision>10</cp:revision>
  <dcterms:created xsi:type="dcterms:W3CDTF">2022-04-26T07:42:58Z</dcterms:created>
  <dcterms:modified xsi:type="dcterms:W3CDTF">2022-04-28T02:35:12Z</dcterms:modified>
</cp:coreProperties>
</file>