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2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E3A245-8283-4BC8-923C-4092E804F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46CA57-F8EF-4250-BB47-9133424AA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1A70F3-B980-4636-BA43-E17AF78DB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6ECA8-9150-4129-B98A-89C8353B61D9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622548-68D8-4212-84FB-A517A3981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07F979-FB83-411B-ADFE-EC60B0230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5517B-BCD1-4985-AD2E-EAF84246E7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968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C3546-CABC-4276-9CAE-762EFB25E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0A2254-CD49-403C-BB0B-16AA2B1E8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A660AC-94B7-4923-8233-0450B084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6ECA8-9150-4129-B98A-89C8353B61D9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92E801-F43F-46E4-AC69-4DF5D06CB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374A3A-530C-4230-95DB-5E721E397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5517B-BCD1-4985-AD2E-EAF84246E7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51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30FB48-D079-42A1-8C1C-09A1760F72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7B31B4-00F9-4997-A052-19E4EA8F8D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6E2CB8-7291-40ED-A873-7C14FCB74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6ECA8-9150-4129-B98A-89C8353B61D9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65E7AB-DDBD-454B-9526-1C348A37A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D002EB-781A-4093-A25F-E19DD8D73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5517B-BCD1-4985-AD2E-EAF84246E7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25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BA2C61-E4A5-4F4D-A5F6-16EBC3815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98DCF9-4A3E-481F-894C-7DB71BE86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BBE97D-BCD3-41C0-9441-10927AE6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6ECA8-9150-4129-B98A-89C8353B61D9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6BD746-5EA9-4F77-8E78-CA58D4A7E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F89E06-3242-40EC-A057-2AE20CC56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5517B-BCD1-4985-AD2E-EAF84246E7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506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9D1D3-3A8F-49CD-B3D1-2600B60C2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43E92F-1BED-4273-AB5E-6CDD7B74F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619F4F-F8D8-46CC-988F-929390697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6ECA8-9150-4129-B98A-89C8353B61D9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BD20D6-4B34-4B44-8E4E-3512A251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4E5758-6187-4CE1-A35B-B75F8BE01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5517B-BCD1-4985-AD2E-EAF84246E7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53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4BFDC-1A34-41F5-997E-3DF76A0A4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614177-DAE1-49A9-8083-69262D1B8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181037-C4A3-42F1-9F29-45DA7C4C4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A01234-5099-44CF-BA99-C9C547B5E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6ECA8-9150-4129-B98A-89C8353B61D9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08D43E-E2CB-4C5F-93F1-EFBD916A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25C446-A902-4BFE-9575-26B5F7810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5517B-BCD1-4985-AD2E-EAF84246E7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924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4DF883-E5D8-4A66-B3A7-D89C899A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8C594B-4546-4521-84FB-66F5ADE60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3A6217-8170-40CB-A3DF-B9C399E8B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18C139-35E6-404D-93D0-AB800CF12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ED123F-0BE7-458A-B7EC-B093B7A976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E03DB7C-D0E6-47F4-A502-A739D7CF5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6ECA8-9150-4129-B98A-89C8353B61D9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5A2C34-E2DD-461C-9DB8-A8F1702A3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340C1CA-4EFA-409E-8DCD-127375C7A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5517B-BCD1-4985-AD2E-EAF84246E7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451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F2E8B8-226A-4EA2-8479-803FDE1C5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DA2881-D814-4827-818A-B689C4851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6ECA8-9150-4129-B98A-89C8353B61D9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7E7889-1788-49AB-9940-10809B338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0C0496-742F-453B-8F47-22BA22687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5517B-BCD1-4985-AD2E-EAF84246E7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405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CA8572-4F53-4C54-84F3-E947D95BE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6ECA8-9150-4129-B98A-89C8353B61D9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170659-3FCA-4B37-BCB6-BAC62DAB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E82417-4BC9-4A6F-B587-E1D7CF07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5517B-BCD1-4985-AD2E-EAF84246E7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07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BA653-0FD6-484E-87DB-969A6C27D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CA696A-AD1D-43FF-9965-B118BDB5C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545D0C-B118-4F66-9D64-4D53273F5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CE7C64-195B-44E5-B9B1-6DE17715E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6ECA8-9150-4129-B98A-89C8353B61D9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E39F00-7FDF-4D9D-9AB5-C42F02CBF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95B636-D3F9-4B9A-87DD-AD279A5F3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5517B-BCD1-4985-AD2E-EAF84246E7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5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8C13DC-0B7C-4CC5-A680-44C81F9D2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C7051EA-3E28-43F7-A2DD-947CFF3702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924F27-727A-4CE1-817B-31A94B458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1DB82F-F0B8-406F-9CE5-85094B548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6ECA8-9150-4129-B98A-89C8353B61D9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8BFCF4-26EE-434B-864C-E8AEA94CA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C97490-8E2E-414C-9F53-A2EAD29FF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5517B-BCD1-4985-AD2E-EAF84246E7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527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E1B2DDD-CBBD-4D15-8C1D-573BB7F3F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40ABAC-7B7C-4FF8-9C14-E1F5A2F5B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276218-BEA8-40C7-8F3C-31B723627E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6ECA8-9150-4129-B98A-89C8353B61D9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62F601-9FA3-4B79-AA7D-3B3E3E1DBB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4B771B-A361-4281-A4BF-77201B7C2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5517B-BCD1-4985-AD2E-EAF84246E7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34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6F489A6-56A8-4275-ABA6-8EC244676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算例生成器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84E217-E9E2-480B-A4E9-FEBA1870F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25708" cy="2090920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位置</a:t>
            </a:r>
            <a:endParaRPr lang="en-US" altLang="zh-CN" dirty="0"/>
          </a:p>
          <a:p>
            <a:pPr lvl="1"/>
            <a:r>
              <a:rPr lang="zh-CN" altLang="en-US" dirty="0"/>
              <a:t>中心点（</a:t>
            </a:r>
            <a:r>
              <a:rPr lang="en-US" altLang="zh-CN" dirty="0"/>
              <a:t>50,50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Corner </a:t>
            </a:r>
            <a:r>
              <a:rPr lang="zh-CN" altLang="en-US" dirty="0"/>
              <a:t>（</a:t>
            </a:r>
            <a:r>
              <a:rPr lang="en-US" altLang="zh-CN" dirty="0"/>
              <a:t>0,0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随机</a:t>
            </a:r>
            <a:endParaRPr lang="en-US" altLang="zh-CN" dirty="0"/>
          </a:p>
          <a:p>
            <a:pPr lvl="1"/>
            <a:r>
              <a:rPr lang="en-US" altLang="zh-CN" dirty="0"/>
              <a:t>Cluster</a:t>
            </a:r>
          </a:p>
          <a:p>
            <a:pPr lvl="1"/>
            <a:br>
              <a:rPr lang="en-US" altLang="zh-CN" dirty="0"/>
            </a:br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6B89CAF-FC90-41A3-81EC-5828E84E515C}"/>
              </a:ext>
            </a:extLst>
          </p:cNvPr>
          <p:cNvSpPr/>
          <p:nvPr/>
        </p:nvSpPr>
        <p:spPr>
          <a:xfrm>
            <a:off x="5904489" y="169068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能力</a:t>
            </a:r>
            <a:endParaRPr lang="en-US" altLang="zh-CN" dirty="0"/>
          </a:p>
          <a:p>
            <a:pPr lvl="1"/>
            <a:r>
              <a:rPr lang="en-US" altLang="zh-CN" i="1" dirty="0"/>
              <a:t>Unitary </a:t>
            </a:r>
          </a:p>
          <a:p>
            <a:pPr lvl="1"/>
            <a:r>
              <a:rPr lang="en-US" altLang="zh-CN" i="1" dirty="0"/>
              <a:t>Small values, large CV</a:t>
            </a:r>
          </a:p>
          <a:p>
            <a:pPr lvl="1"/>
            <a:r>
              <a:rPr lang="fr-FR" altLang="zh-CN" i="1" dirty="0"/>
              <a:t>Large values, large CV </a:t>
            </a:r>
            <a:r>
              <a:rPr lang="fr-FR" altLang="zh-CN" dirty="0"/>
              <a:t>(1–100) </a:t>
            </a:r>
            <a:br>
              <a:rPr lang="fr-FR" altLang="zh-CN" dirty="0"/>
            </a:br>
            <a:r>
              <a:rPr lang="en-US" altLang="zh-CN" i="1" dirty="0"/>
              <a:t>Large values, small CV </a:t>
            </a:r>
            <a:r>
              <a:rPr lang="en-US" altLang="zh-CN" dirty="0"/>
              <a:t>(50–100) </a:t>
            </a:r>
            <a:br>
              <a:rPr lang="en-US" altLang="zh-CN" dirty="0"/>
            </a:br>
            <a:r>
              <a:rPr lang="en-US" altLang="zh-CN" i="1" dirty="0"/>
              <a:t>Depending on quadrant (Q) </a:t>
            </a:r>
            <a:br>
              <a:rPr lang="en-US" altLang="zh-CN" dirty="0"/>
            </a:br>
            <a:r>
              <a:rPr lang="en-US" altLang="zh-CN" i="1" dirty="0"/>
              <a:t>Many small values, few large values (SL)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8" name="内容占位符 5">
            <a:extLst>
              <a:ext uri="{FF2B5EF4-FFF2-40B4-BE49-F238E27FC236}">
                <a16:creationId xmlns:a16="http://schemas.microsoft.com/office/drawing/2014/main" id="{E2807840-E28D-4B97-97CC-B02EB72AD8C4}"/>
              </a:ext>
            </a:extLst>
          </p:cNvPr>
          <p:cNvSpPr txBox="1">
            <a:spLocks/>
          </p:cNvSpPr>
          <p:nvPr/>
        </p:nvSpPr>
        <p:spPr>
          <a:xfrm>
            <a:off x="933956" y="3916545"/>
            <a:ext cx="3725708" cy="2090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数量</a:t>
            </a:r>
            <a:endParaRPr lang="en-US" altLang="zh-CN" dirty="0"/>
          </a:p>
          <a:p>
            <a:pPr lvl="1"/>
            <a:r>
              <a:rPr lang="zh-CN" altLang="en-US" dirty="0"/>
              <a:t>线性</a:t>
            </a:r>
            <a:endParaRPr lang="en-US" altLang="zh-CN" dirty="0"/>
          </a:p>
          <a:p>
            <a:pPr lvl="1"/>
            <a:r>
              <a:rPr lang="zh-CN" altLang="en-US" dirty="0"/>
              <a:t>指数</a:t>
            </a:r>
            <a:br>
              <a:rPr lang="en-US" altLang="zh-CN" dirty="0"/>
            </a:b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7433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E239A-63D9-40FA-9E58-8656876A8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</a:t>
            </a:r>
            <a:r>
              <a:rPr lang="zh-CN" altLang="en-US" dirty="0"/>
              <a:t>的策略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04641E-FC1D-4565-B115-32E5E3982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mutShuffleIndexes</a:t>
            </a:r>
            <a:r>
              <a:rPr lang="en-US" altLang="zh-CN" dirty="0"/>
              <a:t> (</a:t>
            </a:r>
            <a:r>
              <a:rPr lang="zh-CN" altLang="en-US" dirty="0"/>
              <a:t>变异）</a:t>
            </a:r>
            <a:endParaRPr lang="en-US" altLang="zh-CN" dirty="0"/>
          </a:p>
          <a:p>
            <a:r>
              <a:rPr lang="en-US" altLang="zh-CN" dirty="0" err="1"/>
              <a:t>cxPartialyMatched</a:t>
            </a:r>
            <a:r>
              <a:rPr lang="en-US" altLang="zh-CN" dirty="0"/>
              <a:t> </a:t>
            </a:r>
            <a:r>
              <a:rPr lang="zh-CN" altLang="en-US" dirty="0"/>
              <a:t>（交叉）</a:t>
            </a:r>
            <a:endParaRPr lang="en-US" altLang="zh-CN" dirty="0"/>
          </a:p>
          <a:p>
            <a:r>
              <a:rPr lang="en-US" altLang="zh-CN" dirty="0"/>
              <a:t>Automatic Epsilon Lexicase</a:t>
            </a:r>
            <a:r>
              <a:rPr lang="zh-CN" altLang="en-US" dirty="0"/>
              <a:t>（选择）</a:t>
            </a:r>
            <a:endParaRPr lang="en-US" altLang="zh-CN" dirty="0"/>
          </a:p>
          <a:p>
            <a:r>
              <a:rPr lang="zh-CN" altLang="en-US" dirty="0"/>
              <a:t>初始化 </a:t>
            </a:r>
            <a:r>
              <a:rPr lang="en-US" altLang="zh-CN" dirty="0" err="1"/>
              <a:t>random.sample</a:t>
            </a:r>
            <a:endParaRPr lang="en-US" altLang="zh-CN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331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05A7E2-49B1-49BC-AE3C-8E0D3692E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NFE </a:t>
            </a:r>
            <a:r>
              <a:rPr lang="zh-CN" altLang="en-US" dirty="0"/>
              <a:t>大体一致的情况下 （只进行的了一次）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F013174F-9913-400D-AACF-CA5205D873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5170937"/>
              </p:ext>
            </p:extLst>
          </p:nvPr>
        </p:nvGraphicFramePr>
        <p:xfrm>
          <a:off x="838200" y="1825625"/>
          <a:ext cx="10515600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43897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1207770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357688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916960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09541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算例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GA_NB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GA_RC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Rand_NB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Rand_RC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017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robNum</a:t>
                      </a:r>
                      <a:r>
                        <a:rPr lang="en-US" altLang="zh-CN" dirty="0"/>
                        <a:t> =11</a:t>
                      </a:r>
                    </a:p>
                    <a:p>
                      <a:r>
                        <a:rPr lang="en-US" altLang="zh-CN" dirty="0" err="1"/>
                        <a:t>taskNum</a:t>
                      </a:r>
                      <a:r>
                        <a:rPr lang="en-US" altLang="zh-CN" dirty="0"/>
                        <a:t> = 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1335.285441633603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1335.285441633603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1561.9190674776555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1561.9190674776555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371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robNum</a:t>
                      </a:r>
                      <a:r>
                        <a:rPr lang="en-US" altLang="zh-CN" dirty="0"/>
                        <a:t> =14</a:t>
                      </a:r>
                    </a:p>
                    <a:p>
                      <a:r>
                        <a:rPr lang="en-US" altLang="zh-CN" dirty="0" err="1"/>
                        <a:t>taskNum</a:t>
                      </a:r>
                      <a:r>
                        <a:rPr lang="en-US" altLang="zh-CN" dirty="0"/>
                        <a:t> = 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2566.713441017232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2555.357987426031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3202.8726329576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3202.8726329576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72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robNum</a:t>
                      </a:r>
                      <a:r>
                        <a:rPr lang="en-US" altLang="zh-CN" dirty="0"/>
                        <a:t> = 20</a:t>
                      </a:r>
                    </a:p>
                    <a:p>
                      <a:r>
                        <a:rPr lang="en-US" altLang="zh-CN" dirty="0" err="1"/>
                        <a:t>taskNum</a:t>
                      </a:r>
                      <a:r>
                        <a:rPr lang="en-US" altLang="zh-CN" dirty="0"/>
                        <a:t> = 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48.3724868832234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44.13362676948046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81.38571033657094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53.341074084944324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758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robNum</a:t>
                      </a:r>
                      <a:r>
                        <a:rPr lang="en-US" altLang="zh-CN" dirty="0"/>
                        <a:t> =11</a:t>
                      </a:r>
                    </a:p>
                    <a:p>
                      <a:r>
                        <a:rPr lang="en-US" altLang="zh-CN" dirty="0" err="1"/>
                        <a:t>taskNum</a:t>
                      </a:r>
                      <a:r>
                        <a:rPr lang="en-US" altLang="zh-CN" dirty="0"/>
                        <a:t> = 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665.8718406761917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660.7557407039037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797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robNum</a:t>
                      </a:r>
                      <a:r>
                        <a:rPr lang="en-US" altLang="zh-CN" dirty="0"/>
                        <a:t> =14</a:t>
                      </a:r>
                    </a:p>
                    <a:p>
                      <a:r>
                        <a:rPr lang="en-US" altLang="zh-CN" dirty="0" err="1"/>
                        <a:t>taskNum</a:t>
                      </a:r>
                      <a:r>
                        <a:rPr lang="en-US" altLang="zh-CN" dirty="0"/>
                        <a:t> = 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1001.9128690592152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2214.334524084735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359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robNum</a:t>
                      </a:r>
                      <a:r>
                        <a:rPr lang="en-US" altLang="zh-CN" dirty="0"/>
                        <a:t> = 20</a:t>
                      </a:r>
                    </a:p>
                    <a:p>
                      <a:r>
                        <a:rPr lang="en-US" altLang="zh-CN" dirty="0" err="1"/>
                        <a:t>taskNum</a:t>
                      </a:r>
                      <a:r>
                        <a:rPr lang="en-US" altLang="zh-CN" dirty="0"/>
                        <a:t> = 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1008.152707147001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4453.133298501941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18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7725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29602-529C-4B61-BCA6-0C40FF29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E05DC2-3554-430E-A685-98FD2F22E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089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135</Words>
  <Application>Microsoft Office PowerPoint</Application>
  <PresentationFormat>宽屏</PresentationFormat>
  <Paragraphs>55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黑体</vt:lpstr>
      <vt:lpstr>Arial</vt:lpstr>
      <vt:lpstr>Office 主题​​</vt:lpstr>
      <vt:lpstr>算例生成器</vt:lpstr>
      <vt:lpstr>GA的策略</vt:lpstr>
      <vt:lpstr>NFE 大体一致的情况下 （只进行的了一次）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算例生成器</dc:title>
  <dc:creator>高 冠强</dc:creator>
  <cp:lastModifiedBy>高 冠强</cp:lastModifiedBy>
  <cp:revision>7</cp:revision>
  <dcterms:created xsi:type="dcterms:W3CDTF">2019-07-08T08:24:25Z</dcterms:created>
  <dcterms:modified xsi:type="dcterms:W3CDTF">2019-07-08T10:25:06Z</dcterms:modified>
</cp:coreProperties>
</file>