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6" r:id="rId4"/>
    <p:sldId id="260" r:id="rId5"/>
    <p:sldId id="261" r:id="rId6"/>
    <p:sldId id="264" r:id="rId7"/>
    <p:sldId id="262" r:id="rId8"/>
    <p:sldId id="265" r:id="rId9"/>
    <p:sldId id="263" r:id="rId10"/>
  </p:sldIdLst>
  <p:sldSz cx="9144000" cy="6858000" type="screen4x3"/>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F4F4"/>
    <a:srgbClr val="006666"/>
    <a:srgbClr val="FF00FF"/>
    <a:srgbClr val="FF0000"/>
    <a:srgbClr val="0000FF"/>
    <a:srgbClr val="FEC1C8"/>
    <a:srgbClr val="FFBDBD"/>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5" autoAdjust="0"/>
    <p:restoredTop sz="75627" autoAdjust="0"/>
  </p:normalViewPr>
  <p:slideViewPr>
    <p:cSldViewPr>
      <p:cViewPr varScale="1">
        <p:scale>
          <a:sx n="66" d="100"/>
          <a:sy n="66" d="100"/>
        </p:scale>
        <p:origin x="1733" y="53"/>
      </p:cViewPr>
      <p:guideLst>
        <p:guide orient="horz" pos="229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1DCD8-4F1C-42FF-919D-546FB7CC721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73EEA0BD-925E-4D47-A80B-E306ABC204E6}">
      <dgm:prSet phldrT="[文本]" custT="1"/>
      <dgm:spPr/>
      <dgm:t>
        <a:bodyPr/>
        <a:lstStyle/>
        <a:p>
          <a:r>
            <a:rPr lang="en-US" altLang="zh-CN" sz="1600" dirty="0" smtClean="0"/>
            <a:t>Cooperative</a:t>
          </a:r>
          <a:endParaRPr lang="zh-CN" altLang="en-US" sz="1600" dirty="0"/>
        </a:p>
      </dgm:t>
    </dgm:pt>
    <dgm:pt modelId="{E9269448-C0C0-493C-AAD6-3D83EA9A5851}" type="parTrans" cxnId="{26352116-05BC-4EB5-AD9D-D9FD90074D0E}">
      <dgm:prSet/>
      <dgm:spPr/>
      <dgm:t>
        <a:bodyPr/>
        <a:lstStyle/>
        <a:p>
          <a:endParaRPr lang="zh-CN" altLang="en-US"/>
        </a:p>
      </dgm:t>
    </dgm:pt>
    <dgm:pt modelId="{61D39A4D-8EEF-4A43-B6FA-D506E229CFA9}" type="sibTrans" cxnId="{26352116-05BC-4EB5-AD9D-D9FD90074D0E}">
      <dgm:prSet/>
      <dgm:spPr/>
      <dgm:t>
        <a:bodyPr/>
        <a:lstStyle/>
        <a:p>
          <a:endParaRPr lang="zh-CN" altLang="en-US"/>
        </a:p>
      </dgm:t>
    </dgm:pt>
    <dgm:pt modelId="{0469C73C-78D2-4A2B-9571-A1EC2C4FDFFC}">
      <dgm:prSet phldrT="[文本]" custT="1"/>
      <dgm:spPr/>
      <dgm:t>
        <a:bodyPr/>
        <a:lstStyle/>
        <a:p>
          <a:r>
            <a:rPr lang="en-US" altLang="zh-CN" sz="1600" dirty="0" smtClean="0"/>
            <a:t>Aware</a:t>
          </a:r>
          <a:endParaRPr lang="zh-CN" altLang="en-US" sz="1600" dirty="0"/>
        </a:p>
      </dgm:t>
    </dgm:pt>
    <dgm:pt modelId="{99A9F668-C3CC-4581-ABAF-E5F538F2DB8D}" type="parTrans" cxnId="{09A5C94E-79D3-4E48-9E11-1621161FBC90}">
      <dgm:prSet/>
      <dgm:spPr/>
      <dgm:t>
        <a:bodyPr/>
        <a:lstStyle/>
        <a:p>
          <a:endParaRPr lang="zh-CN" altLang="en-US"/>
        </a:p>
      </dgm:t>
    </dgm:pt>
    <dgm:pt modelId="{832A52C1-4648-4516-93E8-8FC76B1D0D3E}" type="sibTrans" cxnId="{09A5C94E-79D3-4E48-9E11-1621161FBC90}">
      <dgm:prSet/>
      <dgm:spPr/>
      <dgm:t>
        <a:bodyPr/>
        <a:lstStyle/>
        <a:p>
          <a:endParaRPr lang="zh-CN" altLang="en-US"/>
        </a:p>
      </dgm:t>
    </dgm:pt>
    <dgm:pt modelId="{43A96BFE-D54F-48EC-A507-8DC5789602D0}">
      <dgm:prSet phldrT="[文本]" custT="1"/>
      <dgm:spPr/>
      <dgm:t>
        <a:bodyPr/>
        <a:lstStyle/>
        <a:p>
          <a:r>
            <a:rPr lang="en-US" altLang="zh-CN" sz="1600" dirty="0" smtClean="0"/>
            <a:t>Strongly coordination</a:t>
          </a:r>
          <a:endParaRPr lang="zh-CN" altLang="en-US" sz="1600" dirty="0"/>
        </a:p>
      </dgm:t>
    </dgm:pt>
    <dgm:pt modelId="{7BCD6F51-DB5C-423F-9573-86C89267B832}" type="parTrans" cxnId="{D9DF874C-9372-4577-B9D4-EC0FDD9C6901}">
      <dgm:prSet/>
      <dgm:spPr/>
      <dgm:t>
        <a:bodyPr/>
        <a:lstStyle/>
        <a:p>
          <a:endParaRPr lang="zh-CN" altLang="en-US"/>
        </a:p>
      </dgm:t>
    </dgm:pt>
    <dgm:pt modelId="{466A08EF-FBEE-4E90-A168-3C590A7DEF9A}" type="sibTrans" cxnId="{D9DF874C-9372-4577-B9D4-EC0FDD9C6901}">
      <dgm:prSet/>
      <dgm:spPr/>
      <dgm:t>
        <a:bodyPr/>
        <a:lstStyle/>
        <a:p>
          <a:endParaRPr lang="zh-CN" altLang="en-US"/>
        </a:p>
      </dgm:t>
    </dgm:pt>
    <dgm:pt modelId="{E97B6A8F-28C5-4A36-BD88-8C677090BBF9}">
      <dgm:prSet phldrT="[文本]" custT="1"/>
      <dgm:spPr/>
      <dgm:t>
        <a:bodyPr/>
        <a:lstStyle/>
        <a:p>
          <a:r>
            <a:rPr lang="en-US" altLang="zh-CN" sz="1600" dirty="0" smtClean="0"/>
            <a:t>Weakly Coordination</a:t>
          </a:r>
          <a:endParaRPr lang="zh-CN" altLang="en-US" sz="1600" dirty="0"/>
        </a:p>
      </dgm:t>
    </dgm:pt>
    <dgm:pt modelId="{CCEB5530-73A3-410D-9BE9-72759CDFCB03}" type="parTrans" cxnId="{4EBC037D-9209-459D-A7F0-8AA41207EB0A}">
      <dgm:prSet/>
      <dgm:spPr/>
      <dgm:t>
        <a:bodyPr/>
        <a:lstStyle/>
        <a:p>
          <a:endParaRPr lang="zh-CN" altLang="en-US"/>
        </a:p>
      </dgm:t>
    </dgm:pt>
    <dgm:pt modelId="{675AB2A0-10CC-49EA-995B-DFEDD4D38D92}" type="sibTrans" cxnId="{4EBC037D-9209-459D-A7F0-8AA41207EB0A}">
      <dgm:prSet/>
      <dgm:spPr/>
      <dgm:t>
        <a:bodyPr/>
        <a:lstStyle/>
        <a:p>
          <a:endParaRPr lang="zh-CN" altLang="en-US"/>
        </a:p>
      </dgm:t>
    </dgm:pt>
    <dgm:pt modelId="{A1BF5A4F-C367-47ED-A918-AE95278549F0}">
      <dgm:prSet phldrT="[文本]" custT="1"/>
      <dgm:spPr/>
      <dgm:t>
        <a:bodyPr/>
        <a:lstStyle/>
        <a:p>
          <a:r>
            <a:rPr lang="en-US" altLang="zh-CN" sz="1600" dirty="0" smtClean="0"/>
            <a:t>Unware</a:t>
          </a:r>
          <a:endParaRPr lang="zh-CN" altLang="en-US" sz="1600" dirty="0"/>
        </a:p>
      </dgm:t>
    </dgm:pt>
    <dgm:pt modelId="{5F53E2B0-21C8-482F-A03A-8E7BA87662BA}" type="parTrans" cxnId="{8C51AFCF-5DBE-4A71-AA2E-A38B6851C1D2}">
      <dgm:prSet/>
      <dgm:spPr/>
      <dgm:t>
        <a:bodyPr/>
        <a:lstStyle/>
        <a:p>
          <a:endParaRPr lang="zh-CN" altLang="en-US"/>
        </a:p>
      </dgm:t>
    </dgm:pt>
    <dgm:pt modelId="{92EC8D40-A2A6-4395-A4E6-3075F3CB878D}" type="sibTrans" cxnId="{8C51AFCF-5DBE-4A71-AA2E-A38B6851C1D2}">
      <dgm:prSet/>
      <dgm:spPr/>
      <dgm:t>
        <a:bodyPr/>
        <a:lstStyle/>
        <a:p>
          <a:endParaRPr lang="zh-CN" altLang="en-US"/>
        </a:p>
      </dgm:t>
    </dgm:pt>
    <dgm:pt modelId="{98F9420B-7F8C-4CCB-9B74-24CC71F6C0E1}">
      <dgm:prSet phldrT="[文本]"/>
      <dgm:spPr/>
      <dgm:t>
        <a:bodyPr/>
        <a:lstStyle/>
        <a:p>
          <a:r>
            <a:rPr lang="en-US" altLang="zh-CN" dirty="0" smtClean="0"/>
            <a:t>Cooperation</a:t>
          </a:r>
          <a:endParaRPr lang="zh-CN" altLang="en-US" dirty="0"/>
        </a:p>
      </dgm:t>
    </dgm:pt>
    <dgm:pt modelId="{CC5CB645-0455-44A3-9C53-044D6743D3F8}" type="parTrans" cxnId="{07A5EFFC-CC65-4483-8643-D58C53FE7993}">
      <dgm:prSet/>
      <dgm:spPr/>
      <dgm:t>
        <a:bodyPr/>
        <a:lstStyle/>
        <a:p>
          <a:endParaRPr lang="zh-CN" altLang="en-US"/>
        </a:p>
      </dgm:t>
    </dgm:pt>
    <dgm:pt modelId="{B4A7A3DE-068B-4806-B4AD-C6EFACCD5593}" type="sibTrans" cxnId="{07A5EFFC-CC65-4483-8643-D58C53FE7993}">
      <dgm:prSet/>
      <dgm:spPr/>
      <dgm:t>
        <a:bodyPr/>
        <a:lstStyle/>
        <a:p>
          <a:endParaRPr lang="zh-CN" altLang="en-US"/>
        </a:p>
      </dgm:t>
    </dgm:pt>
    <dgm:pt modelId="{F068C04F-93B1-4FE6-B47E-AA57DDA66329}">
      <dgm:prSet phldrT="[文本]"/>
      <dgm:spPr/>
      <dgm:t>
        <a:bodyPr/>
        <a:lstStyle/>
        <a:p>
          <a:r>
            <a:rPr lang="en-US" altLang="zh-CN" dirty="0" smtClean="0"/>
            <a:t>Knowledge</a:t>
          </a:r>
          <a:endParaRPr lang="zh-CN" altLang="en-US" dirty="0"/>
        </a:p>
      </dgm:t>
    </dgm:pt>
    <dgm:pt modelId="{58F9EB6D-DE23-44DF-BB94-E2000772C176}" type="parTrans" cxnId="{E809F6AB-3404-4D67-8E87-BCD6E7E54F01}">
      <dgm:prSet/>
      <dgm:spPr/>
      <dgm:t>
        <a:bodyPr/>
        <a:lstStyle/>
        <a:p>
          <a:endParaRPr lang="zh-CN" altLang="en-US"/>
        </a:p>
      </dgm:t>
    </dgm:pt>
    <dgm:pt modelId="{FFAB71FA-16AB-4CBD-8130-403E7A6508FE}" type="sibTrans" cxnId="{E809F6AB-3404-4D67-8E87-BCD6E7E54F01}">
      <dgm:prSet/>
      <dgm:spPr/>
      <dgm:t>
        <a:bodyPr/>
        <a:lstStyle/>
        <a:p>
          <a:endParaRPr lang="zh-CN" altLang="en-US"/>
        </a:p>
      </dgm:t>
    </dgm:pt>
    <dgm:pt modelId="{5A899EED-5D41-4D7E-8A26-AD6F8F3AD97C}">
      <dgm:prSet phldrT="[文本]"/>
      <dgm:spPr/>
      <dgm:t>
        <a:bodyPr/>
        <a:lstStyle/>
        <a:p>
          <a:r>
            <a:rPr lang="en-US" altLang="zh-CN" dirty="0" smtClean="0"/>
            <a:t>Coordination</a:t>
          </a:r>
          <a:endParaRPr lang="zh-CN" altLang="en-US" dirty="0"/>
        </a:p>
      </dgm:t>
    </dgm:pt>
    <dgm:pt modelId="{5728854B-37AE-4120-B83C-B86EE6252E97}" type="parTrans" cxnId="{93755595-190A-457D-8D27-1738C1889EA0}">
      <dgm:prSet/>
      <dgm:spPr/>
      <dgm:t>
        <a:bodyPr/>
        <a:lstStyle/>
        <a:p>
          <a:endParaRPr lang="zh-CN" altLang="en-US"/>
        </a:p>
      </dgm:t>
    </dgm:pt>
    <dgm:pt modelId="{EB7C55A6-9DCE-419E-B505-064A968FAAB8}" type="sibTrans" cxnId="{93755595-190A-457D-8D27-1738C1889EA0}">
      <dgm:prSet/>
      <dgm:spPr/>
      <dgm:t>
        <a:bodyPr/>
        <a:lstStyle/>
        <a:p>
          <a:endParaRPr lang="zh-CN" altLang="en-US"/>
        </a:p>
      </dgm:t>
    </dgm:pt>
    <dgm:pt modelId="{79DEAB46-0525-45A5-B1D8-6EE9F0B7705F}">
      <dgm:prSet phldrT="[文本]"/>
      <dgm:spPr/>
      <dgm:t>
        <a:bodyPr/>
        <a:lstStyle/>
        <a:p>
          <a:r>
            <a:rPr lang="en-US" altLang="zh-CN" dirty="0" smtClean="0"/>
            <a:t>Organization</a:t>
          </a:r>
          <a:endParaRPr lang="zh-CN" altLang="en-US" dirty="0"/>
        </a:p>
      </dgm:t>
    </dgm:pt>
    <dgm:pt modelId="{F09594DB-9418-4A09-A14E-02614077A8BC}" type="parTrans" cxnId="{41E79DB5-1A8D-4B0A-9A0E-240696A6856F}">
      <dgm:prSet/>
      <dgm:spPr/>
      <dgm:t>
        <a:bodyPr/>
        <a:lstStyle/>
        <a:p>
          <a:endParaRPr lang="zh-CN" altLang="en-US"/>
        </a:p>
      </dgm:t>
    </dgm:pt>
    <dgm:pt modelId="{D57AF6C7-6524-465B-BD55-736F84A6C382}" type="sibTrans" cxnId="{41E79DB5-1A8D-4B0A-9A0E-240696A6856F}">
      <dgm:prSet/>
      <dgm:spPr/>
      <dgm:t>
        <a:bodyPr/>
        <a:lstStyle/>
        <a:p>
          <a:endParaRPr lang="zh-CN" altLang="en-US"/>
        </a:p>
      </dgm:t>
    </dgm:pt>
    <dgm:pt modelId="{7171C55D-A7B1-4776-911B-369EE65AD543}">
      <dgm:prSet phldrT="[文本]" custT="1"/>
      <dgm:spPr/>
      <dgm:t>
        <a:bodyPr/>
        <a:lstStyle/>
        <a:p>
          <a:r>
            <a:rPr lang="en-US" altLang="zh-CN" sz="1600" dirty="0" smtClean="0"/>
            <a:t>Not Coordination</a:t>
          </a:r>
          <a:endParaRPr lang="zh-CN" altLang="en-US" sz="1600" dirty="0"/>
        </a:p>
      </dgm:t>
    </dgm:pt>
    <dgm:pt modelId="{A52E19B3-5008-46B5-BC11-6169D63B2F65}" type="parTrans" cxnId="{E1F0B126-2BB8-4E87-90F0-C6E2705ECE0D}">
      <dgm:prSet/>
      <dgm:spPr/>
      <dgm:t>
        <a:bodyPr/>
        <a:lstStyle/>
        <a:p>
          <a:endParaRPr lang="zh-CN" altLang="en-US"/>
        </a:p>
      </dgm:t>
    </dgm:pt>
    <dgm:pt modelId="{F2FAB4C3-3FF9-4ADB-9427-4651A165F094}" type="sibTrans" cxnId="{E1F0B126-2BB8-4E87-90F0-C6E2705ECE0D}">
      <dgm:prSet/>
      <dgm:spPr/>
      <dgm:t>
        <a:bodyPr/>
        <a:lstStyle/>
        <a:p>
          <a:endParaRPr lang="zh-CN" altLang="en-US"/>
        </a:p>
      </dgm:t>
    </dgm:pt>
    <dgm:pt modelId="{E1BF6E9B-88B7-458C-855F-FAA0A36A8EF7}">
      <dgm:prSet custT="1"/>
      <dgm:spPr/>
      <dgm:t>
        <a:bodyPr/>
        <a:lstStyle/>
        <a:p>
          <a:r>
            <a:rPr lang="en-US" altLang="zh-CN" sz="1600" dirty="0" smtClean="0"/>
            <a:t>Distributed</a:t>
          </a:r>
          <a:endParaRPr lang="zh-CN" altLang="en-US" sz="1600" dirty="0"/>
        </a:p>
      </dgm:t>
    </dgm:pt>
    <dgm:pt modelId="{31896A5E-4EE2-4C64-9A83-BFF59CEADB5D}" type="parTrans" cxnId="{B0ED9A08-9A2F-4B7F-905F-A81EF82AFAC3}">
      <dgm:prSet/>
      <dgm:spPr/>
      <dgm:t>
        <a:bodyPr/>
        <a:lstStyle/>
        <a:p>
          <a:endParaRPr lang="zh-CN" altLang="en-US"/>
        </a:p>
      </dgm:t>
    </dgm:pt>
    <dgm:pt modelId="{96C1A40D-02A9-4BCF-A4A4-CB7F2B60F6CC}" type="sibTrans" cxnId="{B0ED9A08-9A2F-4B7F-905F-A81EF82AFAC3}">
      <dgm:prSet/>
      <dgm:spPr/>
      <dgm:t>
        <a:bodyPr/>
        <a:lstStyle/>
        <a:p>
          <a:endParaRPr lang="zh-CN" altLang="en-US"/>
        </a:p>
      </dgm:t>
    </dgm:pt>
    <dgm:pt modelId="{0BF0B88B-EEC6-405F-AE5B-9EBA00A21712}">
      <dgm:prSet custT="1"/>
      <dgm:spPr/>
      <dgm:t>
        <a:bodyPr/>
        <a:lstStyle/>
        <a:p>
          <a:r>
            <a:rPr lang="en-US" altLang="zh-CN" sz="1600" dirty="0" smtClean="0"/>
            <a:t>Strongly Centralized</a:t>
          </a:r>
          <a:endParaRPr lang="zh-CN" altLang="en-US" sz="1600" dirty="0"/>
        </a:p>
      </dgm:t>
    </dgm:pt>
    <dgm:pt modelId="{4CDF128B-164E-4D2D-9A4F-8FB9689BB412}" type="parTrans" cxnId="{0B734BE2-AD07-478F-8F74-4EAF3E2F4EF0}">
      <dgm:prSet/>
      <dgm:spPr/>
      <dgm:t>
        <a:bodyPr/>
        <a:lstStyle/>
        <a:p>
          <a:endParaRPr lang="zh-CN" altLang="en-US"/>
        </a:p>
      </dgm:t>
    </dgm:pt>
    <dgm:pt modelId="{D7746C77-7185-4CC4-9823-CCBEFC9F9080}" type="sibTrans" cxnId="{0B734BE2-AD07-478F-8F74-4EAF3E2F4EF0}">
      <dgm:prSet/>
      <dgm:spPr/>
      <dgm:t>
        <a:bodyPr/>
        <a:lstStyle/>
        <a:p>
          <a:endParaRPr lang="zh-CN" altLang="en-US"/>
        </a:p>
      </dgm:t>
    </dgm:pt>
    <dgm:pt modelId="{C3FCA83A-6DEF-43E1-B24B-C7A96C77E40E}">
      <dgm:prSet custT="1"/>
      <dgm:spPr/>
      <dgm:t>
        <a:bodyPr/>
        <a:lstStyle/>
        <a:p>
          <a:r>
            <a:rPr lang="en-US" altLang="zh-CN" sz="1600" dirty="0" smtClean="0"/>
            <a:t>Weakly Centralized</a:t>
          </a:r>
          <a:endParaRPr lang="zh-CN" altLang="en-US" sz="1600" dirty="0"/>
        </a:p>
      </dgm:t>
    </dgm:pt>
    <dgm:pt modelId="{F630AF63-56DF-441E-9A50-5771B373C2F6}" type="parTrans" cxnId="{BFC9C2DF-0489-409A-AAE8-91274153A165}">
      <dgm:prSet/>
      <dgm:spPr/>
      <dgm:t>
        <a:bodyPr/>
        <a:lstStyle/>
        <a:p>
          <a:endParaRPr lang="zh-CN" altLang="en-US"/>
        </a:p>
      </dgm:t>
    </dgm:pt>
    <dgm:pt modelId="{2088B8F7-A06E-4B59-8408-0B535C78B473}" type="sibTrans" cxnId="{BFC9C2DF-0489-409A-AAE8-91274153A165}">
      <dgm:prSet/>
      <dgm:spPr/>
      <dgm:t>
        <a:bodyPr/>
        <a:lstStyle/>
        <a:p>
          <a:endParaRPr lang="zh-CN" altLang="en-US"/>
        </a:p>
      </dgm:t>
    </dgm:pt>
    <dgm:pt modelId="{1B8ADBC1-1866-40E1-A4F6-FE716E381F70}" type="pres">
      <dgm:prSet presAssocID="{5551DCD8-4F1C-42FF-919D-546FB7CC7212}" presName="mainComposite" presStyleCnt="0">
        <dgm:presLayoutVars>
          <dgm:chPref val="1"/>
          <dgm:dir/>
          <dgm:animOne val="branch"/>
          <dgm:animLvl val="lvl"/>
          <dgm:resizeHandles val="exact"/>
        </dgm:presLayoutVars>
      </dgm:prSet>
      <dgm:spPr/>
      <dgm:t>
        <a:bodyPr/>
        <a:lstStyle/>
        <a:p>
          <a:endParaRPr lang="en-US"/>
        </a:p>
      </dgm:t>
    </dgm:pt>
    <dgm:pt modelId="{270750EA-5801-4B33-83E4-4A5FD5DD2A28}" type="pres">
      <dgm:prSet presAssocID="{5551DCD8-4F1C-42FF-919D-546FB7CC7212}" presName="hierFlow" presStyleCnt="0"/>
      <dgm:spPr/>
    </dgm:pt>
    <dgm:pt modelId="{74B4830F-63D1-4440-8108-BEAC73C3974B}" type="pres">
      <dgm:prSet presAssocID="{5551DCD8-4F1C-42FF-919D-546FB7CC7212}" presName="firstBuf" presStyleCnt="0"/>
      <dgm:spPr/>
    </dgm:pt>
    <dgm:pt modelId="{5971893F-1A2E-4F75-99E4-DC5027331966}" type="pres">
      <dgm:prSet presAssocID="{5551DCD8-4F1C-42FF-919D-546FB7CC7212}" presName="hierChild1" presStyleCnt="0">
        <dgm:presLayoutVars>
          <dgm:chPref val="1"/>
          <dgm:animOne val="branch"/>
          <dgm:animLvl val="lvl"/>
        </dgm:presLayoutVars>
      </dgm:prSet>
      <dgm:spPr/>
    </dgm:pt>
    <dgm:pt modelId="{9388DC13-0663-4EBF-8050-C4823B33E3CA}" type="pres">
      <dgm:prSet presAssocID="{73EEA0BD-925E-4D47-A80B-E306ABC204E6}" presName="Name14" presStyleCnt="0"/>
      <dgm:spPr/>
    </dgm:pt>
    <dgm:pt modelId="{B5089D8F-3339-4499-8D80-C6F8147FE55A}" type="pres">
      <dgm:prSet presAssocID="{73EEA0BD-925E-4D47-A80B-E306ABC204E6}" presName="level1Shape" presStyleLbl="node0" presStyleIdx="0" presStyleCnt="1" custScaleX="133660">
        <dgm:presLayoutVars>
          <dgm:chPref val="3"/>
        </dgm:presLayoutVars>
      </dgm:prSet>
      <dgm:spPr/>
      <dgm:t>
        <a:bodyPr/>
        <a:lstStyle/>
        <a:p>
          <a:endParaRPr lang="zh-CN" altLang="en-US"/>
        </a:p>
      </dgm:t>
    </dgm:pt>
    <dgm:pt modelId="{CD6F0B0E-DCAF-4EF7-9BC8-C50E9BDE1133}" type="pres">
      <dgm:prSet presAssocID="{73EEA0BD-925E-4D47-A80B-E306ABC204E6}" presName="hierChild2" presStyleCnt="0"/>
      <dgm:spPr/>
    </dgm:pt>
    <dgm:pt modelId="{B4E8EAAF-3D7F-4745-9F89-07B772A4BD9A}" type="pres">
      <dgm:prSet presAssocID="{99A9F668-C3CC-4581-ABAF-E5F538F2DB8D}" presName="Name19" presStyleLbl="parChTrans1D2" presStyleIdx="0" presStyleCnt="2"/>
      <dgm:spPr/>
      <dgm:t>
        <a:bodyPr/>
        <a:lstStyle/>
        <a:p>
          <a:endParaRPr lang="en-US"/>
        </a:p>
      </dgm:t>
    </dgm:pt>
    <dgm:pt modelId="{AB142C75-3DF5-4095-9FA1-824CD61C7099}" type="pres">
      <dgm:prSet presAssocID="{0469C73C-78D2-4A2B-9571-A1EC2C4FDFFC}" presName="Name21" presStyleCnt="0"/>
      <dgm:spPr/>
    </dgm:pt>
    <dgm:pt modelId="{077715A9-962D-491E-B756-AC7C01E596B0}" type="pres">
      <dgm:prSet presAssocID="{0469C73C-78D2-4A2B-9571-A1EC2C4FDFFC}" presName="level2Shape" presStyleLbl="node2" presStyleIdx="0" presStyleCnt="2"/>
      <dgm:spPr/>
      <dgm:t>
        <a:bodyPr/>
        <a:lstStyle/>
        <a:p>
          <a:endParaRPr lang="en-US"/>
        </a:p>
      </dgm:t>
    </dgm:pt>
    <dgm:pt modelId="{060BEEB8-5E4E-4CFA-BED4-2FD557BAA316}" type="pres">
      <dgm:prSet presAssocID="{0469C73C-78D2-4A2B-9571-A1EC2C4FDFFC}" presName="hierChild3" presStyleCnt="0"/>
      <dgm:spPr/>
    </dgm:pt>
    <dgm:pt modelId="{3C038D47-E22C-404C-A420-DE3FA738D531}" type="pres">
      <dgm:prSet presAssocID="{7BCD6F51-DB5C-423F-9573-86C89267B832}" presName="Name19" presStyleLbl="parChTrans1D3" presStyleIdx="0" presStyleCnt="3"/>
      <dgm:spPr/>
      <dgm:t>
        <a:bodyPr/>
        <a:lstStyle/>
        <a:p>
          <a:endParaRPr lang="en-US"/>
        </a:p>
      </dgm:t>
    </dgm:pt>
    <dgm:pt modelId="{7829BEB4-181F-45BE-B4B0-4D066DD35440}" type="pres">
      <dgm:prSet presAssocID="{43A96BFE-D54F-48EC-A507-8DC5789602D0}" presName="Name21" presStyleCnt="0"/>
      <dgm:spPr/>
    </dgm:pt>
    <dgm:pt modelId="{F4D324CB-4F54-4293-9F43-F697D80D9969}" type="pres">
      <dgm:prSet presAssocID="{43A96BFE-D54F-48EC-A507-8DC5789602D0}" presName="level2Shape" presStyleLbl="node3" presStyleIdx="0" presStyleCnt="3" custScaleX="148138"/>
      <dgm:spPr/>
      <dgm:t>
        <a:bodyPr/>
        <a:lstStyle/>
        <a:p>
          <a:endParaRPr lang="zh-CN" altLang="en-US"/>
        </a:p>
      </dgm:t>
    </dgm:pt>
    <dgm:pt modelId="{8EC4B9C4-BEE6-4D7B-BACC-22661285639B}" type="pres">
      <dgm:prSet presAssocID="{43A96BFE-D54F-48EC-A507-8DC5789602D0}" presName="hierChild3" presStyleCnt="0"/>
      <dgm:spPr/>
    </dgm:pt>
    <dgm:pt modelId="{354FB2A1-F343-4474-B3FF-3297159168BE}" type="pres">
      <dgm:prSet presAssocID="{4CDF128B-164E-4D2D-9A4F-8FB9689BB412}" presName="Name19" presStyleLbl="parChTrans1D4" presStyleIdx="0" presStyleCnt="3"/>
      <dgm:spPr/>
      <dgm:t>
        <a:bodyPr/>
        <a:lstStyle/>
        <a:p>
          <a:endParaRPr lang="en-US"/>
        </a:p>
      </dgm:t>
    </dgm:pt>
    <dgm:pt modelId="{672CE902-F56F-4A54-AFFC-2D257C28F655}" type="pres">
      <dgm:prSet presAssocID="{0BF0B88B-EEC6-405F-AE5B-9EBA00A21712}" presName="Name21" presStyleCnt="0"/>
      <dgm:spPr/>
    </dgm:pt>
    <dgm:pt modelId="{C6651683-B582-4AEB-B37E-C8A44079B794}" type="pres">
      <dgm:prSet presAssocID="{0BF0B88B-EEC6-405F-AE5B-9EBA00A21712}" presName="level2Shape" presStyleLbl="node4" presStyleIdx="0" presStyleCnt="3" custScaleX="111395"/>
      <dgm:spPr/>
      <dgm:t>
        <a:bodyPr/>
        <a:lstStyle/>
        <a:p>
          <a:endParaRPr lang="zh-CN" altLang="en-US"/>
        </a:p>
      </dgm:t>
    </dgm:pt>
    <dgm:pt modelId="{D5EE13FE-2558-4F28-B409-172225333CA7}" type="pres">
      <dgm:prSet presAssocID="{0BF0B88B-EEC6-405F-AE5B-9EBA00A21712}" presName="hierChild3" presStyleCnt="0"/>
      <dgm:spPr/>
    </dgm:pt>
    <dgm:pt modelId="{C92D2E92-94C3-477F-B6C4-A9919868A474}" type="pres">
      <dgm:prSet presAssocID="{F630AF63-56DF-441E-9A50-5771B373C2F6}" presName="Name19" presStyleLbl="parChTrans1D4" presStyleIdx="1" presStyleCnt="3"/>
      <dgm:spPr/>
      <dgm:t>
        <a:bodyPr/>
        <a:lstStyle/>
        <a:p>
          <a:endParaRPr lang="en-US"/>
        </a:p>
      </dgm:t>
    </dgm:pt>
    <dgm:pt modelId="{B9063B4A-1A41-48B3-82A3-77C5ACF41D7A}" type="pres">
      <dgm:prSet presAssocID="{C3FCA83A-6DEF-43E1-B24B-C7A96C77E40E}" presName="Name21" presStyleCnt="0"/>
      <dgm:spPr/>
    </dgm:pt>
    <dgm:pt modelId="{17057BF7-B4F4-4237-B5F4-FF5331F30F67}" type="pres">
      <dgm:prSet presAssocID="{C3FCA83A-6DEF-43E1-B24B-C7A96C77E40E}" presName="level2Shape" presStyleLbl="node4" presStyleIdx="1" presStyleCnt="3" custScaleX="123979"/>
      <dgm:spPr/>
      <dgm:t>
        <a:bodyPr/>
        <a:lstStyle/>
        <a:p>
          <a:endParaRPr lang="zh-CN" altLang="en-US"/>
        </a:p>
      </dgm:t>
    </dgm:pt>
    <dgm:pt modelId="{F87F2042-6409-4ACB-85BC-367B8EF3C45F}" type="pres">
      <dgm:prSet presAssocID="{C3FCA83A-6DEF-43E1-B24B-C7A96C77E40E}" presName="hierChild3" presStyleCnt="0"/>
      <dgm:spPr/>
    </dgm:pt>
    <dgm:pt modelId="{61518CDE-7172-4B13-AFB6-9815FFF316DC}" type="pres">
      <dgm:prSet presAssocID="{31896A5E-4EE2-4C64-9A83-BFF59CEADB5D}" presName="Name19" presStyleLbl="parChTrans1D4" presStyleIdx="2" presStyleCnt="3"/>
      <dgm:spPr/>
      <dgm:t>
        <a:bodyPr/>
        <a:lstStyle/>
        <a:p>
          <a:endParaRPr lang="en-US"/>
        </a:p>
      </dgm:t>
    </dgm:pt>
    <dgm:pt modelId="{80EF42AC-756F-43DF-A713-0968F7CE2F8F}" type="pres">
      <dgm:prSet presAssocID="{E1BF6E9B-88B7-458C-855F-FAA0A36A8EF7}" presName="Name21" presStyleCnt="0"/>
      <dgm:spPr/>
    </dgm:pt>
    <dgm:pt modelId="{E6979742-9927-45DA-B786-971A50694264}" type="pres">
      <dgm:prSet presAssocID="{E1BF6E9B-88B7-458C-855F-FAA0A36A8EF7}" presName="level2Shape" presStyleLbl="node4" presStyleIdx="2" presStyleCnt="3" custScaleX="123816"/>
      <dgm:spPr/>
      <dgm:t>
        <a:bodyPr/>
        <a:lstStyle/>
        <a:p>
          <a:endParaRPr lang="zh-CN" altLang="en-US"/>
        </a:p>
      </dgm:t>
    </dgm:pt>
    <dgm:pt modelId="{4522338F-B8AC-4976-8586-0FD7A161DDC5}" type="pres">
      <dgm:prSet presAssocID="{E1BF6E9B-88B7-458C-855F-FAA0A36A8EF7}" presName="hierChild3" presStyleCnt="0"/>
      <dgm:spPr/>
    </dgm:pt>
    <dgm:pt modelId="{5542677E-203D-4AF9-97BA-880C159B8455}" type="pres">
      <dgm:prSet presAssocID="{CCEB5530-73A3-410D-9BE9-72759CDFCB03}" presName="Name19" presStyleLbl="parChTrans1D3" presStyleIdx="1" presStyleCnt="3"/>
      <dgm:spPr/>
      <dgm:t>
        <a:bodyPr/>
        <a:lstStyle/>
        <a:p>
          <a:endParaRPr lang="en-US"/>
        </a:p>
      </dgm:t>
    </dgm:pt>
    <dgm:pt modelId="{18AEFB92-0DBE-4DB7-80D2-C00C787FF911}" type="pres">
      <dgm:prSet presAssocID="{E97B6A8F-28C5-4A36-BD88-8C677090BBF9}" presName="Name21" presStyleCnt="0"/>
      <dgm:spPr/>
    </dgm:pt>
    <dgm:pt modelId="{19F72C51-7349-4A9D-9985-AC642AAA5642}" type="pres">
      <dgm:prSet presAssocID="{E97B6A8F-28C5-4A36-BD88-8C677090BBF9}" presName="level2Shape" presStyleLbl="node3" presStyleIdx="1" presStyleCnt="3" custScaleX="137085"/>
      <dgm:spPr/>
      <dgm:t>
        <a:bodyPr/>
        <a:lstStyle/>
        <a:p>
          <a:endParaRPr lang="zh-CN" altLang="en-US"/>
        </a:p>
      </dgm:t>
    </dgm:pt>
    <dgm:pt modelId="{85F12AF9-E583-48E1-911D-2778B6347A5D}" type="pres">
      <dgm:prSet presAssocID="{E97B6A8F-28C5-4A36-BD88-8C677090BBF9}" presName="hierChild3" presStyleCnt="0"/>
      <dgm:spPr/>
    </dgm:pt>
    <dgm:pt modelId="{2F976E63-EC5C-4AE0-855D-41BA47C8FB23}" type="pres">
      <dgm:prSet presAssocID="{A52E19B3-5008-46B5-BC11-6169D63B2F65}" presName="Name19" presStyleLbl="parChTrans1D3" presStyleIdx="2" presStyleCnt="3"/>
      <dgm:spPr/>
      <dgm:t>
        <a:bodyPr/>
        <a:lstStyle/>
        <a:p>
          <a:endParaRPr lang="en-US"/>
        </a:p>
      </dgm:t>
    </dgm:pt>
    <dgm:pt modelId="{57B42EAE-B23B-4A29-B5DC-6D051D644B2F}" type="pres">
      <dgm:prSet presAssocID="{7171C55D-A7B1-4776-911B-369EE65AD543}" presName="Name21" presStyleCnt="0"/>
      <dgm:spPr/>
    </dgm:pt>
    <dgm:pt modelId="{FE16489B-A5EA-4204-9AE2-7D89A1E9B820}" type="pres">
      <dgm:prSet presAssocID="{7171C55D-A7B1-4776-911B-369EE65AD543}" presName="level2Shape" presStyleLbl="node3" presStyleIdx="2" presStyleCnt="3" custScaleX="124935"/>
      <dgm:spPr/>
      <dgm:t>
        <a:bodyPr/>
        <a:lstStyle/>
        <a:p>
          <a:endParaRPr lang="zh-CN" altLang="en-US"/>
        </a:p>
      </dgm:t>
    </dgm:pt>
    <dgm:pt modelId="{B00F763E-1173-46BA-B9CC-4F88CE94E33F}" type="pres">
      <dgm:prSet presAssocID="{7171C55D-A7B1-4776-911B-369EE65AD543}" presName="hierChild3" presStyleCnt="0"/>
      <dgm:spPr/>
    </dgm:pt>
    <dgm:pt modelId="{B31839DB-5451-47D6-A0B6-41688CEDCE77}" type="pres">
      <dgm:prSet presAssocID="{5F53E2B0-21C8-482F-A03A-8E7BA87662BA}" presName="Name19" presStyleLbl="parChTrans1D2" presStyleIdx="1" presStyleCnt="2"/>
      <dgm:spPr/>
      <dgm:t>
        <a:bodyPr/>
        <a:lstStyle/>
        <a:p>
          <a:endParaRPr lang="en-US"/>
        </a:p>
      </dgm:t>
    </dgm:pt>
    <dgm:pt modelId="{1776C338-2E88-4F70-A0E4-E506BE00BCCF}" type="pres">
      <dgm:prSet presAssocID="{A1BF5A4F-C367-47ED-A918-AE95278549F0}" presName="Name21" presStyleCnt="0"/>
      <dgm:spPr/>
    </dgm:pt>
    <dgm:pt modelId="{68771727-2EA9-497A-AF33-B4AC5EFC5585}" type="pres">
      <dgm:prSet presAssocID="{A1BF5A4F-C367-47ED-A918-AE95278549F0}" presName="level2Shape" presStyleLbl="node2" presStyleIdx="1" presStyleCnt="2"/>
      <dgm:spPr/>
      <dgm:t>
        <a:bodyPr/>
        <a:lstStyle/>
        <a:p>
          <a:endParaRPr lang="en-US"/>
        </a:p>
      </dgm:t>
    </dgm:pt>
    <dgm:pt modelId="{77653F31-9BCA-4CC1-B579-437C0C0D63AC}" type="pres">
      <dgm:prSet presAssocID="{A1BF5A4F-C367-47ED-A918-AE95278549F0}" presName="hierChild3" presStyleCnt="0"/>
      <dgm:spPr/>
    </dgm:pt>
    <dgm:pt modelId="{38613D03-9848-4A21-8F63-C4CCA58D817A}" type="pres">
      <dgm:prSet presAssocID="{5551DCD8-4F1C-42FF-919D-546FB7CC7212}" presName="bgShapesFlow" presStyleCnt="0"/>
      <dgm:spPr/>
    </dgm:pt>
    <dgm:pt modelId="{EF4EF130-85E0-4C10-894A-6497D6FAEFDA}" type="pres">
      <dgm:prSet presAssocID="{98F9420B-7F8C-4CCB-9B74-24CC71F6C0E1}" presName="rectComp" presStyleCnt="0"/>
      <dgm:spPr/>
    </dgm:pt>
    <dgm:pt modelId="{06508CB9-100A-4913-9FDE-8F0DCC9D31F2}" type="pres">
      <dgm:prSet presAssocID="{98F9420B-7F8C-4CCB-9B74-24CC71F6C0E1}" presName="bgRect" presStyleLbl="bgShp" presStyleIdx="0" presStyleCnt="4"/>
      <dgm:spPr/>
      <dgm:t>
        <a:bodyPr/>
        <a:lstStyle/>
        <a:p>
          <a:endParaRPr lang="en-US"/>
        </a:p>
      </dgm:t>
    </dgm:pt>
    <dgm:pt modelId="{7B875730-D73C-4BE4-BC2D-40466403075A}" type="pres">
      <dgm:prSet presAssocID="{98F9420B-7F8C-4CCB-9B74-24CC71F6C0E1}" presName="bgRectTx" presStyleLbl="bgShp" presStyleIdx="0" presStyleCnt="4">
        <dgm:presLayoutVars>
          <dgm:bulletEnabled val="1"/>
        </dgm:presLayoutVars>
      </dgm:prSet>
      <dgm:spPr/>
      <dgm:t>
        <a:bodyPr/>
        <a:lstStyle/>
        <a:p>
          <a:endParaRPr lang="en-US"/>
        </a:p>
      </dgm:t>
    </dgm:pt>
    <dgm:pt modelId="{A4EBDB21-0A8C-4792-B77B-1D2896C97392}" type="pres">
      <dgm:prSet presAssocID="{98F9420B-7F8C-4CCB-9B74-24CC71F6C0E1}" presName="spComp" presStyleCnt="0"/>
      <dgm:spPr/>
    </dgm:pt>
    <dgm:pt modelId="{8935069A-2B72-44E2-AE88-C102C7AB04BC}" type="pres">
      <dgm:prSet presAssocID="{98F9420B-7F8C-4CCB-9B74-24CC71F6C0E1}" presName="vSp" presStyleCnt="0"/>
      <dgm:spPr/>
    </dgm:pt>
    <dgm:pt modelId="{00033CEA-A34F-40E1-BEBA-900CC204306D}" type="pres">
      <dgm:prSet presAssocID="{F068C04F-93B1-4FE6-B47E-AA57DDA66329}" presName="rectComp" presStyleCnt="0"/>
      <dgm:spPr/>
    </dgm:pt>
    <dgm:pt modelId="{B95F4574-C2BD-4648-BED4-6EFE035701A1}" type="pres">
      <dgm:prSet presAssocID="{F068C04F-93B1-4FE6-B47E-AA57DDA66329}" presName="bgRect" presStyleLbl="bgShp" presStyleIdx="1" presStyleCnt="4"/>
      <dgm:spPr/>
      <dgm:t>
        <a:bodyPr/>
        <a:lstStyle/>
        <a:p>
          <a:endParaRPr lang="zh-CN" altLang="en-US"/>
        </a:p>
      </dgm:t>
    </dgm:pt>
    <dgm:pt modelId="{36E98190-13D9-4B78-B90D-CB7BB3B6EEA4}" type="pres">
      <dgm:prSet presAssocID="{F068C04F-93B1-4FE6-B47E-AA57DDA66329}" presName="bgRectTx" presStyleLbl="bgShp" presStyleIdx="1" presStyleCnt="4">
        <dgm:presLayoutVars>
          <dgm:bulletEnabled val="1"/>
        </dgm:presLayoutVars>
      </dgm:prSet>
      <dgm:spPr/>
      <dgm:t>
        <a:bodyPr/>
        <a:lstStyle/>
        <a:p>
          <a:endParaRPr lang="zh-CN" altLang="en-US"/>
        </a:p>
      </dgm:t>
    </dgm:pt>
    <dgm:pt modelId="{A0C7D266-8705-4C7E-8243-148F0362BBB3}" type="pres">
      <dgm:prSet presAssocID="{F068C04F-93B1-4FE6-B47E-AA57DDA66329}" presName="spComp" presStyleCnt="0"/>
      <dgm:spPr/>
    </dgm:pt>
    <dgm:pt modelId="{9AA5CCE0-321D-4FD7-B1FA-72F488C9E48C}" type="pres">
      <dgm:prSet presAssocID="{F068C04F-93B1-4FE6-B47E-AA57DDA66329}" presName="vSp" presStyleCnt="0"/>
      <dgm:spPr/>
    </dgm:pt>
    <dgm:pt modelId="{E4BEE994-13EB-4F10-9871-5AF7F56D497B}" type="pres">
      <dgm:prSet presAssocID="{5A899EED-5D41-4D7E-8A26-AD6F8F3AD97C}" presName="rectComp" presStyleCnt="0"/>
      <dgm:spPr/>
    </dgm:pt>
    <dgm:pt modelId="{9A0F89BA-AE21-4E7F-A27F-15BACD4A701C}" type="pres">
      <dgm:prSet presAssocID="{5A899EED-5D41-4D7E-8A26-AD6F8F3AD97C}" presName="bgRect" presStyleLbl="bgShp" presStyleIdx="2" presStyleCnt="4"/>
      <dgm:spPr/>
      <dgm:t>
        <a:bodyPr/>
        <a:lstStyle/>
        <a:p>
          <a:endParaRPr lang="en-US"/>
        </a:p>
      </dgm:t>
    </dgm:pt>
    <dgm:pt modelId="{0FC96E39-CDB3-4DFD-890B-2C30800D38E2}" type="pres">
      <dgm:prSet presAssocID="{5A899EED-5D41-4D7E-8A26-AD6F8F3AD97C}" presName="bgRectTx" presStyleLbl="bgShp" presStyleIdx="2" presStyleCnt="4">
        <dgm:presLayoutVars>
          <dgm:bulletEnabled val="1"/>
        </dgm:presLayoutVars>
      </dgm:prSet>
      <dgm:spPr/>
      <dgm:t>
        <a:bodyPr/>
        <a:lstStyle/>
        <a:p>
          <a:endParaRPr lang="en-US"/>
        </a:p>
      </dgm:t>
    </dgm:pt>
    <dgm:pt modelId="{F86A4699-84A9-48DF-AA89-E6F7C5EDA37C}" type="pres">
      <dgm:prSet presAssocID="{5A899EED-5D41-4D7E-8A26-AD6F8F3AD97C}" presName="spComp" presStyleCnt="0"/>
      <dgm:spPr/>
    </dgm:pt>
    <dgm:pt modelId="{4917E0F0-7BDF-4AD5-8BA9-60A9FB5E0ACE}" type="pres">
      <dgm:prSet presAssocID="{5A899EED-5D41-4D7E-8A26-AD6F8F3AD97C}" presName="vSp" presStyleCnt="0"/>
      <dgm:spPr/>
    </dgm:pt>
    <dgm:pt modelId="{166C80D8-4760-4435-8F06-D7657EC73726}" type="pres">
      <dgm:prSet presAssocID="{79DEAB46-0525-45A5-B1D8-6EE9F0B7705F}" presName="rectComp" presStyleCnt="0"/>
      <dgm:spPr/>
    </dgm:pt>
    <dgm:pt modelId="{6AB4DD6B-162E-4FB8-AD71-345796128283}" type="pres">
      <dgm:prSet presAssocID="{79DEAB46-0525-45A5-B1D8-6EE9F0B7705F}" presName="bgRect" presStyleLbl="bgShp" presStyleIdx="3" presStyleCnt="4"/>
      <dgm:spPr/>
      <dgm:t>
        <a:bodyPr/>
        <a:lstStyle/>
        <a:p>
          <a:endParaRPr lang="en-US"/>
        </a:p>
      </dgm:t>
    </dgm:pt>
    <dgm:pt modelId="{529CDA05-F8A4-4D84-BAA7-7D65114FBB56}" type="pres">
      <dgm:prSet presAssocID="{79DEAB46-0525-45A5-B1D8-6EE9F0B7705F}" presName="bgRectTx" presStyleLbl="bgShp" presStyleIdx="3" presStyleCnt="4">
        <dgm:presLayoutVars>
          <dgm:bulletEnabled val="1"/>
        </dgm:presLayoutVars>
      </dgm:prSet>
      <dgm:spPr/>
      <dgm:t>
        <a:bodyPr/>
        <a:lstStyle/>
        <a:p>
          <a:endParaRPr lang="en-US"/>
        </a:p>
      </dgm:t>
    </dgm:pt>
  </dgm:ptLst>
  <dgm:cxnLst>
    <dgm:cxn modelId="{B0ED9A08-9A2F-4B7F-905F-A81EF82AFAC3}" srcId="{43A96BFE-D54F-48EC-A507-8DC5789602D0}" destId="{E1BF6E9B-88B7-458C-855F-FAA0A36A8EF7}" srcOrd="2" destOrd="0" parTransId="{31896A5E-4EE2-4C64-9A83-BFF59CEADB5D}" sibTransId="{96C1A40D-02A9-4BCF-A4A4-CB7F2B60F6CC}"/>
    <dgm:cxn modelId="{93755595-190A-457D-8D27-1738C1889EA0}" srcId="{5551DCD8-4F1C-42FF-919D-546FB7CC7212}" destId="{5A899EED-5D41-4D7E-8A26-AD6F8F3AD97C}" srcOrd="3" destOrd="0" parTransId="{5728854B-37AE-4120-B83C-B86EE6252E97}" sibTransId="{EB7C55A6-9DCE-419E-B505-064A968FAAB8}"/>
    <dgm:cxn modelId="{4CC46F5F-E76D-434A-99DA-859243AC934A}" type="presOf" srcId="{C3FCA83A-6DEF-43E1-B24B-C7A96C77E40E}" destId="{17057BF7-B4F4-4237-B5F4-FF5331F30F67}" srcOrd="0" destOrd="0" presId="urn:microsoft.com/office/officeart/2005/8/layout/hierarchy6"/>
    <dgm:cxn modelId="{D9DF874C-9372-4577-B9D4-EC0FDD9C6901}" srcId="{0469C73C-78D2-4A2B-9571-A1EC2C4FDFFC}" destId="{43A96BFE-D54F-48EC-A507-8DC5789602D0}" srcOrd="0" destOrd="0" parTransId="{7BCD6F51-DB5C-423F-9573-86C89267B832}" sibTransId="{466A08EF-FBEE-4E90-A168-3C590A7DEF9A}"/>
    <dgm:cxn modelId="{9C61A3E8-3C5C-422D-88FA-BAABC074AA03}" type="presOf" srcId="{98F9420B-7F8C-4CCB-9B74-24CC71F6C0E1}" destId="{06508CB9-100A-4913-9FDE-8F0DCC9D31F2}" srcOrd="0" destOrd="0" presId="urn:microsoft.com/office/officeart/2005/8/layout/hierarchy6"/>
    <dgm:cxn modelId="{B2614C49-AC01-40B4-AC9F-E5D0E6B2755A}" type="presOf" srcId="{5A899EED-5D41-4D7E-8A26-AD6F8F3AD97C}" destId="{9A0F89BA-AE21-4E7F-A27F-15BACD4A701C}" srcOrd="0" destOrd="0" presId="urn:microsoft.com/office/officeart/2005/8/layout/hierarchy6"/>
    <dgm:cxn modelId="{06750918-17A8-482C-A39E-EC2E92CA3557}" type="presOf" srcId="{F630AF63-56DF-441E-9A50-5771B373C2F6}" destId="{C92D2E92-94C3-477F-B6C4-A9919868A474}" srcOrd="0" destOrd="0" presId="urn:microsoft.com/office/officeart/2005/8/layout/hierarchy6"/>
    <dgm:cxn modelId="{D0A805CE-245C-4BA2-962A-EA7F846423C2}" type="presOf" srcId="{F068C04F-93B1-4FE6-B47E-AA57DDA66329}" destId="{B95F4574-C2BD-4648-BED4-6EFE035701A1}" srcOrd="0" destOrd="0" presId="urn:microsoft.com/office/officeart/2005/8/layout/hierarchy6"/>
    <dgm:cxn modelId="{841F2B45-28F1-4601-8ED8-56955CFA151C}" type="presOf" srcId="{CCEB5530-73A3-410D-9BE9-72759CDFCB03}" destId="{5542677E-203D-4AF9-97BA-880C159B8455}" srcOrd="0" destOrd="0" presId="urn:microsoft.com/office/officeart/2005/8/layout/hierarchy6"/>
    <dgm:cxn modelId="{DC5EBD6F-96CF-4E3A-8E70-77D8D7A1138A}" type="presOf" srcId="{98F9420B-7F8C-4CCB-9B74-24CC71F6C0E1}" destId="{7B875730-D73C-4BE4-BC2D-40466403075A}" srcOrd="1" destOrd="0" presId="urn:microsoft.com/office/officeart/2005/8/layout/hierarchy6"/>
    <dgm:cxn modelId="{3405041F-E18A-4FA2-8FEF-4AA97DC5AAC9}" type="presOf" srcId="{7BCD6F51-DB5C-423F-9573-86C89267B832}" destId="{3C038D47-E22C-404C-A420-DE3FA738D531}" srcOrd="0" destOrd="0" presId="urn:microsoft.com/office/officeart/2005/8/layout/hierarchy6"/>
    <dgm:cxn modelId="{E1F0B126-2BB8-4E87-90F0-C6E2705ECE0D}" srcId="{0469C73C-78D2-4A2B-9571-A1EC2C4FDFFC}" destId="{7171C55D-A7B1-4776-911B-369EE65AD543}" srcOrd="2" destOrd="0" parTransId="{A52E19B3-5008-46B5-BC11-6169D63B2F65}" sibTransId="{F2FAB4C3-3FF9-4ADB-9427-4651A165F094}"/>
    <dgm:cxn modelId="{8D287FE4-7BDE-4DD8-B830-BE9F6CC0F470}" type="presOf" srcId="{5F53E2B0-21C8-482F-A03A-8E7BA87662BA}" destId="{B31839DB-5451-47D6-A0B6-41688CEDCE77}" srcOrd="0" destOrd="0" presId="urn:microsoft.com/office/officeart/2005/8/layout/hierarchy6"/>
    <dgm:cxn modelId="{8537C281-7BD0-48E3-BC38-DC1A5E9E41DF}" type="presOf" srcId="{43A96BFE-D54F-48EC-A507-8DC5789602D0}" destId="{F4D324CB-4F54-4293-9F43-F697D80D9969}" srcOrd="0" destOrd="0" presId="urn:microsoft.com/office/officeart/2005/8/layout/hierarchy6"/>
    <dgm:cxn modelId="{0B734BE2-AD07-478F-8F74-4EAF3E2F4EF0}" srcId="{43A96BFE-D54F-48EC-A507-8DC5789602D0}" destId="{0BF0B88B-EEC6-405F-AE5B-9EBA00A21712}" srcOrd="0" destOrd="0" parTransId="{4CDF128B-164E-4D2D-9A4F-8FB9689BB412}" sibTransId="{D7746C77-7185-4CC4-9823-CCBEFC9F9080}"/>
    <dgm:cxn modelId="{C95C61C1-0D48-4199-AB77-290C7D901B1F}" type="presOf" srcId="{99A9F668-C3CC-4581-ABAF-E5F538F2DB8D}" destId="{B4E8EAAF-3D7F-4745-9F89-07B772A4BD9A}" srcOrd="0" destOrd="0" presId="urn:microsoft.com/office/officeart/2005/8/layout/hierarchy6"/>
    <dgm:cxn modelId="{02A4AF88-CE95-441A-99A8-6CB06389F9AC}" type="presOf" srcId="{5551DCD8-4F1C-42FF-919D-546FB7CC7212}" destId="{1B8ADBC1-1866-40E1-A4F6-FE716E381F70}" srcOrd="0" destOrd="0" presId="urn:microsoft.com/office/officeart/2005/8/layout/hierarchy6"/>
    <dgm:cxn modelId="{5C3E823D-5B39-43A1-9CEF-622AC477D31B}" type="presOf" srcId="{0BF0B88B-EEC6-405F-AE5B-9EBA00A21712}" destId="{C6651683-B582-4AEB-B37E-C8A44079B794}" srcOrd="0" destOrd="0" presId="urn:microsoft.com/office/officeart/2005/8/layout/hierarchy6"/>
    <dgm:cxn modelId="{26352116-05BC-4EB5-AD9D-D9FD90074D0E}" srcId="{5551DCD8-4F1C-42FF-919D-546FB7CC7212}" destId="{73EEA0BD-925E-4D47-A80B-E306ABC204E6}" srcOrd="0" destOrd="0" parTransId="{E9269448-C0C0-493C-AAD6-3D83EA9A5851}" sibTransId="{61D39A4D-8EEF-4A43-B6FA-D506E229CFA9}"/>
    <dgm:cxn modelId="{BFC9C2DF-0489-409A-AAE8-91274153A165}" srcId="{43A96BFE-D54F-48EC-A507-8DC5789602D0}" destId="{C3FCA83A-6DEF-43E1-B24B-C7A96C77E40E}" srcOrd="1" destOrd="0" parTransId="{F630AF63-56DF-441E-9A50-5771B373C2F6}" sibTransId="{2088B8F7-A06E-4B59-8408-0B535C78B473}"/>
    <dgm:cxn modelId="{E501774C-BE48-4321-945F-E43E71FB9B10}" type="presOf" srcId="{F068C04F-93B1-4FE6-B47E-AA57DDA66329}" destId="{36E98190-13D9-4B78-B90D-CB7BB3B6EEA4}" srcOrd="1" destOrd="0" presId="urn:microsoft.com/office/officeart/2005/8/layout/hierarchy6"/>
    <dgm:cxn modelId="{98451615-4354-45D8-AD19-ABDFE1A4DEA7}" type="presOf" srcId="{A1BF5A4F-C367-47ED-A918-AE95278549F0}" destId="{68771727-2EA9-497A-AF33-B4AC5EFC5585}" srcOrd="0" destOrd="0" presId="urn:microsoft.com/office/officeart/2005/8/layout/hierarchy6"/>
    <dgm:cxn modelId="{6604A76E-2CE4-4698-B838-41A493B19836}" type="presOf" srcId="{73EEA0BD-925E-4D47-A80B-E306ABC204E6}" destId="{B5089D8F-3339-4499-8D80-C6F8147FE55A}" srcOrd="0" destOrd="0" presId="urn:microsoft.com/office/officeart/2005/8/layout/hierarchy6"/>
    <dgm:cxn modelId="{C89A5D89-FF25-446B-BF11-13B5082205F0}" type="presOf" srcId="{79DEAB46-0525-45A5-B1D8-6EE9F0B7705F}" destId="{529CDA05-F8A4-4D84-BAA7-7D65114FBB56}" srcOrd="1" destOrd="0" presId="urn:microsoft.com/office/officeart/2005/8/layout/hierarchy6"/>
    <dgm:cxn modelId="{07A5EFFC-CC65-4483-8643-D58C53FE7993}" srcId="{5551DCD8-4F1C-42FF-919D-546FB7CC7212}" destId="{98F9420B-7F8C-4CCB-9B74-24CC71F6C0E1}" srcOrd="1" destOrd="0" parTransId="{CC5CB645-0455-44A3-9C53-044D6743D3F8}" sibTransId="{B4A7A3DE-068B-4806-B4AD-C6EFACCD5593}"/>
    <dgm:cxn modelId="{9C6097EE-E10D-4D76-AD37-494F867F00FD}" type="presOf" srcId="{7171C55D-A7B1-4776-911B-369EE65AD543}" destId="{FE16489B-A5EA-4204-9AE2-7D89A1E9B820}" srcOrd="0" destOrd="0" presId="urn:microsoft.com/office/officeart/2005/8/layout/hierarchy6"/>
    <dgm:cxn modelId="{6F1794B7-629C-446E-877E-CD99167D1830}" type="presOf" srcId="{4CDF128B-164E-4D2D-9A4F-8FB9689BB412}" destId="{354FB2A1-F343-4474-B3FF-3297159168BE}" srcOrd="0" destOrd="0" presId="urn:microsoft.com/office/officeart/2005/8/layout/hierarchy6"/>
    <dgm:cxn modelId="{41E79DB5-1A8D-4B0A-9A0E-240696A6856F}" srcId="{5551DCD8-4F1C-42FF-919D-546FB7CC7212}" destId="{79DEAB46-0525-45A5-B1D8-6EE9F0B7705F}" srcOrd="4" destOrd="0" parTransId="{F09594DB-9418-4A09-A14E-02614077A8BC}" sibTransId="{D57AF6C7-6524-465B-BD55-736F84A6C382}"/>
    <dgm:cxn modelId="{8C51AFCF-5DBE-4A71-AA2E-A38B6851C1D2}" srcId="{73EEA0BD-925E-4D47-A80B-E306ABC204E6}" destId="{A1BF5A4F-C367-47ED-A918-AE95278549F0}" srcOrd="1" destOrd="0" parTransId="{5F53E2B0-21C8-482F-A03A-8E7BA87662BA}" sibTransId="{92EC8D40-A2A6-4395-A4E6-3075F3CB878D}"/>
    <dgm:cxn modelId="{34E8CBC5-E597-489E-8B14-76B28DBE86E6}" type="presOf" srcId="{31896A5E-4EE2-4C64-9A83-BFF59CEADB5D}" destId="{61518CDE-7172-4B13-AFB6-9815FFF316DC}" srcOrd="0" destOrd="0" presId="urn:microsoft.com/office/officeart/2005/8/layout/hierarchy6"/>
    <dgm:cxn modelId="{4EBC037D-9209-459D-A7F0-8AA41207EB0A}" srcId="{0469C73C-78D2-4A2B-9571-A1EC2C4FDFFC}" destId="{E97B6A8F-28C5-4A36-BD88-8C677090BBF9}" srcOrd="1" destOrd="0" parTransId="{CCEB5530-73A3-410D-9BE9-72759CDFCB03}" sibTransId="{675AB2A0-10CC-49EA-995B-DFEDD4D38D92}"/>
    <dgm:cxn modelId="{08A7FD61-59B3-4DFF-AF54-6CB142A1C5E1}" type="presOf" srcId="{E97B6A8F-28C5-4A36-BD88-8C677090BBF9}" destId="{19F72C51-7349-4A9D-9985-AC642AAA5642}" srcOrd="0" destOrd="0" presId="urn:microsoft.com/office/officeart/2005/8/layout/hierarchy6"/>
    <dgm:cxn modelId="{5DD45309-8A49-4816-BE28-E16C64A37EC6}" type="presOf" srcId="{5A899EED-5D41-4D7E-8A26-AD6F8F3AD97C}" destId="{0FC96E39-CDB3-4DFD-890B-2C30800D38E2}" srcOrd="1" destOrd="0" presId="urn:microsoft.com/office/officeart/2005/8/layout/hierarchy6"/>
    <dgm:cxn modelId="{1324D87D-8F50-47B6-AF44-F54D83277A2F}" type="presOf" srcId="{A52E19B3-5008-46B5-BC11-6169D63B2F65}" destId="{2F976E63-EC5C-4AE0-855D-41BA47C8FB23}" srcOrd="0" destOrd="0" presId="urn:microsoft.com/office/officeart/2005/8/layout/hierarchy6"/>
    <dgm:cxn modelId="{E809F6AB-3404-4D67-8E87-BCD6E7E54F01}" srcId="{5551DCD8-4F1C-42FF-919D-546FB7CC7212}" destId="{F068C04F-93B1-4FE6-B47E-AA57DDA66329}" srcOrd="2" destOrd="0" parTransId="{58F9EB6D-DE23-44DF-BB94-E2000772C176}" sibTransId="{FFAB71FA-16AB-4CBD-8130-403E7A6508FE}"/>
    <dgm:cxn modelId="{94AF7546-CE16-4D65-8404-935165399682}" type="presOf" srcId="{E1BF6E9B-88B7-458C-855F-FAA0A36A8EF7}" destId="{E6979742-9927-45DA-B786-971A50694264}" srcOrd="0" destOrd="0" presId="urn:microsoft.com/office/officeart/2005/8/layout/hierarchy6"/>
    <dgm:cxn modelId="{DF7A913C-AB98-481F-8AEF-D95A040E3A03}" type="presOf" srcId="{79DEAB46-0525-45A5-B1D8-6EE9F0B7705F}" destId="{6AB4DD6B-162E-4FB8-AD71-345796128283}" srcOrd="0" destOrd="0" presId="urn:microsoft.com/office/officeart/2005/8/layout/hierarchy6"/>
    <dgm:cxn modelId="{5B728CEC-8A82-4C1A-BD2C-F5098C79737C}" type="presOf" srcId="{0469C73C-78D2-4A2B-9571-A1EC2C4FDFFC}" destId="{077715A9-962D-491E-B756-AC7C01E596B0}" srcOrd="0" destOrd="0" presId="urn:microsoft.com/office/officeart/2005/8/layout/hierarchy6"/>
    <dgm:cxn modelId="{09A5C94E-79D3-4E48-9E11-1621161FBC90}" srcId="{73EEA0BD-925E-4D47-A80B-E306ABC204E6}" destId="{0469C73C-78D2-4A2B-9571-A1EC2C4FDFFC}" srcOrd="0" destOrd="0" parTransId="{99A9F668-C3CC-4581-ABAF-E5F538F2DB8D}" sibTransId="{832A52C1-4648-4516-93E8-8FC76B1D0D3E}"/>
    <dgm:cxn modelId="{D12368AA-40DC-4EA4-B576-E52162945715}" type="presParOf" srcId="{1B8ADBC1-1866-40E1-A4F6-FE716E381F70}" destId="{270750EA-5801-4B33-83E4-4A5FD5DD2A28}" srcOrd="0" destOrd="0" presId="urn:microsoft.com/office/officeart/2005/8/layout/hierarchy6"/>
    <dgm:cxn modelId="{3AE4B837-10A6-45C9-AAD1-69342CF1969E}" type="presParOf" srcId="{270750EA-5801-4B33-83E4-4A5FD5DD2A28}" destId="{74B4830F-63D1-4440-8108-BEAC73C3974B}" srcOrd="0" destOrd="0" presId="urn:microsoft.com/office/officeart/2005/8/layout/hierarchy6"/>
    <dgm:cxn modelId="{9530E1B9-4DB8-423C-8E26-78A379D49C2A}" type="presParOf" srcId="{270750EA-5801-4B33-83E4-4A5FD5DD2A28}" destId="{5971893F-1A2E-4F75-99E4-DC5027331966}" srcOrd="1" destOrd="0" presId="urn:microsoft.com/office/officeart/2005/8/layout/hierarchy6"/>
    <dgm:cxn modelId="{1E7DE585-28FC-4AED-B847-D247E0B50FD6}" type="presParOf" srcId="{5971893F-1A2E-4F75-99E4-DC5027331966}" destId="{9388DC13-0663-4EBF-8050-C4823B33E3CA}" srcOrd="0" destOrd="0" presId="urn:microsoft.com/office/officeart/2005/8/layout/hierarchy6"/>
    <dgm:cxn modelId="{17A71798-DD8A-436E-9547-096B3B14397F}" type="presParOf" srcId="{9388DC13-0663-4EBF-8050-C4823B33E3CA}" destId="{B5089D8F-3339-4499-8D80-C6F8147FE55A}" srcOrd="0" destOrd="0" presId="urn:microsoft.com/office/officeart/2005/8/layout/hierarchy6"/>
    <dgm:cxn modelId="{3A2AADEA-5D61-42C7-9F1E-5508992A24E6}" type="presParOf" srcId="{9388DC13-0663-4EBF-8050-C4823B33E3CA}" destId="{CD6F0B0E-DCAF-4EF7-9BC8-C50E9BDE1133}" srcOrd="1" destOrd="0" presId="urn:microsoft.com/office/officeart/2005/8/layout/hierarchy6"/>
    <dgm:cxn modelId="{A02919E8-7C5E-4A90-97DB-7256309AC5D1}" type="presParOf" srcId="{CD6F0B0E-DCAF-4EF7-9BC8-C50E9BDE1133}" destId="{B4E8EAAF-3D7F-4745-9F89-07B772A4BD9A}" srcOrd="0" destOrd="0" presId="urn:microsoft.com/office/officeart/2005/8/layout/hierarchy6"/>
    <dgm:cxn modelId="{D06FD413-3B82-4FED-9747-8EAAD002FA59}" type="presParOf" srcId="{CD6F0B0E-DCAF-4EF7-9BC8-C50E9BDE1133}" destId="{AB142C75-3DF5-4095-9FA1-824CD61C7099}" srcOrd="1" destOrd="0" presId="urn:microsoft.com/office/officeart/2005/8/layout/hierarchy6"/>
    <dgm:cxn modelId="{8A6C3DF2-8F7C-4783-BE84-9872EDD3BBD7}" type="presParOf" srcId="{AB142C75-3DF5-4095-9FA1-824CD61C7099}" destId="{077715A9-962D-491E-B756-AC7C01E596B0}" srcOrd="0" destOrd="0" presId="urn:microsoft.com/office/officeart/2005/8/layout/hierarchy6"/>
    <dgm:cxn modelId="{CE7C8BC2-C34E-46C4-A4DA-209C4EFA6A5A}" type="presParOf" srcId="{AB142C75-3DF5-4095-9FA1-824CD61C7099}" destId="{060BEEB8-5E4E-4CFA-BED4-2FD557BAA316}" srcOrd="1" destOrd="0" presId="urn:microsoft.com/office/officeart/2005/8/layout/hierarchy6"/>
    <dgm:cxn modelId="{86A4CB4E-621B-4174-8C7D-ECF8B2B384AD}" type="presParOf" srcId="{060BEEB8-5E4E-4CFA-BED4-2FD557BAA316}" destId="{3C038D47-E22C-404C-A420-DE3FA738D531}" srcOrd="0" destOrd="0" presId="urn:microsoft.com/office/officeart/2005/8/layout/hierarchy6"/>
    <dgm:cxn modelId="{F493348B-9347-415D-9FBB-47C3F6E20E99}" type="presParOf" srcId="{060BEEB8-5E4E-4CFA-BED4-2FD557BAA316}" destId="{7829BEB4-181F-45BE-B4B0-4D066DD35440}" srcOrd="1" destOrd="0" presId="urn:microsoft.com/office/officeart/2005/8/layout/hierarchy6"/>
    <dgm:cxn modelId="{B135F604-90E7-4EF0-A087-5B274CF54866}" type="presParOf" srcId="{7829BEB4-181F-45BE-B4B0-4D066DD35440}" destId="{F4D324CB-4F54-4293-9F43-F697D80D9969}" srcOrd="0" destOrd="0" presId="urn:microsoft.com/office/officeart/2005/8/layout/hierarchy6"/>
    <dgm:cxn modelId="{617E1999-951E-4BA1-A5FB-117BAD2974EB}" type="presParOf" srcId="{7829BEB4-181F-45BE-B4B0-4D066DD35440}" destId="{8EC4B9C4-BEE6-4D7B-BACC-22661285639B}" srcOrd="1" destOrd="0" presId="urn:microsoft.com/office/officeart/2005/8/layout/hierarchy6"/>
    <dgm:cxn modelId="{4BF59AA2-CBE4-4ED0-82FC-1740A0EF75DD}" type="presParOf" srcId="{8EC4B9C4-BEE6-4D7B-BACC-22661285639B}" destId="{354FB2A1-F343-4474-B3FF-3297159168BE}" srcOrd="0" destOrd="0" presId="urn:microsoft.com/office/officeart/2005/8/layout/hierarchy6"/>
    <dgm:cxn modelId="{FE1AEACA-9C98-47AE-AD3A-FA524CE4B5E0}" type="presParOf" srcId="{8EC4B9C4-BEE6-4D7B-BACC-22661285639B}" destId="{672CE902-F56F-4A54-AFFC-2D257C28F655}" srcOrd="1" destOrd="0" presId="urn:microsoft.com/office/officeart/2005/8/layout/hierarchy6"/>
    <dgm:cxn modelId="{83FB0F1A-B323-4191-BDCE-0BDF116C382D}" type="presParOf" srcId="{672CE902-F56F-4A54-AFFC-2D257C28F655}" destId="{C6651683-B582-4AEB-B37E-C8A44079B794}" srcOrd="0" destOrd="0" presId="urn:microsoft.com/office/officeart/2005/8/layout/hierarchy6"/>
    <dgm:cxn modelId="{10444AFB-299C-4ED5-A5EB-24E3C9E3D604}" type="presParOf" srcId="{672CE902-F56F-4A54-AFFC-2D257C28F655}" destId="{D5EE13FE-2558-4F28-B409-172225333CA7}" srcOrd="1" destOrd="0" presId="urn:microsoft.com/office/officeart/2005/8/layout/hierarchy6"/>
    <dgm:cxn modelId="{55015665-2B94-4B23-BA00-F9AF990677D1}" type="presParOf" srcId="{8EC4B9C4-BEE6-4D7B-BACC-22661285639B}" destId="{C92D2E92-94C3-477F-B6C4-A9919868A474}" srcOrd="2" destOrd="0" presId="urn:microsoft.com/office/officeart/2005/8/layout/hierarchy6"/>
    <dgm:cxn modelId="{3DAAA7A4-B490-4F3F-8588-1D8571EC6D68}" type="presParOf" srcId="{8EC4B9C4-BEE6-4D7B-BACC-22661285639B}" destId="{B9063B4A-1A41-48B3-82A3-77C5ACF41D7A}" srcOrd="3" destOrd="0" presId="urn:microsoft.com/office/officeart/2005/8/layout/hierarchy6"/>
    <dgm:cxn modelId="{9B9492AA-0B4A-49D6-B214-8B84079E1753}" type="presParOf" srcId="{B9063B4A-1A41-48B3-82A3-77C5ACF41D7A}" destId="{17057BF7-B4F4-4237-B5F4-FF5331F30F67}" srcOrd="0" destOrd="0" presId="urn:microsoft.com/office/officeart/2005/8/layout/hierarchy6"/>
    <dgm:cxn modelId="{63B3556D-6C53-4926-A1B8-C598C6B1F993}" type="presParOf" srcId="{B9063B4A-1A41-48B3-82A3-77C5ACF41D7A}" destId="{F87F2042-6409-4ACB-85BC-367B8EF3C45F}" srcOrd="1" destOrd="0" presId="urn:microsoft.com/office/officeart/2005/8/layout/hierarchy6"/>
    <dgm:cxn modelId="{A1FF7A9F-348C-4618-ADE9-DDF823C887DF}" type="presParOf" srcId="{8EC4B9C4-BEE6-4D7B-BACC-22661285639B}" destId="{61518CDE-7172-4B13-AFB6-9815FFF316DC}" srcOrd="4" destOrd="0" presId="urn:microsoft.com/office/officeart/2005/8/layout/hierarchy6"/>
    <dgm:cxn modelId="{017AF5F9-33F7-4A98-BB58-C870BE47B9F1}" type="presParOf" srcId="{8EC4B9C4-BEE6-4D7B-BACC-22661285639B}" destId="{80EF42AC-756F-43DF-A713-0968F7CE2F8F}" srcOrd="5" destOrd="0" presId="urn:microsoft.com/office/officeart/2005/8/layout/hierarchy6"/>
    <dgm:cxn modelId="{32FE453C-BB41-4452-824A-D39012EA5818}" type="presParOf" srcId="{80EF42AC-756F-43DF-A713-0968F7CE2F8F}" destId="{E6979742-9927-45DA-B786-971A50694264}" srcOrd="0" destOrd="0" presId="urn:microsoft.com/office/officeart/2005/8/layout/hierarchy6"/>
    <dgm:cxn modelId="{8D1E3DFE-C398-4496-9371-A64A26561F38}" type="presParOf" srcId="{80EF42AC-756F-43DF-A713-0968F7CE2F8F}" destId="{4522338F-B8AC-4976-8586-0FD7A161DDC5}" srcOrd="1" destOrd="0" presId="urn:microsoft.com/office/officeart/2005/8/layout/hierarchy6"/>
    <dgm:cxn modelId="{0EB8BD0E-8F01-498D-AC98-06856E5D4F77}" type="presParOf" srcId="{060BEEB8-5E4E-4CFA-BED4-2FD557BAA316}" destId="{5542677E-203D-4AF9-97BA-880C159B8455}" srcOrd="2" destOrd="0" presId="urn:microsoft.com/office/officeart/2005/8/layout/hierarchy6"/>
    <dgm:cxn modelId="{9963B712-0F15-4705-8B4D-FF920F5493FC}" type="presParOf" srcId="{060BEEB8-5E4E-4CFA-BED4-2FD557BAA316}" destId="{18AEFB92-0DBE-4DB7-80D2-C00C787FF911}" srcOrd="3" destOrd="0" presId="urn:microsoft.com/office/officeart/2005/8/layout/hierarchy6"/>
    <dgm:cxn modelId="{F35E2D2A-9C68-4AA9-993B-F5EC3E562EB4}" type="presParOf" srcId="{18AEFB92-0DBE-4DB7-80D2-C00C787FF911}" destId="{19F72C51-7349-4A9D-9985-AC642AAA5642}" srcOrd="0" destOrd="0" presId="urn:microsoft.com/office/officeart/2005/8/layout/hierarchy6"/>
    <dgm:cxn modelId="{C911795A-3B8C-4F21-B4BA-34058A3C92B3}" type="presParOf" srcId="{18AEFB92-0DBE-4DB7-80D2-C00C787FF911}" destId="{85F12AF9-E583-48E1-911D-2778B6347A5D}" srcOrd="1" destOrd="0" presId="urn:microsoft.com/office/officeart/2005/8/layout/hierarchy6"/>
    <dgm:cxn modelId="{F0ADF16A-A9D0-42BF-A655-99C2B35C7833}" type="presParOf" srcId="{060BEEB8-5E4E-4CFA-BED4-2FD557BAA316}" destId="{2F976E63-EC5C-4AE0-855D-41BA47C8FB23}" srcOrd="4" destOrd="0" presId="urn:microsoft.com/office/officeart/2005/8/layout/hierarchy6"/>
    <dgm:cxn modelId="{7E584378-83D1-45A6-97AD-91E8C40F554B}" type="presParOf" srcId="{060BEEB8-5E4E-4CFA-BED4-2FD557BAA316}" destId="{57B42EAE-B23B-4A29-B5DC-6D051D644B2F}" srcOrd="5" destOrd="0" presId="urn:microsoft.com/office/officeart/2005/8/layout/hierarchy6"/>
    <dgm:cxn modelId="{6E7E61D0-8170-415B-8D36-6D9487EF0DB6}" type="presParOf" srcId="{57B42EAE-B23B-4A29-B5DC-6D051D644B2F}" destId="{FE16489B-A5EA-4204-9AE2-7D89A1E9B820}" srcOrd="0" destOrd="0" presId="urn:microsoft.com/office/officeart/2005/8/layout/hierarchy6"/>
    <dgm:cxn modelId="{97ECEF42-9B55-49D1-B2C9-A3488DA5A4E5}" type="presParOf" srcId="{57B42EAE-B23B-4A29-B5DC-6D051D644B2F}" destId="{B00F763E-1173-46BA-B9CC-4F88CE94E33F}" srcOrd="1" destOrd="0" presId="urn:microsoft.com/office/officeart/2005/8/layout/hierarchy6"/>
    <dgm:cxn modelId="{06DED8AE-297F-4762-BA83-8082DAFDB5F2}" type="presParOf" srcId="{CD6F0B0E-DCAF-4EF7-9BC8-C50E9BDE1133}" destId="{B31839DB-5451-47D6-A0B6-41688CEDCE77}" srcOrd="2" destOrd="0" presId="urn:microsoft.com/office/officeart/2005/8/layout/hierarchy6"/>
    <dgm:cxn modelId="{3CDB6FEA-27BC-4E20-B0B8-C2E7DE47D1D1}" type="presParOf" srcId="{CD6F0B0E-DCAF-4EF7-9BC8-C50E9BDE1133}" destId="{1776C338-2E88-4F70-A0E4-E506BE00BCCF}" srcOrd="3" destOrd="0" presId="urn:microsoft.com/office/officeart/2005/8/layout/hierarchy6"/>
    <dgm:cxn modelId="{E07AD7D6-B727-4B8E-814C-6B794FB2A938}" type="presParOf" srcId="{1776C338-2E88-4F70-A0E4-E506BE00BCCF}" destId="{68771727-2EA9-497A-AF33-B4AC5EFC5585}" srcOrd="0" destOrd="0" presId="urn:microsoft.com/office/officeart/2005/8/layout/hierarchy6"/>
    <dgm:cxn modelId="{BCF1F522-4D63-49BF-9B4E-3F6DB2794DFD}" type="presParOf" srcId="{1776C338-2E88-4F70-A0E4-E506BE00BCCF}" destId="{77653F31-9BCA-4CC1-B579-437C0C0D63AC}" srcOrd="1" destOrd="0" presId="urn:microsoft.com/office/officeart/2005/8/layout/hierarchy6"/>
    <dgm:cxn modelId="{32F1ED26-8D09-4D8E-804B-9C73544A70D7}" type="presParOf" srcId="{1B8ADBC1-1866-40E1-A4F6-FE716E381F70}" destId="{38613D03-9848-4A21-8F63-C4CCA58D817A}" srcOrd="1" destOrd="0" presId="urn:microsoft.com/office/officeart/2005/8/layout/hierarchy6"/>
    <dgm:cxn modelId="{25D3EDBF-09BC-43DF-BF44-45A091BB25A0}" type="presParOf" srcId="{38613D03-9848-4A21-8F63-C4CCA58D817A}" destId="{EF4EF130-85E0-4C10-894A-6497D6FAEFDA}" srcOrd="0" destOrd="0" presId="urn:microsoft.com/office/officeart/2005/8/layout/hierarchy6"/>
    <dgm:cxn modelId="{538A3B75-4B84-438D-9578-BA7E2498B8B1}" type="presParOf" srcId="{EF4EF130-85E0-4C10-894A-6497D6FAEFDA}" destId="{06508CB9-100A-4913-9FDE-8F0DCC9D31F2}" srcOrd="0" destOrd="0" presId="urn:microsoft.com/office/officeart/2005/8/layout/hierarchy6"/>
    <dgm:cxn modelId="{2FDA18C9-207A-4331-AA05-CC600B662D40}" type="presParOf" srcId="{EF4EF130-85E0-4C10-894A-6497D6FAEFDA}" destId="{7B875730-D73C-4BE4-BC2D-40466403075A}" srcOrd="1" destOrd="0" presId="urn:microsoft.com/office/officeart/2005/8/layout/hierarchy6"/>
    <dgm:cxn modelId="{16B376A9-F042-40DE-A217-583ED62C3069}" type="presParOf" srcId="{38613D03-9848-4A21-8F63-C4CCA58D817A}" destId="{A4EBDB21-0A8C-4792-B77B-1D2896C97392}" srcOrd="1" destOrd="0" presId="urn:microsoft.com/office/officeart/2005/8/layout/hierarchy6"/>
    <dgm:cxn modelId="{527BD3E0-1CB8-4ED8-98D2-BD99E8F9C4EF}" type="presParOf" srcId="{A4EBDB21-0A8C-4792-B77B-1D2896C97392}" destId="{8935069A-2B72-44E2-AE88-C102C7AB04BC}" srcOrd="0" destOrd="0" presId="urn:microsoft.com/office/officeart/2005/8/layout/hierarchy6"/>
    <dgm:cxn modelId="{455D9478-32C8-413E-A5DD-578D5FC2A86C}" type="presParOf" srcId="{38613D03-9848-4A21-8F63-C4CCA58D817A}" destId="{00033CEA-A34F-40E1-BEBA-900CC204306D}" srcOrd="2" destOrd="0" presId="urn:microsoft.com/office/officeart/2005/8/layout/hierarchy6"/>
    <dgm:cxn modelId="{82A43DA5-84C6-45AB-AACE-9800CD254314}" type="presParOf" srcId="{00033CEA-A34F-40E1-BEBA-900CC204306D}" destId="{B95F4574-C2BD-4648-BED4-6EFE035701A1}" srcOrd="0" destOrd="0" presId="urn:microsoft.com/office/officeart/2005/8/layout/hierarchy6"/>
    <dgm:cxn modelId="{FC6F4E1C-6E2D-4E8E-AAED-39ADA89FC94E}" type="presParOf" srcId="{00033CEA-A34F-40E1-BEBA-900CC204306D}" destId="{36E98190-13D9-4B78-B90D-CB7BB3B6EEA4}" srcOrd="1" destOrd="0" presId="urn:microsoft.com/office/officeart/2005/8/layout/hierarchy6"/>
    <dgm:cxn modelId="{901CC16F-1468-4E67-BC5E-3C45BEF89228}" type="presParOf" srcId="{38613D03-9848-4A21-8F63-C4CCA58D817A}" destId="{A0C7D266-8705-4C7E-8243-148F0362BBB3}" srcOrd="3" destOrd="0" presId="urn:microsoft.com/office/officeart/2005/8/layout/hierarchy6"/>
    <dgm:cxn modelId="{69A86EB2-191E-49E8-8DC0-F2B0D6F02402}" type="presParOf" srcId="{A0C7D266-8705-4C7E-8243-148F0362BBB3}" destId="{9AA5CCE0-321D-4FD7-B1FA-72F488C9E48C}" srcOrd="0" destOrd="0" presId="urn:microsoft.com/office/officeart/2005/8/layout/hierarchy6"/>
    <dgm:cxn modelId="{3219D30F-E76F-4EC8-89F0-FE58EEF01090}" type="presParOf" srcId="{38613D03-9848-4A21-8F63-C4CCA58D817A}" destId="{E4BEE994-13EB-4F10-9871-5AF7F56D497B}" srcOrd="4" destOrd="0" presId="urn:microsoft.com/office/officeart/2005/8/layout/hierarchy6"/>
    <dgm:cxn modelId="{3D2EEFD4-71E9-4004-BCEE-619166788988}" type="presParOf" srcId="{E4BEE994-13EB-4F10-9871-5AF7F56D497B}" destId="{9A0F89BA-AE21-4E7F-A27F-15BACD4A701C}" srcOrd="0" destOrd="0" presId="urn:microsoft.com/office/officeart/2005/8/layout/hierarchy6"/>
    <dgm:cxn modelId="{F553FF49-081C-4151-8648-2A5F7D17A5AC}" type="presParOf" srcId="{E4BEE994-13EB-4F10-9871-5AF7F56D497B}" destId="{0FC96E39-CDB3-4DFD-890B-2C30800D38E2}" srcOrd="1" destOrd="0" presId="urn:microsoft.com/office/officeart/2005/8/layout/hierarchy6"/>
    <dgm:cxn modelId="{E0C0217F-7966-4999-BD1D-04830BEC35B9}" type="presParOf" srcId="{38613D03-9848-4A21-8F63-C4CCA58D817A}" destId="{F86A4699-84A9-48DF-AA89-E6F7C5EDA37C}" srcOrd="5" destOrd="0" presId="urn:microsoft.com/office/officeart/2005/8/layout/hierarchy6"/>
    <dgm:cxn modelId="{C981A41F-53BE-488E-8EE6-423F4E239571}" type="presParOf" srcId="{F86A4699-84A9-48DF-AA89-E6F7C5EDA37C}" destId="{4917E0F0-7BDF-4AD5-8BA9-60A9FB5E0ACE}" srcOrd="0" destOrd="0" presId="urn:microsoft.com/office/officeart/2005/8/layout/hierarchy6"/>
    <dgm:cxn modelId="{FB00F6E0-E013-4A83-AE6D-DA76046DCAE3}" type="presParOf" srcId="{38613D03-9848-4A21-8F63-C4CCA58D817A}" destId="{166C80D8-4760-4435-8F06-D7657EC73726}" srcOrd="6" destOrd="0" presId="urn:microsoft.com/office/officeart/2005/8/layout/hierarchy6"/>
    <dgm:cxn modelId="{2CA33357-9650-4825-ADCC-A52C30F048AE}" type="presParOf" srcId="{166C80D8-4760-4435-8F06-D7657EC73726}" destId="{6AB4DD6B-162E-4FB8-AD71-345796128283}" srcOrd="0" destOrd="0" presId="urn:microsoft.com/office/officeart/2005/8/layout/hierarchy6"/>
    <dgm:cxn modelId="{BCFC0D73-75E8-4238-978E-527FA61E2F12}" type="presParOf" srcId="{166C80D8-4760-4435-8F06-D7657EC73726}" destId="{529CDA05-F8A4-4D84-BAA7-7D65114FBB5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961C2-020D-4EE4-B903-DFF1CC85BD72}"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zh-CN" altLang="en-US"/>
        </a:p>
      </dgm:t>
    </dgm:pt>
    <dgm:pt modelId="{A925110C-5571-4DEE-A960-D4FD21E534A2}">
      <dgm:prSet phldrT="[文本]" custT="1"/>
      <dgm:spPr/>
      <dgm:t>
        <a:bodyPr/>
        <a:lstStyle/>
        <a:p>
          <a:r>
            <a:rPr lang="en-US" altLang="zh-CN" sz="2800" b="0" i="1" dirty="0" smtClean="0">
              <a:solidFill>
                <a:schemeClr val="tx1"/>
              </a:solidFill>
              <a:effectLst/>
              <a:latin typeface="+mn-lt"/>
              <a:ea typeface="+mn-ea"/>
              <a:cs typeface="+mn-cs"/>
            </a:rPr>
            <a:t>Local path planning</a:t>
          </a:r>
          <a:endParaRPr lang="zh-CN" altLang="en-US" sz="2800" dirty="0"/>
        </a:p>
      </dgm:t>
    </dgm:pt>
    <dgm:pt modelId="{83382C99-A14C-4222-AD94-465A0F1124A3}" type="parTrans" cxnId="{BB4A4A48-574D-4F4F-B212-9C1BD80E01AB}">
      <dgm:prSet/>
      <dgm:spPr/>
      <dgm:t>
        <a:bodyPr/>
        <a:lstStyle/>
        <a:p>
          <a:endParaRPr lang="zh-CN" altLang="en-US"/>
        </a:p>
      </dgm:t>
    </dgm:pt>
    <dgm:pt modelId="{80BD419D-CCD0-4886-9EBA-B287825BDD2A}" type="sibTrans" cxnId="{BB4A4A48-574D-4F4F-B212-9C1BD80E01AB}">
      <dgm:prSet/>
      <dgm:spPr/>
      <dgm:t>
        <a:bodyPr/>
        <a:lstStyle/>
        <a:p>
          <a:endParaRPr lang="zh-CN" altLang="en-US"/>
        </a:p>
      </dgm:t>
    </dgm:pt>
    <dgm:pt modelId="{15C1E29E-3657-4394-A79C-2B90FEF5772B}">
      <dgm:prSet phldrT="[文本]" custT="1"/>
      <dgm:spPr/>
      <dgm:t>
        <a:bodyPr/>
        <a:lstStyle/>
        <a:p>
          <a:r>
            <a:rPr lang="en-US" altLang="zh-CN" sz="2800" b="0" i="1" dirty="0" smtClean="0">
              <a:solidFill>
                <a:schemeClr val="tx1"/>
              </a:solidFill>
              <a:effectLst/>
              <a:latin typeface="+mn-lt"/>
              <a:ea typeface="+mn-ea"/>
              <a:cs typeface="+mn-cs"/>
            </a:rPr>
            <a:t>Global path planning</a:t>
          </a:r>
          <a:endParaRPr lang="zh-CN" altLang="en-US" sz="2800" dirty="0"/>
        </a:p>
      </dgm:t>
    </dgm:pt>
    <dgm:pt modelId="{39A52AA1-FB2B-4999-90DC-A8D9E967FCAC}" type="parTrans" cxnId="{F41C97AC-BB9B-4369-8D52-5D1963FA7ED0}">
      <dgm:prSet/>
      <dgm:spPr/>
      <dgm:t>
        <a:bodyPr/>
        <a:lstStyle/>
        <a:p>
          <a:endParaRPr lang="zh-CN" altLang="en-US"/>
        </a:p>
      </dgm:t>
    </dgm:pt>
    <dgm:pt modelId="{8920C15E-4070-4B0D-93E9-4736ED3FE37D}" type="sibTrans" cxnId="{F41C97AC-BB9B-4369-8D52-5D1963FA7ED0}">
      <dgm:prSet/>
      <dgm:spPr/>
      <dgm:t>
        <a:bodyPr/>
        <a:lstStyle/>
        <a:p>
          <a:endParaRPr lang="zh-CN" altLang="en-US"/>
        </a:p>
      </dgm:t>
    </dgm:pt>
    <dgm:pt modelId="{00BC744C-9482-412D-BED7-ADDEA93C2967}" type="pres">
      <dgm:prSet presAssocID="{590961C2-020D-4EE4-B903-DFF1CC85BD72}" presName="compositeShape" presStyleCnt="0">
        <dgm:presLayoutVars>
          <dgm:chMax val="2"/>
          <dgm:dir/>
          <dgm:resizeHandles val="exact"/>
        </dgm:presLayoutVars>
      </dgm:prSet>
      <dgm:spPr/>
      <dgm:t>
        <a:bodyPr/>
        <a:lstStyle/>
        <a:p>
          <a:endParaRPr lang="zh-CN" altLang="en-US"/>
        </a:p>
      </dgm:t>
    </dgm:pt>
    <dgm:pt modelId="{940B436D-59F1-4FED-B212-B40E69105D64}" type="pres">
      <dgm:prSet presAssocID="{A925110C-5571-4DEE-A960-D4FD21E534A2}" presName="upArrow" presStyleLbl="node1" presStyleIdx="0" presStyleCnt="2"/>
      <dgm:spPr/>
    </dgm:pt>
    <dgm:pt modelId="{4ED79ABF-B03C-462B-B9FE-6ACD682F4B91}" type="pres">
      <dgm:prSet presAssocID="{A925110C-5571-4DEE-A960-D4FD21E534A2}" presName="upArrowText" presStyleLbl="revTx" presStyleIdx="0" presStyleCnt="2">
        <dgm:presLayoutVars>
          <dgm:chMax val="0"/>
          <dgm:bulletEnabled val="1"/>
        </dgm:presLayoutVars>
      </dgm:prSet>
      <dgm:spPr/>
      <dgm:t>
        <a:bodyPr/>
        <a:lstStyle/>
        <a:p>
          <a:endParaRPr lang="zh-CN" altLang="en-US"/>
        </a:p>
      </dgm:t>
    </dgm:pt>
    <dgm:pt modelId="{D6116273-7708-49DF-BE70-64FCAA1B5112}" type="pres">
      <dgm:prSet presAssocID="{15C1E29E-3657-4394-A79C-2B90FEF5772B}" presName="downArrow" presStyleLbl="node1" presStyleIdx="1" presStyleCnt="2"/>
      <dgm:spPr/>
    </dgm:pt>
    <dgm:pt modelId="{C085E75B-93C6-4246-87BE-2C4276BADC8E}" type="pres">
      <dgm:prSet presAssocID="{15C1E29E-3657-4394-A79C-2B90FEF5772B}" presName="downArrowText" presStyleLbl="revTx" presStyleIdx="1" presStyleCnt="2">
        <dgm:presLayoutVars>
          <dgm:chMax val="0"/>
          <dgm:bulletEnabled val="1"/>
        </dgm:presLayoutVars>
      </dgm:prSet>
      <dgm:spPr/>
      <dgm:t>
        <a:bodyPr/>
        <a:lstStyle/>
        <a:p>
          <a:endParaRPr lang="zh-CN" altLang="en-US"/>
        </a:p>
      </dgm:t>
    </dgm:pt>
  </dgm:ptLst>
  <dgm:cxnLst>
    <dgm:cxn modelId="{BE4A8C22-BD26-4F6D-ABA5-CE3D29625DBB}" type="presOf" srcId="{590961C2-020D-4EE4-B903-DFF1CC85BD72}" destId="{00BC744C-9482-412D-BED7-ADDEA93C2967}" srcOrd="0" destOrd="0" presId="urn:microsoft.com/office/officeart/2005/8/layout/arrow4"/>
    <dgm:cxn modelId="{7DFA782D-7BC0-4412-BE15-551CF7823CF6}" type="presOf" srcId="{A925110C-5571-4DEE-A960-D4FD21E534A2}" destId="{4ED79ABF-B03C-462B-B9FE-6ACD682F4B91}" srcOrd="0" destOrd="0" presId="urn:microsoft.com/office/officeart/2005/8/layout/arrow4"/>
    <dgm:cxn modelId="{BB4A4A48-574D-4F4F-B212-9C1BD80E01AB}" srcId="{590961C2-020D-4EE4-B903-DFF1CC85BD72}" destId="{A925110C-5571-4DEE-A960-D4FD21E534A2}" srcOrd="0" destOrd="0" parTransId="{83382C99-A14C-4222-AD94-465A0F1124A3}" sibTransId="{80BD419D-CCD0-4886-9EBA-B287825BDD2A}"/>
    <dgm:cxn modelId="{36AB6EA9-88C8-4554-A1C3-370D942BADCC}" type="presOf" srcId="{15C1E29E-3657-4394-A79C-2B90FEF5772B}" destId="{C085E75B-93C6-4246-87BE-2C4276BADC8E}" srcOrd="0" destOrd="0" presId="urn:microsoft.com/office/officeart/2005/8/layout/arrow4"/>
    <dgm:cxn modelId="{F41C97AC-BB9B-4369-8D52-5D1963FA7ED0}" srcId="{590961C2-020D-4EE4-B903-DFF1CC85BD72}" destId="{15C1E29E-3657-4394-A79C-2B90FEF5772B}" srcOrd="1" destOrd="0" parTransId="{39A52AA1-FB2B-4999-90DC-A8D9E967FCAC}" sibTransId="{8920C15E-4070-4B0D-93E9-4736ED3FE37D}"/>
    <dgm:cxn modelId="{BF0D2233-9B54-4E12-89E1-F1C6B32B84C0}" type="presParOf" srcId="{00BC744C-9482-412D-BED7-ADDEA93C2967}" destId="{940B436D-59F1-4FED-B212-B40E69105D64}" srcOrd="0" destOrd="0" presId="urn:microsoft.com/office/officeart/2005/8/layout/arrow4"/>
    <dgm:cxn modelId="{64094219-85BE-44DD-B5FA-2D4E3AD539ED}" type="presParOf" srcId="{00BC744C-9482-412D-BED7-ADDEA93C2967}" destId="{4ED79ABF-B03C-462B-B9FE-6ACD682F4B91}" srcOrd="1" destOrd="0" presId="urn:microsoft.com/office/officeart/2005/8/layout/arrow4"/>
    <dgm:cxn modelId="{22CCF719-FBA6-4306-B0F4-90CA2A6B967D}" type="presParOf" srcId="{00BC744C-9482-412D-BED7-ADDEA93C2967}" destId="{D6116273-7708-49DF-BE70-64FCAA1B5112}" srcOrd="2" destOrd="0" presId="urn:microsoft.com/office/officeart/2005/8/layout/arrow4"/>
    <dgm:cxn modelId="{3C9B2D01-92AB-4BB6-B5BC-3A6F7CB77DAE}" type="presParOf" srcId="{00BC744C-9482-412D-BED7-ADDEA93C2967}" destId="{C085E75B-93C6-4246-87BE-2C4276BADC8E}" srcOrd="3" destOrd="0" presId="urn:microsoft.com/office/officeart/2005/8/layout/arrow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1BA42-7C74-41FA-8761-248A7CCE3831}" type="doc">
      <dgm:prSet loTypeId="urn:microsoft.com/office/officeart/2005/8/layout/cycle2" loCatId="cycle" qsTypeId="urn:microsoft.com/office/officeart/2005/8/quickstyle/simple1" qsCatId="simple" csTypeId="urn:microsoft.com/office/officeart/2005/8/colors/colorful1#1" csCatId="colorful" phldr="1"/>
      <dgm:spPr/>
      <dgm:t>
        <a:bodyPr/>
        <a:lstStyle/>
        <a:p>
          <a:endParaRPr lang="zh-CN" altLang="en-US"/>
        </a:p>
      </dgm:t>
    </dgm:pt>
    <dgm:pt modelId="{018A4243-B3ED-4AD2-9E49-B046BC117A20}">
      <dgm:prSet phldrT="[文本]" custT="1"/>
      <dgm:spPr/>
      <dgm:t>
        <a:bodyPr/>
        <a:lstStyle/>
        <a:p>
          <a:r>
            <a:rPr lang="en-US" altLang="zh-CN" sz="1400" dirty="0" smtClean="0">
              <a:solidFill>
                <a:schemeClr val="tx1"/>
              </a:solidFill>
            </a:rPr>
            <a:t>Environment</a:t>
          </a:r>
          <a:endParaRPr lang="zh-CN" altLang="en-US" sz="1400" dirty="0">
            <a:solidFill>
              <a:schemeClr val="tx1"/>
            </a:solidFill>
          </a:endParaRPr>
        </a:p>
      </dgm:t>
    </dgm:pt>
    <dgm:pt modelId="{5665EA55-A3F6-4934-8823-1A8351F030CC}" type="parTrans" cxnId="{94DE2414-517C-4243-8E2E-2B36A280281D}">
      <dgm:prSet/>
      <dgm:spPr/>
      <dgm:t>
        <a:bodyPr/>
        <a:lstStyle/>
        <a:p>
          <a:endParaRPr lang="zh-CN" altLang="en-US"/>
        </a:p>
      </dgm:t>
    </dgm:pt>
    <dgm:pt modelId="{1EEA3E38-D1C4-498B-95D0-5D79CD47EC71}" type="sibTrans" cxnId="{94DE2414-517C-4243-8E2E-2B36A280281D}">
      <dgm:prSet/>
      <dgm:spPr/>
      <dgm:t>
        <a:bodyPr/>
        <a:lstStyle/>
        <a:p>
          <a:endParaRPr lang="zh-CN" altLang="en-US"/>
        </a:p>
      </dgm:t>
    </dgm:pt>
    <dgm:pt modelId="{555CED71-4BDE-4690-8277-8BD12AE1BDF2}">
      <dgm:prSet phldrT="[文本]" custT="1"/>
      <dgm:spPr/>
      <dgm:t>
        <a:bodyPr/>
        <a:lstStyle/>
        <a:p>
          <a:r>
            <a:rPr lang="en-US" altLang="zh-CN" sz="1600" dirty="0" smtClean="0">
              <a:solidFill>
                <a:schemeClr val="tx1"/>
              </a:solidFill>
            </a:rPr>
            <a:t>Perception</a:t>
          </a:r>
          <a:endParaRPr lang="zh-CN" altLang="en-US" sz="1600" dirty="0">
            <a:solidFill>
              <a:schemeClr val="tx1"/>
            </a:solidFill>
          </a:endParaRPr>
        </a:p>
      </dgm:t>
    </dgm:pt>
    <dgm:pt modelId="{A685CFBB-3B7C-4D27-AF28-1083BE9B3BDB}" type="parTrans" cxnId="{AE9EC58D-E179-4970-B317-5B6962A2D999}">
      <dgm:prSet/>
      <dgm:spPr/>
      <dgm:t>
        <a:bodyPr/>
        <a:lstStyle/>
        <a:p>
          <a:endParaRPr lang="zh-CN" altLang="en-US"/>
        </a:p>
      </dgm:t>
    </dgm:pt>
    <dgm:pt modelId="{FD8C7CFF-C4D9-411B-9659-BAC24E8428DD}" type="sibTrans" cxnId="{AE9EC58D-E179-4970-B317-5B6962A2D999}">
      <dgm:prSet/>
      <dgm:spPr/>
      <dgm:t>
        <a:bodyPr/>
        <a:lstStyle/>
        <a:p>
          <a:endParaRPr lang="zh-CN" altLang="en-US"/>
        </a:p>
      </dgm:t>
    </dgm:pt>
    <dgm:pt modelId="{E8034168-0C82-4D9C-8FE2-C8FCFFF0805C}">
      <dgm:prSet phldrT="[文本]" custT="1"/>
      <dgm:spPr/>
      <dgm:t>
        <a:bodyPr/>
        <a:lstStyle/>
        <a:p>
          <a:r>
            <a:rPr lang="en-US" altLang="zh-CN" sz="1600" dirty="0" smtClean="0">
              <a:solidFill>
                <a:schemeClr val="tx1"/>
              </a:solidFill>
            </a:rPr>
            <a:t>Localization</a:t>
          </a:r>
          <a:endParaRPr lang="zh-CN" altLang="en-US" sz="1600" dirty="0">
            <a:solidFill>
              <a:schemeClr val="tx1"/>
            </a:solidFill>
          </a:endParaRPr>
        </a:p>
      </dgm:t>
    </dgm:pt>
    <dgm:pt modelId="{E014504D-9AE6-4977-8C47-1C202F41C1C9}" type="parTrans" cxnId="{58070CD2-8C8D-4121-9597-CE3E1CDED08D}">
      <dgm:prSet/>
      <dgm:spPr/>
      <dgm:t>
        <a:bodyPr/>
        <a:lstStyle/>
        <a:p>
          <a:endParaRPr lang="zh-CN" altLang="en-US"/>
        </a:p>
      </dgm:t>
    </dgm:pt>
    <dgm:pt modelId="{1FF67568-6EA5-4CC0-A8C7-0B05B10C4E43}" type="sibTrans" cxnId="{58070CD2-8C8D-4121-9597-CE3E1CDED08D}">
      <dgm:prSet/>
      <dgm:spPr/>
      <dgm:t>
        <a:bodyPr/>
        <a:lstStyle/>
        <a:p>
          <a:endParaRPr lang="zh-CN" altLang="en-US"/>
        </a:p>
      </dgm:t>
    </dgm:pt>
    <dgm:pt modelId="{BBA276DE-4767-49EA-B3CB-59470B867C60}">
      <dgm:prSet phldrT="[文本]" custT="1"/>
      <dgm:spPr/>
      <dgm:t>
        <a:bodyPr/>
        <a:lstStyle/>
        <a:p>
          <a:r>
            <a:rPr lang="en-US" altLang="zh-CN" sz="1600" dirty="0" smtClean="0">
              <a:solidFill>
                <a:schemeClr val="tx1"/>
              </a:solidFill>
            </a:rPr>
            <a:t>Cognition</a:t>
          </a:r>
          <a:endParaRPr lang="zh-CN" altLang="en-US" sz="1600" dirty="0">
            <a:solidFill>
              <a:schemeClr val="tx1"/>
            </a:solidFill>
          </a:endParaRPr>
        </a:p>
      </dgm:t>
    </dgm:pt>
    <dgm:pt modelId="{42BD437D-4E27-4EAF-8FCB-7B0887B89C23}" type="parTrans" cxnId="{88421E17-6FA1-409D-BE63-111E7394822D}">
      <dgm:prSet/>
      <dgm:spPr/>
      <dgm:t>
        <a:bodyPr/>
        <a:lstStyle/>
        <a:p>
          <a:endParaRPr lang="zh-CN" altLang="en-US"/>
        </a:p>
      </dgm:t>
    </dgm:pt>
    <dgm:pt modelId="{40B6AF8C-AD27-41B9-A11E-09861AAB2BF5}" type="sibTrans" cxnId="{88421E17-6FA1-409D-BE63-111E7394822D}">
      <dgm:prSet/>
      <dgm:spPr/>
      <dgm:t>
        <a:bodyPr/>
        <a:lstStyle/>
        <a:p>
          <a:endParaRPr lang="zh-CN" altLang="en-US"/>
        </a:p>
      </dgm:t>
    </dgm:pt>
    <dgm:pt modelId="{71F22307-30D2-4E8A-B245-E5535E8A87F0}">
      <dgm:prSet phldrT="[文本]" custT="1"/>
      <dgm:spPr/>
      <dgm:t>
        <a:bodyPr/>
        <a:lstStyle/>
        <a:p>
          <a:r>
            <a:rPr lang="en-US" altLang="zh-CN" sz="1600" dirty="0" smtClean="0">
              <a:solidFill>
                <a:schemeClr val="tx1"/>
              </a:solidFill>
            </a:rPr>
            <a:t>Motion Control</a:t>
          </a:r>
          <a:endParaRPr lang="zh-CN" altLang="en-US" sz="1600" dirty="0">
            <a:solidFill>
              <a:schemeClr val="tx1"/>
            </a:solidFill>
          </a:endParaRPr>
        </a:p>
      </dgm:t>
    </dgm:pt>
    <dgm:pt modelId="{D4A01F6F-325D-43C6-897A-8890511DD54E}" type="parTrans" cxnId="{0B3FA06D-69E8-44C0-86A8-3F02C79854D3}">
      <dgm:prSet/>
      <dgm:spPr/>
      <dgm:t>
        <a:bodyPr/>
        <a:lstStyle/>
        <a:p>
          <a:endParaRPr lang="zh-CN" altLang="en-US"/>
        </a:p>
      </dgm:t>
    </dgm:pt>
    <dgm:pt modelId="{340618C8-7889-47DD-8740-94CAFC20EA49}" type="sibTrans" cxnId="{0B3FA06D-69E8-44C0-86A8-3F02C79854D3}">
      <dgm:prSet/>
      <dgm:spPr/>
      <dgm:t>
        <a:bodyPr/>
        <a:lstStyle/>
        <a:p>
          <a:endParaRPr lang="zh-CN" altLang="en-US"/>
        </a:p>
      </dgm:t>
    </dgm:pt>
    <dgm:pt modelId="{7EB7876A-A0DE-42C1-9602-EDF596B00CF5}" type="pres">
      <dgm:prSet presAssocID="{EB61BA42-7C74-41FA-8761-248A7CCE3831}" presName="cycle" presStyleCnt="0">
        <dgm:presLayoutVars>
          <dgm:dir/>
          <dgm:resizeHandles val="exact"/>
        </dgm:presLayoutVars>
      </dgm:prSet>
      <dgm:spPr/>
      <dgm:t>
        <a:bodyPr/>
        <a:lstStyle/>
        <a:p>
          <a:endParaRPr lang="en-US"/>
        </a:p>
      </dgm:t>
    </dgm:pt>
    <dgm:pt modelId="{986A94DC-214B-4CBB-82EE-37340B1FEA05}" type="pres">
      <dgm:prSet presAssocID="{018A4243-B3ED-4AD2-9E49-B046BC117A20}" presName="node" presStyleLbl="node1" presStyleIdx="0" presStyleCnt="5" custScaleX="109982" custScaleY="109982">
        <dgm:presLayoutVars>
          <dgm:bulletEnabled val="1"/>
        </dgm:presLayoutVars>
      </dgm:prSet>
      <dgm:spPr/>
      <dgm:t>
        <a:bodyPr/>
        <a:lstStyle/>
        <a:p>
          <a:endParaRPr lang="en-US"/>
        </a:p>
      </dgm:t>
    </dgm:pt>
    <dgm:pt modelId="{69C9D692-CF42-4421-BED0-A7F5713D6CF1}" type="pres">
      <dgm:prSet presAssocID="{1EEA3E38-D1C4-498B-95D0-5D79CD47EC71}" presName="sibTrans" presStyleLbl="sibTrans2D1" presStyleIdx="0" presStyleCnt="5"/>
      <dgm:spPr/>
      <dgm:t>
        <a:bodyPr/>
        <a:lstStyle/>
        <a:p>
          <a:endParaRPr lang="en-US"/>
        </a:p>
      </dgm:t>
    </dgm:pt>
    <dgm:pt modelId="{33A0FD9C-DB56-4537-B7EC-C13F2948D3D3}" type="pres">
      <dgm:prSet presAssocID="{1EEA3E38-D1C4-498B-95D0-5D79CD47EC71}" presName="connectorText" presStyleLbl="sibTrans2D1" presStyleIdx="0" presStyleCnt="5"/>
      <dgm:spPr/>
      <dgm:t>
        <a:bodyPr/>
        <a:lstStyle/>
        <a:p>
          <a:endParaRPr lang="en-US"/>
        </a:p>
      </dgm:t>
    </dgm:pt>
    <dgm:pt modelId="{D04FFF4F-E482-4104-A68D-8676347FEBF4}" type="pres">
      <dgm:prSet presAssocID="{555CED71-4BDE-4690-8277-8BD12AE1BDF2}" presName="node" presStyleLbl="node1" presStyleIdx="1" presStyleCnt="5" custScaleX="109982" custScaleY="109982">
        <dgm:presLayoutVars>
          <dgm:bulletEnabled val="1"/>
        </dgm:presLayoutVars>
      </dgm:prSet>
      <dgm:spPr/>
      <dgm:t>
        <a:bodyPr/>
        <a:lstStyle/>
        <a:p>
          <a:endParaRPr lang="en-US"/>
        </a:p>
      </dgm:t>
    </dgm:pt>
    <dgm:pt modelId="{3A36FB64-7797-4C8D-B86C-31DE080EAFCA}" type="pres">
      <dgm:prSet presAssocID="{FD8C7CFF-C4D9-411B-9659-BAC24E8428DD}" presName="sibTrans" presStyleLbl="sibTrans2D1" presStyleIdx="1" presStyleCnt="5"/>
      <dgm:spPr/>
      <dgm:t>
        <a:bodyPr/>
        <a:lstStyle/>
        <a:p>
          <a:endParaRPr lang="en-US"/>
        </a:p>
      </dgm:t>
    </dgm:pt>
    <dgm:pt modelId="{E954615D-2E40-4E84-8246-67985BAE8985}" type="pres">
      <dgm:prSet presAssocID="{FD8C7CFF-C4D9-411B-9659-BAC24E8428DD}" presName="connectorText" presStyleLbl="sibTrans2D1" presStyleIdx="1" presStyleCnt="5"/>
      <dgm:spPr/>
      <dgm:t>
        <a:bodyPr/>
        <a:lstStyle/>
        <a:p>
          <a:endParaRPr lang="en-US"/>
        </a:p>
      </dgm:t>
    </dgm:pt>
    <dgm:pt modelId="{4ABE0688-AC2F-4413-980A-2537379FD358}" type="pres">
      <dgm:prSet presAssocID="{E8034168-0C82-4D9C-8FE2-C8FCFFF0805C}" presName="node" presStyleLbl="node1" presStyleIdx="2" presStyleCnt="5" custScaleX="109982" custScaleY="109982">
        <dgm:presLayoutVars>
          <dgm:bulletEnabled val="1"/>
        </dgm:presLayoutVars>
      </dgm:prSet>
      <dgm:spPr/>
      <dgm:t>
        <a:bodyPr/>
        <a:lstStyle/>
        <a:p>
          <a:endParaRPr lang="zh-CN" altLang="en-US"/>
        </a:p>
      </dgm:t>
    </dgm:pt>
    <dgm:pt modelId="{2171AC74-6E37-49A6-9B7D-F959EF9A007D}" type="pres">
      <dgm:prSet presAssocID="{1FF67568-6EA5-4CC0-A8C7-0B05B10C4E43}" presName="sibTrans" presStyleLbl="sibTrans2D1" presStyleIdx="2" presStyleCnt="5"/>
      <dgm:spPr/>
      <dgm:t>
        <a:bodyPr/>
        <a:lstStyle/>
        <a:p>
          <a:endParaRPr lang="en-US"/>
        </a:p>
      </dgm:t>
    </dgm:pt>
    <dgm:pt modelId="{7B90430D-9EB6-4667-AC05-36D300DB4063}" type="pres">
      <dgm:prSet presAssocID="{1FF67568-6EA5-4CC0-A8C7-0B05B10C4E43}" presName="connectorText" presStyleLbl="sibTrans2D1" presStyleIdx="2" presStyleCnt="5"/>
      <dgm:spPr/>
      <dgm:t>
        <a:bodyPr/>
        <a:lstStyle/>
        <a:p>
          <a:endParaRPr lang="en-US"/>
        </a:p>
      </dgm:t>
    </dgm:pt>
    <dgm:pt modelId="{12145250-D4C4-4B3E-81F1-21F39EE8F80E}" type="pres">
      <dgm:prSet presAssocID="{BBA276DE-4767-49EA-B3CB-59470B867C60}" presName="node" presStyleLbl="node1" presStyleIdx="3" presStyleCnt="5" custScaleX="109982" custScaleY="109982">
        <dgm:presLayoutVars>
          <dgm:bulletEnabled val="1"/>
        </dgm:presLayoutVars>
      </dgm:prSet>
      <dgm:spPr/>
      <dgm:t>
        <a:bodyPr/>
        <a:lstStyle/>
        <a:p>
          <a:endParaRPr lang="zh-CN" altLang="en-US"/>
        </a:p>
      </dgm:t>
    </dgm:pt>
    <dgm:pt modelId="{6CE0E8A4-0A71-4142-A441-4252C5DC585B}" type="pres">
      <dgm:prSet presAssocID="{40B6AF8C-AD27-41B9-A11E-09861AAB2BF5}" presName="sibTrans" presStyleLbl="sibTrans2D1" presStyleIdx="3" presStyleCnt="5"/>
      <dgm:spPr/>
      <dgm:t>
        <a:bodyPr/>
        <a:lstStyle/>
        <a:p>
          <a:endParaRPr lang="en-US"/>
        </a:p>
      </dgm:t>
    </dgm:pt>
    <dgm:pt modelId="{44DA0220-CAE4-4623-9D06-123D88928631}" type="pres">
      <dgm:prSet presAssocID="{40B6AF8C-AD27-41B9-A11E-09861AAB2BF5}" presName="connectorText" presStyleLbl="sibTrans2D1" presStyleIdx="3" presStyleCnt="5"/>
      <dgm:spPr/>
      <dgm:t>
        <a:bodyPr/>
        <a:lstStyle/>
        <a:p>
          <a:endParaRPr lang="en-US"/>
        </a:p>
      </dgm:t>
    </dgm:pt>
    <dgm:pt modelId="{98587FAF-E49B-4389-991D-4B73FFBEB0BE}" type="pres">
      <dgm:prSet presAssocID="{71F22307-30D2-4E8A-B245-E5535E8A87F0}" presName="node" presStyleLbl="node1" presStyleIdx="4" presStyleCnt="5" custScaleX="109982" custScaleY="109982">
        <dgm:presLayoutVars>
          <dgm:bulletEnabled val="1"/>
        </dgm:presLayoutVars>
      </dgm:prSet>
      <dgm:spPr/>
      <dgm:t>
        <a:bodyPr/>
        <a:lstStyle/>
        <a:p>
          <a:endParaRPr lang="zh-CN" altLang="en-US"/>
        </a:p>
      </dgm:t>
    </dgm:pt>
    <dgm:pt modelId="{9E6A21DF-6703-454A-9582-B2946D427114}" type="pres">
      <dgm:prSet presAssocID="{340618C8-7889-47DD-8740-94CAFC20EA49}" presName="sibTrans" presStyleLbl="sibTrans2D1" presStyleIdx="4" presStyleCnt="5"/>
      <dgm:spPr/>
      <dgm:t>
        <a:bodyPr/>
        <a:lstStyle/>
        <a:p>
          <a:endParaRPr lang="en-US"/>
        </a:p>
      </dgm:t>
    </dgm:pt>
    <dgm:pt modelId="{78E0A9A8-8964-457F-8A50-906270B7B6BE}" type="pres">
      <dgm:prSet presAssocID="{340618C8-7889-47DD-8740-94CAFC20EA49}" presName="connectorText" presStyleLbl="sibTrans2D1" presStyleIdx="4" presStyleCnt="5"/>
      <dgm:spPr/>
      <dgm:t>
        <a:bodyPr/>
        <a:lstStyle/>
        <a:p>
          <a:endParaRPr lang="en-US"/>
        </a:p>
      </dgm:t>
    </dgm:pt>
  </dgm:ptLst>
  <dgm:cxnLst>
    <dgm:cxn modelId="{D301C05D-03CC-4033-AF73-ACD028FEEE38}" type="presOf" srcId="{E8034168-0C82-4D9C-8FE2-C8FCFFF0805C}" destId="{4ABE0688-AC2F-4413-980A-2537379FD358}" srcOrd="0" destOrd="0" presId="urn:microsoft.com/office/officeart/2005/8/layout/cycle2"/>
    <dgm:cxn modelId="{BE1C534D-93CD-4FE6-B1BD-D6CE5D9D2B6C}" type="presOf" srcId="{555CED71-4BDE-4690-8277-8BD12AE1BDF2}" destId="{D04FFF4F-E482-4104-A68D-8676347FEBF4}" srcOrd="0" destOrd="0" presId="urn:microsoft.com/office/officeart/2005/8/layout/cycle2"/>
    <dgm:cxn modelId="{9059DA25-90D9-4C9B-8C6E-4774D5DBC52B}" type="presOf" srcId="{1EEA3E38-D1C4-498B-95D0-5D79CD47EC71}" destId="{33A0FD9C-DB56-4537-B7EC-C13F2948D3D3}" srcOrd="1" destOrd="0" presId="urn:microsoft.com/office/officeart/2005/8/layout/cycle2"/>
    <dgm:cxn modelId="{83D2E040-0942-42CE-90FC-258A63734235}" type="presOf" srcId="{1EEA3E38-D1C4-498B-95D0-5D79CD47EC71}" destId="{69C9D692-CF42-4421-BED0-A7F5713D6CF1}" srcOrd="0" destOrd="0" presId="urn:microsoft.com/office/officeart/2005/8/layout/cycle2"/>
    <dgm:cxn modelId="{C1895F4F-A908-47B6-B13B-566A2126302D}" type="presOf" srcId="{FD8C7CFF-C4D9-411B-9659-BAC24E8428DD}" destId="{3A36FB64-7797-4C8D-B86C-31DE080EAFCA}" srcOrd="0" destOrd="0" presId="urn:microsoft.com/office/officeart/2005/8/layout/cycle2"/>
    <dgm:cxn modelId="{AE9EC58D-E179-4970-B317-5B6962A2D999}" srcId="{EB61BA42-7C74-41FA-8761-248A7CCE3831}" destId="{555CED71-4BDE-4690-8277-8BD12AE1BDF2}" srcOrd="1" destOrd="0" parTransId="{A685CFBB-3B7C-4D27-AF28-1083BE9B3BDB}" sibTransId="{FD8C7CFF-C4D9-411B-9659-BAC24E8428DD}"/>
    <dgm:cxn modelId="{65DB55A4-2E62-4BF0-AF9D-257ED93845FF}" type="presOf" srcId="{340618C8-7889-47DD-8740-94CAFC20EA49}" destId="{9E6A21DF-6703-454A-9582-B2946D427114}" srcOrd="0" destOrd="0" presId="urn:microsoft.com/office/officeart/2005/8/layout/cycle2"/>
    <dgm:cxn modelId="{4C4B1F06-1F94-4280-937E-6A9E08AE1DBC}" type="presOf" srcId="{BBA276DE-4767-49EA-B3CB-59470B867C60}" destId="{12145250-D4C4-4B3E-81F1-21F39EE8F80E}" srcOrd="0" destOrd="0" presId="urn:microsoft.com/office/officeart/2005/8/layout/cycle2"/>
    <dgm:cxn modelId="{0452D923-01D0-44EE-83CF-43D603418099}" type="presOf" srcId="{40B6AF8C-AD27-41B9-A11E-09861AAB2BF5}" destId="{6CE0E8A4-0A71-4142-A441-4252C5DC585B}" srcOrd="0" destOrd="0" presId="urn:microsoft.com/office/officeart/2005/8/layout/cycle2"/>
    <dgm:cxn modelId="{58070CD2-8C8D-4121-9597-CE3E1CDED08D}" srcId="{EB61BA42-7C74-41FA-8761-248A7CCE3831}" destId="{E8034168-0C82-4D9C-8FE2-C8FCFFF0805C}" srcOrd="2" destOrd="0" parTransId="{E014504D-9AE6-4977-8C47-1C202F41C1C9}" sibTransId="{1FF67568-6EA5-4CC0-A8C7-0B05B10C4E43}"/>
    <dgm:cxn modelId="{7DA91285-2E46-47E3-A103-60792EE1F233}" type="presOf" srcId="{018A4243-B3ED-4AD2-9E49-B046BC117A20}" destId="{986A94DC-214B-4CBB-82EE-37340B1FEA05}" srcOrd="0" destOrd="0" presId="urn:microsoft.com/office/officeart/2005/8/layout/cycle2"/>
    <dgm:cxn modelId="{4F5774F8-BF27-4469-9278-F5AD55B2E0B5}" type="presOf" srcId="{71F22307-30D2-4E8A-B245-E5535E8A87F0}" destId="{98587FAF-E49B-4389-991D-4B73FFBEB0BE}" srcOrd="0" destOrd="0" presId="urn:microsoft.com/office/officeart/2005/8/layout/cycle2"/>
    <dgm:cxn modelId="{1FDA3EE1-1C58-4E01-AAF5-F09DA509AC48}" type="presOf" srcId="{FD8C7CFF-C4D9-411B-9659-BAC24E8428DD}" destId="{E954615D-2E40-4E84-8246-67985BAE8985}" srcOrd="1" destOrd="0" presId="urn:microsoft.com/office/officeart/2005/8/layout/cycle2"/>
    <dgm:cxn modelId="{972CE974-9D13-47EB-B0B8-E34591B3026F}" type="presOf" srcId="{340618C8-7889-47DD-8740-94CAFC20EA49}" destId="{78E0A9A8-8964-457F-8A50-906270B7B6BE}" srcOrd="1" destOrd="0" presId="urn:microsoft.com/office/officeart/2005/8/layout/cycle2"/>
    <dgm:cxn modelId="{087725AC-0E08-4FD3-BFA5-875292CDA196}" type="presOf" srcId="{40B6AF8C-AD27-41B9-A11E-09861AAB2BF5}" destId="{44DA0220-CAE4-4623-9D06-123D88928631}" srcOrd="1" destOrd="0" presId="urn:microsoft.com/office/officeart/2005/8/layout/cycle2"/>
    <dgm:cxn modelId="{CEE9635D-469B-4B34-8B75-6AA57B0F967D}" type="presOf" srcId="{1FF67568-6EA5-4CC0-A8C7-0B05B10C4E43}" destId="{2171AC74-6E37-49A6-9B7D-F959EF9A007D}" srcOrd="0" destOrd="0" presId="urn:microsoft.com/office/officeart/2005/8/layout/cycle2"/>
    <dgm:cxn modelId="{94DE2414-517C-4243-8E2E-2B36A280281D}" srcId="{EB61BA42-7C74-41FA-8761-248A7CCE3831}" destId="{018A4243-B3ED-4AD2-9E49-B046BC117A20}" srcOrd="0" destOrd="0" parTransId="{5665EA55-A3F6-4934-8823-1A8351F030CC}" sibTransId="{1EEA3E38-D1C4-498B-95D0-5D79CD47EC71}"/>
    <dgm:cxn modelId="{0B3FA06D-69E8-44C0-86A8-3F02C79854D3}" srcId="{EB61BA42-7C74-41FA-8761-248A7CCE3831}" destId="{71F22307-30D2-4E8A-B245-E5535E8A87F0}" srcOrd="4" destOrd="0" parTransId="{D4A01F6F-325D-43C6-897A-8890511DD54E}" sibTransId="{340618C8-7889-47DD-8740-94CAFC20EA49}"/>
    <dgm:cxn modelId="{79DF289B-E909-4DE7-B2BE-3D38C910742B}" type="presOf" srcId="{EB61BA42-7C74-41FA-8761-248A7CCE3831}" destId="{7EB7876A-A0DE-42C1-9602-EDF596B00CF5}" srcOrd="0" destOrd="0" presId="urn:microsoft.com/office/officeart/2005/8/layout/cycle2"/>
    <dgm:cxn modelId="{88421E17-6FA1-409D-BE63-111E7394822D}" srcId="{EB61BA42-7C74-41FA-8761-248A7CCE3831}" destId="{BBA276DE-4767-49EA-B3CB-59470B867C60}" srcOrd="3" destOrd="0" parTransId="{42BD437D-4E27-4EAF-8FCB-7B0887B89C23}" sibTransId="{40B6AF8C-AD27-41B9-A11E-09861AAB2BF5}"/>
    <dgm:cxn modelId="{E4CCB9D8-728A-4A6E-813D-A6A95BDF78E4}" type="presOf" srcId="{1FF67568-6EA5-4CC0-A8C7-0B05B10C4E43}" destId="{7B90430D-9EB6-4667-AC05-36D300DB4063}" srcOrd="1" destOrd="0" presId="urn:microsoft.com/office/officeart/2005/8/layout/cycle2"/>
    <dgm:cxn modelId="{CE7BC87D-AD9B-4681-89E1-D8EF0CF79AF8}" type="presParOf" srcId="{7EB7876A-A0DE-42C1-9602-EDF596B00CF5}" destId="{986A94DC-214B-4CBB-82EE-37340B1FEA05}" srcOrd="0" destOrd="0" presId="urn:microsoft.com/office/officeart/2005/8/layout/cycle2"/>
    <dgm:cxn modelId="{73939D77-F1F5-4B56-9372-FA7160F5F452}" type="presParOf" srcId="{7EB7876A-A0DE-42C1-9602-EDF596B00CF5}" destId="{69C9D692-CF42-4421-BED0-A7F5713D6CF1}" srcOrd="1" destOrd="0" presId="urn:microsoft.com/office/officeart/2005/8/layout/cycle2"/>
    <dgm:cxn modelId="{553500A6-E726-441B-8B55-4ADB8753AADF}" type="presParOf" srcId="{69C9D692-CF42-4421-BED0-A7F5713D6CF1}" destId="{33A0FD9C-DB56-4537-B7EC-C13F2948D3D3}" srcOrd="0" destOrd="0" presId="urn:microsoft.com/office/officeart/2005/8/layout/cycle2"/>
    <dgm:cxn modelId="{72E396ED-F2BD-4D81-8609-F75C16F782D3}" type="presParOf" srcId="{7EB7876A-A0DE-42C1-9602-EDF596B00CF5}" destId="{D04FFF4F-E482-4104-A68D-8676347FEBF4}" srcOrd="2" destOrd="0" presId="urn:microsoft.com/office/officeart/2005/8/layout/cycle2"/>
    <dgm:cxn modelId="{1D8B2843-5F0D-47E0-A558-696DB385D6A6}" type="presParOf" srcId="{7EB7876A-A0DE-42C1-9602-EDF596B00CF5}" destId="{3A36FB64-7797-4C8D-B86C-31DE080EAFCA}" srcOrd="3" destOrd="0" presId="urn:microsoft.com/office/officeart/2005/8/layout/cycle2"/>
    <dgm:cxn modelId="{04063325-A70F-4FB6-9848-495E1855FD3A}" type="presParOf" srcId="{3A36FB64-7797-4C8D-B86C-31DE080EAFCA}" destId="{E954615D-2E40-4E84-8246-67985BAE8985}" srcOrd="0" destOrd="0" presId="urn:microsoft.com/office/officeart/2005/8/layout/cycle2"/>
    <dgm:cxn modelId="{49B29E10-33F0-4BED-AF6A-4C6400663001}" type="presParOf" srcId="{7EB7876A-A0DE-42C1-9602-EDF596B00CF5}" destId="{4ABE0688-AC2F-4413-980A-2537379FD358}" srcOrd="4" destOrd="0" presId="urn:microsoft.com/office/officeart/2005/8/layout/cycle2"/>
    <dgm:cxn modelId="{0204FB06-F9AD-48BC-BCF2-D580018E2F48}" type="presParOf" srcId="{7EB7876A-A0DE-42C1-9602-EDF596B00CF5}" destId="{2171AC74-6E37-49A6-9B7D-F959EF9A007D}" srcOrd="5" destOrd="0" presId="urn:microsoft.com/office/officeart/2005/8/layout/cycle2"/>
    <dgm:cxn modelId="{D0E9EEEE-6543-4D4C-9214-AA9EDDDD8178}" type="presParOf" srcId="{2171AC74-6E37-49A6-9B7D-F959EF9A007D}" destId="{7B90430D-9EB6-4667-AC05-36D300DB4063}" srcOrd="0" destOrd="0" presId="urn:microsoft.com/office/officeart/2005/8/layout/cycle2"/>
    <dgm:cxn modelId="{8CEABE15-1376-43E1-AA1C-07091242E2B2}" type="presParOf" srcId="{7EB7876A-A0DE-42C1-9602-EDF596B00CF5}" destId="{12145250-D4C4-4B3E-81F1-21F39EE8F80E}" srcOrd="6" destOrd="0" presId="urn:microsoft.com/office/officeart/2005/8/layout/cycle2"/>
    <dgm:cxn modelId="{FBF5E936-D900-4DFD-B0D0-15C9DA86ABD4}" type="presParOf" srcId="{7EB7876A-A0DE-42C1-9602-EDF596B00CF5}" destId="{6CE0E8A4-0A71-4142-A441-4252C5DC585B}" srcOrd="7" destOrd="0" presId="urn:microsoft.com/office/officeart/2005/8/layout/cycle2"/>
    <dgm:cxn modelId="{E28E696C-B82D-44E4-8ED1-DFC5523ED0BB}" type="presParOf" srcId="{6CE0E8A4-0A71-4142-A441-4252C5DC585B}" destId="{44DA0220-CAE4-4623-9D06-123D88928631}" srcOrd="0" destOrd="0" presId="urn:microsoft.com/office/officeart/2005/8/layout/cycle2"/>
    <dgm:cxn modelId="{F125D348-E35C-4E9C-8FD3-B9B58A6BC998}" type="presParOf" srcId="{7EB7876A-A0DE-42C1-9602-EDF596B00CF5}" destId="{98587FAF-E49B-4389-991D-4B73FFBEB0BE}" srcOrd="8" destOrd="0" presId="urn:microsoft.com/office/officeart/2005/8/layout/cycle2"/>
    <dgm:cxn modelId="{B0AA3A28-D9F0-4984-A535-C04E68FC9E40}" type="presParOf" srcId="{7EB7876A-A0DE-42C1-9602-EDF596B00CF5}" destId="{9E6A21DF-6703-454A-9582-B2946D427114}" srcOrd="9" destOrd="0" presId="urn:microsoft.com/office/officeart/2005/8/layout/cycle2"/>
    <dgm:cxn modelId="{03FD95A7-A044-465C-8A15-ECC74B970B65}" type="presParOf" srcId="{9E6A21DF-6703-454A-9582-B2946D427114}" destId="{78E0A9A8-8964-457F-8A50-906270B7B6B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4DD6B-162E-4FB8-AD71-345796128283}">
      <dsp:nvSpPr>
        <dsp:cNvPr id="0" name=""/>
        <dsp:cNvSpPr/>
      </dsp:nvSpPr>
      <dsp:spPr>
        <a:xfrm>
          <a:off x="0" y="4338675"/>
          <a:ext cx="8868937" cy="795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t>Organization</a:t>
          </a:r>
          <a:endParaRPr lang="zh-CN" altLang="en-US" sz="2800" kern="1200" dirty="0"/>
        </a:p>
      </dsp:txBody>
      <dsp:txXfrm>
        <a:off x="0" y="4338675"/>
        <a:ext cx="2660681" cy="795952"/>
      </dsp:txXfrm>
    </dsp:sp>
    <dsp:sp modelId="{9A0F89BA-AE21-4E7F-A27F-15BACD4A701C}">
      <dsp:nvSpPr>
        <dsp:cNvPr id="0" name=""/>
        <dsp:cNvSpPr/>
      </dsp:nvSpPr>
      <dsp:spPr>
        <a:xfrm>
          <a:off x="0" y="3410064"/>
          <a:ext cx="8868937" cy="795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t>Coordination</a:t>
          </a:r>
          <a:endParaRPr lang="zh-CN" altLang="en-US" sz="2800" kern="1200" dirty="0"/>
        </a:p>
      </dsp:txBody>
      <dsp:txXfrm>
        <a:off x="0" y="3410064"/>
        <a:ext cx="2660681" cy="795952"/>
      </dsp:txXfrm>
    </dsp:sp>
    <dsp:sp modelId="{B95F4574-C2BD-4648-BED4-6EFE035701A1}">
      <dsp:nvSpPr>
        <dsp:cNvPr id="0" name=""/>
        <dsp:cNvSpPr/>
      </dsp:nvSpPr>
      <dsp:spPr>
        <a:xfrm>
          <a:off x="0" y="2481453"/>
          <a:ext cx="8868937" cy="795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t>Knowledge</a:t>
          </a:r>
          <a:endParaRPr lang="zh-CN" altLang="en-US" sz="2800" kern="1200" dirty="0"/>
        </a:p>
      </dsp:txBody>
      <dsp:txXfrm>
        <a:off x="0" y="2481453"/>
        <a:ext cx="2660681" cy="795952"/>
      </dsp:txXfrm>
    </dsp:sp>
    <dsp:sp modelId="{06508CB9-100A-4913-9FDE-8F0DCC9D31F2}">
      <dsp:nvSpPr>
        <dsp:cNvPr id="0" name=""/>
        <dsp:cNvSpPr/>
      </dsp:nvSpPr>
      <dsp:spPr>
        <a:xfrm>
          <a:off x="0" y="1552841"/>
          <a:ext cx="8868937" cy="795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t>Cooperation</a:t>
          </a:r>
          <a:endParaRPr lang="zh-CN" altLang="en-US" sz="2800" kern="1200" dirty="0"/>
        </a:p>
      </dsp:txBody>
      <dsp:txXfrm>
        <a:off x="0" y="1552841"/>
        <a:ext cx="2660681" cy="795952"/>
      </dsp:txXfrm>
    </dsp:sp>
    <dsp:sp modelId="{B5089D8F-3339-4499-8D80-C6F8147FE55A}">
      <dsp:nvSpPr>
        <dsp:cNvPr id="0" name=""/>
        <dsp:cNvSpPr/>
      </dsp:nvSpPr>
      <dsp:spPr>
        <a:xfrm>
          <a:off x="6332113" y="1619171"/>
          <a:ext cx="1329837"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Cooperative</a:t>
          </a:r>
          <a:endParaRPr lang="zh-CN" altLang="en-US" sz="1600" kern="1200" dirty="0"/>
        </a:p>
      </dsp:txBody>
      <dsp:txXfrm>
        <a:off x="6351540" y="1638598"/>
        <a:ext cx="1290983" cy="624439"/>
      </dsp:txXfrm>
    </dsp:sp>
    <dsp:sp modelId="{B4E8EAAF-3D7F-4745-9F89-07B772A4BD9A}">
      <dsp:nvSpPr>
        <dsp:cNvPr id="0" name=""/>
        <dsp:cNvSpPr/>
      </dsp:nvSpPr>
      <dsp:spPr>
        <a:xfrm>
          <a:off x="6350321" y="2282465"/>
          <a:ext cx="646711" cy="265317"/>
        </a:xfrm>
        <a:custGeom>
          <a:avLst/>
          <a:gdLst/>
          <a:ahLst/>
          <a:cxnLst/>
          <a:rect l="0" t="0" r="0" b="0"/>
          <a:pathLst>
            <a:path>
              <a:moveTo>
                <a:pt x="646711" y="0"/>
              </a:moveTo>
              <a:lnTo>
                <a:pt x="646711" y="132658"/>
              </a:lnTo>
              <a:lnTo>
                <a:pt x="0" y="132658"/>
              </a:lnTo>
              <a:lnTo>
                <a:pt x="0" y="2653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7715A9-962D-491E-B756-AC7C01E596B0}">
      <dsp:nvSpPr>
        <dsp:cNvPr id="0" name=""/>
        <dsp:cNvSpPr/>
      </dsp:nvSpPr>
      <dsp:spPr>
        <a:xfrm>
          <a:off x="5852850" y="2547782"/>
          <a:ext cx="994940"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Aware</a:t>
          </a:r>
          <a:endParaRPr lang="zh-CN" altLang="en-US" sz="1600" kern="1200" dirty="0"/>
        </a:p>
      </dsp:txBody>
      <dsp:txXfrm>
        <a:off x="5872277" y="2567209"/>
        <a:ext cx="956086" cy="624439"/>
      </dsp:txXfrm>
    </dsp:sp>
    <dsp:sp modelId="{3C038D47-E22C-404C-A420-DE3FA738D531}">
      <dsp:nvSpPr>
        <dsp:cNvPr id="0" name=""/>
        <dsp:cNvSpPr/>
      </dsp:nvSpPr>
      <dsp:spPr>
        <a:xfrm>
          <a:off x="4748367" y="3211076"/>
          <a:ext cx="1601953" cy="265317"/>
        </a:xfrm>
        <a:custGeom>
          <a:avLst/>
          <a:gdLst/>
          <a:ahLst/>
          <a:cxnLst/>
          <a:rect l="0" t="0" r="0" b="0"/>
          <a:pathLst>
            <a:path>
              <a:moveTo>
                <a:pt x="1601953" y="0"/>
              </a:moveTo>
              <a:lnTo>
                <a:pt x="1601953" y="132658"/>
              </a:lnTo>
              <a:lnTo>
                <a:pt x="0" y="132658"/>
              </a:lnTo>
              <a:lnTo>
                <a:pt x="0" y="26531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D324CB-4F54-4293-9F43-F697D80D9969}">
      <dsp:nvSpPr>
        <dsp:cNvPr id="0" name=""/>
        <dsp:cNvSpPr/>
      </dsp:nvSpPr>
      <dsp:spPr>
        <a:xfrm>
          <a:off x="4011424" y="3476393"/>
          <a:ext cx="1473885"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Strongly coordination</a:t>
          </a:r>
          <a:endParaRPr lang="zh-CN" altLang="en-US" sz="1600" kern="1200" dirty="0"/>
        </a:p>
      </dsp:txBody>
      <dsp:txXfrm>
        <a:off x="4030851" y="3495820"/>
        <a:ext cx="1435031" cy="624439"/>
      </dsp:txXfrm>
    </dsp:sp>
    <dsp:sp modelId="{354FB2A1-F343-4474-B3FF-3297159168BE}">
      <dsp:nvSpPr>
        <dsp:cNvPr id="0" name=""/>
        <dsp:cNvSpPr/>
      </dsp:nvSpPr>
      <dsp:spPr>
        <a:xfrm>
          <a:off x="3217178" y="4139687"/>
          <a:ext cx="1531188" cy="265317"/>
        </a:xfrm>
        <a:custGeom>
          <a:avLst/>
          <a:gdLst/>
          <a:ahLst/>
          <a:cxnLst/>
          <a:rect l="0" t="0" r="0" b="0"/>
          <a:pathLst>
            <a:path>
              <a:moveTo>
                <a:pt x="1531188" y="0"/>
              </a:moveTo>
              <a:lnTo>
                <a:pt x="1531188" y="132658"/>
              </a:lnTo>
              <a:lnTo>
                <a:pt x="0" y="132658"/>
              </a:lnTo>
              <a:lnTo>
                <a:pt x="0" y="26531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51683-B582-4AEB-B37E-C8A44079B794}">
      <dsp:nvSpPr>
        <dsp:cNvPr id="0" name=""/>
        <dsp:cNvSpPr/>
      </dsp:nvSpPr>
      <dsp:spPr>
        <a:xfrm>
          <a:off x="2663021" y="4405004"/>
          <a:ext cx="1108314"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Strongly Centralized</a:t>
          </a:r>
          <a:endParaRPr lang="zh-CN" altLang="en-US" sz="1600" kern="1200" dirty="0"/>
        </a:p>
      </dsp:txBody>
      <dsp:txXfrm>
        <a:off x="2682448" y="4424431"/>
        <a:ext cx="1069460" cy="624439"/>
      </dsp:txXfrm>
    </dsp:sp>
    <dsp:sp modelId="{C92D2E92-94C3-477F-B6C4-A9919868A474}">
      <dsp:nvSpPr>
        <dsp:cNvPr id="0" name=""/>
        <dsp:cNvSpPr/>
      </dsp:nvSpPr>
      <dsp:spPr>
        <a:xfrm>
          <a:off x="4640856" y="4139687"/>
          <a:ext cx="91440" cy="265317"/>
        </a:xfrm>
        <a:custGeom>
          <a:avLst/>
          <a:gdLst/>
          <a:ahLst/>
          <a:cxnLst/>
          <a:rect l="0" t="0" r="0" b="0"/>
          <a:pathLst>
            <a:path>
              <a:moveTo>
                <a:pt x="107510" y="0"/>
              </a:moveTo>
              <a:lnTo>
                <a:pt x="107510" y="132658"/>
              </a:lnTo>
              <a:lnTo>
                <a:pt x="45720" y="132658"/>
              </a:lnTo>
              <a:lnTo>
                <a:pt x="45720" y="26531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57BF7-B4F4-4237-B5F4-FF5331F30F67}">
      <dsp:nvSpPr>
        <dsp:cNvPr id="0" name=""/>
        <dsp:cNvSpPr/>
      </dsp:nvSpPr>
      <dsp:spPr>
        <a:xfrm>
          <a:off x="4069817" y="4405004"/>
          <a:ext cx="1233517"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Weakly Centralized</a:t>
          </a:r>
          <a:endParaRPr lang="zh-CN" altLang="en-US" sz="1600" kern="1200" dirty="0"/>
        </a:p>
      </dsp:txBody>
      <dsp:txXfrm>
        <a:off x="4089244" y="4424431"/>
        <a:ext cx="1194663" cy="624439"/>
      </dsp:txXfrm>
    </dsp:sp>
    <dsp:sp modelId="{61518CDE-7172-4B13-AFB6-9815FFF316DC}">
      <dsp:nvSpPr>
        <dsp:cNvPr id="0" name=""/>
        <dsp:cNvSpPr/>
      </dsp:nvSpPr>
      <dsp:spPr>
        <a:xfrm>
          <a:off x="4748367" y="4139687"/>
          <a:ext cx="1469397" cy="265317"/>
        </a:xfrm>
        <a:custGeom>
          <a:avLst/>
          <a:gdLst/>
          <a:ahLst/>
          <a:cxnLst/>
          <a:rect l="0" t="0" r="0" b="0"/>
          <a:pathLst>
            <a:path>
              <a:moveTo>
                <a:pt x="0" y="0"/>
              </a:moveTo>
              <a:lnTo>
                <a:pt x="0" y="132658"/>
              </a:lnTo>
              <a:lnTo>
                <a:pt x="1469397" y="132658"/>
              </a:lnTo>
              <a:lnTo>
                <a:pt x="1469397" y="26531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79742-9927-45DA-B786-971A50694264}">
      <dsp:nvSpPr>
        <dsp:cNvPr id="0" name=""/>
        <dsp:cNvSpPr/>
      </dsp:nvSpPr>
      <dsp:spPr>
        <a:xfrm>
          <a:off x="5601817" y="4405004"/>
          <a:ext cx="1231895"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Distributed</a:t>
          </a:r>
          <a:endParaRPr lang="zh-CN" altLang="en-US" sz="1600" kern="1200" dirty="0"/>
        </a:p>
      </dsp:txBody>
      <dsp:txXfrm>
        <a:off x="5621244" y="4424431"/>
        <a:ext cx="1193041" cy="624439"/>
      </dsp:txXfrm>
    </dsp:sp>
    <dsp:sp modelId="{5542677E-203D-4AF9-97BA-880C159B8455}">
      <dsp:nvSpPr>
        <dsp:cNvPr id="0" name=""/>
        <dsp:cNvSpPr/>
      </dsp:nvSpPr>
      <dsp:spPr>
        <a:xfrm>
          <a:off x="6350321" y="3211076"/>
          <a:ext cx="115428" cy="265317"/>
        </a:xfrm>
        <a:custGeom>
          <a:avLst/>
          <a:gdLst/>
          <a:ahLst/>
          <a:cxnLst/>
          <a:rect l="0" t="0" r="0" b="0"/>
          <a:pathLst>
            <a:path>
              <a:moveTo>
                <a:pt x="0" y="0"/>
              </a:moveTo>
              <a:lnTo>
                <a:pt x="0" y="132658"/>
              </a:lnTo>
              <a:lnTo>
                <a:pt x="115428" y="132658"/>
              </a:lnTo>
              <a:lnTo>
                <a:pt x="115428" y="26531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F72C51-7349-4A9D-9985-AC642AAA5642}">
      <dsp:nvSpPr>
        <dsp:cNvPr id="0" name=""/>
        <dsp:cNvSpPr/>
      </dsp:nvSpPr>
      <dsp:spPr>
        <a:xfrm>
          <a:off x="5783792" y="3476393"/>
          <a:ext cx="1363914"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Weakly Coordination</a:t>
          </a:r>
          <a:endParaRPr lang="zh-CN" altLang="en-US" sz="1600" kern="1200" dirty="0"/>
        </a:p>
      </dsp:txBody>
      <dsp:txXfrm>
        <a:off x="5803219" y="3495820"/>
        <a:ext cx="1325060" cy="624439"/>
      </dsp:txXfrm>
    </dsp:sp>
    <dsp:sp modelId="{2F976E63-EC5C-4AE0-855D-41BA47C8FB23}">
      <dsp:nvSpPr>
        <dsp:cNvPr id="0" name=""/>
        <dsp:cNvSpPr/>
      </dsp:nvSpPr>
      <dsp:spPr>
        <a:xfrm>
          <a:off x="6350321" y="3211076"/>
          <a:ext cx="1717381" cy="265317"/>
        </a:xfrm>
        <a:custGeom>
          <a:avLst/>
          <a:gdLst/>
          <a:ahLst/>
          <a:cxnLst/>
          <a:rect l="0" t="0" r="0" b="0"/>
          <a:pathLst>
            <a:path>
              <a:moveTo>
                <a:pt x="0" y="0"/>
              </a:moveTo>
              <a:lnTo>
                <a:pt x="0" y="132658"/>
              </a:lnTo>
              <a:lnTo>
                <a:pt x="1717381" y="132658"/>
              </a:lnTo>
              <a:lnTo>
                <a:pt x="1717381" y="26531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16489B-A5EA-4204-9AE2-7D89A1E9B820}">
      <dsp:nvSpPr>
        <dsp:cNvPr id="0" name=""/>
        <dsp:cNvSpPr/>
      </dsp:nvSpPr>
      <dsp:spPr>
        <a:xfrm>
          <a:off x="7446188" y="3476393"/>
          <a:ext cx="1243028"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Not Coordination</a:t>
          </a:r>
          <a:endParaRPr lang="zh-CN" altLang="en-US" sz="1600" kern="1200" dirty="0"/>
        </a:p>
      </dsp:txBody>
      <dsp:txXfrm>
        <a:off x="7465615" y="3495820"/>
        <a:ext cx="1204174" cy="624439"/>
      </dsp:txXfrm>
    </dsp:sp>
    <dsp:sp modelId="{B31839DB-5451-47D6-A0B6-41688CEDCE77}">
      <dsp:nvSpPr>
        <dsp:cNvPr id="0" name=""/>
        <dsp:cNvSpPr/>
      </dsp:nvSpPr>
      <dsp:spPr>
        <a:xfrm>
          <a:off x="6997032" y="2282465"/>
          <a:ext cx="646711" cy="265317"/>
        </a:xfrm>
        <a:custGeom>
          <a:avLst/>
          <a:gdLst/>
          <a:ahLst/>
          <a:cxnLst/>
          <a:rect l="0" t="0" r="0" b="0"/>
          <a:pathLst>
            <a:path>
              <a:moveTo>
                <a:pt x="0" y="0"/>
              </a:moveTo>
              <a:lnTo>
                <a:pt x="0" y="132658"/>
              </a:lnTo>
              <a:lnTo>
                <a:pt x="646711" y="132658"/>
              </a:lnTo>
              <a:lnTo>
                <a:pt x="646711" y="2653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71727-2EA9-497A-AF33-B4AC5EFC5585}">
      <dsp:nvSpPr>
        <dsp:cNvPr id="0" name=""/>
        <dsp:cNvSpPr/>
      </dsp:nvSpPr>
      <dsp:spPr>
        <a:xfrm>
          <a:off x="7146273" y="2547782"/>
          <a:ext cx="994940" cy="6632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Unware</a:t>
          </a:r>
          <a:endParaRPr lang="zh-CN" altLang="en-US" sz="1600" kern="1200" dirty="0"/>
        </a:p>
      </dsp:txBody>
      <dsp:txXfrm>
        <a:off x="7165700" y="2567209"/>
        <a:ext cx="956086" cy="624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B436D-59F1-4FED-B212-B40E69105D64}">
      <dsp:nvSpPr>
        <dsp:cNvPr id="0" name=""/>
        <dsp:cNvSpPr/>
      </dsp:nvSpPr>
      <dsp:spPr>
        <a:xfrm>
          <a:off x="355031" y="0"/>
          <a:ext cx="877824" cy="658368"/>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79ABF-B03C-462B-B9FE-6ACD682F4B91}">
      <dsp:nvSpPr>
        <dsp:cNvPr id="0" name=""/>
        <dsp:cNvSpPr/>
      </dsp:nvSpPr>
      <dsp:spPr>
        <a:xfrm>
          <a:off x="1259189" y="0"/>
          <a:ext cx="2389632" cy="6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a:lnSpc>
              <a:spcPct val="90000"/>
            </a:lnSpc>
            <a:spcBef>
              <a:spcPct val="0"/>
            </a:spcBef>
            <a:spcAft>
              <a:spcPct val="35000"/>
            </a:spcAft>
          </a:pPr>
          <a:r>
            <a:rPr lang="en-US" altLang="zh-CN" sz="2800" b="0" i="1" kern="1200" dirty="0" smtClean="0">
              <a:solidFill>
                <a:schemeClr val="tx1"/>
              </a:solidFill>
              <a:effectLst/>
              <a:latin typeface="+mn-lt"/>
              <a:ea typeface="+mn-ea"/>
              <a:cs typeface="+mn-cs"/>
            </a:rPr>
            <a:t>Local path planning</a:t>
          </a:r>
          <a:endParaRPr lang="zh-CN" altLang="en-US" sz="2800" kern="1200" dirty="0"/>
        </a:p>
      </dsp:txBody>
      <dsp:txXfrm>
        <a:off x="1259189" y="0"/>
        <a:ext cx="2389632" cy="658368"/>
      </dsp:txXfrm>
    </dsp:sp>
    <dsp:sp modelId="{D6116273-7708-49DF-BE70-64FCAA1B5112}">
      <dsp:nvSpPr>
        <dsp:cNvPr id="0" name=""/>
        <dsp:cNvSpPr/>
      </dsp:nvSpPr>
      <dsp:spPr>
        <a:xfrm>
          <a:off x="618378" y="713232"/>
          <a:ext cx="877824" cy="658368"/>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85E75B-93C6-4246-87BE-2C4276BADC8E}">
      <dsp:nvSpPr>
        <dsp:cNvPr id="0" name=""/>
        <dsp:cNvSpPr/>
      </dsp:nvSpPr>
      <dsp:spPr>
        <a:xfrm>
          <a:off x="1522536" y="713232"/>
          <a:ext cx="2389632" cy="6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a:lnSpc>
              <a:spcPct val="90000"/>
            </a:lnSpc>
            <a:spcBef>
              <a:spcPct val="0"/>
            </a:spcBef>
            <a:spcAft>
              <a:spcPct val="35000"/>
            </a:spcAft>
          </a:pPr>
          <a:r>
            <a:rPr lang="en-US" altLang="zh-CN" sz="2800" b="0" i="1" kern="1200" dirty="0" smtClean="0">
              <a:solidFill>
                <a:schemeClr val="tx1"/>
              </a:solidFill>
              <a:effectLst/>
              <a:latin typeface="+mn-lt"/>
              <a:ea typeface="+mn-ea"/>
              <a:cs typeface="+mn-cs"/>
            </a:rPr>
            <a:t>Global path planning</a:t>
          </a:r>
          <a:endParaRPr lang="zh-CN" altLang="en-US" sz="2800" kern="1200" dirty="0"/>
        </a:p>
      </dsp:txBody>
      <dsp:txXfrm>
        <a:off x="1522536" y="713232"/>
        <a:ext cx="2389632" cy="658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A94DC-214B-4CBB-82EE-37340B1FEA05}">
      <dsp:nvSpPr>
        <dsp:cNvPr id="0" name=""/>
        <dsp:cNvSpPr/>
      </dsp:nvSpPr>
      <dsp:spPr>
        <a:xfrm>
          <a:off x="2928236" y="-63967"/>
          <a:ext cx="1439998" cy="143999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tx1"/>
              </a:solidFill>
            </a:rPr>
            <a:t>Environment</a:t>
          </a:r>
          <a:endParaRPr lang="zh-CN" altLang="en-US" sz="1400" kern="1200" dirty="0">
            <a:solidFill>
              <a:schemeClr val="tx1"/>
            </a:solidFill>
          </a:endParaRPr>
        </a:p>
      </dsp:txBody>
      <dsp:txXfrm>
        <a:off x="3139119" y="146916"/>
        <a:ext cx="1018232" cy="1018232"/>
      </dsp:txXfrm>
    </dsp:sp>
    <dsp:sp modelId="{69C9D692-CF42-4421-BED0-A7F5713D6CF1}">
      <dsp:nvSpPr>
        <dsp:cNvPr id="0" name=""/>
        <dsp:cNvSpPr/>
      </dsp:nvSpPr>
      <dsp:spPr>
        <a:xfrm rot="2160000">
          <a:off x="4297629" y="1008025"/>
          <a:ext cx="278377" cy="44188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4305604" y="1071859"/>
        <a:ext cx="194864" cy="265133"/>
      </dsp:txXfrm>
    </dsp:sp>
    <dsp:sp modelId="{D04FFF4F-E482-4104-A68D-8676347FEBF4}">
      <dsp:nvSpPr>
        <dsp:cNvPr id="0" name=""/>
        <dsp:cNvSpPr/>
      </dsp:nvSpPr>
      <dsp:spPr>
        <a:xfrm>
          <a:off x="4518148" y="1091171"/>
          <a:ext cx="1439998" cy="143999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rPr>
            <a:t>Perception</a:t>
          </a:r>
          <a:endParaRPr lang="zh-CN" altLang="en-US" sz="1600" kern="1200" dirty="0">
            <a:solidFill>
              <a:schemeClr val="tx1"/>
            </a:solidFill>
          </a:endParaRPr>
        </a:p>
      </dsp:txBody>
      <dsp:txXfrm>
        <a:off x="4729031" y="1302054"/>
        <a:ext cx="1018232" cy="1018232"/>
      </dsp:txXfrm>
    </dsp:sp>
    <dsp:sp modelId="{3A36FB64-7797-4C8D-B86C-31DE080EAFCA}">
      <dsp:nvSpPr>
        <dsp:cNvPr id="0" name=""/>
        <dsp:cNvSpPr/>
      </dsp:nvSpPr>
      <dsp:spPr>
        <a:xfrm rot="6480000">
          <a:off x="4797747" y="2517259"/>
          <a:ext cx="278377" cy="4418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4852407" y="2565924"/>
        <a:ext cx="194864" cy="265133"/>
      </dsp:txXfrm>
    </dsp:sp>
    <dsp:sp modelId="{4ABE0688-AC2F-4413-980A-2537379FD358}">
      <dsp:nvSpPr>
        <dsp:cNvPr id="0" name=""/>
        <dsp:cNvSpPr/>
      </dsp:nvSpPr>
      <dsp:spPr>
        <a:xfrm>
          <a:off x="3910856" y="2960224"/>
          <a:ext cx="1439998" cy="143999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rPr>
            <a:t>Localization</a:t>
          </a:r>
          <a:endParaRPr lang="zh-CN" altLang="en-US" sz="1600" kern="1200" dirty="0">
            <a:solidFill>
              <a:schemeClr val="tx1"/>
            </a:solidFill>
          </a:endParaRPr>
        </a:p>
      </dsp:txBody>
      <dsp:txXfrm>
        <a:off x="4121739" y="3171107"/>
        <a:ext cx="1018232" cy="1018232"/>
      </dsp:txXfrm>
    </dsp:sp>
    <dsp:sp modelId="{2171AC74-6E37-49A6-9B7D-F959EF9A007D}">
      <dsp:nvSpPr>
        <dsp:cNvPr id="0" name=""/>
        <dsp:cNvSpPr/>
      </dsp:nvSpPr>
      <dsp:spPr>
        <a:xfrm rot="10800000">
          <a:off x="3516925" y="3459278"/>
          <a:ext cx="278377" cy="44188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3600438" y="3547656"/>
        <a:ext cx="194864" cy="265133"/>
      </dsp:txXfrm>
    </dsp:sp>
    <dsp:sp modelId="{12145250-D4C4-4B3E-81F1-21F39EE8F80E}">
      <dsp:nvSpPr>
        <dsp:cNvPr id="0" name=""/>
        <dsp:cNvSpPr/>
      </dsp:nvSpPr>
      <dsp:spPr>
        <a:xfrm>
          <a:off x="1945617" y="2960224"/>
          <a:ext cx="1439998" cy="14399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rPr>
            <a:t>Cognition</a:t>
          </a:r>
          <a:endParaRPr lang="zh-CN" altLang="en-US" sz="1600" kern="1200" dirty="0">
            <a:solidFill>
              <a:schemeClr val="tx1"/>
            </a:solidFill>
          </a:endParaRPr>
        </a:p>
      </dsp:txBody>
      <dsp:txXfrm>
        <a:off x="2156500" y="3171107"/>
        <a:ext cx="1018232" cy="1018232"/>
      </dsp:txXfrm>
    </dsp:sp>
    <dsp:sp modelId="{6CE0E8A4-0A71-4142-A441-4252C5DC585B}">
      <dsp:nvSpPr>
        <dsp:cNvPr id="0" name=""/>
        <dsp:cNvSpPr/>
      </dsp:nvSpPr>
      <dsp:spPr>
        <a:xfrm rot="15120000">
          <a:off x="2225216" y="2532245"/>
          <a:ext cx="278377" cy="4418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2279876" y="2660336"/>
        <a:ext cx="194864" cy="265133"/>
      </dsp:txXfrm>
    </dsp:sp>
    <dsp:sp modelId="{98587FAF-E49B-4389-991D-4B73FFBEB0BE}">
      <dsp:nvSpPr>
        <dsp:cNvPr id="0" name=""/>
        <dsp:cNvSpPr/>
      </dsp:nvSpPr>
      <dsp:spPr>
        <a:xfrm>
          <a:off x="1338325" y="1091171"/>
          <a:ext cx="1439998" cy="1439998"/>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rPr>
            <a:t>Motion Control</a:t>
          </a:r>
          <a:endParaRPr lang="zh-CN" altLang="en-US" sz="1600" kern="1200" dirty="0">
            <a:solidFill>
              <a:schemeClr val="tx1"/>
            </a:solidFill>
          </a:endParaRPr>
        </a:p>
      </dsp:txBody>
      <dsp:txXfrm>
        <a:off x="1549208" y="1302054"/>
        <a:ext cx="1018232" cy="1018232"/>
      </dsp:txXfrm>
    </dsp:sp>
    <dsp:sp modelId="{9E6A21DF-6703-454A-9582-B2946D427114}">
      <dsp:nvSpPr>
        <dsp:cNvPr id="0" name=""/>
        <dsp:cNvSpPr/>
      </dsp:nvSpPr>
      <dsp:spPr>
        <a:xfrm rot="19440000">
          <a:off x="2707717" y="1017287"/>
          <a:ext cx="278377" cy="44188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715692" y="1130209"/>
        <a:ext cx="194864" cy="2651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170DA-D187-4AD1-9DE7-EC774CDA78E0}" type="datetimeFigureOut">
              <a:rPr lang="zh-CN" altLang="en-US" smtClean="0"/>
              <a:pPr/>
              <a:t>2018/4/16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8B5EF-0E23-48F8-BEF0-2617A275AE71}" type="slidenum">
              <a:rPr lang="zh-CN" altLang="en-US" smtClean="0"/>
              <a:pPr/>
              <a:t>‹#›</a:t>
            </a:fld>
            <a:endParaRPr lang="zh-CN" altLang="en-US"/>
          </a:p>
        </p:txBody>
      </p:sp>
    </p:spTree>
    <p:extLst>
      <p:ext uri="{BB962C8B-B14F-4D97-AF65-F5344CB8AC3E}">
        <p14:creationId xmlns:p14="http://schemas.microsoft.com/office/powerpoint/2010/main" val="1742123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Hello, everyone. My name is </a:t>
            </a:r>
            <a:r>
              <a:rPr lang="en-US" altLang="zh-CN" sz="1200" kern="1200" dirty="0" err="1" smtClean="0">
                <a:solidFill>
                  <a:schemeClr val="tx1"/>
                </a:solidFill>
                <a:effectLst/>
                <a:latin typeface="+mn-lt"/>
                <a:ea typeface="+mn-ea"/>
                <a:cs typeface="+mn-cs"/>
              </a:rPr>
              <a:t>gao</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guanqiang</a:t>
            </a:r>
            <a:r>
              <a:rPr lang="en-US" altLang="zh-CN" sz="1200" kern="1200" dirty="0" smtClean="0">
                <a:solidFill>
                  <a:schemeClr val="tx1"/>
                </a:solidFill>
                <a:effectLst/>
                <a:latin typeface="+mn-lt"/>
                <a:ea typeface="+mn-ea"/>
                <a:cs typeface="+mn-cs"/>
              </a:rPr>
              <a:t>. Before my presentation, I want to ask you a question.  How many of you have seen a science fiction film? Raise your hands. (wait)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 think every</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one has seen the science fiction film. There are always lots of types robots in a science fiction films. Some of them can talk with people. Some of them may be used for war. </a:t>
            </a:r>
          </a:p>
          <a:p>
            <a:r>
              <a:rPr lang="en-US" altLang="zh-CN" sz="1200" kern="1200" dirty="0" smtClean="0">
                <a:solidFill>
                  <a:schemeClr val="tx1"/>
                </a:solidFill>
                <a:effectLst/>
                <a:latin typeface="+mn-lt"/>
                <a:ea typeface="+mn-ea"/>
                <a:cs typeface="+mn-cs"/>
              </a:rPr>
              <a:t>When they work together, they can be called a multi-robot system. So</a:t>
            </a:r>
            <a:r>
              <a:rPr lang="en-US" altLang="zh-CN" sz="1200" kern="1200" baseline="0" dirty="0" smtClean="0">
                <a:solidFill>
                  <a:schemeClr val="tx1"/>
                </a:solidFill>
                <a:effectLst/>
                <a:latin typeface="+mn-lt"/>
                <a:ea typeface="+mn-ea"/>
                <a:cs typeface="+mn-cs"/>
              </a:rPr>
              <a:t>, here </a:t>
            </a:r>
            <a:r>
              <a:rPr lang="en-US" altLang="zh-CN" sz="1200" kern="1200" dirty="0" smtClean="0">
                <a:solidFill>
                  <a:schemeClr val="tx1"/>
                </a:solidFill>
                <a:effectLst/>
                <a:latin typeface="+mn-lt"/>
                <a:ea typeface="+mn-ea"/>
                <a:cs typeface="+mn-cs"/>
              </a:rPr>
              <a:t>is my research that I want to introduce to you.</a:t>
            </a:r>
          </a:p>
          <a:p>
            <a:r>
              <a:rPr lang="en-US" altLang="zh-CN" sz="1200" kern="1200" dirty="0" smtClean="0">
                <a:solidFill>
                  <a:schemeClr val="tx1"/>
                </a:solidFill>
                <a:effectLst/>
                <a:latin typeface="+mn-lt"/>
                <a:ea typeface="+mn-ea"/>
                <a:cs typeface="+mn-cs"/>
              </a:rPr>
              <a:t>Multi-Robot</a:t>
            </a:r>
            <a:r>
              <a:rPr lang="en-US" altLang="zh-CN" sz="1200" kern="1200" baseline="0" dirty="0" smtClean="0">
                <a:solidFill>
                  <a:schemeClr val="tx1"/>
                </a:solidFill>
                <a:effectLst/>
                <a:latin typeface="+mn-lt"/>
                <a:ea typeface="+mn-ea"/>
                <a:cs typeface="+mn-cs"/>
              </a:rPr>
              <a:t> system.</a:t>
            </a:r>
            <a:endParaRPr lang="zh-CN" altLang="zh-CN"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is a roadmap of my presentation. </a:t>
            </a:r>
          </a:p>
          <a:p>
            <a:r>
              <a:rPr lang="en-US" altLang="zh-CN" baseline="0" dirty="0" smtClean="0"/>
              <a:t>Firstly, I will talk to you the background of  the MRS. Such as what is the MRS, what does MRS can do ?</a:t>
            </a:r>
          </a:p>
          <a:p>
            <a:r>
              <a:rPr lang="en-US" altLang="zh-CN" dirty="0" smtClean="0"/>
              <a:t>Then, I</a:t>
            </a:r>
            <a:r>
              <a:rPr lang="en-US" altLang="zh-CN" baseline="0" dirty="0" smtClean="0"/>
              <a:t> will introduce to you three key issue of the MRS.</a:t>
            </a:r>
          </a:p>
          <a:p>
            <a:r>
              <a:rPr lang="en-US" altLang="zh-CN" baseline="0" dirty="0" smtClean="0"/>
              <a:t>Finally, I will conclude my presentation to you.</a:t>
            </a:r>
          </a:p>
          <a:p>
            <a:endParaRPr lang="zh-CN" altLang="en-US" dirty="0"/>
          </a:p>
        </p:txBody>
      </p:sp>
      <p:sp>
        <p:nvSpPr>
          <p:cNvPr id="4" name="灯片编号占位符 3"/>
          <p:cNvSpPr>
            <a:spLocks noGrp="1"/>
          </p:cNvSpPr>
          <p:nvPr>
            <p:ph type="sldNum" sz="quarter" idx="10"/>
          </p:nvPr>
        </p:nvSpPr>
        <p:spPr/>
        <p:txBody>
          <a:bodyPr/>
          <a:lstStyle/>
          <a:p>
            <a:fld id="{D658B5EF-0E23-48F8-BEF0-2617A275AE71}" type="slidenum">
              <a:rPr lang="zh-CN" altLang="en-US" smtClean="0"/>
              <a:pPr/>
              <a:t>2</a:t>
            </a:fld>
            <a:endParaRPr lang="zh-CN" altLang="en-US"/>
          </a:p>
        </p:txBody>
      </p:sp>
    </p:spTree>
    <p:extLst>
      <p:ext uri="{BB962C8B-B14F-4D97-AF65-F5344CB8AC3E}">
        <p14:creationId xmlns:p14="http://schemas.microsoft.com/office/powerpoint/2010/main" val="133048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let’s talk about the background of MRS.</a:t>
            </a:r>
          </a:p>
          <a:p>
            <a:pPr rtl="0"/>
            <a:r>
              <a:rPr lang="en-US" baseline="0" dirty="0" smtClean="0"/>
              <a:t>Here we got a single  robot  whose name is </a:t>
            </a:r>
            <a:r>
              <a:rPr lang="en-US" baseline="0" dirty="0" err="1" smtClean="0"/>
              <a:t>wali</a:t>
            </a:r>
            <a:r>
              <a:rPr lang="en-US" baseline="0" dirty="0" smtClean="0"/>
              <a:t> </a:t>
            </a:r>
            <a:r>
              <a:rPr lang="en-US" baseline="0" dirty="0" err="1" smtClean="0"/>
              <a:t>wih</a:t>
            </a:r>
            <a:endParaRPr lang="zh-CN" altLang="en-US" sz="1200" b="0" i="0" kern="1200" dirty="0" smtClean="0">
              <a:solidFill>
                <a:schemeClr val="tx1"/>
              </a:solidFill>
              <a:effectLst/>
              <a:latin typeface="+mn-lt"/>
              <a:ea typeface="+mn-ea"/>
              <a:cs typeface="+mn-cs"/>
            </a:endParaRPr>
          </a:p>
          <a:p>
            <a:pPr rtl="0"/>
            <a:r>
              <a:rPr lang="en-US" altLang="zh-CN" sz="1200" b="0" i="0" kern="1200" dirty="0" smtClean="0">
                <a:solidFill>
                  <a:schemeClr val="tx1"/>
                </a:solidFill>
                <a:effectLst/>
                <a:latin typeface="+mn-lt"/>
                <a:ea typeface="+mn-ea"/>
                <a:cs typeface="+mn-cs"/>
              </a:rPr>
              <a:t>recovery</a:t>
            </a:r>
            <a:r>
              <a:rPr lang="en-US" altLang="zh-CN" sz="1200" b="0" i="0" kern="1200" baseline="0" dirty="0" smtClean="0">
                <a:solidFill>
                  <a:schemeClr val="tx1"/>
                </a:solidFill>
                <a:effectLst/>
                <a:latin typeface="+mn-lt"/>
                <a:ea typeface="+mn-ea"/>
                <a:cs typeface="+mn-cs"/>
              </a:rPr>
              <a:t> ability.</a:t>
            </a:r>
            <a:endParaRPr lang="en-US" baseline="0" dirty="0" smtClean="0"/>
          </a:p>
          <a:p>
            <a:r>
              <a:rPr lang="en-US" baseline="0" dirty="0" smtClean="0"/>
              <a:t>And  we got another single robot which named </a:t>
            </a:r>
            <a:r>
              <a:rPr lang="en-US" baseline="0" dirty="0" err="1" smtClean="0"/>
              <a:t>ewa</a:t>
            </a:r>
            <a:endParaRPr lang="en-US" baseline="0" dirty="0" smtClean="0"/>
          </a:p>
          <a:p>
            <a:r>
              <a:rPr lang="en-US" baseline="0" dirty="0" smtClean="0"/>
              <a:t>When they preform a task in the same environment cooperatively, we can called them multi-robot system.</a:t>
            </a:r>
          </a:p>
          <a:p>
            <a:r>
              <a:rPr lang="en-US" altLang="zh-CN" sz="1200" kern="1200" dirty="0" smtClean="0">
                <a:solidFill>
                  <a:schemeClr val="tx1"/>
                </a:solidFill>
                <a:effectLst/>
                <a:latin typeface="+mn-lt"/>
                <a:ea typeface="+mn-ea"/>
                <a:cs typeface="+mn-cs"/>
              </a:rPr>
              <a:t>The</a:t>
            </a:r>
            <a:r>
              <a:rPr lang="en-US" altLang="zh-CN" sz="1200" kern="1200" baseline="0" dirty="0" smtClean="0">
                <a:solidFill>
                  <a:schemeClr val="tx1"/>
                </a:solidFill>
                <a:effectLst/>
                <a:latin typeface="+mn-lt"/>
                <a:ea typeface="+mn-ea"/>
                <a:cs typeface="+mn-cs"/>
              </a:rPr>
              <a:t> robots in the MRS </a:t>
            </a:r>
            <a:r>
              <a:rPr lang="en-US" altLang="zh-CN" sz="1200" kern="1200" dirty="0" smtClean="0">
                <a:solidFill>
                  <a:schemeClr val="tx1"/>
                </a:solidFill>
                <a:effectLst/>
                <a:latin typeface="+mn-lt"/>
                <a:ea typeface="+mn-ea"/>
                <a:cs typeface="+mn-cs"/>
              </a:rPr>
              <a:t>may range from simple sensors, acquiring and processing data, to complex human-like machines, </a:t>
            </a:r>
          </a:p>
          <a:p>
            <a:r>
              <a:rPr lang="en-US" altLang="zh-CN" sz="1200" kern="1200" dirty="0" smtClean="0">
                <a:solidFill>
                  <a:schemeClr val="tx1"/>
                </a:solidFill>
                <a:effectLst/>
                <a:latin typeface="+mn-lt"/>
                <a:ea typeface="+mn-ea"/>
                <a:cs typeface="+mn-cs"/>
              </a:rPr>
              <a:t>able to interact with the environment in fairly complex ways.</a:t>
            </a:r>
            <a:endParaRPr lang="en-US" baseline="0" dirty="0" smtClean="0"/>
          </a:p>
          <a:p>
            <a:endParaRPr lang="en-US" baseline="0" dirty="0" smtClean="0"/>
          </a:p>
          <a:p>
            <a:r>
              <a:rPr lang="en-US" baseline="0" dirty="0" smtClean="0"/>
              <a:t>In  the  taxonomy of  </a:t>
            </a:r>
            <a:r>
              <a:rPr lang="en-US" baseline="0" dirty="0" err="1" smtClean="0"/>
              <a:t>mrs</a:t>
            </a:r>
            <a:r>
              <a:rPr lang="en-US" baseline="0" dirty="0" smtClean="0"/>
              <a:t>, there are two types.</a:t>
            </a:r>
          </a:p>
          <a:p>
            <a:r>
              <a:rPr lang="en-US" baseline="0" dirty="0" smtClean="0"/>
              <a:t>When the robots in MRS are same as each other, they can be classified into the </a:t>
            </a:r>
            <a:r>
              <a:rPr lang="en-US" altLang="zh-CN" dirty="0" smtClean="0"/>
              <a:t>Homogeneous MRS.</a:t>
            </a:r>
          </a:p>
          <a:p>
            <a:r>
              <a:rPr lang="en-US" baseline="0" dirty="0" smtClean="0"/>
              <a:t>When the  robots in MRS have different abilities, and maybe they can perform different task.</a:t>
            </a:r>
          </a:p>
          <a:p>
            <a:r>
              <a:rPr lang="en-US" baseline="0" dirty="0" smtClean="0"/>
              <a:t>So they can be classified into the </a:t>
            </a:r>
            <a:r>
              <a:rPr lang="en-US" altLang="zh-CN" dirty="0" smtClean="0"/>
              <a:t>Heterogeneous MRS.</a:t>
            </a:r>
            <a:endParaRPr lang="en-US" baseline="0" dirty="0" smtClean="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3</a:t>
            </a:fld>
            <a:endParaRPr lang="zh-CN" altLang="en-US"/>
          </a:p>
        </p:txBody>
      </p:sp>
    </p:spTree>
    <p:extLst>
      <p:ext uri="{BB962C8B-B14F-4D97-AF65-F5344CB8AC3E}">
        <p14:creationId xmlns:p14="http://schemas.microsoft.com/office/powerpoint/2010/main" val="252283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a:t>
            </a:r>
            <a:r>
              <a:rPr lang="en-US" baseline="0" dirty="0" err="1" smtClean="0"/>
              <a:t>mrs</a:t>
            </a:r>
            <a:r>
              <a:rPr lang="en-US" baseline="0" dirty="0" smtClean="0"/>
              <a:t> can do lots of work which is hard to </a:t>
            </a:r>
            <a:r>
              <a:rPr lang="en-US" baseline="0" dirty="0" err="1" smtClean="0"/>
              <a:t>humanbing</a:t>
            </a:r>
            <a:r>
              <a:rPr lang="en-US" baseline="0" dirty="0" smtClean="0"/>
              <a:t>.</a:t>
            </a:r>
          </a:p>
          <a:p>
            <a:r>
              <a:rPr lang="en-US" baseline="0" dirty="0" smtClean="0"/>
              <a:t> some of them  can be used for the mine cleaning</a:t>
            </a:r>
          </a:p>
          <a:p>
            <a:r>
              <a:rPr lang="en-US" baseline="0" dirty="0" smtClean="0"/>
              <a:t>Some of them is used for scouting in the air</a:t>
            </a:r>
          </a:p>
          <a:p>
            <a:r>
              <a:rPr lang="en-US" baseline="0" dirty="0" smtClean="0"/>
              <a:t>And there lots of examples  to prove the use of MRS. Such as the cleaning ,for war, harvesting , detecting .</a:t>
            </a:r>
          </a:p>
          <a:p>
            <a:endParaRPr lang="en-US" baseline="0" dirty="0" smtClean="0"/>
          </a:p>
          <a:p>
            <a:r>
              <a:rPr lang="en-US" altLang="zh-CN" sz="1200" kern="1200" dirty="0" smtClean="0">
                <a:solidFill>
                  <a:schemeClr val="tx1"/>
                </a:solidFill>
                <a:effectLst/>
                <a:latin typeface="+mn-lt"/>
                <a:ea typeface="+mn-ea"/>
                <a:cs typeface="+mn-cs"/>
              </a:rPr>
              <a:t>Using a MRS can have several potential advantages over a single-robot system:</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A MRS has a better spatial distribution.</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A MRS can achieve better overall system performance. The performance metrics could be the total time required to complete a task or the energy consumption of the robots.</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A MRS introduces robustness that can benefit from data fusion and information sharing among the robots</a:t>
            </a:r>
          </a:p>
          <a:p>
            <a:pPr lvl="0"/>
            <a:r>
              <a:rPr lang="en-US" altLang="zh-CN" sz="1200" kern="1200" dirty="0" smtClean="0">
                <a:solidFill>
                  <a:schemeClr val="tx1"/>
                </a:solidFill>
                <a:effectLst/>
                <a:latin typeface="+mn-lt"/>
                <a:ea typeface="+mn-ea"/>
                <a:cs typeface="+mn-cs"/>
              </a:rPr>
              <a:t> A MRS can have a lower cost. Using a number of simple robots can be simpler (to program), cheaper (to build) than using a single powerful robot (that is complex and expensive) to accomplish a task.</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A MRS can exhibit better system reliability, flexibility, scalability and versatility. </a:t>
            </a:r>
          </a:p>
          <a:p>
            <a:pPr lvl="0"/>
            <a:r>
              <a:rPr lang="en-US" sz="1200" kern="1200" dirty="0" smtClean="0">
                <a:solidFill>
                  <a:schemeClr val="tx1"/>
                </a:solidFill>
                <a:effectLst/>
                <a:latin typeface="+mn-lt"/>
                <a:ea typeface="+mn-ea"/>
                <a:cs typeface="+mn-cs"/>
              </a:rPr>
              <a:t>And</a:t>
            </a:r>
            <a:r>
              <a:rPr lang="en-US" sz="1200" kern="1200" baseline="0" dirty="0" smtClean="0">
                <a:solidFill>
                  <a:schemeClr val="tx1"/>
                </a:solidFill>
                <a:effectLst/>
                <a:latin typeface="+mn-lt"/>
                <a:ea typeface="+mn-ea"/>
                <a:cs typeface="+mn-cs"/>
              </a:rPr>
              <a:t> they can do lots of things which single robot can’t do.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While I have mentioned several different settings of MRS, my research primarily focusses on complex mobile platforms, equipped with sophisticated sensors and actuators, able to execute complex tasks. Such as the multiple UAVs, multiple UGVs.</a:t>
            </a:r>
            <a:endParaRPr lang="zh-CN" altLang="zh-CN"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 I will introduce to you the structure </a:t>
            </a:r>
            <a:r>
              <a:rPr lang="en-US" baseline="0" dirty="0" err="1" smtClean="0"/>
              <a:t>fo</a:t>
            </a:r>
            <a:r>
              <a:rPr lang="en-US" baseline="0" dirty="0" smtClean="0"/>
              <a:t> MRS.</a:t>
            </a:r>
          </a:p>
          <a:p>
            <a:r>
              <a:rPr lang="en-US" baseline="0" dirty="0" smtClean="0"/>
              <a:t>Can be </a:t>
            </a:r>
            <a:r>
              <a:rPr lang="en-US" baseline="0" dirty="0" err="1" smtClean="0"/>
              <a:t>devided</a:t>
            </a:r>
            <a:r>
              <a:rPr lang="en-US" baseline="0" dirty="0" smtClean="0"/>
              <a:t> into four level.</a:t>
            </a:r>
            <a:endParaRPr lang="en-US" dirty="0" smtClean="0"/>
          </a:p>
          <a:p>
            <a:r>
              <a:rPr lang="en-US" dirty="0" smtClean="0"/>
              <a:t>First level</a:t>
            </a:r>
            <a:r>
              <a:rPr lang="en-US" baseline="0" dirty="0" smtClean="0"/>
              <a:t>  is </a:t>
            </a:r>
            <a:r>
              <a:rPr lang="en-US" dirty="0" smtClean="0"/>
              <a:t>Cooperation Level: The first level is concerned with the ability of the system to cooperate in order to accomplish a specific task. </a:t>
            </a:r>
          </a:p>
          <a:p>
            <a:r>
              <a:rPr lang="en-US" dirty="0" smtClean="0"/>
              <a:t>The second</a:t>
            </a:r>
            <a:r>
              <a:rPr lang="en-US" baseline="0" dirty="0" smtClean="0"/>
              <a:t> level is </a:t>
            </a:r>
            <a:r>
              <a:rPr lang="en-US" dirty="0" smtClean="0"/>
              <a:t>Knowledge Level: The second level of the proposed hierarchical structure is concerned with the knowledge that each robot in the team has about its team mates. Aware robots have some kind of knowledge of their team mates, while unaware robots act without any knowledge of the other robots in the system.</a:t>
            </a:r>
          </a:p>
          <a:p>
            <a:r>
              <a:rPr lang="en-US" altLang="zh-CN" sz="1200" b="0" i="1" kern="1200" dirty="0" smtClean="0">
                <a:solidFill>
                  <a:schemeClr val="tx1"/>
                </a:solidFill>
                <a:effectLst/>
                <a:latin typeface="+mn-lt"/>
                <a:ea typeface="+mn-ea"/>
                <a:cs typeface="+mn-cs"/>
              </a:rPr>
              <a:t>Coordination Level: </a:t>
            </a:r>
            <a:r>
              <a:rPr lang="en-US" altLang="zh-CN" sz="1200" b="0" i="0" kern="1200" dirty="0" smtClean="0">
                <a:solidFill>
                  <a:schemeClr val="tx1"/>
                </a:solidFill>
                <a:effectLst/>
                <a:latin typeface="+mn-lt"/>
                <a:ea typeface="+mn-ea"/>
                <a:cs typeface="+mn-cs"/>
              </a:rPr>
              <a:t>The third level is concerned with the mechanisms used for cooperation.</a:t>
            </a:r>
            <a:r>
              <a:rPr lang="en-US" altLang="zh-CN" dirty="0" smtClean="0"/>
              <a:t> </a:t>
            </a:r>
          </a:p>
          <a:p>
            <a:r>
              <a:rPr lang="en-US" altLang="zh-CN" sz="1200" b="0" i="0" kern="1200" dirty="0" smtClean="0">
                <a:solidFill>
                  <a:schemeClr val="tx1"/>
                </a:solidFill>
                <a:effectLst/>
                <a:latin typeface="+mn-lt"/>
                <a:ea typeface="+mn-ea"/>
                <a:cs typeface="+mn-cs"/>
              </a:rPr>
              <a:t>we consider </a:t>
            </a:r>
            <a:r>
              <a:rPr lang="en-US" altLang="zh-CN" sz="1200" b="0" i="1" kern="1200" dirty="0" smtClean="0">
                <a:solidFill>
                  <a:schemeClr val="tx1"/>
                </a:solidFill>
                <a:effectLst/>
                <a:latin typeface="+mn-lt"/>
                <a:ea typeface="+mn-ea"/>
                <a:cs typeface="+mn-cs"/>
              </a:rPr>
              <a:t>coordination </a:t>
            </a:r>
            <a:r>
              <a:rPr lang="en-US" altLang="zh-CN" sz="1200" b="0" i="0" kern="1200" dirty="0" smtClean="0">
                <a:solidFill>
                  <a:schemeClr val="tx1"/>
                </a:solidFill>
                <a:effectLst/>
                <a:latin typeface="+mn-lt"/>
                <a:ea typeface="+mn-ea"/>
                <a:cs typeface="+mn-cs"/>
              </a:rPr>
              <a:t>as cooperation in which the actions performed by each robotic agent take into account the actions executed by the other robotic agents</a:t>
            </a:r>
            <a:r>
              <a:rPr lang="en-US" altLang="zh-CN" dirty="0" smtClean="0"/>
              <a:t> </a:t>
            </a:r>
            <a:br>
              <a:rPr lang="en-US" altLang="zh-CN" dirty="0" smtClean="0"/>
            </a:br>
            <a:r>
              <a:rPr lang="en-US" altLang="zh-CN" sz="1200" b="0" i="1" kern="1200" dirty="0" smtClean="0">
                <a:solidFill>
                  <a:schemeClr val="tx1"/>
                </a:solidFill>
                <a:effectLst/>
                <a:latin typeface="+mn-lt"/>
                <a:ea typeface="+mn-ea"/>
                <a:cs typeface="+mn-cs"/>
              </a:rPr>
              <a:t>Organization Level: </a:t>
            </a:r>
            <a:r>
              <a:rPr lang="en-US" altLang="zh-CN" sz="1200" b="0" i="0" kern="1200" dirty="0" smtClean="0">
                <a:solidFill>
                  <a:schemeClr val="tx1"/>
                </a:solidFill>
                <a:effectLst/>
                <a:latin typeface="+mn-lt"/>
                <a:ea typeface="+mn-ea"/>
                <a:cs typeface="+mn-cs"/>
              </a:rPr>
              <a:t>The fourth level of our hierarchical structure is concerned with the way the decision system is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realized within the MRS. The </a:t>
            </a:r>
            <a:r>
              <a:rPr lang="en-US" altLang="zh-CN" sz="1200" b="0" i="1" kern="1200" dirty="0" smtClean="0">
                <a:solidFill>
                  <a:schemeClr val="tx1"/>
                </a:solidFill>
                <a:effectLst/>
                <a:latin typeface="+mn-lt"/>
                <a:ea typeface="+mn-ea"/>
                <a:cs typeface="+mn-cs"/>
              </a:rPr>
              <a:t>organization level </a:t>
            </a:r>
            <a:r>
              <a:rPr lang="en-US" altLang="zh-CN" sz="1200" b="0" i="0" kern="1200" dirty="0" smtClean="0">
                <a:solidFill>
                  <a:schemeClr val="tx1"/>
                </a:solidFill>
                <a:effectLst/>
                <a:latin typeface="+mn-lt"/>
                <a:ea typeface="+mn-ea"/>
                <a:cs typeface="+mn-cs"/>
              </a:rPr>
              <a:t>introduces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 distinction in the forms of coordination, distinguishing</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centralized approaches from distributed ones.</a:t>
            </a:r>
            <a:r>
              <a:rPr lang="en-US" altLang="zh-CN" dirty="0" smtClean="0"/>
              <a:t> </a:t>
            </a:r>
            <a:br>
              <a:rPr lang="en-US" altLang="zh-CN" dirty="0" smtClean="0"/>
            </a:br>
            <a:endParaRPr lang="en-US" dirty="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ltLang="zh-CN" sz="1200" b="0" i="0" kern="1200" dirty="0" smtClean="0">
                <a:solidFill>
                  <a:schemeClr val="tx1"/>
                </a:solidFill>
                <a:effectLst/>
                <a:latin typeface="+mn-lt"/>
                <a:ea typeface="+mn-ea"/>
                <a:cs typeface="+mn-cs"/>
              </a:rPr>
              <a:t>An illustration of three robots exploring Mars. The robots’ task is to gather data around the four craters, which can be achieved by visiting the highlighted target sites.</a:t>
            </a:r>
            <a:r>
              <a:rPr lang="en-US" altLang="zh-CN" dirty="0" smtClean="0"/>
              <a:t> </a:t>
            </a:r>
          </a:p>
          <a:p>
            <a:r>
              <a:rPr lang="en-US" altLang="zh-CN" sz="1200" b="0" i="0" kern="1200" dirty="0" smtClean="0">
                <a:solidFill>
                  <a:schemeClr val="tx1"/>
                </a:solidFill>
                <a:effectLst/>
                <a:latin typeface="+mn-lt"/>
                <a:ea typeface="+mn-ea"/>
                <a:cs typeface="+mn-cs"/>
              </a:rPr>
              <a:t>Task allocation is the problem of feasibly assigning a set of tasks to a team in a way that optimizes a global objective function.</a:t>
            </a:r>
            <a:r>
              <a:rPr lang="en-US" altLang="zh-CN" dirty="0" smtClean="0"/>
              <a:t> </a:t>
            </a:r>
            <a:br>
              <a:rPr lang="en-US" altLang="zh-CN" dirty="0" smtClean="0"/>
            </a:b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No Dependencies (ND). </a:t>
            </a:r>
            <a:r>
              <a:rPr lang="en-US" altLang="zh-CN" sz="1200" b="0" i="0" kern="1200" dirty="0" smtClean="0">
                <a:solidFill>
                  <a:schemeClr val="tx1"/>
                </a:solidFill>
                <a:effectLst/>
                <a:latin typeface="+mn-lt"/>
                <a:ea typeface="+mn-ea"/>
                <a:cs typeface="+mn-cs"/>
              </a:rPr>
              <a:t>These are task allocation</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problems with simple or compound tasks that have </a:t>
            </a:r>
            <a:r>
              <a:rPr lang="en-US" altLang="zh-CN" sz="1200" b="1" i="0" kern="1200" dirty="0" smtClean="0">
                <a:solidFill>
                  <a:schemeClr val="tx1"/>
                </a:solidFill>
                <a:effectLst/>
                <a:latin typeface="+mn-lt"/>
                <a:ea typeface="+mn-ea"/>
                <a:cs typeface="+mn-cs"/>
              </a:rPr>
              <a:t>independent </a:t>
            </a:r>
            <a:r>
              <a:rPr lang="en-US" altLang="zh-CN" sz="1200" b="0" i="0" kern="1200" dirty="0" smtClean="0">
                <a:solidFill>
                  <a:schemeClr val="tx1"/>
                </a:solidFill>
                <a:effectLst/>
                <a:latin typeface="+mn-lt"/>
                <a:ea typeface="+mn-ea"/>
                <a:cs typeface="+mn-cs"/>
              </a:rPr>
              <a:t>agent–task utilities</a:t>
            </a:r>
            <a:r>
              <a:rPr lang="en-US" altLang="zh-CN" dirty="0" smtClean="0"/>
              <a:t> </a:t>
            </a:r>
            <a:br>
              <a:rPr lang="en-US" altLang="zh-CN" dirty="0" smtClean="0"/>
            </a:br>
            <a:r>
              <a:rPr lang="en-US" altLang="zh-CN" sz="1200" b="1" i="0" kern="1200" dirty="0" smtClean="0">
                <a:solidFill>
                  <a:schemeClr val="tx1"/>
                </a:solidFill>
                <a:effectLst/>
                <a:latin typeface="+mn-lt"/>
                <a:ea typeface="+mn-ea"/>
                <a:cs typeface="+mn-cs"/>
              </a:rPr>
              <a:t>In-schedule Dependencies (ID). </a:t>
            </a:r>
            <a:r>
              <a:rPr lang="en-US" altLang="zh-CN" sz="1200" b="0" i="0" kern="1200" dirty="0" smtClean="0">
                <a:solidFill>
                  <a:schemeClr val="tx1"/>
                </a:solidFill>
                <a:effectLst/>
                <a:latin typeface="+mn-lt"/>
                <a:ea typeface="+mn-ea"/>
                <a:cs typeface="+mn-cs"/>
              </a:rPr>
              <a:t>These are task allocation problems with simple or compound tasks for which the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agent–task utilities have </a:t>
            </a:r>
            <a:r>
              <a:rPr lang="en-US" altLang="zh-CN" sz="1200" b="0" i="1" kern="1200" dirty="0" smtClean="0">
                <a:solidFill>
                  <a:schemeClr val="tx1"/>
                </a:solidFill>
                <a:effectLst/>
                <a:latin typeface="+mn-lt"/>
                <a:ea typeface="+mn-ea"/>
                <a:cs typeface="+mn-cs"/>
              </a:rPr>
              <a:t>intra</a:t>
            </a:r>
            <a:r>
              <a:rPr lang="en-US" altLang="zh-CN" sz="1200" b="0" i="0" kern="1200" dirty="0" smtClean="0">
                <a:solidFill>
                  <a:schemeClr val="tx1"/>
                </a:solidFill>
                <a:effectLst/>
                <a:latin typeface="+mn-lt"/>
                <a:ea typeface="+mn-ea"/>
                <a:cs typeface="+mn-cs"/>
              </a:rPr>
              <a:t>-schedule dependencies</a:t>
            </a:r>
            <a:r>
              <a:rPr lang="en-US" altLang="zh-CN" dirty="0" smtClean="0"/>
              <a:t> </a:t>
            </a:r>
          </a:p>
          <a:p>
            <a:r>
              <a:rPr lang="en-US" altLang="zh-CN" sz="1200" b="1" i="0" kern="1200" dirty="0" smtClean="0">
                <a:solidFill>
                  <a:schemeClr val="tx1"/>
                </a:solidFill>
                <a:effectLst/>
                <a:latin typeface="+mn-lt"/>
                <a:ea typeface="+mn-ea"/>
                <a:cs typeface="+mn-cs"/>
              </a:rPr>
              <a:t>Cross-schedule Dependencies (XD). </a:t>
            </a:r>
            <a:r>
              <a:rPr lang="en-US" altLang="zh-CN" sz="1200" b="0" i="0" kern="1200" dirty="0" smtClean="0">
                <a:solidFill>
                  <a:schemeClr val="tx1"/>
                </a:solidFill>
                <a:effectLst/>
                <a:latin typeface="+mn-lt"/>
                <a:ea typeface="+mn-ea"/>
                <a:cs typeface="+mn-cs"/>
              </a:rPr>
              <a:t>These are task allocation problems with simple or compound tasks for which</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the agent–task utilities have </a:t>
            </a:r>
            <a:r>
              <a:rPr lang="en-US" altLang="zh-CN" sz="1200" b="0" i="1" kern="1200" dirty="0" smtClean="0">
                <a:solidFill>
                  <a:schemeClr val="tx1"/>
                </a:solidFill>
                <a:effectLst/>
                <a:latin typeface="+mn-lt"/>
                <a:ea typeface="+mn-ea"/>
                <a:cs typeface="+mn-cs"/>
              </a:rPr>
              <a:t>inter</a:t>
            </a:r>
            <a:r>
              <a:rPr lang="en-US" altLang="zh-CN" sz="1200" b="0" i="0" kern="1200" dirty="0" smtClean="0">
                <a:solidFill>
                  <a:schemeClr val="tx1"/>
                </a:solidFill>
                <a:effectLst/>
                <a:latin typeface="+mn-lt"/>
                <a:ea typeface="+mn-ea"/>
                <a:cs typeface="+mn-cs"/>
              </a:rPr>
              <a:t>-schedule dependencies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(in addition to any in-schedule dependencies). </a:t>
            </a:r>
          </a:p>
          <a:p>
            <a:r>
              <a:rPr lang="en-US" altLang="zh-CN" sz="1200" b="1" i="0" kern="1200" dirty="0" smtClean="0">
                <a:solidFill>
                  <a:schemeClr val="tx1"/>
                </a:solidFill>
                <a:effectLst/>
                <a:latin typeface="+mn-lt"/>
                <a:ea typeface="+mn-ea"/>
                <a:cs typeface="+mn-cs"/>
              </a:rPr>
              <a:t>Complex Dependencies (CD). </a:t>
            </a:r>
            <a:r>
              <a:rPr lang="en-US" altLang="zh-CN" sz="1200" b="0" i="0" kern="1200" dirty="0" smtClean="0">
                <a:solidFill>
                  <a:schemeClr val="tx1"/>
                </a:solidFill>
                <a:effectLst/>
                <a:latin typeface="+mn-lt"/>
                <a:ea typeface="+mn-ea"/>
                <a:cs typeface="+mn-cs"/>
              </a:rPr>
              <a:t>These are task allocation</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problems for which the agent–task utilities have </a:t>
            </a:r>
            <a:r>
              <a:rPr lang="en-US" altLang="zh-CN" sz="1200" b="0" i="1" kern="1200" dirty="0" err="1" smtClean="0">
                <a:solidFill>
                  <a:schemeClr val="tx1"/>
                </a:solidFill>
                <a:effectLst/>
                <a:latin typeface="+mn-lt"/>
                <a:ea typeface="+mn-ea"/>
                <a:cs typeface="+mn-cs"/>
              </a:rPr>
              <a:t>inter</a:t>
            </a:r>
            <a:r>
              <a:rPr lang="en-US" altLang="zh-CN" sz="1200" b="0" i="0" kern="1200" dirty="0" err="1" smtClean="0">
                <a:solidFill>
                  <a:schemeClr val="tx1"/>
                </a:solidFill>
                <a:effectLst/>
                <a:latin typeface="+mn-lt"/>
                <a:ea typeface="+mn-ea"/>
                <a:cs typeface="+mn-cs"/>
              </a:rPr>
              <a:t>schedule</a:t>
            </a:r>
            <a:r>
              <a:rPr lang="en-US" altLang="zh-CN" sz="1200" b="0" i="0" kern="1200" dirty="0" smtClean="0">
                <a:solidFill>
                  <a:schemeClr val="tx1"/>
                </a:solidFill>
                <a:effectLst/>
                <a:latin typeface="+mn-lt"/>
                <a:ea typeface="+mn-ea"/>
                <a:cs typeface="+mn-cs"/>
              </a:rPr>
              <a:t> dependencies for </a:t>
            </a:r>
            <a:r>
              <a:rPr lang="en-US" altLang="zh-CN" sz="1200" b="0" i="1" kern="1200" dirty="0" smtClean="0">
                <a:solidFill>
                  <a:schemeClr val="tx1"/>
                </a:solidFill>
                <a:effectLst/>
                <a:latin typeface="+mn-lt"/>
                <a:ea typeface="+mn-ea"/>
                <a:cs typeface="+mn-cs"/>
              </a:rPr>
              <a:t>complex </a:t>
            </a:r>
            <a:r>
              <a:rPr lang="en-US" altLang="zh-CN" sz="1200" b="0" i="0" kern="1200" dirty="0" smtClean="0">
                <a:solidFill>
                  <a:schemeClr val="tx1"/>
                </a:solidFill>
                <a:effectLst/>
                <a:latin typeface="+mn-lt"/>
                <a:ea typeface="+mn-ea"/>
                <a:cs typeface="+mn-cs"/>
              </a:rPr>
              <a:t>tasks</a:t>
            </a:r>
            <a:r>
              <a:rPr lang="en-US" altLang="zh-CN" dirty="0" smtClean="0"/>
              <a:t>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en-US" altLang="zh-CN" sz="1200" b="0" i="0" kern="1200" dirty="0" smtClean="0">
              <a:solidFill>
                <a:schemeClr val="tx1"/>
              </a:solidFill>
              <a:effectLst/>
              <a:latin typeface="+mn-lt"/>
              <a:ea typeface="+mn-ea"/>
              <a:cs typeface="+mn-cs"/>
            </a:endParaRPr>
          </a:p>
          <a:p>
            <a:r>
              <a:rPr lang="en-US" altLang="zh-CN" dirty="0" smtClean="0"/>
              <a:t> </a:t>
            </a:r>
            <a:br>
              <a:rPr lang="en-US" altLang="zh-CN" dirty="0" smtClean="0"/>
            </a:br>
            <a:endParaRPr lang="en-US" dirty="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The general problem of path planning for mobile robots is defined as the search for a path which a robot (with specified geometry) has to follow in a described environment, in order to reach a particular position and orientation , given an initial position and orientation.</a:t>
            </a:r>
            <a:endParaRPr lang="en-US" dirty="0" smtClean="0"/>
          </a:p>
          <a:p>
            <a:endParaRPr lang="en-US" dirty="0" smtClean="0"/>
          </a:p>
          <a:p>
            <a:r>
              <a:rPr lang="en-US" altLang="zh-CN" sz="1200" b="0" i="0" kern="1200" dirty="0" smtClean="0">
                <a:solidFill>
                  <a:schemeClr val="tx1"/>
                </a:solidFill>
                <a:effectLst/>
                <a:latin typeface="+mn-lt"/>
                <a:ea typeface="+mn-ea"/>
                <a:cs typeface="+mn-cs"/>
              </a:rPr>
              <a:t>There are two suggested techniques covering all approaches in robot path planning: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a:t>
            </a:r>
            <a:r>
              <a:rPr lang="en-US" altLang="zh-CN" sz="1200" b="0" i="1" kern="1200" dirty="0" smtClean="0">
                <a:solidFill>
                  <a:schemeClr val="tx1"/>
                </a:solidFill>
                <a:effectLst/>
                <a:latin typeface="+mn-lt"/>
                <a:ea typeface="+mn-ea"/>
                <a:cs typeface="+mn-cs"/>
              </a:rPr>
              <a:t>global</a:t>
            </a:r>
            <a:br>
              <a:rPr lang="en-US" altLang="zh-CN" sz="1200" b="0" i="1" kern="1200" dirty="0" smtClean="0">
                <a:solidFill>
                  <a:schemeClr val="tx1"/>
                </a:solidFill>
                <a:effectLst/>
                <a:latin typeface="+mn-lt"/>
                <a:ea typeface="+mn-ea"/>
                <a:cs typeface="+mn-cs"/>
              </a:rPr>
            </a:br>
            <a:r>
              <a:rPr lang="en-US" altLang="zh-CN" sz="1200" b="0" i="1" kern="1200" dirty="0" smtClean="0">
                <a:solidFill>
                  <a:schemeClr val="tx1"/>
                </a:solidFill>
                <a:effectLst/>
                <a:latin typeface="+mn-lt"/>
                <a:ea typeface="+mn-ea"/>
                <a:cs typeface="+mn-cs"/>
              </a:rPr>
              <a:t>path planning </a:t>
            </a:r>
            <a:r>
              <a:rPr lang="en-US" altLang="zh-CN" sz="1200" b="0" i="0" kern="1200" dirty="0" smtClean="0">
                <a:solidFill>
                  <a:schemeClr val="tx1"/>
                </a:solidFill>
                <a:effectLst/>
                <a:latin typeface="+mn-lt"/>
                <a:ea typeface="+mn-ea"/>
                <a:cs typeface="+mn-cs"/>
              </a:rPr>
              <a:t>or off-line path planning and (ii) </a:t>
            </a:r>
            <a:r>
              <a:rPr lang="en-US" altLang="zh-CN" sz="1200" b="0" i="1" kern="1200" dirty="0" smtClean="0">
                <a:solidFill>
                  <a:schemeClr val="tx1"/>
                </a:solidFill>
                <a:effectLst/>
                <a:latin typeface="+mn-lt"/>
                <a:ea typeface="+mn-ea"/>
                <a:cs typeface="+mn-cs"/>
              </a:rPr>
              <a:t>local path planning</a:t>
            </a:r>
            <a:br>
              <a:rPr lang="en-US" altLang="zh-CN" sz="1200" b="0" i="1"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or on-line path planning. A global path planner usually generates a low-resolution high-level path based on a known environmental map or its current and past perceptive information of the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environment. The method is valuable of producing an optimized</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path; however, it is inadequate reacting to unknown or dynamic</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obstacles. In theory</a:t>
            </a:r>
            <a:r>
              <a:rPr lang="en-US" altLang="zh-CN" sz="1200" b="0" i="0" kern="1200" baseline="0" dirty="0" smtClean="0">
                <a:solidFill>
                  <a:schemeClr val="tx1"/>
                </a:solidFill>
                <a:effectLst/>
                <a:latin typeface="+mn-lt"/>
                <a:ea typeface="+mn-ea"/>
                <a:cs typeface="+mn-cs"/>
              </a:rPr>
              <a:t>, the global path planning is better than local path planning .</a:t>
            </a:r>
            <a:r>
              <a:rPr lang="en-US" altLang="zh-CN" sz="1200" b="0" i="0" kern="1200" dirty="0" smtClean="0">
                <a:solidFill>
                  <a:schemeClr val="tx1"/>
                </a:solidFill>
                <a:effectLst/>
                <a:latin typeface="+mn-lt"/>
                <a:ea typeface="+mn-ea"/>
                <a:cs typeface="+mn-cs"/>
              </a:rPr>
              <a:t>On the other hand, local path planning algorithm does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not need </a:t>
            </a:r>
            <a:r>
              <a:rPr lang="en-US" altLang="zh-CN" sz="1200" b="0" i="1" kern="1200" dirty="0" smtClean="0">
                <a:solidFill>
                  <a:schemeClr val="tx1"/>
                </a:solidFill>
                <a:effectLst/>
                <a:latin typeface="+mn-lt"/>
                <a:ea typeface="+mn-ea"/>
                <a:cs typeface="+mn-cs"/>
              </a:rPr>
              <a:t>a priori </a:t>
            </a:r>
            <a:r>
              <a:rPr lang="en-US" altLang="zh-CN" sz="1200" b="0" i="0" kern="1200" dirty="0" smtClean="0">
                <a:solidFill>
                  <a:schemeClr val="tx1"/>
                </a:solidFill>
                <a:effectLst/>
                <a:latin typeface="+mn-lt"/>
                <a:ea typeface="+mn-ea"/>
                <a:cs typeface="+mn-cs"/>
              </a:rPr>
              <a:t>information of the environment. It usually gives a</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high-resolution low-level path only over a fragment of global path</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based on information from on-board sensors. It works effectively in</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dynamic environments.</a:t>
            </a:r>
            <a:r>
              <a:rPr lang="en-US" altLang="zh-CN" dirty="0" smtClean="0"/>
              <a:t> </a:t>
            </a:r>
            <a:br>
              <a:rPr lang="en-US" altLang="zh-CN" dirty="0" smtClean="0"/>
            </a:br>
            <a:endParaRPr lang="en-US" dirty="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four basic components of this process: (</a:t>
            </a:r>
            <a:r>
              <a:rPr lang="en-US" dirty="0" err="1" smtClean="0"/>
              <a:t>i</a:t>
            </a:r>
            <a:r>
              <a:rPr lang="en-US" dirty="0" smtClean="0"/>
              <a:t>) perception, the robot uses its sensors to extract meaningful information; (ii) localization, the robot determines its location in the working space; (iii) cognition and path planning, the robot decides how to steer to achieve its goal; (iv) motion control, the robot regulates its motion to accomplish the desired trajectory. </a:t>
            </a:r>
            <a:endParaRPr lang="en-US" dirty="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MRS is an interesting topic which has been well researched. But in some area of the MRS, there are some</a:t>
            </a:r>
            <a:r>
              <a:rPr lang="en-US" altLang="zh-CN" sz="1200" kern="1200" baseline="0" dirty="0" smtClean="0">
                <a:solidFill>
                  <a:schemeClr val="tx1"/>
                </a:solidFill>
                <a:effectLst/>
                <a:latin typeface="+mn-lt"/>
                <a:ea typeface="+mn-ea"/>
                <a:cs typeface="+mn-cs"/>
              </a:rPr>
              <a:t> Challenge</a:t>
            </a:r>
            <a:r>
              <a:rPr lang="en-US" altLang="zh-CN" sz="1200" kern="1200" dirty="0" smtClean="0">
                <a:solidFill>
                  <a:schemeClr val="tx1"/>
                </a:solidFill>
                <a:effectLst/>
                <a:latin typeface="+mn-lt"/>
                <a:ea typeface="+mn-ea"/>
                <a:cs typeface="+mn-cs"/>
              </a:rPr>
              <a:t>. Such as in the uncertainty and unforeseen environment.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Maybe, I will do these research. Thank you for your listening. that's all.</a:t>
            </a:r>
            <a:endParaRPr lang="zh-CN" altLang="zh-CN"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D658B5EF-0E23-48F8-BEF0-2617A275AE71}"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8" name="矩形 27"/>
          <p:cNvSpPr/>
          <p:nvPr userDrawn="1"/>
        </p:nvSpPr>
        <p:spPr>
          <a:xfrm>
            <a:off x="23487" y="6229594"/>
            <a:ext cx="9144000" cy="620688"/>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标题 1"/>
          <p:cNvSpPr>
            <a:spLocks noGrp="1"/>
          </p:cNvSpPr>
          <p:nvPr>
            <p:ph type="ctrTitle"/>
          </p:nvPr>
        </p:nvSpPr>
        <p:spPr>
          <a:xfrm>
            <a:off x="685800" y="1864841"/>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620616"/>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17" name="日期占位符 3"/>
          <p:cNvSpPr>
            <a:spLocks noGrp="1"/>
          </p:cNvSpPr>
          <p:nvPr>
            <p:ph type="dt" sz="half" idx="10"/>
          </p:nvPr>
        </p:nvSpPr>
        <p:spPr>
          <a:xfrm>
            <a:off x="412750" y="6376243"/>
            <a:ext cx="1638970"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April 16</a:t>
            </a:r>
            <a:r>
              <a:rPr lang="en-US" altLang="zh-CN" baseline="30000" dirty="0" smtClean="0"/>
              <a:t>th</a:t>
            </a:r>
            <a:r>
              <a:rPr lang="en-US" altLang="zh-CN" dirty="0" smtClean="0"/>
              <a:t>,2018</a:t>
            </a:r>
          </a:p>
        </p:txBody>
      </p:sp>
      <p:sp>
        <p:nvSpPr>
          <p:cNvPr id="18" name="页脚占位符 4"/>
          <p:cNvSpPr>
            <a:spLocks noGrp="1"/>
          </p:cNvSpPr>
          <p:nvPr>
            <p:ph type="ftr" sz="quarter" idx="11"/>
          </p:nvPr>
        </p:nvSpPr>
        <p:spPr>
          <a:xfrm>
            <a:off x="2375756" y="6376243"/>
            <a:ext cx="4392488"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Class one English presentation/Multi-Robot system</a:t>
            </a:r>
          </a:p>
        </p:txBody>
      </p:sp>
      <p:sp>
        <p:nvSpPr>
          <p:cNvPr id="19" name="灯片编号占位符 5"/>
          <p:cNvSpPr>
            <a:spLocks noGrp="1"/>
          </p:cNvSpPr>
          <p:nvPr>
            <p:ph type="sldNum" sz="quarter" idx="12"/>
          </p:nvPr>
        </p:nvSpPr>
        <p:spPr>
          <a:xfrm>
            <a:off x="8028384" y="6376243"/>
            <a:ext cx="658416"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pic>
        <p:nvPicPr>
          <p:cNvPr id="23" name="Picture 1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380" y="39317"/>
            <a:ext cx="904563" cy="895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5" descr="D:\图片\PPT\北理PPT\BIT树.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7344" y="71460"/>
            <a:ext cx="879566" cy="83146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lenovo\Desktop\图片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59632" y="0"/>
            <a:ext cx="6624736" cy="926969"/>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userDrawn="1"/>
        </p:nvSpPr>
        <p:spPr>
          <a:xfrm>
            <a:off x="-7284" y="-18014"/>
            <a:ext cx="9144000" cy="953083"/>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
        <p:nvSpPr>
          <p:cNvPr id="9" name="日期占位符 3"/>
          <p:cNvSpPr>
            <a:spLocks noGrp="1"/>
          </p:cNvSpPr>
          <p:nvPr>
            <p:ph type="dt" sz="half" idx="10"/>
          </p:nvPr>
        </p:nvSpPr>
        <p:spPr>
          <a:xfrm>
            <a:off x="412750" y="6376243"/>
            <a:ext cx="1638970"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March 25</a:t>
            </a:r>
            <a:r>
              <a:rPr lang="en-US" altLang="zh-CN" baseline="30000" dirty="0" smtClean="0"/>
              <a:t>th</a:t>
            </a:r>
            <a:r>
              <a:rPr lang="en-US" altLang="zh-CN" dirty="0" smtClean="0"/>
              <a:t>,2018</a:t>
            </a:r>
          </a:p>
        </p:txBody>
      </p:sp>
      <p:sp>
        <p:nvSpPr>
          <p:cNvPr id="10" name="页脚占位符 4"/>
          <p:cNvSpPr>
            <a:spLocks noGrp="1"/>
          </p:cNvSpPr>
          <p:nvPr>
            <p:ph type="ftr" sz="quarter" idx="11"/>
          </p:nvPr>
        </p:nvSpPr>
        <p:spPr>
          <a:xfrm>
            <a:off x="2375756" y="6376243"/>
            <a:ext cx="4392488"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Class one English presentation/Multi-Robot system</a:t>
            </a:r>
          </a:p>
        </p:txBody>
      </p:sp>
      <p:sp>
        <p:nvSpPr>
          <p:cNvPr id="11" name="灯片编号占位符 5"/>
          <p:cNvSpPr>
            <a:spLocks noGrp="1"/>
          </p:cNvSpPr>
          <p:nvPr>
            <p:ph type="sldNum" sz="quarter" idx="12"/>
          </p:nvPr>
        </p:nvSpPr>
        <p:spPr>
          <a:xfrm>
            <a:off x="8028384" y="6376243"/>
            <a:ext cx="658416"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
        <p:nvSpPr>
          <p:cNvPr id="12" name="矩形 11"/>
          <p:cNvSpPr/>
          <p:nvPr userDrawn="1"/>
        </p:nvSpPr>
        <p:spPr>
          <a:xfrm>
            <a:off x="0" y="6237312"/>
            <a:ext cx="9144000" cy="620688"/>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pic>
        <p:nvPicPr>
          <p:cNvPr id="14" name="Picture 2" descr="D:\图片\PPT\北理PPT\original_7nqa_57740000005b1191.jpg"/>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02" y="103703"/>
            <a:ext cx="9017000" cy="67437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0"/>
            <a:ext cx="1825200" cy="54868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10" name="矩形 9"/>
          <p:cNvSpPr>
            <a:spLocks/>
          </p:cNvSpPr>
          <p:nvPr userDrawn="1"/>
        </p:nvSpPr>
        <p:spPr>
          <a:xfrm>
            <a:off x="18248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Structure</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1" name="矩形 10"/>
          <p:cNvSpPr>
            <a:spLocks/>
          </p:cNvSpPr>
          <p:nvPr userDrawn="1"/>
        </p:nvSpPr>
        <p:spPr>
          <a:xfrm>
            <a:off x="36500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Task allocation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2" name="矩形 11"/>
          <p:cNvSpPr>
            <a:spLocks/>
          </p:cNvSpPr>
          <p:nvPr userDrawn="1"/>
        </p:nvSpPr>
        <p:spPr>
          <a:xfrm>
            <a:off x="54752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Path planning</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3" name="矩形 12"/>
          <p:cNvSpPr>
            <a:spLocks/>
          </p:cNvSpPr>
          <p:nvPr userDrawn="1"/>
        </p:nvSpPr>
        <p:spPr>
          <a:xfrm>
            <a:off x="7300456" y="0"/>
            <a:ext cx="1843544"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Conclusion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7" name="灯片编号占位符 5"/>
          <p:cNvSpPr>
            <a:spLocks noGrp="1"/>
          </p:cNvSpPr>
          <p:nvPr>
            <p:ph type="sldNum" sz="quarter" idx="12"/>
          </p:nvPr>
        </p:nvSpPr>
        <p:spPr>
          <a:xfrm>
            <a:off x="8028384" y="6376243"/>
            <a:ext cx="658416"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
        <p:nvSpPr>
          <p:cNvPr id="18" name="矩形 17"/>
          <p:cNvSpPr/>
          <p:nvPr userDrawn="1"/>
        </p:nvSpPr>
        <p:spPr>
          <a:xfrm>
            <a:off x="-2559" y="6237312"/>
            <a:ext cx="9144000" cy="620688"/>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日期占位符 3"/>
          <p:cNvSpPr>
            <a:spLocks noGrp="1"/>
          </p:cNvSpPr>
          <p:nvPr>
            <p:ph type="dt" sz="half" idx="10"/>
          </p:nvPr>
        </p:nvSpPr>
        <p:spPr>
          <a:xfrm>
            <a:off x="412750" y="6376243"/>
            <a:ext cx="1638970"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March 25</a:t>
            </a:r>
            <a:r>
              <a:rPr lang="en-US" altLang="zh-CN" baseline="30000" dirty="0" smtClean="0"/>
              <a:t>th</a:t>
            </a:r>
            <a:r>
              <a:rPr lang="en-US" altLang="zh-CN" dirty="0" smtClean="0"/>
              <a:t>,2018</a:t>
            </a:r>
          </a:p>
        </p:txBody>
      </p:sp>
      <p:sp>
        <p:nvSpPr>
          <p:cNvPr id="20" name="页脚占位符 4"/>
          <p:cNvSpPr>
            <a:spLocks noGrp="1"/>
          </p:cNvSpPr>
          <p:nvPr>
            <p:ph type="ftr" sz="quarter" idx="11"/>
          </p:nvPr>
        </p:nvSpPr>
        <p:spPr>
          <a:xfrm>
            <a:off x="2375756" y="6376243"/>
            <a:ext cx="4392488"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Class one English presentation/Multi-Robot system</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第一节">
    <p:spTree>
      <p:nvGrpSpPr>
        <p:cNvPr id="1" name=""/>
        <p:cNvGrpSpPr/>
        <p:nvPr/>
      </p:nvGrpSpPr>
      <p:grpSpPr>
        <a:xfrm>
          <a:off x="0" y="0"/>
          <a:ext cx="0" cy="0"/>
          <a:chOff x="0" y="0"/>
          <a:chExt cx="0" cy="0"/>
        </a:xfrm>
      </p:grpSpPr>
      <p:pic>
        <p:nvPicPr>
          <p:cNvPr id="14" name="Picture 2" descr="D:\图片\PPT\北理PPT\original_7nqa_57740000005b1191.jpg"/>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02" y="103703"/>
            <a:ext cx="9017000" cy="67437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0"/>
            <a:ext cx="1825200" cy="548680"/>
          </a:xfrm>
          <a:prstGeom prst="rect">
            <a:avLst/>
          </a:prstGeom>
          <a:solidFill>
            <a:srgbClr val="ED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Background</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0" name="矩形 9"/>
          <p:cNvSpPr>
            <a:spLocks/>
          </p:cNvSpPr>
          <p:nvPr userDrawn="1"/>
        </p:nvSpPr>
        <p:spPr>
          <a:xfrm>
            <a:off x="1824856" y="0"/>
            <a:ext cx="1825200" cy="54868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Times New Roman" panose="02020603050405020304" pitchFamily="18" charset="0"/>
                <a:cs typeface="Times New Roman" panose="02020603050405020304" pitchFamily="18" charset="0"/>
              </a:rPr>
              <a:t>Structure</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矩形 10"/>
          <p:cNvSpPr>
            <a:spLocks/>
          </p:cNvSpPr>
          <p:nvPr userDrawn="1"/>
        </p:nvSpPr>
        <p:spPr>
          <a:xfrm>
            <a:off x="36500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Task allocation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2" name="矩形 11"/>
          <p:cNvSpPr>
            <a:spLocks/>
          </p:cNvSpPr>
          <p:nvPr userDrawn="1"/>
        </p:nvSpPr>
        <p:spPr>
          <a:xfrm>
            <a:off x="54752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Path planning</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3" name="矩形 12"/>
          <p:cNvSpPr>
            <a:spLocks/>
          </p:cNvSpPr>
          <p:nvPr userDrawn="1"/>
        </p:nvSpPr>
        <p:spPr>
          <a:xfrm>
            <a:off x="7300456" y="0"/>
            <a:ext cx="1843544"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Conclusion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7" name="灯片编号占位符 5"/>
          <p:cNvSpPr>
            <a:spLocks noGrp="1"/>
          </p:cNvSpPr>
          <p:nvPr>
            <p:ph type="sldNum" sz="quarter" idx="12"/>
          </p:nvPr>
        </p:nvSpPr>
        <p:spPr>
          <a:xfrm>
            <a:off x="8028384" y="6376243"/>
            <a:ext cx="658416"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
        <p:nvSpPr>
          <p:cNvPr id="18" name="矩形 17"/>
          <p:cNvSpPr/>
          <p:nvPr userDrawn="1"/>
        </p:nvSpPr>
        <p:spPr>
          <a:xfrm>
            <a:off x="-9344" y="6226715"/>
            <a:ext cx="9144000" cy="620688"/>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日期占位符 3"/>
          <p:cNvSpPr>
            <a:spLocks noGrp="1"/>
          </p:cNvSpPr>
          <p:nvPr>
            <p:ph type="dt" sz="half" idx="10"/>
          </p:nvPr>
        </p:nvSpPr>
        <p:spPr>
          <a:xfrm>
            <a:off x="412750" y="6376243"/>
            <a:ext cx="1638970"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March 25</a:t>
            </a:r>
            <a:r>
              <a:rPr lang="en-US" altLang="zh-CN" baseline="30000" dirty="0" smtClean="0"/>
              <a:t>th</a:t>
            </a:r>
            <a:r>
              <a:rPr lang="en-US" altLang="zh-CN" dirty="0" smtClean="0"/>
              <a:t>,2018</a:t>
            </a:r>
          </a:p>
        </p:txBody>
      </p:sp>
      <p:sp>
        <p:nvSpPr>
          <p:cNvPr id="20" name="页脚占位符 4"/>
          <p:cNvSpPr>
            <a:spLocks noGrp="1"/>
          </p:cNvSpPr>
          <p:nvPr>
            <p:ph type="ftr" sz="quarter" idx="11"/>
          </p:nvPr>
        </p:nvSpPr>
        <p:spPr>
          <a:xfrm>
            <a:off x="2375756" y="6376243"/>
            <a:ext cx="4392488"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Class one English presentation/Multi-Robot system</a:t>
            </a:r>
          </a:p>
        </p:txBody>
      </p:sp>
    </p:spTree>
    <p:extLst>
      <p:ext uri="{BB962C8B-B14F-4D97-AF65-F5344CB8AC3E}">
        <p14:creationId xmlns:p14="http://schemas.microsoft.com/office/powerpoint/2010/main" val="16901258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第一节">
    <p:spTree>
      <p:nvGrpSpPr>
        <p:cNvPr id="1" name=""/>
        <p:cNvGrpSpPr/>
        <p:nvPr/>
      </p:nvGrpSpPr>
      <p:grpSpPr>
        <a:xfrm>
          <a:off x="0" y="0"/>
          <a:ext cx="0" cy="0"/>
          <a:chOff x="0" y="0"/>
          <a:chExt cx="0" cy="0"/>
        </a:xfrm>
      </p:grpSpPr>
      <p:pic>
        <p:nvPicPr>
          <p:cNvPr id="14" name="Picture 2" descr="D:\图片\PPT\北理PPT\original_7nqa_57740000005b1191.jpg"/>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02" y="103703"/>
            <a:ext cx="9017000" cy="67437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0"/>
            <a:ext cx="1825200" cy="548680"/>
          </a:xfrm>
          <a:prstGeom prst="rect">
            <a:avLst/>
          </a:prstGeom>
          <a:solidFill>
            <a:srgbClr val="ED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Background</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0" name="矩形 9"/>
          <p:cNvSpPr>
            <a:spLocks/>
          </p:cNvSpPr>
          <p:nvPr userDrawn="1"/>
        </p:nvSpPr>
        <p:spPr>
          <a:xfrm>
            <a:off x="18248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Structure</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1" name="矩形 10"/>
          <p:cNvSpPr>
            <a:spLocks/>
          </p:cNvSpPr>
          <p:nvPr userDrawn="1"/>
        </p:nvSpPr>
        <p:spPr>
          <a:xfrm>
            <a:off x="3650056" y="0"/>
            <a:ext cx="1825200" cy="54868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EDF4F4"/>
                </a:solidFill>
                <a:latin typeface="Times New Roman" panose="02020603050405020304" pitchFamily="18" charset="0"/>
                <a:cs typeface="Times New Roman" panose="02020603050405020304" pitchFamily="18" charset="0"/>
              </a:rPr>
              <a:t>Task allocation</a:t>
            </a:r>
            <a:endParaRPr lang="zh-CN" altLang="en-US" dirty="0">
              <a:solidFill>
                <a:srgbClr val="EDF4F4"/>
              </a:solidFill>
              <a:latin typeface="Times New Roman" panose="02020603050405020304" pitchFamily="18" charset="0"/>
              <a:cs typeface="Times New Roman" panose="02020603050405020304" pitchFamily="18" charset="0"/>
            </a:endParaRPr>
          </a:p>
        </p:txBody>
      </p:sp>
      <p:sp>
        <p:nvSpPr>
          <p:cNvPr id="12" name="矩形 11"/>
          <p:cNvSpPr>
            <a:spLocks/>
          </p:cNvSpPr>
          <p:nvPr userDrawn="1"/>
        </p:nvSpPr>
        <p:spPr>
          <a:xfrm>
            <a:off x="54752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Path planning</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3" name="矩形 12"/>
          <p:cNvSpPr>
            <a:spLocks/>
          </p:cNvSpPr>
          <p:nvPr userDrawn="1"/>
        </p:nvSpPr>
        <p:spPr>
          <a:xfrm>
            <a:off x="7300456" y="0"/>
            <a:ext cx="1843544"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Conclusion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7" name="灯片编号占位符 5"/>
          <p:cNvSpPr>
            <a:spLocks noGrp="1"/>
          </p:cNvSpPr>
          <p:nvPr>
            <p:ph type="sldNum" sz="quarter" idx="12"/>
          </p:nvPr>
        </p:nvSpPr>
        <p:spPr>
          <a:xfrm>
            <a:off x="8028384" y="6376243"/>
            <a:ext cx="658416"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
        <p:nvSpPr>
          <p:cNvPr id="18" name="矩形 17"/>
          <p:cNvSpPr/>
          <p:nvPr userDrawn="1"/>
        </p:nvSpPr>
        <p:spPr>
          <a:xfrm>
            <a:off x="-9344" y="6226715"/>
            <a:ext cx="9144000" cy="620688"/>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日期占位符 3"/>
          <p:cNvSpPr>
            <a:spLocks noGrp="1"/>
          </p:cNvSpPr>
          <p:nvPr>
            <p:ph type="dt" sz="half" idx="10"/>
          </p:nvPr>
        </p:nvSpPr>
        <p:spPr>
          <a:xfrm>
            <a:off x="412750" y="6376243"/>
            <a:ext cx="1638970"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March 25</a:t>
            </a:r>
            <a:r>
              <a:rPr lang="en-US" altLang="zh-CN" baseline="30000" dirty="0" smtClean="0"/>
              <a:t>th</a:t>
            </a:r>
            <a:r>
              <a:rPr lang="en-US" altLang="zh-CN" dirty="0" smtClean="0"/>
              <a:t>,2018</a:t>
            </a:r>
          </a:p>
        </p:txBody>
      </p:sp>
      <p:sp>
        <p:nvSpPr>
          <p:cNvPr id="20" name="页脚占位符 4"/>
          <p:cNvSpPr>
            <a:spLocks noGrp="1"/>
          </p:cNvSpPr>
          <p:nvPr>
            <p:ph type="ftr" sz="quarter" idx="11"/>
          </p:nvPr>
        </p:nvSpPr>
        <p:spPr>
          <a:xfrm>
            <a:off x="2375756" y="6376243"/>
            <a:ext cx="4392488"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Class one English presentation/Multi-Robot system</a:t>
            </a:r>
          </a:p>
        </p:txBody>
      </p:sp>
    </p:spTree>
    <p:extLst>
      <p:ext uri="{BB962C8B-B14F-4D97-AF65-F5344CB8AC3E}">
        <p14:creationId xmlns:p14="http://schemas.microsoft.com/office/powerpoint/2010/main" val="30649439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第一节">
    <p:spTree>
      <p:nvGrpSpPr>
        <p:cNvPr id="1" name=""/>
        <p:cNvGrpSpPr/>
        <p:nvPr/>
      </p:nvGrpSpPr>
      <p:grpSpPr>
        <a:xfrm>
          <a:off x="0" y="0"/>
          <a:ext cx="0" cy="0"/>
          <a:chOff x="0" y="0"/>
          <a:chExt cx="0" cy="0"/>
        </a:xfrm>
      </p:grpSpPr>
      <p:pic>
        <p:nvPicPr>
          <p:cNvPr id="14" name="Picture 2" descr="D:\图片\PPT\北理PPT\original_7nqa_57740000005b1191.jpg"/>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02" y="103703"/>
            <a:ext cx="9017000" cy="67437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0"/>
            <a:ext cx="1825200" cy="548680"/>
          </a:xfrm>
          <a:prstGeom prst="rect">
            <a:avLst/>
          </a:prstGeom>
          <a:solidFill>
            <a:srgbClr val="ED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Background</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0" name="矩形 9"/>
          <p:cNvSpPr>
            <a:spLocks/>
          </p:cNvSpPr>
          <p:nvPr userDrawn="1"/>
        </p:nvSpPr>
        <p:spPr>
          <a:xfrm>
            <a:off x="18248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Structure</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1" name="矩形 10"/>
          <p:cNvSpPr>
            <a:spLocks/>
          </p:cNvSpPr>
          <p:nvPr userDrawn="1"/>
        </p:nvSpPr>
        <p:spPr>
          <a:xfrm>
            <a:off x="36500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Task allocation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2" name="矩形 11"/>
          <p:cNvSpPr>
            <a:spLocks/>
          </p:cNvSpPr>
          <p:nvPr userDrawn="1"/>
        </p:nvSpPr>
        <p:spPr>
          <a:xfrm>
            <a:off x="5475256" y="0"/>
            <a:ext cx="1825200" cy="54868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EDF4F4"/>
                </a:solidFill>
                <a:latin typeface="Times New Roman" panose="02020603050405020304" pitchFamily="18" charset="0"/>
                <a:cs typeface="Times New Roman" panose="02020603050405020304" pitchFamily="18" charset="0"/>
              </a:rPr>
              <a:t>Path planning</a:t>
            </a:r>
            <a:endParaRPr lang="zh-CN" altLang="en-US" dirty="0">
              <a:solidFill>
                <a:srgbClr val="EDF4F4"/>
              </a:solidFill>
              <a:latin typeface="Times New Roman" panose="02020603050405020304" pitchFamily="18" charset="0"/>
              <a:cs typeface="Times New Roman" panose="02020603050405020304" pitchFamily="18" charset="0"/>
            </a:endParaRPr>
          </a:p>
        </p:txBody>
      </p:sp>
      <p:sp>
        <p:nvSpPr>
          <p:cNvPr id="13" name="矩形 12"/>
          <p:cNvSpPr>
            <a:spLocks/>
          </p:cNvSpPr>
          <p:nvPr userDrawn="1"/>
        </p:nvSpPr>
        <p:spPr>
          <a:xfrm>
            <a:off x="7300456" y="0"/>
            <a:ext cx="1843544"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Conclusion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7" name="灯片编号占位符 5"/>
          <p:cNvSpPr>
            <a:spLocks noGrp="1"/>
          </p:cNvSpPr>
          <p:nvPr>
            <p:ph type="sldNum" sz="quarter" idx="12"/>
          </p:nvPr>
        </p:nvSpPr>
        <p:spPr>
          <a:xfrm>
            <a:off x="8028384" y="6376243"/>
            <a:ext cx="658416"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
        <p:nvSpPr>
          <p:cNvPr id="18" name="矩形 17"/>
          <p:cNvSpPr/>
          <p:nvPr userDrawn="1"/>
        </p:nvSpPr>
        <p:spPr>
          <a:xfrm>
            <a:off x="-9344" y="6226715"/>
            <a:ext cx="9144000" cy="620688"/>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日期占位符 3"/>
          <p:cNvSpPr>
            <a:spLocks noGrp="1"/>
          </p:cNvSpPr>
          <p:nvPr>
            <p:ph type="dt" sz="half" idx="10"/>
          </p:nvPr>
        </p:nvSpPr>
        <p:spPr>
          <a:xfrm>
            <a:off x="412750" y="6376243"/>
            <a:ext cx="1638970"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March 25</a:t>
            </a:r>
            <a:r>
              <a:rPr lang="en-US" altLang="zh-CN" baseline="30000" dirty="0" smtClean="0"/>
              <a:t>th</a:t>
            </a:r>
            <a:r>
              <a:rPr lang="en-US" altLang="zh-CN" dirty="0" smtClean="0"/>
              <a:t>,2018</a:t>
            </a:r>
          </a:p>
        </p:txBody>
      </p:sp>
      <p:sp>
        <p:nvSpPr>
          <p:cNvPr id="20" name="页脚占位符 4"/>
          <p:cNvSpPr>
            <a:spLocks noGrp="1"/>
          </p:cNvSpPr>
          <p:nvPr>
            <p:ph type="ftr" sz="quarter" idx="11"/>
          </p:nvPr>
        </p:nvSpPr>
        <p:spPr>
          <a:xfrm>
            <a:off x="2375756" y="6376243"/>
            <a:ext cx="4392488"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Class one English presentation/Multi-Robot system</a:t>
            </a:r>
          </a:p>
        </p:txBody>
      </p:sp>
    </p:spTree>
    <p:extLst>
      <p:ext uri="{BB962C8B-B14F-4D97-AF65-F5344CB8AC3E}">
        <p14:creationId xmlns:p14="http://schemas.microsoft.com/office/powerpoint/2010/main" val="1000006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第一节">
    <p:spTree>
      <p:nvGrpSpPr>
        <p:cNvPr id="1" name=""/>
        <p:cNvGrpSpPr/>
        <p:nvPr/>
      </p:nvGrpSpPr>
      <p:grpSpPr>
        <a:xfrm>
          <a:off x="0" y="0"/>
          <a:ext cx="0" cy="0"/>
          <a:chOff x="0" y="0"/>
          <a:chExt cx="0" cy="0"/>
        </a:xfrm>
      </p:grpSpPr>
      <p:pic>
        <p:nvPicPr>
          <p:cNvPr id="14" name="Picture 2" descr="D:\图片\PPT\北理PPT\original_7nqa_57740000005b1191.jpg"/>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02" y="103703"/>
            <a:ext cx="9017000" cy="67437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0"/>
            <a:ext cx="1825200" cy="548680"/>
          </a:xfrm>
          <a:prstGeom prst="rect">
            <a:avLst/>
          </a:prstGeom>
          <a:solidFill>
            <a:srgbClr val="ED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Background</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0" name="矩形 9"/>
          <p:cNvSpPr>
            <a:spLocks/>
          </p:cNvSpPr>
          <p:nvPr userDrawn="1"/>
        </p:nvSpPr>
        <p:spPr>
          <a:xfrm>
            <a:off x="18248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Structure</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1" name="矩形 10"/>
          <p:cNvSpPr>
            <a:spLocks/>
          </p:cNvSpPr>
          <p:nvPr userDrawn="1"/>
        </p:nvSpPr>
        <p:spPr>
          <a:xfrm>
            <a:off x="36500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Task allocation</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2" name="矩形 11"/>
          <p:cNvSpPr>
            <a:spLocks/>
          </p:cNvSpPr>
          <p:nvPr userDrawn="1"/>
        </p:nvSpPr>
        <p:spPr>
          <a:xfrm>
            <a:off x="5475256" y="0"/>
            <a:ext cx="1825200" cy="548680"/>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6666"/>
                </a:solidFill>
                <a:latin typeface="Times New Roman" panose="02020603050405020304" pitchFamily="18" charset="0"/>
                <a:cs typeface="Times New Roman" panose="02020603050405020304" pitchFamily="18" charset="0"/>
              </a:rPr>
              <a:t>Path planning</a:t>
            </a:r>
            <a:endParaRPr lang="zh-CN" altLang="en-US" dirty="0">
              <a:solidFill>
                <a:srgbClr val="006666"/>
              </a:solidFill>
              <a:latin typeface="Times New Roman" panose="02020603050405020304" pitchFamily="18" charset="0"/>
              <a:cs typeface="Times New Roman" panose="02020603050405020304" pitchFamily="18" charset="0"/>
            </a:endParaRPr>
          </a:p>
        </p:txBody>
      </p:sp>
      <p:sp>
        <p:nvSpPr>
          <p:cNvPr id="13" name="矩形 12"/>
          <p:cNvSpPr>
            <a:spLocks/>
          </p:cNvSpPr>
          <p:nvPr userDrawn="1"/>
        </p:nvSpPr>
        <p:spPr>
          <a:xfrm>
            <a:off x="7300456" y="0"/>
            <a:ext cx="1843544" cy="54868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Times New Roman" panose="02020603050405020304" pitchFamily="18" charset="0"/>
                <a:cs typeface="Times New Roman" panose="02020603050405020304" pitchFamily="18" charset="0"/>
              </a:rPr>
              <a:t>Conclusion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7" name="灯片编号占位符 5"/>
          <p:cNvSpPr>
            <a:spLocks noGrp="1"/>
          </p:cNvSpPr>
          <p:nvPr>
            <p:ph type="sldNum" sz="quarter" idx="12"/>
          </p:nvPr>
        </p:nvSpPr>
        <p:spPr>
          <a:xfrm>
            <a:off x="8028384" y="6376243"/>
            <a:ext cx="658416"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
        <p:nvSpPr>
          <p:cNvPr id="18" name="矩形 17"/>
          <p:cNvSpPr/>
          <p:nvPr userDrawn="1"/>
        </p:nvSpPr>
        <p:spPr>
          <a:xfrm>
            <a:off x="-9344" y="6226715"/>
            <a:ext cx="9144000" cy="620688"/>
          </a:xfrm>
          <a:prstGeom prst="rect">
            <a:avLst/>
          </a:prstGeom>
          <a:solidFill>
            <a:srgbClr val="006666">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日期占位符 3"/>
          <p:cNvSpPr>
            <a:spLocks noGrp="1"/>
          </p:cNvSpPr>
          <p:nvPr>
            <p:ph type="dt" sz="half" idx="10"/>
          </p:nvPr>
        </p:nvSpPr>
        <p:spPr>
          <a:xfrm>
            <a:off x="412750" y="6376243"/>
            <a:ext cx="1638970"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March 25</a:t>
            </a:r>
            <a:r>
              <a:rPr lang="en-US" altLang="zh-CN" baseline="30000" dirty="0" smtClean="0"/>
              <a:t>th</a:t>
            </a:r>
            <a:r>
              <a:rPr lang="en-US" altLang="zh-CN" dirty="0" smtClean="0"/>
              <a:t>,2018</a:t>
            </a:r>
          </a:p>
        </p:txBody>
      </p:sp>
      <p:sp>
        <p:nvSpPr>
          <p:cNvPr id="20" name="页脚占位符 4"/>
          <p:cNvSpPr>
            <a:spLocks noGrp="1"/>
          </p:cNvSpPr>
          <p:nvPr>
            <p:ph type="ftr" sz="quarter" idx="11"/>
          </p:nvPr>
        </p:nvSpPr>
        <p:spPr>
          <a:xfrm>
            <a:off x="2375756" y="6376243"/>
            <a:ext cx="4392488" cy="365125"/>
          </a:xfrm>
        </p:spPr>
        <p:txBody>
          <a:bodyPr/>
          <a:lstStyle>
            <a:lvl1pPr>
              <a:defRPr sz="1200" b="0">
                <a:solidFill>
                  <a:schemeClr val="tx1"/>
                </a:solidFill>
                <a:latin typeface="Times New Roman" panose="02020603050405020304" pitchFamily="18" charset="0"/>
                <a:cs typeface="Times New Roman" panose="02020603050405020304" pitchFamily="18" charset="0"/>
              </a:defRPr>
            </a:lvl1pPr>
          </a:lstStyle>
          <a:p>
            <a:r>
              <a:rPr lang="en-US" altLang="zh-CN" dirty="0" smtClean="0"/>
              <a:t>Class one English presentation/Multi-Robot system</a:t>
            </a:r>
          </a:p>
        </p:txBody>
      </p:sp>
    </p:spTree>
    <p:extLst>
      <p:ext uri="{BB962C8B-B14F-4D97-AF65-F5344CB8AC3E}">
        <p14:creationId xmlns:p14="http://schemas.microsoft.com/office/powerpoint/2010/main" val="41567105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dirty="0" smtClean="0"/>
              <a:t>March 25</a:t>
            </a:r>
            <a:r>
              <a:rPr lang="en-US" altLang="zh-CN" baseline="30000" dirty="0" smtClean="0"/>
              <a:t>th</a:t>
            </a:r>
            <a:r>
              <a:rPr lang="en-US" altLang="zh-CN" dirty="0" smtClean="0"/>
              <a:t>,2018</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t>Class one English presentation</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4" r:id="rId3"/>
    <p:sldLayoutId id="2147483661" r:id="rId4"/>
    <p:sldLayoutId id="2147483662" r:id="rId5"/>
    <p:sldLayoutId id="2147483663" r:id="rId6"/>
    <p:sldLayoutId id="2147483664" r:id="rId7"/>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0.jpe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1.jpe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5" name="页脚占位符 4"/>
          <p:cNvSpPr>
            <a:spLocks noGrp="1"/>
          </p:cNvSpPr>
          <p:nvPr>
            <p:ph type="ftr" sz="quarter" idx="11"/>
          </p:nvPr>
        </p:nvSpPr>
        <p:spPr/>
        <p:txBody>
          <a:bodyPr/>
          <a:lstStyle/>
          <a:p>
            <a:r>
              <a:rPr lang="en-US" altLang="zh-CN" dirty="0" smtClean="0"/>
              <a:t>Class one English presentation</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7" name="标题 1"/>
          <p:cNvSpPr txBox="1">
            <a:spLocks/>
          </p:cNvSpPr>
          <p:nvPr/>
        </p:nvSpPr>
        <p:spPr>
          <a:xfrm>
            <a:off x="838200" y="2017241"/>
            <a:ext cx="7772400" cy="164035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smtClean="0">
                <a:latin typeface="Times New Roman"/>
                <a:ea typeface="微软雅黑"/>
                <a:cs typeface="Times New Roman"/>
                <a:sym typeface="Times New Roman"/>
              </a:rPr>
              <a:t>Multi-Robot System-</a:t>
            </a:r>
          </a:p>
          <a:p>
            <a:pPr lvl="0"/>
            <a:r>
              <a:rPr lang="en-US" altLang="zh-CN" sz="4000" dirty="0" smtClean="0"/>
              <a:t>Structure, Allocation&amp; Planning</a:t>
            </a:r>
            <a:endParaRPr lang="zh-CN" altLang="en-US" sz="4000" dirty="0"/>
          </a:p>
        </p:txBody>
      </p:sp>
      <p:sp>
        <p:nvSpPr>
          <p:cNvPr id="8" name="副标题 2"/>
          <p:cNvSpPr txBox="1">
            <a:spLocks/>
          </p:cNvSpPr>
          <p:nvPr/>
        </p:nvSpPr>
        <p:spPr>
          <a:xfrm>
            <a:off x="1828800" y="3886200"/>
            <a:ext cx="6400800" cy="175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altLang="zh-CN" sz="2000" dirty="0" smtClean="0">
                <a:solidFill>
                  <a:schemeClr val="tx1"/>
                </a:solidFill>
                <a:latin typeface="Times New Roman"/>
                <a:ea typeface="微软雅黑"/>
                <a:cs typeface="Times New Roman"/>
                <a:sym typeface="Times New Roman"/>
              </a:rPr>
              <a:t>Name: Gao </a:t>
            </a:r>
            <a:r>
              <a:rPr lang="en-US" altLang="zh-CN" sz="2000" dirty="0" err="1" smtClean="0">
                <a:solidFill>
                  <a:schemeClr val="tx1"/>
                </a:solidFill>
                <a:latin typeface="Times New Roman"/>
                <a:ea typeface="微软雅黑"/>
                <a:cs typeface="Times New Roman"/>
                <a:sym typeface="Times New Roman"/>
              </a:rPr>
              <a:t>Guanqiang</a:t>
            </a:r>
            <a:endParaRPr lang="en-US" altLang="zh-CN" sz="2000" dirty="0" smtClean="0">
              <a:solidFill>
                <a:schemeClr val="tx1"/>
              </a:solidFill>
              <a:latin typeface="Times New Roman"/>
              <a:ea typeface="微软雅黑"/>
              <a:cs typeface="Times New Roman"/>
              <a:sym typeface="Times New Roman"/>
            </a:endParaRPr>
          </a:p>
          <a:p>
            <a:pPr algn="r"/>
            <a:r>
              <a:rPr lang="en-US" altLang="zh-CN" sz="2000" dirty="0" smtClean="0">
                <a:solidFill>
                  <a:schemeClr val="tx1"/>
                </a:solidFill>
                <a:latin typeface="Times New Roman"/>
                <a:ea typeface="微软雅黑"/>
                <a:cs typeface="Times New Roman"/>
                <a:sym typeface="Times New Roman"/>
              </a:rPr>
              <a:t>	Class: #1</a:t>
            </a:r>
          </a:p>
          <a:p>
            <a:pPr algn="r"/>
            <a:r>
              <a:rPr lang="en-US" altLang="zh-CN" sz="2000" dirty="0" smtClean="0">
                <a:solidFill>
                  <a:schemeClr val="tx1"/>
                </a:solidFill>
                <a:latin typeface="Times New Roman"/>
                <a:ea typeface="微软雅黑"/>
                <a:cs typeface="Times New Roman"/>
                <a:sym typeface="Times New Roman"/>
              </a:rPr>
              <a:t>Email : stef_leon_gao@outlool.com </a:t>
            </a:r>
          </a:p>
        </p:txBody>
      </p:sp>
    </p:spTree>
    <p:extLst>
      <p:ext uri="{BB962C8B-B14F-4D97-AF65-F5344CB8AC3E}">
        <p14:creationId xmlns:p14="http://schemas.microsoft.com/office/powerpoint/2010/main" val="748134597"/>
      </p:ext>
    </p:extLst>
  </p:cSld>
  <p:clrMapOvr>
    <a:masterClrMapping/>
  </p:clrMapOvr>
  <mc:AlternateContent xmlns:mc="http://schemas.openxmlformats.org/markup-compatibility/2006" xmlns:p14="http://schemas.microsoft.com/office/powerpoint/2010/main">
    <mc:Choice Requires="p14">
      <p:transition spd="slow" p14:dur="1250" advTm="3401">
        <p14:flip dir="r"/>
      </p:transition>
    </mc:Choice>
    <mc:Fallback xmlns="">
      <p:transition spd="slow" advTm="3401">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3" name="页脚占位符 2"/>
          <p:cNvSpPr>
            <a:spLocks noGrp="1"/>
          </p:cNvSpPr>
          <p:nvPr>
            <p:ph type="ftr" sz="quarter" idx="11"/>
          </p:nvPr>
        </p:nvSpPr>
        <p:spPr/>
        <p:txBody>
          <a:bodyPr/>
          <a:lstStyle/>
          <a:p>
            <a:r>
              <a:rPr lang="en-US" altLang="zh-CN" smtClean="0"/>
              <a:t>Class one English presentation</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cxnSp>
        <p:nvCxnSpPr>
          <p:cNvPr id="5" name="直接连接符 4"/>
          <p:cNvCxnSpPr/>
          <p:nvPr/>
        </p:nvCxnSpPr>
        <p:spPr>
          <a:xfrm flipH="1">
            <a:off x="4585948" y="1677913"/>
            <a:ext cx="7700" cy="4450042"/>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539552" y="625674"/>
            <a:ext cx="3168352" cy="1147142"/>
          </a:xfrm>
          <a:prstGeom prst="rect">
            <a:avLst/>
          </a:prstGeom>
          <a:solidFill>
            <a:srgbClr val="006666"/>
          </a:solidFill>
          <a:ln>
            <a:noFill/>
          </a:ln>
          <a:effectLst>
            <a:reflection blurRad="6350" stA="50000" endA="300" endPos="38500" dist="50800" dir="5400000" sy="-100000" algn="bl" rotWithShape="0"/>
          </a:effectLst>
          <a:scene3d>
            <a:camera prst="perspectiveHeroicExtremeRightFacing"/>
            <a:lightRig rig="threePt" dir="t"/>
          </a:scene3d>
          <a:sp3d>
            <a:bevelT prst="slope"/>
          </a:sp3d>
          <a:extLst/>
        </p:spPr>
        <p:txBody>
          <a:bodyPr/>
          <a:lst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eaLnBrk="1" hangingPunct="1">
              <a:defRPr/>
            </a:pPr>
            <a:r>
              <a:rPr lang="en-US" altLang="zh-CN" sz="5400" b="1" dirty="0" smtClean="0">
                <a:solidFill>
                  <a:schemeClr val="bg1"/>
                </a:solidFill>
                <a:latin typeface="Times New Roman"/>
                <a:ea typeface="微软雅黑"/>
                <a:cs typeface="Times New Roman"/>
                <a:sym typeface="Times New Roman"/>
              </a:rPr>
              <a:t>Roadmap</a:t>
            </a:r>
            <a:endParaRPr lang="en-US" altLang="zh-TW" sz="5400" b="1" kern="0" dirty="0" smtClean="0">
              <a:solidFill>
                <a:schemeClr val="bg1"/>
              </a:solidFill>
              <a:latin typeface="Times New Roman"/>
              <a:ea typeface="微软雅黑"/>
              <a:cs typeface="Times New Roman"/>
              <a:sym typeface="Times New Roman"/>
            </a:endParaRPr>
          </a:p>
        </p:txBody>
      </p:sp>
      <p:sp>
        <p:nvSpPr>
          <p:cNvPr id="7" name="矩形 6"/>
          <p:cNvSpPr/>
          <p:nvPr/>
        </p:nvSpPr>
        <p:spPr>
          <a:xfrm>
            <a:off x="4572440" y="1989160"/>
            <a:ext cx="3960000" cy="576000"/>
          </a:xfrm>
          <a:prstGeom prst="rect">
            <a:avLst/>
          </a:prstGeom>
          <a:solidFill>
            <a:srgbClr val="006666">
              <a:alpha val="7059"/>
            </a:srgbClr>
          </a:solidFill>
        </p:spPr>
        <p:txBody>
          <a:bodyPr wrap="square" anchor="ctr" anchorCtr="1">
            <a:noAutofit/>
          </a:bodyPr>
          <a:lstStyle/>
          <a:p>
            <a:r>
              <a:rPr lang="en-US" altLang="zh-TW" sz="2400" kern="0" dirty="0" smtClean="0">
                <a:solidFill>
                  <a:srgbClr val="000000"/>
                </a:solidFill>
                <a:latin typeface="Times New Roman"/>
                <a:ea typeface="微软雅黑"/>
                <a:cs typeface="Times New Roman"/>
                <a:sym typeface="Times New Roman"/>
              </a:rPr>
              <a:t>Background</a:t>
            </a:r>
            <a:endParaRPr lang="zh-CN" altLang="en-US" sz="1600" dirty="0">
              <a:latin typeface="Times New Roman"/>
              <a:ea typeface="微软雅黑"/>
              <a:cs typeface="Times New Roman"/>
              <a:sym typeface="Times New Roman"/>
            </a:endParaRPr>
          </a:p>
        </p:txBody>
      </p:sp>
      <p:sp>
        <p:nvSpPr>
          <p:cNvPr id="8" name="椭圆 7"/>
          <p:cNvSpPr/>
          <p:nvPr/>
        </p:nvSpPr>
        <p:spPr>
          <a:xfrm>
            <a:off x="4297947" y="1988968"/>
            <a:ext cx="576000" cy="576000"/>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smtClean="0">
                <a:solidFill>
                  <a:srgbClr val="006666"/>
                </a:solidFill>
                <a:latin typeface="Times New Roman"/>
                <a:ea typeface="微软雅黑"/>
                <a:cs typeface="Times New Roman"/>
                <a:sym typeface="Times New Roman"/>
              </a:rPr>
              <a:t>1</a:t>
            </a:r>
            <a:endParaRPr lang="zh-CN" altLang="en-US" sz="3200" b="1" dirty="0">
              <a:solidFill>
                <a:srgbClr val="006666"/>
              </a:solidFill>
              <a:latin typeface="Times New Roman"/>
              <a:ea typeface="微软雅黑"/>
              <a:cs typeface="Times New Roman"/>
              <a:sym typeface="Times New Roman"/>
            </a:endParaRPr>
          </a:p>
        </p:txBody>
      </p:sp>
      <p:sp>
        <p:nvSpPr>
          <p:cNvPr id="9" name="矩形 8"/>
          <p:cNvSpPr/>
          <p:nvPr/>
        </p:nvSpPr>
        <p:spPr>
          <a:xfrm>
            <a:off x="633648" y="2799042"/>
            <a:ext cx="3960000" cy="576000"/>
          </a:xfrm>
          <a:prstGeom prst="rect">
            <a:avLst/>
          </a:prstGeom>
          <a:solidFill>
            <a:srgbClr val="006666">
              <a:alpha val="7059"/>
            </a:srgbClr>
          </a:solidFill>
        </p:spPr>
        <p:txBody>
          <a:bodyPr wrap="square" anchor="ctr" anchorCtr="1">
            <a:noAutofit/>
          </a:bodyPr>
          <a:lstStyle/>
          <a:p>
            <a:r>
              <a:rPr lang="en-US" altLang="zh-CN" sz="2400" dirty="0">
                <a:latin typeface="Times New Roman"/>
                <a:ea typeface="微软雅黑"/>
                <a:cs typeface="Times New Roman"/>
                <a:sym typeface="Times New Roman"/>
              </a:rPr>
              <a:t>Structure</a:t>
            </a:r>
            <a:endParaRPr lang="zh-CN" altLang="en-US" sz="1600" dirty="0">
              <a:latin typeface="Times New Roman"/>
              <a:ea typeface="微软雅黑"/>
              <a:cs typeface="Times New Roman"/>
              <a:sym typeface="Times New Roman"/>
            </a:endParaRPr>
          </a:p>
        </p:txBody>
      </p:sp>
      <p:sp>
        <p:nvSpPr>
          <p:cNvPr id="10" name="椭圆 9"/>
          <p:cNvSpPr/>
          <p:nvPr/>
        </p:nvSpPr>
        <p:spPr>
          <a:xfrm>
            <a:off x="4297947" y="2799042"/>
            <a:ext cx="576000" cy="576000"/>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smtClean="0">
                <a:solidFill>
                  <a:srgbClr val="006666"/>
                </a:solidFill>
                <a:latin typeface="Times New Roman"/>
                <a:ea typeface="微软雅黑"/>
                <a:cs typeface="Times New Roman"/>
                <a:sym typeface="Times New Roman"/>
              </a:rPr>
              <a:t>2</a:t>
            </a:r>
            <a:endParaRPr lang="zh-CN" altLang="en-US" sz="3200" b="1" dirty="0">
              <a:solidFill>
                <a:srgbClr val="006666"/>
              </a:solidFill>
              <a:latin typeface="Times New Roman"/>
              <a:ea typeface="微软雅黑"/>
              <a:cs typeface="Times New Roman"/>
              <a:sym typeface="Times New Roman"/>
            </a:endParaRPr>
          </a:p>
        </p:txBody>
      </p:sp>
      <p:sp>
        <p:nvSpPr>
          <p:cNvPr id="11" name="矩形 10"/>
          <p:cNvSpPr/>
          <p:nvPr/>
        </p:nvSpPr>
        <p:spPr>
          <a:xfrm>
            <a:off x="4572001" y="3609116"/>
            <a:ext cx="3960000" cy="576000"/>
          </a:xfrm>
          <a:prstGeom prst="rect">
            <a:avLst/>
          </a:prstGeom>
          <a:solidFill>
            <a:srgbClr val="006666">
              <a:alpha val="7059"/>
            </a:srgbClr>
          </a:solidFill>
        </p:spPr>
        <p:txBody>
          <a:bodyPr wrap="square" anchor="ctr" anchorCtr="1">
            <a:noAutofit/>
          </a:bodyPr>
          <a:lstStyle/>
          <a:p>
            <a:pPr algn="r"/>
            <a:r>
              <a:rPr lang="en-US" altLang="zh-CN" sz="2400" dirty="0" smtClean="0">
                <a:latin typeface="Times New Roman"/>
                <a:ea typeface="微软雅黑"/>
                <a:cs typeface="Times New Roman"/>
                <a:sym typeface="Times New Roman"/>
              </a:rPr>
              <a:t>Task allocation</a:t>
            </a:r>
            <a:endParaRPr lang="zh-CN" altLang="en-US" sz="2400" dirty="0">
              <a:latin typeface="Times New Roman"/>
              <a:ea typeface="微软雅黑"/>
              <a:cs typeface="Times New Roman"/>
              <a:sym typeface="Times New Roman"/>
            </a:endParaRPr>
          </a:p>
        </p:txBody>
      </p:sp>
      <p:sp>
        <p:nvSpPr>
          <p:cNvPr id="12" name="椭圆 11"/>
          <p:cNvSpPr/>
          <p:nvPr/>
        </p:nvSpPr>
        <p:spPr>
          <a:xfrm>
            <a:off x="4297947" y="3609116"/>
            <a:ext cx="576000" cy="576000"/>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smtClean="0">
                <a:solidFill>
                  <a:srgbClr val="006666"/>
                </a:solidFill>
                <a:latin typeface="Times New Roman"/>
                <a:ea typeface="微软雅黑"/>
                <a:cs typeface="Times New Roman"/>
                <a:sym typeface="Times New Roman"/>
              </a:rPr>
              <a:t>3</a:t>
            </a:r>
            <a:endParaRPr lang="zh-CN" altLang="en-US" sz="3200" b="1" dirty="0">
              <a:solidFill>
                <a:srgbClr val="006666"/>
              </a:solidFill>
              <a:latin typeface="Times New Roman"/>
              <a:ea typeface="微软雅黑"/>
              <a:cs typeface="Times New Roman"/>
              <a:sym typeface="Times New Roman"/>
            </a:endParaRPr>
          </a:p>
        </p:txBody>
      </p:sp>
      <p:sp>
        <p:nvSpPr>
          <p:cNvPr id="13" name="矩形 12"/>
          <p:cNvSpPr/>
          <p:nvPr/>
        </p:nvSpPr>
        <p:spPr>
          <a:xfrm>
            <a:off x="612001" y="4419190"/>
            <a:ext cx="3960000" cy="576000"/>
          </a:xfrm>
          <a:prstGeom prst="rect">
            <a:avLst/>
          </a:prstGeom>
          <a:solidFill>
            <a:srgbClr val="006666">
              <a:alpha val="7059"/>
            </a:srgbClr>
          </a:solidFill>
        </p:spPr>
        <p:txBody>
          <a:bodyPr wrap="square" anchor="ctr" anchorCtr="1">
            <a:noAutofit/>
          </a:bodyPr>
          <a:lstStyle/>
          <a:p>
            <a:pPr algn="r"/>
            <a:r>
              <a:rPr lang="en-US" altLang="zh-TW" sz="2400" kern="0" dirty="0">
                <a:solidFill>
                  <a:srgbClr val="000000"/>
                </a:solidFill>
                <a:latin typeface="Times New Roman"/>
                <a:ea typeface="微软雅黑"/>
                <a:cs typeface="Times New Roman"/>
                <a:sym typeface="Times New Roman"/>
              </a:rPr>
              <a:t>Path </a:t>
            </a:r>
            <a:r>
              <a:rPr lang="en-US" altLang="zh-TW" sz="2400" kern="0" dirty="0" smtClean="0">
                <a:solidFill>
                  <a:srgbClr val="000000"/>
                </a:solidFill>
                <a:latin typeface="Times New Roman"/>
                <a:ea typeface="微软雅黑"/>
                <a:cs typeface="Times New Roman"/>
                <a:sym typeface="Times New Roman"/>
              </a:rPr>
              <a:t>Planning</a:t>
            </a:r>
            <a:endParaRPr lang="zh-CN" altLang="en-US" sz="1600" dirty="0">
              <a:latin typeface="Times New Roman"/>
              <a:ea typeface="微软雅黑"/>
              <a:cs typeface="Times New Roman"/>
              <a:sym typeface="Times New Roman"/>
            </a:endParaRPr>
          </a:p>
        </p:txBody>
      </p:sp>
      <p:sp>
        <p:nvSpPr>
          <p:cNvPr id="14" name="椭圆 13"/>
          <p:cNvSpPr/>
          <p:nvPr/>
        </p:nvSpPr>
        <p:spPr>
          <a:xfrm>
            <a:off x="4297947" y="4419190"/>
            <a:ext cx="576000" cy="576000"/>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smtClean="0">
                <a:solidFill>
                  <a:srgbClr val="006666"/>
                </a:solidFill>
                <a:latin typeface="Times New Roman"/>
                <a:ea typeface="微软雅黑"/>
                <a:cs typeface="Times New Roman"/>
                <a:sym typeface="Times New Roman"/>
              </a:rPr>
              <a:t>4</a:t>
            </a:r>
            <a:endParaRPr lang="zh-CN" altLang="en-US" sz="3200" b="1" dirty="0">
              <a:solidFill>
                <a:srgbClr val="006666"/>
              </a:solidFill>
              <a:latin typeface="Times New Roman"/>
              <a:ea typeface="微软雅黑"/>
              <a:cs typeface="Times New Roman"/>
              <a:sym typeface="Times New Roman"/>
            </a:endParaRPr>
          </a:p>
        </p:txBody>
      </p:sp>
      <p:sp>
        <p:nvSpPr>
          <p:cNvPr id="15" name="矩形 14"/>
          <p:cNvSpPr/>
          <p:nvPr/>
        </p:nvSpPr>
        <p:spPr>
          <a:xfrm>
            <a:off x="4585947" y="5229264"/>
            <a:ext cx="3960000" cy="576000"/>
          </a:xfrm>
          <a:prstGeom prst="rect">
            <a:avLst/>
          </a:prstGeom>
          <a:solidFill>
            <a:srgbClr val="006666">
              <a:alpha val="7059"/>
            </a:srgbClr>
          </a:solidFill>
        </p:spPr>
        <p:txBody>
          <a:bodyPr wrap="square" anchor="ctr" anchorCtr="1">
            <a:noAutofit/>
          </a:bodyPr>
          <a:lstStyle/>
          <a:p>
            <a:r>
              <a:rPr lang="en-US" altLang="zh-TW" sz="2400" kern="0" dirty="0" smtClean="0">
                <a:solidFill>
                  <a:srgbClr val="000000"/>
                </a:solidFill>
                <a:latin typeface="Times New Roman"/>
                <a:ea typeface="微软雅黑"/>
                <a:cs typeface="Times New Roman"/>
                <a:sym typeface="Times New Roman"/>
              </a:rPr>
              <a:t>Conclusion</a:t>
            </a:r>
            <a:endParaRPr lang="zh-CN" altLang="en-US" sz="1600" dirty="0">
              <a:latin typeface="Times New Roman"/>
              <a:ea typeface="微软雅黑"/>
              <a:cs typeface="Times New Roman"/>
              <a:sym typeface="Times New Roman"/>
            </a:endParaRPr>
          </a:p>
        </p:txBody>
      </p:sp>
      <p:sp>
        <p:nvSpPr>
          <p:cNvPr id="16" name="椭圆 15"/>
          <p:cNvSpPr/>
          <p:nvPr/>
        </p:nvSpPr>
        <p:spPr>
          <a:xfrm>
            <a:off x="4297947" y="5229264"/>
            <a:ext cx="576000" cy="576000"/>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b="1" dirty="0" smtClean="0">
                <a:solidFill>
                  <a:srgbClr val="006666"/>
                </a:solidFill>
                <a:latin typeface="Times New Roman"/>
                <a:ea typeface="微软雅黑"/>
                <a:cs typeface="Times New Roman"/>
                <a:sym typeface="Times New Roman"/>
              </a:rPr>
              <a:t>5</a:t>
            </a:r>
            <a:endParaRPr lang="zh-CN" altLang="en-US" sz="3200" b="1" dirty="0">
              <a:solidFill>
                <a:srgbClr val="006666"/>
              </a:solidFill>
              <a:latin typeface="Times New Roman"/>
              <a:ea typeface="微软雅黑"/>
              <a:cs typeface="Times New Roman"/>
              <a:sym typeface="Times New Roman"/>
            </a:endParaRPr>
          </a:p>
        </p:txBody>
      </p:sp>
      <p:sp>
        <p:nvSpPr>
          <p:cNvPr id="17" name="矩形 16"/>
          <p:cNvSpPr/>
          <p:nvPr/>
        </p:nvSpPr>
        <p:spPr>
          <a:xfrm>
            <a:off x="4572001" y="1987762"/>
            <a:ext cx="3960000" cy="576000"/>
          </a:xfrm>
          <a:prstGeom prst="rect">
            <a:avLst/>
          </a:prstGeom>
          <a:solidFill>
            <a:srgbClr val="EDF4F4"/>
          </a:solidFill>
        </p:spPr>
        <p:txBody>
          <a:bodyPr wrap="square" anchor="ctr" anchorCtr="1">
            <a:noAutofit/>
          </a:bodyPr>
          <a:lstStyle/>
          <a:p>
            <a:r>
              <a:rPr lang="en-US" altLang="zh-TW" sz="2400" kern="0" dirty="0" smtClean="0">
                <a:solidFill>
                  <a:srgbClr val="000000"/>
                </a:solidFill>
                <a:latin typeface="Times New Roman"/>
                <a:ea typeface="微软雅黑"/>
                <a:cs typeface="Times New Roman"/>
                <a:sym typeface="Times New Roman"/>
              </a:rPr>
              <a:t>Background</a:t>
            </a:r>
            <a:endParaRPr lang="zh-CN" altLang="en-US" sz="1600" dirty="0">
              <a:latin typeface="Times New Roman"/>
              <a:ea typeface="微软雅黑"/>
              <a:cs typeface="Times New Roman"/>
              <a:sym typeface="Times New Roman"/>
            </a:endParaRPr>
          </a:p>
        </p:txBody>
      </p:sp>
      <p:sp>
        <p:nvSpPr>
          <p:cNvPr id="18" name="椭圆 17"/>
          <p:cNvSpPr/>
          <p:nvPr/>
        </p:nvSpPr>
        <p:spPr>
          <a:xfrm>
            <a:off x="4297947" y="1988904"/>
            <a:ext cx="576000" cy="576000"/>
          </a:xfrm>
          <a:prstGeom prst="ellipse">
            <a:avLst/>
          </a:prstGeom>
          <a:solidFill>
            <a:srgbClr val="EDF4F4"/>
          </a:solidFill>
          <a:ln w="28575">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3200" b="1" dirty="0" smtClean="0">
                <a:solidFill>
                  <a:schemeClr val="accent2">
                    <a:lumMod val="75000"/>
                  </a:schemeClr>
                </a:solidFill>
                <a:latin typeface="Times New Roman"/>
                <a:ea typeface="微软雅黑"/>
                <a:cs typeface="Times New Roman"/>
                <a:sym typeface="Times New Roman"/>
              </a:rPr>
              <a:t>1</a:t>
            </a:r>
            <a:endParaRPr lang="zh-CN" altLang="en-US" sz="3200" b="1" dirty="0">
              <a:solidFill>
                <a:schemeClr val="accent2">
                  <a:lumMod val="75000"/>
                </a:schemeClr>
              </a:solidFill>
              <a:latin typeface="Times New Roman"/>
              <a:ea typeface="微软雅黑"/>
              <a:cs typeface="Times New Roman"/>
              <a:sym typeface="Times New Roman"/>
            </a:endParaRPr>
          </a:p>
        </p:txBody>
      </p:sp>
    </p:spTree>
    <p:extLst>
      <p:ext uri="{BB962C8B-B14F-4D97-AF65-F5344CB8AC3E}">
        <p14:creationId xmlns:p14="http://schemas.microsoft.com/office/powerpoint/2010/main" val="12377376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 presetClass="entr" presetSubtype="0" fill="hold" grpId="0" nodeType="withEffect">
                                  <p:stCondLst>
                                    <p:cond delay="500"/>
                                  </p:stCondLst>
                                  <p:childTnLst>
                                    <p:set>
                                      <p:cBhvr>
                                        <p:cTn id="9" dur="1" fill="hold">
                                          <p:stCondLst>
                                            <p:cond delay="9"/>
                                          </p:stCondLst>
                                        </p:cTn>
                                        <p:tgtEl>
                                          <p:spTgt spid="8"/>
                                        </p:tgtEl>
                                        <p:attrNameLst>
                                          <p:attrName>style.visibility</p:attrName>
                                        </p:attrNameLst>
                                      </p:cBhvr>
                                      <p:to>
                                        <p:strVal val="visible"/>
                                      </p:to>
                                    </p:set>
                                  </p:childTnLst>
                                </p:cTn>
                              </p:par>
                              <p:par>
                                <p:cTn id="10" presetID="22" presetClass="entr" presetSubtype="8"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50"/>
                                        <p:tgtEl>
                                          <p:spTgt spid="7"/>
                                        </p:tgtEl>
                                      </p:cBhvr>
                                    </p:animEffect>
                                  </p:childTnLst>
                                </p:cTn>
                              </p:par>
                              <p:par>
                                <p:cTn id="13" presetID="1" presetClass="entr" presetSubtype="0" fill="hold" grpId="0" nodeType="withEffect">
                                  <p:stCondLst>
                                    <p:cond delay="1250"/>
                                  </p:stCondLst>
                                  <p:childTnLst>
                                    <p:set>
                                      <p:cBhvr>
                                        <p:cTn id="14" dur="1" fill="hold">
                                          <p:stCondLst>
                                            <p:cond delay="9"/>
                                          </p:stCondLst>
                                        </p:cTn>
                                        <p:tgtEl>
                                          <p:spTgt spid="10"/>
                                        </p:tgtEl>
                                        <p:attrNameLst>
                                          <p:attrName>style.visibility</p:attrName>
                                        </p:attrNameLst>
                                      </p:cBhvr>
                                      <p:to>
                                        <p:strVal val="visible"/>
                                      </p:to>
                                    </p:set>
                                  </p:childTnLst>
                                </p:cTn>
                              </p:par>
                              <p:par>
                                <p:cTn id="15" presetID="22" presetClass="entr" presetSubtype="2" fill="hold" grpId="0" nodeType="withEffect">
                                  <p:stCondLst>
                                    <p:cond delay="150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250"/>
                                        <p:tgtEl>
                                          <p:spTgt spid="9"/>
                                        </p:tgtEl>
                                      </p:cBhvr>
                                    </p:animEffect>
                                  </p:childTnLst>
                                </p:cTn>
                              </p:par>
                              <p:par>
                                <p:cTn id="18" presetID="1" presetClass="entr" presetSubtype="0" fill="hold" grpId="0" nodeType="withEffect">
                                  <p:stCondLst>
                                    <p:cond delay="2000"/>
                                  </p:stCondLst>
                                  <p:childTnLst>
                                    <p:set>
                                      <p:cBhvr>
                                        <p:cTn id="19" dur="1" fill="hold">
                                          <p:stCondLst>
                                            <p:cond delay="9"/>
                                          </p:stCondLst>
                                        </p:cTn>
                                        <p:tgtEl>
                                          <p:spTgt spid="12"/>
                                        </p:tgtEl>
                                        <p:attrNameLst>
                                          <p:attrName>style.visibility</p:attrName>
                                        </p:attrNameLst>
                                      </p:cBhvr>
                                      <p:to>
                                        <p:strVal val="visible"/>
                                      </p:to>
                                    </p:set>
                                  </p:childTnLst>
                                </p:cTn>
                              </p:par>
                              <p:par>
                                <p:cTn id="20" presetID="22" presetClass="entr" presetSubtype="8" fill="hold" grpId="0" nodeType="withEffect">
                                  <p:stCondLst>
                                    <p:cond delay="225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250"/>
                                        <p:tgtEl>
                                          <p:spTgt spid="11"/>
                                        </p:tgtEl>
                                      </p:cBhvr>
                                    </p:animEffect>
                                  </p:childTnLst>
                                </p:cTn>
                              </p:par>
                              <p:par>
                                <p:cTn id="23" presetID="1" presetClass="entr" presetSubtype="0" fill="hold" grpId="0" nodeType="withEffect">
                                  <p:stCondLst>
                                    <p:cond delay="2750"/>
                                  </p:stCondLst>
                                  <p:childTnLst>
                                    <p:set>
                                      <p:cBhvr>
                                        <p:cTn id="24" dur="1" fill="hold">
                                          <p:stCondLst>
                                            <p:cond delay="9"/>
                                          </p:stCondLst>
                                        </p:cTn>
                                        <p:tgtEl>
                                          <p:spTgt spid="14"/>
                                        </p:tgtEl>
                                        <p:attrNameLst>
                                          <p:attrName>style.visibility</p:attrName>
                                        </p:attrNameLst>
                                      </p:cBhvr>
                                      <p:to>
                                        <p:strVal val="visible"/>
                                      </p:to>
                                    </p:set>
                                  </p:childTnLst>
                                </p:cTn>
                              </p:par>
                              <p:par>
                                <p:cTn id="25" presetID="22" presetClass="entr" presetSubtype="2" fill="hold" grpId="0" nodeType="withEffect">
                                  <p:stCondLst>
                                    <p:cond delay="300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250"/>
                                        <p:tgtEl>
                                          <p:spTgt spid="13"/>
                                        </p:tgtEl>
                                      </p:cBhvr>
                                    </p:animEffect>
                                  </p:childTnLst>
                                </p:cTn>
                              </p:par>
                              <p:par>
                                <p:cTn id="28" presetID="1" presetClass="entr" presetSubtype="0" fill="hold" grpId="0" nodeType="withEffect">
                                  <p:stCondLst>
                                    <p:cond delay="3500"/>
                                  </p:stCondLst>
                                  <p:childTnLst>
                                    <p:set>
                                      <p:cBhvr>
                                        <p:cTn id="29" dur="1" fill="hold">
                                          <p:stCondLst>
                                            <p:cond delay="9"/>
                                          </p:stCondLst>
                                        </p:cTn>
                                        <p:tgtEl>
                                          <p:spTgt spid="16"/>
                                        </p:tgtEl>
                                        <p:attrNameLst>
                                          <p:attrName>style.visibility</p:attrName>
                                        </p:attrNameLst>
                                      </p:cBhvr>
                                      <p:to>
                                        <p:strVal val="visible"/>
                                      </p:to>
                                    </p:set>
                                  </p:childTnLst>
                                </p:cTn>
                              </p:par>
                              <p:par>
                                <p:cTn id="30" presetID="22" presetClass="entr" presetSubtype="8" fill="hold" grpId="0" nodeType="withEffect">
                                  <p:stCondLst>
                                    <p:cond delay="375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2" name="日期占位符 1"/>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3" name="页脚占位符 2"/>
          <p:cNvSpPr>
            <a:spLocks noGrp="1"/>
          </p:cNvSpPr>
          <p:nvPr>
            <p:ph type="ftr" sz="quarter" idx="11"/>
          </p:nvPr>
        </p:nvSpPr>
        <p:spPr/>
        <p:txBody>
          <a:bodyPr/>
          <a:lstStyle/>
          <a:p>
            <a:r>
              <a:rPr lang="en-US" altLang="zh-CN" smtClean="0"/>
              <a:t>Class one English presentation</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89" y="1146459"/>
            <a:ext cx="1822643" cy="1440000"/>
          </a:xfrm>
          <a:prstGeom prst="rect">
            <a:avLst/>
          </a:prstGeom>
          <a:ln>
            <a:noFill/>
          </a:ln>
          <a:effectLst>
            <a:softEdge rad="112500"/>
          </a:effec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6805" y="1146459"/>
            <a:ext cx="1309091" cy="1440000"/>
          </a:xfrm>
          <a:prstGeom prst="rect">
            <a:avLst/>
          </a:prstGeom>
          <a:ln>
            <a:noFill/>
          </a:ln>
          <a:effectLst>
            <a:softEdge rad="112500"/>
          </a:effectLst>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b="22284"/>
          <a:stretch/>
        </p:blipFill>
        <p:spPr>
          <a:xfrm>
            <a:off x="5730860" y="4061093"/>
            <a:ext cx="2074767" cy="1800000"/>
          </a:xfrm>
          <a:prstGeom prst="rect">
            <a:avLst/>
          </a:prstGeom>
          <a:ln>
            <a:noFill/>
          </a:ln>
          <a:effectLst>
            <a:softEdge rad="112500"/>
          </a:effectLst>
        </p:spPr>
      </p:pic>
      <p:pic>
        <p:nvPicPr>
          <p:cNvPr id="8" name="图片 7"/>
          <p:cNvPicPr>
            <a:picLocks noChangeAspect="1"/>
          </p:cNvPicPr>
          <p:nvPr/>
        </p:nvPicPr>
        <p:blipFill rotWithShape="1">
          <a:blip r:embed="rId6">
            <a:extLst>
              <a:ext uri="{28A0092B-C50C-407E-A947-70E740481C1C}">
                <a14:useLocalDpi xmlns:a14="http://schemas.microsoft.com/office/drawing/2010/main" val="0"/>
              </a:ext>
            </a:extLst>
          </a:blip>
          <a:srcRect l="50000" t="303"/>
          <a:stretch/>
        </p:blipFill>
        <p:spPr>
          <a:xfrm>
            <a:off x="1655450" y="4061093"/>
            <a:ext cx="2027136" cy="1800000"/>
          </a:xfrm>
          <a:prstGeom prst="rect">
            <a:avLst/>
          </a:prstGeom>
          <a:ln>
            <a:noFill/>
          </a:ln>
          <a:effectLst>
            <a:softEdge rad="112500"/>
          </a:effectLst>
        </p:spPr>
      </p:pic>
      <p:sp>
        <p:nvSpPr>
          <p:cNvPr id="9" name="圆角矩形 8"/>
          <p:cNvSpPr/>
          <p:nvPr/>
        </p:nvSpPr>
        <p:spPr>
          <a:xfrm>
            <a:off x="388589" y="2912407"/>
            <a:ext cx="1800000" cy="633536"/>
          </a:xfrm>
          <a:prstGeom prst="round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rtlCol="0" anchor="ctr" anchorCtr="1"/>
          <a:lstStyle/>
          <a:p>
            <a:pPr algn="ctr"/>
            <a:r>
              <a:rPr lang="en-US" altLang="zh-CN" dirty="0"/>
              <a:t> </a:t>
            </a:r>
            <a:r>
              <a:rPr lang="en-US" altLang="zh-CN" dirty="0" smtClean="0"/>
              <a:t>Single-robot</a:t>
            </a:r>
            <a:endParaRPr lang="zh-CN" altLang="en-US" dirty="0">
              <a:latin typeface="Times New Roman"/>
              <a:ea typeface="微软雅黑"/>
              <a:cs typeface="Times New Roman"/>
              <a:sym typeface="Times New Roman"/>
            </a:endParaRPr>
          </a:p>
        </p:txBody>
      </p:sp>
      <p:sp>
        <p:nvSpPr>
          <p:cNvPr id="10" name="圆角矩形 9"/>
          <p:cNvSpPr/>
          <p:nvPr/>
        </p:nvSpPr>
        <p:spPr>
          <a:xfrm>
            <a:off x="6025897" y="2912407"/>
            <a:ext cx="1800000" cy="633536"/>
          </a:xfrm>
          <a:prstGeom prst="roundRect">
            <a:avLst/>
          </a:prstGeom>
          <a:solidFill>
            <a:srgbClr val="C00000"/>
          </a:solidFill>
        </p:spPr>
        <p:style>
          <a:lnRef idx="0">
            <a:schemeClr val="accent4"/>
          </a:lnRef>
          <a:fillRef idx="3">
            <a:schemeClr val="accent4"/>
          </a:fillRef>
          <a:effectRef idx="3">
            <a:schemeClr val="accent4"/>
          </a:effectRef>
          <a:fontRef idx="minor">
            <a:schemeClr val="lt1"/>
          </a:fontRef>
        </p:style>
        <p:txBody>
          <a:bodyPr rtlCol="0" anchor="ctr" anchorCtr="1"/>
          <a:lstStyle/>
          <a:p>
            <a:pPr algn="ctr"/>
            <a:r>
              <a:rPr lang="en-US" altLang="zh-CN" dirty="0">
                <a:latin typeface="Times New Roman"/>
                <a:ea typeface="微软雅黑"/>
                <a:cs typeface="Times New Roman"/>
                <a:sym typeface="Times New Roman"/>
              </a:rPr>
              <a:t>Multi-Robot </a:t>
            </a:r>
            <a:endParaRPr lang="zh-CN" altLang="en-US" dirty="0">
              <a:latin typeface="Times New Roman"/>
              <a:ea typeface="微软雅黑"/>
              <a:cs typeface="Times New Roman"/>
              <a:sym typeface="Times New Roman"/>
            </a:endParaRPr>
          </a:p>
        </p:txBody>
      </p:sp>
      <p:grpSp>
        <p:nvGrpSpPr>
          <p:cNvPr id="14" name="组合 13"/>
          <p:cNvGrpSpPr/>
          <p:nvPr/>
        </p:nvGrpSpPr>
        <p:grpSpPr>
          <a:xfrm>
            <a:off x="2265571" y="1472407"/>
            <a:ext cx="788104" cy="788104"/>
            <a:chOff x="1470160" y="1637947"/>
            <a:chExt cx="788104" cy="788104"/>
          </a:xfrm>
        </p:grpSpPr>
        <p:sp>
          <p:nvSpPr>
            <p:cNvPr id="15" name="加号 14"/>
            <p:cNvSpPr/>
            <p:nvPr/>
          </p:nvSpPr>
          <p:spPr>
            <a:xfrm>
              <a:off x="1470160" y="1637947"/>
              <a:ext cx="788104" cy="78810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加号 4"/>
            <p:cNvSpPr txBox="1"/>
            <p:nvPr/>
          </p:nvSpPr>
          <p:spPr>
            <a:xfrm>
              <a:off x="1574623" y="1939318"/>
              <a:ext cx="579178" cy="185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p:txBody>
        </p:sp>
      </p:grpSp>
      <p:grpSp>
        <p:nvGrpSpPr>
          <p:cNvPr id="17" name="组合 16"/>
          <p:cNvGrpSpPr/>
          <p:nvPr/>
        </p:nvGrpSpPr>
        <p:grpSpPr>
          <a:xfrm>
            <a:off x="4729402" y="1472407"/>
            <a:ext cx="788104" cy="788104"/>
            <a:chOff x="3837735" y="1637947"/>
            <a:chExt cx="788104" cy="788104"/>
          </a:xfrm>
        </p:grpSpPr>
        <p:sp>
          <p:nvSpPr>
            <p:cNvPr id="18" name="等号 17"/>
            <p:cNvSpPr/>
            <p:nvPr/>
          </p:nvSpPr>
          <p:spPr>
            <a:xfrm>
              <a:off x="3837735" y="1637947"/>
              <a:ext cx="788104" cy="788104"/>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等号 4"/>
            <p:cNvSpPr txBox="1"/>
            <p:nvPr/>
          </p:nvSpPr>
          <p:spPr>
            <a:xfrm>
              <a:off x="3942198" y="1800296"/>
              <a:ext cx="579178" cy="4634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zh-CN" altLang="en-US" sz="3300" kern="1200"/>
            </a:p>
          </p:txBody>
        </p:sp>
      </p:grpSp>
      <p:pic>
        <p:nvPicPr>
          <p:cNvPr id="1026" name="Picture 2" descr="https://timgsa.baidu.com/timg?image&amp;quality=80&amp;size=b9999_10000&amp;sec=1523813315974&amp;di=167e7532b230d47c4153130f13f20bcf&amp;imgtype=0&amp;src=http%3A%2F%2Fimg2.mtime.com%2Fmg%2F2008%2F44%2F8bb0b329-d11b-414d-9631-22b970b75af6.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5897" y="1177289"/>
            <a:ext cx="1920000" cy="144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圆角矩形 20"/>
          <p:cNvSpPr/>
          <p:nvPr/>
        </p:nvSpPr>
        <p:spPr>
          <a:xfrm>
            <a:off x="3053675" y="2912407"/>
            <a:ext cx="1800000" cy="633536"/>
          </a:xfrm>
          <a:prstGeom prst="round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rtlCol="0" anchor="ctr" anchorCtr="1"/>
          <a:lstStyle/>
          <a:p>
            <a:pPr algn="ctr"/>
            <a:r>
              <a:rPr lang="en-US" altLang="zh-CN" dirty="0"/>
              <a:t> </a:t>
            </a:r>
            <a:r>
              <a:rPr lang="en-US" altLang="zh-CN" dirty="0" smtClean="0"/>
              <a:t>Single-robot</a:t>
            </a:r>
            <a:endParaRPr lang="zh-CN" altLang="en-US" dirty="0">
              <a:latin typeface="Times New Roman"/>
              <a:ea typeface="微软雅黑"/>
              <a:cs typeface="Times New Roman"/>
              <a:sym typeface="Times New Roman"/>
            </a:endParaRPr>
          </a:p>
        </p:txBody>
      </p:sp>
      <p:sp>
        <p:nvSpPr>
          <p:cNvPr id="22" name="矩形 21"/>
          <p:cNvSpPr/>
          <p:nvPr/>
        </p:nvSpPr>
        <p:spPr>
          <a:xfrm>
            <a:off x="6025897" y="682116"/>
            <a:ext cx="1490423" cy="400110"/>
          </a:xfrm>
          <a:prstGeom prst="rect">
            <a:avLst/>
          </a:prstGeom>
          <a:solidFill>
            <a:schemeClr val="accent3">
              <a:lumMod val="40000"/>
              <a:lumOff val="60000"/>
            </a:schemeClr>
          </a:solidFill>
        </p:spPr>
        <p:txBody>
          <a:bodyPr wrap="square">
            <a:spAutoFit/>
          </a:bodyPr>
          <a:lstStyle/>
          <a:p>
            <a:r>
              <a:rPr lang="en-US" altLang="zh-CN" sz="2000" dirty="0" smtClean="0"/>
              <a:t>cooperation</a:t>
            </a:r>
            <a:endParaRPr lang="en-US" altLang="zh-CN" sz="2000" dirty="0"/>
          </a:p>
        </p:txBody>
      </p:sp>
      <p:sp>
        <p:nvSpPr>
          <p:cNvPr id="20" name="文本框 19"/>
          <p:cNvSpPr txBox="1"/>
          <p:nvPr/>
        </p:nvSpPr>
        <p:spPr>
          <a:xfrm rot="16200000">
            <a:off x="638108" y="3553522"/>
            <a:ext cx="461665" cy="1517693"/>
          </a:xfrm>
          <a:prstGeom prst="rect">
            <a:avLst/>
          </a:prstGeom>
          <a:solidFill>
            <a:schemeClr val="accent3">
              <a:lumMod val="40000"/>
              <a:lumOff val="60000"/>
            </a:schemeClr>
          </a:solidFill>
        </p:spPr>
        <p:txBody>
          <a:bodyPr vert="eaVert" wrap="square" rtlCol="0">
            <a:spAutoFit/>
          </a:bodyPr>
          <a:lstStyle/>
          <a:p>
            <a:r>
              <a:rPr lang="en-US" altLang="zh-CN" dirty="0"/>
              <a:t>Homogeneous</a:t>
            </a:r>
            <a:endParaRPr lang="zh-CN" altLang="en-US" dirty="0"/>
          </a:p>
        </p:txBody>
      </p:sp>
      <p:sp>
        <p:nvSpPr>
          <p:cNvPr id="25" name="文本框 24"/>
          <p:cNvSpPr txBox="1"/>
          <p:nvPr/>
        </p:nvSpPr>
        <p:spPr>
          <a:xfrm rot="16200000">
            <a:off x="4673074" y="3485414"/>
            <a:ext cx="461665" cy="1653908"/>
          </a:xfrm>
          <a:prstGeom prst="rect">
            <a:avLst/>
          </a:prstGeom>
          <a:solidFill>
            <a:schemeClr val="accent3">
              <a:lumMod val="40000"/>
              <a:lumOff val="60000"/>
            </a:schemeClr>
          </a:solidFill>
        </p:spPr>
        <p:txBody>
          <a:bodyPr vert="eaVert" wrap="square" rtlCol="0">
            <a:spAutoFit/>
          </a:bodyPr>
          <a:lstStyle/>
          <a:p>
            <a:r>
              <a:rPr lang="en-US" altLang="zh-CN" dirty="0"/>
              <a:t>Heterogeneous</a:t>
            </a:r>
          </a:p>
        </p:txBody>
      </p:sp>
    </p:spTree>
    <p:extLst>
      <p:ext uri="{BB962C8B-B14F-4D97-AF65-F5344CB8AC3E}">
        <p14:creationId xmlns:p14="http://schemas.microsoft.com/office/powerpoint/2010/main" val="8193997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0"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3" name="日期占位符 2"/>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4" name="页脚占位符 3"/>
          <p:cNvSpPr>
            <a:spLocks noGrp="1"/>
          </p:cNvSpPr>
          <p:nvPr>
            <p:ph type="ftr" sz="quarter" idx="11"/>
          </p:nvPr>
        </p:nvSpPr>
        <p:spPr/>
        <p:txBody>
          <a:bodyPr/>
          <a:lstStyle/>
          <a:p>
            <a:r>
              <a:rPr lang="en-US" altLang="zh-CN" smtClean="0"/>
              <a:t>Class one English presentation</a:t>
            </a:r>
            <a:endParaRPr lang="zh-CN" altLang="en-US" dirty="0"/>
          </a:p>
        </p:txBody>
      </p:sp>
      <p:pic>
        <p:nvPicPr>
          <p:cNvPr id="1026" name="Picture 2" descr="http://guangdong.sinaimg.cn/2015/1117/U11509P693DT201511171050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3" y="1072135"/>
            <a:ext cx="1917076" cy="126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ttp://n.sinaimg.cn/translate/20170721/kkxc-fyiiahy500652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0435" y="1121137"/>
            <a:ext cx="1846648" cy="126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imgsrc.baidu.com/imgad/pic/item/b17eca8065380cd7aeb188d0aa44ad345982815b.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9297"/>
          <a:stretch/>
        </p:blipFill>
        <p:spPr bwMode="auto">
          <a:xfrm>
            <a:off x="37171" y="2823936"/>
            <a:ext cx="1951952" cy="126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http://img.zcool.cn/community/018a9d57cd38b00000012e7ed9403d.jpg@900w_1l_2o_100sh.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09" y="4870342"/>
            <a:ext cx="1890000" cy="126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矩形 8"/>
          <p:cNvSpPr/>
          <p:nvPr/>
        </p:nvSpPr>
        <p:spPr>
          <a:xfrm>
            <a:off x="121381" y="721027"/>
            <a:ext cx="1773380" cy="400110"/>
          </a:xfrm>
          <a:prstGeom prst="rect">
            <a:avLst/>
          </a:prstGeom>
          <a:solidFill>
            <a:schemeClr val="accent3">
              <a:lumMod val="60000"/>
              <a:lumOff val="40000"/>
            </a:schemeClr>
          </a:solidFill>
        </p:spPr>
        <p:txBody>
          <a:bodyPr wrap="square">
            <a:spAutoFit/>
          </a:bodyPr>
          <a:lstStyle/>
          <a:p>
            <a:r>
              <a:rPr lang="en-US" altLang="zh-CN" sz="2000" dirty="0"/>
              <a:t>mine clearance</a:t>
            </a:r>
          </a:p>
        </p:txBody>
      </p:sp>
      <p:sp>
        <p:nvSpPr>
          <p:cNvPr id="10" name="矩形 9"/>
          <p:cNvSpPr/>
          <p:nvPr/>
        </p:nvSpPr>
        <p:spPr>
          <a:xfrm>
            <a:off x="2286000" y="727116"/>
            <a:ext cx="1774800" cy="400110"/>
          </a:xfrm>
          <a:prstGeom prst="rect">
            <a:avLst/>
          </a:prstGeom>
          <a:solidFill>
            <a:schemeClr val="accent3">
              <a:lumMod val="60000"/>
              <a:lumOff val="40000"/>
            </a:schemeClr>
          </a:solidFill>
        </p:spPr>
        <p:txBody>
          <a:bodyPr wrap="square">
            <a:spAutoFit/>
          </a:bodyPr>
          <a:lstStyle/>
          <a:p>
            <a:r>
              <a:rPr lang="en-US" altLang="zh-CN" sz="2000" dirty="0"/>
              <a:t>War</a:t>
            </a:r>
          </a:p>
        </p:txBody>
      </p:sp>
      <p:sp>
        <p:nvSpPr>
          <p:cNvPr id="11" name="矩形 10"/>
          <p:cNvSpPr/>
          <p:nvPr/>
        </p:nvSpPr>
        <p:spPr>
          <a:xfrm>
            <a:off x="95845" y="2357263"/>
            <a:ext cx="1824452" cy="400110"/>
          </a:xfrm>
          <a:prstGeom prst="rect">
            <a:avLst/>
          </a:prstGeom>
          <a:solidFill>
            <a:schemeClr val="accent3">
              <a:lumMod val="60000"/>
              <a:lumOff val="40000"/>
            </a:schemeClr>
          </a:solidFill>
        </p:spPr>
        <p:txBody>
          <a:bodyPr wrap="square">
            <a:spAutoFit/>
          </a:bodyPr>
          <a:lstStyle/>
          <a:p>
            <a:r>
              <a:rPr lang="en-US" altLang="zh-CN" sz="2000" dirty="0"/>
              <a:t>S</a:t>
            </a:r>
            <a:r>
              <a:rPr lang="en-US" altLang="zh-CN" sz="2000" dirty="0" smtClean="0"/>
              <a:t>cout</a:t>
            </a:r>
            <a:endParaRPr lang="en-US" altLang="zh-CN" sz="2000" dirty="0"/>
          </a:p>
        </p:txBody>
      </p:sp>
      <p:sp>
        <p:nvSpPr>
          <p:cNvPr id="12" name="矩形 11"/>
          <p:cNvSpPr/>
          <p:nvPr/>
        </p:nvSpPr>
        <p:spPr>
          <a:xfrm>
            <a:off x="95845" y="4324290"/>
            <a:ext cx="1774800" cy="400110"/>
          </a:xfrm>
          <a:prstGeom prst="rect">
            <a:avLst/>
          </a:prstGeom>
          <a:solidFill>
            <a:schemeClr val="accent3">
              <a:lumMod val="60000"/>
              <a:lumOff val="40000"/>
            </a:schemeClr>
          </a:solidFill>
        </p:spPr>
        <p:txBody>
          <a:bodyPr wrap="square">
            <a:spAutoFit/>
          </a:bodyPr>
          <a:lstStyle/>
          <a:p>
            <a:r>
              <a:rPr lang="en-US" altLang="zh-CN" sz="2000" dirty="0" smtClean="0"/>
              <a:t>Clean</a:t>
            </a:r>
            <a:endParaRPr lang="en-US" altLang="zh-CN" sz="2000" dirty="0"/>
          </a:p>
        </p:txBody>
      </p:sp>
      <p:sp>
        <p:nvSpPr>
          <p:cNvPr id="14" name="矩形 13"/>
          <p:cNvSpPr/>
          <p:nvPr/>
        </p:nvSpPr>
        <p:spPr>
          <a:xfrm>
            <a:off x="2286000" y="2381096"/>
            <a:ext cx="1774800" cy="400110"/>
          </a:xfrm>
          <a:prstGeom prst="rect">
            <a:avLst/>
          </a:prstGeom>
          <a:solidFill>
            <a:schemeClr val="accent3">
              <a:lumMod val="60000"/>
              <a:lumOff val="40000"/>
            </a:schemeClr>
          </a:solidFill>
        </p:spPr>
        <p:txBody>
          <a:bodyPr wrap="square">
            <a:spAutoFit/>
          </a:bodyPr>
          <a:lstStyle/>
          <a:p>
            <a:pPr lvl="0"/>
            <a:r>
              <a:rPr lang="en-US" altLang="en-US" sz="2000" dirty="0"/>
              <a:t>H</a:t>
            </a:r>
            <a:r>
              <a:rPr lang="en-US" altLang="en-US" sz="2000" dirty="0" smtClean="0"/>
              <a:t>arvesting</a:t>
            </a:r>
            <a:endParaRPr lang="zh-CN" altLang="en-US" sz="2000" dirty="0"/>
          </a:p>
        </p:txBody>
      </p:sp>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86000" y="2922626"/>
            <a:ext cx="1771083" cy="1260000"/>
          </a:xfrm>
          <a:prstGeom prst="rect">
            <a:avLst/>
          </a:prstGeom>
          <a:ln>
            <a:noFill/>
          </a:ln>
          <a:effectLst>
            <a:softEdge rad="112500"/>
          </a:effectLst>
        </p:spPr>
      </p:pic>
      <p:sp>
        <p:nvSpPr>
          <p:cNvPr id="16" name="矩形 15"/>
          <p:cNvSpPr/>
          <p:nvPr/>
        </p:nvSpPr>
        <p:spPr>
          <a:xfrm>
            <a:off x="2286000" y="4324290"/>
            <a:ext cx="1774800" cy="400110"/>
          </a:xfrm>
          <a:prstGeom prst="rect">
            <a:avLst/>
          </a:prstGeom>
          <a:solidFill>
            <a:schemeClr val="accent3">
              <a:lumMod val="60000"/>
              <a:lumOff val="40000"/>
            </a:schemeClr>
          </a:solidFill>
        </p:spPr>
        <p:txBody>
          <a:bodyPr wrap="square">
            <a:spAutoFit/>
          </a:bodyPr>
          <a:lstStyle/>
          <a:p>
            <a:pPr lvl="0"/>
            <a:r>
              <a:rPr lang="en-US" altLang="en-US" sz="2000" dirty="0"/>
              <a:t>D</a:t>
            </a:r>
            <a:r>
              <a:rPr lang="en-US" altLang="en-US" sz="2000" dirty="0" smtClean="0"/>
              <a:t>etecting</a:t>
            </a:r>
            <a:endParaRPr lang="zh-CN" altLang="en-US" sz="2000" dirty="0"/>
          </a:p>
        </p:txBody>
      </p:sp>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6000" y="4870342"/>
            <a:ext cx="1771083" cy="1260000"/>
          </a:xfrm>
          <a:prstGeom prst="rect">
            <a:avLst/>
          </a:prstGeom>
          <a:ln>
            <a:noFill/>
          </a:ln>
          <a:effectLst>
            <a:softEdge rad="112500"/>
          </a:effectLst>
        </p:spPr>
      </p:pic>
      <p:sp>
        <p:nvSpPr>
          <p:cNvPr id="19" name="文本框 18"/>
          <p:cNvSpPr txBox="1"/>
          <p:nvPr/>
        </p:nvSpPr>
        <p:spPr>
          <a:xfrm>
            <a:off x="4868980" y="1535695"/>
            <a:ext cx="4141065" cy="37856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smtClean="0"/>
              <a:t>spatial distribution</a:t>
            </a:r>
          </a:p>
          <a:p>
            <a:pPr marL="285750" indent="-285750">
              <a:lnSpc>
                <a:spcPct val="200000"/>
              </a:lnSpc>
              <a:buFont typeface="Arial" panose="020B0604020202020204" pitchFamily="34" charset="0"/>
              <a:buChar char="•"/>
            </a:pPr>
            <a:r>
              <a:rPr lang="en-US" altLang="zh-CN" sz="2000" dirty="0"/>
              <a:t> better overall system </a:t>
            </a:r>
            <a:r>
              <a:rPr lang="en-US" altLang="zh-CN" sz="2000" dirty="0" smtClean="0"/>
              <a:t>performance</a:t>
            </a:r>
          </a:p>
          <a:p>
            <a:pPr marL="285750" indent="-285750">
              <a:lnSpc>
                <a:spcPct val="200000"/>
              </a:lnSpc>
              <a:buFont typeface="Arial" panose="020B0604020202020204" pitchFamily="34" charset="0"/>
              <a:buChar char="•"/>
            </a:pPr>
            <a:r>
              <a:rPr lang="en-US" altLang="zh-CN" sz="2000" dirty="0" smtClean="0"/>
              <a:t>Robustness</a:t>
            </a:r>
          </a:p>
          <a:p>
            <a:pPr marL="285750" indent="-285750">
              <a:lnSpc>
                <a:spcPct val="200000"/>
              </a:lnSpc>
              <a:buFont typeface="Arial" panose="020B0604020202020204" pitchFamily="34" charset="0"/>
              <a:buChar char="•"/>
            </a:pPr>
            <a:r>
              <a:rPr lang="en-US" altLang="zh-CN" sz="2000" dirty="0"/>
              <a:t>lower </a:t>
            </a:r>
            <a:r>
              <a:rPr lang="en-US" altLang="zh-CN" sz="2000" dirty="0" smtClean="0"/>
              <a:t>cost</a:t>
            </a:r>
          </a:p>
          <a:p>
            <a:pPr marL="285750" indent="-285750">
              <a:lnSpc>
                <a:spcPct val="200000"/>
              </a:lnSpc>
              <a:buFont typeface="Arial" panose="020B0604020202020204" pitchFamily="34" charset="0"/>
              <a:buChar char="•"/>
            </a:pPr>
            <a:r>
              <a:rPr lang="en-US" altLang="zh-CN" sz="2000" dirty="0"/>
              <a:t>better system reliability, flexibility, scalability and versatility.</a:t>
            </a:r>
            <a:endParaRPr lang="zh-CN" altLang="en-US" sz="2000" dirty="0"/>
          </a:p>
        </p:txBody>
      </p:sp>
      <p:sp>
        <p:nvSpPr>
          <p:cNvPr id="20" name="矩形 19"/>
          <p:cNvSpPr/>
          <p:nvPr/>
        </p:nvSpPr>
        <p:spPr>
          <a:xfrm>
            <a:off x="4794245" y="951734"/>
            <a:ext cx="2678426" cy="400110"/>
          </a:xfrm>
          <a:prstGeom prst="rect">
            <a:avLst/>
          </a:prstGeom>
          <a:solidFill>
            <a:schemeClr val="accent3">
              <a:lumMod val="60000"/>
              <a:lumOff val="40000"/>
            </a:schemeClr>
          </a:solidFill>
        </p:spPr>
        <p:txBody>
          <a:bodyPr wrap="square">
            <a:spAutoFit/>
          </a:bodyPr>
          <a:lstStyle/>
          <a:p>
            <a:r>
              <a:rPr lang="en-US" altLang="zh-CN" sz="2000" dirty="0"/>
              <a:t>potential </a:t>
            </a:r>
            <a:r>
              <a:rPr lang="en-US" altLang="zh-CN" sz="2000" dirty="0" smtClean="0"/>
              <a:t>advantages</a:t>
            </a:r>
            <a:r>
              <a:rPr lang="zh-CN" altLang="en-US" sz="2000" dirty="0" smtClean="0"/>
              <a:t>：</a:t>
            </a:r>
            <a:r>
              <a:rPr lang="en-US" altLang="zh-CN" sz="2000" dirty="0" smtClean="0"/>
              <a:t> </a:t>
            </a:r>
            <a:endParaRPr lang="en-US" altLang="zh-CN" sz="2000" dirty="0"/>
          </a:p>
        </p:txBody>
      </p:sp>
    </p:spTree>
    <p:extLst>
      <p:ext uri="{BB962C8B-B14F-4D97-AF65-F5344CB8AC3E}">
        <p14:creationId xmlns:p14="http://schemas.microsoft.com/office/powerpoint/2010/main" val="33913721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anim calcmode="lin" valueType="num">
                                      <p:cBhvr>
                                        <p:cTn id="13" dur="1000" fill="hold"/>
                                        <p:tgtEl>
                                          <p:spTgt spid="1028"/>
                                        </p:tgtEl>
                                        <p:attrNameLst>
                                          <p:attrName>ppt_x</p:attrName>
                                        </p:attrNameLst>
                                      </p:cBhvr>
                                      <p:tavLst>
                                        <p:tav tm="0">
                                          <p:val>
                                            <p:strVal val="#ppt_x"/>
                                          </p:val>
                                        </p:tav>
                                        <p:tav tm="100000">
                                          <p:val>
                                            <p:strVal val="#ppt_x"/>
                                          </p:val>
                                        </p:tav>
                                      </p:tavLst>
                                    </p:anim>
                                    <p:anim calcmode="lin" valueType="num">
                                      <p:cBhvr>
                                        <p:cTn id="14" dur="1000" fill="hold"/>
                                        <p:tgtEl>
                                          <p:spTgt spid="102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1000"/>
                                        <p:tgtEl>
                                          <p:spTgt spid="1030"/>
                                        </p:tgtEl>
                                      </p:cBhvr>
                                    </p:animEffect>
                                    <p:anim calcmode="lin" valueType="num">
                                      <p:cBhvr>
                                        <p:cTn id="18" dur="1000" fill="hold"/>
                                        <p:tgtEl>
                                          <p:spTgt spid="1030"/>
                                        </p:tgtEl>
                                        <p:attrNameLst>
                                          <p:attrName>ppt_x</p:attrName>
                                        </p:attrNameLst>
                                      </p:cBhvr>
                                      <p:tavLst>
                                        <p:tav tm="0">
                                          <p:val>
                                            <p:strVal val="#ppt_x"/>
                                          </p:val>
                                        </p:tav>
                                        <p:tav tm="100000">
                                          <p:val>
                                            <p:strVal val="#ppt_x"/>
                                          </p:val>
                                        </p:tav>
                                      </p:tavLst>
                                    </p:anim>
                                    <p:anim calcmode="lin" valueType="num">
                                      <p:cBhvr>
                                        <p:cTn id="19" dur="1000" fill="hold"/>
                                        <p:tgtEl>
                                          <p:spTgt spid="10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32"/>
                                        </p:tgtEl>
                                        <p:attrNameLst>
                                          <p:attrName>style.visibility</p:attrName>
                                        </p:attrNameLst>
                                      </p:cBhvr>
                                      <p:to>
                                        <p:strVal val="visible"/>
                                      </p:to>
                                    </p:set>
                                    <p:animEffect transition="in" filter="fade">
                                      <p:cBhvr>
                                        <p:cTn id="62" dur="1000"/>
                                        <p:tgtEl>
                                          <p:spTgt spid="1032"/>
                                        </p:tgtEl>
                                      </p:cBhvr>
                                    </p:animEffect>
                                    <p:anim calcmode="lin" valueType="num">
                                      <p:cBhvr>
                                        <p:cTn id="63" dur="1000" fill="hold"/>
                                        <p:tgtEl>
                                          <p:spTgt spid="1032"/>
                                        </p:tgtEl>
                                        <p:attrNameLst>
                                          <p:attrName>ppt_x</p:attrName>
                                        </p:attrNameLst>
                                      </p:cBhvr>
                                      <p:tavLst>
                                        <p:tav tm="0">
                                          <p:val>
                                            <p:strVal val="#ppt_x"/>
                                          </p:val>
                                        </p:tav>
                                        <p:tav tm="100000">
                                          <p:val>
                                            <p:strVal val="#ppt_x"/>
                                          </p:val>
                                        </p:tav>
                                      </p:tavLst>
                                    </p:anim>
                                    <p:anim calcmode="lin" valueType="num">
                                      <p:cBhvr>
                                        <p:cTn id="64"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19">
                                            <p:txEl>
                                              <p:pRg st="0" end="0"/>
                                            </p:txEl>
                                          </p:spTgt>
                                        </p:tgtEl>
                                        <p:attrNameLst>
                                          <p:attrName>style.visibility</p:attrName>
                                        </p:attrNameLst>
                                      </p:cBhvr>
                                      <p:to>
                                        <p:strVal val="visible"/>
                                      </p:to>
                                    </p:set>
                                    <p:anim calcmode="lin" valueType="num">
                                      <p:cBhvr additive="base">
                                        <p:cTn id="7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 presetClass="entr" presetSubtype="2" fill="hold" nodeType="afterEffect">
                                  <p:stCondLst>
                                    <p:cond delay="0"/>
                                  </p:stCondLst>
                                  <p:childTnLst>
                                    <p:set>
                                      <p:cBhvr>
                                        <p:cTn id="80" dur="1" fill="hold">
                                          <p:stCondLst>
                                            <p:cond delay="0"/>
                                          </p:stCondLst>
                                        </p:cTn>
                                        <p:tgtEl>
                                          <p:spTgt spid="19">
                                            <p:txEl>
                                              <p:pRg st="1" end="1"/>
                                            </p:txEl>
                                          </p:spTgt>
                                        </p:tgtEl>
                                        <p:attrNameLst>
                                          <p:attrName>style.visibility</p:attrName>
                                        </p:attrNameLst>
                                      </p:cBhvr>
                                      <p:to>
                                        <p:strVal val="visible"/>
                                      </p:to>
                                    </p:set>
                                    <p:anim calcmode="lin" valueType="num">
                                      <p:cBhvr additive="base">
                                        <p:cTn id="81"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19">
                                            <p:txEl>
                                              <p:pRg st="1" end="1"/>
                                            </p:txEl>
                                          </p:spTgt>
                                        </p:tgtEl>
                                        <p:attrNameLst>
                                          <p:attrName>ppt_y</p:attrName>
                                        </p:attrNameLst>
                                      </p:cBhvr>
                                      <p:tavLst>
                                        <p:tav tm="0">
                                          <p:val>
                                            <p:strVal val="#ppt_y"/>
                                          </p:val>
                                        </p:tav>
                                        <p:tav tm="100000">
                                          <p:val>
                                            <p:strVal val="#ppt_y"/>
                                          </p:val>
                                        </p:tav>
                                      </p:tavLst>
                                    </p:anim>
                                  </p:childTnLst>
                                </p:cTn>
                              </p:par>
                            </p:childTnLst>
                          </p:cTn>
                        </p:par>
                        <p:par>
                          <p:cTn id="83" fill="hold">
                            <p:stCondLst>
                              <p:cond delay="1000"/>
                            </p:stCondLst>
                            <p:childTnLst>
                              <p:par>
                                <p:cTn id="84" presetID="2" presetClass="entr" presetSubtype="2" fill="hold" nodeType="afterEffect">
                                  <p:stCondLst>
                                    <p:cond delay="0"/>
                                  </p:stCondLst>
                                  <p:childTnLst>
                                    <p:set>
                                      <p:cBhvr>
                                        <p:cTn id="85" dur="1" fill="hold">
                                          <p:stCondLst>
                                            <p:cond delay="0"/>
                                          </p:stCondLst>
                                        </p:cTn>
                                        <p:tgtEl>
                                          <p:spTgt spid="19">
                                            <p:txEl>
                                              <p:pRg st="2" end="2"/>
                                            </p:txEl>
                                          </p:spTgt>
                                        </p:tgtEl>
                                        <p:attrNameLst>
                                          <p:attrName>style.visibility</p:attrName>
                                        </p:attrNameLst>
                                      </p:cBhvr>
                                      <p:to>
                                        <p:strVal val="visible"/>
                                      </p:to>
                                    </p:set>
                                    <p:anim calcmode="lin" valueType="num">
                                      <p:cBhvr additive="base">
                                        <p:cTn id="86"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19">
                                            <p:txEl>
                                              <p:pRg st="2" end="2"/>
                                            </p:txEl>
                                          </p:spTgt>
                                        </p:tgtEl>
                                        <p:attrNameLst>
                                          <p:attrName>ppt_y</p:attrName>
                                        </p:attrNameLst>
                                      </p:cBhvr>
                                      <p:tavLst>
                                        <p:tav tm="0">
                                          <p:val>
                                            <p:strVal val="#ppt_y"/>
                                          </p:val>
                                        </p:tav>
                                        <p:tav tm="100000">
                                          <p:val>
                                            <p:strVal val="#ppt_y"/>
                                          </p:val>
                                        </p:tav>
                                      </p:tavLst>
                                    </p:anim>
                                  </p:childTnLst>
                                </p:cTn>
                              </p:par>
                            </p:childTnLst>
                          </p:cTn>
                        </p:par>
                        <p:par>
                          <p:cTn id="88" fill="hold">
                            <p:stCondLst>
                              <p:cond delay="1500"/>
                            </p:stCondLst>
                            <p:childTnLst>
                              <p:par>
                                <p:cTn id="89" presetID="2" presetClass="entr" presetSubtype="2" fill="hold" nodeType="afterEffect">
                                  <p:stCondLst>
                                    <p:cond delay="0"/>
                                  </p:stCondLst>
                                  <p:childTnLst>
                                    <p:set>
                                      <p:cBhvr>
                                        <p:cTn id="90" dur="1" fill="hold">
                                          <p:stCondLst>
                                            <p:cond delay="0"/>
                                          </p:stCondLst>
                                        </p:cTn>
                                        <p:tgtEl>
                                          <p:spTgt spid="19">
                                            <p:txEl>
                                              <p:pRg st="3" end="3"/>
                                            </p:txEl>
                                          </p:spTgt>
                                        </p:tgtEl>
                                        <p:attrNameLst>
                                          <p:attrName>style.visibility</p:attrName>
                                        </p:attrNameLst>
                                      </p:cBhvr>
                                      <p:to>
                                        <p:strVal val="visible"/>
                                      </p:to>
                                    </p:set>
                                    <p:anim calcmode="lin" valueType="num">
                                      <p:cBhvr additive="base">
                                        <p:cTn id="91" dur="500" fill="hold"/>
                                        <p:tgtEl>
                                          <p:spTgt spid="19">
                                            <p:txEl>
                                              <p:pRg st="3" end="3"/>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9">
                                            <p:txEl>
                                              <p:pRg st="3" end="3"/>
                                            </p:txEl>
                                          </p:spTgt>
                                        </p:tgtEl>
                                        <p:attrNameLst>
                                          <p:attrName>ppt_y</p:attrName>
                                        </p:attrNameLst>
                                      </p:cBhvr>
                                      <p:tavLst>
                                        <p:tav tm="0">
                                          <p:val>
                                            <p:strVal val="#ppt_y"/>
                                          </p:val>
                                        </p:tav>
                                        <p:tav tm="100000">
                                          <p:val>
                                            <p:strVal val="#ppt_y"/>
                                          </p:val>
                                        </p:tav>
                                      </p:tavLst>
                                    </p:anim>
                                  </p:childTnLst>
                                </p:cTn>
                              </p:par>
                            </p:childTnLst>
                          </p:cTn>
                        </p:par>
                        <p:par>
                          <p:cTn id="93" fill="hold">
                            <p:stCondLst>
                              <p:cond delay="2000"/>
                            </p:stCondLst>
                            <p:childTnLst>
                              <p:par>
                                <p:cTn id="94" presetID="2" presetClass="entr" presetSubtype="2" fill="hold" nodeType="afterEffect">
                                  <p:stCondLst>
                                    <p:cond delay="0"/>
                                  </p:stCondLst>
                                  <p:childTnLst>
                                    <p:set>
                                      <p:cBhvr>
                                        <p:cTn id="95" dur="1" fill="hold">
                                          <p:stCondLst>
                                            <p:cond delay="0"/>
                                          </p:stCondLst>
                                        </p:cTn>
                                        <p:tgtEl>
                                          <p:spTgt spid="19">
                                            <p:txEl>
                                              <p:pRg st="4" end="4"/>
                                            </p:txEl>
                                          </p:spTgt>
                                        </p:tgtEl>
                                        <p:attrNameLst>
                                          <p:attrName>style.visibility</p:attrName>
                                        </p:attrNameLst>
                                      </p:cBhvr>
                                      <p:to>
                                        <p:strVal val="visible"/>
                                      </p:to>
                                    </p:set>
                                    <p:anim calcmode="lin" valueType="num">
                                      <p:cBhvr additive="base">
                                        <p:cTn id="96" dur="500" fill="hold"/>
                                        <p:tgtEl>
                                          <p:spTgt spid="19">
                                            <p:txEl>
                                              <p:pRg st="4" end="4"/>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6"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3" name="日期占位符 2"/>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4" name="页脚占位符 3"/>
          <p:cNvSpPr>
            <a:spLocks noGrp="1"/>
          </p:cNvSpPr>
          <p:nvPr>
            <p:ph type="ftr" sz="quarter" idx="11"/>
          </p:nvPr>
        </p:nvSpPr>
        <p:spPr/>
        <p:txBody>
          <a:bodyPr/>
          <a:lstStyle/>
          <a:p>
            <a:r>
              <a:rPr lang="en-US" altLang="zh-CN" smtClean="0"/>
              <a:t>Class one English presentation</a:t>
            </a:r>
            <a:endParaRPr lang="zh-CN" altLang="en-US" dirty="0"/>
          </a:p>
        </p:txBody>
      </p:sp>
      <p:graphicFrame>
        <p:nvGraphicFramePr>
          <p:cNvPr id="6" name="图示 5"/>
          <p:cNvGraphicFramePr/>
          <p:nvPr>
            <p:extLst>
              <p:ext uri="{D42A27DB-BD31-4B8C-83A1-F6EECF244321}">
                <p14:modId xmlns:p14="http://schemas.microsoft.com/office/powerpoint/2010/main" val="1128430224"/>
              </p:ext>
            </p:extLst>
          </p:nvPr>
        </p:nvGraphicFramePr>
        <p:xfrm>
          <a:off x="122663" y="-685800"/>
          <a:ext cx="8868937" cy="668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stretch>
            <a:fillRect/>
          </a:stretch>
        </p:blipFill>
        <p:spPr>
          <a:xfrm>
            <a:off x="1828800" y="4495800"/>
            <a:ext cx="2133470" cy="1620000"/>
          </a:xfrm>
          <a:prstGeom prst="rect">
            <a:avLst/>
          </a:prstGeom>
        </p:spPr>
      </p:pic>
      <p:pic>
        <p:nvPicPr>
          <p:cNvPr id="7" name="图片 6"/>
          <p:cNvPicPr>
            <a:picLocks noChangeAspect="1"/>
          </p:cNvPicPr>
          <p:nvPr/>
        </p:nvPicPr>
        <p:blipFill>
          <a:blip r:embed="rId9"/>
          <a:stretch>
            <a:fillRect/>
          </a:stretch>
        </p:blipFill>
        <p:spPr>
          <a:xfrm>
            <a:off x="5841356" y="4495800"/>
            <a:ext cx="1271158" cy="1620000"/>
          </a:xfrm>
          <a:prstGeom prst="rect">
            <a:avLst/>
          </a:prstGeom>
        </p:spPr>
      </p:pic>
      <p:sp>
        <p:nvSpPr>
          <p:cNvPr id="8" name="椭圆 7"/>
          <p:cNvSpPr/>
          <p:nvPr/>
        </p:nvSpPr>
        <p:spPr>
          <a:xfrm>
            <a:off x="2590800" y="4915735"/>
            <a:ext cx="762000" cy="762000"/>
          </a:xfrm>
          <a:prstGeom prst="ellipse">
            <a:avLst/>
          </a:prstGeom>
          <a:no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7644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3" name="日期占位符 2"/>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4" name="页脚占位符 3"/>
          <p:cNvSpPr>
            <a:spLocks noGrp="1"/>
          </p:cNvSpPr>
          <p:nvPr>
            <p:ph type="ftr" sz="quarter" idx="11"/>
          </p:nvPr>
        </p:nvSpPr>
        <p:spPr/>
        <p:txBody>
          <a:bodyPr/>
          <a:lstStyle/>
          <a:p>
            <a:r>
              <a:rPr lang="en-US" altLang="zh-CN" smtClean="0"/>
              <a:t>Class one English presentation</a:t>
            </a:r>
            <a:endParaRPr lang="zh-CN" altLang="en-US" dirty="0"/>
          </a:p>
        </p:txBody>
      </p:sp>
      <p:pic>
        <p:nvPicPr>
          <p:cNvPr id="5" name="图片 4"/>
          <p:cNvPicPr>
            <a:picLocks noChangeAspect="1"/>
          </p:cNvPicPr>
          <p:nvPr/>
        </p:nvPicPr>
        <p:blipFill>
          <a:blip r:embed="rId3"/>
          <a:stretch>
            <a:fillRect/>
          </a:stretch>
        </p:blipFill>
        <p:spPr>
          <a:xfrm>
            <a:off x="1619672" y="723099"/>
            <a:ext cx="4680520" cy="284991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24252"/>
            <a:ext cx="9144000" cy="2143226"/>
          </a:xfrm>
          <a:prstGeom prst="rect">
            <a:avLst/>
          </a:prstGeom>
        </p:spPr>
      </p:pic>
      <p:cxnSp>
        <p:nvCxnSpPr>
          <p:cNvPr id="8" name="直接箭头连接符 7"/>
          <p:cNvCxnSpPr>
            <a:stCxn id="15" idx="1"/>
          </p:cNvCxnSpPr>
          <p:nvPr/>
        </p:nvCxnSpPr>
        <p:spPr>
          <a:xfrm flipH="1" flipV="1">
            <a:off x="5022784" y="1340840"/>
            <a:ext cx="2636192" cy="62716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5" idx="1"/>
          </p:cNvCxnSpPr>
          <p:nvPr/>
        </p:nvCxnSpPr>
        <p:spPr>
          <a:xfrm flipH="1">
            <a:off x="4806760" y="1968002"/>
            <a:ext cx="2852216" cy="44445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5" idx="1"/>
          </p:cNvCxnSpPr>
          <p:nvPr/>
        </p:nvCxnSpPr>
        <p:spPr>
          <a:xfrm flipH="1">
            <a:off x="2699792" y="1968002"/>
            <a:ext cx="4959184" cy="110445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7658976" y="1651234"/>
            <a:ext cx="1170864" cy="633536"/>
          </a:xfrm>
          <a:prstGeom prst="roundRect">
            <a:avLst/>
          </a:prstGeom>
          <a:solidFill>
            <a:srgbClr val="C00000"/>
          </a:solidFill>
        </p:spPr>
        <p:style>
          <a:lnRef idx="0">
            <a:schemeClr val="accent4"/>
          </a:lnRef>
          <a:fillRef idx="3">
            <a:schemeClr val="accent4"/>
          </a:fillRef>
          <a:effectRef idx="3">
            <a:schemeClr val="accent4"/>
          </a:effectRef>
          <a:fontRef idx="minor">
            <a:schemeClr val="lt1"/>
          </a:fontRef>
        </p:style>
        <p:txBody>
          <a:bodyPr rtlCol="0" anchor="ctr" anchorCtr="1"/>
          <a:lstStyle/>
          <a:p>
            <a:pPr algn="ctr"/>
            <a:r>
              <a:rPr lang="en-US" altLang="zh-CN" dirty="0" smtClean="0">
                <a:latin typeface="Times New Roman"/>
                <a:ea typeface="微软雅黑"/>
                <a:cs typeface="Times New Roman"/>
                <a:sym typeface="Times New Roman"/>
              </a:rPr>
              <a:t>Tasks</a:t>
            </a:r>
            <a:endParaRPr lang="zh-CN" altLang="en-US" dirty="0">
              <a:latin typeface="Times New Roman"/>
              <a:ea typeface="微软雅黑"/>
              <a:cs typeface="Times New Roman"/>
              <a:sym typeface="Times New Roman"/>
            </a:endParaRPr>
          </a:p>
        </p:txBody>
      </p:sp>
      <p:sp>
        <p:nvSpPr>
          <p:cNvPr id="16" name="圆角矩形 15"/>
          <p:cNvSpPr/>
          <p:nvPr/>
        </p:nvSpPr>
        <p:spPr>
          <a:xfrm>
            <a:off x="260888" y="1759999"/>
            <a:ext cx="1070752" cy="633536"/>
          </a:xfrm>
          <a:prstGeom prst="round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rtlCol="0" anchor="ctr" anchorCtr="1"/>
          <a:lstStyle/>
          <a:p>
            <a:pPr algn="ctr"/>
            <a:r>
              <a:rPr lang="en-US" altLang="zh-CN" dirty="0" smtClean="0"/>
              <a:t>Robots</a:t>
            </a:r>
          </a:p>
        </p:txBody>
      </p:sp>
      <p:cxnSp>
        <p:nvCxnSpPr>
          <p:cNvPr id="17" name="直接箭头连接符 16"/>
          <p:cNvCxnSpPr>
            <a:stCxn id="16" idx="3"/>
          </p:cNvCxnSpPr>
          <p:nvPr/>
        </p:nvCxnSpPr>
        <p:spPr>
          <a:xfrm flipV="1">
            <a:off x="1331640" y="1651234"/>
            <a:ext cx="1358784" cy="4255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3"/>
          </p:cNvCxnSpPr>
          <p:nvPr/>
        </p:nvCxnSpPr>
        <p:spPr>
          <a:xfrm>
            <a:off x="1331640" y="2076767"/>
            <a:ext cx="631312" cy="3356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419872" y="3648579"/>
            <a:ext cx="1152128" cy="400110"/>
          </a:xfrm>
          <a:prstGeom prst="rect">
            <a:avLst/>
          </a:prstGeom>
          <a:solidFill>
            <a:schemeClr val="accent3">
              <a:lumMod val="60000"/>
              <a:lumOff val="40000"/>
            </a:schemeClr>
          </a:solidFill>
        </p:spPr>
        <p:txBody>
          <a:bodyPr wrap="square">
            <a:spAutoFit/>
          </a:bodyPr>
          <a:lstStyle/>
          <a:p>
            <a:r>
              <a:rPr lang="en-US" altLang="zh-CN" sz="2000" dirty="0" smtClean="0"/>
              <a:t>matching</a:t>
            </a:r>
            <a:endParaRPr lang="en-US" altLang="zh-CN" sz="2000" dirty="0"/>
          </a:p>
        </p:txBody>
      </p:sp>
    </p:spTree>
    <p:extLst>
      <p:ext uri="{BB962C8B-B14F-4D97-AF65-F5344CB8AC3E}">
        <p14:creationId xmlns:p14="http://schemas.microsoft.com/office/powerpoint/2010/main" val="16231182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3" name="日期占位符 2"/>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4" name="页脚占位符 3"/>
          <p:cNvSpPr>
            <a:spLocks noGrp="1"/>
          </p:cNvSpPr>
          <p:nvPr>
            <p:ph type="ftr" sz="quarter" idx="11"/>
          </p:nvPr>
        </p:nvSpPr>
        <p:spPr/>
        <p:txBody>
          <a:bodyPr/>
          <a:lstStyle/>
          <a:p>
            <a:r>
              <a:rPr lang="en-US" altLang="zh-CN" smtClean="0"/>
              <a:t>Class one English presentation</a:t>
            </a:r>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15" y="1000743"/>
            <a:ext cx="4178808" cy="203911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752" y="3957409"/>
            <a:ext cx="3305898" cy="2033795"/>
          </a:xfrm>
          <a:prstGeom prst="rect">
            <a:avLst/>
          </a:prstGeom>
        </p:spPr>
      </p:pic>
      <p:graphicFrame>
        <p:nvGraphicFramePr>
          <p:cNvPr id="5" name="图示 4"/>
          <p:cNvGraphicFramePr/>
          <p:nvPr>
            <p:extLst>
              <p:ext uri="{D42A27DB-BD31-4B8C-83A1-F6EECF244321}">
                <p14:modId xmlns:p14="http://schemas.microsoft.com/office/powerpoint/2010/main" val="2108581202"/>
              </p:ext>
            </p:extLst>
          </p:nvPr>
        </p:nvGraphicFramePr>
        <p:xfrm>
          <a:off x="3352800" y="2688054"/>
          <a:ext cx="4267200" cy="1371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圆角矩形 8"/>
          <p:cNvSpPr/>
          <p:nvPr/>
        </p:nvSpPr>
        <p:spPr>
          <a:xfrm>
            <a:off x="4877752" y="1284275"/>
            <a:ext cx="2208848" cy="633536"/>
          </a:xfrm>
          <a:prstGeom prst="round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nchorCtr="1"/>
          <a:lstStyle/>
          <a:p>
            <a:pPr algn="ctr"/>
            <a:r>
              <a:rPr lang="en-US" altLang="zh-CN" sz="2400" dirty="0" smtClean="0">
                <a:solidFill>
                  <a:schemeClr val="tx1"/>
                </a:solidFill>
              </a:rPr>
              <a:t>Unknown </a:t>
            </a:r>
            <a:r>
              <a:rPr lang="en-US" altLang="zh-CN" sz="2400" dirty="0">
                <a:solidFill>
                  <a:schemeClr val="tx1"/>
                </a:solidFill>
              </a:rPr>
              <a:t>environmental </a:t>
            </a:r>
            <a:endParaRPr lang="en-US" altLang="zh-CN" sz="2400" dirty="0" smtClean="0"/>
          </a:p>
        </p:txBody>
      </p:sp>
      <p:sp>
        <p:nvSpPr>
          <p:cNvPr id="10" name="圆角矩形 9"/>
          <p:cNvSpPr/>
          <p:nvPr/>
        </p:nvSpPr>
        <p:spPr>
          <a:xfrm>
            <a:off x="2051720" y="4722908"/>
            <a:ext cx="2208848" cy="633536"/>
          </a:xfrm>
          <a:prstGeom prst="round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nchorCtr="1"/>
          <a:lstStyle/>
          <a:p>
            <a:pPr algn="ctr"/>
            <a:r>
              <a:rPr lang="en-US" altLang="zh-CN" sz="2400" dirty="0" smtClean="0">
                <a:solidFill>
                  <a:schemeClr val="tx1"/>
                </a:solidFill>
              </a:rPr>
              <a:t>Known </a:t>
            </a:r>
            <a:r>
              <a:rPr lang="en-US" altLang="zh-CN" sz="2400" dirty="0">
                <a:solidFill>
                  <a:schemeClr val="tx1"/>
                </a:solidFill>
              </a:rPr>
              <a:t>environmental </a:t>
            </a:r>
            <a:endParaRPr lang="en-US" altLang="zh-CN" sz="2400" dirty="0" smtClean="0"/>
          </a:p>
        </p:txBody>
      </p:sp>
    </p:spTree>
    <p:extLst>
      <p:ext uri="{BB962C8B-B14F-4D97-AF65-F5344CB8AC3E}">
        <p14:creationId xmlns:p14="http://schemas.microsoft.com/office/powerpoint/2010/main" val="35615258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3" name="日期占位符 2"/>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4" name="页脚占位符 3"/>
          <p:cNvSpPr>
            <a:spLocks noGrp="1"/>
          </p:cNvSpPr>
          <p:nvPr>
            <p:ph type="ftr" sz="quarter" idx="11"/>
          </p:nvPr>
        </p:nvSpPr>
        <p:spPr/>
        <p:txBody>
          <a:bodyPr/>
          <a:lstStyle/>
          <a:p>
            <a:r>
              <a:rPr lang="en-US" altLang="zh-CN" smtClean="0"/>
              <a:t>Class one English presentation</a:t>
            </a:r>
            <a:endParaRPr lang="zh-CN" altLang="en-US" dirty="0"/>
          </a:p>
        </p:txBody>
      </p:sp>
      <p:graphicFrame>
        <p:nvGraphicFramePr>
          <p:cNvPr id="9" name="图示 8"/>
          <p:cNvGraphicFramePr/>
          <p:nvPr>
            <p:extLst>
              <p:ext uri="{D42A27DB-BD31-4B8C-83A1-F6EECF244321}">
                <p14:modId xmlns:p14="http://schemas.microsoft.com/office/powerpoint/2010/main" val="21122458"/>
              </p:ext>
            </p:extLst>
          </p:nvPr>
        </p:nvGraphicFramePr>
        <p:xfrm>
          <a:off x="923764" y="1196752"/>
          <a:ext cx="7296472" cy="433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2375756" y="3863069"/>
            <a:ext cx="1152128" cy="369332"/>
          </a:xfrm>
          <a:prstGeom prst="rect">
            <a:avLst/>
          </a:prstGeom>
          <a:noFill/>
        </p:spPr>
        <p:txBody>
          <a:bodyPr wrap="square" rtlCol="0">
            <a:spAutoFit/>
          </a:bodyPr>
          <a:lstStyle/>
          <a:p>
            <a:r>
              <a:rPr lang="en-US" altLang="zh-CN" dirty="0" smtClean="0"/>
              <a:t>Path </a:t>
            </a:r>
            <a:endParaRPr lang="zh-CN" altLang="en-US" dirty="0"/>
          </a:p>
        </p:txBody>
      </p:sp>
      <p:sp>
        <p:nvSpPr>
          <p:cNvPr id="11" name="文本框 10"/>
          <p:cNvSpPr txBox="1"/>
          <p:nvPr/>
        </p:nvSpPr>
        <p:spPr>
          <a:xfrm>
            <a:off x="1619672" y="5163676"/>
            <a:ext cx="648072" cy="369332"/>
          </a:xfrm>
          <a:prstGeom prst="rect">
            <a:avLst/>
          </a:prstGeom>
          <a:noFill/>
        </p:spPr>
        <p:txBody>
          <a:bodyPr wrap="square" rtlCol="0">
            <a:spAutoFit/>
          </a:bodyPr>
          <a:lstStyle/>
          <a:p>
            <a:r>
              <a:rPr lang="en-US" altLang="zh-CN" dirty="0" smtClean="0"/>
              <a:t>Task </a:t>
            </a:r>
            <a:endParaRPr lang="zh-CN" altLang="en-US" dirty="0"/>
          </a:p>
        </p:txBody>
      </p:sp>
      <p:cxnSp>
        <p:nvCxnSpPr>
          <p:cNvPr id="13" name="直接箭头连接符 12"/>
          <p:cNvCxnSpPr/>
          <p:nvPr/>
        </p:nvCxnSpPr>
        <p:spPr>
          <a:xfrm flipV="1">
            <a:off x="2267744" y="4941168"/>
            <a:ext cx="57606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124744" y="5348342"/>
            <a:ext cx="1152128" cy="369332"/>
          </a:xfrm>
          <a:prstGeom prst="rect">
            <a:avLst/>
          </a:prstGeom>
          <a:noFill/>
        </p:spPr>
        <p:txBody>
          <a:bodyPr wrap="square" rtlCol="0">
            <a:spAutoFit/>
          </a:bodyPr>
          <a:lstStyle/>
          <a:p>
            <a:r>
              <a:rPr lang="en-US" altLang="zh-CN" dirty="0" smtClean="0"/>
              <a:t>Position  </a:t>
            </a:r>
            <a:endParaRPr lang="zh-CN" altLang="en-US" dirty="0"/>
          </a:p>
        </p:txBody>
      </p:sp>
      <p:sp>
        <p:nvSpPr>
          <p:cNvPr id="15" name="文本框 14"/>
          <p:cNvSpPr txBox="1"/>
          <p:nvPr/>
        </p:nvSpPr>
        <p:spPr>
          <a:xfrm>
            <a:off x="6084168" y="3863069"/>
            <a:ext cx="1152128" cy="369332"/>
          </a:xfrm>
          <a:prstGeom prst="rect">
            <a:avLst/>
          </a:prstGeom>
          <a:noFill/>
        </p:spPr>
        <p:txBody>
          <a:bodyPr wrap="square" rtlCol="0">
            <a:spAutoFit/>
          </a:bodyPr>
          <a:lstStyle/>
          <a:p>
            <a:r>
              <a:rPr lang="en-US" altLang="zh-CN" dirty="0" smtClean="0"/>
              <a:t>Local map </a:t>
            </a:r>
            <a:endParaRPr lang="zh-CN" altLang="en-US" dirty="0"/>
          </a:p>
        </p:txBody>
      </p:sp>
    </p:spTree>
    <p:extLst>
      <p:ext uri="{BB962C8B-B14F-4D97-AF65-F5344CB8AC3E}">
        <p14:creationId xmlns:p14="http://schemas.microsoft.com/office/powerpoint/2010/main" val="12221445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3" name="日期占位符 2"/>
          <p:cNvSpPr>
            <a:spLocks noGrp="1"/>
          </p:cNvSpPr>
          <p:nvPr>
            <p:ph type="dt" sz="half" idx="10"/>
          </p:nvPr>
        </p:nvSpPr>
        <p:spPr/>
        <p:txBody>
          <a:bodyPr/>
          <a:lstStyle/>
          <a:p>
            <a:r>
              <a:rPr lang="en-US" altLang="zh-CN" dirty="0"/>
              <a:t>April 16</a:t>
            </a:r>
            <a:r>
              <a:rPr lang="en-US" altLang="zh-CN" baseline="30000" dirty="0"/>
              <a:t>th</a:t>
            </a:r>
            <a:r>
              <a:rPr lang="en-US" altLang="zh-CN" dirty="0"/>
              <a:t>,2018</a:t>
            </a:r>
          </a:p>
        </p:txBody>
      </p:sp>
      <p:sp>
        <p:nvSpPr>
          <p:cNvPr id="4" name="页脚占位符 3"/>
          <p:cNvSpPr>
            <a:spLocks noGrp="1"/>
          </p:cNvSpPr>
          <p:nvPr>
            <p:ph type="ftr" sz="quarter" idx="11"/>
          </p:nvPr>
        </p:nvSpPr>
        <p:spPr/>
        <p:txBody>
          <a:bodyPr/>
          <a:lstStyle/>
          <a:p>
            <a:r>
              <a:rPr lang="en-US" altLang="zh-CN" smtClean="0"/>
              <a:t>Class one English presentation</a:t>
            </a:r>
            <a:endParaRPr lang="zh-CN" altLang="en-US" dirty="0"/>
          </a:p>
        </p:txBody>
      </p:sp>
      <p:sp>
        <p:nvSpPr>
          <p:cNvPr id="6" name="矩形 5"/>
          <p:cNvSpPr/>
          <p:nvPr/>
        </p:nvSpPr>
        <p:spPr>
          <a:xfrm>
            <a:off x="893886" y="1229010"/>
            <a:ext cx="711157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The </a:t>
            </a:r>
            <a:r>
              <a:rPr lang="en-US" altLang="zh-CN" sz="2400" dirty="0" smtClean="0"/>
              <a:t>potential advantages</a:t>
            </a:r>
            <a:r>
              <a:rPr lang="zh-CN" altLang="en-US" sz="2400" dirty="0" smtClean="0"/>
              <a:t> </a:t>
            </a:r>
            <a:r>
              <a:rPr lang="en-US" altLang="zh-CN" sz="2400" dirty="0" smtClean="0"/>
              <a:t>of </a:t>
            </a:r>
            <a:r>
              <a:rPr lang="en-US" altLang="zh-CN" sz="2400" dirty="0"/>
              <a:t>the </a:t>
            </a:r>
            <a:r>
              <a:rPr lang="en-US" altLang="zh-CN" sz="2400" dirty="0" smtClean="0"/>
              <a:t>multi-robot system </a:t>
            </a:r>
            <a:r>
              <a:rPr lang="en-US" altLang="zh-CN" sz="2400" dirty="0" smtClean="0">
                <a:latin typeface="Times New Roman" panose="02020603050405020304" pitchFamily="18" charset="0"/>
                <a:cs typeface="Times New Roman" panose="02020603050405020304" pitchFamily="18" charset="0"/>
              </a:rPr>
              <a:t> </a:t>
            </a:r>
            <a:endParaRPr lang="zh-CN" altLang="en-US" sz="2400" dirty="0" smtClean="0">
              <a:latin typeface="Times New Roman" panose="02020603050405020304" pitchFamily="18" charset="0"/>
              <a:cs typeface="Times New Roman" panose="02020603050405020304" pitchFamily="18" charset="0"/>
            </a:endParaRPr>
          </a:p>
        </p:txBody>
      </p:sp>
      <p:sp>
        <p:nvSpPr>
          <p:cNvPr id="7" name="矩形 6"/>
          <p:cNvSpPr/>
          <p:nvPr/>
        </p:nvSpPr>
        <p:spPr>
          <a:xfrm>
            <a:off x="899285" y="2126567"/>
            <a:ext cx="711157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The jobs which </a:t>
            </a:r>
            <a:r>
              <a:rPr lang="en-US" altLang="zh-CN" sz="2400" dirty="0" smtClean="0"/>
              <a:t>multi-robot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can do</a:t>
            </a:r>
            <a:endParaRPr lang="zh-CN" altLang="en-US" sz="2400" dirty="0" smtClean="0">
              <a:latin typeface="Times New Roman" panose="02020603050405020304" pitchFamily="18" charset="0"/>
              <a:cs typeface="Times New Roman" panose="02020603050405020304" pitchFamily="18" charset="0"/>
            </a:endParaRPr>
          </a:p>
        </p:txBody>
      </p:sp>
      <p:sp>
        <p:nvSpPr>
          <p:cNvPr id="8" name="矩形 7"/>
          <p:cNvSpPr/>
          <p:nvPr/>
        </p:nvSpPr>
        <p:spPr>
          <a:xfrm>
            <a:off x="909910" y="3088994"/>
            <a:ext cx="711157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The structure of the multi-robot system</a:t>
            </a:r>
            <a:endParaRPr lang="zh-CN" altLang="en-US" sz="2400" dirty="0" smtClean="0">
              <a:latin typeface="Times New Roman" panose="02020603050405020304" pitchFamily="18" charset="0"/>
              <a:cs typeface="Times New Roman" panose="02020603050405020304" pitchFamily="18" charset="0"/>
            </a:endParaRPr>
          </a:p>
        </p:txBody>
      </p:sp>
      <p:sp>
        <p:nvSpPr>
          <p:cNvPr id="9" name="矩形 8"/>
          <p:cNvSpPr/>
          <p:nvPr/>
        </p:nvSpPr>
        <p:spPr>
          <a:xfrm>
            <a:off x="899285" y="4051085"/>
            <a:ext cx="711157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ask allocation of the multi-robot system</a:t>
            </a:r>
            <a:endParaRPr lang="zh-CN" altLang="en-US" sz="2400" dirty="0" smtClean="0">
              <a:latin typeface="Times New Roman" panose="02020603050405020304" pitchFamily="18" charset="0"/>
              <a:cs typeface="Times New Roman" panose="02020603050405020304" pitchFamily="18" charset="0"/>
            </a:endParaRPr>
          </a:p>
        </p:txBody>
      </p:sp>
      <p:sp>
        <p:nvSpPr>
          <p:cNvPr id="10" name="矩形 9"/>
          <p:cNvSpPr/>
          <p:nvPr/>
        </p:nvSpPr>
        <p:spPr>
          <a:xfrm>
            <a:off x="899285" y="5013176"/>
            <a:ext cx="711157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ath planning of the multi-robot system</a:t>
            </a:r>
            <a:endParaRPr lang="zh-CN"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7478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45249"/>
      </a:accent1>
      <a:accent2>
        <a:srgbClr val="049373"/>
      </a:accent2>
      <a:accent3>
        <a:srgbClr val="64BF9C"/>
      </a:accent3>
      <a:accent4>
        <a:srgbClr val="C30217"/>
      </a:accent4>
      <a:accent5>
        <a:srgbClr val="FC9804"/>
      </a:accent5>
      <a:accent6>
        <a:srgbClr val="847C78"/>
      </a:accent6>
      <a:hlink>
        <a:srgbClr val="04524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dirty="0" smtClean="0">
            <a:latin typeface="Times New Roman" panose="02020603050405020304" pitchFamily="18" charset="0"/>
            <a:cs typeface="Times New Roman" panose="02020603050405020304" pitchFamily="18" charset="0"/>
          </a:defRPr>
        </a:defP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9386</TotalTime>
  <Words>1156</Words>
  <Application>Microsoft Office PowerPoint</Application>
  <PresentationFormat>全屏显示(4:3)</PresentationFormat>
  <Paragraphs>159</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qimingfeng</dc:creator>
  <cp:lastModifiedBy>高冠强</cp:lastModifiedBy>
  <cp:revision>262</cp:revision>
  <dcterms:created xsi:type="dcterms:W3CDTF">2017-10-17T11:44:25Z</dcterms:created>
  <dcterms:modified xsi:type="dcterms:W3CDTF">2018-04-16T01:31:35Z</dcterms:modified>
</cp:coreProperties>
</file>