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89750" cy="100218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692EFD-B2A4-4AC7-9E64-6410A16B5424}" v="2" dt="2023-04-19T20:26:07.863"/>
    <p1510:client id="{D089831C-E593-4346-B252-22A6557854D1}" v="4" dt="2023-04-20T10:36:46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4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l Spiteri" userId="f480f04d-12b7-4175-84d0-30a464e7eac6" providerId="ADAL" clId="{85692EFD-B2A4-4AC7-9E64-6410A16B5424}"/>
    <pc:docChg chg="custSel modSld">
      <pc:chgData name="Karl Spiteri" userId="f480f04d-12b7-4175-84d0-30a464e7eac6" providerId="ADAL" clId="{85692EFD-B2A4-4AC7-9E64-6410A16B5424}" dt="2023-04-19T20:32:43.454" v="40" actId="1076"/>
      <pc:docMkLst>
        <pc:docMk/>
      </pc:docMkLst>
      <pc:sldChg chg="addSp delSp modSp mod">
        <pc:chgData name="Karl Spiteri" userId="f480f04d-12b7-4175-84d0-30a464e7eac6" providerId="ADAL" clId="{85692EFD-B2A4-4AC7-9E64-6410A16B5424}" dt="2023-04-19T20:32:43.454" v="40" actId="1076"/>
        <pc:sldMkLst>
          <pc:docMk/>
          <pc:sldMk cId="1532315259" sldId="256"/>
        </pc:sldMkLst>
        <pc:picChg chg="add del">
          <ac:chgData name="Karl Spiteri" userId="f480f04d-12b7-4175-84d0-30a464e7eac6" providerId="ADAL" clId="{85692EFD-B2A4-4AC7-9E64-6410A16B5424}" dt="2023-04-19T20:26:04.617" v="14" actId="478"/>
          <ac:picMkLst>
            <pc:docMk/>
            <pc:sldMk cId="1532315259" sldId="256"/>
            <ac:picMk id="5" creationId="{8B964220-E3D6-1F4C-8E1B-D43D34313C9D}"/>
          </ac:picMkLst>
        </pc:picChg>
        <pc:picChg chg="add del mod modCrop">
          <ac:chgData name="Karl Spiteri" userId="f480f04d-12b7-4175-84d0-30a464e7eac6" providerId="ADAL" clId="{85692EFD-B2A4-4AC7-9E64-6410A16B5424}" dt="2023-04-19T20:26:04.617" v="14" actId="478"/>
          <ac:picMkLst>
            <pc:docMk/>
            <pc:sldMk cId="1532315259" sldId="256"/>
            <ac:picMk id="6" creationId="{68C14C79-7D97-EEEF-18C1-D66D2B180EC9}"/>
          </ac:picMkLst>
        </pc:picChg>
        <pc:picChg chg="add mod">
          <ac:chgData name="Karl Spiteri" userId="f480f04d-12b7-4175-84d0-30a464e7eac6" providerId="ADAL" clId="{85692EFD-B2A4-4AC7-9E64-6410A16B5424}" dt="2023-04-19T20:31:31.071" v="39" actId="1076"/>
          <ac:picMkLst>
            <pc:docMk/>
            <pc:sldMk cId="1532315259" sldId="256"/>
            <ac:picMk id="8" creationId="{393B7FED-C9BE-BF97-CE6F-72A453E2D61A}"/>
          </ac:picMkLst>
        </pc:picChg>
        <pc:picChg chg="add mod modCrop">
          <ac:chgData name="Karl Spiteri" userId="f480f04d-12b7-4175-84d0-30a464e7eac6" providerId="ADAL" clId="{85692EFD-B2A4-4AC7-9E64-6410A16B5424}" dt="2023-04-19T20:32:43.454" v="40" actId="1076"/>
          <ac:picMkLst>
            <pc:docMk/>
            <pc:sldMk cId="1532315259" sldId="256"/>
            <ac:picMk id="9" creationId="{9EEB3F69-9E91-9F5C-6274-A75E394F7214}"/>
          </ac:picMkLst>
        </pc:picChg>
      </pc:sldChg>
    </pc:docChg>
  </pc:docChgLst>
  <pc:docChgLst>
    <pc:chgData name="Karl Spiteri" userId="f480f04d-12b7-4175-84d0-30a464e7eac6" providerId="ADAL" clId="{D089831C-E593-4346-B252-22A6557854D1}"/>
    <pc:docChg chg="custSel addSld delSld modSld">
      <pc:chgData name="Karl Spiteri" userId="f480f04d-12b7-4175-84d0-30a464e7eac6" providerId="ADAL" clId="{D089831C-E593-4346-B252-22A6557854D1}" dt="2023-04-20T10:42:12.758" v="61" actId="22"/>
      <pc:docMkLst>
        <pc:docMk/>
      </pc:docMkLst>
      <pc:sldChg chg="del">
        <pc:chgData name="Karl Spiteri" userId="f480f04d-12b7-4175-84d0-30a464e7eac6" providerId="ADAL" clId="{D089831C-E593-4346-B252-22A6557854D1}" dt="2023-04-20T10:08:12.262" v="12" actId="47"/>
        <pc:sldMkLst>
          <pc:docMk/>
          <pc:sldMk cId="1532315259" sldId="256"/>
        </pc:sldMkLst>
      </pc:sldChg>
      <pc:sldChg chg="addSp delSp modSp new mod">
        <pc:chgData name="Karl Spiteri" userId="f480f04d-12b7-4175-84d0-30a464e7eac6" providerId="ADAL" clId="{D089831C-E593-4346-B252-22A6557854D1}" dt="2023-04-20T10:37:58.129" v="49" actId="1076"/>
        <pc:sldMkLst>
          <pc:docMk/>
          <pc:sldMk cId="2943210773" sldId="257"/>
        </pc:sldMkLst>
        <pc:spChg chg="del">
          <ac:chgData name="Karl Spiteri" userId="f480f04d-12b7-4175-84d0-30a464e7eac6" providerId="ADAL" clId="{D089831C-E593-4346-B252-22A6557854D1}" dt="2023-04-20T10:03:26.813" v="1" actId="478"/>
          <ac:spMkLst>
            <pc:docMk/>
            <pc:sldMk cId="2943210773" sldId="257"/>
            <ac:spMk id="2" creationId="{2333AC3B-B748-74E4-93A4-B87F65A8B3CA}"/>
          </ac:spMkLst>
        </pc:spChg>
        <pc:spChg chg="del">
          <ac:chgData name="Karl Spiteri" userId="f480f04d-12b7-4175-84d0-30a464e7eac6" providerId="ADAL" clId="{D089831C-E593-4346-B252-22A6557854D1}" dt="2023-04-20T10:03:26.813" v="1" actId="478"/>
          <ac:spMkLst>
            <pc:docMk/>
            <pc:sldMk cId="2943210773" sldId="257"/>
            <ac:spMk id="3" creationId="{99E5B600-699C-E50A-8F00-D04CD196841D}"/>
          </ac:spMkLst>
        </pc:spChg>
        <pc:graphicFrameChg chg="add del mod">
          <ac:chgData name="Karl Spiteri" userId="f480f04d-12b7-4175-84d0-30a464e7eac6" providerId="ADAL" clId="{D089831C-E593-4346-B252-22A6557854D1}" dt="2023-04-20T10:06:47.693" v="10" actId="478"/>
          <ac:graphicFrameMkLst>
            <pc:docMk/>
            <pc:sldMk cId="2943210773" sldId="257"/>
            <ac:graphicFrameMk id="6" creationId="{7B01B7D4-633B-9856-6D0C-A89066820D6A}"/>
          </ac:graphicFrameMkLst>
        </pc:graphicFrameChg>
        <pc:graphicFrameChg chg="add del mod">
          <ac:chgData name="Karl Spiteri" userId="f480f04d-12b7-4175-84d0-30a464e7eac6" providerId="ADAL" clId="{D089831C-E593-4346-B252-22A6557854D1}" dt="2023-04-20T10:09:17.521" v="20" actId="478"/>
          <ac:graphicFrameMkLst>
            <pc:docMk/>
            <pc:sldMk cId="2943210773" sldId="257"/>
            <ac:graphicFrameMk id="7" creationId="{BA8FDE7A-A0A4-1E68-C4C6-560344CE081F}"/>
          </ac:graphicFrameMkLst>
        </pc:graphicFrameChg>
        <pc:picChg chg="add del mod modCrop">
          <ac:chgData name="Karl Spiteri" userId="f480f04d-12b7-4175-84d0-30a464e7eac6" providerId="ADAL" clId="{D089831C-E593-4346-B252-22A6557854D1}" dt="2023-04-20T10:07:00.448" v="11" actId="478"/>
          <ac:picMkLst>
            <pc:docMk/>
            <pc:sldMk cId="2943210773" sldId="257"/>
            <ac:picMk id="5" creationId="{873017A6-9931-7446-2B48-22D7156BB8D9}"/>
          </ac:picMkLst>
        </pc:picChg>
        <pc:picChg chg="add del mod">
          <ac:chgData name="Karl Spiteri" userId="f480f04d-12b7-4175-84d0-30a464e7eac6" providerId="ADAL" clId="{D089831C-E593-4346-B252-22A6557854D1}" dt="2023-04-20T10:09:23.635" v="22" actId="478"/>
          <ac:picMkLst>
            <pc:docMk/>
            <pc:sldMk cId="2943210773" sldId="257"/>
            <ac:picMk id="9" creationId="{28DB25C3-3B4D-81EF-B655-9A6D00BEC0F7}"/>
          </ac:picMkLst>
        </pc:picChg>
        <pc:picChg chg="add mod modCrop">
          <ac:chgData name="Karl Spiteri" userId="f480f04d-12b7-4175-84d0-30a464e7eac6" providerId="ADAL" clId="{D089831C-E593-4346-B252-22A6557854D1}" dt="2023-04-20T10:37:54.586" v="48" actId="1076"/>
          <ac:picMkLst>
            <pc:docMk/>
            <pc:sldMk cId="2943210773" sldId="257"/>
            <ac:picMk id="11" creationId="{82998BC3-0EAC-C1A2-0ABD-DFA89B9022DE}"/>
          </ac:picMkLst>
        </pc:picChg>
        <pc:picChg chg="add mod modCrop">
          <ac:chgData name="Karl Spiteri" userId="f480f04d-12b7-4175-84d0-30a464e7eac6" providerId="ADAL" clId="{D089831C-E593-4346-B252-22A6557854D1}" dt="2023-04-20T10:37:58.129" v="49" actId="1076"/>
          <ac:picMkLst>
            <pc:docMk/>
            <pc:sldMk cId="2943210773" sldId="257"/>
            <ac:picMk id="16" creationId="{578EADC6-D67C-A4DF-5443-BFC8525A5F0C}"/>
          </ac:picMkLst>
        </pc:picChg>
        <pc:cxnChg chg="add del mod">
          <ac:chgData name="Karl Spiteri" userId="f480f04d-12b7-4175-84d0-30a464e7eac6" providerId="ADAL" clId="{D089831C-E593-4346-B252-22A6557854D1}" dt="2023-04-20T10:36:36.587" v="36" actId="478"/>
          <ac:cxnSpMkLst>
            <pc:docMk/>
            <pc:sldMk cId="2943210773" sldId="257"/>
            <ac:cxnSpMk id="13" creationId="{848D8911-3357-F757-43C2-097D36A200DF}"/>
          </ac:cxnSpMkLst>
        </pc:cxnChg>
      </pc:sldChg>
      <pc:sldChg chg="addSp delSp new mod">
        <pc:chgData name="Karl Spiteri" userId="f480f04d-12b7-4175-84d0-30a464e7eac6" providerId="ADAL" clId="{D089831C-E593-4346-B252-22A6557854D1}" dt="2023-04-20T10:40:18.605" v="52" actId="22"/>
        <pc:sldMkLst>
          <pc:docMk/>
          <pc:sldMk cId="4042377062" sldId="258"/>
        </pc:sldMkLst>
        <pc:spChg chg="del">
          <ac:chgData name="Karl Spiteri" userId="f480f04d-12b7-4175-84d0-30a464e7eac6" providerId="ADAL" clId="{D089831C-E593-4346-B252-22A6557854D1}" dt="2023-04-20T10:38:03.092" v="51" actId="478"/>
          <ac:spMkLst>
            <pc:docMk/>
            <pc:sldMk cId="4042377062" sldId="258"/>
            <ac:spMk id="2" creationId="{6823365F-E3D0-2056-27FE-B3D0BF663184}"/>
          </ac:spMkLst>
        </pc:spChg>
        <pc:spChg chg="del">
          <ac:chgData name="Karl Spiteri" userId="f480f04d-12b7-4175-84d0-30a464e7eac6" providerId="ADAL" clId="{D089831C-E593-4346-B252-22A6557854D1}" dt="2023-04-20T10:38:03.092" v="51" actId="478"/>
          <ac:spMkLst>
            <pc:docMk/>
            <pc:sldMk cId="4042377062" sldId="258"/>
            <ac:spMk id="3" creationId="{43D608E0-6CE5-0C64-6531-BF2773B8DD66}"/>
          </ac:spMkLst>
        </pc:spChg>
        <pc:picChg chg="add">
          <ac:chgData name="Karl Spiteri" userId="f480f04d-12b7-4175-84d0-30a464e7eac6" providerId="ADAL" clId="{D089831C-E593-4346-B252-22A6557854D1}" dt="2023-04-20T10:40:18.605" v="52" actId="22"/>
          <ac:picMkLst>
            <pc:docMk/>
            <pc:sldMk cId="4042377062" sldId="258"/>
            <ac:picMk id="5" creationId="{60D7DD46-C4A3-3A2A-254D-090A31BBD026}"/>
          </ac:picMkLst>
        </pc:picChg>
      </pc:sldChg>
      <pc:sldChg chg="addSp delSp new mod">
        <pc:chgData name="Karl Spiteri" userId="f480f04d-12b7-4175-84d0-30a464e7eac6" providerId="ADAL" clId="{D089831C-E593-4346-B252-22A6557854D1}" dt="2023-04-20T10:41:22.735" v="55" actId="22"/>
        <pc:sldMkLst>
          <pc:docMk/>
          <pc:sldMk cId="4187210914" sldId="259"/>
        </pc:sldMkLst>
        <pc:spChg chg="del">
          <ac:chgData name="Karl Spiteri" userId="f480f04d-12b7-4175-84d0-30a464e7eac6" providerId="ADAL" clId="{D089831C-E593-4346-B252-22A6557854D1}" dt="2023-04-20T10:40:23.046" v="54" actId="478"/>
          <ac:spMkLst>
            <pc:docMk/>
            <pc:sldMk cId="4187210914" sldId="259"/>
            <ac:spMk id="2" creationId="{7E8A575B-DBA4-A5EC-3A73-2653BA11D51F}"/>
          </ac:spMkLst>
        </pc:spChg>
        <pc:spChg chg="del">
          <ac:chgData name="Karl Spiteri" userId="f480f04d-12b7-4175-84d0-30a464e7eac6" providerId="ADAL" clId="{D089831C-E593-4346-B252-22A6557854D1}" dt="2023-04-20T10:40:23.046" v="54" actId="478"/>
          <ac:spMkLst>
            <pc:docMk/>
            <pc:sldMk cId="4187210914" sldId="259"/>
            <ac:spMk id="3" creationId="{1F4C6B57-864D-225E-5192-69897C0D0F28}"/>
          </ac:spMkLst>
        </pc:spChg>
        <pc:picChg chg="add">
          <ac:chgData name="Karl Spiteri" userId="f480f04d-12b7-4175-84d0-30a464e7eac6" providerId="ADAL" clId="{D089831C-E593-4346-B252-22A6557854D1}" dt="2023-04-20T10:41:22.735" v="55" actId="22"/>
          <ac:picMkLst>
            <pc:docMk/>
            <pc:sldMk cId="4187210914" sldId="259"/>
            <ac:picMk id="5" creationId="{44EA35F2-BFEA-40F6-E58A-A77A85DC13DD}"/>
          </ac:picMkLst>
        </pc:picChg>
      </pc:sldChg>
      <pc:sldChg chg="addSp delSp new mod">
        <pc:chgData name="Karl Spiteri" userId="f480f04d-12b7-4175-84d0-30a464e7eac6" providerId="ADAL" clId="{D089831C-E593-4346-B252-22A6557854D1}" dt="2023-04-20T10:41:47.718" v="58" actId="22"/>
        <pc:sldMkLst>
          <pc:docMk/>
          <pc:sldMk cId="2286560551" sldId="260"/>
        </pc:sldMkLst>
        <pc:spChg chg="del">
          <ac:chgData name="Karl Spiteri" userId="f480f04d-12b7-4175-84d0-30a464e7eac6" providerId="ADAL" clId="{D089831C-E593-4346-B252-22A6557854D1}" dt="2023-04-20T10:41:26.436" v="57" actId="478"/>
          <ac:spMkLst>
            <pc:docMk/>
            <pc:sldMk cId="2286560551" sldId="260"/>
            <ac:spMk id="2" creationId="{81D28676-1AFE-5AE7-FEC9-5613EEC627FF}"/>
          </ac:spMkLst>
        </pc:spChg>
        <pc:spChg chg="del">
          <ac:chgData name="Karl Spiteri" userId="f480f04d-12b7-4175-84d0-30a464e7eac6" providerId="ADAL" clId="{D089831C-E593-4346-B252-22A6557854D1}" dt="2023-04-20T10:41:26.436" v="57" actId="478"/>
          <ac:spMkLst>
            <pc:docMk/>
            <pc:sldMk cId="2286560551" sldId="260"/>
            <ac:spMk id="3" creationId="{4F86905C-FEB4-910F-0183-F1855E7CB2B6}"/>
          </ac:spMkLst>
        </pc:spChg>
        <pc:picChg chg="add">
          <ac:chgData name="Karl Spiteri" userId="f480f04d-12b7-4175-84d0-30a464e7eac6" providerId="ADAL" clId="{D089831C-E593-4346-B252-22A6557854D1}" dt="2023-04-20T10:41:47.718" v="58" actId="22"/>
          <ac:picMkLst>
            <pc:docMk/>
            <pc:sldMk cId="2286560551" sldId="260"/>
            <ac:picMk id="5" creationId="{DA013CA7-5BCE-0461-6584-CA72F498719A}"/>
          </ac:picMkLst>
        </pc:picChg>
      </pc:sldChg>
      <pc:sldChg chg="addSp delSp new mod">
        <pc:chgData name="Karl Spiteri" userId="f480f04d-12b7-4175-84d0-30a464e7eac6" providerId="ADAL" clId="{D089831C-E593-4346-B252-22A6557854D1}" dt="2023-04-20T10:42:12.758" v="61" actId="22"/>
        <pc:sldMkLst>
          <pc:docMk/>
          <pc:sldMk cId="4205632210" sldId="261"/>
        </pc:sldMkLst>
        <pc:spChg chg="del">
          <ac:chgData name="Karl Spiteri" userId="f480f04d-12b7-4175-84d0-30a464e7eac6" providerId="ADAL" clId="{D089831C-E593-4346-B252-22A6557854D1}" dt="2023-04-20T10:42:12.264" v="60" actId="478"/>
          <ac:spMkLst>
            <pc:docMk/>
            <pc:sldMk cId="4205632210" sldId="261"/>
            <ac:spMk id="2" creationId="{2C9688C0-0C82-609E-43C6-9F4DFCD597C2}"/>
          </ac:spMkLst>
        </pc:spChg>
        <pc:spChg chg="del">
          <ac:chgData name="Karl Spiteri" userId="f480f04d-12b7-4175-84d0-30a464e7eac6" providerId="ADAL" clId="{D089831C-E593-4346-B252-22A6557854D1}" dt="2023-04-20T10:42:12.264" v="60" actId="478"/>
          <ac:spMkLst>
            <pc:docMk/>
            <pc:sldMk cId="4205632210" sldId="261"/>
            <ac:spMk id="3" creationId="{76456A9C-C671-8DA9-0896-9A70F142DD8A}"/>
          </ac:spMkLst>
        </pc:spChg>
        <pc:picChg chg="add">
          <ac:chgData name="Karl Spiteri" userId="f480f04d-12b7-4175-84d0-30a464e7eac6" providerId="ADAL" clId="{D089831C-E593-4346-B252-22A6557854D1}" dt="2023-04-20T10:42:12.758" v="61" actId="22"/>
          <ac:picMkLst>
            <pc:docMk/>
            <pc:sldMk cId="4205632210" sldId="261"/>
            <ac:picMk id="5" creationId="{9CC5D514-E68B-2469-F818-763E23E3F42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228C-44F5-55E6-7FDE-68FA9CF71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F00FD-4FD8-5019-D480-FA59A8FCD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92A1D-A3AB-52D5-CBB1-B8D0281D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9698B-B3F0-5700-8A30-6FA6D339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BCE7-C455-6D0D-5E49-66428992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70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BA6B-9F1A-CC85-6953-7E1F24C1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5D96B-9D70-F1A5-E1E7-89844A040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B2A7F-1193-E29E-513E-5A4E2329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AA885-5EE0-91CE-381A-20D36AE9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11C14-C8BE-9ED0-8E28-205EE080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54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EF70A3-D9F2-4AE6-C668-682FEF724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9657F-01FA-5F34-03B8-7591A4013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EF72C-67EC-CC7A-4FE1-986FB696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63B79-1D36-3AF5-6B93-D9B8F55E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DE471-B8BC-7FF1-DF3E-89D7DC02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17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79FE-3A1E-C5B4-3327-F3891AAB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1F31F-07EA-62AE-1830-A4008962A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403D0-EF97-6562-E526-101A02A6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C61B1-3BA7-1C31-6DC0-57A39488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255C-ED63-8636-A159-994A32BA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8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8D33-3C76-F5EC-F7FD-5FFF4902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DD56B-270E-1115-7BF6-2AB2D6478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5A062-392A-E293-1BBE-8C609D50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6533-1745-3863-9450-3852AC32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150D4-FF4D-6F09-9D99-2A3CEC07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89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B9A3-6823-C23C-02AD-7AAC5795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FD843-AEE1-06C5-CE3A-A73A95DC9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EB033-A0D8-6692-6BFB-3B9FF272C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73EBC-53C9-E4B7-CDC4-391B6A26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D419C-0C61-247A-CDF9-3F534412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08EC2-97D6-63E5-371B-E3C2493E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35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8B30-50A1-43D6-6408-36BC5FB8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8C6A4-F7A9-2096-08A6-39CACB4E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61998-298F-7814-0238-BAF37DC79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9906B-5086-CBEB-B217-DDE6A4B36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A1120-FB83-71E3-F3D8-78D992FEC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ABF4D-DF9B-0DC4-36D2-ABB50A8C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A46DD-DEA1-8661-0FFD-2FE409A1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DDFE4B-315A-22DC-0B40-E9D6F696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04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A1FE-3ACF-F215-B022-792C804B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53EFE-3846-8289-78AD-DF2D217B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BA628-FBF6-1A1F-6A9C-492A49BC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C29B-FE63-682C-BA6D-4437412F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68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859F6-0E0C-7242-4330-03FE77A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CB87C-C459-BDB8-B8BF-901B0903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AB9DD-DBE2-4F3D-9689-4DB52D89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17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F601-720B-9C07-4906-41F53A15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05EC-62B5-20BB-F811-A76F8CB28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FC4C9-1537-ED1F-C313-7140DF6A1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AF665-007A-7158-C239-DCC38C98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6E393-9FFF-2D58-0E22-AF9DA73C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C4780-6BC4-2AD9-190F-070E3A59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0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F48A-4B30-7982-98E4-7CE5F4C4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5CB97-7594-D163-561E-66E4F1B68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A3434-1722-CF20-09A4-D7A790E52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6E04B-922D-50DD-2337-EA0BF6D6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8885C-808A-EDA6-A5F6-8D24442B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1389B-629A-456D-C0C4-4474D136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21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B4B3BB-B1B9-6A48-18BF-2270B9EA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7B829-E1A9-2B8C-BCC6-F983E9140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98085-9243-8787-170E-451BA7CE5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E18D5-AE65-4632-BFBD-AD282067D837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13DF6-5B72-C8B9-2B3A-17B9EFD60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3C843-8C17-ECAD-2A0E-472F4F2EA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48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3AEF0BC5-9933-E4BC-E5C1-0C99FA02AC60}"/>
              </a:ext>
            </a:extLst>
          </p:cNvPr>
          <p:cNvSpPr txBox="1"/>
          <p:nvPr/>
        </p:nvSpPr>
        <p:spPr>
          <a:xfrm>
            <a:off x="1195386" y="1009650"/>
            <a:ext cx="97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/>
              <a:t>4x4</a:t>
            </a:r>
          </a:p>
        </p:txBody>
      </p:sp>
      <p:pic>
        <p:nvPicPr>
          <p:cNvPr id="52" name="Picture 51" descr="A black and white pixelated logo&#10;&#10;Description automatically generated with low confidence">
            <a:extLst>
              <a:ext uri="{FF2B5EF4-FFF2-40B4-BE49-F238E27FC236}">
                <a16:creationId xmlns:a16="http://schemas.microsoft.com/office/drawing/2014/main" id="{DF960861-F783-649C-9F13-B35B9CF77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2" y="1119187"/>
            <a:ext cx="1943100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4" name="Picture 53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5176B2D-2F55-938B-3409-38EB719D2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464" y="1119187"/>
            <a:ext cx="1943100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6" name="Picture 55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CD4302E1-A82A-66CD-E0A7-3871FEF26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2" y="3538537"/>
            <a:ext cx="1943100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" name="Picture 57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BDE989C3-8AB9-1F24-8195-731F8392A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464" y="3538537"/>
            <a:ext cx="1943100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0" name="Picture 59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20D58E4-93BB-AE7F-57F7-B23E0AE346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666" y="2328862"/>
            <a:ext cx="1943100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237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3AEF0BC5-9933-E4BC-E5C1-0C99FA02AC60}"/>
              </a:ext>
            </a:extLst>
          </p:cNvPr>
          <p:cNvSpPr txBox="1"/>
          <p:nvPr/>
        </p:nvSpPr>
        <p:spPr>
          <a:xfrm>
            <a:off x="1195386" y="1009650"/>
            <a:ext cx="97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/>
              <a:t>5x5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F960861-F783-649C-9F13-B35B9CF77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2262" y="1122233"/>
            <a:ext cx="1943100" cy="1937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5176B2D-2F55-938B-3409-38EB719D2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7510" y="1119187"/>
            <a:ext cx="1937008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D4302E1-A82A-66CD-E0A7-3871FEF26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2262" y="3541583"/>
            <a:ext cx="1943100" cy="1937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DE989C3-8AB9-1F24-8195-731F8392A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4464" y="3538537"/>
            <a:ext cx="1943100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20D58E4-93BB-AE7F-57F7-B23E0AE346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712" y="2328862"/>
            <a:ext cx="1937008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167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3AEF0BC5-9933-E4BC-E5C1-0C99FA02AC60}"/>
              </a:ext>
            </a:extLst>
          </p:cNvPr>
          <p:cNvSpPr txBox="1"/>
          <p:nvPr/>
        </p:nvSpPr>
        <p:spPr>
          <a:xfrm>
            <a:off x="1195386" y="1009650"/>
            <a:ext cx="97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/>
              <a:t>6x6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F960861-F783-649C-9F13-B35B9CF77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5308" y="1119187"/>
            <a:ext cx="1937008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5176B2D-2F55-938B-3409-38EB719D2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7510" y="1119187"/>
            <a:ext cx="1937008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D4302E1-A82A-66CD-E0A7-3871FEF26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5308" y="3538537"/>
            <a:ext cx="1937008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DE989C3-8AB9-1F24-8195-731F8392A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7510" y="3538537"/>
            <a:ext cx="1937008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20D58E4-93BB-AE7F-57F7-B23E0AE346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712" y="2328862"/>
            <a:ext cx="1937008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096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3AEF0BC5-9933-E4BC-E5C1-0C99FA02AC60}"/>
              </a:ext>
            </a:extLst>
          </p:cNvPr>
          <p:cNvSpPr txBox="1"/>
          <p:nvPr/>
        </p:nvSpPr>
        <p:spPr>
          <a:xfrm>
            <a:off x="1195386" y="1009650"/>
            <a:ext cx="97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/>
              <a:t>7x7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F960861-F783-649C-9F13-B35B9CF77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5308" y="1119187"/>
            <a:ext cx="1937008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5176B2D-2F55-938B-3409-38EB719D2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7510" y="1119187"/>
            <a:ext cx="1937008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D4302E1-A82A-66CD-E0A7-3871FEF26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5308" y="3538537"/>
            <a:ext cx="1937008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DE989C3-8AB9-1F24-8195-731F8392A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7510" y="3538537"/>
            <a:ext cx="1937008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20D58E4-93BB-AE7F-57F7-B23E0AE346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712" y="2328862"/>
            <a:ext cx="1937008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600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Spiteri</dc:creator>
  <cp:lastModifiedBy>Karl Spiteri</cp:lastModifiedBy>
  <cp:revision>10</cp:revision>
  <cp:lastPrinted>2023-06-04T20:59:12Z</cp:lastPrinted>
  <dcterms:created xsi:type="dcterms:W3CDTF">2023-04-19T19:02:47Z</dcterms:created>
  <dcterms:modified xsi:type="dcterms:W3CDTF">2023-06-04T21:37:09Z</dcterms:modified>
</cp:coreProperties>
</file>