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92EFD-B2A4-4AC7-9E64-6410A16B5424}" v="2" dt="2023-04-19T20:26:07.863"/>
    <p1510:client id="{D089831C-E593-4346-B252-22A6557854D1}" v="4" dt="2023-04-20T10:36:4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Spiteri" userId="f480f04d-12b7-4175-84d0-30a464e7eac6" providerId="ADAL" clId="{85692EFD-B2A4-4AC7-9E64-6410A16B5424}"/>
    <pc:docChg chg="custSel modSld">
      <pc:chgData name="Karl Spiteri" userId="f480f04d-12b7-4175-84d0-30a464e7eac6" providerId="ADAL" clId="{85692EFD-B2A4-4AC7-9E64-6410A16B5424}" dt="2023-04-19T20:32:43.454" v="40" actId="1076"/>
      <pc:docMkLst>
        <pc:docMk/>
      </pc:docMkLst>
      <pc:sldChg chg="addSp delSp modSp mod">
        <pc:chgData name="Karl Spiteri" userId="f480f04d-12b7-4175-84d0-30a464e7eac6" providerId="ADAL" clId="{85692EFD-B2A4-4AC7-9E64-6410A16B5424}" dt="2023-04-19T20:32:43.454" v="40" actId="1076"/>
        <pc:sldMkLst>
          <pc:docMk/>
          <pc:sldMk cId="1532315259" sldId="256"/>
        </pc:sldMkLst>
        <pc:picChg chg="add del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5" creationId="{8B964220-E3D6-1F4C-8E1B-D43D34313C9D}"/>
          </ac:picMkLst>
        </pc:picChg>
        <pc:picChg chg="add del mod modCrop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6" creationId="{68C14C79-7D97-EEEF-18C1-D66D2B180EC9}"/>
          </ac:picMkLst>
        </pc:picChg>
        <pc:picChg chg="add mod">
          <ac:chgData name="Karl Spiteri" userId="f480f04d-12b7-4175-84d0-30a464e7eac6" providerId="ADAL" clId="{85692EFD-B2A4-4AC7-9E64-6410A16B5424}" dt="2023-04-19T20:31:31.071" v="39" actId="1076"/>
          <ac:picMkLst>
            <pc:docMk/>
            <pc:sldMk cId="1532315259" sldId="256"/>
            <ac:picMk id="8" creationId="{393B7FED-C9BE-BF97-CE6F-72A453E2D61A}"/>
          </ac:picMkLst>
        </pc:picChg>
        <pc:picChg chg="add mod modCrop">
          <ac:chgData name="Karl Spiteri" userId="f480f04d-12b7-4175-84d0-30a464e7eac6" providerId="ADAL" clId="{85692EFD-B2A4-4AC7-9E64-6410A16B5424}" dt="2023-04-19T20:32:43.454" v="40" actId="1076"/>
          <ac:picMkLst>
            <pc:docMk/>
            <pc:sldMk cId="1532315259" sldId="256"/>
            <ac:picMk id="9" creationId="{9EEB3F69-9E91-9F5C-6274-A75E394F7214}"/>
          </ac:picMkLst>
        </pc:picChg>
      </pc:sldChg>
    </pc:docChg>
  </pc:docChgLst>
  <pc:docChgLst>
    <pc:chgData name="Karl Spiteri" userId="f480f04d-12b7-4175-84d0-30a464e7eac6" providerId="ADAL" clId="{D089831C-E593-4346-B252-22A6557854D1}"/>
    <pc:docChg chg="custSel addSld delSld modSld">
      <pc:chgData name="Karl Spiteri" userId="f480f04d-12b7-4175-84d0-30a464e7eac6" providerId="ADAL" clId="{D089831C-E593-4346-B252-22A6557854D1}" dt="2023-04-20T10:42:12.758" v="61" actId="22"/>
      <pc:docMkLst>
        <pc:docMk/>
      </pc:docMkLst>
      <pc:sldChg chg="del">
        <pc:chgData name="Karl Spiteri" userId="f480f04d-12b7-4175-84d0-30a464e7eac6" providerId="ADAL" clId="{D089831C-E593-4346-B252-22A6557854D1}" dt="2023-04-20T10:08:12.262" v="12" actId="47"/>
        <pc:sldMkLst>
          <pc:docMk/>
          <pc:sldMk cId="1532315259" sldId="256"/>
        </pc:sldMkLst>
      </pc:sldChg>
      <pc:sldChg chg="addSp delSp modSp new mod">
        <pc:chgData name="Karl Spiteri" userId="f480f04d-12b7-4175-84d0-30a464e7eac6" providerId="ADAL" clId="{D089831C-E593-4346-B252-22A6557854D1}" dt="2023-04-20T10:37:58.129" v="49" actId="1076"/>
        <pc:sldMkLst>
          <pc:docMk/>
          <pc:sldMk cId="2943210773" sldId="257"/>
        </pc:sldMkLst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2" creationId="{2333AC3B-B748-74E4-93A4-B87F65A8B3CA}"/>
          </ac:spMkLst>
        </pc:spChg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3" creationId="{99E5B600-699C-E50A-8F00-D04CD196841D}"/>
          </ac:spMkLst>
        </pc:spChg>
        <pc:graphicFrameChg chg="add del mod">
          <ac:chgData name="Karl Spiteri" userId="f480f04d-12b7-4175-84d0-30a464e7eac6" providerId="ADAL" clId="{D089831C-E593-4346-B252-22A6557854D1}" dt="2023-04-20T10:06:47.693" v="10" actId="478"/>
          <ac:graphicFrameMkLst>
            <pc:docMk/>
            <pc:sldMk cId="2943210773" sldId="257"/>
            <ac:graphicFrameMk id="6" creationId="{7B01B7D4-633B-9856-6D0C-A89066820D6A}"/>
          </ac:graphicFrameMkLst>
        </pc:graphicFrameChg>
        <pc:graphicFrameChg chg="add del mod">
          <ac:chgData name="Karl Spiteri" userId="f480f04d-12b7-4175-84d0-30a464e7eac6" providerId="ADAL" clId="{D089831C-E593-4346-B252-22A6557854D1}" dt="2023-04-20T10:09:17.521" v="20" actId="478"/>
          <ac:graphicFrameMkLst>
            <pc:docMk/>
            <pc:sldMk cId="2943210773" sldId="257"/>
            <ac:graphicFrameMk id="7" creationId="{BA8FDE7A-A0A4-1E68-C4C6-560344CE081F}"/>
          </ac:graphicFrameMkLst>
        </pc:graphicFrameChg>
        <pc:picChg chg="add del mod modCrop">
          <ac:chgData name="Karl Spiteri" userId="f480f04d-12b7-4175-84d0-30a464e7eac6" providerId="ADAL" clId="{D089831C-E593-4346-B252-22A6557854D1}" dt="2023-04-20T10:07:00.448" v="11" actId="478"/>
          <ac:picMkLst>
            <pc:docMk/>
            <pc:sldMk cId="2943210773" sldId="257"/>
            <ac:picMk id="5" creationId="{873017A6-9931-7446-2B48-22D7156BB8D9}"/>
          </ac:picMkLst>
        </pc:picChg>
        <pc:picChg chg="add del mod">
          <ac:chgData name="Karl Spiteri" userId="f480f04d-12b7-4175-84d0-30a464e7eac6" providerId="ADAL" clId="{D089831C-E593-4346-B252-22A6557854D1}" dt="2023-04-20T10:09:23.635" v="22" actId="478"/>
          <ac:picMkLst>
            <pc:docMk/>
            <pc:sldMk cId="2943210773" sldId="257"/>
            <ac:picMk id="9" creationId="{28DB25C3-3B4D-81EF-B655-9A6D00BEC0F7}"/>
          </ac:picMkLst>
        </pc:picChg>
        <pc:picChg chg="add mod modCrop">
          <ac:chgData name="Karl Spiteri" userId="f480f04d-12b7-4175-84d0-30a464e7eac6" providerId="ADAL" clId="{D089831C-E593-4346-B252-22A6557854D1}" dt="2023-04-20T10:37:54.586" v="48" actId="1076"/>
          <ac:picMkLst>
            <pc:docMk/>
            <pc:sldMk cId="2943210773" sldId="257"/>
            <ac:picMk id="11" creationId="{82998BC3-0EAC-C1A2-0ABD-DFA89B9022DE}"/>
          </ac:picMkLst>
        </pc:picChg>
        <pc:picChg chg="add mod modCrop">
          <ac:chgData name="Karl Spiteri" userId="f480f04d-12b7-4175-84d0-30a464e7eac6" providerId="ADAL" clId="{D089831C-E593-4346-B252-22A6557854D1}" dt="2023-04-20T10:37:58.129" v="49" actId="1076"/>
          <ac:picMkLst>
            <pc:docMk/>
            <pc:sldMk cId="2943210773" sldId="257"/>
            <ac:picMk id="16" creationId="{578EADC6-D67C-A4DF-5443-BFC8525A5F0C}"/>
          </ac:picMkLst>
        </pc:picChg>
        <pc:cxnChg chg="add del mod">
          <ac:chgData name="Karl Spiteri" userId="f480f04d-12b7-4175-84d0-30a464e7eac6" providerId="ADAL" clId="{D089831C-E593-4346-B252-22A6557854D1}" dt="2023-04-20T10:36:36.587" v="36" actId="478"/>
          <ac:cxnSpMkLst>
            <pc:docMk/>
            <pc:sldMk cId="2943210773" sldId="257"/>
            <ac:cxnSpMk id="13" creationId="{848D8911-3357-F757-43C2-097D36A200DF}"/>
          </ac:cxnSpMkLst>
        </pc:cxnChg>
      </pc:sldChg>
      <pc:sldChg chg="addSp delSp new mod">
        <pc:chgData name="Karl Spiteri" userId="f480f04d-12b7-4175-84d0-30a464e7eac6" providerId="ADAL" clId="{D089831C-E593-4346-B252-22A6557854D1}" dt="2023-04-20T10:40:18.605" v="52" actId="22"/>
        <pc:sldMkLst>
          <pc:docMk/>
          <pc:sldMk cId="4042377062" sldId="258"/>
        </pc:sldMkLst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2" creationId="{6823365F-E3D0-2056-27FE-B3D0BF663184}"/>
          </ac:spMkLst>
        </pc:spChg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3" creationId="{43D608E0-6CE5-0C64-6531-BF2773B8DD66}"/>
          </ac:spMkLst>
        </pc:spChg>
        <pc:picChg chg="add">
          <ac:chgData name="Karl Spiteri" userId="f480f04d-12b7-4175-84d0-30a464e7eac6" providerId="ADAL" clId="{D089831C-E593-4346-B252-22A6557854D1}" dt="2023-04-20T10:40:18.605" v="52" actId="22"/>
          <ac:picMkLst>
            <pc:docMk/>
            <pc:sldMk cId="4042377062" sldId="258"/>
            <ac:picMk id="5" creationId="{60D7DD46-C4A3-3A2A-254D-090A31BBD026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22.735" v="55" actId="22"/>
        <pc:sldMkLst>
          <pc:docMk/>
          <pc:sldMk cId="4187210914" sldId="259"/>
        </pc:sldMkLst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2" creationId="{7E8A575B-DBA4-A5EC-3A73-2653BA11D51F}"/>
          </ac:spMkLst>
        </pc:spChg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3" creationId="{1F4C6B57-864D-225E-5192-69897C0D0F28}"/>
          </ac:spMkLst>
        </pc:spChg>
        <pc:picChg chg="add">
          <ac:chgData name="Karl Spiteri" userId="f480f04d-12b7-4175-84d0-30a464e7eac6" providerId="ADAL" clId="{D089831C-E593-4346-B252-22A6557854D1}" dt="2023-04-20T10:41:22.735" v="55" actId="22"/>
          <ac:picMkLst>
            <pc:docMk/>
            <pc:sldMk cId="4187210914" sldId="259"/>
            <ac:picMk id="5" creationId="{44EA35F2-BFEA-40F6-E58A-A77A85DC13DD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47.718" v="58" actId="22"/>
        <pc:sldMkLst>
          <pc:docMk/>
          <pc:sldMk cId="2286560551" sldId="260"/>
        </pc:sldMkLst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2" creationId="{81D28676-1AFE-5AE7-FEC9-5613EEC627FF}"/>
          </ac:spMkLst>
        </pc:spChg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3" creationId="{4F86905C-FEB4-910F-0183-F1855E7CB2B6}"/>
          </ac:spMkLst>
        </pc:spChg>
        <pc:picChg chg="add">
          <ac:chgData name="Karl Spiteri" userId="f480f04d-12b7-4175-84d0-30a464e7eac6" providerId="ADAL" clId="{D089831C-E593-4346-B252-22A6557854D1}" dt="2023-04-20T10:41:47.718" v="58" actId="22"/>
          <ac:picMkLst>
            <pc:docMk/>
            <pc:sldMk cId="2286560551" sldId="260"/>
            <ac:picMk id="5" creationId="{DA013CA7-5BCE-0461-6584-CA72F498719A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2:12.758" v="61" actId="22"/>
        <pc:sldMkLst>
          <pc:docMk/>
          <pc:sldMk cId="4205632210" sldId="261"/>
        </pc:sldMkLst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2" creationId="{2C9688C0-0C82-609E-43C6-9F4DFCD597C2}"/>
          </ac:spMkLst>
        </pc:spChg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3" creationId="{76456A9C-C671-8DA9-0896-9A70F142DD8A}"/>
          </ac:spMkLst>
        </pc:spChg>
        <pc:picChg chg="add">
          <ac:chgData name="Karl Spiteri" userId="f480f04d-12b7-4175-84d0-30a464e7eac6" providerId="ADAL" clId="{D089831C-E593-4346-B252-22A6557854D1}" dt="2023-04-20T10:42:12.758" v="61" actId="22"/>
          <ac:picMkLst>
            <pc:docMk/>
            <pc:sldMk cId="4205632210" sldId="261"/>
            <ac:picMk id="5" creationId="{9CC5D514-E68B-2469-F818-763E23E3F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228C-44F5-55E6-7FDE-68FA9CF7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00FD-4FD8-5019-D480-FA59A8FC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2A1D-A3AB-52D5-CBB1-B8D0281D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98B-B3F0-5700-8A30-6FA6D33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E7-C455-6D0D-5E49-6642899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0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A6B-9F1A-CC85-6953-7E1F24C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5D96B-9D70-F1A5-E1E7-89844A04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2A7F-1193-E29E-513E-5A4E2329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A885-5EE0-91CE-381A-20D36AE9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1C14-C8BE-9ED0-8E28-205EE08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F70A3-D9F2-4AE6-C668-682FEF724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9657F-01FA-5F34-03B8-7591A401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F72C-67EC-CC7A-4FE1-986FB69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3B79-1D36-3AF5-6B93-D9B8F55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E471-B8BC-7FF1-DF3E-89D7DC02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7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9FE-3A1E-C5B4-3327-F3891AA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F31F-07EA-62AE-1830-A4008962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03D0-EF97-6562-E526-101A02A6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61B1-3BA7-1C31-6DC0-57A3948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255C-ED63-8636-A159-994A32B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8D33-3C76-F5EC-F7FD-5FFF4902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DD56B-270E-1115-7BF6-2AB2D647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A062-392A-E293-1BBE-8C609D50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6533-1745-3863-9450-3852AC32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50D4-FF4D-6F09-9D99-2A3CEC07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B9A3-6823-C23C-02AD-7AAC5795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D843-AEE1-06C5-CE3A-A73A95DC9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EB033-A0D8-6692-6BFB-3B9FF272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73EBC-53C9-E4B7-CDC4-391B6A26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419C-0C61-247A-CDF9-3F534412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08EC2-97D6-63E5-371B-E3C2493E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8B30-50A1-43D6-6408-36BC5FB8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C6A4-F7A9-2096-08A6-39CACB4E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1998-298F-7814-0238-BAF37DC7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906B-5086-CBEB-B217-DDE6A4B3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A1120-FB83-71E3-F3D8-78D992FE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ABF4D-DF9B-0DC4-36D2-ABB50A8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A46DD-DEA1-8661-0FFD-2FE409A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DFE4B-315A-22DC-0B40-E9D6F696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0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A1FE-3ACF-F215-B022-792C804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53EFE-3846-8289-78AD-DF2D217B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BA628-FBF6-1A1F-6A9C-492A49BC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C29B-FE63-682C-BA6D-4437412F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859F6-0E0C-7242-4330-03FE77A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CB87C-C459-BDB8-B8BF-901B0903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B9DD-DBE2-4F3D-9689-4DB52D8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7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F601-720B-9C07-4906-41F53A15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05EC-62B5-20BB-F811-A76F8CB2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C4C9-1537-ED1F-C313-7140DF6A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F665-007A-7158-C239-DCC38C98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E393-9FFF-2D58-0E22-AF9DA73C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4780-6BC4-2AD9-190F-070E3A59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F48A-4B30-7982-98E4-7CE5F4C4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5CB97-7594-D163-561E-66E4F1B6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3434-1722-CF20-09A4-D7A790E5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E04B-922D-50DD-2337-EA0BF6D6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8885C-808A-EDA6-A5F6-8D24442B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389B-629A-456D-C0C4-4474D13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1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4B3BB-B1B9-6A48-18BF-2270B9EA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B829-E1A9-2B8C-BCC6-F983E914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085-9243-8787-170E-451BA7CE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18D5-AE65-4632-BFBD-AD282067D83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3DF6-5B72-C8B9-2B3A-17B9EFD60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C843-8C17-ECAD-2A0E-472F4F2E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998BC3-0EAC-C1A2-0ABD-DFA89B902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8"/>
          <a:stretch/>
        </p:blipFill>
        <p:spPr>
          <a:xfrm>
            <a:off x="399901" y="358242"/>
            <a:ext cx="9611367" cy="2682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8EADC6-D67C-A4DF-5443-BFC8525A5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" t="12996" r="78187" b="19586"/>
          <a:stretch/>
        </p:blipFill>
        <p:spPr>
          <a:xfrm>
            <a:off x="3208675" y="3429000"/>
            <a:ext cx="181356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7DD46-C4A3-3A2A-254D-090A31BB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1375232"/>
            <a:ext cx="10676545" cy="41075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0DBC27-ADB8-86C8-C5DB-11293320C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03" t="12996" r="78187" b="19586"/>
          <a:stretch/>
        </p:blipFill>
        <p:spPr>
          <a:xfrm>
            <a:off x="1266752" y="3242821"/>
            <a:ext cx="1813560" cy="1808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A98FE5-17FD-0B31-911E-DE55795D1F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03" t="12996" r="78187" b="19586"/>
          <a:stretch/>
        </p:blipFill>
        <p:spPr>
          <a:xfrm>
            <a:off x="-546808" y="1434341"/>
            <a:ext cx="181356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A35F2-BFEA-40F6-E58A-A77A85DC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8" y="1340939"/>
            <a:ext cx="10661304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13CA7-5BCE-0461-6584-CA72F498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1356180"/>
            <a:ext cx="10684166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5D514-E68B-2469-F818-763E23E3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8" y="1386663"/>
            <a:ext cx="1066130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3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Spiteri</dc:creator>
  <cp:lastModifiedBy>Karl Spiteri</cp:lastModifiedBy>
  <cp:revision>2</cp:revision>
  <dcterms:created xsi:type="dcterms:W3CDTF">2023-04-19T19:02:47Z</dcterms:created>
  <dcterms:modified xsi:type="dcterms:W3CDTF">2023-04-20T11:14:07Z</dcterms:modified>
</cp:coreProperties>
</file>