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41D74-7291-D87D-4EDB-F079F0387E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0B855-1717-2EF5-BF81-135A7BB8E6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77ADB0-2C54-C3E7-D8A1-888E37B77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88092-A15A-4EC9-B2C7-D4776D58211D}" type="datetimeFigureOut">
              <a:rPr lang="en-GB" smtClean="0"/>
              <a:t>10/09/2023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26F51E-07E1-F683-17A7-2C3C524A2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B0C804-4911-975B-7DF0-1B6AE1916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214CE-295A-4AE4-9C2D-D8B406E0EC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1291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93292-FC27-E42B-8731-BEE102888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6A7914-5B6B-7134-353E-0710C54F8F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F316FF-347F-D2CA-AF9C-F26B8293D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88092-A15A-4EC9-B2C7-D4776D58211D}" type="datetimeFigureOut">
              <a:rPr lang="en-GB" smtClean="0"/>
              <a:t>10/09/2023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0FF4AB-546F-06AC-F43B-C60437D83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F0F832-C716-82C3-1EC9-0E54CB31F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214CE-295A-4AE4-9C2D-D8B406E0EC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122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7C7DEC-D0D8-9E1C-A298-7806C04305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1E1ED4-954B-BBFC-2049-1FB02BED89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C12AA2-3045-E459-13F4-7113CD81F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88092-A15A-4EC9-B2C7-D4776D58211D}" type="datetimeFigureOut">
              <a:rPr lang="en-GB" smtClean="0"/>
              <a:t>10/09/2023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0EB380-DCE7-0F30-D9A8-43C412304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57DFB8-7F77-330B-B395-983D42498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214CE-295A-4AE4-9C2D-D8B406E0EC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9248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47F3A-A24E-9CDA-8F9F-723A115BF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E3C9E7-8152-C21E-02C8-9FA51E281D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5EB1FB-D4C2-7028-2E17-C7B0F94B4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88092-A15A-4EC9-B2C7-D4776D58211D}" type="datetimeFigureOut">
              <a:rPr lang="en-GB" smtClean="0"/>
              <a:t>10/09/2023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048699-7804-54EB-7218-356ECDA40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D440BD-C995-2236-4B3B-7157BBC40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214CE-295A-4AE4-9C2D-D8B406E0EC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6222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8BDAA-908D-8B77-601D-14AA0300F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CD9B23-EE80-C82D-5160-1A887BBFC9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3686D3-497D-5A7E-AB03-53CD2CF9D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88092-A15A-4EC9-B2C7-D4776D58211D}" type="datetimeFigureOut">
              <a:rPr lang="en-GB" smtClean="0"/>
              <a:t>10/09/2023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C15575-3407-A2EF-8B59-6350840B7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EDD08-7AC2-DBCC-1634-C882DA63D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214CE-295A-4AE4-9C2D-D8B406E0EC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9925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34E43-DC31-BE7A-8211-F3B67F667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4EF91-AE4A-C5C9-8256-A429680820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4F3B1A-6934-CD70-ABA3-C16CBB5828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4D2C21-82D3-1822-C85B-97163BD71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88092-A15A-4EC9-B2C7-D4776D58211D}" type="datetimeFigureOut">
              <a:rPr lang="en-GB" smtClean="0"/>
              <a:t>10/09/2023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3B9CAC-C522-51FE-8F93-99C0CB21B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8A9882-7548-B9FD-B68A-09BA313B5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214CE-295A-4AE4-9C2D-D8B406E0EC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4236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29A89-4950-ED99-61B7-84A0B0AD3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693AC8-0C6A-6B63-DAA4-E9DE4E53EA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92C909-A7FE-D4ED-7711-15413F3E66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1D9D5E-3A61-9EB8-AF50-8167B75780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99BF51-6FAB-900B-91F1-E60A09D1B6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024C5D-4DBE-4BF7-C42C-2B21C283E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88092-A15A-4EC9-B2C7-D4776D58211D}" type="datetimeFigureOut">
              <a:rPr lang="en-GB" smtClean="0"/>
              <a:t>10/09/2023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2B5F25-B507-8538-9CE2-21FBBAE36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7FF9BD-B0C6-55AD-7D6C-3BB40B414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214CE-295A-4AE4-9C2D-D8B406E0EC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5879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AB418-6026-C467-2660-6AF0EDE5D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978DD1-E77C-5551-7439-EFA65CFE7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88092-A15A-4EC9-B2C7-D4776D58211D}" type="datetimeFigureOut">
              <a:rPr lang="en-GB" smtClean="0"/>
              <a:t>10/09/2023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F8B78E-E972-576D-4628-01289DB6C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A95D75-3599-6995-8B13-5DD8B3140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214CE-295A-4AE4-9C2D-D8B406E0EC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6715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4F2FE5-46D2-C0E2-8132-C1FDC5842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88092-A15A-4EC9-B2C7-D4776D58211D}" type="datetimeFigureOut">
              <a:rPr lang="en-GB" smtClean="0"/>
              <a:t>10/09/2023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DD715D-AEA4-B172-CB5B-634CF07E0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AF00B-5B02-D1DA-C9F7-9208A7B4B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214CE-295A-4AE4-9C2D-D8B406E0EC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5049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5E049-B04B-0DEF-B6BC-283280F72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DD368-EFD2-BF35-780E-B5C352233F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D70DF9-A96E-D314-E133-A58A468347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46064F-246F-8DC4-AEE4-3EC8F36F5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88092-A15A-4EC9-B2C7-D4776D58211D}" type="datetimeFigureOut">
              <a:rPr lang="en-GB" smtClean="0"/>
              <a:t>10/09/2023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A6D643-196E-0A10-033D-0841C238D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0C838E-C636-B8F7-DD13-A2B9172FE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214CE-295A-4AE4-9C2D-D8B406E0EC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1713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97AF8-ABC6-E3C2-8C76-08B2F6304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49E415-605E-0579-C81E-2DFD105087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6F7DEB-03D0-4DCB-D7F6-24F2EC2589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98694D-B33C-752A-C273-9FAEC83CE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88092-A15A-4EC9-B2C7-D4776D58211D}" type="datetimeFigureOut">
              <a:rPr lang="en-GB" smtClean="0"/>
              <a:t>10/09/2023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B4A836-F02E-F6F9-3B3E-D617B6915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C98F10-0FF5-4EFA-CE2D-340856D5F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214CE-295A-4AE4-9C2D-D8B406E0EC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8091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B3CEA8-1DBE-D213-4F6E-A15370868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DD2ADA-0309-C4B0-F4CF-323C0DD304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76317D-5770-852D-644E-BAA579462F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288092-A15A-4EC9-B2C7-D4776D58211D}" type="datetimeFigureOut">
              <a:rPr lang="en-GB" smtClean="0"/>
              <a:t>10/09/2023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124A12-A5D0-C2F3-1F0A-0A7ED21FF6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861B2E-88D1-99B9-AFA1-31A36E1F41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214CE-295A-4AE4-9C2D-D8B406E0EC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4169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6398203-0114-B2D0-9047-E6305DE850D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76EE996-D342-222B-873E-4788532879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-1005426" y="1005426"/>
            <a:ext cx="6846666" cy="4835814"/>
          </a:xfrm>
          <a:prstGeom prst="rect">
            <a:avLst/>
          </a:prstGeom>
        </p:spPr>
      </p:pic>
      <p:pic>
        <p:nvPicPr>
          <p:cNvPr id="12" name="Picture 11" descr="A black and white checkered pattern&#10;&#10;Description automatically generated">
            <a:extLst>
              <a:ext uri="{FF2B5EF4-FFF2-40B4-BE49-F238E27FC236}">
                <a16:creationId xmlns:a16="http://schemas.microsoft.com/office/drawing/2014/main" id="{F96FDBE6-1834-D879-36CD-4B9A1E6EA3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350762" y="1005425"/>
            <a:ext cx="6846667" cy="483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133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4E22E88-8755-FEF1-DF47-A3DBEC18E8A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EF06AF-301E-18A3-66D5-979FE9846B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306" y="1294935"/>
            <a:ext cx="2828925" cy="4000500"/>
          </a:xfrm>
          <a:prstGeom prst="rect">
            <a:avLst/>
          </a:prstGeom>
        </p:spPr>
      </p:pic>
      <p:pic>
        <p:nvPicPr>
          <p:cNvPr id="7" name="Picture 6" descr="A black and white squares&#10;&#10;Description automatically generated">
            <a:extLst>
              <a:ext uri="{FF2B5EF4-FFF2-40B4-BE49-F238E27FC236}">
                <a16:creationId xmlns:a16="http://schemas.microsoft.com/office/drawing/2014/main" id="{B01A7AB8-44CD-75B1-10F3-FFCBCA4D70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3137" y="1428750"/>
            <a:ext cx="2828925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967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D29CD37-F656-621F-B4DE-5C83917D971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6878305-D7B2-55B2-6708-545A0B84A7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099538" cy="6858000"/>
          </a:xfrm>
          <a:prstGeom prst="rect">
            <a:avLst/>
          </a:prstGeom>
        </p:spPr>
      </p:pic>
      <p:pic>
        <p:nvPicPr>
          <p:cNvPr id="5" name="Picture 4" descr="A black and white checkered pattern&#10;&#10;Description automatically generated">
            <a:extLst>
              <a:ext uri="{FF2B5EF4-FFF2-40B4-BE49-F238E27FC236}">
                <a16:creationId xmlns:a16="http://schemas.microsoft.com/office/drawing/2014/main" id="{0511D182-1EE6-2A58-FD5C-D84017818B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462" y="0"/>
            <a:ext cx="50995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9904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Karl Spiteri</dc:creator>
  <cp:lastModifiedBy>Karl Spiteri</cp:lastModifiedBy>
  <cp:revision>1</cp:revision>
  <dcterms:created xsi:type="dcterms:W3CDTF">2023-09-10T12:03:12Z</dcterms:created>
  <dcterms:modified xsi:type="dcterms:W3CDTF">2023-09-10T12:17:11Z</dcterms:modified>
</cp:coreProperties>
</file>