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6CA6-FED7-E880-FC8C-F7F77E99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67CFB-1B28-9DD1-B5A7-26FDBCA10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C4BC-C68E-E1A0-7F35-A6657C7E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9A37-2C72-93F3-212E-08E0A4DF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7A8AC-9230-CE12-B437-A5200700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461C-34DF-C6A1-0FE3-FCA1D091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4A0E2-31FA-6A86-65F7-BAA26E102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E519-FEEA-186B-7A41-8186D9F5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BF9F-7E7C-DEC5-3223-6A2E14A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C39A-3DC4-E47E-464D-AB10E37B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0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134EB-44AA-C46C-7141-4A86492D0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E4C30-26DA-BF49-046C-8F3220D70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6F87-9073-CA5F-FC6C-65E4D467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0EB4-E04C-CB2A-5A92-332B5D9B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DFB-E7BA-61B1-48CF-6A03CFB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65E-0EFA-946C-0E8F-29410F9A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506B-DCF3-5BD0-D846-185E17EE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A3CA-FB01-73E7-67D2-FF970B9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4CCC-918B-B690-8B78-9F21E6A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9E39-7CD9-763F-0EB0-6FF2A914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386F-3A81-63D5-F633-1910871E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A19C-CD3A-A0EB-C598-6BB9D783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AD8A-9951-03BE-2FE4-8AAE61A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22D2-C26C-4FBA-A3DC-DC10174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374D-6747-06A5-5F11-2CF1BF2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1B9C-4610-FA8F-45F5-8F10D761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D714-FA3D-7587-8996-D51534A6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F57CF-5E92-440E-D148-723CE656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2EE1-FCBF-127A-5DE2-E469BDA9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C541-EDF7-8C57-580C-E076F27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D68F-4E51-B958-AACA-D95C0159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8A63-818B-522B-59D8-7F5CED82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CDD5-952E-041B-8A3A-1F0700C9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4EB8-1B65-0BED-B2A2-2BC0A61A7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0CFA7-D0EB-D1B8-BC5C-4CCC6C0C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BAD9-196B-DC4F-151E-559AE6A7F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5AC05-1B67-4651-C9FD-DD1DDA28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A501-6221-8FF6-B496-EFC4ABF8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C639C-A9E4-9489-4DB7-8DF144B1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3AE5-D439-CDCF-832F-6D271F98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BA441-AC0C-C018-DE32-F12B779E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333CE-6A90-DD7E-AF6C-6963DEC9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7F160-7922-9A01-2EEF-2D09CA35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6407-3157-669E-A11C-C195F90C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A1B08-3446-A6EC-7685-88439864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7236-5E36-4BC0-3FE2-C3479EB5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6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9C56-028B-DF0A-0812-2A777180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D236-C105-9A3A-973C-2B06768B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6C046-1FE6-6DF3-BD2A-D7D96278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C8A5-70BA-1E10-080D-AB74FCBE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D3F7-003D-ABC5-7514-9344FF08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729E9-D31C-8E05-615B-985CE07F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BE69-AF16-A7A1-1413-13C698C4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77B1D-DFA1-B14E-AA2B-ACE5A4E6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F8C2B-E5FD-8A66-ED42-88D80D1D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A2E8C-1189-5447-FBC7-8B01FA1D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1471-5DF2-6AE3-C703-7A7B6B80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F152B-45CF-748E-2D21-BAB1535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FAE2-7927-3AB3-9DE8-2B50D769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7B80-C13B-9B1D-88E1-E968B636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223F-0BDA-2743-7211-E44E66B37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DDEF-1240-4819-8274-416312A3B7A3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660-DB45-928E-D66E-43300029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8BAA-6234-1CDF-CD0C-29893778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66F8-58D7-4A7A-87B7-D11DFDF26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EEB32-55D6-1D40-3F27-C87E9057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145C-100E-CB17-F146-E675B0D8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-150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CEE6DB-ECD6-4D42-559B-6A0B1E25C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21" y="1825625"/>
            <a:ext cx="4561357" cy="4351338"/>
          </a:xfrm>
        </p:spPr>
      </p:pic>
    </p:spTree>
    <p:extLst>
      <p:ext uri="{BB962C8B-B14F-4D97-AF65-F5344CB8AC3E}">
        <p14:creationId xmlns:p14="http://schemas.microsoft.com/office/powerpoint/2010/main" val="26446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D52-5C0B-AC9B-82A6-882B16FA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-120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6D4E93-419F-CFE6-E062-AE21BD79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204" y="1825625"/>
            <a:ext cx="4899592" cy="4351338"/>
          </a:xfrm>
        </p:spPr>
      </p:pic>
    </p:spTree>
    <p:extLst>
      <p:ext uri="{BB962C8B-B14F-4D97-AF65-F5344CB8AC3E}">
        <p14:creationId xmlns:p14="http://schemas.microsoft.com/office/powerpoint/2010/main" val="361179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-150</vt:lpstr>
      <vt:lpstr>-120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1</cp:revision>
  <dcterms:created xsi:type="dcterms:W3CDTF">2023-07-15T08:56:41Z</dcterms:created>
  <dcterms:modified xsi:type="dcterms:W3CDTF">2023-07-16T00:54:38Z</dcterms:modified>
</cp:coreProperties>
</file>