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9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8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7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3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6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2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1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81BF-C3C2-49E7-981C-36DC82AE579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81BF-C3C2-49E7-981C-36DC82AE5791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0C6D-C08A-41A2-9A8B-41588D50CC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1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63813"/>
            <a:ext cx="7772400" cy="15461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Scrapy</a:t>
            </a:r>
            <a:r>
              <a:rPr lang="zh-CN" altLang="en-US" dirty="0" smtClean="0"/>
              <a:t>框架的计算机专业学习资源网站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829750"/>
            <a:ext cx="6858000" cy="428050"/>
          </a:xfrm>
        </p:spPr>
        <p:txBody>
          <a:bodyPr/>
          <a:lstStyle/>
          <a:p>
            <a:r>
              <a:rPr lang="en-US" altLang="zh-CN" dirty="0" smtClean="0"/>
              <a:t>201525050420 </a:t>
            </a:r>
            <a:r>
              <a:rPr lang="zh-CN" altLang="en-US" dirty="0" smtClean="0"/>
              <a:t>网络工程</a:t>
            </a:r>
            <a:r>
              <a:rPr lang="en-US" altLang="zh-CN" dirty="0" smtClean="0"/>
              <a:t>4</a:t>
            </a:r>
            <a:r>
              <a:rPr lang="zh-CN" altLang="en-US" dirty="0" smtClean="0"/>
              <a:t>班 吴伟杰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2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背景与选题意义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0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98" y="-3551"/>
            <a:ext cx="6744467" cy="685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8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22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Office 主题​​</vt:lpstr>
      <vt:lpstr>基于Scrapy框架的计算机专业学习资源网站</vt:lpstr>
      <vt:lpstr>研究背景与选题意义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吴伟杰</dc:creator>
  <cp:lastModifiedBy>吴伟杰</cp:lastModifiedBy>
  <cp:revision>8</cp:revision>
  <dcterms:created xsi:type="dcterms:W3CDTF">2019-05-06T08:22:27Z</dcterms:created>
  <dcterms:modified xsi:type="dcterms:W3CDTF">2019-05-07T12:21:04Z</dcterms:modified>
</cp:coreProperties>
</file>