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1" r:id="rId6"/>
    <p:sldId id="260" r:id="rId7"/>
    <p:sldId id="263" r:id="rId8"/>
    <p:sldId id="25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/>
    <p:restoredTop sz="95122"/>
  </p:normalViewPr>
  <p:slideViewPr>
    <p:cSldViewPr snapToGrid="0">
      <p:cViewPr varScale="1">
        <p:scale>
          <a:sx n="129" d="100"/>
          <a:sy n="129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81BF-C3C2-49E7-981C-36DC82AE5791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63813"/>
            <a:ext cx="7772400" cy="1546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en-US" dirty="0" smtClean="0"/>
              <a:t>框架的计算机专业学习资源网站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829750"/>
            <a:ext cx="6858000" cy="428050"/>
          </a:xfrm>
        </p:spPr>
        <p:txBody>
          <a:bodyPr/>
          <a:lstStyle/>
          <a:p>
            <a:r>
              <a:rPr lang="en-US" altLang="zh-CN" dirty="0" smtClean="0"/>
              <a:t>201525050420 </a:t>
            </a:r>
            <a:r>
              <a:rPr lang="zh-CN" altLang="en-US" dirty="0" smtClean="0"/>
              <a:t>网络工程</a:t>
            </a:r>
            <a:r>
              <a:rPr lang="en-US" altLang="zh-CN" dirty="0" smtClean="0"/>
              <a:t>4</a:t>
            </a:r>
            <a:r>
              <a:rPr lang="zh-CN" altLang="en-US" dirty="0" smtClean="0"/>
              <a:t>班 吴伟杰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背景与选题意义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62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检索功能细节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2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9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在线编程功能特点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22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SCAU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OJ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2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98" y="-3551"/>
            <a:ext cx="6744467" cy="68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37</Words>
  <Application>Microsoft Macintosh PowerPoint</Application>
  <PresentationFormat>全屏显示(4:3)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Times New Roman</vt:lpstr>
      <vt:lpstr>等线</vt:lpstr>
      <vt:lpstr>等线 Light</vt:lpstr>
      <vt:lpstr>宋体</vt:lpstr>
      <vt:lpstr>Arial</vt:lpstr>
      <vt:lpstr>Office 主题​​</vt:lpstr>
      <vt:lpstr>基于Scrapy框架的计算机专业学习资源网站</vt:lpstr>
      <vt:lpstr>研究背景与选题意义</vt:lpstr>
      <vt:lpstr>系统功能</vt:lpstr>
      <vt:lpstr>检索功能细节</vt:lpstr>
      <vt:lpstr>数据来源</vt:lpstr>
      <vt:lpstr>在线编程功能特点</vt:lpstr>
      <vt:lpstr>与SCAU OJ对比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吴伟杰</dc:creator>
  <cp:lastModifiedBy>吴伟杰</cp:lastModifiedBy>
  <cp:revision>13</cp:revision>
  <dcterms:created xsi:type="dcterms:W3CDTF">2019-05-06T08:22:27Z</dcterms:created>
  <dcterms:modified xsi:type="dcterms:W3CDTF">2019-05-08T12:09:42Z</dcterms:modified>
</cp:coreProperties>
</file>