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2" r:id="rId6"/>
    <p:sldId id="264" r:id="rId7"/>
    <p:sldId id="261" r:id="rId8"/>
    <p:sldId id="260" r:id="rId9"/>
    <p:sldId id="263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85D"/>
    <a:srgbClr val="428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568"/>
    <p:restoredTop sz="95122"/>
  </p:normalViewPr>
  <p:slideViewPr>
    <p:cSldViewPr snapToGrid="0">
      <p:cViewPr>
        <p:scale>
          <a:sx n="112" d="100"/>
          <a:sy n="112" d="100"/>
        </p:scale>
        <p:origin x="187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81CC2-9F64-4C41-97C5-F57FAEF6D39C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EE0D-1E5A-EE4E-8B4B-E6DDF838F6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76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E0D-1E5A-EE4E-8B4B-E6DDF838F64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6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E0D-1E5A-EE4E-8B4B-E6DDF838F64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78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0F8-BCA7-FB4A-868B-81E09D9A8B51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8D81-B883-A34A-9540-CEDC59CBB58B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F07E-3A0C-504B-B876-3D7D1967EA3C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</a:t>
            </a:r>
            <a:r>
              <a:rPr lang="zh-CN" altLang="en-US" dirty="0" smtClean="0"/>
              <a:t>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0170"/>
            <a:ext cx="7886700" cy="48167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988-9A29-5E45-8D20-69A04853E7AD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DBA-B680-6A4A-8D1D-1A27589B5E95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D0CC-BA07-D441-9CED-FD41EAC9DAA9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D75F-A3E8-8142-8AF3-3DEE6BCBEE63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AB34-1740-CE4E-A318-8FA83AE911A1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8D96-DEF2-6340-A3B7-E54FC6CC2903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D7E1-8531-C34B-AF47-56C48989C843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8B91-33D4-3B46-98A0-1A7911CE6EE5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>
            <a:off x="0" y="0"/>
            <a:ext cx="9144000" cy="1030837"/>
            <a:chOff x="0" y="0"/>
            <a:chExt cx="9144000" cy="1030837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2"/>
              <a:ext cx="9144000" cy="1030835"/>
            </a:xfrm>
            <a:prstGeom prst="rect">
              <a:avLst/>
            </a:prstGeom>
            <a:solidFill>
              <a:srgbClr val="4D8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0"/>
              <a:ext cx="3028950" cy="90585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7341290" y="723060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</a:rPr>
                <a:t>数学与信息学院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562402" y="1030837"/>
            <a:ext cx="6019196" cy="1030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2077715"/>
            <a:ext cx="7886700" cy="409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B5B8-A118-C145-A611-0AD7F2ACB9C6}" type="datetime11">
              <a:rPr lang="zh-CN" altLang="en-US" smtClean="0"/>
              <a:t>23:33:23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95224"/>
            <a:ext cx="7772400" cy="1546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en-US" dirty="0" smtClean="0"/>
              <a:t>框架的计算机专业学习资源网站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217375"/>
            <a:ext cx="6858000" cy="925007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201525050420</a:t>
            </a:r>
          </a:p>
          <a:p>
            <a:r>
              <a:rPr lang="zh-CN" altLang="en-US" sz="2000" dirty="0" smtClean="0"/>
              <a:t>网络工程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班 吴伟杰</a:t>
            </a:r>
            <a:endParaRPr lang="zh-CN" altLang="en-US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000" y="3666871"/>
            <a:ext cx="6858000" cy="925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指导教师</a:t>
            </a:r>
            <a:endParaRPr lang="en-US" altLang="zh-CN" sz="2800" dirty="0" smtClean="0"/>
          </a:p>
          <a:p>
            <a:r>
              <a:rPr lang="zh-CN" altLang="en-US" sz="2800" dirty="0" smtClean="0"/>
              <a:t>司国东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副教授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0139-B0AB-7948-B662-8E6463EF7FCC}" type="datetime11">
              <a:rPr lang="zh-CN" altLang="en-US" smtClean="0"/>
              <a:t>23:33:23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8" y="-3551"/>
            <a:ext cx="6744467" cy="68588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3439-5E16-0648-BDD8-E0B3303C482E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48F-AB3D-7D44-9ABE-6BACA1B72509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977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研究</a:t>
            </a:r>
            <a:r>
              <a:rPr lang="zh-CN" altLang="en-US" sz="4000" dirty="0" smtClean="0"/>
              <a:t>背景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41" y="1054032"/>
            <a:ext cx="8376202" cy="2613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 smtClean="0"/>
              <a:t>计算机专业课堂的局限性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en-US" sz="3000" dirty="0" smtClean="0"/>
              <a:t>计算机专业知识主要来源于自学</a:t>
            </a:r>
            <a:r>
              <a:rPr lang="zh-CN" altLang="en-US" sz="3000" dirty="0"/>
              <a:t>、</a:t>
            </a:r>
            <a:r>
              <a:rPr lang="zh-CN" altLang="en-US" sz="3000" dirty="0" smtClean="0"/>
              <a:t>实践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通用搜索引擎、在线评判网站的局限性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endParaRPr lang="en-US" altLang="zh-CN" sz="3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9441" y="4710077"/>
            <a:ext cx="8376202" cy="194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000" dirty="0" smtClean="0"/>
              <a:t>有助于提高用户学习（计算机专业知识）效率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en-US" sz="3000" dirty="0" smtClean="0"/>
              <a:t>为计算机专业人才培养作微不足道的贡献</a:t>
            </a:r>
            <a:endParaRPr lang="en-US" altLang="zh-CN" sz="30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3668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研究意义</a:t>
            </a:r>
            <a:endParaRPr lang="zh-CN" altLang="en-US" sz="4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C176-3ED8-6048-A23F-3E0886988747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kumimoji="1" lang="zh-CN" altLang="en-US" dirty="0" smtClean="0"/>
              <a:t>面向用户的功能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29519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3600" dirty="0" smtClean="0"/>
              <a:t>学习资源检索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输入补全建议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输入纠错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拼音搜索</a:t>
            </a:r>
            <a:endParaRPr kumimoji="1"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E2BA-704B-C04E-9043-650619DBAE49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检索功能细节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9A2B-7374-C340-8FD8-C09992C9254A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CB33-764D-5B49-AC99-01BE29F33CEE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005A-8EFB-4B4A-BF7E-783465653614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在线编程功能与实现特点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</a:t>
            </a:r>
            <a:r>
              <a:rPr kumimoji="1" lang="zh-CN" altLang="en-US" b="1" dirty="0" smtClean="0"/>
              <a:t>无需实现参数输入、计算结果输出逻辑</a:t>
            </a:r>
            <a:endParaRPr kumimoji="1" lang="en-US" altLang="zh-CN" b="1" dirty="0" smtClean="0"/>
          </a:p>
          <a:p>
            <a:r>
              <a:rPr kumimoji="1" lang="zh-CN" altLang="en-US" dirty="0" smtClean="0"/>
              <a:t>支持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</a:p>
          <a:p>
            <a:r>
              <a:rPr kumimoji="1" lang="zh-CN" altLang="en-US" dirty="0" smtClean="0"/>
              <a:t>黑盒测试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68748" y="6540502"/>
            <a:ext cx="775252" cy="317498"/>
          </a:xfrm>
        </p:spPr>
        <p:txBody>
          <a:bodyPr/>
          <a:lstStyle/>
          <a:p>
            <a:fld id="{23551141-8730-254F-86E1-1D9F9D5E3924}" type="datetime11">
              <a:rPr lang="zh-CN" altLang="en-US" smtClean="0"/>
              <a:t>23:33:24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SCAU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OJ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D68-7273-B74C-8DEE-A395D4E30DE1}" type="datetime11">
              <a:rPr lang="zh-CN" altLang="en-US" smtClean="0"/>
              <a:t>23:33:24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223</Words>
  <Application>Microsoft Macintosh PowerPoint</Application>
  <PresentationFormat>全屏显示(4:3)</PresentationFormat>
  <Paragraphs>37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DengXian</vt:lpstr>
      <vt:lpstr>Times New Roman</vt:lpstr>
      <vt:lpstr>等线</vt:lpstr>
      <vt:lpstr>等线 Light</vt:lpstr>
      <vt:lpstr>宋体</vt:lpstr>
      <vt:lpstr>Arial</vt:lpstr>
      <vt:lpstr>Office Theme</vt:lpstr>
      <vt:lpstr>基于Scrapy框架的计算机专业学习资源网站</vt:lpstr>
      <vt:lpstr>目录</vt:lpstr>
      <vt:lpstr>研究背景</vt:lpstr>
      <vt:lpstr>面向用户的功能</vt:lpstr>
      <vt:lpstr>检索功能细节</vt:lpstr>
      <vt:lpstr>PowerPoint 演示文稿</vt:lpstr>
      <vt:lpstr>数据来源</vt:lpstr>
      <vt:lpstr>在线编程功能与实现特点</vt:lpstr>
      <vt:lpstr>与SCAU OJ对比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吴伟杰</dc:creator>
  <cp:lastModifiedBy>吴伟杰</cp:lastModifiedBy>
  <cp:revision>46</cp:revision>
  <dcterms:created xsi:type="dcterms:W3CDTF">2019-05-06T08:22:27Z</dcterms:created>
  <dcterms:modified xsi:type="dcterms:W3CDTF">2019-05-09T15:43:20Z</dcterms:modified>
</cp:coreProperties>
</file>