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6"/>
  </p:notesMasterIdLst>
  <p:sldIdLst>
    <p:sldId id="256" r:id="rId2"/>
    <p:sldId id="258" r:id="rId3"/>
    <p:sldId id="266" r:id="rId4"/>
    <p:sldId id="267" r:id="rId5"/>
    <p:sldId id="275" r:id="rId6"/>
    <p:sldId id="268" r:id="rId7"/>
    <p:sldId id="269" r:id="rId8"/>
    <p:sldId id="273" r:id="rId9"/>
    <p:sldId id="270" r:id="rId10"/>
    <p:sldId id="274" r:id="rId11"/>
    <p:sldId id="271" r:id="rId12"/>
    <p:sldId id="264" r:id="rId13"/>
    <p:sldId id="265" r:id="rId14"/>
    <p:sldId id="276" r:id="rId15"/>
  </p:sldIdLst>
  <p:sldSz cx="9144000" cy="5143500" type="screen16x9"/>
  <p:notesSz cx="6858000" cy="9144000"/>
  <p:embeddedFontLst>
    <p:embeddedFont>
      <p:font typeface="Arimo" panose="020B0604020202020204" charset="0"/>
      <p:regular r:id="rId17"/>
      <p:bold r:id="rId18"/>
      <p:italic r:id="rId19"/>
      <p:boldItalic r:id="rId20"/>
    </p:embeddedFont>
    <p:embeddedFont>
      <p:font typeface="Bebas Neue" panose="020B0604020202020204" charset="0"/>
      <p:regular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Nunito Light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12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5" name="Google Shape;242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1" name="Google Shape;254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g1464f29f649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8" name="Google Shape;2728;g1464f29f649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1" name="Google Shape;254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138315e38f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138315e38f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g13887cbfa65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7" name="Google Shape;2767;g13887cbfa65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464f29f649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464f29f649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33174"/>
            <a:ext cx="4328100" cy="27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7307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860900" y="539500"/>
            <a:ext cx="1139750" cy="465550"/>
            <a:chOff x="4296650" y="4168800"/>
            <a:chExt cx="1139750" cy="465550"/>
          </a:xfrm>
        </p:grpSpPr>
        <p:sp>
          <p:nvSpPr>
            <p:cNvPr id="12" name="Google Shape;12;p2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30150" y="0"/>
            <a:ext cx="2409850" cy="887925"/>
            <a:chOff x="1134050" y="769575"/>
            <a:chExt cx="2409850" cy="887925"/>
          </a:xfrm>
        </p:grpSpPr>
        <p:sp>
          <p:nvSpPr>
            <p:cNvPr id="27" name="Google Shape;27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830150" y="0"/>
            <a:ext cx="263750" cy="452450"/>
            <a:chOff x="1912425" y="756475"/>
            <a:chExt cx="263750" cy="452450"/>
          </a:xfrm>
        </p:grpSpPr>
        <p:sp>
          <p:nvSpPr>
            <p:cNvPr id="46" name="Google Shape;46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0" y="3383991"/>
            <a:ext cx="320124" cy="1759172"/>
            <a:chOff x="164300" y="3082350"/>
            <a:chExt cx="228025" cy="1253150"/>
          </a:xfrm>
        </p:grpSpPr>
        <p:sp>
          <p:nvSpPr>
            <p:cNvPr id="50" name="Google Shape;50;p2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2"/>
          <p:cNvGrpSpPr/>
          <p:nvPr/>
        </p:nvGrpSpPr>
        <p:grpSpPr>
          <a:xfrm>
            <a:off x="3800775" y="4604000"/>
            <a:ext cx="263750" cy="452450"/>
            <a:chOff x="1912425" y="756475"/>
            <a:chExt cx="263750" cy="452450"/>
          </a:xfrm>
        </p:grpSpPr>
        <p:sp>
          <p:nvSpPr>
            <p:cNvPr id="77" name="Google Shape;77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7744525" y="0"/>
            <a:ext cx="263750" cy="452450"/>
            <a:chOff x="1912425" y="756475"/>
            <a:chExt cx="263750" cy="452450"/>
          </a:xfrm>
        </p:grpSpPr>
        <p:sp>
          <p:nvSpPr>
            <p:cNvPr id="81" name="Google Shape;81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2"/>
          <p:cNvGrpSpPr/>
          <p:nvPr/>
        </p:nvGrpSpPr>
        <p:grpSpPr>
          <a:xfrm rot="-5400000">
            <a:off x="3832973" y="4395376"/>
            <a:ext cx="1132389" cy="417236"/>
            <a:chOff x="1134050" y="769575"/>
            <a:chExt cx="2409850" cy="887925"/>
          </a:xfrm>
        </p:grpSpPr>
        <p:sp>
          <p:nvSpPr>
            <p:cNvPr id="85" name="Google Shape;85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2"/>
          <p:cNvSpPr>
            <a:spLocks noGrp="1"/>
          </p:cNvSpPr>
          <p:nvPr>
            <p:ph type="pic" idx="2"/>
          </p:nvPr>
        </p:nvSpPr>
        <p:spPr>
          <a:xfrm>
            <a:off x="5418500" y="1126850"/>
            <a:ext cx="2961000" cy="287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7"/>
          <p:cNvSpPr txBox="1">
            <a:spLocks noGrp="1"/>
          </p:cNvSpPr>
          <p:nvPr>
            <p:ph type="subTitle" idx="1"/>
          </p:nvPr>
        </p:nvSpPr>
        <p:spPr>
          <a:xfrm>
            <a:off x="713225" y="1310400"/>
            <a:ext cx="77175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1302" name="Google Shape;1302;p17"/>
          <p:cNvSpPr txBox="1">
            <a:spLocks noGrp="1"/>
          </p:cNvSpPr>
          <p:nvPr>
            <p:ph type="ctrTitle"/>
          </p:nvPr>
        </p:nvSpPr>
        <p:spPr>
          <a:xfrm flipH="1">
            <a:off x="770700" y="51130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03" name="Google Shape;1303;p17"/>
          <p:cNvGrpSpPr/>
          <p:nvPr/>
        </p:nvGrpSpPr>
        <p:grpSpPr>
          <a:xfrm>
            <a:off x="-217387" y="3418450"/>
            <a:ext cx="1971425" cy="1971100"/>
            <a:chOff x="3073575" y="1606875"/>
            <a:chExt cx="1971425" cy="1971100"/>
          </a:xfrm>
        </p:grpSpPr>
        <p:sp>
          <p:nvSpPr>
            <p:cNvPr id="1304" name="Google Shape;1304;p1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8" name="Google Shape;1328;p17"/>
          <p:cNvGrpSpPr/>
          <p:nvPr/>
        </p:nvGrpSpPr>
        <p:grpSpPr>
          <a:xfrm>
            <a:off x="7773238" y="668650"/>
            <a:ext cx="1971425" cy="1971100"/>
            <a:chOff x="3073575" y="1606875"/>
            <a:chExt cx="1971425" cy="1971100"/>
          </a:xfrm>
        </p:grpSpPr>
        <p:sp>
          <p:nvSpPr>
            <p:cNvPr id="1329" name="Google Shape;1329;p1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17"/>
          <p:cNvGrpSpPr/>
          <p:nvPr/>
        </p:nvGrpSpPr>
        <p:grpSpPr>
          <a:xfrm>
            <a:off x="1015350" y="4691050"/>
            <a:ext cx="1139750" cy="465550"/>
            <a:chOff x="4296650" y="4168800"/>
            <a:chExt cx="1139750" cy="465550"/>
          </a:xfrm>
        </p:grpSpPr>
        <p:sp>
          <p:nvSpPr>
            <p:cNvPr id="1354" name="Google Shape;1354;p1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17"/>
          <p:cNvGrpSpPr/>
          <p:nvPr/>
        </p:nvGrpSpPr>
        <p:grpSpPr>
          <a:xfrm rot="-5400000">
            <a:off x="91750" y="4391901"/>
            <a:ext cx="908272" cy="334659"/>
            <a:chOff x="1134050" y="769575"/>
            <a:chExt cx="2409850" cy="887925"/>
          </a:xfrm>
        </p:grpSpPr>
        <p:sp>
          <p:nvSpPr>
            <p:cNvPr id="1369" name="Google Shape;1369;p1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7" name="Google Shape;1387;p17"/>
          <p:cNvGrpSpPr/>
          <p:nvPr/>
        </p:nvGrpSpPr>
        <p:grpSpPr>
          <a:xfrm rot="-5400000">
            <a:off x="8837125" y="807788"/>
            <a:ext cx="263750" cy="452450"/>
            <a:chOff x="1912425" y="756475"/>
            <a:chExt cx="263750" cy="452450"/>
          </a:xfrm>
        </p:grpSpPr>
        <p:sp>
          <p:nvSpPr>
            <p:cNvPr id="1388" name="Google Shape;1388;p1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1" name="Google Shape;1391;p17"/>
          <p:cNvGrpSpPr/>
          <p:nvPr/>
        </p:nvGrpSpPr>
        <p:grpSpPr>
          <a:xfrm>
            <a:off x="8430775" y="4691038"/>
            <a:ext cx="263750" cy="452450"/>
            <a:chOff x="1912425" y="756475"/>
            <a:chExt cx="263750" cy="452450"/>
          </a:xfrm>
        </p:grpSpPr>
        <p:sp>
          <p:nvSpPr>
            <p:cNvPr id="1392" name="Google Shape;1392;p1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17"/>
          <p:cNvGrpSpPr/>
          <p:nvPr/>
        </p:nvGrpSpPr>
        <p:grpSpPr>
          <a:xfrm rot="-5400000">
            <a:off x="-337100" y="306725"/>
            <a:ext cx="1139750" cy="465550"/>
            <a:chOff x="4296650" y="4168800"/>
            <a:chExt cx="1139750" cy="465550"/>
          </a:xfrm>
        </p:grpSpPr>
        <p:sp>
          <p:nvSpPr>
            <p:cNvPr id="1396" name="Google Shape;1396;p1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2" name="Google Shape;1412;p18"/>
          <p:cNvSpPr txBox="1">
            <a:spLocks noGrp="1"/>
          </p:cNvSpPr>
          <p:nvPr>
            <p:ph type="subTitle" idx="1"/>
          </p:nvPr>
        </p:nvSpPr>
        <p:spPr>
          <a:xfrm>
            <a:off x="4923247" y="29398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3" name="Google Shape;1413;p18"/>
          <p:cNvSpPr txBox="1">
            <a:spLocks noGrp="1"/>
          </p:cNvSpPr>
          <p:nvPr>
            <p:ph type="subTitle" idx="2"/>
          </p:nvPr>
        </p:nvSpPr>
        <p:spPr>
          <a:xfrm>
            <a:off x="1715375" y="29398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4" name="Google Shape;1414;p18"/>
          <p:cNvSpPr txBox="1">
            <a:spLocks noGrp="1"/>
          </p:cNvSpPr>
          <p:nvPr>
            <p:ph type="subTitle" idx="3"/>
          </p:nvPr>
        </p:nvSpPr>
        <p:spPr>
          <a:xfrm>
            <a:off x="1715375" y="255627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5" name="Google Shape;1415;p18"/>
          <p:cNvSpPr txBox="1">
            <a:spLocks noGrp="1"/>
          </p:cNvSpPr>
          <p:nvPr>
            <p:ph type="subTitle" idx="4"/>
          </p:nvPr>
        </p:nvSpPr>
        <p:spPr>
          <a:xfrm>
            <a:off x="4923250" y="255627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23"/>
          <p:cNvSpPr txBox="1">
            <a:spLocks noGrp="1"/>
          </p:cNvSpPr>
          <p:nvPr>
            <p:ph type="title"/>
          </p:nvPr>
        </p:nvSpPr>
        <p:spPr>
          <a:xfrm>
            <a:off x="1845000" y="431175"/>
            <a:ext cx="5454000" cy="1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75" name="Google Shape;1875;p23"/>
          <p:cNvSpPr txBox="1">
            <a:spLocks noGrp="1"/>
          </p:cNvSpPr>
          <p:nvPr>
            <p:ph type="subTitle" idx="1"/>
          </p:nvPr>
        </p:nvSpPr>
        <p:spPr>
          <a:xfrm>
            <a:off x="2347900" y="20374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6" name="Google Shape;1876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lang="en" sz="1200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en" sz="12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2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200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877" name="Google Shape;1877;p23"/>
          <p:cNvGrpSpPr/>
          <p:nvPr/>
        </p:nvGrpSpPr>
        <p:grpSpPr>
          <a:xfrm>
            <a:off x="7225363" y="3334550"/>
            <a:ext cx="1971425" cy="1971100"/>
            <a:chOff x="3073575" y="1606875"/>
            <a:chExt cx="1971425" cy="1971100"/>
          </a:xfrm>
        </p:grpSpPr>
        <p:sp>
          <p:nvSpPr>
            <p:cNvPr id="1878" name="Google Shape;1878;p2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2" name="Google Shape;1902;p23"/>
          <p:cNvGrpSpPr/>
          <p:nvPr/>
        </p:nvGrpSpPr>
        <p:grpSpPr>
          <a:xfrm>
            <a:off x="575411" y="4604006"/>
            <a:ext cx="1546883" cy="570048"/>
            <a:chOff x="1134050" y="769575"/>
            <a:chExt cx="2409850" cy="887925"/>
          </a:xfrm>
        </p:grpSpPr>
        <p:sp>
          <p:nvSpPr>
            <p:cNvPr id="1903" name="Google Shape;1903;p23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3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1" name="Google Shape;1921;p23"/>
          <p:cNvGrpSpPr/>
          <p:nvPr/>
        </p:nvGrpSpPr>
        <p:grpSpPr>
          <a:xfrm rot="10800000">
            <a:off x="188688" y="4691038"/>
            <a:ext cx="263750" cy="452450"/>
            <a:chOff x="1912425" y="756475"/>
            <a:chExt cx="263750" cy="452450"/>
          </a:xfrm>
        </p:grpSpPr>
        <p:sp>
          <p:nvSpPr>
            <p:cNvPr id="1922" name="Google Shape;1922;p2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5" name="Google Shape;1925;p23"/>
          <p:cNvGrpSpPr/>
          <p:nvPr/>
        </p:nvGrpSpPr>
        <p:grpSpPr>
          <a:xfrm rot="5400000">
            <a:off x="8247300" y="826301"/>
            <a:ext cx="908272" cy="334659"/>
            <a:chOff x="1134050" y="769575"/>
            <a:chExt cx="2409850" cy="887925"/>
          </a:xfrm>
        </p:grpSpPr>
        <p:sp>
          <p:nvSpPr>
            <p:cNvPr id="1926" name="Google Shape;1926;p23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3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3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3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3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3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3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3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3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3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3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3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3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3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3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3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4" name="Google Shape;1944;p23"/>
          <p:cNvGrpSpPr/>
          <p:nvPr/>
        </p:nvGrpSpPr>
        <p:grpSpPr>
          <a:xfrm>
            <a:off x="7729025" y="-6550"/>
            <a:ext cx="1139750" cy="465550"/>
            <a:chOff x="4296650" y="4168800"/>
            <a:chExt cx="1139750" cy="465550"/>
          </a:xfrm>
        </p:grpSpPr>
        <p:sp>
          <p:nvSpPr>
            <p:cNvPr id="1945" name="Google Shape;1945;p2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9" name="Google Shape;1959;p23"/>
          <p:cNvGrpSpPr/>
          <p:nvPr/>
        </p:nvGrpSpPr>
        <p:grpSpPr>
          <a:xfrm>
            <a:off x="-549150" y="539500"/>
            <a:ext cx="1971425" cy="1971100"/>
            <a:chOff x="3073575" y="1606875"/>
            <a:chExt cx="1971425" cy="1971100"/>
          </a:xfrm>
        </p:grpSpPr>
        <p:sp>
          <p:nvSpPr>
            <p:cNvPr id="1960" name="Google Shape;1960;p2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4" name="Google Shape;1984;p23"/>
          <p:cNvGrpSpPr/>
          <p:nvPr/>
        </p:nvGrpSpPr>
        <p:grpSpPr>
          <a:xfrm rot="-5400000">
            <a:off x="-350200" y="2131775"/>
            <a:ext cx="1139750" cy="465550"/>
            <a:chOff x="4296650" y="4168800"/>
            <a:chExt cx="1139750" cy="465550"/>
          </a:xfrm>
        </p:grpSpPr>
        <p:sp>
          <p:nvSpPr>
            <p:cNvPr id="1985" name="Google Shape;1985;p2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9" name="Google Shape;1999;p23"/>
          <p:cNvGrpSpPr/>
          <p:nvPr/>
        </p:nvGrpSpPr>
        <p:grpSpPr>
          <a:xfrm>
            <a:off x="393100" y="-6559"/>
            <a:ext cx="320124" cy="1759172"/>
            <a:chOff x="164300" y="3082350"/>
            <a:chExt cx="228025" cy="1253150"/>
          </a:xfrm>
        </p:grpSpPr>
        <p:sp>
          <p:nvSpPr>
            <p:cNvPr id="2000" name="Google Shape;2000;p23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6" name="Google Shape;2026;p23"/>
          <p:cNvGrpSpPr/>
          <p:nvPr/>
        </p:nvGrpSpPr>
        <p:grpSpPr>
          <a:xfrm rot="5400000">
            <a:off x="8785888" y="3240188"/>
            <a:ext cx="263750" cy="452450"/>
            <a:chOff x="1912425" y="756475"/>
            <a:chExt cx="263750" cy="452450"/>
          </a:xfrm>
        </p:grpSpPr>
        <p:sp>
          <p:nvSpPr>
            <p:cNvPr id="2027" name="Google Shape;2027;p2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1" name="Google Shape;2031;p24"/>
          <p:cNvGrpSpPr/>
          <p:nvPr/>
        </p:nvGrpSpPr>
        <p:grpSpPr>
          <a:xfrm>
            <a:off x="8073563" y="-942775"/>
            <a:ext cx="1971425" cy="1971100"/>
            <a:chOff x="3073575" y="1606875"/>
            <a:chExt cx="1971425" cy="1971100"/>
          </a:xfrm>
        </p:grpSpPr>
        <p:sp>
          <p:nvSpPr>
            <p:cNvPr id="2032" name="Google Shape;2032;p2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6" name="Google Shape;2056;p24"/>
          <p:cNvGrpSpPr/>
          <p:nvPr/>
        </p:nvGrpSpPr>
        <p:grpSpPr>
          <a:xfrm>
            <a:off x="11" y="4604006"/>
            <a:ext cx="1546883" cy="570048"/>
            <a:chOff x="1134050" y="769575"/>
            <a:chExt cx="2409850" cy="887925"/>
          </a:xfrm>
        </p:grpSpPr>
        <p:sp>
          <p:nvSpPr>
            <p:cNvPr id="2057" name="Google Shape;2057;p2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24"/>
          <p:cNvGrpSpPr/>
          <p:nvPr/>
        </p:nvGrpSpPr>
        <p:grpSpPr>
          <a:xfrm rot="-5400000">
            <a:off x="-89425" y="478175"/>
            <a:ext cx="1139750" cy="465550"/>
            <a:chOff x="4296650" y="4168800"/>
            <a:chExt cx="1139750" cy="465550"/>
          </a:xfrm>
        </p:grpSpPr>
        <p:sp>
          <p:nvSpPr>
            <p:cNvPr id="2076" name="Google Shape;2076;p2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0" name="Google Shape;2090;p24"/>
          <p:cNvGrpSpPr/>
          <p:nvPr/>
        </p:nvGrpSpPr>
        <p:grpSpPr>
          <a:xfrm rot="-5400000">
            <a:off x="8328050" y="4436676"/>
            <a:ext cx="908272" cy="334659"/>
            <a:chOff x="1134050" y="769575"/>
            <a:chExt cx="2409850" cy="887925"/>
          </a:xfrm>
        </p:grpSpPr>
        <p:sp>
          <p:nvSpPr>
            <p:cNvPr id="2091" name="Google Shape;2091;p2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9" name="Google Shape;2109;p24"/>
          <p:cNvGrpSpPr/>
          <p:nvPr/>
        </p:nvGrpSpPr>
        <p:grpSpPr>
          <a:xfrm rot="10800000">
            <a:off x="8430763" y="-12"/>
            <a:ext cx="263750" cy="452450"/>
            <a:chOff x="1912425" y="756475"/>
            <a:chExt cx="263750" cy="452450"/>
          </a:xfrm>
        </p:grpSpPr>
        <p:sp>
          <p:nvSpPr>
            <p:cNvPr id="2110" name="Google Shape;2110;p2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14;p25"/>
          <p:cNvGrpSpPr/>
          <p:nvPr/>
        </p:nvGrpSpPr>
        <p:grpSpPr>
          <a:xfrm>
            <a:off x="-708487" y="4048325"/>
            <a:ext cx="1971425" cy="1971100"/>
            <a:chOff x="3073575" y="1606875"/>
            <a:chExt cx="1971425" cy="1971100"/>
          </a:xfrm>
        </p:grpSpPr>
        <p:sp>
          <p:nvSpPr>
            <p:cNvPr id="2115" name="Google Shape;2115;p2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9" name="Google Shape;2139;p25"/>
          <p:cNvGrpSpPr/>
          <p:nvPr/>
        </p:nvGrpSpPr>
        <p:grpSpPr>
          <a:xfrm rot="-5400000">
            <a:off x="7916424" y="4085031"/>
            <a:ext cx="1546883" cy="570048"/>
            <a:chOff x="1134050" y="769575"/>
            <a:chExt cx="2409850" cy="887925"/>
          </a:xfrm>
        </p:grpSpPr>
        <p:sp>
          <p:nvSpPr>
            <p:cNvPr id="2140" name="Google Shape;2140;p2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8" name="Google Shape;2158;p25"/>
          <p:cNvGrpSpPr/>
          <p:nvPr/>
        </p:nvGrpSpPr>
        <p:grpSpPr>
          <a:xfrm>
            <a:off x="452450" y="0"/>
            <a:ext cx="1139750" cy="465550"/>
            <a:chOff x="4296650" y="4168800"/>
            <a:chExt cx="1139750" cy="465550"/>
          </a:xfrm>
        </p:grpSpPr>
        <p:sp>
          <p:nvSpPr>
            <p:cNvPr id="2159" name="Google Shape;2159;p2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3" name="Google Shape;2173;p25"/>
          <p:cNvGrpSpPr/>
          <p:nvPr/>
        </p:nvGrpSpPr>
        <p:grpSpPr>
          <a:xfrm>
            <a:off x="8235725" y="1"/>
            <a:ext cx="908272" cy="334659"/>
            <a:chOff x="1134050" y="769575"/>
            <a:chExt cx="2409850" cy="887925"/>
          </a:xfrm>
        </p:grpSpPr>
        <p:sp>
          <p:nvSpPr>
            <p:cNvPr id="2174" name="Google Shape;2174;p2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2" name="Google Shape;2192;p25"/>
          <p:cNvGrpSpPr/>
          <p:nvPr/>
        </p:nvGrpSpPr>
        <p:grpSpPr>
          <a:xfrm rot="5400000">
            <a:off x="94338" y="4509638"/>
            <a:ext cx="263750" cy="452450"/>
            <a:chOff x="1912425" y="756475"/>
            <a:chExt cx="263750" cy="452450"/>
          </a:xfrm>
        </p:grpSpPr>
        <p:sp>
          <p:nvSpPr>
            <p:cNvPr id="2193" name="Google Shape;2193;p2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6" name="Google Shape;2196;p25"/>
          <p:cNvGrpSpPr/>
          <p:nvPr/>
        </p:nvGrpSpPr>
        <p:grpSpPr>
          <a:xfrm>
            <a:off x="452438" y="6538"/>
            <a:ext cx="263750" cy="452450"/>
            <a:chOff x="1912425" y="756475"/>
            <a:chExt cx="263750" cy="452450"/>
          </a:xfrm>
        </p:grpSpPr>
        <p:sp>
          <p:nvSpPr>
            <p:cNvPr id="2197" name="Google Shape;2197;p2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0" name="Google Shape;2200;p25"/>
          <p:cNvGrpSpPr/>
          <p:nvPr/>
        </p:nvGrpSpPr>
        <p:grpSpPr>
          <a:xfrm>
            <a:off x="7971963" y="4691038"/>
            <a:ext cx="263750" cy="452450"/>
            <a:chOff x="1912425" y="756475"/>
            <a:chExt cx="263750" cy="452450"/>
          </a:xfrm>
        </p:grpSpPr>
        <p:sp>
          <p:nvSpPr>
            <p:cNvPr id="2201" name="Google Shape;2201;p2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06" name="Google Shape;2206;p26"/>
          <p:cNvGrpSpPr/>
          <p:nvPr/>
        </p:nvGrpSpPr>
        <p:grpSpPr>
          <a:xfrm>
            <a:off x="7675663" y="-254175"/>
            <a:ext cx="1971425" cy="1971100"/>
            <a:chOff x="3073575" y="1606875"/>
            <a:chExt cx="1971425" cy="1971100"/>
          </a:xfrm>
        </p:grpSpPr>
        <p:sp>
          <p:nvSpPr>
            <p:cNvPr id="2207" name="Google Shape;2207;p2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1" name="Google Shape;2231;p26"/>
          <p:cNvGrpSpPr/>
          <p:nvPr/>
        </p:nvGrpSpPr>
        <p:grpSpPr>
          <a:xfrm>
            <a:off x="7111713" y="-12"/>
            <a:ext cx="263750" cy="452450"/>
            <a:chOff x="1912425" y="756475"/>
            <a:chExt cx="263750" cy="452450"/>
          </a:xfrm>
        </p:grpSpPr>
        <p:sp>
          <p:nvSpPr>
            <p:cNvPr id="2232" name="Google Shape;2232;p2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5" name="Google Shape;2235;p26"/>
          <p:cNvGrpSpPr/>
          <p:nvPr/>
        </p:nvGrpSpPr>
        <p:grpSpPr>
          <a:xfrm>
            <a:off x="592325" y="4662439"/>
            <a:ext cx="908272" cy="334659"/>
            <a:chOff x="1134050" y="769575"/>
            <a:chExt cx="2409850" cy="887925"/>
          </a:xfrm>
        </p:grpSpPr>
        <p:sp>
          <p:nvSpPr>
            <p:cNvPr id="2236" name="Google Shape;2236;p26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4" name="Google Shape;2254;p26"/>
          <p:cNvGrpSpPr/>
          <p:nvPr/>
        </p:nvGrpSpPr>
        <p:grpSpPr>
          <a:xfrm flipH="1">
            <a:off x="7960331" y="4570776"/>
            <a:ext cx="1402120" cy="572720"/>
            <a:chOff x="4296650" y="4168800"/>
            <a:chExt cx="1139750" cy="465550"/>
          </a:xfrm>
        </p:grpSpPr>
        <p:sp>
          <p:nvSpPr>
            <p:cNvPr id="2255" name="Google Shape;2255;p26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9" name="Google Shape;2269;p26"/>
          <p:cNvGrpSpPr/>
          <p:nvPr/>
        </p:nvGrpSpPr>
        <p:grpSpPr>
          <a:xfrm rot="5400000">
            <a:off x="94338" y="4603538"/>
            <a:ext cx="263750" cy="452450"/>
            <a:chOff x="1912425" y="756475"/>
            <a:chExt cx="263750" cy="452450"/>
          </a:xfrm>
        </p:grpSpPr>
        <p:sp>
          <p:nvSpPr>
            <p:cNvPr id="2270" name="Google Shape;2270;p2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3_Título y objetos_1_1">
    <p:bg>
      <p:bgPr>
        <a:solidFill>
          <a:schemeClr val="lt1"/>
        </a:solidFill>
        <a:effectLst/>
      </p:bgPr>
    </p:bg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28"/>
          <p:cNvSpPr txBox="1">
            <a:spLocks noGrp="1"/>
          </p:cNvSpPr>
          <p:nvPr>
            <p:ph type="subTitle" idx="1"/>
          </p:nvPr>
        </p:nvSpPr>
        <p:spPr>
          <a:xfrm>
            <a:off x="713225" y="1136200"/>
            <a:ext cx="7717500" cy="3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 sz="900"/>
            </a:lvl9pPr>
          </a:lstStyle>
          <a:p>
            <a:endParaRPr/>
          </a:p>
        </p:txBody>
      </p:sp>
      <p:sp>
        <p:nvSpPr>
          <p:cNvPr id="2355" name="Google Shape;2355;p28"/>
          <p:cNvSpPr txBox="1">
            <a:spLocks noGrp="1"/>
          </p:cNvSpPr>
          <p:nvPr>
            <p:ph type="ctrTitle"/>
          </p:nvPr>
        </p:nvSpPr>
        <p:spPr>
          <a:xfrm flipH="1">
            <a:off x="770700" y="51130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356" name="Google Shape;2356;p28"/>
          <p:cNvGrpSpPr/>
          <p:nvPr/>
        </p:nvGrpSpPr>
        <p:grpSpPr>
          <a:xfrm>
            <a:off x="7291375" y="3527275"/>
            <a:ext cx="1971425" cy="1971100"/>
            <a:chOff x="3073575" y="1606875"/>
            <a:chExt cx="1971425" cy="1971100"/>
          </a:xfrm>
        </p:grpSpPr>
        <p:sp>
          <p:nvSpPr>
            <p:cNvPr id="2357" name="Google Shape;2357;p2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1" name="Google Shape;2381;p28"/>
          <p:cNvGrpSpPr/>
          <p:nvPr/>
        </p:nvGrpSpPr>
        <p:grpSpPr>
          <a:xfrm rot="-5400000">
            <a:off x="8093675" y="306725"/>
            <a:ext cx="1139750" cy="465550"/>
            <a:chOff x="4296650" y="4168800"/>
            <a:chExt cx="1139750" cy="465550"/>
          </a:xfrm>
        </p:grpSpPr>
        <p:sp>
          <p:nvSpPr>
            <p:cNvPr id="2382" name="Google Shape;2382;p2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6" name="Google Shape;2396;p28"/>
          <p:cNvGrpSpPr/>
          <p:nvPr/>
        </p:nvGrpSpPr>
        <p:grpSpPr>
          <a:xfrm>
            <a:off x="713213" y="4693838"/>
            <a:ext cx="263750" cy="452450"/>
            <a:chOff x="1912425" y="756475"/>
            <a:chExt cx="263750" cy="452450"/>
          </a:xfrm>
        </p:grpSpPr>
        <p:sp>
          <p:nvSpPr>
            <p:cNvPr id="2397" name="Google Shape;2397;p2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0" name="Google Shape;2400;p28"/>
          <p:cNvGrpSpPr/>
          <p:nvPr/>
        </p:nvGrpSpPr>
        <p:grpSpPr>
          <a:xfrm rot="5400000">
            <a:off x="7714525" y="372164"/>
            <a:ext cx="908272" cy="334659"/>
            <a:chOff x="1134050" y="769575"/>
            <a:chExt cx="2409850" cy="887925"/>
          </a:xfrm>
        </p:grpSpPr>
        <p:sp>
          <p:nvSpPr>
            <p:cNvPr id="2401" name="Google Shape;2401;p28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8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8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8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8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8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8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8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8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8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8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9" name="Google Shape;2419;p28"/>
          <p:cNvGrpSpPr/>
          <p:nvPr/>
        </p:nvGrpSpPr>
        <p:grpSpPr>
          <a:xfrm flipH="1">
            <a:off x="221075" y="103900"/>
            <a:ext cx="263738" cy="4500113"/>
            <a:chOff x="1912425" y="-478876"/>
            <a:chExt cx="263738" cy="4500113"/>
          </a:xfrm>
        </p:grpSpPr>
        <p:sp>
          <p:nvSpPr>
            <p:cNvPr id="2420" name="Google Shape;2420;p28"/>
            <p:cNvSpPr/>
            <p:nvPr/>
          </p:nvSpPr>
          <p:spPr>
            <a:xfrm>
              <a:off x="1912425" y="-4783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8"/>
            <p:cNvSpPr/>
            <p:nvPr/>
          </p:nvSpPr>
          <p:spPr>
            <a:xfrm>
              <a:off x="2017800" y="-4783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8"/>
            <p:cNvSpPr/>
            <p:nvPr/>
          </p:nvSpPr>
          <p:spPr>
            <a:xfrm>
              <a:off x="2123463" y="-478876"/>
              <a:ext cx="52700" cy="4500113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8" name="Google Shape;1418;p19"/>
          <p:cNvSpPr txBox="1">
            <a:spLocks noGrp="1"/>
          </p:cNvSpPr>
          <p:nvPr>
            <p:ph type="subTitle" idx="1"/>
          </p:nvPr>
        </p:nvSpPr>
        <p:spPr>
          <a:xfrm>
            <a:off x="720125" y="2960225"/>
            <a:ext cx="2392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9" name="Google Shape;1419;p19"/>
          <p:cNvSpPr txBox="1">
            <a:spLocks noGrp="1"/>
          </p:cNvSpPr>
          <p:nvPr>
            <p:ph type="subTitle" idx="2"/>
          </p:nvPr>
        </p:nvSpPr>
        <p:spPr>
          <a:xfrm>
            <a:off x="3375600" y="2960225"/>
            <a:ext cx="2392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0" name="Google Shape;1420;p19"/>
          <p:cNvSpPr txBox="1">
            <a:spLocks noGrp="1"/>
          </p:cNvSpPr>
          <p:nvPr>
            <p:ph type="subTitle" idx="3"/>
          </p:nvPr>
        </p:nvSpPr>
        <p:spPr>
          <a:xfrm>
            <a:off x="6031075" y="2960225"/>
            <a:ext cx="2392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1" name="Google Shape;1421;p19"/>
          <p:cNvSpPr txBox="1">
            <a:spLocks noGrp="1"/>
          </p:cNvSpPr>
          <p:nvPr>
            <p:ph type="subTitle" idx="4"/>
          </p:nvPr>
        </p:nvSpPr>
        <p:spPr>
          <a:xfrm>
            <a:off x="720125" y="2597275"/>
            <a:ext cx="2392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2" name="Google Shape;1422;p19"/>
          <p:cNvSpPr txBox="1">
            <a:spLocks noGrp="1"/>
          </p:cNvSpPr>
          <p:nvPr>
            <p:ph type="subTitle" idx="5"/>
          </p:nvPr>
        </p:nvSpPr>
        <p:spPr>
          <a:xfrm>
            <a:off x="3375600" y="2597275"/>
            <a:ext cx="2392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3" name="Google Shape;1423;p19"/>
          <p:cNvSpPr txBox="1">
            <a:spLocks noGrp="1"/>
          </p:cNvSpPr>
          <p:nvPr>
            <p:ph type="subTitle" idx="6"/>
          </p:nvPr>
        </p:nvSpPr>
        <p:spPr>
          <a:xfrm>
            <a:off x="6031075" y="2597275"/>
            <a:ext cx="2392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24" name="Google Shape;1424;p19"/>
          <p:cNvGrpSpPr/>
          <p:nvPr/>
        </p:nvGrpSpPr>
        <p:grpSpPr>
          <a:xfrm>
            <a:off x="7297113" y="4164675"/>
            <a:ext cx="1971425" cy="1971100"/>
            <a:chOff x="3073575" y="1606875"/>
            <a:chExt cx="1971425" cy="1971100"/>
          </a:xfrm>
        </p:grpSpPr>
        <p:sp>
          <p:nvSpPr>
            <p:cNvPr id="1425" name="Google Shape;1425;p1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19"/>
          <p:cNvGrpSpPr/>
          <p:nvPr/>
        </p:nvGrpSpPr>
        <p:grpSpPr>
          <a:xfrm>
            <a:off x="8141151" y="3"/>
            <a:ext cx="579251" cy="1192316"/>
            <a:chOff x="6909475" y="2841550"/>
            <a:chExt cx="647425" cy="1101650"/>
          </a:xfrm>
        </p:grpSpPr>
        <p:sp>
          <p:nvSpPr>
            <p:cNvPr id="1450" name="Google Shape;1450;p19"/>
            <p:cNvSpPr/>
            <p:nvPr/>
          </p:nvSpPr>
          <p:spPr>
            <a:xfrm>
              <a:off x="6909775" y="3892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9"/>
            <p:cNvSpPr/>
            <p:nvPr/>
          </p:nvSpPr>
          <p:spPr>
            <a:xfrm>
              <a:off x="6909475" y="3842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9"/>
            <p:cNvSpPr/>
            <p:nvPr/>
          </p:nvSpPr>
          <p:spPr>
            <a:xfrm>
              <a:off x="6909775" y="3792850"/>
              <a:ext cx="647125" cy="50050"/>
            </a:xfrm>
            <a:custGeom>
              <a:avLst/>
              <a:gdLst/>
              <a:ahLst/>
              <a:cxnLst/>
              <a:rect l="l" t="t" r="r" b="b"/>
              <a:pathLst>
                <a:path w="25885" h="2002" extrusionOk="0">
                  <a:moveTo>
                    <a:pt x="1" y="1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9"/>
            <p:cNvSpPr/>
            <p:nvPr/>
          </p:nvSpPr>
          <p:spPr>
            <a:xfrm>
              <a:off x="6909475" y="3742850"/>
              <a:ext cx="647125" cy="50025"/>
            </a:xfrm>
            <a:custGeom>
              <a:avLst/>
              <a:gdLst/>
              <a:ahLst/>
              <a:cxnLst/>
              <a:rect l="l" t="t" r="r" b="b"/>
              <a:pathLst>
                <a:path w="25885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9"/>
            <p:cNvSpPr/>
            <p:nvPr/>
          </p:nvSpPr>
          <p:spPr>
            <a:xfrm>
              <a:off x="6909775" y="369255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9"/>
            <p:cNvSpPr/>
            <p:nvPr/>
          </p:nvSpPr>
          <p:spPr>
            <a:xfrm>
              <a:off x="6909475" y="364255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9"/>
            <p:cNvSpPr/>
            <p:nvPr/>
          </p:nvSpPr>
          <p:spPr>
            <a:xfrm>
              <a:off x="6909775" y="3592525"/>
              <a:ext cx="647125" cy="50350"/>
            </a:xfrm>
            <a:custGeom>
              <a:avLst/>
              <a:gdLst/>
              <a:ahLst/>
              <a:cxnLst/>
              <a:rect l="l" t="t" r="r" b="b"/>
              <a:pathLst>
                <a:path w="25885" h="2014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9"/>
            <p:cNvSpPr/>
            <p:nvPr/>
          </p:nvSpPr>
          <p:spPr>
            <a:xfrm>
              <a:off x="6909775" y="3542525"/>
              <a:ext cx="646825" cy="50325"/>
            </a:xfrm>
            <a:custGeom>
              <a:avLst/>
              <a:gdLst/>
              <a:ahLst/>
              <a:cxnLst/>
              <a:rect l="l" t="t" r="r" b="b"/>
              <a:pathLst>
                <a:path w="25873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73" y="2013"/>
                  </a:lnTo>
                  <a:lnTo>
                    <a:pt x="258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9"/>
            <p:cNvSpPr/>
            <p:nvPr/>
          </p:nvSpPr>
          <p:spPr>
            <a:xfrm>
              <a:off x="6909775" y="3492525"/>
              <a:ext cx="647125" cy="50025"/>
            </a:xfrm>
            <a:custGeom>
              <a:avLst/>
              <a:gdLst/>
              <a:ahLst/>
              <a:cxnLst/>
              <a:rect l="l" t="t" r="r" b="b"/>
              <a:pathLst>
                <a:path w="25885" h="2001" extrusionOk="0">
                  <a:moveTo>
                    <a:pt x="1" y="0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9"/>
            <p:cNvSpPr/>
            <p:nvPr/>
          </p:nvSpPr>
          <p:spPr>
            <a:xfrm>
              <a:off x="6909775" y="3442225"/>
              <a:ext cx="646825" cy="50325"/>
            </a:xfrm>
            <a:custGeom>
              <a:avLst/>
              <a:gdLst/>
              <a:ahLst/>
              <a:cxnLst/>
              <a:rect l="l" t="t" r="r" b="b"/>
              <a:pathLst>
                <a:path w="25873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73" y="2012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9"/>
            <p:cNvSpPr/>
            <p:nvPr/>
          </p:nvSpPr>
          <p:spPr>
            <a:xfrm>
              <a:off x="6909475" y="339222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9"/>
            <p:cNvSpPr/>
            <p:nvPr/>
          </p:nvSpPr>
          <p:spPr>
            <a:xfrm>
              <a:off x="6909775" y="334220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9"/>
            <p:cNvSpPr/>
            <p:nvPr/>
          </p:nvSpPr>
          <p:spPr>
            <a:xfrm>
              <a:off x="6909475" y="329220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9"/>
            <p:cNvSpPr/>
            <p:nvPr/>
          </p:nvSpPr>
          <p:spPr>
            <a:xfrm>
              <a:off x="6909775" y="324220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9"/>
            <p:cNvSpPr/>
            <p:nvPr/>
          </p:nvSpPr>
          <p:spPr>
            <a:xfrm>
              <a:off x="6909475" y="3192200"/>
              <a:ext cx="647125" cy="50025"/>
            </a:xfrm>
            <a:custGeom>
              <a:avLst/>
              <a:gdLst/>
              <a:ahLst/>
              <a:cxnLst/>
              <a:rect l="l" t="t" r="r" b="b"/>
              <a:pathLst>
                <a:path w="25885" h="2001" extrusionOk="0">
                  <a:moveTo>
                    <a:pt x="1" y="0"/>
                  </a:moveTo>
                  <a:lnTo>
                    <a:pt x="1" y="2000"/>
                  </a:lnTo>
                  <a:lnTo>
                    <a:pt x="25885" y="2000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9"/>
            <p:cNvSpPr/>
            <p:nvPr/>
          </p:nvSpPr>
          <p:spPr>
            <a:xfrm>
              <a:off x="6909775" y="3141875"/>
              <a:ext cx="647125" cy="50350"/>
            </a:xfrm>
            <a:custGeom>
              <a:avLst/>
              <a:gdLst/>
              <a:ahLst/>
              <a:cxnLst/>
              <a:rect l="l" t="t" r="r" b="b"/>
              <a:pathLst>
                <a:path w="25885" h="2014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9"/>
            <p:cNvSpPr/>
            <p:nvPr/>
          </p:nvSpPr>
          <p:spPr>
            <a:xfrm>
              <a:off x="6909475" y="3091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9"/>
            <p:cNvSpPr/>
            <p:nvPr/>
          </p:nvSpPr>
          <p:spPr>
            <a:xfrm>
              <a:off x="6909775" y="3041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9"/>
            <p:cNvSpPr/>
            <p:nvPr/>
          </p:nvSpPr>
          <p:spPr>
            <a:xfrm>
              <a:off x="6909775" y="2991875"/>
              <a:ext cx="646825" cy="50325"/>
            </a:xfrm>
            <a:custGeom>
              <a:avLst/>
              <a:gdLst/>
              <a:ahLst/>
              <a:cxnLst/>
              <a:rect l="l" t="t" r="r" b="b"/>
              <a:pathLst>
                <a:path w="25873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73" y="2012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9"/>
            <p:cNvSpPr/>
            <p:nvPr/>
          </p:nvSpPr>
          <p:spPr>
            <a:xfrm>
              <a:off x="6909775" y="2941850"/>
              <a:ext cx="647125" cy="50050"/>
            </a:xfrm>
            <a:custGeom>
              <a:avLst/>
              <a:gdLst/>
              <a:ahLst/>
              <a:cxnLst/>
              <a:rect l="l" t="t" r="r" b="b"/>
              <a:pathLst>
                <a:path w="25885" h="2002" extrusionOk="0">
                  <a:moveTo>
                    <a:pt x="1" y="1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9"/>
            <p:cNvSpPr/>
            <p:nvPr/>
          </p:nvSpPr>
          <p:spPr>
            <a:xfrm>
              <a:off x="6909775" y="2891850"/>
              <a:ext cx="646825" cy="50025"/>
            </a:xfrm>
            <a:custGeom>
              <a:avLst/>
              <a:gdLst/>
              <a:ahLst/>
              <a:cxnLst/>
              <a:rect l="l" t="t" r="r" b="b"/>
              <a:pathLst>
                <a:path w="25873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25873" y="2001"/>
                  </a:lnTo>
                  <a:lnTo>
                    <a:pt x="258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9"/>
            <p:cNvSpPr/>
            <p:nvPr/>
          </p:nvSpPr>
          <p:spPr>
            <a:xfrm>
              <a:off x="6909475" y="284155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2" name="Google Shape;1472;p19"/>
          <p:cNvGrpSpPr/>
          <p:nvPr/>
        </p:nvGrpSpPr>
        <p:grpSpPr>
          <a:xfrm rot="-5400000">
            <a:off x="306526" y="4257728"/>
            <a:ext cx="579251" cy="1192316"/>
            <a:chOff x="6909475" y="2841550"/>
            <a:chExt cx="647425" cy="1101650"/>
          </a:xfrm>
        </p:grpSpPr>
        <p:sp>
          <p:nvSpPr>
            <p:cNvPr id="1473" name="Google Shape;1473;p19"/>
            <p:cNvSpPr/>
            <p:nvPr/>
          </p:nvSpPr>
          <p:spPr>
            <a:xfrm>
              <a:off x="6909775" y="3892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9"/>
            <p:cNvSpPr/>
            <p:nvPr/>
          </p:nvSpPr>
          <p:spPr>
            <a:xfrm>
              <a:off x="6909475" y="3842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9"/>
            <p:cNvSpPr/>
            <p:nvPr/>
          </p:nvSpPr>
          <p:spPr>
            <a:xfrm>
              <a:off x="6909775" y="3792850"/>
              <a:ext cx="647125" cy="50050"/>
            </a:xfrm>
            <a:custGeom>
              <a:avLst/>
              <a:gdLst/>
              <a:ahLst/>
              <a:cxnLst/>
              <a:rect l="l" t="t" r="r" b="b"/>
              <a:pathLst>
                <a:path w="25885" h="2002" extrusionOk="0">
                  <a:moveTo>
                    <a:pt x="1" y="1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6909475" y="3742850"/>
              <a:ext cx="647125" cy="50025"/>
            </a:xfrm>
            <a:custGeom>
              <a:avLst/>
              <a:gdLst/>
              <a:ahLst/>
              <a:cxnLst/>
              <a:rect l="l" t="t" r="r" b="b"/>
              <a:pathLst>
                <a:path w="25885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9"/>
            <p:cNvSpPr/>
            <p:nvPr/>
          </p:nvSpPr>
          <p:spPr>
            <a:xfrm>
              <a:off x="6909775" y="369255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6909475" y="364255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6909775" y="3592525"/>
              <a:ext cx="647125" cy="50350"/>
            </a:xfrm>
            <a:custGeom>
              <a:avLst/>
              <a:gdLst/>
              <a:ahLst/>
              <a:cxnLst/>
              <a:rect l="l" t="t" r="r" b="b"/>
              <a:pathLst>
                <a:path w="25885" h="2014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6909775" y="3542525"/>
              <a:ext cx="646825" cy="50325"/>
            </a:xfrm>
            <a:custGeom>
              <a:avLst/>
              <a:gdLst/>
              <a:ahLst/>
              <a:cxnLst/>
              <a:rect l="l" t="t" r="r" b="b"/>
              <a:pathLst>
                <a:path w="25873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73" y="2013"/>
                  </a:lnTo>
                  <a:lnTo>
                    <a:pt x="258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6909775" y="3492525"/>
              <a:ext cx="647125" cy="50025"/>
            </a:xfrm>
            <a:custGeom>
              <a:avLst/>
              <a:gdLst/>
              <a:ahLst/>
              <a:cxnLst/>
              <a:rect l="l" t="t" r="r" b="b"/>
              <a:pathLst>
                <a:path w="25885" h="2001" extrusionOk="0">
                  <a:moveTo>
                    <a:pt x="1" y="0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9"/>
            <p:cNvSpPr/>
            <p:nvPr/>
          </p:nvSpPr>
          <p:spPr>
            <a:xfrm>
              <a:off x="6909775" y="3442225"/>
              <a:ext cx="646825" cy="50325"/>
            </a:xfrm>
            <a:custGeom>
              <a:avLst/>
              <a:gdLst/>
              <a:ahLst/>
              <a:cxnLst/>
              <a:rect l="l" t="t" r="r" b="b"/>
              <a:pathLst>
                <a:path w="25873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73" y="2012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9"/>
            <p:cNvSpPr/>
            <p:nvPr/>
          </p:nvSpPr>
          <p:spPr>
            <a:xfrm>
              <a:off x="6909475" y="339222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9"/>
            <p:cNvSpPr/>
            <p:nvPr/>
          </p:nvSpPr>
          <p:spPr>
            <a:xfrm>
              <a:off x="6909775" y="334220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9"/>
            <p:cNvSpPr/>
            <p:nvPr/>
          </p:nvSpPr>
          <p:spPr>
            <a:xfrm>
              <a:off x="6909475" y="329220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9"/>
            <p:cNvSpPr/>
            <p:nvPr/>
          </p:nvSpPr>
          <p:spPr>
            <a:xfrm>
              <a:off x="6909775" y="324220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9"/>
            <p:cNvSpPr/>
            <p:nvPr/>
          </p:nvSpPr>
          <p:spPr>
            <a:xfrm>
              <a:off x="6909475" y="3192200"/>
              <a:ext cx="647125" cy="50025"/>
            </a:xfrm>
            <a:custGeom>
              <a:avLst/>
              <a:gdLst/>
              <a:ahLst/>
              <a:cxnLst/>
              <a:rect l="l" t="t" r="r" b="b"/>
              <a:pathLst>
                <a:path w="25885" h="2001" extrusionOk="0">
                  <a:moveTo>
                    <a:pt x="1" y="0"/>
                  </a:moveTo>
                  <a:lnTo>
                    <a:pt x="1" y="2000"/>
                  </a:lnTo>
                  <a:lnTo>
                    <a:pt x="25885" y="2000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6909775" y="3141875"/>
              <a:ext cx="647125" cy="50350"/>
            </a:xfrm>
            <a:custGeom>
              <a:avLst/>
              <a:gdLst/>
              <a:ahLst/>
              <a:cxnLst/>
              <a:rect l="l" t="t" r="r" b="b"/>
              <a:pathLst>
                <a:path w="25885" h="2014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9"/>
            <p:cNvSpPr/>
            <p:nvPr/>
          </p:nvSpPr>
          <p:spPr>
            <a:xfrm>
              <a:off x="6909475" y="3091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9"/>
            <p:cNvSpPr/>
            <p:nvPr/>
          </p:nvSpPr>
          <p:spPr>
            <a:xfrm>
              <a:off x="6909775" y="3041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9"/>
            <p:cNvSpPr/>
            <p:nvPr/>
          </p:nvSpPr>
          <p:spPr>
            <a:xfrm>
              <a:off x="6909775" y="2991875"/>
              <a:ext cx="646825" cy="50325"/>
            </a:xfrm>
            <a:custGeom>
              <a:avLst/>
              <a:gdLst/>
              <a:ahLst/>
              <a:cxnLst/>
              <a:rect l="l" t="t" r="r" b="b"/>
              <a:pathLst>
                <a:path w="25873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73" y="2012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9"/>
            <p:cNvSpPr/>
            <p:nvPr/>
          </p:nvSpPr>
          <p:spPr>
            <a:xfrm>
              <a:off x="6909775" y="2941850"/>
              <a:ext cx="647125" cy="50050"/>
            </a:xfrm>
            <a:custGeom>
              <a:avLst/>
              <a:gdLst/>
              <a:ahLst/>
              <a:cxnLst/>
              <a:rect l="l" t="t" r="r" b="b"/>
              <a:pathLst>
                <a:path w="25885" h="2002" extrusionOk="0">
                  <a:moveTo>
                    <a:pt x="1" y="1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9"/>
            <p:cNvSpPr/>
            <p:nvPr/>
          </p:nvSpPr>
          <p:spPr>
            <a:xfrm>
              <a:off x="6909775" y="2891850"/>
              <a:ext cx="646825" cy="50025"/>
            </a:xfrm>
            <a:custGeom>
              <a:avLst/>
              <a:gdLst/>
              <a:ahLst/>
              <a:cxnLst/>
              <a:rect l="l" t="t" r="r" b="b"/>
              <a:pathLst>
                <a:path w="25873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25873" y="2001"/>
                  </a:lnTo>
                  <a:lnTo>
                    <a:pt x="258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6909475" y="284155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19"/>
          <p:cNvGrpSpPr/>
          <p:nvPr/>
        </p:nvGrpSpPr>
        <p:grpSpPr>
          <a:xfrm rot="-5400000">
            <a:off x="-430164" y="3381181"/>
            <a:ext cx="1546883" cy="570048"/>
            <a:chOff x="1134050" y="769575"/>
            <a:chExt cx="2409850" cy="887925"/>
          </a:xfrm>
        </p:grpSpPr>
        <p:sp>
          <p:nvSpPr>
            <p:cNvPr id="1496" name="Google Shape;1496;p19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19"/>
          <p:cNvGrpSpPr/>
          <p:nvPr/>
        </p:nvGrpSpPr>
        <p:grpSpPr>
          <a:xfrm rot="5400000">
            <a:off x="94338" y="27813"/>
            <a:ext cx="263750" cy="452450"/>
            <a:chOff x="1912425" y="756475"/>
            <a:chExt cx="263750" cy="452450"/>
          </a:xfrm>
        </p:grpSpPr>
        <p:sp>
          <p:nvSpPr>
            <p:cNvPr id="1515" name="Google Shape;1515;p19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8" name="Google Shape;1518;p19"/>
          <p:cNvGrpSpPr/>
          <p:nvPr/>
        </p:nvGrpSpPr>
        <p:grpSpPr>
          <a:xfrm>
            <a:off x="8802313" y="4691038"/>
            <a:ext cx="263750" cy="452450"/>
            <a:chOff x="1912425" y="756475"/>
            <a:chExt cx="263750" cy="452450"/>
          </a:xfrm>
        </p:grpSpPr>
        <p:sp>
          <p:nvSpPr>
            <p:cNvPr id="1519" name="Google Shape;1519;p19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8212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7346400" y="0"/>
            <a:ext cx="1971425" cy="1971100"/>
            <a:chOff x="3073575" y="1606875"/>
            <a:chExt cx="1971425" cy="1971100"/>
          </a:xfrm>
        </p:grpSpPr>
        <p:sp>
          <p:nvSpPr>
            <p:cNvPr id="366" name="Google Shape;366;p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6"/>
          <p:cNvGrpSpPr/>
          <p:nvPr/>
        </p:nvGrpSpPr>
        <p:grpSpPr>
          <a:xfrm>
            <a:off x="-1258200" y="3767825"/>
            <a:ext cx="1971425" cy="1971100"/>
            <a:chOff x="3073575" y="1606875"/>
            <a:chExt cx="1971425" cy="1971100"/>
          </a:xfrm>
        </p:grpSpPr>
        <p:sp>
          <p:nvSpPr>
            <p:cNvPr id="391" name="Google Shape;391;p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6"/>
          <p:cNvGrpSpPr/>
          <p:nvPr/>
        </p:nvGrpSpPr>
        <p:grpSpPr>
          <a:xfrm>
            <a:off x="8122881" y="1"/>
            <a:ext cx="1402120" cy="572720"/>
            <a:chOff x="4296650" y="4168800"/>
            <a:chExt cx="1139750" cy="465550"/>
          </a:xfrm>
        </p:grpSpPr>
        <p:sp>
          <p:nvSpPr>
            <p:cNvPr id="416" name="Google Shape;416;p6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6"/>
          <p:cNvGrpSpPr/>
          <p:nvPr/>
        </p:nvGrpSpPr>
        <p:grpSpPr>
          <a:xfrm rot="5400000">
            <a:off x="43263" y="505138"/>
            <a:ext cx="263750" cy="452450"/>
            <a:chOff x="1912425" y="756475"/>
            <a:chExt cx="263750" cy="452450"/>
          </a:xfrm>
        </p:grpSpPr>
        <p:sp>
          <p:nvSpPr>
            <p:cNvPr id="431" name="Google Shape;431;p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6"/>
          <p:cNvGrpSpPr/>
          <p:nvPr/>
        </p:nvGrpSpPr>
        <p:grpSpPr>
          <a:xfrm rot="-5400000">
            <a:off x="8257748" y="4708651"/>
            <a:ext cx="1132389" cy="417236"/>
            <a:chOff x="1134050" y="769575"/>
            <a:chExt cx="2409850" cy="887925"/>
          </a:xfrm>
        </p:grpSpPr>
        <p:sp>
          <p:nvSpPr>
            <p:cNvPr id="435" name="Google Shape;435;p6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6"/>
          <p:cNvGrpSpPr/>
          <p:nvPr/>
        </p:nvGrpSpPr>
        <p:grpSpPr>
          <a:xfrm>
            <a:off x="8156275" y="4691038"/>
            <a:ext cx="263750" cy="452450"/>
            <a:chOff x="1912425" y="756475"/>
            <a:chExt cx="263750" cy="452450"/>
          </a:xfrm>
        </p:grpSpPr>
        <p:sp>
          <p:nvSpPr>
            <p:cNvPr id="454" name="Google Shape;454;p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52101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6"/>
          <p:cNvSpPr txBox="1">
            <a:spLocks noGrp="1"/>
          </p:cNvSpPr>
          <p:nvPr>
            <p:ph type="title"/>
          </p:nvPr>
        </p:nvSpPr>
        <p:spPr>
          <a:xfrm>
            <a:off x="713225" y="1636900"/>
            <a:ext cx="3726900" cy="9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3" name="Google Shape;1213;p16"/>
          <p:cNvSpPr txBox="1">
            <a:spLocks noGrp="1"/>
          </p:cNvSpPr>
          <p:nvPr>
            <p:ph type="body" idx="1"/>
          </p:nvPr>
        </p:nvSpPr>
        <p:spPr>
          <a:xfrm>
            <a:off x="713225" y="2632675"/>
            <a:ext cx="3726900" cy="8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214" name="Google Shape;1214;p16"/>
          <p:cNvGrpSpPr/>
          <p:nvPr/>
        </p:nvGrpSpPr>
        <p:grpSpPr>
          <a:xfrm rot="-5400000">
            <a:off x="-414694" y="4754938"/>
            <a:ext cx="1402120" cy="572720"/>
            <a:chOff x="4296650" y="4168800"/>
            <a:chExt cx="1139750" cy="465550"/>
          </a:xfrm>
        </p:grpSpPr>
        <p:sp>
          <p:nvSpPr>
            <p:cNvPr id="1215" name="Google Shape;1215;p16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16"/>
          <p:cNvGrpSpPr/>
          <p:nvPr/>
        </p:nvGrpSpPr>
        <p:grpSpPr>
          <a:xfrm>
            <a:off x="7280675" y="3302250"/>
            <a:ext cx="1971425" cy="1971100"/>
            <a:chOff x="3073575" y="1606875"/>
            <a:chExt cx="1971425" cy="1971100"/>
          </a:xfrm>
        </p:grpSpPr>
        <p:sp>
          <p:nvSpPr>
            <p:cNvPr id="1230" name="Google Shape;1230;p1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16"/>
          <p:cNvGrpSpPr/>
          <p:nvPr/>
        </p:nvGrpSpPr>
        <p:grpSpPr>
          <a:xfrm rot="-5400000">
            <a:off x="8785900" y="4245900"/>
            <a:ext cx="263750" cy="452450"/>
            <a:chOff x="1912425" y="756475"/>
            <a:chExt cx="263750" cy="452450"/>
          </a:xfrm>
        </p:grpSpPr>
        <p:sp>
          <p:nvSpPr>
            <p:cNvPr id="1255" name="Google Shape;1255;p1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16"/>
          <p:cNvGrpSpPr/>
          <p:nvPr/>
        </p:nvGrpSpPr>
        <p:grpSpPr>
          <a:xfrm rot="5400000">
            <a:off x="8271750" y="286814"/>
            <a:ext cx="908272" cy="334659"/>
            <a:chOff x="1134050" y="769575"/>
            <a:chExt cx="2409850" cy="887925"/>
          </a:xfrm>
        </p:grpSpPr>
        <p:sp>
          <p:nvSpPr>
            <p:cNvPr id="1259" name="Google Shape;1259;p16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16"/>
          <p:cNvGrpSpPr/>
          <p:nvPr/>
        </p:nvGrpSpPr>
        <p:grpSpPr>
          <a:xfrm>
            <a:off x="259027" y="4476665"/>
            <a:ext cx="1554353" cy="572712"/>
            <a:chOff x="1134050" y="769575"/>
            <a:chExt cx="2409850" cy="887925"/>
          </a:xfrm>
        </p:grpSpPr>
        <p:sp>
          <p:nvSpPr>
            <p:cNvPr id="1278" name="Google Shape;1278;p16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16"/>
          <p:cNvGrpSpPr/>
          <p:nvPr/>
        </p:nvGrpSpPr>
        <p:grpSpPr>
          <a:xfrm rot="-5400000">
            <a:off x="94350" y="569700"/>
            <a:ext cx="263750" cy="452450"/>
            <a:chOff x="1912425" y="756475"/>
            <a:chExt cx="263750" cy="452450"/>
          </a:xfrm>
        </p:grpSpPr>
        <p:sp>
          <p:nvSpPr>
            <p:cNvPr id="1297" name="Google Shape;1297;p1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8242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title" idx="2" hasCustomPrompt="1"/>
          </p:nvPr>
        </p:nvSpPr>
        <p:spPr>
          <a:xfrm>
            <a:off x="842801" y="1601375"/>
            <a:ext cx="11043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 rot="10800000">
            <a:off x="6173450" y="4691038"/>
            <a:ext cx="263750" cy="452450"/>
            <a:chOff x="1912425" y="756475"/>
            <a:chExt cx="263750" cy="452450"/>
          </a:xfrm>
        </p:grpSpPr>
        <p:sp>
          <p:nvSpPr>
            <p:cNvPr id="109" name="Google Shape;109;p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3"/>
          <p:cNvGrpSpPr/>
          <p:nvPr/>
        </p:nvGrpSpPr>
        <p:grpSpPr>
          <a:xfrm>
            <a:off x="3460131" y="-12"/>
            <a:ext cx="1402120" cy="572720"/>
            <a:chOff x="4296650" y="4168800"/>
            <a:chExt cx="1139750" cy="465550"/>
          </a:xfrm>
        </p:grpSpPr>
        <p:sp>
          <p:nvSpPr>
            <p:cNvPr id="113" name="Google Shape;113;p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 rot="-5400000">
            <a:off x="305306" y="4481588"/>
            <a:ext cx="1402120" cy="572720"/>
            <a:chOff x="4296650" y="4168800"/>
            <a:chExt cx="1139750" cy="465550"/>
          </a:xfrm>
        </p:grpSpPr>
        <p:sp>
          <p:nvSpPr>
            <p:cNvPr id="128" name="Google Shape;128;p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3"/>
          <p:cNvGrpSpPr/>
          <p:nvPr/>
        </p:nvGrpSpPr>
        <p:grpSpPr>
          <a:xfrm>
            <a:off x="-2" y="4691051"/>
            <a:ext cx="1132389" cy="417236"/>
            <a:chOff x="1134050" y="769575"/>
            <a:chExt cx="2409850" cy="887925"/>
          </a:xfrm>
        </p:grpSpPr>
        <p:sp>
          <p:nvSpPr>
            <p:cNvPr id="143" name="Google Shape;143;p3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 rot="5400000">
            <a:off x="94338" y="445138"/>
            <a:ext cx="263750" cy="452450"/>
            <a:chOff x="1912425" y="756475"/>
            <a:chExt cx="263750" cy="452450"/>
          </a:xfrm>
        </p:grpSpPr>
        <p:sp>
          <p:nvSpPr>
            <p:cNvPr id="162" name="Google Shape;162;p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37788"/>
            <a:ext cx="6576000" cy="197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12" name="Google Shape;812;p11"/>
          <p:cNvSpPr txBox="1">
            <a:spLocks noGrp="1"/>
          </p:cNvSpPr>
          <p:nvPr>
            <p:ph type="subTitle" idx="1"/>
          </p:nvPr>
        </p:nvSpPr>
        <p:spPr>
          <a:xfrm>
            <a:off x="1284000" y="3308613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13" name="Google Shape;813;p11"/>
          <p:cNvGrpSpPr/>
          <p:nvPr/>
        </p:nvGrpSpPr>
        <p:grpSpPr>
          <a:xfrm>
            <a:off x="452461" y="4467256"/>
            <a:ext cx="1546883" cy="570048"/>
            <a:chOff x="1134050" y="769575"/>
            <a:chExt cx="2409850" cy="887925"/>
          </a:xfrm>
        </p:grpSpPr>
        <p:sp>
          <p:nvSpPr>
            <p:cNvPr id="814" name="Google Shape;814;p11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11"/>
          <p:cNvGrpSpPr/>
          <p:nvPr/>
        </p:nvGrpSpPr>
        <p:grpSpPr>
          <a:xfrm rot="10800000">
            <a:off x="713213" y="-12"/>
            <a:ext cx="263750" cy="452450"/>
            <a:chOff x="1912425" y="756475"/>
            <a:chExt cx="263750" cy="452450"/>
          </a:xfrm>
        </p:grpSpPr>
        <p:sp>
          <p:nvSpPr>
            <p:cNvPr id="833" name="Google Shape;833;p11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1"/>
          <p:cNvGrpSpPr/>
          <p:nvPr/>
        </p:nvGrpSpPr>
        <p:grpSpPr>
          <a:xfrm rot="10800000">
            <a:off x="8167013" y="4691038"/>
            <a:ext cx="263750" cy="452450"/>
            <a:chOff x="1912425" y="756475"/>
            <a:chExt cx="263750" cy="452450"/>
          </a:xfrm>
        </p:grpSpPr>
        <p:sp>
          <p:nvSpPr>
            <p:cNvPr id="837" name="Google Shape;837;p11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1"/>
          <p:cNvGrpSpPr/>
          <p:nvPr/>
        </p:nvGrpSpPr>
        <p:grpSpPr>
          <a:xfrm rot="-5400000">
            <a:off x="8143975" y="826301"/>
            <a:ext cx="908272" cy="334659"/>
            <a:chOff x="1134050" y="769575"/>
            <a:chExt cx="2409850" cy="887925"/>
          </a:xfrm>
        </p:grpSpPr>
        <p:sp>
          <p:nvSpPr>
            <p:cNvPr id="841" name="Google Shape;841;p11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1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1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1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1"/>
          <p:cNvGrpSpPr/>
          <p:nvPr/>
        </p:nvGrpSpPr>
        <p:grpSpPr>
          <a:xfrm rot="5400000">
            <a:off x="91750" y="1574939"/>
            <a:ext cx="908272" cy="334659"/>
            <a:chOff x="1134050" y="769575"/>
            <a:chExt cx="2409850" cy="887925"/>
          </a:xfrm>
        </p:grpSpPr>
        <p:sp>
          <p:nvSpPr>
            <p:cNvPr id="860" name="Google Shape;860;p11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11"/>
          <p:cNvGrpSpPr/>
          <p:nvPr/>
        </p:nvGrpSpPr>
        <p:grpSpPr>
          <a:xfrm rot="5400000">
            <a:off x="-337100" y="3503475"/>
            <a:ext cx="1139750" cy="465550"/>
            <a:chOff x="4296650" y="4168800"/>
            <a:chExt cx="1139750" cy="465550"/>
          </a:xfrm>
        </p:grpSpPr>
        <p:sp>
          <p:nvSpPr>
            <p:cNvPr id="879" name="Google Shape;879;p11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11"/>
          <p:cNvGrpSpPr/>
          <p:nvPr/>
        </p:nvGrpSpPr>
        <p:grpSpPr>
          <a:xfrm>
            <a:off x="7729025" y="-6550"/>
            <a:ext cx="1139750" cy="465550"/>
            <a:chOff x="4296650" y="4168800"/>
            <a:chExt cx="1139750" cy="465550"/>
          </a:xfrm>
        </p:grpSpPr>
        <p:sp>
          <p:nvSpPr>
            <p:cNvPr id="894" name="Google Shape;894;p11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628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body" idx="1"/>
          </p:nvPr>
        </p:nvSpPr>
        <p:spPr>
          <a:xfrm>
            <a:off x="713225" y="1255250"/>
            <a:ext cx="7704000" cy="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8" name="Google Shape;168;p4"/>
          <p:cNvGrpSpPr/>
          <p:nvPr/>
        </p:nvGrpSpPr>
        <p:grpSpPr>
          <a:xfrm rot="5400000">
            <a:off x="7955975" y="-500159"/>
            <a:ext cx="320124" cy="1759172"/>
            <a:chOff x="164300" y="3082350"/>
            <a:chExt cx="228025" cy="1253150"/>
          </a:xfrm>
        </p:grpSpPr>
        <p:sp>
          <p:nvSpPr>
            <p:cNvPr id="169" name="Google Shape;169;p4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4"/>
          <p:cNvGrpSpPr/>
          <p:nvPr/>
        </p:nvGrpSpPr>
        <p:grpSpPr>
          <a:xfrm>
            <a:off x="8424000" y="4691038"/>
            <a:ext cx="263750" cy="452450"/>
            <a:chOff x="1912425" y="756475"/>
            <a:chExt cx="263750" cy="452450"/>
          </a:xfrm>
        </p:grpSpPr>
        <p:sp>
          <p:nvSpPr>
            <p:cNvPr id="196" name="Google Shape;196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4"/>
          <p:cNvGrpSpPr/>
          <p:nvPr/>
        </p:nvGrpSpPr>
        <p:grpSpPr>
          <a:xfrm rot="-5400000">
            <a:off x="94350" y="181388"/>
            <a:ext cx="263750" cy="452450"/>
            <a:chOff x="1912425" y="756475"/>
            <a:chExt cx="263750" cy="452450"/>
          </a:xfrm>
        </p:grpSpPr>
        <p:sp>
          <p:nvSpPr>
            <p:cNvPr id="200" name="Google Shape;200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4"/>
          <p:cNvGrpSpPr/>
          <p:nvPr/>
        </p:nvGrpSpPr>
        <p:grpSpPr>
          <a:xfrm rot="5400000">
            <a:off x="8156581" y="4001738"/>
            <a:ext cx="1402120" cy="572720"/>
            <a:chOff x="4296650" y="4168800"/>
            <a:chExt cx="1139750" cy="465550"/>
          </a:xfrm>
        </p:grpSpPr>
        <p:sp>
          <p:nvSpPr>
            <p:cNvPr id="204" name="Google Shape;204;p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4"/>
          <p:cNvGrpSpPr/>
          <p:nvPr/>
        </p:nvGrpSpPr>
        <p:grpSpPr>
          <a:xfrm>
            <a:off x="0" y="3408504"/>
            <a:ext cx="320124" cy="1759172"/>
            <a:chOff x="164300" y="3082350"/>
            <a:chExt cx="228025" cy="1253150"/>
          </a:xfrm>
        </p:grpSpPr>
        <p:sp>
          <p:nvSpPr>
            <p:cNvPr id="219" name="Google Shape;219;p4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"/>
          <p:cNvSpPr txBox="1">
            <a:spLocks noGrp="1"/>
          </p:cNvSpPr>
          <p:nvPr>
            <p:ph type="subTitle" idx="1"/>
          </p:nvPr>
        </p:nvSpPr>
        <p:spPr>
          <a:xfrm>
            <a:off x="4865350" y="2943275"/>
            <a:ext cx="2621400" cy="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8" name="Google Shape;248;p5"/>
          <p:cNvSpPr txBox="1">
            <a:spLocks noGrp="1"/>
          </p:cNvSpPr>
          <p:nvPr>
            <p:ph type="subTitle" idx="2"/>
          </p:nvPr>
        </p:nvSpPr>
        <p:spPr>
          <a:xfrm>
            <a:off x="1657475" y="2943279"/>
            <a:ext cx="2621400" cy="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9" name="Google Shape;249;p5"/>
          <p:cNvSpPr txBox="1">
            <a:spLocks noGrp="1"/>
          </p:cNvSpPr>
          <p:nvPr>
            <p:ph type="subTitle" idx="3"/>
          </p:nvPr>
        </p:nvSpPr>
        <p:spPr>
          <a:xfrm>
            <a:off x="4865350" y="2732550"/>
            <a:ext cx="2621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" name="Google Shape;250;p5"/>
          <p:cNvSpPr txBox="1">
            <a:spLocks noGrp="1"/>
          </p:cNvSpPr>
          <p:nvPr>
            <p:ph type="subTitle" idx="4"/>
          </p:nvPr>
        </p:nvSpPr>
        <p:spPr>
          <a:xfrm>
            <a:off x="1657475" y="2732538"/>
            <a:ext cx="2621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51" name="Google Shape;251;p5"/>
          <p:cNvGrpSpPr/>
          <p:nvPr/>
        </p:nvGrpSpPr>
        <p:grpSpPr>
          <a:xfrm>
            <a:off x="-717237" y="2810525"/>
            <a:ext cx="1971425" cy="1971100"/>
            <a:chOff x="3073575" y="1606875"/>
            <a:chExt cx="1971425" cy="1971100"/>
          </a:xfrm>
        </p:grpSpPr>
        <p:sp>
          <p:nvSpPr>
            <p:cNvPr id="252" name="Google Shape;252;p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5"/>
          <p:cNvGrpSpPr/>
          <p:nvPr/>
        </p:nvGrpSpPr>
        <p:grpSpPr>
          <a:xfrm>
            <a:off x="7428850" y="-191200"/>
            <a:ext cx="1971425" cy="1971100"/>
            <a:chOff x="3073575" y="1606875"/>
            <a:chExt cx="1971425" cy="1971100"/>
          </a:xfrm>
        </p:grpSpPr>
        <p:sp>
          <p:nvSpPr>
            <p:cNvPr id="277" name="Google Shape;277;p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5"/>
          <p:cNvGrpSpPr/>
          <p:nvPr/>
        </p:nvGrpSpPr>
        <p:grpSpPr>
          <a:xfrm>
            <a:off x="298113" y="4691038"/>
            <a:ext cx="263750" cy="452450"/>
            <a:chOff x="1912425" y="756475"/>
            <a:chExt cx="263750" cy="452450"/>
          </a:xfrm>
        </p:grpSpPr>
        <p:sp>
          <p:nvSpPr>
            <p:cNvPr id="302" name="Google Shape;302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5"/>
          <p:cNvGrpSpPr/>
          <p:nvPr/>
        </p:nvGrpSpPr>
        <p:grpSpPr>
          <a:xfrm rot="5400000">
            <a:off x="8022650" y="4037691"/>
            <a:ext cx="320124" cy="1759172"/>
            <a:chOff x="164300" y="3082350"/>
            <a:chExt cx="228025" cy="1253150"/>
          </a:xfrm>
        </p:grpSpPr>
        <p:sp>
          <p:nvSpPr>
            <p:cNvPr id="306" name="Google Shape;306;p5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5"/>
          <p:cNvGrpSpPr/>
          <p:nvPr/>
        </p:nvGrpSpPr>
        <p:grpSpPr>
          <a:xfrm rot="10800000">
            <a:off x="269950" y="4"/>
            <a:ext cx="320124" cy="1759172"/>
            <a:chOff x="164300" y="3082350"/>
            <a:chExt cx="228025" cy="1253150"/>
          </a:xfrm>
        </p:grpSpPr>
        <p:sp>
          <p:nvSpPr>
            <p:cNvPr id="333" name="Google Shape;333;p5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5"/>
          <p:cNvGrpSpPr/>
          <p:nvPr/>
        </p:nvGrpSpPr>
        <p:grpSpPr>
          <a:xfrm rot="-5400000">
            <a:off x="8831763" y="30738"/>
            <a:ext cx="263750" cy="452450"/>
            <a:chOff x="1912425" y="756475"/>
            <a:chExt cx="263750" cy="452450"/>
          </a:xfrm>
        </p:grpSpPr>
        <p:sp>
          <p:nvSpPr>
            <p:cNvPr id="360" name="Google Shape;360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1719300" y="1307100"/>
            <a:ext cx="5705400" cy="2529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48" name="Google Shape;548;p8"/>
          <p:cNvGrpSpPr/>
          <p:nvPr/>
        </p:nvGrpSpPr>
        <p:grpSpPr>
          <a:xfrm>
            <a:off x="7763850" y="0"/>
            <a:ext cx="1971425" cy="1971100"/>
            <a:chOff x="3073575" y="1606875"/>
            <a:chExt cx="1971425" cy="1971100"/>
          </a:xfrm>
        </p:grpSpPr>
        <p:sp>
          <p:nvSpPr>
            <p:cNvPr id="549" name="Google Shape;549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8"/>
          <p:cNvGrpSpPr/>
          <p:nvPr/>
        </p:nvGrpSpPr>
        <p:grpSpPr>
          <a:xfrm>
            <a:off x="713213" y="4691038"/>
            <a:ext cx="263750" cy="452450"/>
            <a:chOff x="1912425" y="756475"/>
            <a:chExt cx="263750" cy="452450"/>
          </a:xfrm>
        </p:grpSpPr>
        <p:sp>
          <p:nvSpPr>
            <p:cNvPr id="574" name="Google Shape;574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8"/>
          <p:cNvGrpSpPr/>
          <p:nvPr/>
        </p:nvGrpSpPr>
        <p:grpSpPr>
          <a:xfrm rot="5400000">
            <a:off x="8785888" y="1339288"/>
            <a:ext cx="263750" cy="452450"/>
            <a:chOff x="1912425" y="756475"/>
            <a:chExt cx="263750" cy="452450"/>
          </a:xfrm>
        </p:grpSpPr>
        <p:sp>
          <p:nvSpPr>
            <p:cNvPr id="578" name="Google Shape;578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8"/>
          <p:cNvGrpSpPr/>
          <p:nvPr/>
        </p:nvGrpSpPr>
        <p:grpSpPr>
          <a:xfrm rot="-5400000">
            <a:off x="298531" y="145526"/>
            <a:ext cx="1402120" cy="572720"/>
            <a:chOff x="4296650" y="4168800"/>
            <a:chExt cx="1139750" cy="465550"/>
          </a:xfrm>
        </p:grpSpPr>
        <p:sp>
          <p:nvSpPr>
            <p:cNvPr id="582" name="Google Shape;582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8"/>
          <p:cNvGrpSpPr/>
          <p:nvPr/>
        </p:nvGrpSpPr>
        <p:grpSpPr>
          <a:xfrm>
            <a:off x="7028656" y="4604001"/>
            <a:ext cx="1402120" cy="572720"/>
            <a:chOff x="4296650" y="4168800"/>
            <a:chExt cx="1139750" cy="465550"/>
          </a:xfrm>
        </p:grpSpPr>
        <p:sp>
          <p:nvSpPr>
            <p:cNvPr id="597" name="Google Shape;597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9"/>
          <p:cNvGrpSpPr/>
          <p:nvPr/>
        </p:nvGrpSpPr>
        <p:grpSpPr>
          <a:xfrm>
            <a:off x="1294488" y="-105962"/>
            <a:ext cx="1971425" cy="1971100"/>
            <a:chOff x="3073575" y="1606875"/>
            <a:chExt cx="1971425" cy="1971100"/>
          </a:xfrm>
        </p:grpSpPr>
        <p:sp>
          <p:nvSpPr>
            <p:cNvPr id="613" name="Google Shape;613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9"/>
          <p:cNvSpPr txBox="1">
            <a:spLocks noGrp="1"/>
          </p:cNvSpPr>
          <p:nvPr>
            <p:ph type="title"/>
          </p:nvPr>
        </p:nvSpPr>
        <p:spPr>
          <a:xfrm>
            <a:off x="2135550" y="1450538"/>
            <a:ext cx="4872900" cy="901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9"/>
          <p:cNvSpPr txBox="1">
            <a:spLocks noGrp="1"/>
          </p:cNvSpPr>
          <p:nvPr>
            <p:ph type="subTitle" idx="1"/>
          </p:nvPr>
        </p:nvSpPr>
        <p:spPr>
          <a:xfrm>
            <a:off x="2135550" y="2504063"/>
            <a:ext cx="4872900" cy="11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39" name="Google Shape;639;p9"/>
          <p:cNvGrpSpPr/>
          <p:nvPr/>
        </p:nvGrpSpPr>
        <p:grpSpPr>
          <a:xfrm>
            <a:off x="7303125" y="3411150"/>
            <a:ext cx="1971425" cy="1971100"/>
            <a:chOff x="3073575" y="1606875"/>
            <a:chExt cx="1971425" cy="1971100"/>
          </a:xfrm>
        </p:grpSpPr>
        <p:sp>
          <p:nvSpPr>
            <p:cNvPr id="640" name="Google Shape;640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9"/>
          <p:cNvGrpSpPr/>
          <p:nvPr/>
        </p:nvGrpSpPr>
        <p:grpSpPr>
          <a:xfrm>
            <a:off x="2953988" y="30738"/>
            <a:ext cx="263750" cy="452450"/>
            <a:chOff x="1912425" y="756475"/>
            <a:chExt cx="263750" cy="452450"/>
          </a:xfrm>
        </p:grpSpPr>
        <p:sp>
          <p:nvSpPr>
            <p:cNvPr id="665" name="Google Shape;665;p9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9"/>
          <p:cNvGrpSpPr/>
          <p:nvPr/>
        </p:nvGrpSpPr>
        <p:grpSpPr>
          <a:xfrm rot="5400000">
            <a:off x="7391125" y="-180034"/>
            <a:ext cx="320124" cy="1759172"/>
            <a:chOff x="164300" y="3082350"/>
            <a:chExt cx="228025" cy="1253150"/>
          </a:xfrm>
        </p:grpSpPr>
        <p:sp>
          <p:nvSpPr>
            <p:cNvPr id="669" name="Google Shape;669;p9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9"/>
          <p:cNvGrpSpPr/>
          <p:nvPr/>
        </p:nvGrpSpPr>
        <p:grpSpPr>
          <a:xfrm rot="10800000">
            <a:off x="713225" y="3255629"/>
            <a:ext cx="320124" cy="1759172"/>
            <a:chOff x="164300" y="3082350"/>
            <a:chExt cx="228025" cy="1253150"/>
          </a:xfrm>
        </p:grpSpPr>
        <p:sp>
          <p:nvSpPr>
            <p:cNvPr id="696" name="Google Shape;696;p9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9"/>
          <p:cNvGrpSpPr/>
          <p:nvPr/>
        </p:nvGrpSpPr>
        <p:grpSpPr>
          <a:xfrm rot="-5400000">
            <a:off x="94338" y="4656688"/>
            <a:ext cx="263750" cy="452450"/>
            <a:chOff x="1912425" y="756475"/>
            <a:chExt cx="263750" cy="452450"/>
          </a:xfrm>
        </p:grpSpPr>
        <p:sp>
          <p:nvSpPr>
            <p:cNvPr id="723" name="Google Shape;723;p9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8FAFB"/>
        </a:solidFill>
        <a:effectLst/>
      </p:bgPr>
    </p:bg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4"/>
          <p:cNvSpPr txBox="1">
            <a:spLocks noGrp="1"/>
          </p:cNvSpPr>
          <p:nvPr>
            <p:ph type="title"/>
          </p:nvPr>
        </p:nvSpPr>
        <p:spPr>
          <a:xfrm>
            <a:off x="3002700" y="3100294"/>
            <a:ext cx="3138600" cy="531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53" name="Google Shape;1053;p14"/>
          <p:cNvSpPr txBox="1">
            <a:spLocks noGrp="1"/>
          </p:cNvSpPr>
          <p:nvPr>
            <p:ph type="subTitle" idx="1"/>
          </p:nvPr>
        </p:nvSpPr>
        <p:spPr>
          <a:xfrm>
            <a:off x="1226400" y="1511306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054" name="Google Shape;1054;p14"/>
          <p:cNvGrpSpPr/>
          <p:nvPr/>
        </p:nvGrpSpPr>
        <p:grpSpPr>
          <a:xfrm>
            <a:off x="-154312" y="3286500"/>
            <a:ext cx="1971425" cy="1971100"/>
            <a:chOff x="3073575" y="1606875"/>
            <a:chExt cx="1971425" cy="1971100"/>
          </a:xfrm>
        </p:grpSpPr>
        <p:sp>
          <p:nvSpPr>
            <p:cNvPr id="1055" name="Google Shape;1055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14"/>
          <p:cNvGrpSpPr/>
          <p:nvPr/>
        </p:nvGrpSpPr>
        <p:grpSpPr>
          <a:xfrm rot="10800000">
            <a:off x="230550" y="1951570"/>
            <a:ext cx="482683" cy="2652417"/>
            <a:chOff x="164300" y="3082350"/>
            <a:chExt cx="228025" cy="1253150"/>
          </a:xfrm>
        </p:grpSpPr>
        <p:sp>
          <p:nvSpPr>
            <p:cNvPr id="1080" name="Google Shape;1080;p14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7172563" y="-1050950"/>
            <a:ext cx="1971425" cy="1971100"/>
            <a:chOff x="3073575" y="1606875"/>
            <a:chExt cx="1971425" cy="1971100"/>
          </a:xfrm>
        </p:grpSpPr>
        <p:sp>
          <p:nvSpPr>
            <p:cNvPr id="1107" name="Google Shape;1107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14"/>
          <p:cNvGrpSpPr/>
          <p:nvPr/>
        </p:nvGrpSpPr>
        <p:grpSpPr>
          <a:xfrm>
            <a:off x="6278782" y="142997"/>
            <a:ext cx="2151996" cy="793006"/>
            <a:chOff x="1134050" y="769575"/>
            <a:chExt cx="2409850" cy="887925"/>
          </a:xfrm>
        </p:grpSpPr>
        <p:sp>
          <p:nvSpPr>
            <p:cNvPr id="1132" name="Google Shape;1132;p1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14"/>
          <p:cNvGrpSpPr/>
          <p:nvPr/>
        </p:nvGrpSpPr>
        <p:grpSpPr>
          <a:xfrm rot="5400000">
            <a:off x="8259800" y="3919001"/>
            <a:ext cx="908272" cy="334659"/>
            <a:chOff x="1134050" y="769575"/>
            <a:chExt cx="2409850" cy="887925"/>
          </a:xfrm>
        </p:grpSpPr>
        <p:sp>
          <p:nvSpPr>
            <p:cNvPr id="1151" name="Google Shape;1151;p1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1169;p14"/>
          <p:cNvGrpSpPr/>
          <p:nvPr/>
        </p:nvGrpSpPr>
        <p:grpSpPr>
          <a:xfrm rot="10800000">
            <a:off x="7741525" y="4684500"/>
            <a:ext cx="1139750" cy="465550"/>
            <a:chOff x="4296650" y="4168800"/>
            <a:chExt cx="1139750" cy="465550"/>
          </a:xfrm>
        </p:grpSpPr>
        <p:sp>
          <p:nvSpPr>
            <p:cNvPr id="1170" name="Google Shape;1170;p1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14"/>
          <p:cNvGrpSpPr/>
          <p:nvPr/>
        </p:nvGrpSpPr>
        <p:grpSpPr>
          <a:xfrm rot="10800000">
            <a:off x="1817113" y="4691038"/>
            <a:ext cx="263750" cy="452450"/>
            <a:chOff x="1912425" y="756475"/>
            <a:chExt cx="263750" cy="452450"/>
          </a:xfrm>
        </p:grpSpPr>
        <p:sp>
          <p:nvSpPr>
            <p:cNvPr id="1185" name="Google Shape;1185;p1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5"/>
          <p:cNvSpPr txBox="1">
            <a:spLocks noGrp="1"/>
          </p:cNvSpPr>
          <p:nvPr>
            <p:ph type="title"/>
          </p:nvPr>
        </p:nvSpPr>
        <p:spPr>
          <a:xfrm>
            <a:off x="4703875" y="1838075"/>
            <a:ext cx="372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body" idx="1"/>
          </p:nvPr>
        </p:nvSpPr>
        <p:spPr>
          <a:xfrm>
            <a:off x="4703875" y="2608800"/>
            <a:ext cx="37269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191" name="Google Shape;1191;p15"/>
          <p:cNvGrpSpPr/>
          <p:nvPr/>
        </p:nvGrpSpPr>
        <p:grpSpPr>
          <a:xfrm>
            <a:off x="870225" y="4691038"/>
            <a:ext cx="263750" cy="452450"/>
            <a:chOff x="1912425" y="756475"/>
            <a:chExt cx="263750" cy="452450"/>
          </a:xfrm>
        </p:grpSpPr>
        <p:sp>
          <p:nvSpPr>
            <p:cNvPr id="1192" name="Google Shape;1192;p1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15"/>
          <p:cNvGrpSpPr/>
          <p:nvPr/>
        </p:nvGrpSpPr>
        <p:grpSpPr>
          <a:xfrm>
            <a:off x="7652956" y="4570776"/>
            <a:ext cx="1402120" cy="572720"/>
            <a:chOff x="4296650" y="4168800"/>
            <a:chExt cx="1139750" cy="465550"/>
          </a:xfrm>
        </p:grpSpPr>
        <p:sp>
          <p:nvSpPr>
            <p:cNvPr id="1196" name="Google Shape;1196;p1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0" name="Google Shape;1210;p15"/>
          <p:cNvSpPr>
            <a:spLocks noGrp="1"/>
          </p:cNvSpPr>
          <p:nvPr>
            <p:ph type="pic" idx="2"/>
          </p:nvPr>
        </p:nvSpPr>
        <p:spPr>
          <a:xfrm>
            <a:off x="870288" y="1267300"/>
            <a:ext cx="2961000" cy="287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8" r:id="rId7"/>
    <p:sldLayoutId id="2147483660" r:id="rId8"/>
    <p:sldLayoutId id="2147483661" r:id="rId9"/>
    <p:sldLayoutId id="2147483663" r:id="rId10"/>
    <p:sldLayoutId id="2147483664" r:id="rId11"/>
    <p:sldLayoutId id="2147483669" r:id="rId12"/>
    <p:sldLayoutId id="2147483670" r:id="rId13"/>
    <p:sldLayoutId id="2147483671" r:id="rId14"/>
    <p:sldLayoutId id="2147483672" r:id="rId15"/>
    <p:sldLayoutId id="2147483674" r:id="rId16"/>
    <p:sldLayoutId id="2147483676" r:id="rId17"/>
    <p:sldLayoutId id="2147483677" r:id="rId18"/>
    <p:sldLayoutId id="2147483678" r:id="rId19"/>
    <p:sldLayoutId id="2147483679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7" name="Google Shape;2427;p29"/>
          <p:cNvGrpSpPr/>
          <p:nvPr/>
        </p:nvGrpSpPr>
        <p:grpSpPr>
          <a:xfrm>
            <a:off x="6976450" y="2830825"/>
            <a:ext cx="1971425" cy="1971100"/>
            <a:chOff x="3073575" y="1606875"/>
            <a:chExt cx="1971425" cy="1971100"/>
          </a:xfrm>
        </p:grpSpPr>
        <p:sp>
          <p:nvSpPr>
            <p:cNvPr id="2428" name="Google Shape;2428;p2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rgbClr val="3F3F3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2" name="Google Shape;2452;p29"/>
          <p:cNvGrpSpPr/>
          <p:nvPr/>
        </p:nvGrpSpPr>
        <p:grpSpPr>
          <a:xfrm>
            <a:off x="4675000" y="128150"/>
            <a:ext cx="1971425" cy="1971100"/>
            <a:chOff x="3073575" y="1606875"/>
            <a:chExt cx="1971425" cy="1971100"/>
          </a:xfrm>
        </p:grpSpPr>
        <p:sp>
          <p:nvSpPr>
            <p:cNvPr id="2453" name="Google Shape;2453;p2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7" name="Google Shape;2477;p29"/>
          <p:cNvGrpSpPr/>
          <p:nvPr/>
        </p:nvGrpSpPr>
        <p:grpSpPr>
          <a:xfrm>
            <a:off x="5261504" y="983930"/>
            <a:ext cx="3508246" cy="3374842"/>
            <a:chOff x="4195844" y="1943819"/>
            <a:chExt cx="3036653" cy="2414914"/>
          </a:xfrm>
        </p:grpSpPr>
        <p:sp>
          <p:nvSpPr>
            <p:cNvPr id="2478" name="Google Shape;2478;p29"/>
            <p:cNvSpPr/>
            <p:nvPr/>
          </p:nvSpPr>
          <p:spPr>
            <a:xfrm>
              <a:off x="4835717" y="2107233"/>
              <a:ext cx="2396780" cy="2251500"/>
            </a:xfrm>
            <a:custGeom>
              <a:avLst/>
              <a:gdLst/>
              <a:ahLst/>
              <a:cxnLst/>
              <a:rect l="l" t="t" r="r" b="b"/>
              <a:pathLst>
                <a:path w="76046" h="90060" extrusionOk="0">
                  <a:moveTo>
                    <a:pt x="0" y="1"/>
                  </a:moveTo>
                  <a:lnTo>
                    <a:pt x="0" y="90060"/>
                  </a:lnTo>
                  <a:lnTo>
                    <a:pt x="76046" y="90060"/>
                  </a:lnTo>
                  <a:lnTo>
                    <a:pt x="760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9"/>
            <p:cNvSpPr/>
            <p:nvPr/>
          </p:nvSpPr>
          <p:spPr>
            <a:xfrm>
              <a:off x="4195844" y="1943819"/>
              <a:ext cx="2836743" cy="2251500"/>
            </a:xfrm>
            <a:custGeom>
              <a:avLst/>
              <a:gdLst/>
              <a:ahLst/>
              <a:cxnLst/>
              <a:rect l="l" t="t" r="r" b="b"/>
              <a:pathLst>
                <a:path w="138733" h="90060" extrusionOk="0">
                  <a:moveTo>
                    <a:pt x="0" y="0"/>
                  </a:moveTo>
                  <a:lnTo>
                    <a:pt x="0" y="90059"/>
                  </a:lnTo>
                  <a:lnTo>
                    <a:pt x="138732" y="90059"/>
                  </a:lnTo>
                  <a:lnTo>
                    <a:pt x="138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2480" name="Google Shape;2480;p29"/>
          <p:cNvSpPr/>
          <p:nvPr/>
        </p:nvSpPr>
        <p:spPr>
          <a:xfrm>
            <a:off x="5261500" y="820175"/>
            <a:ext cx="997475" cy="174150"/>
          </a:xfrm>
          <a:custGeom>
            <a:avLst/>
            <a:gdLst/>
            <a:ahLst/>
            <a:cxnLst/>
            <a:rect l="l" t="t" r="r" b="b"/>
            <a:pathLst>
              <a:path w="39899" h="6966" extrusionOk="0">
                <a:moveTo>
                  <a:pt x="0" y="0"/>
                </a:moveTo>
                <a:lnTo>
                  <a:pt x="0" y="6965"/>
                </a:lnTo>
                <a:lnTo>
                  <a:pt x="39898" y="6965"/>
                </a:lnTo>
                <a:lnTo>
                  <a:pt x="398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29"/>
          <p:cNvSpPr txBox="1">
            <a:spLocks noGrp="1"/>
          </p:cNvSpPr>
          <p:nvPr>
            <p:ph type="ctrTitle"/>
          </p:nvPr>
        </p:nvSpPr>
        <p:spPr>
          <a:xfrm>
            <a:off x="316006" y="503724"/>
            <a:ext cx="4725319" cy="27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/>
              <a:t>Three Phase Motor Crane Control System</a:t>
            </a:r>
            <a:endParaRPr sz="4300" dirty="0"/>
          </a:p>
        </p:txBody>
      </p:sp>
      <p:grpSp>
        <p:nvGrpSpPr>
          <p:cNvPr id="2482" name="Google Shape;2482;p29"/>
          <p:cNvGrpSpPr/>
          <p:nvPr/>
        </p:nvGrpSpPr>
        <p:grpSpPr>
          <a:xfrm>
            <a:off x="5418500" y="4138450"/>
            <a:ext cx="1139750" cy="465550"/>
            <a:chOff x="4296650" y="4168800"/>
            <a:chExt cx="1139750" cy="465550"/>
          </a:xfrm>
        </p:grpSpPr>
        <p:sp>
          <p:nvSpPr>
            <p:cNvPr id="2483" name="Google Shape;2483;p29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9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9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9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9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9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9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9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9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9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9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9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9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9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7" name="Google Shape;2497;p29"/>
          <p:cNvGrpSpPr/>
          <p:nvPr/>
        </p:nvGrpSpPr>
        <p:grpSpPr>
          <a:xfrm>
            <a:off x="8396563" y="2238508"/>
            <a:ext cx="747970" cy="1539556"/>
            <a:chOff x="6909475" y="2841550"/>
            <a:chExt cx="647425" cy="1101650"/>
          </a:xfrm>
        </p:grpSpPr>
        <p:sp>
          <p:nvSpPr>
            <p:cNvPr id="2498" name="Google Shape;2498;p29"/>
            <p:cNvSpPr/>
            <p:nvPr/>
          </p:nvSpPr>
          <p:spPr>
            <a:xfrm>
              <a:off x="6909775" y="3892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9"/>
            <p:cNvSpPr/>
            <p:nvPr/>
          </p:nvSpPr>
          <p:spPr>
            <a:xfrm>
              <a:off x="6909475" y="3842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9"/>
            <p:cNvSpPr/>
            <p:nvPr/>
          </p:nvSpPr>
          <p:spPr>
            <a:xfrm>
              <a:off x="6909775" y="3792850"/>
              <a:ext cx="647125" cy="50050"/>
            </a:xfrm>
            <a:custGeom>
              <a:avLst/>
              <a:gdLst/>
              <a:ahLst/>
              <a:cxnLst/>
              <a:rect l="l" t="t" r="r" b="b"/>
              <a:pathLst>
                <a:path w="25885" h="2002" extrusionOk="0">
                  <a:moveTo>
                    <a:pt x="1" y="1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9"/>
            <p:cNvSpPr/>
            <p:nvPr/>
          </p:nvSpPr>
          <p:spPr>
            <a:xfrm>
              <a:off x="6909475" y="3742850"/>
              <a:ext cx="647125" cy="50025"/>
            </a:xfrm>
            <a:custGeom>
              <a:avLst/>
              <a:gdLst/>
              <a:ahLst/>
              <a:cxnLst/>
              <a:rect l="l" t="t" r="r" b="b"/>
              <a:pathLst>
                <a:path w="25885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9"/>
            <p:cNvSpPr/>
            <p:nvPr/>
          </p:nvSpPr>
          <p:spPr>
            <a:xfrm>
              <a:off x="6909775" y="369255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9"/>
            <p:cNvSpPr/>
            <p:nvPr/>
          </p:nvSpPr>
          <p:spPr>
            <a:xfrm>
              <a:off x="6909475" y="364255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9"/>
            <p:cNvSpPr/>
            <p:nvPr/>
          </p:nvSpPr>
          <p:spPr>
            <a:xfrm>
              <a:off x="6909775" y="3592525"/>
              <a:ext cx="647125" cy="50350"/>
            </a:xfrm>
            <a:custGeom>
              <a:avLst/>
              <a:gdLst/>
              <a:ahLst/>
              <a:cxnLst/>
              <a:rect l="l" t="t" r="r" b="b"/>
              <a:pathLst>
                <a:path w="25885" h="2014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9"/>
            <p:cNvSpPr/>
            <p:nvPr/>
          </p:nvSpPr>
          <p:spPr>
            <a:xfrm>
              <a:off x="6909775" y="3542525"/>
              <a:ext cx="646825" cy="50325"/>
            </a:xfrm>
            <a:custGeom>
              <a:avLst/>
              <a:gdLst/>
              <a:ahLst/>
              <a:cxnLst/>
              <a:rect l="l" t="t" r="r" b="b"/>
              <a:pathLst>
                <a:path w="25873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73" y="2013"/>
                  </a:lnTo>
                  <a:lnTo>
                    <a:pt x="25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9"/>
            <p:cNvSpPr/>
            <p:nvPr/>
          </p:nvSpPr>
          <p:spPr>
            <a:xfrm>
              <a:off x="6909775" y="3492525"/>
              <a:ext cx="647125" cy="50025"/>
            </a:xfrm>
            <a:custGeom>
              <a:avLst/>
              <a:gdLst/>
              <a:ahLst/>
              <a:cxnLst/>
              <a:rect l="l" t="t" r="r" b="b"/>
              <a:pathLst>
                <a:path w="25885" h="2001" extrusionOk="0">
                  <a:moveTo>
                    <a:pt x="1" y="0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9"/>
            <p:cNvSpPr/>
            <p:nvPr/>
          </p:nvSpPr>
          <p:spPr>
            <a:xfrm>
              <a:off x="6909775" y="3442225"/>
              <a:ext cx="646825" cy="50325"/>
            </a:xfrm>
            <a:custGeom>
              <a:avLst/>
              <a:gdLst/>
              <a:ahLst/>
              <a:cxnLst/>
              <a:rect l="l" t="t" r="r" b="b"/>
              <a:pathLst>
                <a:path w="25873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73" y="2012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9"/>
            <p:cNvSpPr/>
            <p:nvPr/>
          </p:nvSpPr>
          <p:spPr>
            <a:xfrm>
              <a:off x="6909475" y="339222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9"/>
            <p:cNvSpPr/>
            <p:nvPr/>
          </p:nvSpPr>
          <p:spPr>
            <a:xfrm>
              <a:off x="6909775" y="334220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9"/>
            <p:cNvSpPr/>
            <p:nvPr/>
          </p:nvSpPr>
          <p:spPr>
            <a:xfrm>
              <a:off x="6909475" y="329220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9"/>
            <p:cNvSpPr/>
            <p:nvPr/>
          </p:nvSpPr>
          <p:spPr>
            <a:xfrm>
              <a:off x="6909775" y="324220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9"/>
            <p:cNvSpPr/>
            <p:nvPr/>
          </p:nvSpPr>
          <p:spPr>
            <a:xfrm>
              <a:off x="6909475" y="3192200"/>
              <a:ext cx="647125" cy="50025"/>
            </a:xfrm>
            <a:custGeom>
              <a:avLst/>
              <a:gdLst/>
              <a:ahLst/>
              <a:cxnLst/>
              <a:rect l="l" t="t" r="r" b="b"/>
              <a:pathLst>
                <a:path w="25885" h="2001" extrusionOk="0">
                  <a:moveTo>
                    <a:pt x="1" y="0"/>
                  </a:moveTo>
                  <a:lnTo>
                    <a:pt x="1" y="2000"/>
                  </a:lnTo>
                  <a:lnTo>
                    <a:pt x="25885" y="2000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9"/>
            <p:cNvSpPr/>
            <p:nvPr/>
          </p:nvSpPr>
          <p:spPr>
            <a:xfrm>
              <a:off x="6909775" y="3141875"/>
              <a:ext cx="647125" cy="50350"/>
            </a:xfrm>
            <a:custGeom>
              <a:avLst/>
              <a:gdLst/>
              <a:ahLst/>
              <a:cxnLst/>
              <a:rect l="l" t="t" r="r" b="b"/>
              <a:pathLst>
                <a:path w="25885" h="2014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9"/>
            <p:cNvSpPr/>
            <p:nvPr/>
          </p:nvSpPr>
          <p:spPr>
            <a:xfrm>
              <a:off x="6909475" y="3091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9"/>
            <p:cNvSpPr/>
            <p:nvPr/>
          </p:nvSpPr>
          <p:spPr>
            <a:xfrm>
              <a:off x="6909775" y="3041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9"/>
            <p:cNvSpPr/>
            <p:nvPr/>
          </p:nvSpPr>
          <p:spPr>
            <a:xfrm>
              <a:off x="6909775" y="2991875"/>
              <a:ext cx="646825" cy="50325"/>
            </a:xfrm>
            <a:custGeom>
              <a:avLst/>
              <a:gdLst/>
              <a:ahLst/>
              <a:cxnLst/>
              <a:rect l="l" t="t" r="r" b="b"/>
              <a:pathLst>
                <a:path w="25873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73" y="2012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9"/>
            <p:cNvSpPr/>
            <p:nvPr/>
          </p:nvSpPr>
          <p:spPr>
            <a:xfrm>
              <a:off x="6909775" y="2941850"/>
              <a:ext cx="647125" cy="50050"/>
            </a:xfrm>
            <a:custGeom>
              <a:avLst/>
              <a:gdLst/>
              <a:ahLst/>
              <a:cxnLst/>
              <a:rect l="l" t="t" r="r" b="b"/>
              <a:pathLst>
                <a:path w="25885" h="2002" extrusionOk="0">
                  <a:moveTo>
                    <a:pt x="1" y="1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9"/>
            <p:cNvSpPr/>
            <p:nvPr/>
          </p:nvSpPr>
          <p:spPr>
            <a:xfrm>
              <a:off x="6909775" y="2891850"/>
              <a:ext cx="646825" cy="50025"/>
            </a:xfrm>
            <a:custGeom>
              <a:avLst/>
              <a:gdLst/>
              <a:ahLst/>
              <a:cxnLst/>
              <a:rect l="l" t="t" r="r" b="b"/>
              <a:pathLst>
                <a:path w="25873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25873" y="2001"/>
                  </a:lnTo>
                  <a:lnTo>
                    <a:pt x="25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9"/>
            <p:cNvSpPr/>
            <p:nvPr/>
          </p:nvSpPr>
          <p:spPr>
            <a:xfrm>
              <a:off x="6909475" y="284155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" name="Google Shape;2520;p29"/>
          <p:cNvGrpSpPr/>
          <p:nvPr/>
        </p:nvGrpSpPr>
        <p:grpSpPr>
          <a:xfrm rot="5400000">
            <a:off x="2993466" y="2051023"/>
            <a:ext cx="263750" cy="2178004"/>
            <a:chOff x="1912425" y="756475"/>
            <a:chExt cx="263750" cy="452450"/>
          </a:xfrm>
        </p:grpSpPr>
        <p:sp>
          <p:nvSpPr>
            <p:cNvPr id="2521" name="Google Shape;2521;p29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9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9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4" name="Google Shape;2524;p29"/>
          <p:cNvSpPr txBox="1"/>
          <p:nvPr/>
        </p:nvSpPr>
        <p:spPr>
          <a:xfrm>
            <a:off x="834825" y="3730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Presented by: Arshia Keshvari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AD2593-0D8B-478C-9CD7-B1D57562F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901" y="1450929"/>
            <a:ext cx="2818966" cy="22488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4E15-4376-4E29-BFA8-401BD636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400" y="2090945"/>
            <a:ext cx="7704000" cy="572700"/>
          </a:xfrm>
        </p:spPr>
        <p:txBody>
          <a:bodyPr/>
          <a:lstStyle/>
          <a:p>
            <a:r>
              <a:rPr lang="en-US" i="1" dirty="0"/>
              <a:t>Simulation Analysis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10954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p31"/>
          <p:cNvSpPr txBox="1">
            <a:spLocks noGrp="1"/>
          </p:cNvSpPr>
          <p:nvPr>
            <p:ph type="body" idx="1"/>
          </p:nvPr>
        </p:nvSpPr>
        <p:spPr>
          <a:xfrm>
            <a:off x="4641527" y="1835734"/>
            <a:ext cx="3966300" cy="2603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600"/>
              </a:spcAft>
              <a:buNone/>
            </a:pPr>
            <a:r>
              <a:rPr lang="en-GB" dirty="0"/>
              <a:t>Accurate PWM generation across the chain Solution: Troubleshooted timing configuration with respect to waveforms expected.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Minimizing noise, switching losses and EMI Solution: Implemented dead-time insertion, bypass caps and filtering segments.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Electrical parameters use theoretical estimation Solution: Efficient equations for speed, torque, and load power calculation of motor.</a:t>
            </a:r>
            <a:endParaRPr dirty="0"/>
          </a:p>
        </p:txBody>
      </p:sp>
      <p:grpSp>
        <p:nvGrpSpPr>
          <p:cNvPr id="2544" name="Google Shape;2544;p31"/>
          <p:cNvGrpSpPr/>
          <p:nvPr/>
        </p:nvGrpSpPr>
        <p:grpSpPr>
          <a:xfrm>
            <a:off x="2457700" y="357975"/>
            <a:ext cx="1971425" cy="1971100"/>
            <a:chOff x="3073575" y="1606875"/>
            <a:chExt cx="1971425" cy="1971100"/>
          </a:xfrm>
        </p:grpSpPr>
        <p:sp>
          <p:nvSpPr>
            <p:cNvPr id="2545" name="Google Shape;2545;p3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9" name="Google Shape;2569;p31"/>
          <p:cNvGrpSpPr/>
          <p:nvPr/>
        </p:nvGrpSpPr>
        <p:grpSpPr>
          <a:xfrm>
            <a:off x="488050" y="906488"/>
            <a:ext cx="3502468" cy="3359888"/>
            <a:chOff x="4000934" y="1791106"/>
            <a:chExt cx="3031653" cy="2404213"/>
          </a:xfrm>
        </p:grpSpPr>
        <p:sp>
          <p:nvSpPr>
            <p:cNvPr id="2570" name="Google Shape;2570;p31"/>
            <p:cNvSpPr/>
            <p:nvPr/>
          </p:nvSpPr>
          <p:spPr>
            <a:xfrm>
              <a:off x="4000934" y="1791106"/>
              <a:ext cx="2396780" cy="2251500"/>
            </a:xfrm>
            <a:custGeom>
              <a:avLst/>
              <a:gdLst/>
              <a:ahLst/>
              <a:cxnLst/>
              <a:rect l="l" t="t" r="r" b="b"/>
              <a:pathLst>
                <a:path w="76046" h="90060" extrusionOk="0">
                  <a:moveTo>
                    <a:pt x="0" y="1"/>
                  </a:moveTo>
                  <a:lnTo>
                    <a:pt x="0" y="90060"/>
                  </a:lnTo>
                  <a:lnTo>
                    <a:pt x="76046" y="90060"/>
                  </a:lnTo>
                  <a:lnTo>
                    <a:pt x="760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1"/>
            <p:cNvSpPr/>
            <p:nvPr/>
          </p:nvSpPr>
          <p:spPr>
            <a:xfrm>
              <a:off x="4195844" y="1943819"/>
              <a:ext cx="2836743" cy="2251500"/>
            </a:xfrm>
            <a:custGeom>
              <a:avLst/>
              <a:gdLst/>
              <a:ahLst/>
              <a:cxnLst/>
              <a:rect l="l" t="t" r="r" b="b"/>
              <a:pathLst>
                <a:path w="138733" h="90060" extrusionOk="0">
                  <a:moveTo>
                    <a:pt x="0" y="0"/>
                  </a:moveTo>
                  <a:lnTo>
                    <a:pt x="0" y="90059"/>
                  </a:lnTo>
                  <a:lnTo>
                    <a:pt x="138732" y="90059"/>
                  </a:lnTo>
                  <a:lnTo>
                    <a:pt x="138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2" name="Google Shape;2572;p31"/>
          <p:cNvSpPr txBox="1">
            <a:spLocks noGrp="1"/>
          </p:cNvSpPr>
          <p:nvPr>
            <p:ph type="title"/>
          </p:nvPr>
        </p:nvSpPr>
        <p:spPr>
          <a:xfrm>
            <a:off x="4622758" y="1063472"/>
            <a:ext cx="372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Challenges</a:t>
            </a:r>
            <a:endParaRPr i="1" dirty="0"/>
          </a:p>
        </p:txBody>
      </p:sp>
      <p:grpSp>
        <p:nvGrpSpPr>
          <p:cNvPr id="2573" name="Google Shape;2573;p31"/>
          <p:cNvGrpSpPr/>
          <p:nvPr/>
        </p:nvGrpSpPr>
        <p:grpSpPr>
          <a:xfrm>
            <a:off x="7851526" y="3"/>
            <a:ext cx="579251" cy="1192316"/>
            <a:chOff x="6909475" y="2841550"/>
            <a:chExt cx="647425" cy="1101650"/>
          </a:xfrm>
        </p:grpSpPr>
        <p:sp>
          <p:nvSpPr>
            <p:cNvPr id="2574" name="Google Shape;2574;p31"/>
            <p:cNvSpPr/>
            <p:nvPr/>
          </p:nvSpPr>
          <p:spPr>
            <a:xfrm>
              <a:off x="6909775" y="3892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1"/>
            <p:cNvSpPr/>
            <p:nvPr/>
          </p:nvSpPr>
          <p:spPr>
            <a:xfrm>
              <a:off x="6909475" y="3842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1"/>
            <p:cNvSpPr/>
            <p:nvPr/>
          </p:nvSpPr>
          <p:spPr>
            <a:xfrm>
              <a:off x="6909775" y="3792850"/>
              <a:ext cx="647125" cy="50050"/>
            </a:xfrm>
            <a:custGeom>
              <a:avLst/>
              <a:gdLst/>
              <a:ahLst/>
              <a:cxnLst/>
              <a:rect l="l" t="t" r="r" b="b"/>
              <a:pathLst>
                <a:path w="25885" h="2002" extrusionOk="0">
                  <a:moveTo>
                    <a:pt x="1" y="1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1"/>
            <p:cNvSpPr/>
            <p:nvPr/>
          </p:nvSpPr>
          <p:spPr>
            <a:xfrm>
              <a:off x="6909475" y="3742850"/>
              <a:ext cx="647125" cy="50025"/>
            </a:xfrm>
            <a:custGeom>
              <a:avLst/>
              <a:gdLst/>
              <a:ahLst/>
              <a:cxnLst/>
              <a:rect l="l" t="t" r="r" b="b"/>
              <a:pathLst>
                <a:path w="25885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1"/>
            <p:cNvSpPr/>
            <p:nvPr/>
          </p:nvSpPr>
          <p:spPr>
            <a:xfrm>
              <a:off x="6909775" y="369255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1"/>
            <p:cNvSpPr/>
            <p:nvPr/>
          </p:nvSpPr>
          <p:spPr>
            <a:xfrm>
              <a:off x="6909475" y="364255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1"/>
            <p:cNvSpPr/>
            <p:nvPr/>
          </p:nvSpPr>
          <p:spPr>
            <a:xfrm>
              <a:off x="6909775" y="3592525"/>
              <a:ext cx="647125" cy="50350"/>
            </a:xfrm>
            <a:custGeom>
              <a:avLst/>
              <a:gdLst/>
              <a:ahLst/>
              <a:cxnLst/>
              <a:rect l="l" t="t" r="r" b="b"/>
              <a:pathLst>
                <a:path w="25885" h="2014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1"/>
            <p:cNvSpPr/>
            <p:nvPr/>
          </p:nvSpPr>
          <p:spPr>
            <a:xfrm>
              <a:off x="6909775" y="3542525"/>
              <a:ext cx="646825" cy="50325"/>
            </a:xfrm>
            <a:custGeom>
              <a:avLst/>
              <a:gdLst/>
              <a:ahLst/>
              <a:cxnLst/>
              <a:rect l="l" t="t" r="r" b="b"/>
              <a:pathLst>
                <a:path w="25873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73" y="2013"/>
                  </a:lnTo>
                  <a:lnTo>
                    <a:pt x="25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1"/>
            <p:cNvSpPr/>
            <p:nvPr/>
          </p:nvSpPr>
          <p:spPr>
            <a:xfrm>
              <a:off x="6909775" y="3492525"/>
              <a:ext cx="647125" cy="50025"/>
            </a:xfrm>
            <a:custGeom>
              <a:avLst/>
              <a:gdLst/>
              <a:ahLst/>
              <a:cxnLst/>
              <a:rect l="l" t="t" r="r" b="b"/>
              <a:pathLst>
                <a:path w="25885" h="2001" extrusionOk="0">
                  <a:moveTo>
                    <a:pt x="1" y="0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1"/>
            <p:cNvSpPr/>
            <p:nvPr/>
          </p:nvSpPr>
          <p:spPr>
            <a:xfrm>
              <a:off x="6909775" y="3442225"/>
              <a:ext cx="646825" cy="50325"/>
            </a:xfrm>
            <a:custGeom>
              <a:avLst/>
              <a:gdLst/>
              <a:ahLst/>
              <a:cxnLst/>
              <a:rect l="l" t="t" r="r" b="b"/>
              <a:pathLst>
                <a:path w="25873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73" y="2012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1"/>
            <p:cNvSpPr/>
            <p:nvPr/>
          </p:nvSpPr>
          <p:spPr>
            <a:xfrm>
              <a:off x="6909475" y="339222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1"/>
            <p:cNvSpPr/>
            <p:nvPr/>
          </p:nvSpPr>
          <p:spPr>
            <a:xfrm>
              <a:off x="6909775" y="334220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1"/>
            <p:cNvSpPr/>
            <p:nvPr/>
          </p:nvSpPr>
          <p:spPr>
            <a:xfrm>
              <a:off x="6909475" y="329220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1"/>
            <p:cNvSpPr/>
            <p:nvPr/>
          </p:nvSpPr>
          <p:spPr>
            <a:xfrm>
              <a:off x="6909775" y="324220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1"/>
            <p:cNvSpPr/>
            <p:nvPr/>
          </p:nvSpPr>
          <p:spPr>
            <a:xfrm>
              <a:off x="6909475" y="3192200"/>
              <a:ext cx="647125" cy="50025"/>
            </a:xfrm>
            <a:custGeom>
              <a:avLst/>
              <a:gdLst/>
              <a:ahLst/>
              <a:cxnLst/>
              <a:rect l="l" t="t" r="r" b="b"/>
              <a:pathLst>
                <a:path w="25885" h="2001" extrusionOk="0">
                  <a:moveTo>
                    <a:pt x="1" y="0"/>
                  </a:moveTo>
                  <a:lnTo>
                    <a:pt x="1" y="2000"/>
                  </a:lnTo>
                  <a:lnTo>
                    <a:pt x="25885" y="2000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1"/>
            <p:cNvSpPr/>
            <p:nvPr/>
          </p:nvSpPr>
          <p:spPr>
            <a:xfrm>
              <a:off x="6909775" y="3141875"/>
              <a:ext cx="647125" cy="50350"/>
            </a:xfrm>
            <a:custGeom>
              <a:avLst/>
              <a:gdLst/>
              <a:ahLst/>
              <a:cxnLst/>
              <a:rect l="l" t="t" r="r" b="b"/>
              <a:pathLst>
                <a:path w="25885" h="2014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1"/>
            <p:cNvSpPr/>
            <p:nvPr/>
          </p:nvSpPr>
          <p:spPr>
            <a:xfrm>
              <a:off x="6909475" y="3091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1"/>
            <p:cNvSpPr/>
            <p:nvPr/>
          </p:nvSpPr>
          <p:spPr>
            <a:xfrm>
              <a:off x="6909775" y="3041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1"/>
            <p:cNvSpPr/>
            <p:nvPr/>
          </p:nvSpPr>
          <p:spPr>
            <a:xfrm>
              <a:off x="6909775" y="2991875"/>
              <a:ext cx="646825" cy="50325"/>
            </a:xfrm>
            <a:custGeom>
              <a:avLst/>
              <a:gdLst/>
              <a:ahLst/>
              <a:cxnLst/>
              <a:rect l="l" t="t" r="r" b="b"/>
              <a:pathLst>
                <a:path w="25873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73" y="2012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1"/>
            <p:cNvSpPr/>
            <p:nvPr/>
          </p:nvSpPr>
          <p:spPr>
            <a:xfrm>
              <a:off x="6909775" y="2941850"/>
              <a:ext cx="647125" cy="50050"/>
            </a:xfrm>
            <a:custGeom>
              <a:avLst/>
              <a:gdLst/>
              <a:ahLst/>
              <a:cxnLst/>
              <a:rect l="l" t="t" r="r" b="b"/>
              <a:pathLst>
                <a:path w="25885" h="2002" extrusionOk="0">
                  <a:moveTo>
                    <a:pt x="1" y="1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1"/>
            <p:cNvSpPr/>
            <p:nvPr/>
          </p:nvSpPr>
          <p:spPr>
            <a:xfrm>
              <a:off x="6909775" y="2891850"/>
              <a:ext cx="646825" cy="50025"/>
            </a:xfrm>
            <a:custGeom>
              <a:avLst/>
              <a:gdLst/>
              <a:ahLst/>
              <a:cxnLst/>
              <a:rect l="l" t="t" r="r" b="b"/>
              <a:pathLst>
                <a:path w="25873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25873" y="2001"/>
                  </a:lnTo>
                  <a:lnTo>
                    <a:pt x="25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1"/>
            <p:cNvSpPr/>
            <p:nvPr/>
          </p:nvSpPr>
          <p:spPr>
            <a:xfrm>
              <a:off x="6909475" y="284155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31"/>
          <p:cNvGrpSpPr/>
          <p:nvPr/>
        </p:nvGrpSpPr>
        <p:grpSpPr>
          <a:xfrm>
            <a:off x="3462850" y="1117288"/>
            <a:ext cx="263750" cy="452450"/>
            <a:chOff x="1912425" y="756475"/>
            <a:chExt cx="263750" cy="452450"/>
          </a:xfrm>
        </p:grpSpPr>
        <p:sp>
          <p:nvSpPr>
            <p:cNvPr id="2597" name="Google Shape;2597;p31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1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1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0" name="Google Shape;2600;p31"/>
          <p:cNvGrpSpPr/>
          <p:nvPr/>
        </p:nvGrpSpPr>
        <p:grpSpPr>
          <a:xfrm>
            <a:off x="106756" y="539501"/>
            <a:ext cx="1402120" cy="572720"/>
            <a:chOff x="4296650" y="4168800"/>
            <a:chExt cx="1139750" cy="465550"/>
          </a:xfrm>
        </p:grpSpPr>
        <p:sp>
          <p:nvSpPr>
            <p:cNvPr id="2601" name="Google Shape;2601;p31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1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1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1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1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1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1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1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1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1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1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1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1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1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15" name="Google Shape;26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300" y="1266200"/>
            <a:ext cx="3004525" cy="28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 SUMMARY &amp; IMPROVEMENTS</a:t>
            </a:r>
            <a:endParaRPr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E3AD6C-0F66-44BF-BCC8-5BEA25328F6E}"/>
              </a:ext>
            </a:extLst>
          </p:cNvPr>
          <p:cNvSpPr txBox="1"/>
          <p:nvPr/>
        </p:nvSpPr>
        <p:spPr>
          <a:xfrm>
            <a:off x="807720" y="1118175"/>
            <a:ext cx="6736080" cy="172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Design of a simple 3-phase motor drive and control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Implementation of effective control and monitoring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Potential functional Improvements: 	</a:t>
            </a:r>
          </a:p>
          <a:p>
            <a:pPr lvl="4">
              <a:lnSpc>
                <a:spcPct val="150000"/>
              </a:lnSpc>
            </a:pPr>
            <a:r>
              <a:rPr lang="en-US" sz="1200" dirty="0"/>
              <a:t>	- Implementation of closed-loop motor feedback control techniques	</a:t>
            </a:r>
          </a:p>
          <a:p>
            <a:pPr lvl="4">
              <a:lnSpc>
                <a:spcPct val="150000"/>
              </a:lnSpc>
            </a:pPr>
            <a:r>
              <a:rPr lang="en-US" sz="1200" dirty="0"/>
              <a:t>	- Voltage/Current monitoring, isolation and safety protection mechanisms</a:t>
            </a:r>
          </a:p>
          <a:p>
            <a:pPr lvl="4">
              <a:lnSpc>
                <a:spcPct val="150000"/>
              </a:lnSpc>
            </a:pPr>
            <a:r>
              <a:rPr lang="en-US" sz="1200" dirty="0"/>
              <a:t>	- Non-blocking functions to minimize delay and latency of computation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7EEAE9-2250-4B77-A1F8-3D52DC4CB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37" y="3088065"/>
            <a:ext cx="2517170" cy="1874520"/>
          </a:xfrm>
          <a:prstGeom prst="rect">
            <a:avLst/>
          </a:prstGeom>
        </p:spPr>
      </p:pic>
      <p:pic>
        <p:nvPicPr>
          <p:cNvPr id="4098" name="Picture 2" descr="Design, Applications, and Pros and Cons of Open-Loop and Closed-Loop  Control Systems">
            <a:extLst>
              <a:ext uri="{FF2B5EF4-FFF2-40B4-BE49-F238E27FC236}">
                <a16:creationId xmlns:a16="http://schemas.microsoft.com/office/drawing/2014/main" id="{EFDA27A6-F68F-4DDF-BB6C-74FF91020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79" y="2997640"/>
            <a:ext cx="2420302" cy="20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earning Multi-tasking (Concurrent Executions) in Embedded Controller using  &quot;Arduino UNO R3 and Arduino_FreeRTOS.h&quot; - Education and Teaching - Arduino  Forum">
            <a:extLst>
              <a:ext uri="{FF2B5EF4-FFF2-40B4-BE49-F238E27FC236}">
                <a16:creationId xmlns:a16="http://schemas.microsoft.com/office/drawing/2014/main" id="{1BD443EC-C843-4531-A26A-18ACFFD01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4" t="18476" r="6477" b="11031"/>
          <a:stretch/>
        </p:blipFill>
        <p:spPr bwMode="auto">
          <a:xfrm>
            <a:off x="5814060" y="3088065"/>
            <a:ext cx="3194611" cy="167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9" name="Google Shape;2769;p38"/>
          <p:cNvGrpSpPr/>
          <p:nvPr/>
        </p:nvGrpSpPr>
        <p:grpSpPr>
          <a:xfrm>
            <a:off x="6892131" y="539501"/>
            <a:ext cx="1402120" cy="572720"/>
            <a:chOff x="4296650" y="4168800"/>
            <a:chExt cx="1139750" cy="465550"/>
          </a:xfrm>
        </p:grpSpPr>
        <p:sp>
          <p:nvSpPr>
            <p:cNvPr id="2770" name="Google Shape;2770;p3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4" name="Google Shape;2784;p38"/>
          <p:cNvSpPr txBox="1">
            <a:spLocks noGrp="1"/>
          </p:cNvSpPr>
          <p:nvPr>
            <p:ph type="title"/>
          </p:nvPr>
        </p:nvSpPr>
        <p:spPr>
          <a:xfrm>
            <a:off x="1110775" y="1952100"/>
            <a:ext cx="3726900" cy="9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QUESTIONS</a:t>
            </a:r>
            <a:endParaRPr i="1" dirty="0"/>
          </a:p>
        </p:txBody>
      </p:sp>
      <p:grpSp>
        <p:nvGrpSpPr>
          <p:cNvPr id="2785" name="Google Shape;2785;p38"/>
          <p:cNvGrpSpPr/>
          <p:nvPr/>
        </p:nvGrpSpPr>
        <p:grpSpPr>
          <a:xfrm>
            <a:off x="4702800" y="1099651"/>
            <a:ext cx="3727985" cy="2944182"/>
            <a:chOff x="4436000" y="1028913"/>
            <a:chExt cx="3727985" cy="2944182"/>
          </a:xfrm>
        </p:grpSpPr>
        <p:grpSp>
          <p:nvGrpSpPr>
            <p:cNvPr id="2786" name="Google Shape;2786;p38"/>
            <p:cNvGrpSpPr/>
            <p:nvPr/>
          </p:nvGrpSpPr>
          <p:grpSpPr>
            <a:xfrm>
              <a:off x="4436000" y="1028913"/>
              <a:ext cx="3727985" cy="2944182"/>
              <a:chOff x="4436000" y="1028913"/>
              <a:chExt cx="3727985" cy="2944182"/>
            </a:xfrm>
          </p:grpSpPr>
          <p:sp>
            <p:nvSpPr>
              <p:cNvPr id="2787" name="Google Shape;2787;p38"/>
              <p:cNvSpPr/>
              <p:nvPr/>
            </p:nvSpPr>
            <p:spPr>
              <a:xfrm>
                <a:off x="4436000" y="1028913"/>
                <a:ext cx="3727985" cy="2944182"/>
              </a:xfrm>
              <a:custGeom>
                <a:avLst/>
                <a:gdLst/>
                <a:ahLst/>
                <a:cxnLst/>
                <a:rect l="l" t="t" r="r" b="b"/>
                <a:pathLst>
                  <a:path w="131696" h="100673" extrusionOk="0">
                    <a:moveTo>
                      <a:pt x="128192" y="0"/>
                    </a:moveTo>
                    <a:lnTo>
                      <a:pt x="3504" y="0"/>
                    </a:lnTo>
                    <a:lnTo>
                      <a:pt x="3504" y="0"/>
                    </a:lnTo>
                    <a:lnTo>
                      <a:pt x="2821" y="0"/>
                    </a:lnTo>
                    <a:lnTo>
                      <a:pt x="2137" y="257"/>
                    </a:lnTo>
                    <a:lnTo>
                      <a:pt x="1624" y="598"/>
                    </a:lnTo>
                    <a:lnTo>
                      <a:pt x="1026" y="1026"/>
                    </a:lnTo>
                    <a:lnTo>
                      <a:pt x="599" y="1538"/>
                    </a:lnTo>
                    <a:lnTo>
                      <a:pt x="342" y="2137"/>
                    </a:lnTo>
                    <a:lnTo>
                      <a:pt x="86" y="2735"/>
                    </a:lnTo>
                    <a:lnTo>
                      <a:pt x="0" y="3504"/>
                    </a:lnTo>
                    <a:lnTo>
                      <a:pt x="0" y="79991"/>
                    </a:lnTo>
                    <a:lnTo>
                      <a:pt x="0" y="79991"/>
                    </a:lnTo>
                    <a:lnTo>
                      <a:pt x="86" y="80675"/>
                    </a:lnTo>
                    <a:lnTo>
                      <a:pt x="342" y="81359"/>
                    </a:lnTo>
                    <a:lnTo>
                      <a:pt x="599" y="81957"/>
                    </a:lnTo>
                    <a:lnTo>
                      <a:pt x="1026" y="82470"/>
                    </a:lnTo>
                    <a:lnTo>
                      <a:pt x="1624" y="82897"/>
                    </a:lnTo>
                    <a:lnTo>
                      <a:pt x="2137" y="83239"/>
                    </a:lnTo>
                    <a:lnTo>
                      <a:pt x="2821" y="83410"/>
                    </a:lnTo>
                    <a:lnTo>
                      <a:pt x="3504" y="83495"/>
                    </a:lnTo>
                    <a:lnTo>
                      <a:pt x="52132" y="83495"/>
                    </a:lnTo>
                    <a:lnTo>
                      <a:pt x="51191" y="89990"/>
                    </a:lnTo>
                    <a:lnTo>
                      <a:pt x="51191" y="89990"/>
                    </a:lnTo>
                    <a:lnTo>
                      <a:pt x="50850" y="91272"/>
                    </a:lnTo>
                    <a:lnTo>
                      <a:pt x="50251" y="92640"/>
                    </a:lnTo>
                    <a:lnTo>
                      <a:pt x="49910" y="93238"/>
                    </a:lnTo>
                    <a:lnTo>
                      <a:pt x="49482" y="93836"/>
                    </a:lnTo>
                    <a:lnTo>
                      <a:pt x="49055" y="94349"/>
                    </a:lnTo>
                    <a:lnTo>
                      <a:pt x="48628" y="94862"/>
                    </a:lnTo>
                    <a:lnTo>
                      <a:pt x="43842" y="98024"/>
                    </a:lnTo>
                    <a:lnTo>
                      <a:pt x="43842" y="98024"/>
                    </a:lnTo>
                    <a:lnTo>
                      <a:pt x="43585" y="98280"/>
                    </a:lnTo>
                    <a:lnTo>
                      <a:pt x="43415" y="98536"/>
                    </a:lnTo>
                    <a:lnTo>
                      <a:pt x="43329" y="98878"/>
                    </a:lnTo>
                    <a:lnTo>
                      <a:pt x="43244" y="99220"/>
                    </a:lnTo>
                    <a:lnTo>
                      <a:pt x="43329" y="99562"/>
                    </a:lnTo>
                    <a:lnTo>
                      <a:pt x="43415" y="99818"/>
                    </a:lnTo>
                    <a:lnTo>
                      <a:pt x="43585" y="100160"/>
                    </a:lnTo>
                    <a:lnTo>
                      <a:pt x="43842" y="100417"/>
                    </a:lnTo>
                    <a:lnTo>
                      <a:pt x="43842" y="100417"/>
                    </a:lnTo>
                    <a:lnTo>
                      <a:pt x="44269" y="100588"/>
                    </a:lnTo>
                    <a:lnTo>
                      <a:pt x="44782" y="100673"/>
                    </a:lnTo>
                    <a:lnTo>
                      <a:pt x="65891" y="100673"/>
                    </a:lnTo>
                    <a:lnTo>
                      <a:pt x="86914" y="100673"/>
                    </a:lnTo>
                    <a:lnTo>
                      <a:pt x="86914" y="100673"/>
                    </a:lnTo>
                    <a:lnTo>
                      <a:pt x="87427" y="100588"/>
                    </a:lnTo>
                    <a:lnTo>
                      <a:pt x="87854" y="100417"/>
                    </a:lnTo>
                    <a:lnTo>
                      <a:pt x="87854" y="100417"/>
                    </a:lnTo>
                    <a:lnTo>
                      <a:pt x="88111" y="100160"/>
                    </a:lnTo>
                    <a:lnTo>
                      <a:pt x="88281" y="99818"/>
                    </a:lnTo>
                    <a:lnTo>
                      <a:pt x="88367" y="99562"/>
                    </a:lnTo>
                    <a:lnTo>
                      <a:pt x="88452" y="99220"/>
                    </a:lnTo>
                    <a:lnTo>
                      <a:pt x="88367" y="98878"/>
                    </a:lnTo>
                    <a:lnTo>
                      <a:pt x="88281" y="98536"/>
                    </a:lnTo>
                    <a:lnTo>
                      <a:pt x="88111" y="98280"/>
                    </a:lnTo>
                    <a:lnTo>
                      <a:pt x="87854" y="98024"/>
                    </a:lnTo>
                    <a:lnTo>
                      <a:pt x="83154" y="94862"/>
                    </a:lnTo>
                    <a:lnTo>
                      <a:pt x="83154" y="94862"/>
                    </a:lnTo>
                    <a:lnTo>
                      <a:pt x="83068" y="94862"/>
                    </a:lnTo>
                    <a:lnTo>
                      <a:pt x="83068" y="94862"/>
                    </a:lnTo>
                    <a:lnTo>
                      <a:pt x="82556" y="94349"/>
                    </a:lnTo>
                    <a:lnTo>
                      <a:pt x="82128" y="93836"/>
                    </a:lnTo>
                    <a:lnTo>
                      <a:pt x="81786" y="93238"/>
                    </a:lnTo>
                    <a:lnTo>
                      <a:pt x="81445" y="92640"/>
                    </a:lnTo>
                    <a:lnTo>
                      <a:pt x="80846" y="91272"/>
                    </a:lnTo>
                    <a:lnTo>
                      <a:pt x="80505" y="89990"/>
                    </a:lnTo>
                    <a:lnTo>
                      <a:pt x="79564" y="83495"/>
                    </a:lnTo>
                    <a:lnTo>
                      <a:pt x="128192" y="83495"/>
                    </a:lnTo>
                    <a:lnTo>
                      <a:pt x="128192" y="83495"/>
                    </a:lnTo>
                    <a:lnTo>
                      <a:pt x="128875" y="83410"/>
                    </a:lnTo>
                    <a:lnTo>
                      <a:pt x="129559" y="83239"/>
                    </a:lnTo>
                    <a:lnTo>
                      <a:pt x="130157" y="82897"/>
                    </a:lnTo>
                    <a:lnTo>
                      <a:pt x="130670" y="82470"/>
                    </a:lnTo>
                    <a:lnTo>
                      <a:pt x="131097" y="81957"/>
                    </a:lnTo>
                    <a:lnTo>
                      <a:pt x="131354" y="81359"/>
                    </a:lnTo>
                    <a:lnTo>
                      <a:pt x="131610" y="80675"/>
                    </a:lnTo>
                    <a:lnTo>
                      <a:pt x="131696" y="79991"/>
                    </a:lnTo>
                    <a:lnTo>
                      <a:pt x="131696" y="3504"/>
                    </a:lnTo>
                    <a:lnTo>
                      <a:pt x="131696" y="3504"/>
                    </a:lnTo>
                    <a:lnTo>
                      <a:pt x="131610" y="2735"/>
                    </a:lnTo>
                    <a:lnTo>
                      <a:pt x="131354" y="2137"/>
                    </a:lnTo>
                    <a:lnTo>
                      <a:pt x="131097" y="1538"/>
                    </a:lnTo>
                    <a:lnTo>
                      <a:pt x="130670" y="1026"/>
                    </a:lnTo>
                    <a:lnTo>
                      <a:pt x="130157" y="598"/>
                    </a:lnTo>
                    <a:lnTo>
                      <a:pt x="129559" y="257"/>
                    </a:lnTo>
                    <a:lnTo>
                      <a:pt x="128875" y="0"/>
                    </a:lnTo>
                    <a:lnTo>
                      <a:pt x="128192" y="0"/>
                    </a:lnTo>
                    <a:lnTo>
                      <a:pt x="128192" y="0"/>
                    </a:lnTo>
                    <a:close/>
                    <a:moveTo>
                      <a:pt x="65891" y="80932"/>
                    </a:moveTo>
                    <a:lnTo>
                      <a:pt x="65891" y="80932"/>
                    </a:lnTo>
                    <a:lnTo>
                      <a:pt x="65463" y="80846"/>
                    </a:lnTo>
                    <a:lnTo>
                      <a:pt x="65036" y="80761"/>
                    </a:lnTo>
                    <a:lnTo>
                      <a:pt x="64694" y="80504"/>
                    </a:lnTo>
                    <a:lnTo>
                      <a:pt x="64352" y="80248"/>
                    </a:lnTo>
                    <a:lnTo>
                      <a:pt x="64096" y="79991"/>
                    </a:lnTo>
                    <a:lnTo>
                      <a:pt x="63925" y="79650"/>
                    </a:lnTo>
                    <a:lnTo>
                      <a:pt x="63840" y="79222"/>
                    </a:lnTo>
                    <a:lnTo>
                      <a:pt x="63754" y="78795"/>
                    </a:lnTo>
                    <a:lnTo>
                      <a:pt x="63754" y="78795"/>
                    </a:lnTo>
                    <a:lnTo>
                      <a:pt x="63840" y="78368"/>
                    </a:lnTo>
                    <a:lnTo>
                      <a:pt x="63925" y="78026"/>
                    </a:lnTo>
                    <a:lnTo>
                      <a:pt x="64096" y="77599"/>
                    </a:lnTo>
                    <a:lnTo>
                      <a:pt x="64352" y="77342"/>
                    </a:lnTo>
                    <a:lnTo>
                      <a:pt x="64694" y="77086"/>
                    </a:lnTo>
                    <a:lnTo>
                      <a:pt x="65036" y="76915"/>
                    </a:lnTo>
                    <a:lnTo>
                      <a:pt x="65463" y="76744"/>
                    </a:lnTo>
                    <a:lnTo>
                      <a:pt x="65891" y="76744"/>
                    </a:lnTo>
                    <a:lnTo>
                      <a:pt x="65891" y="76744"/>
                    </a:lnTo>
                    <a:lnTo>
                      <a:pt x="66233" y="76744"/>
                    </a:lnTo>
                    <a:lnTo>
                      <a:pt x="66660" y="76915"/>
                    </a:lnTo>
                    <a:lnTo>
                      <a:pt x="67002" y="77086"/>
                    </a:lnTo>
                    <a:lnTo>
                      <a:pt x="67344" y="77342"/>
                    </a:lnTo>
                    <a:lnTo>
                      <a:pt x="67600" y="77599"/>
                    </a:lnTo>
                    <a:lnTo>
                      <a:pt x="67771" y="78026"/>
                    </a:lnTo>
                    <a:lnTo>
                      <a:pt x="67856" y="78368"/>
                    </a:lnTo>
                    <a:lnTo>
                      <a:pt x="67942" y="78795"/>
                    </a:lnTo>
                    <a:lnTo>
                      <a:pt x="67942" y="78795"/>
                    </a:lnTo>
                    <a:lnTo>
                      <a:pt x="67856" y="79222"/>
                    </a:lnTo>
                    <a:lnTo>
                      <a:pt x="67771" y="79650"/>
                    </a:lnTo>
                    <a:lnTo>
                      <a:pt x="67600" y="79991"/>
                    </a:lnTo>
                    <a:lnTo>
                      <a:pt x="67344" y="80248"/>
                    </a:lnTo>
                    <a:lnTo>
                      <a:pt x="67002" y="80504"/>
                    </a:lnTo>
                    <a:lnTo>
                      <a:pt x="66660" y="80761"/>
                    </a:lnTo>
                    <a:lnTo>
                      <a:pt x="66233" y="80846"/>
                    </a:lnTo>
                    <a:lnTo>
                      <a:pt x="65891" y="80932"/>
                    </a:lnTo>
                    <a:lnTo>
                      <a:pt x="65891" y="80932"/>
                    </a:lnTo>
                    <a:close/>
                    <a:moveTo>
                      <a:pt x="126568" y="74009"/>
                    </a:moveTo>
                    <a:lnTo>
                      <a:pt x="5128" y="74009"/>
                    </a:lnTo>
                    <a:lnTo>
                      <a:pt x="5128" y="4871"/>
                    </a:lnTo>
                    <a:lnTo>
                      <a:pt x="126568" y="4871"/>
                    </a:lnTo>
                    <a:lnTo>
                      <a:pt x="126568" y="7400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38"/>
              <p:cNvSpPr/>
              <p:nvPr/>
            </p:nvSpPr>
            <p:spPr>
              <a:xfrm>
                <a:off x="4537300" y="1138925"/>
                <a:ext cx="3554400" cy="2112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9" name="Google Shape;2789;p38"/>
            <p:cNvSpPr/>
            <p:nvPr/>
          </p:nvSpPr>
          <p:spPr>
            <a:xfrm>
              <a:off x="6214638" y="3251425"/>
              <a:ext cx="170700" cy="170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0" name="Google Shape;2790;p38"/>
          <p:cNvSpPr/>
          <p:nvPr/>
        </p:nvSpPr>
        <p:spPr>
          <a:xfrm>
            <a:off x="5414788" y="4043825"/>
            <a:ext cx="2304000" cy="11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91" name="Google Shape;27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675" y="1359050"/>
            <a:ext cx="3458232" cy="1809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39"/>
          <p:cNvSpPr txBox="1">
            <a:spLocks noGrp="1"/>
          </p:cNvSpPr>
          <p:nvPr>
            <p:ph type="title"/>
          </p:nvPr>
        </p:nvSpPr>
        <p:spPr>
          <a:xfrm>
            <a:off x="1284000" y="1337788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END</a:t>
            </a:r>
            <a:endParaRPr i="1" dirty="0"/>
          </a:p>
        </p:txBody>
      </p:sp>
      <p:grpSp>
        <p:nvGrpSpPr>
          <p:cNvPr id="2797" name="Google Shape;2797;p39"/>
          <p:cNvGrpSpPr/>
          <p:nvPr/>
        </p:nvGrpSpPr>
        <p:grpSpPr>
          <a:xfrm rot="-5400000">
            <a:off x="6958282" y="3671010"/>
            <a:ext cx="2151996" cy="793006"/>
            <a:chOff x="1134050" y="769575"/>
            <a:chExt cx="2409850" cy="887925"/>
          </a:xfrm>
        </p:grpSpPr>
        <p:sp>
          <p:nvSpPr>
            <p:cNvPr id="2798" name="Google Shape;2798;p39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9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9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9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9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9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9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9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9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9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9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9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9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9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9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9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9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9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p31"/>
          <p:cNvSpPr txBox="1">
            <a:spLocks noGrp="1"/>
          </p:cNvSpPr>
          <p:nvPr>
            <p:ph type="body" idx="1"/>
          </p:nvPr>
        </p:nvSpPr>
        <p:spPr>
          <a:xfrm>
            <a:off x="4515674" y="1860960"/>
            <a:ext cx="4030081" cy="2903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GB" sz="1200" dirty="0"/>
              <a:t>Project Overview: PWM-based three-phase motor control system for cranes.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GB" sz="1200" dirty="0"/>
              <a:t>Key Objectives: </a:t>
            </a:r>
          </a:p>
          <a:p>
            <a:pPr marL="742950" lvl="1" indent="-285750" algn="just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200" dirty="0"/>
              <a:t>Design and Implement full motor control circuit (start/stop, direction, speed, braking)</a:t>
            </a:r>
          </a:p>
          <a:p>
            <a:pPr marL="742950" lvl="1" indent="-285750" algn="just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200" dirty="0"/>
              <a:t>Develop PWM control mechanism</a:t>
            </a:r>
          </a:p>
          <a:p>
            <a:pPr marL="742950" lvl="1" indent="-285750" algn="just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200" dirty="0"/>
              <a:t>Environmental monitoring and display</a:t>
            </a:r>
          </a:p>
          <a:p>
            <a:pPr marL="742950" lvl="1" indent="-285750" algn="just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sz="1200" dirty="0"/>
              <a:t>Simulation of practical crane motor operation</a:t>
            </a:r>
            <a:endParaRPr sz="1200" dirty="0"/>
          </a:p>
        </p:txBody>
      </p:sp>
      <p:grpSp>
        <p:nvGrpSpPr>
          <p:cNvPr id="2544" name="Google Shape;2544;p31"/>
          <p:cNvGrpSpPr/>
          <p:nvPr/>
        </p:nvGrpSpPr>
        <p:grpSpPr>
          <a:xfrm>
            <a:off x="2457700" y="357975"/>
            <a:ext cx="1971425" cy="1971100"/>
            <a:chOff x="3073575" y="1606875"/>
            <a:chExt cx="1971425" cy="1971100"/>
          </a:xfrm>
        </p:grpSpPr>
        <p:sp>
          <p:nvSpPr>
            <p:cNvPr id="2545" name="Google Shape;2545;p3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9" name="Google Shape;2569;p31"/>
          <p:cNvGrpSpPr/>
          <p:nvPr/>
        </p:nvGrpSpPr>
        <p:grpSpPr>
          <a:xfrm>
            <a:off x="488050" y="906488"/>
            <a:ext cx="3502468" cy="3359888"/>
            <a:chOff x="4000934" y="1791106"/>
            <a:chExt cx="3031653" cy="2404213"/>
          </a:xfrm>
        </p:grpSpPr>
        <p:sp>
          <p:nvSpPr>
            <p:cNvPr id="2570" name="Google Shape;2570;p31"/>
            <p:cNvSpPr/>
            <p:nvPr/>
          </p:nvSpPr>
          <p:spPr>
            <a:xfrm>
              <a:off x="4000934" y="1791106"/>
              <a:ext cx="2396780" cy="2251500"/>
            </a:xfrm>
            <a:custGeom>
              <a:avLst/>
              <a:gdLst/>
              <a:ahLst/>
              <a:cxnLst/>
              <a:rect l="l" t="t" r="r" b="b"/>
              <a:pathLst>
                <a:path w="76046" h="90060" extrusionOk="0">
                  <a:moveTo>
                    <a:pt x="0" y="1"/>
                  </a:moveTo>
                  <a:lnTo>
                    <a:pt x="0" y="90060"/>
                  </a:lnTo>
                  <a:lnTo>
                    <a:pt x="76046" y="90060"/>
                  </a:lnTo>
                  <a:lnTo>
                    <a:pt x="760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1"/>
            <p:cNvSpPr/>
            <p:nvPr/>
          </p:nvSpPr>
          <p:spPr>
            <a:xfrm>
              <a:off x="4195844" y="1943819"/>
              <a:ext cx="2836743" cy="2251500"/>
            </a:xfrm>
            <a:custGeom>
              <a:avLst/>
              <a:gdLst/>
              <a:ahLst/>
              <a:cxnLst/>
              <a:rect l="l" t="t" r="r" b="b"/>
              <a:pathLst>
                <a:path w="138733" h="90060" extrusionOk="0">
                  <a:moveTo>
                    <a:pt x="0" y="0"/>
                  </a:moveTo>
                  <a:lnTo>
                    <a:pt x="0" y="90059"/>
                  </a:lnTo>
                  <a:lnTo>
                    <a:pt x="138732" y="90059"/>
                  </a:lnTo>
                  <a:lnTo>
                    <a:pt x="138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2" name="Google Shape;2572;p31"/>
          <p:cNvSpPr txBox="1">
            <a:spLocks noGrp="1"/>
          </p:cNvSpPr>
          <p:nvPr>
            <p:ph type="title"/>
          </p:nvPr>
        </p:nvSpPr>
        <p:spPr>
          <a:xfrm>
            <a:off x="4703608" y="1158941"/>
            <a:ext cx="372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Introduction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2573" name="Google Shape;2573;p31"/>
          <p:cNvGrpSpPr/>
          <p:nvPr/>
        </p:nvGrpSpPr>
        <p:grpSpPr>
          <a:xfrm>
            <a:off x="7851526" y="3"/>
            <a:ext cx="579251" cy="1192316"/>
            <a:chOff x="6909475" y="2841550"/>
            <a:chExt cx="647425" cy="1101650"/>
          </a:xfrm>
        </p:grpSpPr>
        <p:sp>
          <p:nvSpPr>
            <p:cNvPr id="2574" name="Google Shape;2574;p31"/>
            <p:cNvSpPr/>
            <p:nvPr/>
          </p:nvSpPr>
          <p:spPr>
            <a:xfrm>
              <a:off x="6909775" y="3892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1"/>
            <p:cNvSpPr/>
            <p:nvPr/>
          </p:nvSpPr>
          <p:spPr>
            <a:xfrm>
              <a:off x="6909475" y="3842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1"/>
            <p:cNvSpPr/>
            <p:nvPr/>
          </p:nvSpPr>
          <p:spPr>
            <a:xfrm>
              <a:off x="6909775" y="3792850"/>
              <a:ext cx="647125" cy="50050"/>
            </a:xfrm>
            <a:custGeom>
              <a:avLst/>
              <a:gdLst/>
              <a:ahLst/>
              <a:cxnLst/>
              <a:rect l="l" t="t" r="r" b="b"/>
              <a:pathLst>
                <a:path w="25885" h="2002" extrusionOk="0">
                  <a:moveTo>
                    <a:pt x="1" y="1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1"/>
            <p:cNvSpPr/>
            <p:nvPr/>
          </p:nvSpPr>
          <p:spPr>
            <a:xfrm>
              <a:off x="6909475" y="3742850"/>
              <a:ext cx="647125" cy="50025"/>
            </a:xfrm>
            <a:custGeom>
              <a:avLst/>
              <a:gdLst/>
              <a:ahLst/>
              <a:cxnLst/>
              <a:rect l="l" t="t" r="r" b="b"/>
              <a:pathLst>
                <a:path w="25885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1"/>
            <p:cNvSpPr/>
            <p:nvPr/>
          </p:nvSpPr>
          <p:spPr>
            <a:xfrm>
              <a:off x="6909775" y="369255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1"/>
            <p:cNvSpPr/>
            <p:nvPr/>
          </p:nvSpPr>
          <p:spPr>
            <a:xfrm>
              <a:off x="6909475" y="364255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1"/>
            <p:cNvSpPr/>
            <p:nvPr/>
          </p:nvSpPr>
          <p:spPr>
            <a:xfrm>
              <a:off x="6909775" y="3592525"/>
              <a:ext cx="647125" cy="50350"/>
            </a:xfrm>
            <a:custGeom>
              <a:avLst/>
              <a:gdLst/>
              <a:ahLst/>
              <a:cxnLst/>
              <a:rect l="l" t="t" r="r" b="b"/>
              <a:pathLst>
                <a:path w="25885" h="2014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1"/>
            <p:cNvSpPr/>
            <p:nvPr/>
          </p:nvSpPr>
          <p:spPr>
            <a:xfrm>
              <a:off x="6909775" y="3542525"/>
              <a:ext cx="646825" cy="50325"/>
            </a:xfrm>
            <a:custGeom>
              <a:avLst/>
              <a:gdLst/>
              <a:ahLst/>
              <a:cxnLst/>
              <a:rect l="l" t="t" r="r" b="b"/>
              <a:pathLst>
                <a:path w="25873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73" y="2013"/>
                  </a:lnTo>
                  <a:lnTo>
                    <a:pt x="25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1"/>
            <p:cNvSpPr/>
            <p:nvPr/>
          </p:nvSpPr>
          <p:spPr>
            <a:xfrm>
              <a:off x="6909775" y="3492525"/>
              <a:ext cx="647125" cy="50025"/>
            </a:xfrm>
            <a:custGeom>
              <a:avLst/>
              <a:gdLst/>
              <a:ahLst/>
              <a:cxnLst/>
              <a:rect l="l" t="t" r="r" b="b"/>
              <a:pathLst>
                <a:path w="25885" h="2001" extrusionOk="0">
                  <a:moveTo>
                    <a:pt x="1" y="0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1"/>
            <p:cNvSpPr/>
            <p:nvPr/>
          </p:nvSpPr>
          <p:spPr>
            <a:xfrm>
              <a:off x="6909775" y="3442225"/>
              <a:ext cx="646825" cy="50325"/>
            </a:xfrm>
            <a:custGeom>
              <a:avLst/>
              <a:gdLst/>
              <a:ahLst/>
              <a:cxnLst/>
              <a:rect l="l" t="t" r="r" b="b"/>
              <a:pathLst>
                <a:path w="25873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73" y="2012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1"/>
            <p:cNvSpPr/>
            <p:nvPr/>
          </p:nvSpPr>
          <p:spPr>
            <a:xfrm>
              <a:off x="6909475" y="339222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1"/>
            <p:cNvSpPr/>
            <p:nvPr/>
          </p:nvSpPr>
          <p:spPr>
            <a:xfrm>
              <a:off x="6909775" y="334220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1"/>
            <p:cNvSpPr/>
            <p:nvPr/>
          </p:nvSpPr>
          <p:spPr>
            <a:xfrm>
              <a:off x="6909475" y="329220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1"/>
            <p:cNvSpPr/>
            <p:nvPr/>
          </p:nvSpPr>
          <p:spPr>
            <a:xfrm>
              <a:off x="6909775" y="324220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85" y="2012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1"/>
            <p:cNvSpPr/>
            <p:nvPr/>
          </p:nvSpPr>
          <p:spPr>
            <a:xfrm>
              <a:off x="6909475" y="3192200"/>
              <a:ext cx="647125" cy="50025"/>
            </a:xfrm>
            <a:custGeom>
              <a:avLst/>
              <a:gdLst/>
              <a:ahLst/>
              <a:cxnLst/>
              <a:rect l="l" t="t" r="r" b="b"/>
              <a:pathLst>
                <a:path w="25885" h="2001" extrusionOk="0">
                  <a:moveTo>
                    <a:pt x="1" y="0"/>
                  </a:moveTo>
                  <a:lnTo>
                    <a:pt x="1" y="2000"/>
                  </a:lnTo>
                  <a:lnTo>
                    <a:pt x="25885" y="2000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1"/>
            <p:cNvSpPr/>
            <p:nvPr/>
          </p:nvSpPr>
          <p:spPr>
            <a:xfrm>
              <a:off x="6909775" y="3141875"/>
              <a:ext cx="647125" cy="50350"/>
            </a:xfrm>
            <a:custGeom>
              <a:avLst/>
              <a:gdLst/>
              <a:ahLst/>
              <a:cxnLst/>
              <a:rect l="l" t="t" r="r" b="b"/>
              <a:pathLst>
                <a:path w="25885" h="2014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1"/>
            <p:cNvSpPr/>
            <p:nvPr/>
          </p:nvSpPr>
          <p:spPr>
            <a:xfrm>
              <a:off x="6909475" y="3091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1"/>
            <p:cNvSpPr/>
            <p:nvPr/>
          </p:nvSpPr>
          <p:spPr>
            <a:xfrm>
              <a:off x="6909775" y="3041875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0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1"/>
            <p:cNvSpPr/>
            <p:nvPr/>
          </p:nvSpPr>
          <p:spPr>
            <a:xfrm>
              <a:off x="6909775" y="2991875"/>
              <a:ext cx="646825" cy="50325"/>
            </a:xfrm>
            <a:custGeom>
              <a:avLst/>
              <a:gdLst/>
              <a:ahLst/>
              <a:cxnLst/>
              <a:rect l="l" t="t" r="r" b="b"/>
              <a:pathLst>
                <a:path w="25873" h="2013" extrusionOk="0">
                  <a:moveTo>
                    <a:pt x="1" y="0"/>
                  </a:moveTo>
                  <a:lnTo>
                    <a:pt x="1" y="2012"/>
                  </a:lnTo>
                  <a:lnTo>
                    <a:pt x="25873" y="2012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1"/>
            <p:cNvSpPr/>
            <p:nvPr/>
          </p:nvSpPr>
          <p:spPr>
            <a:xfrm>
              <a:off x="6909775" y="2941850"/>
              <a:ext cx="647125" cy="50050"/>
            </a:xfrm>
            <a:custGeom>
              <a:avLst/>
              <a:gdLst/>
              <a:ahLst/>
              <a:cxnLst/>
              <a:rect l="l" t="t" r="r" b="b"/>
              <a:pathLst>
                <a:path w="25885" h="2002" extrusionOk="0">
                  <a:moveTo>
                    <a:pt x="1" y="1"/>
                  </a:moveTo>
                  <a:lnTo>
                    <a:pt x="1" y="2001"/>
                  </a:lnTo>
                  <a:lnTo>
                    <a:pt x="25885" y="2001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1"/>
            <p:cNvSpPr/>
            <p:nvPr/>
          </p:nvSpPr>
          <p:spPr>
            <a:xfrm>
              <a:off x="6909775" y="2891850"/>
              <a:ext cx="646825" cy="50025"/>
            </a:xfrm>
            <a:custGeom>
              <a:avLst/>
              <a:gdLst/>
              <a:ahLst/>
              <a:cxnLst/>
              <a:rect l="l" t="t" r="r" b="b"/>
              <a:pathLst>
                <a:path w="25873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25873" y="2001"/>
                  </a:lnTo>
                  <a:lnTo>
                    <a:pt x="25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1"/>
            <p:cNvSpPr/>
            <p:nvPr/>
          </p:nvSpPr>
          <p:spPr>
            <a:xfrm>
              <a:off x="6909475" y="2841550"/>
              <a:ext cx="647125" cy="50325"/>
            </a:xfrm>
            <a:custGeom>
              <a:avLst/>
              <a:gdLst/>
              <a:ahLst/>
              <a:cxnLst/>
              <a:rect l="l" t="t" r="r" b="b"/>
              <a:pathLst>
                <a:path w="25885" h="2013" extrusionOk="0">
                  <a:moveTo>
                    <a:pt x="1" y="1"/>
                  </a:moveTo>
                  <a:lnTo>
                    <a:pt x="1" y="2013"/>
                  </a:lnTo>
                  <a:lnTo>
                    <a:pt x="25885" y="2013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31"/>
          <p:cNvGrpSpPr/>
          <p:nvPr/>
        </p:nvGrpSpPr>
        <p:grpSpPr>
          <a:xfrm>
            <a:off x="3462850" y="1117288"/>
            <a:ext cx="263750" cy="452450"/>
            <a:chOff x="1912425" y="756475"/>
            <a:chExt cx="263750" cy="452450"/>
          </a:xfrm>
        </p:grpSpPr>
        <p:sp>
          <p:nvSpPr>
            <p:cNvPr id="2597" name="Google Shape;2597;p31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1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1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0" name="Google Shape;2600;p31"/>
          <p:cNvGrpSpPr/>
          <p:nvPr/>
        </p:nvGrpSpPr>
        <p:grpSpPr>
          <a:xfrm>
            <a:off x="106756" y="539501"/>
            <a:ext cx="1402120" cy="572720"/>
            <a:chOff x="4296650" y="4168800"/>
            <a:chExt cx="1139750" cy="465550"/>
          </a:xfrm>
        </p:grpSpPr>
        <p:sp>
          <p:nvSpPr>
            <p:cNvPr id="2601" name="Google Shape;2601;p31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1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1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1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1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1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1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1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1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1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1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1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1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1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5" name="Google Shape;2720;p34">
            <a:extLst>
              <a:ext uri="{FF2B5EF4-FFF2-40B4-BE49-F238E27FC236}">
                <a16:creationId xmlns:a16="http://schemas.microsoft.com/office/drawing/2014/main" id="{AECB6993-863B-481D-BEB6-19E2BDD0D0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56" y="1669375"/>
            <a:ext cx="3061600" cy="23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System Architecture</a:t>
            </a:r>
            <a:endParaRPr i="1" dirty="0"/>
          </a:p>
        </p:txBody>
      </p:sp>
      <p:sp>
        <p:nvSpPr>
          <p:cNvPr id="2731" name="Google Shape;2731;p36"/>
          <p:cNvSpPr txBox="1">
            <a:spLocks noGrp="1"/>
          </p:cNvSpPr>
          <p:nvPr>
            <p:ph type="subTitle" idx="1"/>
          </p:nvPr>
        </p:nvSpPr>
        <p:spPr>
          <a:xfrm>
            <a:off x="672353" y="2983067"/>
            <a:ext cx="2500446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Power electronics and supply</a:t>
            </a:r>
            <a:endParaRPr dirty="0"/>
          </a:p>
        </p:txBody>
      </p:sp>
      <p:sp>
        <p:nvSpPr>
          <p:cNvPr id="2732" name="Google Shape;2732;p36"/>
          <p:cNvSpPr txBox="1">
            <a:spLocks noGrp="1"/>
          </p:cNvSpPr>
          <p:nvPr>
            <p:ph type="subTitle" idx="2"/>
          </p:nvPr>
        </p:nvSpPr>
        <p:spPr>
          <a:xfrm>
            <a:off x="3375600" y="2960225"/>
            <a:ext cx="2392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Main controller and drivers</a:t>
            </a:r>
            <a:endParaRPr dirty="0"/>
          </a:p>
        </p:txBody>
      </p:sp>
      <p:sp>
        <p:nvSpPr>
          <p:cNvPr id="2733" name="Google Shape;2733;p36"/>
          <p:cNvSpPr txBox="1">
            <a:spLocks noGrp="1"/>
          </p:cNvSpPr>
          <p:nvPr>
            <p:ph type="subTitle" idx="3"/>
          </p:nvPr>
        </p:nvSpPr>
        <p:spPr>
          <a:xfrm>
            <a:off x="6115302" y="2946641"/>
            <a:ext cx="2392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Environmental monitoring and display</a:t>
            </a:r>
            <a:endParaRPr dirty="0"/>
          </a:p>
        </p:txBody>
      </p:sp>
      <p:sp>
        <p:nvSpPr>
          <p:cNvPr id="2734" name="Google Shape;2734;p36"/>
          <p:cNvSpPr txBox="1">
            <a:spLocks noGrp="1"/>
          </p:cNvSpPr>
          <p:nvPr>
            <p:ph type="subTitle" idx="4"/>
          </p:nvPr>
        </p:nvSpPr>
        <p:spPr>
          <a:xfrm>
            <a:off x="720125" y="2597275"/>
            <a:ext cx="2392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Power Stage</a:t>
            </a:r>
            <a:endParaRPr dirty="0"/>
          </a:p>
        </p:txBody>
      </p:sp>
      <p:sp>
        <p:nvSpPr>
          <p:cNvPr id="2735" name="Google Shape;2735;p36"/>
          <p:cNvSpPr txBox="1">
            <a:spLocks noGrp="1"/>
          </p:cNvSpPr>
          <p:nvPr>
            <p:ph type="subTitle" idx="5"/>
          </p:nvPr>
        </p:nvSpPr>
        <p:spPr>
          <a:xfrm>
            <a:off x="3375600" y="2597275"/>
            <a:ext cx="2392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 Stage</a:t>
            </a:r>
            <a:endParaRPr dirty="0"/>
          </a:p>
        </p:txBody>
      </p:sp>
      <p:sp>
        <p:nvSpPr>
          <p:cNvPr id="2736" name="Google Shape;2736;p36"/>
          <p:cNvSpPr txBox="1">
            <a:spLocks noGrp="1"/>
          </p:cNvSpPr>
          <p:nvPr>
            <p:ph type="subTitle" idx="6"/>
          </p:nvPr>
        </p:nvSpPr>
        <p:spPr>
          <a:xfrm>
            <a:off x="5971202" y="2597275"/>
            <a:ext cx="2843614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Monitoring &amp; Display</a:t>
            </a:r>
            <a:endParaRPr dirty="0"/>
          </a:p>
        </p:txBody>
      </p:sp>
      <p:sp>
        <p:nvSpPr>
          <p:cNvPr id="2737" name="Google Shape;2737;p36"/>
          <p:cNvSpPr/>
          <p:nvPr/>
        </p:nvSpPr>
        <p:spPr>
          <a:xfrm>
            <a:off x="1583525" y="1921075"/>
            <a:ext cx="666000" cy="6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36"/>
          <p:cNvSpPr/>
          <p:nvPr/>
        </p:nvSpPr>
        <p:spPr>
          <a:xfrm>
            <a:off x="4239000" y="1926438"/>
            <a:ext cx="666000" cy="6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36"/>
          <p:cNvSpPr/>
          <p:nvPr/>
        </p:nvSpPr>
        <p:spPr>
          <a:xfrm>
            <a:off x="6939224" y="1921075"/>
            <a:ext cx="666000" cy="6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0" name="Google Shape;2740;p36"/>
          <p:cNvGrpSpPr/>
          <p:nvPr/>
        </p:nvGrpSpPr>
        <p:grpSpPr>
          <a:xfrm>
            <a:off x="7009109" y="1996045"/>
            <a:ext cx="526245" cy="526278"/>
            <a:chOff x="5898522" y="2817119"/>
            <a:chExt cx="429273" cy="429299"/>
          </a:xfrm>
        </p:grpSpPr>
        <p:sp>
          <p:nvSpPr>
            <p:cNvPr id="2741" name="Google Shape;2741;p36"/>
            <p:cNvSpPr/>
            <p:nvPr/>
          </p:nvSpPr>
          <p:spPr>
            <a:xfrm>
              <a:off x="6047564" y="3017439"/>
              <a:ext cx="234913" cy="11948"/>
            </a:xfrm>
            <a:custGeom>
              <a:avLst/>
              <a:gdLst/>
              <a:ahLst/>
              <a:cxnLst/>
              <a:rect l="l" t="t" r="r" b="b"/>
              <a:pathLst>
                <a:path w="8828" h="449" extrusionOk="0">
                  <a:moveTo>
                    <a:pt x="224" y="1"/>
                  </a:moveTo>
                  <a:cubicBezTo>
                    <a:pt x="90" y="1"/>
                    <a:pt x="0" y="135"/>
                    <a:pt x="0" y="225"/>
                  </a:cubicBezTo>
                  <a:cubicBezTo>
                    <a:pt x="0" y="359"/>
                    <a:pt x="90" y="449"/>
                    <a:pt x="224" y="449"/>
                  </a:cubicBezTo>
                  <a:lnTo>
                    <a:pt x="8604" y="449"/>
                  </a:lnTo>
                  <a:cubicBezTo>
                    <a:pt x="8738" y="449"/>
                    <a:pt x="8828" y="359"/>
                    <a:pt x="8828" y="225"/>
                  </a:cubicBezTo>
                  <a:cubicBezTo>
                    <a:pt x="8828" y="135"/>
                    <a:pt x="8738" y="1"/>
                    <a:pt x="86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6"/>
            <p:cNvSpPr/>
            <p:nvPr/>
          </p:nvSpPr>
          <p:spPr>
            <a:xfrm>
              <a:off x="6047564" y="3053203"/>
              <a:ext cx="234913" cy="11948"/>
            </a:xfrm>
            <a:custGeom>
              <a:avLst/>
              <a:gdLst/>
              <a:ahLst/>
              <a:cxnLst/>
              <a:rect l="l" t="t" r="r" b="b"/>
              <a:pathLst>
                <a:path w="8828" h="449" extrusionOk="0">
                  <a:moveTo>
                    <a:pt x="224" y="1"/>
                  </a:moveTo>
                  <a:cubicBezTo>
                    <a:pt x="90" y="1"/>
                    <a:pt x="0" y="135"/>
                    <a:pt x="0" y="225"/>
                  </a:cubicBezTo>
                  <a:cubicBezTo>
                    <a:pt x="0" y="359"/>
                    <a:pt x="90" y="449"/>
                    <a:pt x="224" y="449"/>
                  </a:cubicBezTo>
                  <a:lnTo>
                    <a:pt x="8604" y="449"/>
                  </a:lnTo>
                  <a:cubicBezTo>
                    <a:pt x="8738" y="449"/>
                    <a:pt x="8828" y="359"/>
                    <a:pt x="8828" y="225"/>
                  </a:cubicBezTo>
                  <a:cubicBezTo>
                    <a:pt x="8828" y="135"/>
                    <a:pt x="8738" y="1"/>
                    <a:pt x="86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6"/>
            <p:cNvSpPr/>
            <p:nvPr/>
          </p:nvSpPr>
          <p:spPr>
            <a:xfrm>
              <a:off x="6132211" y="3100915"/>
              <a:ext cx="150267" cy="11948"/>
            </a:xfrm>
            <a:custGeom>
              <a:avLst/>
              <a:gdLst/>
              <a:ahLst/>
              <a:cxnLst/>
              <a:rect l="l" t="t" r="r" b="b"/>
              <a:pathLst>
                <a:path w="5647" h="449" extrusionOk="0">
                  <a:moveTo>
                    <a:pt x="225" y="0"/>
                  </a:moveTo>
                  <a:cubicBezTo>
                    <a:pt x="135" y="0"/>
                    <a:pt x="1" y="135"/>
                    <a:pt x="1" y="224"/>
                  </a:cubicBezTo>
                  <a:cubicBezTo>
                    <a:pt x="1" y="359"/>
                    <a:pt x="135" y="448"/>
                    <a:pt x="225" y="448"/>
                  </a:cubicBezTo>
                  <a:lnTo>
                    <a:pt x="5423" y="448"/>
                  </a:lnTo>
                  <a:cubicBezTo>
                    <a:pt x="5557" y="448"/>
                    <a:pt x="5647" y="359"/>
                    <a:pt x="5647" y="224"/>
                  </a:cubicBezTo>
                  <a:cubicBezTo>
                    <a:pt x="5647" y="135"/>
                    <a:pt x="5557" y="0"/>
                    <a:pt x="542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6"/>
            <p:cNvSpPr/>
            <p:nvPr/>
          </p:nvSpPr>
          <p:spPr>
            <a:xfrm>
              <a:off x="6132211" y="3136679"/>
              <a:ext cx="150267" cy="11948"/>
            </a:xfrm>
            <a:custGeom>
              <a:avLst/>
              <a:gdLst/>
              <a:ahLst/>
              <a:cxnLst/>
              <a:rect l="l" t="t" r="r" b="b"/>
              <a:pathLst>
                <a:path w="5647" h="449" extrusionOk="0">
                  <a:moveTo>
                    <a:pt x="225" y="1"/>
                  </a:moveTo>
                  <a:cubicBezTo>
                    <a:pt x="135" y="1"/>
                    <a:pt x="1" y="135"/>
                    <a:pt x="1" y="225"/>
                  </a:cubicBezTo>
                  <a:cubicBezTo>
                    <a:pt x="1" y="359"/>
                    <a:pt x="135" y="449"/>
                    <a:pt x="225" y="449"/>
                  </a:cubicBezTo>
                  <a:lnTo>
                    <a:pt x="5423" y="449"/>
                  </a:lnTo>
                  <a:cubicBezTo>
                    <a:pt x="5557" y="449"/>
                    <a:pt x="5647" y="359"/>
                    <a:pt x="5647" y="225"/>
                  </a:cubicBezTo>
                  <a:cubicBezTo>
                    <a:pt x="5647" y="135"/>
                    <a:pt x="5557" y="1"/>
                    <a:pt x="54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6"/>
            <p:cNvSpPr/>
            <p:nvPr/>
          </p:nvSpPr>
          <p:spPr>
            <a:xfrm>
              <a:off x="6047564" y="2855278"/>
              <a:ext cx="97792" cy="113305"/>
            </a:xfrm>
            <a:custGeom>
              <a:avLst/>
              <a:gdLst/>
              <a:ahLst/>
              <a:cxnLst/>
              <a:rect l="l" t="t" r="r" b="b"/>
              <a:pathLst>
                <a:path w="3675" h="4258" extrusionOk="0">
                  <a:moveTo>
                    <a:pt x="1838" y="1524"/>
                  </a:moveTo>
                  <a:cubicBezTo>
                    <a:pt x="2106" y="1524"/>
                    <a:pt x="2330" y="1748"/>
                    <a:pt x="2330" y="2017"/>
                  </a:cubicBezTo>
                  <a:cubicBezTo>
                    <a:pt x="2330" y="2286"/>
                    <a:pt x="2106" y="2510"/>
                    <a:pt x="1838" y="2510"/>
                  </a:cubicBezTo>
                  <a:cubicBezTo>
                    <a:pt x="1569" y="2510"/>
                    <a:pt x="1345" y="2286"/>
                    <a:pt x="1345" y="2017"/>
                  </a:cubicBezTo>
                  <a:cubicBezTo>
                    <a:pt x="1345" y="1748"/>
                    <a:pt x="1569" y="1524"/>
                    <a:pt x="1838" y="1524"/>
                  </a:cubicBezTo>
                  <a:close/>
                  <a:moveTo>
                    <a:pt x="2286" y="2868"/>
                  </a:moveTo>
                  <a:cubicBezTo>
                    <a:pt x="2689" y="2958"/>
                    <a:pt x="3003" y="3316"/>
                    <a:pt x="3182" y="3675"/>
                  </a:cubicBezTo>
                  <a:cubicBezTo>
                    <a:pt x="3137" y="3765"/>
                    <a:pt x="3092" y="3809"/>
                    <a:pt x="3003" y="3809"/>
                  </a:cubicBezTo>
                  <a:lnTo>
                    <a:pt x="672" y="3809"/>
                  </a:lnTo>
                  <a:cubicBezTo>
                    <a:pt x="628" y="3809"/>
                    <a:pt x="493" y="3765"/>
                    <a:pt x="493" y="3675"/>
                  </a:cubicBezTo>
                  <a:cubicBezTo>
                    <a:pt x="672" y="3316"/>
                    <a:pt x="986" y="3048"/>
                    <a:pt x="1389" y="2868"/>
                  </a:cubicBezTo>
                  <a:cubicBezTo>
                    <a:pt x="1524" y="2913"/>
                    <a:pt x="1658" y="2958"/>
                    <a:pt x="1838" y="2958"/>
                  </a:cubicBezTo>
                  <a:cubicBezTo>
                    <a:pt x="2017" y="2958"/>
                    <a:pt x="2106" y="2913"/>
                    <a:pt x="2286" y="2868"/>
                  </a:cubicBezTo>
                  <a:close/>
                  <a:moveTo>
                    <a:pt x="672" y="1"/>
                  </a:moveTo>
                  <a:cubicBezTo>
                    <a:pt x="269" y="1"/>
                    <a:pt x="0" y="359"/>
                    <a:pt x="0" y="673"/>
                  </a:cubicBezTo>
                  <a:lnTo>
                    <a:pt x="0" y="897"/>
                  </a:lnTo>
                  <a:cubicBezTo>
                    <a:pt x="0" y="1031"/>
                    <a:pt x="90" y="1121"/>
                    <a:pt x="224" y="1121"/>
                  </a:cubicBezTo>
                  <a:cubicBezTo>
                    <a:pt x="314" y="1121"/>
                    <a:pt x="448" y="1031"/>
                    <a:pt x="448" y="897"/>
                  </a:cubicBezTo>
                  <a:lnTo>
                    <a:pt x="448" y="673"/>
                  </a:lnTo>
                  <a:cubicBezTo>
                    <a:pt x="448" y="583"/>
                    <a:pt x="538" y="449"/>
                    <a:pt x="672" y="449"/>
                  </a:cubicBezTo>
                  <a:lnTo>
                    <a:pt x="3003" y="449"/>
                  </a:lnTo>
                  <a:cubicBezTo>
                    <a:pt x="3137" y="449"/>
                    <a:pt x="3227" y="583"/>
                    <a:pt x="3227" y="673"/>
                  </a:cubicBezTo>
                  <a:lnTo>
                    <a:pt x="3227" y="2913"/>
                  </a:lnTo>
                  <a:cubicBezTo>
                    <a:pt x="3047" y="2734"/>
                    <a:pt x="2913" y="2644"/>
                    <a:pt x="2689" y="2510"/>
                  </a:cubicBezTo>
                  <a:cubicBezTo>
                    <a:pt x="2779" y="2375"/>
                    <a:pt x="2823" y="2196"/>
                    <a:pt x="2823" y="2017"/>
                  </a:cubicBezTo>
                  <a:cubicBezTo>
                    <a:pt x="2823" y="1479"/>
                    <a:pt x="2375" y="1076"/>
                    <a:pt x="1882" y="1076"/>
                  </a:cubicBezTo>
                  <a:cubicBezTo>
                    <a:pt x="1345" y="1076"/>
                    <a:pt x="941" y="1524"/>
                    <a:pt x="941" y="2017"/>
                  </a:cubicBezTo>
                  <a:cubicBezTo>
                    <a:pt x="941" y="2196"/>
                    <a:pt x="986" y="2375"/>
                    <a:pt x="1121" y="2510"/>
                  </a:cubicBezTo>
                  <a:cubicBezTo>
                    <a:pt x="897" y="2644"/>
                    <a:pt x="717" y="2734"/>
                    <a:pt x="538" y="2913"/>
                  </a:cubicBezTo>
                  <a:lnTo>
                    <a:pt x="538" y="1972"/>
                  </a:lnTo>
                  <a:cubicBezTo>
                    <a:pt x="448" y="1838"/>
                    <a:pt x="314" y="1748"/>
                    <a:pt x="224" y="1748"/>
                  </a:cubicBezTo>
                  <a:cubicBezTo>
                    <a:pt x="90" y="1748"/>
                    <a:pt x="0" y="1838"/>
                    <a:pt x="0" y="1972"/>
                  </a:cubicBezTo>
                  <a:lnTo>
                    <a:pt x="0" y="3585"/>
                  </a:lnTo>
                  <a:cubicBezTo>
                    <a:pt x="0" y="3989"/>
                    <a:pt x="314" y="4257"/>
                    <a:pt x="672" y="4257"/>
                  </a:cubicBezTo>
                  <a:lnTo>
                    <a:pt x="3003" y="4257"/>
                  </a:lnTo>
                  <a:cubicBezTo>
                    <a:pt x="3406" y="4257"/>
                    <a:pt x="3675" y="3944"/>
                    <a:pt x="3675" y="3585"/>
                  </a:cubicBezTo>
                  <a:lnTo>
                    <a:pt x="3675" y="673"/>
                  </a:lnTo>
                  <a:cubicBezTo>
                    <a:pt x="3675" y="269"/>
                    <a:pt x="3361" y="1"/>
                    <a:pt x="300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6"/>
            <p:cNvSpPr/>
            <p:nvPr/>
          </p:nvSpPr>
          <p:spPr>
            <a:xfrm>
              <a:off x="5898522" y="2817119"/>
              <a:ext cx="429273" cy="429299"/>
            </a:xfrm>
            <a:custGeom>
              <a:avLst/>
              <a:gdLst/>
              <a:ahLst/>
              <a:cxnLst/>
              <a:rect l="l" t="t" r="r" b="b"/>
              <a:pathLst>
                <a:path w="16132" h="16133" extrusionOk="0">
                  <a:moveTo>
                    <a:pt x="13264" y="807"/>
                  </a:moveTo>
                  <a:lnTo>
                    <a:pt x="15280" y="2824"/>
                  </a:lnTo>
                  <a:lnTo>
                    <a:pt x="13622" y="2824"/>
                  </a:lnTo>
                  <a:cubicBezTo>
                    <a:pt x="13398" y="2779"/>
                    <a:pt x="13264" y="2689"/>
                    <a:pt x="13264" y="2510"/>
                  </a:cubicBezTo>
                  <a:lnTo>
                    <a:pt x="13264" y="807"/>
                  </a:lnTo>
                  <a:close/>
                  <a:moveTo>
                    <a:pt x="4033" y="9769"/>
                  </a:moveTo>
                  <a:lnTo>
                    <a:pt x="4033" y="10128"/>
                  </a:lnTo>
                  <a:cubicBezTo>
                    <a:pt x="3988" y="10620"/>
                    <a:pt x="4257" y="10979"/>
                    <a:pt x="4660" y="10979"/>
                  </a:cubicBezTo>
                  <a:lnTo>
                    <a:pt x="6990" y="10979"/>
                  </a:lnTo>
                  <a:cubicBezTo>
                    <a:pt x="7080" y="10979"/>
                    <a:pt x="7214" y="11069"/>
                    <a:pt x="7214" y="11203"/>
                  </a:cubicBezTo>
                  <a:lnTo>
                    <a:pt x="7214" y="11517"/>
                  </a:lnTo>
                  <a:cubicBezTo>
                    <a:pt x="7214" y="11606"/>
                    <a:pt x="7080" y="11741"/>
                    <a:pt x="6990" y="11741"/>
                  </a:cubicBezTo>
                  <a:lnTo>
                    <a:pt x="4795" y="11741"/>
                  </a:lnTo>
                  <a:cubicBezTo>
                    <a:pt x="4705" y="11741"/>
                    <a:pt x="4571" y="11830"/>
                    <a:pt x="4571" y="11965"/>
                  </a:cubicBezTo>
                  <a:cubicBezTo>
                    <a:pt x="4571" y="12099"/>
                    <a:pt x="4705" y="12189"/>
                    <a:pt x="4795" y="12189"/>
                  </a:cubicBezTo>
                  <a:lnTo>
                    <a:pt x="6811" y="12189"/>
                  </a:lnTo>
                  <a:cubicBezTo>
                    <a:pt x="6946" y="12189"/>
                    <a:pt x="7035" y="12323"/>
                    <a:pt x="7035" y="12413"/>
                  </a:cubicBezTo>
                  <a:lnTo>
                    <a:pt x="7035" y="12771"/>
                  </a:lnTo>
                  <a:cubicBezTo>
                    <a:pt x="7035" y="12861"/>
                    <a:pt x="6946" y="12995"/>
                    <a:pt x="6811" y="12995"/>
                  </a:cubicBezTo>
                  <a:lnTo>
                    <a:pt x="4571" y="12995"/>
                  </a:lnTo>
                  <a:cubicBezTo>
                    <a:pt x="4481" y="12995"/>
                    <a:pt x="4347" y="13085"/>
                    <a:pt x="4347" y="13219"/>
                  </a:cubicBezTo>
                  <a:cubicBezTo>
                    <a:pt x="4347" y="13309"/>
                    <a:pt x="4481" y="13443"/>
                    <a:pt x="4571" y="13443"/>
                  </a:cubicBezTo>
                  <a:lnTo>
                    <a:pt x="6587" y="13443"/>
                  </a:lnTo>
                  <a:cubicBezTo>
                    <a:pt x="6722" y="13443"/>
                    <a:pt x="6811" y="13533"/>
                    <a:pt x="6811" y="13667"/>
                  </a:cubicBezTo>
                  <a:lnTo>
                    <a:pt x="6811" y="13981"/>
                  </a:lnTo>
                  <a:cubicBezTo>
                    <a:pt x="6811" y="14116"/>
                    <a:pt x="6722" y="14205"/>
                    <a:pt x="6587" y="14205"/>
                  </a:cubicBezTo>
                  <a:lnTo>
                    <a:pt x="4212" y="14205"/>
                  </a:lnTo>
                  <a:cubicBezTo>
                    <a:pt x="4078" y="14205"/>
                    <a:pt x="3988" y="14340"/>
                    <a:pt x="3988" y="14429"/>
                  </a:cubicBezTo>
                  <a:cubicBezTo>
                    <a:pt x="3988" y="14564"/>
                    <a:pt x="4078" y="14653"/>
                    <a:pt x="4212" y="14653"/>
                  </a:cubicBezTo>
                  <a:lnTo>
                    <a:pt x="6273" y="14653"/>
                  </a:lnTo>
                  <a:cubicBezTo>
                    <a:pt x="6363" y="14653"/>
                    <a:pt x="6498" y="14788"/>
                    <a:pt x="6498" y="14877"/>
                  </a:cubicBezTo>
                  <a:lnTo>
                    <a:pt x="6498" y="15236"/>
                  </a:lnTo>
                  <a:cubicBezTo>
                    <a:pt x="6498" y="15325"/>
                    <a:pt x="6363" y="15460"/>
                    <a:pt x="6273" y="15460"/>
                  </a:cubicBezTo>
                  <a:lnTo>
                    <a:pt x="4929" y="15460"/>
                  </a:lnTo>
                  <a:cubicBezTo>
                    <a:pt x="3719" y="15460"/>
                    <a:pt x="3002" y="15012"/>
                    <a:pt x="2554" y="14833"/>
                  </a:cubicBezTo>
                  <a:cubicBezTo>
                    <a:pt x="2241" y="14698"/>
                    <a:pt x="2017" y="14698"/>
                    <a:pt x="1972" y="14698"/>
                  </a:cubicBezTo>
                  <a:lnTo>
                    <a:pt x="1972" y="11248"/>
                  </a:lnTo>
                  <a:cubicBezTo>
                    <a:pt x="2241" y="11203"/>
                    <a:pt x="2510" y="11024"/>
                    <a:pt x="2689" y="10800"/>
                  </a:cubicBezTo>
                  <a:lnTo>
                    <a:pt x="3002" y="10352"/>
                  </a:lnTo>
                  <a:cubicBezTo>
                    <a:pt x="3226" y="9993"/>
                    <a:pt x="3630" y="9859"/>
                    <a:pt x="4033" y="9769"/>
                  </a:cubicBezTo>
                  <a:close/>
                  <a:moveTo>
                    <a:pt x="941" y="10576"/>
                  </a:moveTo>
                  <a:cubicBezTo>
                    <a:pt x="1210" y="10576"/>
                    <a:pt x="1434" y="10800"/>
                    <a:pt x="1434" y="11069"/>
                  </a:cubicBezTo>
                  <a:lnTo>
                    <a:pt x="1434" y="15101"/>
                  </a:lnTo>
                  <a:cubicBezTo>
                    <a:pt x="1389" y="15370"/>
                    <a:pt x="1165" y="15594"/>
                    <a:pt x="941" y="15594"/>
                  </a:cubicBezTo>
                  <a:cubicBezTo>
                    <a:pt x="672" y="15594"/>
                    <a:pt x="448" y="15370"/>
                    <a:pt x="448" y="15101"/>
                  </a:cubicBezTo>
                  <a:lnTo>
                    <a:pt x="448" y="11069"/>
                  </a:lnTo>
                  <a:cubicBezTo>
                    <a:pt x="448" y="10800"/>
                    <a:pt x="672" y="10576"/>
                    <a:pt x="941" y="10576"/>
                  </a:cubicBezTo>
                  <a:close/>
                  <a:moveTo>
                    <a:pt x="5064" y="1"/>
                  </a:moveTo>
                  <a:cubicBezTo>
                    <a:pt x="4481" y="1"/>
                    <a:pt x="3943" y="494"/>
                    <a:pt x="3943" y="1121"/>
                  </a:cubicBezTo>
                  <a:lnTo>
                    <a:pt x="3943" y="9500"/>
                  </a:lnTo>
                  <a:cubicBezTo>
                    <a:pt x="3406" y="9545"/>
                    <a:pt x="2958" y="9859"/>
                    <a:pt x="2599" y="10307"/>
                  </a:cubicBezTo>
                  <a:lnTo>
                    <a:pt x="2285" y="10755"/>
                  </a:lnTo>
                  <a:cubicBezTo>
                    <a:pt x="2151" y="10844"/>
                    <a:pt x="2061" y="10979"/>
                    <a:pt x="1882" y="11024"/>
                  </a:cubicBezTo>
                  <a:cubicBezTo>
                    <a:pt x="1837" y="10531"/>
                    <a:pt x="1434" y="10172"/>
                    <a:pt x="941" y="10172"/>
                  </a:cubicBezTo>
                  <a:cubicBezTo>
                    <a:pt x="359" y="10172"/>
                    <a:pt x="0" y="10620"/>
                    <a:pt x="0" y="11113"/>
                  </a:cubicBezTo>
                  <a:lnTo>
                    <a:pt x="0" y="15146"/>
                  </a:lnTo>
                  <a:cubicBezTo>
                    <a:pt x="0" y="15729"/>
                    <a:pt x="448" y="16132"/>
                    <a:pt x="941" y="16132"/>
                  </a:cubicBezTo>
                  <a:cubicBezTo>
                    <a:pt x="1389" y="16132"/>
                    <a:pt x="1793" y="15818"/>
                    <a:pt x="1882" y="15460"/>
                  </a:cubicBezTo>
                  <a:cubicBezTo>
                    <a:pt x="2017" y="15460"/>
                    <a:pt x="2151" y="15460"/>
                    <a:pt x="2375" y="15505"/>
                  </a:cubicBezTo>
                  <a:cubicBezTo>
                    <a:pt x="2778" y="15594"/>
                    <a:pt x="3630" y="16132"/>
                    <a:pt x="4929" y="16132"/>
                  </a:cubicBezTo>
                  <a:lnTo>
                    <a:pt x="6273" y="16132"/>
                  </a:lnTo>
                  <a:cubicBezTo>
                    <a:pt x="6632" y="16132"/>
                    <a:pt x="6990" y="15774"/>
                    <a:pt x="6990" y="15370"/>
                  </a:cubicBezTo>
                  <a:lnTo>
                    <a:pt x="6990" y="15281"/>
                  </a:lnTo>
                  <a:lnTo>
                    <a:pt x="15011" y="15281"/>
                  </a:lnTo>
                  <a:cubicBezTo>
                    <a:pt x="15594" y="15281"/>
                    <a:pt x="16132" y="14743"/>
                    <a:pt x="16132" y="14160"/>
                  </a:cubicBezTo>
                  <a:lnTo>
                    <a:pt x="16132" y="12861"/>
                  </a:lnTo>
                  <a:cubicBezTo>
                    <a:pt x="16132" y="12726"/>
                    <a:pt x="15997" y="12637"/>
                    <a:pt x="15908" y="12637"/>
                  </a:cubicBezTo>
                  <a:cubicBezTo>
                    <a:pt x="15773" y="12637"/>
                    <a:pt x="15683" y="12726"/>
                    <a:pt x="15683" y="12861"/>
                  </a:cubicBezTo>
                  <a:lnTo>
                    <a:pt x="15683" y="14160"/>
                  </a:lnTo>
                  <a:cubicBezTo>
                    <a:pt x="15683" y="14474"/>
                    <a:pt x="15415" y="14833"/>
                    <a:pt x="15011" y="14833"/>
                  </a:cubicBezTo>
                  <a:lnTo>
                    <a:pt x="6946" y="14833"/>
                  </a:lnTo>
                  <a:lnTo>
                    <a:pt x="6946" y="14743"/>
                  </a:lnTo>
                  <a:cubicBezTo>
                    <a:pt x="7170" y="14653"/>
                    <a:pt x="7349" y="14429"/>
                    <a:pt x="7349" y="14160"/>
                  </a:cubicBezTo>
                  <a:lnTo>
                    <a:pt x="7349" y="13802"/>
                  </a:lnTo>
                  <a:cubicBezTo>
                    <a:pt x="7349" y="13712"/>
                    <a:pt x="7259" y="13533"/>
                    <a:pt x="7214" y="13488"/>
                  </a:cubicBezTo>
                  <a:cubicBezTo>
                    <a:pt x="7439" y="13354"/>
                    <a:pt x="7573" y="13130"/>
                    <a:pt x="7573" y="12861"/>
                  </a:cubicBezTo>
                  <a:lnTo>
                    <a:pt x="7573" y="12547"/>
                  </a:lnTo>
                  <a:cubicBezTo>
                    <a:pt x="7573" y="12368"/>
                    <a:pt x="7483" y="12234"/>
                    <a:pt x="7439" y="12144"/>
                  </a:cubicBezTo>
                  <a:cubicBezTo>
                    <a:pt x="7618" y="12010"/>
                    <a:pt x="7707" y="11785"/>
                    <a:pt x="7707" y="11561"/>
                  </a:cubicBezTo>
                  <a:lnTo>
                    <a:pt x="7707" y="11203"/>
                  </a:lnTo>
                  <a:cubicBezTo>
                    <a:pt x="7707" y="10800"/>
                    <a:pt x="7394" y="10441"/>
                    <a:pt x="6990" y="10441"/>
                  </a:cubicBezTo>
                  <a:lnTo>
                    <a:pt x="4660" y="10441"/>
                  </a:lnTo>
                  <a:cubicBezTo>
                    <a:pt x="4526" y="10441"/>
                    <a:pt x="4481" y="10352"/>
                    <a:pt x="4481" y="10262"/>
                  </a:cubicBezTo>
                  <a:lnTo>
                    <a:pt x="4481" y="9679"/>
                  </a:lnTo>
                  <a:lnTo>
                    <a:pt x="4481" y="1121"/>
                  </a:lnTo>
                  <a:cubicBezTo>
                    <a:pt x="4481" y="762"/>
                    <a:pt x="4750" y="449"/>
                    <a:pt x="5153" y="449"/>
                  </a:cubicBezTo>
                  <a:lnTo>
                    <a:pt x="12816" y="449"/>
                  </a:lnTo>
                  <a:lnTo>
                    <a:pt x="12816" y="2465"/>
                  </a:lnTo>
                  <a:cubicBezTo>
                    <a:pt x="12816" y="2913"/>
                    <a:pt x="13174" y="3227"/>
                    <a:pt x="13622" y="3227"/>
                  </a:cubicBezTo>
                  <a:lnTo>
                    <a:pt x="15639" y="3227"/>
                  </a:lnTo>
                  <a:lnTo>
                    <a:pt x="15639" y="3361"/>
                  </a:lnTo>
                  <a:lnTo>
                    <a:pt x="15639" y="11696"/>
                  </a:lnTo>
                  <a:cubicBezTo>
                    <a:pt x="15549" y="11830"/>
                    <a:pt x="15683" y="11965"/>
                    <a:pt x="15863" y="11965"/>
                  </a:cubicBezTo>
                  <a:cubicBezTo>
                    <a:pt x="15952" y="11965"/>
                    <a:pt x="16042" y="11875"/>
                    <a:pt x="16042" y="11741"/>
                  </a:cubicBezTo>
                  <a:lnTo>
                    <a:pt x="16042" y="3406"/>
                  </a:lnTo>
                  <a:cubicBezTo>
                    <a:pt x="16042" y="3137"/>
                    <a:pt x="15952" y="2824"/>
                    <a:pt x="15728" y="2600"/>
                  </a:cubicBezTo>
                  <a:lnTo>
                    <a:pt x="13443" y="314"/>
                  </a:lnTo>
                  <a:cubicBezTo>
                    <a:pt x="13219" y="90"/>
                    <a:pt x="12905" y="1"/>
                    <a:pt x="1263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7" name="Google Shape;2747;p36"/>
          <p:cNvGrpSpPr/>
          <p:nvPr/>
        </p:nvGrpSpPr>
        <p:grpSpPr>
          <a:xfrm>
            <a:off x="1630672" y="1979725"/>
            <a:ext cx="571710" cy="558917"/>
            <a:chOff x="4757405" y="2844554"/>
            <a:chExt cx="426904" cy="417351"/>
          </a:xfrm>
        </p:grpSpPr>
        <p:sp>
          <p:nvSpPr>
            <p:cNvPr id="2748" name="Google Shape;2748;p36"/>
            <p:cNvSpPr/>
            <p:nvPr/>
          </p:nvSpPr>
          <p:spPr>
            <a:xfrm>
              <a:off x="5107965" y="2876752"/>
              <a:ext cx="35790" cy="60351"/>
            </a:xfrm>
            <a:custGeom>
              <a:avLst/>
              <a:gdLst/>
              <a:ahLst/>
              <a:cxnLst/>
              <a:rect l="l" t="t" r="r" b="b"/>
              <a:pathLst>
                <a:path w="1345" h="2268" extrusionOk="0">
                  <a:moveTo>
                    <a:pt x="225" y="0"/>
                  </a:moveTo>
                  <a:cubicBezTo>
                    <a:pt x="135" y="0"/>
                    <a:pt x="0" y="90"/>
                    <a:pt x="0" y="224"/>
                  </a:cubicBezTo>
                  <a:lnTo>
                    <a:pt x="0" y="1389"/>
                  </a:lnTo>
                  <a:cubicBezTo>
                    <a:pt x="0" y="1479"/>
                    <a:pt x="90" y="1568"/>
                    <a:pt x="135" y="1613"/>
                  </a:cubicBezTo>
                  <a:lnTo>
                    <a:pt x="986" y="2241"/>
                  </a:lnTo>
                  <a:cubicBezTo>
                    <a:pt x="1019" y="2257"/>
                    <a:pt x="1058" y="2267"/>
                    <a:pt x="1098" y="2267"/>
                  </a:cubicBezTo>
                  <a:cubicBezTo>
                    <a:pt x="1168" y="2267"/>
                    <a:pt x="1243" y="2236"/>
                    <a:pt x="1300" y="2151"/>
                  </a:cubicBezTo>
                  <a:cubicBezTo>
                    <a:pt x="1345" y="2061"/>
                    <a:pt x="1345" y="1927"/>
                    <a:pt x="1255" y="1837"/>
                  </a:cubicBezTo>
                  <a:lnTo>
                    <a:pt x="449" y="1255"/>
                  </a:lnTo>
                  <a:lnTo>
                    <a:pt x="449" y="224"/>
                  </a:lnTo>
                  <a:cubicBezTo>
                    <a:pt x="449" y="90"/>
                    <a:pt x="359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6"/>
            <p:cNvSpPr/>
            <p:nvPr/>
          </p:nvSpPr>
          <p:spPr>
            <a:xfrm>
              <a:off x="4757405" y="2967359"/>
              <a:ext cx="426904" cy="294546"/>
            </a:xfrm>
            <a:custGeom>
              <a:avLst/>
              <a:gdLst/>
              <a:ahLst/>
              <a:cxnLst/>
              <a:rect l="l" t="t" r="r" b="b"/>
              <a:pathLst>
                <a:path w="16043" h="11069" extrusionOk="0">
                  <a:moveTo>
                    <a:pt x="13085" y="5154"/>
                  </a:moveTo>
                  <a:cubicBezTo>
                    <a:pt x="13174" y="5154"/>
                    <a:pt x="13309" y="5243"/>
                    <a:pt x="13309" y="5378"/>
                  </a:cubicBezTo>
                  <a:lnTo>
                    <a:pt x="13309" y="5647"/>
                  </a:lnTo>
                  <a:lnTo>
                    <a:pt x="11741" y="5647"/>
                  </a:lnTo>
                  <a:lnTo>
                    <a:pt x="11741" y="5378"/>
                  </a:lnTo>
                  <a:lnTo>
                    <a:pt x="11785" y="5378"/>
                  </a:lnTo>
                  <a:cubicBezTo>
                    <a:pt x="11785" y="5243"/>
                    <a:pt x="11920" y="5154"/>
                    <a:pt x="12009" y="5154"/>
                  </a:cubicBezTo>
                  <a:close/>
                  <a:moveTo>
                    <a:pt x="9769" y="449"/>
                  </a:moveTo>
                  <a:cubicBezTo>
                    <a:pt x="10038" y="449"/>
                    <a:pt x="10351" y="673"/>
                    <a:pt x="10351" y="986"/>
                  </a:cubicBezTo>
                  <a:lnTo>
                    <a:pt x="10351" y="5691"/>
                  </a:lnTo>
                  <a:lnTo>
                    <a:pt x="10217" y="5691"/>
                  </a:lnTo>
                  <a:cubicBezTo>
                    <a:pt x="9993" y="5691"/>
                    <a:pt x="9814" y="5781"/>
                    <a:pt x="9724" y="5871"/>
                  </a:cubicBezTo>
                  <a:lnTo>
                    <a:pt x="2779" y="5871"/>
                  </a:lnTo>
                  <a:cubicBezTo>
                    <a:pt x="2644" y="5871"/>
                    <a:pt x="2555" y="6005"/>
                    <a:pt x="2555" y="6095"/>
                  </a:cubicBezTo>
                  <a:cubicBezTo>
                    <a:pt x="2555" y="6229"/>
                    <a:pt x="2644" y="6319"/>
                    <a:pt x="2779" y="6319"/>
                  </a:cubicBezTo>
                  <a:lnTo>
                    <a:pt x="9455" y="6319"/>
                  </a:lnTo>
                  <a:lnTo>
                    <a:pt x="9455" y="6498"/>
                  </a:lnTo>
                  <a:lnTo>
                    <a:pt x="9455" y="7170"/>
                  </a:lnTo>
                  <a:lnTo>
                    <a:pt x="1166" y="7170"/>
                  </a:lnTo>
                  <a:cubicBezTo>
                    <a:pt x="807" y="7170"/>
                    <a:pt x="583" y="6946"/>
                    <a:pt x="583" y="6588"/>
                  </a:cubicBezTo>
                  <a:lnTo>
                    <a:pt x="583" y="6319"/>
                  </a:lnTo>
                  <a:lnTo>
                    <a:pt x="1658" y="6319"/>
                  </a:lnTo>
                  <a:cubicBezTo>
                    <a:pt x="1748" y="6319"/>
                    <a:pt x="1883" y="6229"/>
                    <a:pt x="1883" y="6095"/>
                  </a:cubicBezTo>
                  <a:cubicBezTo>
                    <a:pt x="1883" y="6005"/>
                    <a:pt x="1748" y="5871"/>
                    <a:pt x="1658" y="5871"/>
                  </a:cubicBezTo>
                  <a:lnTo>
                    <a:pt x="583" y="5871"/>
                  </a:lnTo>
                  <a:lnTo>
                    <a:pt x="583" y="986"/>
                  </a:lnTo>
                  <a:cubicBezTo>
                    <a:pt x="583" y="718"/>
                    <a:pt x="807" y="449"/>
                    <a:pt x="1166" y="449"/>
                  </a:cubicBezTo>
                  <a:close/>
                  <a:moveTo>
                    <a:pt x="15056" y="6139"/>
                  </a:moveTo>
                  <a:cubicBezTo>
                    <a:pt x="15101" y="6139"/>
                    <a:pt x="15281" y="6274"/>
                    <a:pt x="15281" y="6498"/>
                  </a:cubicBezTo>
                  <a:lnTo>
                    <a:pt x="15281" y="6722"/>
                  </a:lnTo>
                  <a:cubicBezTo>
                    <a:pt x="15281" y="7170"/>
                    <a:pt x="14922" y="7484"/>
                    <a:pt x="14474" y="7484"/>
                  </a:cubicBezTo>
                  <a:lnTo>
                    <a:pt x="14384" y="7484"/>
                  </a:lnTo>
                  <a:lnTo>
                    <a:pt x="14384" y="7260"/>
                  </a:lnTo>
                  <a:cubicBezTo>
                    <a:pt x="14384" y="7170"/>
                    <a:pt x="14250" y="7036"/>
                    <a:pt x="14160" y="7036"/>
                  </a:cubicBezTo>
                  <a:cubicBezTo>
                    <a:pt x="14026" y="7036"/>
                    <a:pt x="13936" y="7170"/>
                    <a:pt x="13936" y="7260"/>
                  </a:cubicBezTo>
                  <a:lnTo>
                    <a:pt x="13936" y="7484"/>
                  </a:lnTo>
                  <a:lnTo>
                    <a:pt x="11337" y="7484"/>
                  </a:lnTo>
                  <a:lnTo>
                    <a:pt x="11337" y="7260"/>
                  </a:lnTo>
                  <a:cubicBezTo>
                    <a:pt x="11337" y="7170"/>
                    <a:pt x="11248" y="7036"/>
                    <a:pt x="11113" y="7036"/>
                  </a:cubicBezTo>
                  <a:cubicBezTo>
                    <a:pt x="11024" y="7036"/>
                    <a:pt x="10889" y="7170"/>
                    <a:pt x="10889" y="7260"/>
                  </a:cubicBezTo>
                  <a:lnTo>
                    <a:pt x="10889" y="7484"/>
                  </a:lnTo>
                  <a:lnTo>
                    <a:pt x="10800" y="7484"/>
                  </a:lnTo>
                  <a:cubicBezTo>
                    <a:pt x="10351" y="7484"/>
                    <a:pt x="9993" y="7170"/>
                    <a:pt x="9993" y="6722"/>
                  </a:cubicBezTo>
                  <a:lnTo>
                    <a:pt x="9993" y="6498"/>
                  </a:lnTo>
                  <a:cubicBezTo>
                    <a:pt x="9993" y="6319"/>
                    <a:pt x="10172" y="6139"/>
                    <a:pt x="10351" y="6139"/>
                  </a:cubicBezTo>
                  <a:close/>
                  <a:moveTo>
                    <a:pt x="5960" y="7618"/>
                  </a:moveTo>
                  <a:lnTo>
                    <a:pt x="6184" y="8559"/>
                  </a:lnTo>
                  <a:lnTo>
                    <a:pt x="4750" y="8559"/>
                  </a:lnTo>
                  <a:lnTo>
                    <a:pt x="4885" y="7618"/>
                  </a:lnTo>
                  <a:close/>
                  <a:moveTo>
                    <a:pt x="7036" y="9007"/>
                  </a:moveTo>
                  <a:cubicBezTo>
                    <a:pt x="7170" y="9007"/>
                    <a:pt x="7304" y="9097"/>
                    <a:pt x="7304" y="9276"/>
                  </a:cubicBezTo>
                  <a:cubicBezTo>
                    <a:pt x="7304" y="9321"/>
                    <a:pt x="7304" y="9411"/>
                    <a:pt x="7260" y="9455"/>
                  </a:cubicBezTo>
                  <a:lnTo>
                    <a:pt x="3720" y="9455"/>
                  </a:lnTo>
                  <a:cubicBezTo>
                    <a:pt x="3675" y="9455"/>
                    <a:pt x="3630" y="9366"/>
                    <a:pt x="3630" y="9276"/>
                  </a:cubicBezTo>
                  <a:cubicBezTo>
                    <a:pt x="3630" y="9097"/>
                    <a:pt x="3720" y="9007"/>
                    <a:pt x="3899" y="9007"/>
                  </a:cubicBezTo>
                  <a:close/>
                  <a:moveTo>
                    <a:pt x="9366" y="7618"/>
                  </a:moveTo>
                  <a:lnTo>
                    <a:pt x="9366" y="9231"/>
                  </a:lnTo>
                  <a:cubicBezTo>
                    <a:pt x="9366" y="9276"/>
                    <a:pt x="9366" y="9411"/>
                    <a:pt x="9455" y="9455"/>
                  </a:cubicBezTo>
                  <a:lnTo>
                    <a:pt x="7753" y="9455"/>
                  </a:lnTo>
                  <a:lnTo>
                    <a:pt x="7753" y="9276"/>
                  </a:lnTo>
                  <a:cubicBezTo>
                    <a:pt x="7753" y="8918"/>
                    <a:pt x="7439" y="8559"/>
                    <a:pt x="7036" y="8559"/>
                  </a:cubicBezTo>
                  <a:lnTo>
                    <a:pt x="6677" y="8559"/>
                  </a:lnTo>
                  <a:lnTo>
                    <a:pt x="6453" y="7618"/>
                  </a:lnTo>
                  <a:close/>
                  <a:moveTo>
                    <a:pt x="15325" y="9948"/>
                  </a:moveTo>
                  <a:cubicBezTo>
                    <a:pt x="15505" y="9948"/>
                    <a:pt x="15594" y="10083"/>
                    <a:pt x="15594" y="10262"/>
                  </a:cubicBezTo>
                  <a:cubicBezTo>
                    <a:pt x="15594" y="10396"/>
                    <a:pt x="15415" y="10531"/>
                    <a:pt x="15325" y="10531"/>
                  </a:cubicBezTo>
                  <a:lnTo>
                    <a:pt x="942" y="10531"/>
                  </a:lnTo>
                  <a:cubicBezTo>
                    <a:pt x="762" y="10531"/>
                    <a:pt x="628" y="10396"/>
                    <a:pt x="628" y="10262"/>
                  </a:cubicBezTo>
                  <a:cubicBezTo>
                    <a:pt x="628" y="10083"/>
                    <a:pt x="762" y="9948"/>
                    <a:pt x="942" y="9948"/>
                  </a:cubicBezTo>
                  <a:close/>
                  <a:moveTo>
                    <a:pt x="1076" y="1"/>
                  </a:moveTo>
                  <a:cubicBezTo>
                    <a:pt x="538" y="1"/>
                    <a:pt x="90" y="449"/>
                    <a:pt x="90" y="986"/>
                  </a:cubicBezTo>
                  <a:lnTo>
                    <a:pt x="90" y="6632"/>
                  </a:lnTo>
                  <a:cubicBezTo>
                    <a:pt x="90" y="7215"/>
                    <a:pt x="538" y="7663"/>
                    <a:pt x="1076" y="7663"/>
                  </a:cubicBezTo>
                  <a:lnTo>
                    <a:pt x="4392" y="7663"/>
                  </a:lnTo>
                  <a:lnTo>
                    <a:pt x="4168" y="8604"/>
                  </a:lnTo>
                  <a:lnTo>
                    <a:pt x="3809" y="8604"/>
                  </a:lnTo>
                  <a:cubicBezTo>
                    <a:pt x="3451" y="8604"/>
                    <a:pt x="3092" y="8962"/>
                    <a:pt x="3092" y="9321"/>
                  </a:cubicBezTo>
                  <a:lnTo>
                    <a:pt x="3092" y="9500"/>
                  </a:lnTo>
                  <a:lnTo>
                    <a:pt x="807" y="9500"/>
                  </a:lnTo>
                  <a:cubicBezTo>
                    <a:pt x="404" y="9500"/>
                    <a:pt x="1" y="9859"/>
                    <a:pt x="1" y="10307"/>
                  </a:cubicBezTo>
                  <a:cubicBezTo>
                    <a:pt x="1" y="10755"/>
                    <a:pt x="359" y="11069"/>
                    <a:pt x="807" y="11069"/>
                  </a:cubicBezTo>
                  <a:lnTo>
                    <a:pt x="15191" y="11069"/>
                  </a:lnTo>
                  <a:cubicBezTo>
                    <a:pt x="15594" y="11069"/>
                    <a:pt x="15997" y="10755"/>
                    <a:pt x="15997" y="10307"/>
                  </a:cubicBezTo>
                  <a:cubicBezTo>
                    <a:pt x="16042" y="9948"/>
                    <a:pt x="15863" y="9679"/>
                    <a:pt x="15639" y="9590"/>
                  </a:cubicBezTo>
                  <a:cubicBezTo>
                    <a:pt x="15729" y="9455"/>
                    <a:pt x="15729" y="9321"/>
                    <a:pt x="15729" y="9276"/>
                  </a:cubicBezTo>
                  <a:lnTo>
                    <a:pt x="15729" y="9187"/>
                  </a:lnTo>
                  <a:cubicBezTo>
                    <a:pt x="15729" y="9052"/>
                    <a:pt x="15594" y="8962"/>
                    <a:pt x="15505" y="8962"/>
                  </a:cubicBezTo>
                  <a:cubicBezTo>
                    <a:pt x="15370" y="8962"/>
                    <a:pt x="15281" y="9052"/>
                    <a:pt x="15281" y="9187"/>
                  </a:cubicBezTo>
                  <a:lnTo>
                    <a:pt x="15281" y="9276"/>
                  </a:lnTo>
                  <a:cubicBezTo>
                    <a:pt x="15281" y="9321"/>
                    <a:pt x="15191" y="9455"/>
                    <a:pt x="15146" y="9500"/>
                  </a:cubicBezTo>
                  <a:lnTo>
                    <a:pt x="9948" y="9500"/>
                  </a:lnTo>
                  <a:cubicBezTo>
                    <a:pt x="9903" y="9455"/>
                    <a:pt x="9814" y="9411"/>
                    <a:pt x="9814" y="9276"/>
                  </a:cubicBezTo>
                  <a:lnTo>
                    <a:pt x="9814" y="7708"/>
                  </a:lnTo>
                  <a:cubicBezTo>
                    <a:pt x="10038" y="7887"/>
                    <a:pt x="10351" y="7977"/>
                    <a:pt x="10620" y="7977"/>
                  </a:cubicBezTo>
                  <a:lnTo>
                    <a:pt x="10710" y="7977"/>
                  </a:lnTo>
                  <a:lnTo>
                    <a:pt x="10710" y="8201"/>
                  </a:lnTo>
                  <a:cubicBezTo>
                    <a:pt x="10710" y="8335"/>
                    <a:pt x="10844" y="8425"/>
                    <a:pt x="10934" y="8425"/>
                  </a:cubicBezTo>
                  <a:cubicBezTo>
                    <a:pt x="11068" y="8425"/>
                    <a:pt x="11158" y="8335"/>
                    <a:pt x="11158" y="8201"/>
                  </a:cubicBezTo>
                  <a:lnTo>
                    <a:pt x="11158" y="7977"/>
                  </a:lnTo>
                  <a:lnTo>
                    <a:pt x="13757" y="7977"/>
                  </a:lnTo>
                  <a:lnTo>
                    <a:pt x="13757" y="8201"/>
                  </a:lnTo>
                  <a:cubicBezTo>
                    <a:pt x="13757" y="8335"/>
                    <a:pt x="13847" y="8425"/>
                    <a:pt x="13981" y="8425"/>
                  </a:cubicBezTo>
                  <a:cubicBezTo>
                    <a:pt x="14071" y="8425"/>
                    <a:pt x="14205" y="8335"/>
                    <a:pt x="14205" y="8201"/>
                  </a:cubicBezTo>
                  <a:lnTo>
                    <a:pt x="14205" y="7977"/>
                  </a:lnTo>
                  <a:lnTo>
                    <a:pt x="14295" y="7977"/>
                  </a:lnTo>
                  <a:cubicBezTo>
                    <a:pt x="14564" y="7977"/>
                    <a:pt x="14877" y="7887"/>
                    <a:pt x="15101" y="7708"/>
                  </a:cubicBezTo>
                  <a:lnTo>
                    <a:pt x="15101" y="8066"/>
                  </a:lnTo>
                  <a:cubicBezTo>
                    <a:pt x="15101" y="8156"/>
                    <a:pt x="15191" y="8290"/>
                    <a:pt x="15325" y="8290"/>
                  </a:cubicBezTo>
                  <a:cubicBezTo>
                    <a:pt x="15415" y="8290"/>
                    <a:pt x="15549" y="8156"/>
                    <a:pt x="15549" y="8066"/>
                  </a:cubicBezTo>
                  <a:lnTo>
                    <a:pt x="15549" y="6498"/>
                  </a:lnTo>
                  <a:cubicBezTo>
                    <a:pt x="15549" y="6050"/>
                    <a:pt x="15191" y="5691"/>
                    <a:pt x="14743" y="5691"/>
                  </a:cubicBezTo>
                  <a:lnTo>
                    <a:pt x="13623" y="5691"/>
                  </a:lnTo>
                  <a:lnTo>
                    <a:pt x="13623" y="5423"/>
                  </a:lnTo>
                  <a:cubicBezTo>
                    <a:pt x="13623" y="5019"/>
                    <a:pt x="13309" y="4706"/>
                    <a:pt x="12906" y="4706"/>
                  </a:cubicBezTo>
                  <a:lnTo>
                    <a:pt x="12009" y="4706"/>
                  </a:lnTo>
                  <a:cubicBezTo>
                    <a:pt x="11606" y="4706"/>
                    <a:pt x="11292" y="5019"/>
                    <a:pt x="11292" y="5423"/>
                  </a:cubicBezTo>
                  <a:lnTo>
                    <a:pt x="11292" y="5691"/>
                  </a:lnTo>
                  <a:lnTo>
                    <a:pt x="10800" y="5691"/>
                  </a:lnTo>
                  <a:lnTo>
                    <a:pt x="10800" y="986"/>
                  </a:lnTo>
                  <a:cubicBezTo>
                    <a:pt x="10800" y="449"/>
                    <a:pt x="10351" y="1"/>
                    <a:pt x="97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0" name="Google Shape;2750;p36"/>
            <p:cNvSpPr/>
            <p:nvPr/>
          </p:nvSpPr>
          <p:spPr>
            <a:xfrm>
              <a:off x="5044767" y="2844554"/>
              <a:ext cx="139543" cy="140714"/>
            </a:xfrm>
            <a:custGeom>
              <a:avLst/>
              <a:gdLst/>
              <a:ahLst/>
              <a:cxnLst/>
              <a:rect l="l" t="t" r="r" b="b"/>
              <a:pathLst>
                <a:path w="5244" h="5288" extrusionOk="0">
                  <a:moveTo>
                    <a:pt x="2600" y="448"/>
                  </a:moveTo>
                  <a:cubicBezTo>
                    <a:pt x="3809" y="448"/>
                    <a:pt x="4750" y="1389"/>
                    <a:pt x="4750" y="2599"/>
                  </a:cubicBezTo>
                  <a:cubicBezTo>
                    <a:pt x="4750" y="3764"/>
                    <a:pt x="3809" y="4705"/>
                    <a:pt x="2600" y="4705"/>
                  </a:cubicBezTo>
                  <a:cubicBezTo>
                    <a:pt x="1434" y="4705"/>
                    <a:pt x="493" y="3764"/>
                    <a:pt x="493" y="2599"/>
                  </a:cubicBezTo>
                  <a:cubicBezTo>
                    <a:pt x="493" y="1389"/>
                    <a:pt x="1434" y="448"/>
                    <a:pt x="2600" y="448"/>
                  </a:cubicBezTo>
                  <a:close/>
                  <a:moveTo>
                    <a:pt x="2600" y="0"/>
                  </a:moveTo>
                  <a:cubicBezTo>
                    <a:pt x="1166" y="0"/>
                    <a:pt x="1" y="1210"/>
                    <a:pt x="1" y="2644"/>
                  </a:cubicBezTo>
                  <a:cubicBezTo>
                    <a:pt x="45" y="4078"/>
                    <a:pt x="1210" y="5288"/>
                    <a:pt x="2600" y="5288"/>
                  </a:cubicBezTo>
                  <a:cubicBezTo>
                    <a:pt x="4078" y="5288"/>
                    <a:pt x="5243" y="4123"/>
                    <a:pt x="5243" y="2644"/>
                  </a:cubicBezTo>
                  <a:cubicBezTo>
                    <a:pt x="5243" y="1210"/>
                    <a:pt x="4078" y="0"/>
                    <a:pt x="260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1" name="Google Shape;2751;p36"/>
          <p:cNvGrpSpPr/>
          <p:nvPr/>
        </p:nvGrpSpPr>
        <p:grpSpPr>
          <a:xfrm>
            <a:off x="4430687" y="2062415"/>
            <a:ext cx="282625" cy="404233"/>
            <a:chOff x="4151682" y="2844554"/>
            <a:chExt cx="282625" cy="404233"/>
          </a:xfrm>
        </p:grpSpPr>
        <p:sp>
          <p:nvSpPr>
            <p:cNvPr id="2752" name="Google Shape;2752;p36"/>
            <p:cNvSpPr/>
            <p:nvPr/>
          </p:nvSpPr>
          <p:spPr>
            <a:xfrm>
              <a:off x="4189840" y="2880318"/>
              <a:ext cx="207505" cy="208702"/>
            </a:xfrm>
            <a:custGeom>
              <a:avLst/>
              <a:gdLst/>
              <a:ahLst/>
              <a:cxnLst/>
              <a:rect l="l" t="t" r="r" b="b"/>
              <a:pathLst>
                <a:path w="7798" h="7843" extrusionOk="0">
                  <a:moveTo>
                    <a:pt x="4212" y="538"/>
                  </a:moveTo>
                  <a:cubicBezTo>
                    <a:pt x="4257" y="538"/>
                    <a:pt x="4302" y="583"/>
                    <a:pt x="4302" y="628"/>
                  </a:cubicBezTo>
                  <a:cubicBezTo>
                    <a:pt x="4302" y="852"/>
                    <a:pt x="4481" y="1076"/>
                    <a:pt x="4705" y="1121"/>
                  </a:cubicBezTo>
                  <a:cubicBezTo>
                    <a:pt x="4929" y="1210"/>
                    <a:pt x="5108" y="1300"/>
                    <a:pt x="5288" y="1345"/>
                  </a:cubicBezTo>
                  <a:cubicBezTo>
                    <a:pt x="5376" y="1398"/>
                    <a:pt x="5471" y="1423"/>
                    <a:pt x="5566" y="1423"/>
                  </a:cubicBezTo>
                  <a:cubicBezTo>
                    <a:pt x="5710" y="1423"/>
                    <a:pt x="5851" y="1364"/>
                    <a:pt x="5960" y="1255"/>
                  </a:cubicBezTo>
                  <a:cubicBezTo>
                    <a:pt x="5982" y="1233"/>
                    <a:pt x="6005" y="1222"/>
                    <a:pt x="6027" y="1222"/>
                  </a:cubicBezTo>
                  <a:cubicBezTo>
                    <a:pt x="6049" y="1222"/>
                    <a:pt x="6072" y="1233"/>
                    <a:pt x="6094" y="1255"/>
                  </a:cubicBezTo>
                  <a:lnTo>
                    <a:pt x="6542" y="1703"/>
                  </a:lnTo>
                  <a:cubicBezTo>
                    <a:pt x="6632" y="1748"/>
                    <a:pt x="6632" y="1793"/>
                    <a:pt x="6542" y="1883"/>
                  </a:cubicBezTo>
                  <a:cubicBezTo>
                    <a:pt x="6408" y="2017"/>
                    <a:pt x="6318" y="2331"/>
                    <a:pt x="6453" y="2555"/>
                  </a:cubicBezTo>
                  <a:cubicBezTo>
                    <a:pt x="6542" y="2689"/>
                    <a:pt x="6632" y="2913"/>
                    <a:pt x="6677" y="3092"/>
                  </a:cubicBezTo>
                  <a:cubicBezTo>
                    <a:pt x="6722" y="3316"/>
                    <a:pt x="6946" y="3496"/>
                    <a:pt x="7170" y="3496"/>
                  </a:cubicBezTo>
                  <a:lnTo>
                    <a:pt x="7215" y="3496"/>
                  </a:lnTo>
                  <a:cubicBezTo>
                    <a:pt x="7304" y="3496"/>
                    <a:pt x="7349" y="3540"/>
                    <a:pt x="7349" y="3585"/>
                  </a:cubicBezTo>
                  <a:lnTo>
                    <a:pt x="7349" y="4213"/>
                  </a:lnTo>
                  <a:cubicBezTo>
                    <a:pt x="7349" y="4257"/>
                    <a:pt x="7304" y="4347"/>
                    <a:pt x="7259" y="4347"/>
                  </a:cubicBezTo>
                  <a:lnTo>
                    <a:pt x="7170" y="4347"/>
                  </a:lnTo>
                  <a:cubicBezTo>
                    <a:pt x="6946" y="4347"/>
                    <a:pt x="6722" y="4481"/>
                    <a:pt x="6677" y="4706"/>
                  </a:cubicBezTo>
                  <a:cubicBezTo>
                    <a:pt x="6632" y="4885"/>
                    <a:pt x="6587" y="5109"/>
                    <a:pt x="6453" y="5288"/>
                  </a:cubicBezTo>
                  <a:cubicBezTo>
                    <a:pt x="6363" y="5512"/>
                    <a:pt x="6408" y="5781"/>
                    <a:pt x="6587" y="5960"/>
                  </a:cubicBezTo>
                  <a:lnTo>
                    <a:pt x="6632" y="6005"/>
                  </a:lnTo>
                  <a:cubicBezTo>
                    <a:pt x="6677" y="6050"/>
                    <a:pt x="6677" y="6095"/>
                    <a:pt x="6632" y="6184"/>
                  </a:cubicBezTo>
                  <a:lnTo>
                    <a:pt x="6184" y="6632"/>
                  </a:lnTo>
                  <a:cubicBezTo>
                    <a:pt x="6139" y="6655"/>
                    <a:pt x="6105" y="6666"/>
                    <a:pt x="6077" y="6666"/>
                  </a:cubicBezTo>
                  <a:cubicBezTo>
                    <a:pt x="6049" y="6666"/>
                    <a:pt x="6027" y="6655"/>
                    <a:pt x="6005" y="6632"/>
                  </a:cubicBezTo>
                  <a:lnTo>
                    <a:pt x="5960" y="6587"/>
                  </a:lnTo>
                  <a:cubicBezTo>
                    <a:pt x="5840" y="6468"/>
                    <a:pt x="5681" y="6408"/>
                    <a:pt x="5535" y="6408"/>
                  </a:cubicBezTo>
                  <a:cubicBezTo>
                    <a:pt x="5462" y="6408"/>
                    <a:pt x="5392" y="6423"/>
                    <a:pt x="5333" y="6453"/>
                  </a:cubicBezTo>
                  <a:cubicBezTo>
                    <a:pt x="5153" y="6587"/>
                    <a:pt x="4974" y="6632"/>
                    <a:pt x="4750" y="6677"/>
                  </a:cubicBezTo>
                  <a:cubicBezTo>
                    <a:pt x="4526" y="6722"/>
                    <a:pt x="4392" y="6946"/>
                    <a:pt x="4392" y="7170"/>
                  </a:cubicBezTo>
                  <a:lnTo>
                    <a:pt x="4392" y="7304"/>
                  </a:lnTo>
                  <a:cubicBezTo>
                    <a:pt x="4392" y="7349"/>
                    <a:pt x="4347" y="7394"/>
                    <a:pt x="4257" y="7394"/>
                  </a:cubicBezTo>
                  <a:lnTo>
                    <a:pt x="3675" y="7394"/>
                  </a:lnTo>
                  <a:cubicBezTo>
                    <a:pt x="3585" y="7394"/>
                    <a:pt x="3540" y="7349"/>
                    <a:pt x="3540" y="7304"/>
                  </a:cubicBezTo>
                  <a:lnTo>
                    <a:pt x="3540" y="7170"/>
                  </a:lnTo>
                  <a:cubicBezTo>
                    <a:pt x="3540" y="6946"/>
                    <a:pt x="3361" y="6722"/>
                    <a:pt x="3137" y="6677"/>
                  </a:cubicBezTo>
                  <a:cubicBezTo>
                    <a:pt x="3002" y="6632"/>
                    <a:pt x="2778" y="6587"/>
                    <a:pt x="2599" y="6453"/>
                  </a:cubicBezTo>
                  <a:cubicBezTo>
                    <a:pt x="2554" y="6408"/>
                    <a:pt x="2420" y="6408"/>
                    <a:pt x="2330" y="6408"/>
                  </a:cubicBezTo>
                  <a:cubicBezTo>
                    <a:pt x="2151" y="6408"/>
                    <a:pt x="2017" y="6453"/>
                    <a:pt x="1927" y="6587"/>
                  </a:cubicBezTo>
                  <a:lnTo>
                    <a:pt x="1882" y="6632"/>
                  </a:lnTo>
                  <a:cubicBezTo>
                    <a:pt x="1837" y="6655"/>
                    <a:pt x="1804" y="6666"/>
                    <a:pt x="1776" y="6666"/>
                  </a:cubicBezTo>
                  <a:cubicBezTo>
                    <a:pt x="1748" y="6666"/>
                    <a:pt x="1725" y="6655"/>
                    <a:pt x="1703" y="6632"/>
                  </a:cubicBezTo>
                  <a:lnTo>
                    <a:pt x="1255" y="6184"/>
                  </a:lnTo>
                  <a:cubicBezTo>
                    <a:pt x="1210" y="6139"/>
                    <a:pt x="1210" y="6050"/>
                    <a:pt x="1255" y="6005"/>
                  </a:cubicBezTo>
                  <a:lnTo>
                    <a:pt x="1300" y="5960"/>
                  </a:lnTo>
                  <a:cubicBezTo>
                    <a:pt x="1479" y="5781"/>
                    <a:pt x="1524" y="5512"/>
                    <a:pt x="1434" y="5288"/>
                  </a:cubicBezTo>
                  <a:cubicBezTo>
                    <a:pt x="1300" y="5109"/>
                    <a:pt x="1255" y="4930"/>
                    <a:pt x="1210" y="4706"/>
                  </a:cubicBezTo>
                  <a:cubicBezTo>
                    <a:pt x="1120" y="4481"/>
                    <a:pt x="896" y="4347"/>
                    <a:pt x="672" y="4347"/>
                  </a:cubicBezTo>
                  <a:lnTo>
                    <a:pt x="628" y="4347"/>
                  </a:lnTo>
                  <a:cubicBezTo>
                    <a:pt x="583" y="4347"/>
                    <a:pt x="538" y="4257"/>
                    <a:pt x="538" y="4213"/>
                  </a:cubicBezTo>
                  <a:lnTo>
                    <a:pt x="538" y="3585"/>
                  </a:lnTo>
                  <a:cubicBezTo>
                    <a:pt x="538" y="3540"/>
                    <a:pt x="583" y="3496"/>
                    <a:pt x="628" y="3496"/>
                  </a:cubicBezTo>
                  <a:lnTo>
                    <a:pt x="672" y="3496"/>
                  </a:lnTo>
                  <a:cubicBezTo>
                    <a:pt x="896" y="3496"/>
                    <a:pt x="1120" y="3316"/>
                    <a:pt x="1210" y="3092"/>
                  </a:cubicBezTo>
                  <a:cubicBezTo>
                    <a:pt x="1255" y="2913"/>
                    <a:pt x="1300" y="2689"/>
                    <a:pt x="1434" y="2555"/>
                  </a:cubicBezTo>
                  <a:cubicBezTo>
                    <a:pt x="1524" y="2331"/>
                    <a:pt x="1479" y="2017"/>
                    <a:pt x="1300" y="1883"/>
                  </a:cubicBezTo>
                  <a:cubicBezTo>
                    <a:pt x="1255" y="1793"/>
                    <a:pt x="1255" y="1748"/>
                    <a:pt x="1300" y="1703"/>
                  </a:cubicBezTo>
                  <a:lnTo>
                    <a:pt x="1748" y="1255"/>
                  </a:lnTo>
                  <a:lnTo>
                    <a:pt x="1793" y="1210"/>
                  </a:lnTo>
                  <a:cubicBezTo>
                    <a:pt x="1793" y="1210"/>
                    <a:pt x="1882" y="1210"/>
                    <a:pt x="1882" y="1255"/>
                  </a:cubicBezTo>
                  <a:cubicBezTo>
                    <a:pt x="1964" y="1364"/>
                    <a:pt x="2111" y="1423"/>
                    <a:pt x="2264" y="1423"/>
                  </a:cubicBezTo>
                  <a:cubicBezTo>
                    <a:pt x="2364" y="1423"/>
                    <a:pt x="2466" y="1398"/>
                    <a:pt x="2554" y="1345"/>
                  </a:cubicBezTo>
                  <a:cubicBezTo>
                    <a:pt x="2689" y="1255"/>
                    <a:pt x="2913" y="1210"/>
                    <a:pt x="3092" y="1121"/>
                  </a:cubicBezTo>
                  <a:cubicBezTo>
                    <a:pt x="3316" y="1076"/>
                    <a:pt x="3495" y="852"/>
                    <a:pt x="3495" y="628"/>
                  </a:cubicBezTo>
                  <a:cubicBezTo>
                    <a:pt x="3495" y="583"/>
                    <a:pt x="3540" y="538"/>
                    <a:pt x="3585" y="538"/>
                  </a:cubicBezTo>
                  <a:close/>
                  <a:moveTo>
                    <a:pt x="3675" y="1"/>
                  </a:moveTo>
                  <a:cubicBezTo>
                    <a:pt x="3361" y="1"/>
                    <a:pt x="3092" y="225"/>
                    <a:pt x="3092" y="583"/>
                  </a:cubicBezTo>
                  <a:cubicBezTo>
                    <a:pt x="3092" y="628"/>
                    <a:pt x="3047" y="673"/>
                    <a:pt x="3047" y="673"/>
                  </a:cubicBezTo>
                  <a:cubicBezTo>
                    <a:pt x="2823" y="762"/>
                    <a:pt x="2599" y="852"/>
                    <a:pt x="2375" y="986"/>
                  </a:cubicBezTo>
                  <a:lnTo>
                    <a:pt x="2241" y="986"/>
                  </a:lnTo>
                  <a:cubicBezTo>
                    <a:pt x="2129" y="874"/>
                    <a:pt x="1994" y="818"/>
                    <a:pt x="1860" y="818"/>
                  </a:cubicBezTo>
                  <a:cubicBezTo>
                    <a:pt x="1725" y="818"/>
                    <a:pt x="1591" y="874"/>
                    <a:pt x="1479" y="986"/>
                  </a:cubicBezTo>
                  <a:lnTo>
                    <a:pt x="1031" y="1434"/>
                  </a:lnTo>
                  <a:cubicBezTo>
                    <a:pt x="807" y="1658"/>
                    <a:pt x="807" y="1972"/>
                    <a:pt x="1031" y="2196"/>
                  </a:cubicBezTo>
                  <a:cubicBezTo>
                    <a:pt x="1076" y="2241"/>
                    <a:pt x="1076" y="2241"/>
                    <a:pt x="1031" y="2331"/>
                  </a:cubicBezTo>
                  <a:cubicBezTo>
                    <a:pt x="896" y="2555"/>
                    <a:pt x="807" y="2779"/>
                    <a:pt x="762" y="3003"/>
                  </a:cubicBezTo>
                  <a:cubicBezTo>
                    <a:pt x="762" y="3048"/>
                    <a:pt x="672" y="3048"/>
                    <a:pt x="628" y="3048"/>
                  </a:cubicBezTo>
                  <a:lnTo>
                    <a:pt x="583" y="3048"/>
                  </a:lnTo>
                  <a:cubicBezTo>
                    <a:pt x="314" y="3048"/>
                    <a:pt x="0" y="3272"/>
                    <a:pt x="0" y="3585"/>
                  </a:cubicBezTo>
                  <a:lnTo>
                    <a:pt x="0" y="4213"/>
                  </a:lnTo>
                  <a:cubicBezTo>
                    <a:pt x="0" y="4481"/>
                    <a:pt x="224" y="4750"/>
                    <a:pt x="583" y="4750"/>
                  </a:cubicBezTo>
                  <a:lnTo>
                    <a:pt x="628" y="4750"/>
                  </a:lnTo>
                  <a:cubicBezTo>
                    <a:pt x="672" y="4750"/>
                    <a:pt x="762" y="4840"/>
                    <a:pt x="762" y="4840"/>
                  </a:cubicBezTo>
                  <a:cubicBezTo>
                    <a:pt x="807" y="5064"/>
                    <a:pt x="896" y="5288"/>
                    <a:pt x="1031" y="5422"/>
                  </a:cubicBezTo>
                  <a:lnTo>
                    <a:pt x="1031" y="5557"/>
                  </a:lnTo>
                  <a:lnTo>
                    <a:pt x="986" y="5602"/>
                  </a:lnTo>
                  <a:cubicBezTo>
                    <a:pt x="762" y="5826"/>
                    <a:pt x="762" y="6184"/>
                    <a:pt x="986" y="6408"/>
                  </a:cubicBezTo>
                  <a:lnTo>
                    <a:pt x="1434" y="6856"/>
                  </a:lnTo>
                  <a:cubicBezTo>
                    <a:pt x="1546" y="6968"/>
                    <a:pt x="1681" y="7024"/>
                    <a:pt x="1815" y="7024"/>
                  </a:cubicBezTo>
                  <a:cubicBezTo>
                    <a:pt x="1949" y="7024"/>
                    <a:pt x="2084" y="6968"/>
                    <a:pt x="2196" y="6856"/>
                  </a:cubicBezTo>
                  <a:lnTo>
                    <a:pt x="2241" y="6767"/>
                  </a:lnTo>
                  <a:cubicBezTo>
                    <a:pt x="2285" y="6744"/>
                    <a:pt x="2308" y="6733"/>
                    <a:pt x="2325" y="6733"/>
                  </a:cubicBezTo>
                  <a:cubicBezTo>
                    <a:pt x="2341" y="6733"/>
                    <a:pt x="2353" y="6744"/>
                    <a:pt x="2375" y="6767"/>
                  </a:cubicBezTo>
                  <a:cubicBezTo>
                    <a:pt x="2599" y="6901"/>
                    <a:pt x="2778" y="6946"/>
                    <a:pt x="3002" y="7080"/>
                  </a:cubicBezTo>
                  <a:cubicBezTo>
                    <a:pt x="3047" y="7080"/>
                    <a:pt x="3047" y="7125"/>
                    <a:pt x="3047" y="7170"/>
                  </a:cubicBezTo>
                  <a:lnTo>
                    <a:pt x="3047" y="7304"/>
                  </a:lnTo>
                  <a:cubicBezTo>
                    <a:pt x="3047" y="7573"/>
                    <a:pt x="3271" y="7842"/>
                    <a:pt x="3585" y="7842"/>
                  </a:cubicBezTo>
                  <a:lnTo>
                    <a:pt x="4212" y="7842"/>
                  </a:lnTo>
                  <a:cubicBezTo>
                    <a:pt x="4481" y="7842"/>
                    <a:pt x="4795" y="7618"/>
                    <a:pt x="4795" y="7304"/>
                  </a:cubicBezTo>
                  <a:lnTo>
                    <a:pt x="4795" y="7170"/>
                  </a:lnTo>
                  <a:cubicBezTo>
                    <a:pt x="4795" y="7125"/>
                    <a:pt x="4840" y="7080"/>
                    <a:pt x="4840" y="7080"/>
                  </a:cubicBezTo>
                  <a:cubicBezTo>
                    <a:pt x="5064" y="6991"/>
                    <a:pt x="5288" y="6901"/>
                    <a:pt x="5467" y="6767"/>
                  </a:cubicBezTo>
                  <a:lnTo>
                    <a:pt x="5557" y="6767"/>
                  </a:lnTo>
                  <a:lnTo>
                    <a:pt x="5601" y="6856"/>
                  </a:lnTo>
                  <a:cubicBezTo>
                    <a:pt x="5713" y="6968"/>
                    <a:pt x="5859" y="7024"/>
                    <a:pt x="6005" y="7024"/>
                  </a:cubicBezTo>
                  <a:cubicBezTo>
                    <a:pt x="6150" y="7024"/>
                    <a:pt x="6296" y="6968"/>
                    <a:pt x="6408" y="6856"/>
                  </a:cubicBezTo>
                  <a:lnTo>
                    <a:pt x="6856" y="6408"/>
                  </a:lnTo>
                  <a:cubicBezTo>
                    <a:pt x="7080" y="6184"/>
                    <a:pt x="7080" y="5826"/>
                    <a:pt x="6856" y="5602"/>
                  </a:cubicBezTo>
                  <a:lnTo>
                    <a:pt x="6811" y="5557"/>
                  </a:lnTo>
                  <a:cubicBezTo>
                    <a:pt x="6722" y="5512"/>
                    <a:pt x="6722" y="5512"/>
                    <a:pt x="6811" y="5422"/>
                  </a:cubicBezTo>
                  <a:cubicBezTo>
                    <a:pt x="6901" y="5198"/>
                    <a:pt x="7035" y="5064"/>
                    <a:pt x="7080" y="4840"/>
                  </a:cubicBezTo>
                  <a:cubicBezTo>
                    <a:pt x="7080" y="4750"/>
                    <a:pt x="7125" y="4750"/>
                    <a:pt x="7170" y="4750"/>
                  </a:cubicBezTo>
                  <a:lnTo>
                    <a:pt x="7215" y="4750"/>
                  </a:lnTo>
                  <a:cubicBezTo>
                    <a:pt x="7528" y="4750"/>
                    <a:pt x="7797" y="4526"/>
                    <a:pt x="7797" y="4213"/>
                  </a:cubicBezTo>
                  <a:lnTo>
                    <a:pt x="7797" y="3585"/>
                  </a:lnTo>
                  <a:cubicBezTo>
                    <a:pt x="7797" y="3316"/>
                    <a:pt x="7573" y="3048"/>
                    <a:pt x="7259" y="3048"/>
                  </a:cubicBezTo>
                  <a:lnTo>
                    <a:pt x="7170" y="3048"/>
                  </a:lnTo>
                  <a:cubicBezTo>
                    <a:pt x="7125" y="3048"/>
                    <a:pt x="7080" y="3003"/>
                    <a:pt x="7080" y="3003"/>
                  </a:cubicBezTo>
                  <a:cubicBezTo>
                    <a:pt x="7035" y="2734"/>
                    <a:pt x="6901" y="2510"/>
                    <a:pt x="6811" y="2331"/>
                  </a:cubicBezTo>
                  <a:lnTo>
                    <a:pt x="6811" y="2196"/>
                  </a:lnTo>
                  <a:cubicBezTo>
                    <a:pt x="7035" y="1972"/>
                    <a:pt x="7035" y="1658"/>
                    <a:pt x="6811" y="1434"/>
                  </a:cubicBezTo>
                  <a:lnTo>
                    <a:pt x="6453" y="986"/>
                  </a:lnTo>
                  <a:cubicBezTo>
                    <a:pt x="6341" y="874"/>
                    <a:pt x="6206" y="818"/>
                    <a:pt x="6072" y="818"/>
                  </a:cubicBezTo>
                  <a:cubicBezTo>
                    <a:pt x="5937" y="818"/>
                    <a:pt x="5803" y="874"/>
                    <a:pt x="5691" y="986"/>
                  </a:cubicBezTo>
                  <a:cubicBezTo>
                    <a:pt x="5646" y="1009"/>
                    <a:pt x="5613" y="1020"/>
                    <a:pt x="5590" y="1020"/>
                  </a:cubicBezTo>
                  <a:cubicBezTo>
                    <a:pt x="5568" y="1020"/>
                    <a:pt x="5557" y="1009"/>
                    <a:pt x="5557" y="986"/>
                  </a:cubicBezTo>
                  <a:cubicBezTo>
                    <a:pt x="5333" y="852"/>
                    <a:pt x="5108" y="762"/>
                    <a:pt x="4884" y="673"/>
                  </a:cubicBezTo>
                  <a:cubicBezTo>
                    <a:pt x="4840" y="673"/>
                    <a:pt x="4840" y="628"/>
                    <a:pt x="4840" y="583"/>
                  </a:cubicBezTo>
                  <a:cubicBezTo>
                    <a:pt x="4840" y="314"/>
                    <a:pt x="4616" y="1"/>
                    <a:pt x="425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6"/>
            <p:cNvSpPr/>
            <p:nvPr/>
          </p:nvSpPr>
          <p:spPr>
            <a:xfrm>
              <a:off x="4233960" y="2920872"/>
              <a:ext cx="122832" cy="121634"/>
            </a:xfrm>
            <a:custGeom>
              <a:avLst/>
              <a:gdLst/>
              <a:ahLst/>
              <a:cxnLst/>
              <a:rect l="l" t="t" r="r" b="b"/>
              <a:pathLst>
                <a:path w="4616" h="4571" extrusionOk="0">
                  <a:moveTo>
                    <a:pt x="2285" y="1524"/>
                  </a:moveTo>
                  <a:cubicBezTo>
                    <a:pt x="2554" y="1524"/>
                    <a:pt x="2823" y="1748"/>
                    <a:pt x="2823" y="2061"/>
                  </a:cubicBezTo>
                  <a:cubicBezTo>
                    <a:pt x="2823" y="2330"/>
                    <a:pt x="2599" y="2644"/>
                    <a:pt x="2285" y="2644"/>
                  </a:cubicBezTo>
                  <a:cubicBezTo>
                    <a:pt x="1927" y="2644"/>
                    <a:pt x="1703" y="2420"/>
                    <a:pt x="1703" y="2061"/>
                  </a:cubicBezTo>
                  <a:cubicBezTo>
                    <a:pt x="1703" y="1792"/>
                    <a:pt x="1927" y="1524"/>
                    <a:pt x="2285" y="1524"/>
                  </a:cubicBezTo>
                  <a:close/>
                  <a:moveTo>
                    <a:pt x="2285" y="403"/>
                  </a:moveTo>
                  <a:cubicBezTo>
                    <a:pt x="3271" y="403"/>
                    <a:pt x="4167" y="1255"/>
                    <a:pt x="4167" y="2285"/>
                  </a:cubicBezTo>
                  <a:cubicBezTo>
                    <a:pt x="4167" y="2644"/>
                    <a:pt x="4078" y="2957"/>
                    <a:pt x="3899" y="3271"/>
                  </a:cubicBezTo>
                  <a:cubicBezTo>
                    <a:pt x="3675" y="2957"/>
                    <a:pt x="3406" y="2733"/>
                    <a:pt x="3137" y="2644"/>
                  </a:cubicBezTo>
                  <a:cubicBezTo>
                    <a:pt x="3226" y="2465"/>
                    <a:pt x="3271" y="2285"/>
                    <a:pt x="3271" y="2061"/>
                  </a:cubicBezTo>
                  <a:cubicBezTo>
                    <a:pt x="3271" y="1524"/>
                    <a:pt x="2823" y="1075"/>
                    <a:pt x="2285" y="1075"/>
                  </a:cubicBezTo>
                  <a:cubicBezTo>
                    <a:pt x="1703" y="1075"/>
                    <a:pt x="1255" y="1524"/>
                    <a:pt x="1255" y="2061"/>
                  </a:cubicBezTo>
                  <a:cubicBezTo>
                    <a:pt x="1255" y="2285"/>
                    <a:pt x="1344" y="2465"/>
                    <a:pt x="1434" y="2644"/>
                  </a:cubicBezTo>
                  <a:cubicBezTo>
                    <a:pt x="1120" y="2733"/>
                    <a:pt x="896" y="2957"/>
                    <a:pt x="672" y="3271"/>
                  </a:cubicBezTo>
                  <a:cubicBezTo>
                    <a:pt x="493" y="2957"/>
                    <a:pt x="359" y="2644"/>
                    <a:pt x="359" y="2285"/>
                  </a:cubicBezTo>
                  <a:cubicBezTo>
                    <a:pt x="359" y="1300"/>
                    <a:pt x="1210" y="403"/>
                    <a:pt x="2285" y="403"/>
                  </a:cubicBezTo>
                  <a:close/>
                  <a:moveTo>
                    <a:pt x="2734" y="2957"/>
                  </a:moveTo>
                  <a:cubicBezTo>
                    <a:pt x="3047" y="3092"/>
                    <a:pt x="3406" y="3316"/>
                    <a:pt x="3630" y="3630"/>
                  </a:cubicBezTo>
                  <a:cubicBezTo>
                    <a:pt x="3271" y="3988"/>
                    <a:pt x="2823" y="4212"/>
                    <a:pt x="2285" y="4212"/>
                  </a:cubicBezTo>
                  <a:cubicBezTo>
                    <a:pt x="1793" y="4212"/>
                    <a:pt x="1255" y="3988"/>
                    <a:pt x="941" y="3630"/>
                  </a:cubicBezTo>
                  <a:cubicBezTo>
                    <a:pt x="1165" y="3316"/>
                    <a:pt x="1434" y="3092"/>
                    <a:pt x="1837" y="2957"/>
                  </a:cubicBezTo>
                  <a:cubicBezTo>
                    <a:pt x="1927" y="3047"/>
                    <a:pt x="2106" y="3092"/>
                    <a:pt x="2285" y="3092"/>
                  </a:cubicBezTo>
                  <a:cubicBezTo>
                    <a:pt x="2465" y="3092"/>
                    <a:pt x="2599" y="3047"/>
                    <a:pt x="2734" y="2957"/>
                  </a:cubicBezTo>
                  <a:close/>
                  <a:moveTo>
                    <a:pt x="2285" y="0"/>
                  </a:moveTo>
                  <a:cubicBezTo>
                    <a:pt x="986" y="0"/>
                    <a:pt x="0" y="1075"/>
                    <a:pt x="0" y="2285"/>
                  </a:cubicBezTo>
                  <a:cubicBezTo>
                    <a:pt x="0" y="3585"/>
                    <a:pt x="1031" y="4571"/>
                    <a:pt x="2285" y="4571"/>
                  </a:cubicBezTo>
                  <a:cubicBezTo>
                    <a:pt x="3585" y="4571"/>
                    <a:pt x="4571" y="3540"/>
                    <a:pt x="4571" y="2285"/>
                  </a:cubicBezTo>
                  <a:cubicBezTo>
                    <a:pt x="4616" y="1031"/>
                    <a:pt x="3585" y="0"/>
                    <a:pt x="228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6"/>
            <p:cNvSpPr/>
            <p:nvPr/>
          </p:nvSpPr>
          <p:spPr>
            <a:xfrm>
              <a:off x="4204130" y="2844554"/>
              <a:ext cx="230176" cy="232545"/>
            </a:xfrm>
            <a:custGeom>
              <a:avLst/>
              <a:gdLst/>
              <a:ahLst/>
              <a:cxnLst/>
              <a:rect l="l" t="t" r="r" b="b"/>
              <a:pathLst>
                <a:path w="8650" h="8739" extrusionOk="0">
                  <a:moveTo>
                    <a:pt x="3362" y="0"/>
                  </a:moveTo>
                  <a:cubicBezTo>
                    <a:pt x="2152" y="0"/>
                    <a:pt x="1032" y="404"/>
                    <a:pt x="91" y="1210"/>
                  </a:cubicBezTo>
                  <a:cubicBezTo>
                    <a:pt x="1" y="1255"/>
                    <a:pt x="1" y="1434"/>
                    <a:pt x="46" y="1524"/>
                  </a:cubicBezTo>
                  <a:cubicBezTo>
                    <a:pt x="72" y="1576"/>
                    <a:pt x="144" y="1598"/>
                    <a:pt x="218" y="1598"/>
                  </a:cubicBezTo>
                  <a:cubicBezTo>
                    <a:pt x="270" y="1598"/>
                    <a:pt x="322" y="1587"/>
                    <a:pt x="359" y="1569"/>
                  </a:cubicBezTo>
                  <a:cubicBezTo>
                    <a:pt x="1211" y="896"/>
                    <a:pt x="2286" y="493"/>
                    <a:pt x="3362" y="493"/>
                  </a:cubicBezTo>
                  <a:cubicBezTo>
                    <a:pt x="4616" y="493"/>
                    <a:pt x="5871" y="1031"/>
                    <a:pt x="6767" y="1927"/>
                  </a:cubicBezTo>
                  <a:cubicBezTo>
                    <a:pt x="7663" y="2823"/>
                    <a:pt x="8156" y="4033"/>
                    <a:pt x="8156" y="5333"/>
                  </a:cubicBezTo>
                  <a:cubicBezTo>
                    <a:pt x="8156" y="6453"/>
                    <a:pt x="7753" y="7439"/>
                    <a:pt x="7081" y="8335"/>
                  </a:cubicBezTo>
                  <a:cubicBezTo>
                    <a:pt x="7036" y="8469"/>
                    <a:pt x="7036" y="8559"/>
                    <a:pt x="7170" y="8693"/>
                  </a:cubicBezTo>
                  <a:cubicBezTo>
                    <a:pt x="7215" y="8738"/>
                    <a:pt x="7260" y="8738"/>
                    <a:pt x="7260" y="8738"/>
                  </a:cubicBezTo>
                  <a:cubicBezTo>
                    <a:pt x="7305" y="8738"/>
                    <a:pt x="7350" y="8693"/>
                    <a:pt x="7439" y="8693"/>
                  </a:cubicBezTo>
                  <a:cubicBezTo>
                    <a:pt x="8156" y="7752"/>
                    <a:pt x="8604" y="6632"/>
                    <a:pt x="8604" y="5377"/>
                  </a:cubicBezTo>
                  <a:cubicBezTo>
                    <a:pt x="8649" y="3899"/>
                    <a:pt x="8111" y="2554"/>
                    <a:pt x="7081" y="1524"/>
                  </a:cubicBezTo>
                  <a:cubicBezTo>
                    <a:pt x="6095" y="493"/>
                    <a:pt x="4751" y="0"/>
                    <a:pt x="33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6"/>
            <p:cNvSpPr/>
            <p:nvPr/>
          </p:nvSpPr>
          <p:spPr>
            <a:xfrm>
              <a:off x="4151682" y="2892718"/>
              <a:ext cx="237308" cy="356068"/>
            </a:xfrm>
            <a:custGeom>
              <a:avLst/>
              <a:gdLst/>
              <a:ahLst/>
              <a:cxnLst/>
              <a:rect l="l" t="t" r="r" b="b"/>
              <a:pathLst>
                <a:path w="8918" h="13381" extrusionOk="0">
                  <a:moveTo>
                    <a:pt x="7842" y="9034"/>
                  </a:moveTo>
                  <a:cubicBezTo>
                    <a:pt x="8021" y="9079"/>
                    <a:pt x="8111" y="9169"/>
                    <a:pt x="8111" y="9348"/>
                  </a:cubicBezTo>
                  <a:cubicBezTo>
                    <a:pt x="8066" y="9572"/>
                    <a:pt x="7932" y="9706"/>
                    <a:pt x="7797" y="9706"/>
                  </a:cubicBezTo>
                  <a:lnTo>
                    <a:pt x="3003" y="9706"/>
                  </a:lnTo>
                  <a:cubicBezTo>
                    <a:pt x="2868" y="9706"/>
                    <a:pt x="2689" y="9527"/>
                    <a:pt x="2689" y="9348"/>
                  </a:cubicBezTo>
                  <a:cubicBezTo>
                    <a:pt x="2689" y="9169"/>
                    <a:pt x="2778" y="9079"/>
                    <a:pt x="2958" y="9034"/>
                  </a:cubicBezTo>
                  <a:close/>
                  <a:moveTo>
                    <a:pt x="7797" y="10110"/>
                  </a:moveTo>
                  <a:cubicBezTo>
                    <a:pt x="7932" y="10110"/>
                    <a:pt x="8111" y="10289"/>
                    <a:pt x="8111" y="10468"/>
                  </a:cubicBezTo>
                  <a:cubicBezTo>
                    <a:pt x="8111" y="10647"/>
                    <a:pt x="7932" y="10782"/>
                    <a:pt x="7797" y="10782"/>
                  </a:cubicBezTo>
                  <a:lnTo>
                    <a:pt x="4436" y="10782"/>
                  </a:lnTo>
                  <a:cubicBezTo>
                    <a:pt x="4302" y="10782"/>
                    <a:pt x="4212" y="10916"/>
                    <a:pt x="4212" y="11006"/>
                  </a:cubicBezTo>
                  <a:cubicBezTo>
                    <a:pt x="4212" y="11140"/>
                    <a:pt x="4302" y="11230"/>
                    <a:pt x="4436" y="11230"/>
                  </a:cubicBezTo>
                  <a:lnTo>
                    <a:pt x="7797" y="11230"/>
                  </a:lnTo>
                  <a:cubicBezTo>
                    <a:pt x="7932" y="11230"/>
                    <a:pt x="8111" y="11409"/>
                    <a:pt x="8111" y="11588"/>
                  </a:cubicBezTo>
                  <a:cubicBezTo>
                    <a:pt x="8111" y="11767"/>
                    <a:pt x="7932" y="11902"/>
                    <a:pt x="7797" y="11902"/>
                  </a:cubicBezTo>
                  <a:lnTo>
                    <a:pt x="3003" y="11902"/>
                  </a:lnTo>
                  <a:cubicBezTo>
                    <a:pt x="2868" y="11902"/>
                    <a:pt x="2689" y="11767"/>
                    <a:pt x="2689" y="11588"/>
                  </a:cubicBezTo>
                  <a:cubicBezTo>
                    <a:pt x="2689" y="11409"/>
                    <a:pt x="2868" y="11230"/>
                    <a:pt x="3003" y="11230"/>
                  </a:cubicBezTo>
                  <a:lnTo>
                    <a:pt x="3406" y="11230"/>
                  </a:lnTo>
                  <a:cubicBezTo>
                    <a:pt x="3540" y="11230"/>
                    <a:pt x="3630" y="11140"/>
                    <a:pt x="3630" y="11006"/>
                  </a:cubicBezTo>
                  <a:cubicBezTo>
                    <a:pt x="3630" y="10916"/>
                    <a:pt x="3540" y="10782"/>
                    <a:pt x="3406" y="10782"/>
                  </a:cubicBezTo>
                  <a:lnTo>
                    <a:pt x="3003" y="10782"/>
                  </a:lnTo>
                  <a:cubicBezTo>
                    <a:pt x="2868" y="10782"/>
                    <a:pt x="2689" y="10647"/>
                    <a:pt x="2689" y="10468"/>
                  </a:cubicBezTo>
                  <a:cubicBezTo>
                    <a:pt x="2689" y="10289"/>
                    <a:pt x="2868" y="10110"/>
                    <a:pt x="3003" y="10110"/>
                  </a:cubicBezTo>
                  <a:close/>
                  <a:moveTo>
                    <a:pt x="7394" y="12305"/>
                  </a:moveTo>
                  <a:lnTo>
                    <a:pt x="7349" y="12395"/>
                  </a:lnTo>
                  <a:cubicBezTo>
                    <a:pt x="7349" y="12664"/>
                    <a:pt x="7125" y="12888"/>
                    <a:pt x="6811" y="12888"/>
                  </a:cubicBezTo>
                  <a:lnTo>
                    <a:pt x="4033" y="12888"/>
                  </a:lnTo>
                  <a:cubicBezTo>
                    <a:pt x="3764" y="12888"/>
                    <a:pt x="3540" y="12664"/>
                    <a:pt x="3540" y="12395"/>
                  </a:cubicBezTo>
                  <a:lnTo>
                    <a:pt x="3540" y="12305"/>
                  </a:lnTo>
                  <a:close/>
                  <a:moveTo>
                    <a:pt x="1435" y="1"/>
                  </a:moveTo>
                  <a:cubicBezTo>
                    <a:pt x="1363" y="1"/>
                    <a:pt x="1295" y="32"/>
                    <a:pt x="1210" y="117"/>
                  </a:cubicBezTo>
                  <a:cubicBezTo>
                    <a:pt x="448" y="1058"/>
                    <a:pt x="0" y="2223"/>
                    <a:pt x="0" y="3478"/>
                  </a:cubicBezTo>
                  <a:cubicBezTo>
                    <a:pt x="0" y="4777"/>
                    <a:pt x="493" y="6032"/>
                    <a:pt x="1389" y="7018"/>
                  </a:cubicBezTo>
                  <a:cubicBezTo>
                    <a:pt x="1837" y="7511"/>
                    <a:pt x="2241" y="8048"/>
                    <a:pt x="2510" y="8676"/>
                  </a:cubicBezTo>
                  <a:cubicBezTo>
                    <a:pt x="2286" y="8765"/>
                    <a:pt x="2106" y="9079"/>
                    <a:pt x="2106" y="9348"/>
                  </a:cubicBezTo>
                  <a:cubicBezTo>
                    <a:pt x="2106" y="9572"/>
                    <a:pt x="2241" y="9751"/>
                    <a:pt x="2330" y="9885"/>
                  </a:cubicBezTo>
                  <a:cubicBezTo>
                    <a:pt x="2196" y="10020"/>
                    <a:pt x="2106" y="10244"/>
                    <a:pt x="2106" y="10468"/>
                  </a:cubicBezTo>
                  <a:cubicBezTo>
                    <a:pt x="2106" y="10692"/>
                    <a:pt x="2241" y="10871"/>
                    <a:pt x="2330" y="11006"/>
                  </a:cubicBezTo>
                  <a:cubicBezTo>
                    <a:pt x="2196" y="11140"/>
                    <a:pt x="2106" y="11364"/>
                    <a:pt x="2106" y="11588"/>
                  </a:cubicBezTo>
                  <a:cubicBezTo>
                    <a:pt x="2106" y="12036"/>
                    <a:pt x="2465" y="12395"/>
                    <a:pt x="2913" y="12395"/>
                  </a:cubicBezTo>
                  <a:lnTo>
                    <a:pt x="2913" y="12440"/>
                  </a:lnTo>
                  <a:cubicBezTo>
                    <a:pt x="2913" y="12977"/>
                    <a:pt x="3361" y="13381"/>
                    <a:pt x="3854" y="13381"/>
                  </a:cubicBezTo>
                  <a:lnTo>
                    <a:pt x="6677" y="13381"/>
                  </a:lnTo>
                  <a:cubicBezTo>
                    <a:pt x="7215" y="13381"/>
                    <a:pt x="7618" y="12933"/>
                    <a:pt x="7618" y="12440"/>
                  </a:cubicBezTo>
                  <a:lnTo>
                    <a:pt x="7618" y="12395"/>
                  </a:lnTo>
                  <a:cubicBezTo>
                    <a:pt x="8066" y="12395"/>
                    <a:pt x="8380" y="12036"/>
                    <a:pt x="8380" y="11588"/>
                  </a:cubicBezTo>
                  <a:cubicBezTo>
                    <a:pt x="8380" y="11364"/>
                    <a:pt x="8290" y="11185"/>
                    <a:pt x="8156" y="11006"/>
                  </a:cubicBezTo>
                  <a:cubicBezTo>
                    <a:pt x="8335" y="10916"/>
                    <a:pt x="8380" y="10692"/>
                    <a:pt x="8380" y="10468"/>
                  </a:cubicBezTo>
                  <a:cubicBezTo>
                    <a:pt x="8380" y="10244"/>
                    <a:pt x="8290" y="10065"/>
                    <a:pt x="8156" y="9885"/>
                  </a:cubicBezTo>
                  <a:cubicBezTo>
                    <a:pt x="8335" y="9796"/>
                    <a:pt x="8380" y="9572"/>
                    <a:pt x="8380" y="9348"/>
                  </a:cubicBezTo>
                  <a:cubicBezTo>
                    <a:pt x="8380" y="9079"/>
                    <a:pt x="8245" y="8855"/>
                    <a:pt x="8021" y="8676"/>
                  </a:cubicBezTo>
                  <a:cubicBezTo>
                    <a:pt x="8156" y="8272"/>
                    <a:pt x="8380" y="7869"/>
                    <a:pt x="8693" y="7511"/>
                  </a:cubicBezTo>
                  <a:cubicBezTo>
                    <a:pt x="8917" y="7466"/>
                    <a:pt x="8917" y="7331"/>
                    <a:pt x="8783" y="7242"/>
                  </a:cubicBezTo>
                  <a:cubicBezTo>
                    <a:pt x="8743" y="7201"/>
                    <a:pt x="8693" y="7179"/>
                    <a:pt x="8643" y="7179"/>
                  </a:cubicBezTo>
                  <a:cubicBezTo>
                    <a:pt x="8582" y="7179"/>
                    <a:pt x="8519" y="7213"/>
                    <a:pt x="8469" y="7287"/>
                  </a:cubicBezTo>
                  <a:cubicBezTo>
                    <a:pt x="8156" y="7645"/>
                    <a:pt x="7887" y="8138"/>
                    <a:pt x="7663" y="8631"/>
                  </a:cubicBezTo>
                  <a:lnTo>
                    <a:pt x="3003" y="8631"/>
                  </a:lnTo>
                  <a:cubicBezTo>
                    <a:pt x="2734" y="7959"/>
                    <a:pt x="2286" y="7287"/>
                    <a:pt x="1793" y="6704"/>
                  </a:cubicBezTo>
                  <a:cubicBezTo>
                    <a:pt x="986" y="5808"/>
                    <a:pt x="538" y="4688"/>
                    <a:pt x="493" y="3478"/>
                  </a:cubicBezTo>
                  <a:cubicBezTo>
                    <a:pt x="493" y="2358"/>
                    <a:pt x="896" y="1237"/>
                    <a:pt x="1613" y="386"/>
                  </a:cubicBezTo>
                  <a:cubicBezTo>
                    <a:pt x="1658" y="296"/>
                    <a:pt x="1658" y="162"/>
                    <a:pt x="1569" y="27"/>
                  </a:cubicBezTo>
                  <a:cubicBezTo>
                    <a:pt x="1519" y="11"/>
                    <a:pt x="1476" y="1"/>
                    <a:pt x="14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3687-2EDB-4BE1-8CBA-76C216B3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Block diagram</a:t>
            </a:r>
            <a:endParaRPr lang="en-GB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D3F2A5-105D-4D5F-AB3A-7E278B63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23" y="1069021"/>
            <a:ext cx="6804154" cy="39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9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1318-1D3A-4CBD-98CC-79F95EF976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680" y="1665321"/>
            <a:ext cx="5329425" cy="763829"/>
          </a:xfrm>
        </p:spPr>
        <p:txBody>
          <a:bodyPr/>
          <a:lstStyle/>
          <a:p>
            <a:r>
              <a:rPr lang="en-US" sz="3000" i="1" dirty="0"/>
              <a:t>Power Electronics</a:t>
            </a:r>
            <a:endParaRPr lang="en-GB" sz="300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F90CD-B14C-4FD8-A402-6276F432C80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90492" y="1961785"/>
            <a:ext cx="4404910" cy="194916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MAINS 230VAC to 12VDC converter design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3-phase NMOS MOSFET inverter topology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LC filter design for output waveform smoothing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High power MOSFET IC driver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7" name="Google Shape;2707;p34">
            <a:extLst>
              <a:ext uri="{FF2B5EF4-FFF2-40B4-BE49-F238E27FC236}">
                <a16:creationId xmlns:a16="http://schemas.microsoft.com/office/drawing/2014/main" id="{641ECAA3-3F18-49BD-BEBA-5C95852FFB1E}"/>
              </a:ext>
            </a:extLst>
          </p:cNvPr>
          <p:cNvGrpSpPr/>
          <p:nvPr/>
        </p:nvGrpSpPr>
        <p:grpSpPr>
          <a:xfrm>
            <a:off x="5304792" y="764475"/>
            <a:ext cx="3582008" cy="3440688"/>
            <a:chOff x="4299464" y="1695167"/>
            <a:chExt cx="3100500" cy="2462031"/>
          </a:xfrm>
        </p:grpSpPr>
        <p:sp>
          <p:nvSpPr>
            <p:cNvPr id="8" name="Google Shape;2708;p34">
              <a:extLst>
                <a:ext uri="{FF2B5EF4-FFF2-40B4-BE49-F238E27FC236}">
                  <a16:creationId xmlns:a16="http://schemas.microsoft.com/office/drawing/2014/main" id="{53731410-AFCD-47EE-B61F-A1138486EFA3}"/>
                </a:ext>
              </a:extLst>
            </p:cNvPr>
            <p:cNvSpPr/>
            <p:nvPr/>
          </p:nvSpPr>
          <p:spPr>
            <a:xfrm>
              <a:off x="5003184" y="1695167"/>
              <a:ext cx="2396780" cy="2251500"/>
            </a:xfrm>
            <a:custGeom>
              <a:avLst/>
              <a:gdLst/>
              <a:ahLst/>
              <a:cxnLst/>
              <a:rect l="l" t="t" r="r" b="b"/>
              <a:pathLst>
                <a:path w="76046" h="90060" extrusionOk="0">
                  <a:moveTo>
                    <a:pt x="0" y="1"/>
                  </a:moveTo>
                  <a:lnTo>
                    <a:pt x="0" y="90060"/>
                  </a:lnTo>
                  <a:lnTo>
                    <a:pt x="76046" y="90060"/>
                  </a:lnTo>
                  <a:lnTo>
                    <a:pt x="760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09;p34">
              <a:extLst>
                <a:ext uri="{FF2B5EF4-FFF2-40B4-BE49-F238E27FC236}">
                  <a16:creationId xmlns:a16="http://schemas.microsoft.com/office/drawing/2014/main" id="{47993F8B-1A37-4719-A3DF-2BE015B0A633}"/>
                </a:ext>
              </a:extLst>
            </p:cNvPr>
            <p:cNvSpPr/>
            <p:nvPr/>
          </p:nvSpPr>
          <p:spPr>
            <a:xfrm>
              <a:off x="4299464" y="1905698"/>
              <a:ext cx="2836743" cy="2251500"/>
            </a:xfrm>
            <a:custGeom>
              <a:avLst/>
              <a:gdLst/>
              <a:ahLst/>
              <a:cxnLst/>
              <a:rect l="l" t="t" r="r" b="b"/>
              <a:pathLst>
                <a:path w="138733" h="90060" extrusionOk="0">
                  <a:moveTo>
                    <a:pt x="0" y="0"/>
                  </a:moveTo>
                  <a:lnTo>
                    <a:pt x="0" y="90059"/>
                  </a:lnTo>
                  <a:lnTo>
                    <a:pt x="138732" y="90059"/>
                  </a:lnTo>
                  <a:lnTo>
                    <a:pt x="138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CDA9034-51E7-456F-AB42-69920CA46091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 l="21346" r="18282"/>
          <a:stretch/>
        </p:blipFill>
        <p:spPr>
          <a:xfrm>
            <a:off x="5383942" y="1196827"/>
            <a:ext cx="3118989" cy="2870200"/>
          </a:xfrm>
        </p:spPr>
      </p:pic>
    </p:spTree>
    <p:extLst>
      <p:ext uri="{BB962C8B-B14F-4D97-AF65-F5344CB8AC3E}">
        <p14:creationId xmlns:p14="http://schemas.microsoft.com/office/powerpoint/2010/main" val="56245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3687-2EDB-4BE1-8CBA-76C216B3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Control system Implementation</a:t>
            </a:r>
            <a:endParaRPr lang="en-GB" i="1" dirty="0"/>
          </a:p>
        </p:txBody>
      </p:sp>
      <p:sp>
        <p:nvSpPr>
          <p:cNvPr id="5" name="Google Shape;2543;p31">
            <a:extLst>
              <a:ext uri="{FF2B5EF4-FFF2-40B4-BE49-F238E27FC236}">
                <a16:creationId xmlns:a16="http://schemas.microsoft.com/office/drawing/2014/main" id="{11A1009A-53E0-4DF5-8004-BE8C2D92505D}"/>
              </a:ext>
            </a:extLst>
          </p:cNvPr>
          <p:cNvSpPr txBox="1">
            <a:spLocks/>
          </p:cNvSpPr>
          <p:nvPr/>
        </p:nvSpPr>
        <p:spPr>
          <a:xfrm>
            <a:off x="871520" y="1578571"/>
            <a:ext cx="3014679" cy="290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 algn="just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Arduino Nano as main logic controller</a:t>
            </a:r>
          </a:p>
          <a:p>
            <a:pPr marL="285750" indent="-285750" algn="just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PWM generation algorithm</a:t>
            </a:r>
          </a:p>
          <a:p>
            <a:pPr marL="742950" lvl="1" indent="-285750" algn="just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Sine wave technique </a:t>
            </a:r>
          </a:p>
          <a:p>
            <a:pPr marL="742950" lvl="1" indent="-285750" algn="just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Dead-time insertion method</a:t>
            </a:r>
          </a:p>
          <a:p>
            <a:pPr marL="285750" indent="-285750" algn="just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Motor control functions</a:t>
            </a:r>
          </a:p>
          <a:p>
            <a:pPr marL="742950" lvl="1" indent="-285750" algn="just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Start/Stop, Forward/Reverse, Speed control, Braking logic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9A5092-614E-448D-A603-47430210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16" y="1431234"/>
            <a:ext cx="4808768" cy="183774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CAC874-A173-4708-932D-D6BD9F233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" b="6058"/>
          <a:stretch/>
        </p:blipFill>
        <p:spPr bwMode="auto">
          <a:xfrm>
            <a:off x="4990086" y="3399424"/>
            <a:ext cx="3050827" cy="15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4A83-E4EE-442C-9A47-B75E593C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00" y="527833"/>
            <a:ext cx="7704000" cy="572700"/>
          </a:xfrm>
        </p:spPr>
        <p:txBody>
          <a:bodyPr/>
          <a:lstStyle/>
          <a:p>
            <a:r>
              <a:rPr lang="en-GB" i="1" dirty="0"/>
              <a:t>Environmental Monitoring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CDF97F8-7D32-4BD0-9590-135AFA38F5B8}"/>
              </a:ext>
            </a:extLst>
          </p:cNvPr>
          <p:cNvSpPr txBox="1">
            <a:spLocks/>
          </p:cNvSpPr>
          <p:nvPr/>
        </p:nvSpPr>
        <p:spPr>
          <a:xfrm>
            <a:off x="566801" y="1157448"/>
            <a:ext cx="4659720" cy="404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Arduino Uno for sensor management and display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Sensor integration and signal conditioning: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200" dirty="0"/>
              <a:t>Speed estimation using electromechanical equations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1200" dirty="0"/>
              <a:t>Environmental sensors integration: Stress, Mass, Dust, Temperature, Humidity, Wind speed,  Distance</a:t>
            </a:r>
          </a:p>
          <a:p>
            <a:pPr algn="just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Data processing and display update routines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Handling communication protocols using drivers</a:t>
            </a:r>
            <a:endParaRPr lang="en-GB" sz="1200" dirty="0"/>
          </a:p>
        </p:txBody>
      </p:sp>
      <p:grpSp>
        <p:nvGrpSpPr>
          <p:cNvPr id="13" name="Google Shape;2707;p34">
            <a:extLst>
              <a:ext uri="{FF2B5EF4-FFF2-40B4-BE49-F238E27FC236}">
                <a16:creationId xmlns:a16="http://schemas.microsoft.com/office/drawing/2014/main" id="{DBD95020-7AF4-4EEF-B817-712CA770991F}"/>
              </a:ext>
            </a:extLst>
          </p:cNvPr>
          <p:cNvGrpSpPr/>
          <p:nvPr/>
        </p:nvGrpSpPr>
        <p:grpSpPr>
          <a:xfrm>
            <a:off x="5480052" y="1252155"/>
            <a:ext cx="3582008" cy="3440688"/>
            <a:chOff x="4299464" y="1695167"/>
            <a:chExt cx="3100500" cy="2462031"/>
          </a:xfrm>
        </p:grpSpPr>
        <p:sp>
          <p:nvSpPr>
            <p:cNvPr id="14" name="Google Shape;2708;p34">
              <a:extLst>
                <a:ext uri="{FF2B5EF4-FFF2-40B4-BE49-F238E27FC236}">
                  <a16:creationId xmlns:a16="http://schemas.microsoft.com/office/drawing/2014/main" id="{20C7B40D-BEF1-4B13-A2F2-A284A3CBFA6A}"/>
                </a:ext>
              </a:extLst>
            </p:cNvPr>
            <p:cNvSpPr/>
            <p:nvPr/>
          </p:nvSpPr>
          <p:spPr>
            <a:xfrm>
              <a:off x="5003184" y="1695167"/>
              <a:ext cx="2396780" cy="2251500"/>
            </a:xfrm>
            <a:custGeom>
              <a:avLst/>
              <a:gdLst/>
              <a:ahLst/>
              <a:cxnLst/>
              <a:rect l="l" t="t" r="r" b="b"/>
              <a:pathLst>
                <a:path w="76046" h="90060" extrusionOk="0">
                  <a:moveTo>
                    <a:pt x="0" y="1"/>
                  </a:moveTo>
                  <a:lnTo>
                    <a:pt x="0" y="90060"/>
                  </a:lnTo>
                  <a:lnTo>
                    <a:pt x="76046" y="90060"/>
                  </a:lnTo>
                  <a:lnTo>
                    <a:pt x="760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09;p34">
              <a:extLst>
                <a:ext uri="{FF2B5EF4-FFF2-40B4-BE49-F238E27FC236}">
                  <a16:creationId xmlns:a16="http://schemas.microsoft.com/office/drawing/2014/main" id="{769CA95A-C4B8-440E-9F0A-E47DCD0EE72A}"/>
                </a:ext>
              </a:extLst>
            </p:cNvPr>
            <p:cNvSpPr/>
            <p:nvPr/>
          </p:nvSpPr>
          <p:spPr>
            <a:xfrm>
              <a:off x="4299464" y="1905698"/>
              <a:ext cx="2836743" cy="2251500"/>
            </a:xfrm>
            <a:custGeom>
              <a:avLst/>
              <a:gdLst/>
              <a:ahLst/>
              <a:cxnLst/>
              <a:rect l="l" t="t" r="r" b="b"/>
              <a:pathLst>
                <a:path w="138733" h="90060" extrusionOk="0">
                  <a:moveTo>
                    <a:pt x="0" y="0"/>
                  </a:moveTo>
                  <a:lnTo>
                    <a:pt x="0" y="90059"/>
                  </a:lnTo>
                  <a:lnTo>
                    <a:pt x="138732" y="90059"/>
                  </a:lnTo>
                  <a:lnTo>
                    <a:pt x="138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AutoShape 3" descr="Figure 2. Embedded system with sensors and actuators and input or output  human-machine devices : Model Based Design of Embedded Systems : Science  and Education Publishing">
            <a:extLst>
              <a:ext uri="{FF2B5EF4-FFF2-40B4-BE49-F238E27FC236}">
                <a16:creationId xmlns:a16="http://schemas.microsoft.com/office/drawing/2014/main" id="{0D215677-AA08-434E-9192-D30686002B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9" name="Picture 7" descr="Applied Sciences | Free Full-Text | An Intelligent and Smart Environment  Monitoring System for Healthcare">
            <a:extLst>
              <a:ext uri="{FF2B5EF4-FFF2-40B4-BE49-F238E27FC236}">
                <a16:creationId xmlns:a16="http://schemas.microsoft.com/office/drawing/2014/main" id="{CE249EF0-3709-43BB-9D77-15A3D61818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00"/>
          <a:stretch/>
        </p:blipFill>
        <p:spPr bwMode="auto">
          <a:xfrm>
            <a:off x="5565498" y="1730896"/>
            <a:ext cx="3106397" cy="277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20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4A83-E4EE-442C-9A47-B75E593C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80" y="2151450"/>
            <a:ext cx="7704000" cy="572700"/>
          </a:xfrm>
        </p:spPr>
        <p:txBody>
          <a:bodyPr/>
          <a:lstStyle/>
          <a:p>
            <a:r>
              <a:rPr lang="en-US" i="1" dirty="0"/>
              <a:t>Electronic</a:t>
            </a:r>
            <a:r>
              <a:rPr lang="en-GB" i="1" dirty="0"/>
              <a:t> Schematic</a:t>
            </a:r>
          </a:p>
        </p:txBody>
      </p:sp>
    </p:spTree>
    <p:extLst>
      <p:ext uri="{BB962C8B-B14F-4D97-AF65-F5344CB8AC3E}">
        <p14:creationId xmlns:p14="http://schemas.microsoft.com/office/powerpoint/2010/main" val="273830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D3DEF9E-7101-4841-A8E9-6BCD02071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6" y="0"/>
            <a:ext cx="914714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25650"/>
      </p:ext>
    </p:extLst>
  </p:cSld>
  <p:clrMapOvr>
    <a:masterClrMapping/>
  </p:clrMapOvr>
</p:sld>
</file>

<file path=ppt/theme/theme1.xml><?xml version="1.0" encoding="utf-8"?>
<a:theme xmlns:a="http://schemas.openxmlformats.org/drawingml/2006/main" name="Inventory Controller CV by Slidesgo">
  <a:themeElements>
    <a:clrScheme name="Simple Light">
      <a:dk1>
        <a:srgbClr val="0A090C"/>
      </a:dk1>
      <a:lt1>
        <a:srgbClr val="F0EDEE"/>
      </a:lt1>
      <a:dk2>
        <a:srgbClr val="07393C"/>
      </a:dk2>
      <a:lt2>
        <a:srgbClr val="2C666E"/>
      </a:lt2>
      <a:accent1>
        <a:srgbClr val="1F7481"/>
      </a:accent1>
      <a:accent2>
        <a:srgbClr val="1B9AAA"/>
      </a:accent2>
      <a:accent3>
        <a:srgbClr val="CFCFCF"/>
      </a:accent3>
      <a:accent4>
        <a:srgbClr val="AFAFA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312</Words>
  <Application>Microsoft Office PowerPoint</Application>
  <PresentationFormat>On-screen Show (16:9)</PresentationFormat>
  <Paragraphs>55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Georgia</vt:lpstr>
      <vt:lpstr>Arimo</vt:lpstr>
      <vt:lpstr>Bebas Neue</vt:lpstr>
      <vt:lpstr>Nunito Light</vt:lpstr>
      <vt:lpstr>Montserrat</vt:lpstr>
      <vt:lpstr>Wingdings</vt:lpstr>
      <vt:lpstr>Arial</vt:lpstr>
      <vt:lpstr>Inventory Controller CV by Slidesgo</vt:lpstr>
      <vt:lpstr>Three Phase Motor Crane Control System</vt:lpstr>
      <vt:lpstr>Introduction </vt:lpstr>
      <vt:lpstr>System Architecture</vt:lpstr>
      <vt:lpstr>Block diagram</vt:lpstr>
      <vt:lpstr>Power Electronics</vt:lpstr>
      <vt:lpstr>Control system Implementation</vt:lpstr>
      <vt:lpstr>Environmental Monitoring</vt:lpstr>
      <vt:lpstr>Electronic Schematic</vt:lpstr>
      <vt:lpstr>PowerPoint Presentation</vt:lpstr>
      <vt:lpstr>Simulation Analysis</vt:lpstr>
      <vt:lpstr>Challenges</vt:lpstr>
      <vt:lpstr> SUMMARY &amp; IMPROVEMENTS</vt:lpstr>
      <vt:lpstr>QUESTIONS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Engineer Synopsis</dc:title>
  <dc:creator>Arshia Keshvari</dc:creator>
  <cp:lastModifiedBy>Arshia Keshvari</cp:lastModifiedBy>
  <cp:revision>34</cp:revision>
  <dcterms:modified xsi:type="dcterms:W3CDTF">2024-11-07T02:11:21Z</dcterms:modified>
</cp:coreProperties>
</file>