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81" r:id="rId3"/>
    <p:sldId id="290" r:id="rId4"/>
    <p:sldId id="293" r:id="rId5"/>
    <p:sldId id="294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672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8/22/2024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359" y="2401214"/>
            <a:ext cx="12156641" cy="4161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 1607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A Smart Al based solution for traffic management on routes with heavy traffic from different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direcions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with real-time monitoring and   adaptation of traffic light timings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Theme- Smart Automation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DB1071-7771-8753-2B39-912C8E9DFF38}"/>
              </a:ext>
            </a:extLst>
          </p:cNvPr>
          <p:cNvSpPr txBox="1"/>
          <p:nvPr/>
        </p:nvSpPr>
        <p:spPr>
          <a:xfrm>
            <a:off x="4184123" y="1392715"/>
            <a:ext cx="2945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STMS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1191556"/>
            <a:ext cx="1219199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</a:t>
            </a:r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 Narrow" panose="020B0004020202020204" pitchFamily="34" charset="0"/>
              </a:rPr>
              <a:t>TEAM </a:t>
            </a:r>
          </a:p>
          <a:p>
            <a:pPr algn="ctr"/>
            <a:r>
              <a:rPr lang="en-US" dirty="0">
                <a:latin typeface="Aptos Narrow" panose="020B0004020202020204" pitchFamily="34" charset="0"/>
              </a:rPr>
              <a:t>NIKOLA</a:t>
            </a:r>
            <a:endParaRPr lang="en-IN" dirty="0">
              <a:latin typeface="Aptos Narrow" panose="020B0004020202020204" pitchFamily="34" charset="0"/>
            </a:endParaRP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Technologies to be used (e.g. programming languages, frameworks, hardware)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Methodology and process for implementation (Flow Charts/Images/ working prototype)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 Narrow" panose="020B0004020202020204" pitchFamily="34" charset="0"/>
              </a:rPr>
              <a:t> TEAM </a:t>
            </a:r>
          </a:p>
          <a:p>
            <a:pPr algn="ctr"/>
            <a:r>
              <a:rPr lang="en-US" dirty="0">
                <a:latin typeface="Aptos Narrow" panose="020B0004020202020204" pitchFamily="34" charset="0"/>
              </a:rPr>
              <a:t>NIKOLA</a:t>
            </a:r>
            <a:endParaRPr lang="en-IN" dirty="0">
              <a:latin typeface="Aptos Narrow" panose="020B00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Analysis of the feasibility of the idea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challenges and risks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Strategies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for overcoming these challenges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 Narrow" panose="020B0004020202020204" pitchFamily="34" charset="0"/>
              </a:rPr>
              <a:t> TEAM </a:t>
            </a:r>
          </a:p>
          <a:p>
            <a:pPr algn="ctr"/>
            <a:r>
              <a:rPr lang="en-US" dirty="0">
                <a:latin typeface="Aptos Narrow" panose="020B0004020202020204" pitchFamily="34" charset="0"/>
              </a:rPr>
              <a:t>NIKOLA</a:t>
            </a:r>
            <a:endParaRPr lang="en-IN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Potential impact on the target audience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 of the solution (social, economic, environmental, etc.)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 Narrow" panose="020B0004020202020204" pitchFamily="34" charset="0"/>
              </a:rPr>
              <a:t> TEAM </a:t>
            </a:r>
          </a:p>
          <a:p>
            <a:pPr algn="ctr"/>
            <a:r>
              <a:rPr lang="en-US" dirty="0">
                <a:latin typeface="Aptos Narrow" panose="020B0004020202020204" pitchFamily="34" charset="0"/>
              </a:rPr>
              <a:t>NIKOLA</a:t>
            </a:r>
            <a:endParaRPr lang="en-IN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272997" y="1759840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 Narrow" panose="020B0004020202020204" pitchFamily="34" charset="0"/>
              </a:rPr>
              <a:t> TEAM </a:t>
            </a:r>
          </a:p>
          <a:p>
            <a:pPr algn="ctr"/>
            <a:r>
              <a:rPr lang="en-US" dirty="0">
                <a:latin typeface="Aptos Narrow" panose="020B0004020202020204" pitchFamily="34" charset="0"/>
              </a:rPr>
              <a:t>NIKOLA</a:t>
            </a:r>
            <a:endParaRPr lang="en-IN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 Diagonal Corner Rectangle 2"/>
          <p:cNvSpPr/>
          <p:nvPr/>
        </p:nvSpPr>
        <p:spPr>
          <a:xfrm>
            <a:off x="0" y="1791032"/>
            <a:ext cx="12192000" cy="43192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(6).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 Including the title slide)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without changing the idea details pointers (mentioned in previous slides).</a:t>
            </a: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need to save the file in PDF and upload the same on portal. No PPT, Word Doc or any other format will be supported.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Note - You can delete this slide (Important Pointers) when you upload the details of your idea on SIH portal.</a:t>
            </a:r>
            <a:endParaRPr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Please ensure below pointers are met while submitting the Idea PPT:</a:t>
            </a:r>
            <a:endParaRPr lang="en-IN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7572</TotalTime>
  <Words>336</Words>
  <Application>Microsoft Office PowerPoint</Application>
  <PresentationFormat>Widescreen</PresentationFormat>
  <Paragraphs>64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ＭＳ Ｐゴシック</vt:lpstr>
      <vt:lpstr>Aptos Narrow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2024</vt:lpstr>
      <vt:lpstr> STMS</vt:lpstr>
      <vt:lpstr>TECHNICAL APPROACH</vt:lpstr>
      <vt:lpstr>FEASIBILITY AND VIABILITY</vt:lpstr>
      <vt:lpstr>IMPACT AND BENEFITS</vt:lpstr>
      <vt:lpstr>RESEARCH  AND REFERENCES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yathesh kumar</cp:lastModifiedBy>
  <cp:revision>147</cp:revision>
  <dcterms:created xsi:type="dcterms:W3CDTF">2013-12-12T18:46:50Z</dcterms:created>
  <dcterms:modified xsi:type="dcterms:W3CDTF">2024-08-22T00:57:36Z</dcterms:modified>
  <cp:category/>
</cp:coreProperties>
</file>