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B675B-8601-4416-9000-C25822CFD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A64A7F-7739-4F90-AA22-E2D37DED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59500-79A4-472B-BD38-F3D2E011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E795C-FC4C-4A95-8E85-BEAB4E5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F36A7-1BED-4E40-9FA8-BDDE2E3A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7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33831-8450-42C4-9BB2-B2D710BC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FD1F0-0B82-4F6F-82DD-67D7EDE0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B9BFA-AC75-405D-B53F-93C440D3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971F36-5AAC-4583-83F7-6421F559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8AEBD-08D0-41A0-BF77-E253ACC8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25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2C40B8-3A38-4746-8939-6C269FCFA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EA022E-593A-48B0-B5A6-1F838C3C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E92CB6-CDC3-4951-8422-B3CC6975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CE3399-5081-45FE-B43E-02204E37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52D00-A1F9-4429-ABB3-E049B2BF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9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DBF1B-4C0B-45CB-BD0E-120959CA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64AE8-36AC-4575-943C-3EB9D348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4D63A-D4B2-49B0-9184-5B670451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9A3FB-FAB8-4903-B45F-0AF0B7C8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1C247-164F-4885-8C63-2AD8FD85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1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B4129-3616-4C7C-96CE-19EAB30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F656C-D788-4450-983F-A47C337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A1EB1-4F4E-4909-8301-371E2D73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84FF8-C776-43A6-A942-1474CA20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57F4F-8D9D-4E94-9FB8-218E95A0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8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55EC2-3632-4A3B-A7BB-CF55CB0B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BBADC-03A6-4FFE-8CCF-12BDAB10B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75CB8E-1FDF-4D63-8D7D-396DB6F9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27537-950E-4EC5-A9F0-7D4A6983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F951F-1241-4CC4-981D-90742AFC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99041D-6B42-489F-867D-046A6A80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0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4D493-0F86-4F35-BF9E-982CD909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4F909-080F-486A-86D6-BEE89A93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34DA75-86D5-4454-A679-D292A7D9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2D913-A731-4B5F-856B-02097E4A9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79189B-FC9D-4481-89B0-A801A314A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BC5CAD-86D0-437F-91C0-24244EEE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776EBF-8E76-4681-8080-E25EDB3C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2F8AC-8127-4147-A0F3-A8CD10C7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9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91C16-8AF3-46B8-920B-4A969F33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6DA12A-BD5B-4A4A-B7D3-60D7AB40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C3733-9208-44DD-91F0-D10163CF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D6EE7-EC53-4482-878F-53765142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1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3E7FEB-2903-4534-893D-9767506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F90875-BC50-4076-BE6D-135C867E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04AA33-8778-4701-A9A5-5EDFFE5E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1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BB749-25BD-4C95-BBE7-499A2058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37533-1C74-4228-8E1E-BC19108D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32BCF4-772A-4D5C-B5D6-6068A8677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589C1-4811-4F59-8782-CEEF0C58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75B615-1056-4D15-AEC8-F3477366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82E7C4-D962-4833-9B99-C35FE56B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30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8A90D-B599-4FBD-84FF-A81E9BC0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4F3461-61E9-4357-A3F7-771D603AB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A5E7AB-3F2C-47B1-8FA1-AFA21B65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8FC166-C567-48D9-9750-1757B820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106FB3-F5B9-4892-9FCA-EE058977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79E5C5-0718-4258-9B89-25D7A18A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0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F2B0B7-6A9E-427B-9359-085B57C0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17E984-463D-4011-B144-A240177E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63C50-DC22-4C55-BA9C-F88C988ED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00FF-596F-426A-8E70-58B8AF976819}" type="datetimeFigureOut">
              <a:rPr lang="de-DE" smtClean="0"/>
              <a:t>03.11.2017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32EB5-EECA-44F1-A23F-F1CBA18A0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01602-955B-482D-A572-F1A1B7BA3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F6B4-B395-4857-8E20-2D59A91D8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3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A179D9B-D9E8-4C88-B0C0-9CEA773474F3}"/>
              </a:ext>
            </a:extLst>
          </p:cNvPr>
          <p:cNvSpPr/>
          <p:nvPr/>
        </p:nvSpPr>
        <p:spPr>
          <a:xfrm>
            <a:off x="1040588" y="3098630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0000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F2F97A47-9385-4BCD-A0A7-A0DF2D88FAEB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rot="5400000" flipH="1">
            <a:off x="890214" y="3461664"/>
            <a:ext cx="513408" cy="12700"/>
          </a:xfrm>
          <a:prstGeom prst="curvedConnector5">
            <a:avLst>
              <a:gd name="adj1" fmla="val -44526"/>
              <a:gd name="adj2" fmla="val 6679827"/>
              <a:gd name="adj3" fmla="val 144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BCC705D5-7499-4BE5-92A1-C095D438EA76}"/>
              </a:ext>
            </a:extLst>
          </p:cNvPr>
          <p:cNvSpPr/>
          <p:nvPr/>
        </p:nvSpPr>
        <p:spPr>
          <a:xfrm>
            <a:off x="3184584" y="1330736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0001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ECA3D9B-FC02-4A36-B006-E1CA4B0E94B6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1766656" y="1693770"/>
            <a:ext cx="1417928" cy="17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8B0B015A-62AB-4F20-ADD4-3201715358DB}"/>
              </a:ext>
            </a:extLst>
          </p:cNvPr>
          <p:cNvSpPr/>
          <p:nvPr/>
        </p:nvSpPr>
        <p:spPr>
          <a:xfrm>
            <a:off x="3184584" y="2467027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0010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9952C62-92B6-41DA-911B-B8A46E2B28E5}"/>
              </a:ext>
            </a:extLst>
          </p:cNvPr>
          <p:cNvSpPr/>
          <p:nvPr/>
        </p:nvSpPr>
        <p:spPr>
          <a:xfrm>
            <a:off x="3215064" y="3603318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0100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D752CF7-858C-4FEA-9900-21614CEB6C90}"/>
              </a:ext>
            </a:extLst>
          </p:cNvPr>
          <p:cNvSpPr/>
          <p:nvPr/>
        </p:nvSpPr>
        <p:spPr>
          <a:xfrm>
            <a:off x="3215064" y="4739609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8130425-FDE9-452A-BDA6-B1E40963D1FE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 flipV="1">
            <a:off x="1766656" y="2830061"/>
            <a:ext cx="1417928" cy="63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47D1E1-3B97-4DDE-BDD9-614C4AE420D5}"/>
              </a:ext>
            </a:extLst>
          </p:cNvPr>
          <p:cNvCxnSpPr>
            <a:cxnSpLocks/>
            <a:stCxn id="4" idx="6"/>
            <a:endCxn id="26" idx="2"/>
          </p:cNvCxnSpPr>
          <p:nvPr/>
        </p:nvCxnSpPr>
        <p:spPr>
          <a:xfrm>
            <a:off x="1766656" y="3461664"/>
            <a:ext cx="1448408" cy="5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93CADB3-CA25-4AA8-954D-B8AD6D78B2B5}"/>
              </a:ext>
            </a:extLst>
          </p:cNvPr>
          <p:cNvCxnSpPr>
            <a:cxnSpLocks/>
            <a:stCxn id="4" idx="6"/>
            <a:endCxn id="27" idx="2"/>
          </p:cNvCxnSpPr>
          <p:nvPr/>
        </p:nvCxnSpPr>
        <p:spPr>
          <a:xfrm>
            <a:off x="1766656" y="3461664"/>
            <a:ext cx="1448408" cy="164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679D29B8-1E06-4DE4-8772-2220E7750740}"/>
              </a:ext>
            </a:extLst>
          </p:cNvPr>
          <p:cNvSpPr/>
          <p:nvPr/>
        </p:nvSpPr>
        <p:spPr>
          <a:xfrm>
            <a:off x="5360856" y="1330736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0101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86DD0BE-147B-42BE-AA66-5970F0999CEF}"/>
              </a:ext>
            </a:extLst>
          </p:cNvPr>
          <p:cNvSpPr/>
          <p:nvPr/>
        </p:nvSpPr>
        <p:spPr>
          <a:xfrm>
            <a:off x="5360856" y="2467027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E8A783E-1F02-43CD-A06F-B03E2D136CE2}"/>
              </a:ext>
            </a:extLst>
          </p:cNvPr>
          <p:cNvSpPr/>
          <p:nvPr/>
        </p:nvSpPr>
        <p:spPr>
          <a:xfrm>
            <a:off x="5360856" y="3603318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0110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BA1138B-E8D0-4678-AA82-C5C58591857D}"/>
              </a:ext>
            </a:extLst>
          </p:cNvPr>
          <p:cNvSpPr/>
          <p:nvPr/>
        </p:nvSpPr>
        <p:spPr>
          <a:xfrm>
            <a:off x="5360856" y="4739609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1010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CA91259-A5C4-41BA-A735-B2770206D5E2}"/>
              </a:ext>
            </a:extLst>
          </p:cNvPr>
          <p:cNvSpPr/>
          <p:nvPr/>
        </p:nvSpPr>
        <p:spPr>
          <a:xfrm>
            <a:off x="5360856" y="5875900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1100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1AEC2EB-6C34-4E95-AA80-89D794517A0B}"/>
              </a:ext>
            </a:extLst>
          </p:cNvPr>
          <p:cNvSpPr/>
          <p:nvPr/>
        </p:nvSpPr>
        <p:spPr>
          <a:xfrm>
            <a:off x="5360856" y="200558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0011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EAB3E8-0ACB-43EF-A91A-A12D6C905181}"/>
              </a:ext>
            </a:extLst>
          </p:cNvPr>
          <p:cNvCxnSpPr>
            <a:stCxn id="21" idx="6"/>
            <a:endCxn id="53" idx="2"/>
          </p:cNvCxnSpPr>
          <p:nvPr/>
        </p:nvCxnSpPr>
        <p:spPr>
          <a:xfrm flipV="1">
            <a:off x="3910652" y="563592"/>
            <a:ext cx="1450204" cy="113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3F5DD9A-0351-4E6A-B7BB-5467EB621B3D}"/>
              </a:ext>
            </a:extLst>
          </p:cNvPr>
          <p:cNvCxnSpPr>
            <a:stCxn id="21" idx="6"/>
            <a:endCxn id="48" idx="2"/>
          </p:cNvCxnSpPr>
          <p:nvPr/>
        </p:nvCxnSpPr>
        <p:spPr>
          <a:xfrm>
            <a:off x="3910652" y="1693770"/>
            <a:ext cx="145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675C05C-D293-490B-8304-1F6127F862E1}"/>
              </a:ext>
            </a:extLst>
          </p:cNvPr>
          <p:cNvCxnSpPr>
            <a:stCxn id="21" idx="6"/>
            <a:endCxn id="49" idx="2"/>
          </p:cNvCxnSpPr>
          <p:nvPr/>
        </p:nvCxnSpPr>
        <p:spPr>
          <a:xfrm>
            <a:off x="3910652" y="1693770"/>
            <a:ext cx="1450204" cy="11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1F160AE-848C-4B9B-9A83-37AB93E4A20A}"/>
              </a:ext>
            </a:extLst>
          </p:cNvPr>
          <p:cNvCxnSpPr>
            <a:stCxn id="24" idx="6"/>
            <a:endCxn id="53" idx="2"/>
          </p:cNvCxnSpPr>
          <p:nvPr/>
        </p:nvCxnSpPr>
        <p:spPr>
          <a:xfrm flipV="1">
            <a:off x="3910652" y="563592"/>
            <a:ext cx="1450204" cy="226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DA98979-F6ED-4CEB-9445-CC4037FD5D70}"/>
              </a:ext>
            </a:extLst>
          </p:cNvPr>
          <p:cNvCxnSpPr>
            <a:stCxn id="24" idx="6"/>
            <a:endCxn id="50" idx="2"/>
          </p:cNvCxnSpPr>
          <p:nvPr/>
        </p:nvCxnSpPr>
        <p:spPr>
          <a:xfrm>
            <a:off x="3910652" y="2830061"/>
            <a:ext cx="1450204" cy="11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8CF8DA2-71B5-48AF-9EB6-C61BA006775E}"/>
              </a:ext>
            </a:extLst>
          </p:cNvPr>
          <p:cNvCxnSpPr>
            <a:stCxn id="24" idx="6"/>
            <a:endCxn id="51" idx="2"/>
          </p:cNvCxnSpPr>
          <p:nvPr/>
        </p:nvCxnSpPr>
        <p:spPr>
          <a:xfrm>
            <a:off x="3910652" y="2830061"/>
            <a:ext cx="1450204" cy="2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6174D870-56CC-40C0-9BC8-6E87DA5BA71D}"/>
              </a:ext>
            </a:extLst>
          </p:cNvPr>
          <p:cNvCxnSpPr>
            <a:stCxn id="26" idx="6"/>
            <a:endCxn id="48" idx="2"/>
          </p:cNvCxnSpPr>
          <p:nvPr/>
        </p:nvCxnSpPr>
        <p:spPr>
          <a:xfrm flipV="1">
            <a:off x="3941132" y="1693770"/>
            <a:ext cx="1419724" cy="2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8AE2946-B731-4E76-A40F-4D4F69D4A292}"/>
              </a:ext>
            </a:extLst>
          </p:cNvPr>
          <p:cNvCxnSpPr>
            <a:stCxn id="26" idx="6"/>
            <a:endCxn id="50" idx="2"/>
          </p:cNvCxnSpPr>
          <p:nvPr/>
        </p:nvCxnSpPr>
        <p:spPr>
          <a:xfrm>
            <a:off x="3941132" y="3966352"/>
            <a:ext cx="141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45C5123-003A-4391-B02C-559B9F45839A}"/>
              </a:ext>
            </a:extLst>
          </p:cNvPr>
          <p:cNvCxnSpPr>
            <a:stCxn id="26" idx="6"/>
            <a:endCxn id="52" idx="2"/>
          </p:cNvCxnSpPr>
          <p:nvPr/>
        </p:nvCxnSpPr>
        <p:spPr>
          <a:xfrm>
            <a:off x="3941132" y="3966352"/>
            <a:ext cx="1419724" cy="2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87BC78F-A608-4259-89B4-EFF450227ECF}"/>
              </a:ext>
            </a:extLst>
          </p:cNvPr>
          <p:cNvCxnSpPr>
            <a:stCxn id="27" idx="6"/>
            <a:endCxn id="49" idx="2"/>
          </p:cNvCxnSpPr>
          <p:nvPr/>
        </p:nvCxnSpPr>
        <p:spPr>
          <a:xfrm flipV="1">
            <a:off x="3941132" y="2830061"/>
            <a:ext cx="1419724" cy="2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E9C0DC50-6BF1-4831-AFEE-DF11DCCCF6E7}"/>
              </a:ext>
            </a:extLst>
          </p:cNvPr>
          <p:cNvCxnSpPr>
            <a:stCxn id="27" idx="6"/>
            <a:endCxn id="51" idx="2"/>
          </p:cNvCxnSpPr>
          <p:nvPr/>
        </p:nvCxnSpPr>
        <p:spPr>
          <a:xfrm>
            <a:off x="3941132" y="5102643"/>
            <a:ext cx="141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522522D5-CCCC-4A16-8141-33F51856F848}"/>
              </a:ext>
            </a:extLst>
          </p:cNvPr>
          <p:cNvCxnSpPr>
            <a:stCxn id="27" idx="6"/>
            <a:endCxn id="52" idx="2"/>
          </p:cNvCxnSpPr>
          <p:nvPr/>
        </p:nvCxnSpPr>
        <p:spPr>
          <a:xfrm>
            <a:off x="3941132" y="5102643"/>
            <a:ext cx="1419724" cy="11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44FB1078-E50E-48D6-BB97-26FFF2EC1C2A}"/>
              </a:ext>
            </a:extLst>
          </p:cNvPr>
          <p:cNvSpPr/>
          <p:nvPr/>
        </p:nvSpPr>
        <p:spPr>
          <a:xfrm>
            <a:off x="7504852" y="1330736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0111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976D47C8-394C-48A7-80D5-835FD199D43F}"/>
              </a:ext>
            </a:extLst>
          </p:cNvPr>
          <p:cNvSpPr/>
          <p:nvPr/>
        </p:nvSpPr>
        <p:spPr>
          <a:xfrm>
            <a:off x="7504852" y="2467027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1011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3930945-E845-4F81-957B-171724380FF8}"/>
              </a:ext>
            </a:extLst>
          </p:cNvPr>
          <p:cNvSpPr/>
          <p:nvPr/>
        </p:nvSpPr>
        <p:spPr>
          <a:xfrm>
            <a:off x="7504852" y="3603318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1101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ED254CA-7624-4423-8CCE-E5305512F6A4}"/>
              </a:ext>
            </a:extLst>
          </p:cNvPr>
          <p:cNvSpPr/>
          <p:nvPr/>
        </p:nvSpPr>
        <p:spPr>
          <a:xfrm>
            <a:off x="7504852" y="4739609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1110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BA716156-C06E-43BF-AEF6-CB3123B846AA}"/>
              </a:ext>
            </a:extLst>
          </p:cNvPr>
          <p:cNvSpPr/>
          <p:nvPr/>
        </p:nvSpPr>
        <p:spPr>
          <a:xfrm>
            <a:off x="9648848" y="3098630"/>
            <a:ext cx="726068" cy="7260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1111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8CEF7FB6-79AC-4AD6-BC28-75EFD2DA1538}"/>
              </a:ext>
            </a:extLst>
          </p:cNvPr>
          <p:cNvCxnSpPr>
            <a:stCxn id="53" idx="6"/>
            <a:endCxn id="83" idx="2"/>
          </p:cNvCxnSpPr>
          <p:nvPr/>
        </p:nvCxnSpPr>
        <p:spPr>
          <a:xfrm>
            <a:off x="6086924" y="563592"/>
            <a:ext cx="1417928" cy="113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61E582D-8422-4121-B53C-7FA670E08415}"/>
              </a:ext>
            </a:extLst>
          </p:cNvPr>
          <p:cNvCxnSpPr>
            <a:stCxn id="48" idx="6"/>
            <a:endCxn id="83" idx="2"/>
          </p:cNvCxnSpPr>
          <p:nvPr/>
        </p:nvCxnSpPr>
        <p:spPr>
          <a:xfrm>
            <a:off x="6086924" y="1693770"/>
            <a:ext cx="141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4395BE9-E8D8-4FDC-9791-DA09FE09C8A5}"/>
              </a:ext>
            </a:extLst>
          </p:cNvPr>
          <p:cNvCxnSpPr>
            <a:stCxn id="49" idx="6"/>
            <a:endCxn id="84" idx="2"/>
          </p:cNvCxnSpPr>
          <p:nvPr/>
        </p:nvCxnSpPr>
        <p:spPr>
          <a:xfrm>
            <a:off x="6086924" y="2830061"/>
            <a:ext cx="141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CE3F528-DFB4-49EB-A6F2-656285241BE6}"/>
              </a:ext>
            </a:extLst>
          </p:cNvPr>
          <p:cNvCxnSpPr>
            <a:stCxn id="49" idx="6"/>
            <a:endCxn id="85" idx="2"/>
          </p:cNvCxnSpPr>
          <p:nvPr/>
        </p:nvCxnSpPr>
        <p:spPr>
          <a:xfrm>
            <a:off x="6086924" y="2830061"/>
            <a:ext cx="1417928" cy="11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C22F9E74-31FB-42AC-AB95-88C695E888E5}"/>
              </a:ext>
            </a:extLst>
          </p:cNvPr>
          <p:cNvCxnSpPr>
            <a:stCxn id="53" idx="6"/>
            <a:endCxn id="84" idx="2"/>
          </p:cNvCxnSpPr>
          <p:nvPr/>
        </p:nvCxnSpPr>
        <p:spPr>
          <a:xfrm>
            <a:off x="6086924" y="563592"/>
            <a:ext cx="1417928" cy="226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5875A5E-091B-45C5-A875-475C7CAE737F}"/>
              </a:ext>
            </a:extLst>
          </p:cNvPr>
          <p:cNvCxnSpPr>
            <a:stCxn id="48" idx="6"/>
            <a:endCxn id="85" idx="2"/>
          </p:cNvCxnSpPr>
          <p:nvPr/>
        </p:nvCxnSpPr>
        <p:spPr>
          <a:xfrm>
            <a:off x="6086924" y="1693770"/>
            <a:ext cx="1417928" cy="2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076662C4-7F4A-4F13-80FD-54ADB338F1BC}"/>
              </a:ext>
            </a:extLst>
          </p:cNvPr>
          <p:cNvCxnSpPr>
            <a:stCxn id="50" idx="6"/>
            <a:endCxn id="83" idx="2"/>
          </p:cNvCxnSpPr>
          <p:nvPr/>
        </p:nvCxnSpPr>
        <p:spPr>
          <a:xfrm flipV="1">
            <a:off x="6086924" y="1693770"/>
            <a:ext cx="1417928" cy="2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8E85993-4699-430F-9E32-CEF0575AD691}"/>
              </a:ext>
            </a:extLst>
          </p:cNvPr>
          <p:cNvCxnSpPr>
            <a:stCxn id="50" idx="6"/>
            <a:endCxn id="86" idx="2"/>
          </p:cNvCxnSpPr>
          <p:nvPr/>
        </p:nvCxnSpPr>
        <p:spPr>
          <a:xfrm>
            <a:off x="6086924" y="3966352"/>
            <a:ext cx="1417928" cy="11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D3CB09BD-EE40-4865-B61A-5E564985C25B}"/>
              </a:ext>
            </a:extLst>
          </p:cNvPr>
          <p:cNvCxnSpPr>
            <a:stCxn id="51" idx="6"/>
            <a:endCxn id="86" idx="2"/>
          </p:cNvCxnSpPr>
          <p:nvPr/>
        </p:nvCxnSpPr>
        <p:spPr>
          <a:xfrm>
            <a:off x="6086924" y="5102643"/>
            <a:ext cx="141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963E2BA8-9559-4725-B42D-1623E59109B9}"/>
              </a:ext>
            </a:extLst>
          </p:cNvPr>
          <p:cNvCxnSpPr>
            <a:stCxn id="51" idx="6"/>
            <a:endCxn id="84" idx="2"/>
          </p:cNvCxnSpPr>
          <p:nvPr/>
        </p:nvCxnSpPr>
        <p:spPr>
          <a:xfrm flipV="1">
            <a:off x="6086924" y="2830061"/>
            <a:ext cx="1417928" cy="2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93BD76A-F791-4D1D-98EE-E9BF7FBECE74}"/>
              </a:ext>
            </a:extLst>
          </p:cNvPr>
          <p:cNvCxnSpPr>
            <a:stCxn id="52" idx="6"/>
            <a:endCxn id="86" idx="2"/>
          </p:cNvCxnSpPr>
          <p:nvPr/>
        </p:nvCxnSpPr>
        <p:spPr>
          <a:xfrm flipV="1">
            <a:off x="6086924" y="5102643"/>
            <a:ext cx="1417928" cy="11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39B93F41-7778-4B1E-9C59-55B05B5B8A0E}"/>
              </a:ext>
            </a:extLst>
          </p:cNvPr>
          <p:cNvCxnSpPr>
            <a:stCxn id="52" idx="6"/>
            <a:endCxn id="85" idx="2"/>
          </p:cNvCxnSpPr>
          <p:nvPr/>
        </p:nvCxnSpPr>
        <p:spPr>
          <a:xfrm flipV="1">
            <a:off x="6086924" y="3966352"/>
            <a:ext cx="1417928" cy="2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117A595D-B233-4794-8453-4FE03CB378E5}"/>
              </a:ext>
            </a:extLst>
          </p:cNvPr>
          <p:cNvCxnSpPr>
            <a:stCxn id="83" idx="6"/>
            <a:endCxn id="87" idx="2"/>
          </p:cNvCxnSpPr>
          <p:nvPr/>
        </p:nvCxnSpPr>
        <p:spPr>
          <a:xfrm>
            <a:off x="8230920" y="1693770"/>
            <a:ext cx="1417928" cy="17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8C4FDE6-98F5-4288-8A86-FBA7267F115E}"/>
              </a:ext>
            </a:extLst>
          </p:cNvPr>
          <p:cNvCxnSpPr>
            <a:stCxn id="84" idx="6"/>
            <a:endCxn id="87" idx="2"/>
          </p:cNvCxnSpPr>
          <p:nvPr/>
        </p:nvCxnSpPr>
        <p:spPr>
          <a:xfrm>
            <a:off x="8230920" y="2830061"/>
            <a:ext cx="1417928" cy="63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2B8D47-8D7E-4D0A-BC3E-D508BCEF0C7C}"/>
              </a:ext>
            </a:extLst>
          </p:cNvPr>
          <p:cNvCxnSpPr>
            <a:stCxn id="85" idx="6"/>
            <a:endCxn id="87" idx="2"/>
          </p:cNvCxnSpPr>
          <p:nvPr/>
        </p:nvCxnSpPr>
        <p:spPr>
          <a:xfrm flipV="1">
            <a:off x="8230920" y="3461664"/>
            <a:ext cx="1417928" cy="5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FA93B0B-AE10-4784-867A-8FF648625CCD}"/>
              </a:ext>
            </a:extLst>
          </p:cNvPr>
          <p:cNvCxnSpPr>
            <a:stCxn id="86" idx="6"/>
            <a:endCxn id="87" idx="2"/>
          </p:cNvCxnSpPr>
          <p:nvPr/>
        </p:nvCxnSpPr>
        <p:spPr>
          <a:xfrm flipV="1">
            <a:off x="8230920" y="3461664"/>
            <a:ext cx="1417928" cy="164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2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Ott</dc:creator>
  <cp:lastModifiedBy>Nico Ott</cp:lastModifiedBy>
  <cp:revision>5</cp:revision>
  <dcterms:created xsi:type="dcterms:W3CDTF">2017-11-03T11:38:42Z</dcterms:created>
  <dcterms:modified xsi:type="dcterms:W3CDTF">2017-11-03T20:45:35Z</dcterms:modified>
</cp:coreProperties>
</file>