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1"/>
  </p:notesMasterIdLst>
  <p:sldIdLst>
    <p:sldId id="257" r:id="rId2"/>
    <p:sldId id="258" r:id="rId3"/>
    <p:sldId id="260" r:id="rId4"/>
    <p:sldId id="280" r:id="rId5"/>
    <p:sldId id="268" r:id="rId6"/>
    <p:sldId id="275" r:id="rId7"/>
    <p:sldId id="281" r:id="rId8"/>
    <p:sldId id="282" r:id="rId9"/>
    <p:sldId id="283" r:id="rId1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D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p:scale>
          <a:sx n="100" d="100"/>
          <a:sy n="100" d="100"/>
        </p:scale>
        <p:origin x="17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95EB85E-FDED-4147-BBC6-67A859A9A204}" type="datetimeFigureOut">
              <a:rPr lang="he-IL" smtClean="0"/>
              <a:t>כ"ה/שבט/תשפ"ב</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7E16EAA3-A64E-4D1D-B163-3173B037EEC1}" type="slidenum">
              <a:rPr lang="he-IL" smtClean="0"/>
              <a:t>‹#›</a:t>
            </a:fld>
            <a:endParaRPr lang="he-IL"/>
          </a:p>
        </p:txBody>
      </p:sp>
    </p:spTree>
    <p:extLst>
      <p:ext uri="{BB962C8B-B14F-4D97-AF65-F5344CB8AC3E}">
        <p14:creationId xmlns:p14="http://schemas.microsoft.com/office/powerpoint/2010/main" val="584965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8a86f6f683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8a86f6f68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95dafeabc_0_1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95dafeabc_0_1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8"/>
        <p:cNvGrpSpPr/>
        <p:nvPr/>
      </p:nvGrpSpPr>
      <p:grpSpPr>
        <a:xfrm>
          <a:off x="0" y="0"/>
          <a:ext cx="0" cy="0"/>
          <a:chOff x="0" y="0"/>
          <a:chExt cx="0" cy="0"/>
        </a:xfrm>
      </p:grpSpPr>
      <p:sp>
        <p:nvSpPr>
          <p:cNvPr id="1739" name="Google Shape;1739;g81edeb15fa_0_1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0" name="Google Shape;1740;g81edeb15fa_0_1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1edeb15fa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1edeb15fa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81edeb15fa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81edeb15fa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81edeb15fa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81edeb15fa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7084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81edeb15fa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81edeb15fa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1359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81edeb15fa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81edeb15fa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017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231D726-E178-425F-8639-DF9F2725F937}"/>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10EEDA9C-A638-4855-9554-43D9E01F0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B9AE3F24-9214-4BDA-B885-2BD56819439C}"/>
              </a:ext>
            </a:extLst>
          </p:cNvPr>
          <p:cNvSpPr>
            <a:spLocks noGrp="1"/>
          </p:cNvSpPr>
          <p:nvPr>
            <p:ph type="dt" sz="half" idx="10"/>
          </p:nvPr>
        </p:nvSpPr>
        <p:spPr/>
        <p:txBody>
          <a:bodyPr/>
          <a:lstStyle/>
          <a:p>
            <a:fld id="{3951E094-12AA-440C-9F2E-4BFF12B2347E}" type="datetimeFigureOut">
              <a:rPr lang="he-IL" smtClean="0"/>
              <a:t>כ"ה/שבט/תשפ"ב</a:t>
            </a:fld>
            <a:endParaRPr lang="he-IL"/>
          </a:p>
        </p:txBody>
      </p:sp>
      <p:sp>
        <p:nvSpPr>
          <p:cNvPr id="5" name="מציין מיקום של כותרת תחתונה 4">
            <a:extLst>
              <a:ext uri="{FF2B5EF4-FFF2-40B4-BE49-F238E27FC236}">
                <a16:creationId xmlns:a16="http://schemas.microsoft.com/office/drawing/2014/main" id="{B4792CB1-FC05-4014-B0DE-D34AC3A43B6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92003E3-A996-43AD-B68E-ACC791134642}"/>
              </a:ext>
            </a:extLst>
          </p:cNvPr>
          <p:cNvSpPr>
            <a:spLocks noGrp="1"/>
          </p:cNvSpPr>
          <p:nvPr>
            <p:ph type="sldNum" sz="quarter" idx="12"/>
          </p:nvPr>
        </p:nvSpPr>
        <p:spPr/>
        <p:txBody>
          <a:bodyPr/>
          <a:lstStyle/>
          <a:p>
            <a:fld id="{A953F4AC-98EC-4BFA-8707-4865CEAB65AD}" type="slidenum">
              <a:rPr lang="he-IL" smtClean="0"/>
              <a:t>‹#›</a:t>
            </a:fld>
            <a:endParaRPr lang="he-IL"/>
          </a:p>
        </p:txBody>
      </p:sp>
    </p:spTree>
    <p:extLst>
      <p:ext uri="{BB962C8B-B14F-4D97-AF65-F5344CB8AC3E}">
        <p14:creationId xmlns:p14="http://schemas.microsoft.com/office/powerpoint/2010/main" val="278667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55A37E-037C-4897-8958-EB58889EB3F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08A4074-DB3B-4640-9DFD-900B13385430}"/>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E4DEC7A-DB0C-4F6A-B3CA-F759C0732BCD}"/>
              </a:ext>
            </a:extLst>
          </p:cNvPr>
          <p:cNvSpPr>
            <a:spLocks noGrp="1"/>
          </p:cNvSpPr>
          <p:nvPr>
            <p:ph type="dt" sz="half" idx="10"/>
          </p:nvPr>
        </p:nvSpPr>
        <p:spPr/>
        <p:txBody>
          <a:bodyPr/>
          <a:lstStyle/>
          <a:p>
            <a:fld id="{3951E094-12AA-440C-9F2E-4BFF12B2347E}" type="datetimeFigureOut">
              <a:rPr lang="he-IL" smtClean="0"/>
              <a:t>כ"ה/שבט/תשפ"ב</a:t>
            </a:fld>
            <a:endParaRPr lang="he-IL"/>
          </a:p>
        </p:txBody>
      </p:sp>
      <p:sp>
        <p:nvSpPr>
          <p:cNvPr id="5" name="מציין מיקום של כותרת תחתונה 4">
            <a:extLst>
              <a:ext uri="{FF2B5EF4-FFF2-40B4-BE49-F238E27FC236}">
                <a16:creationId xmlns:a16="http://schemas.microsoft.com/office/drawing/2014/main" id="{DFCB7DDC-DFCC-45A6-A2BF-DD14EA55397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83ADD6C-1410-44C5-A7EE-E6C67374702F}"/>
              </a:ext>
            </a:extLst>
          </p:cNvPr>
          <p:cNvSpPr>
            <a:spLocks noGrp="1"/>
          </p:cNvSpPr>
          <p:nvPr>
            <p:ph type="sldNum" sz="quarter" idx="12"/>
          </p:nvPr>
        </p:nvSpPr>
        <p:spPr/>
        <p:txBody>
          <a:bodyPr/>
          <a:lstStyle/>
          <a:p>
            <a:fld id="{A953F4AC-98EC-4BFA-8707-4865CEAB65AD}" type="slidenum">
              <a:rPr lang="he-IL" smtClean="0"/>
              <a:t>‹#›</a:t>
            </a:fld>
            <a:endParaRPr lang="he-IL"/>
          </a:p>
        </p:txBody>
      </p:sp>
    </p:spTree>
    <p:extLst>
      <p:ext uri="{BB962C8B-B14F-4D97-AF65-F5344CB8AC3E}">
        <p14:creationId xmlns:p14="http://schemas.microsoft.com/office/powerpoint/2010/main" val="389844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6E3CFBE1-8B5D-4592-92E4-3AAC72BB12A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30F8D04-F944-4E60-A496-3191C55F664C}"/>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019F0DB-3A13-42BD-9851-FF68C7D75160}"/>
              </a:ext>
            </a:extLst>
          </p:cNvPr>
          <p:cNvSpPr>
            <a:spLocks noGrp="1"/>
          </p:cNvSpPr>
          <p:nvPr>
            <p:ph type="dt" sz="half" idx="10"/>
          </p:nvPr>
        </p:nvSpPr>
        <p:spPr/>
        <p:txBody>
          <a:bodyPr/>
          <a:lstStyle/>
          <a:p>
            <a:fld id="{3951E094-12AA-440C-9F2E-4BFF12B2347E}" type="datetimeFigureOut">
              <a:rPr lang="he-IL" smtClean="0"/>
              <a:t>כ"ה/שבט/תשפ"ב</a:t>
            </a:fld>
            <a:endParaRPr lang="he-IL"/>
          </a:p>
        </p:txBody>
      </p:sp>
      <p:sp>
        <p:nvSpPr>
          <p:cNvPr id="5" name="מציין מיקום של כותרת תחתונה 4">
            <a:extLst>
              <a:ext uri="{FF2B5EF4-FFF2-40B4-BE49-F238E27FC236}">
                <a16:creationId xmlns:a16="http://schemas.microsoft.com/office/drawing/2014/main" id="{AA499614-7382-4E2B-AF96-00D9046711D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DD5A753-90A8-46EB-A948-A59EFE110B99}"/>
              </a:ext>
            </a:extLst>
          </p:cNvPr>
          <p:cNvSpPr>
            <a:spLocks noGrp="1"/>
          </p:cNvSpPr>
          <p:nvPr>
            <p:ph type="sldNum" sz="quarter" idx="12"/>
          </p:nvPr>
        </p:nvSpPr>
        <p:spPr/>
        <p:txBody>
          <a:bodyPr/>
          <a:lstStyle/>
          <a:p>
            <a:fld id="{A953F4AC-98EC-4BFA-8707-4865CEAB65AD}" type="slidenum">
              <a:rPr lang="he-IL" smtClean="0"/>
              <a:t>‹#›</a:t>
            </a:fld>
            <a:endParaRPr lang="he-IL"/>
          </a:p>
        </p:txBody>
      </p:sp>
    </p:spTree>
    <p:extLst>
      <p:ext uri="{BB962C8B-B14F-4D97-AF65-F5344CB8AC3E}">
        <p14:creationId xmlns:p14="http://schemas.microsoft.com/office/powerpoint/2010/main" val="271114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960000" y="1947979"/>
            <a:ext cx="10272000" cy="4426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8" name="Google Shape;18;p4"/>
          <p:cNvSpPr txBox="1">
            <a:spLocks noGrp="1"/>
          </p:cNvSpPr>
          <p:nvPr>
            <p:ph type="title"/>
          </p:nvPr>
        </p:nvSpPr>
        <p:spPr>
          <a:xfrm>
            <a:off x="957000" y="722800"/>
            <a:ext cx="102780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9" name="Google Shape;19;p4"/>
          <p:cNvSpPr/>
          <p:nvPr/>
        </p:nvSpPr>
        <p:spPr>
          <a:xfrm rot="900188">
            <a:off x="8281561" y="-1966219"/>
            <a:ext cx="5615380" cy="3634717"/>
          </a:xfrm>
          <a:custGeom>
            <a:avLst/>
            <a:gdLst/>
            <a:ahLst/>
            <a:cxnLst/>
            <a:rect l="l" t="t" r="r" b="b"/>
            <a:pathLst>
              <a:path w="188136" h="138133" extrusionOk="0">
                <a:moveTo>
                  <a:pt x="113208" y="1"/>
                </a:moveTo>
                <a:cubicBezTo>
                  <a:pt x="112472" y="1"/>
                  <a:pt x="111729" y="12"/>
                  <a:pt x="110980" y="36"/>
                </a:cubicBezTo>
                <a:cubicBezTo>
                  <a:pt x="78857" y="1036"/>
                  <a:pt x="51438" y="21351"/>
                  <a:pt x="28755" y="37262"/>
                </a:cubicBezTo>
                <a:cubicBezTo>
                  <a:pt x="6072" y="53174"/>
                  <a:pt x="1" y="77858"/>
                  <a:pt x="13210" y="97172"/>
                </a:cubicBezTo>
                <a:cubicBezTo>
                  <a:pt x="26386" y="116452"/>
                  <a:pt x="47401" y="108313"/>
                  <a:pt x="74120" y="120855"/>
                </a:cubicBezTo>
                <a:cubicBezTo>
                  <a:pt x="96662" y="131422"/>
                  <a:pt x="103804" y="138132"/>
                  <a:pt x="123432" y="138132"/>
                </a:cubicBezTo>
                <a:cubicBezTo>
                  <a:pt x="127041" y="138132"/>
                  <a:pt x="131072" y="137905"/>
                  <a:pt x="135698" y="137434"/>
                </a:cubicBezTo>
                <a:cubicBezTo>
                  <a:pt x="165486" y="134398"/>
                  <a:pt x="188135" y="103243"/>
                  <a:pt x="184766" y="70086"/>
                </a:cubicBezTo>
                <a:cubicBezTo>
                  <a:pt x="181364" y="36929"/>
                  <a:pt x="163451" y="20017"/>
                  <a:pt x="163451" y="20017"/>
                </a:cubicBezTo>
                <a:cubicBezTo>
                  <a:pt x="163451" y="20017"/>
                  <a:pt x="144072" y="1"/>
                  <a:pt x="113208" y="1"/>
                </a:cubicBezTo>
                <a:close/>
              </a:path>
            </a:pathLst>
          </a:custGeom>
          <a:solidFill>
            <a:srgbClr val="E8FF9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0591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4865400" y="3552233"/>
            <a:ext cx="2462800" cy="402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Montserrat"/>
              <a:buNone/>
              <a:defRPr sz="2400" b="1">
                <a:latin typeface="Montserrat"/>
                <a:ea typeface="Montserrat"/>
                <a:cs typeface="Montserrat"/>
                <a:sym typeface="Montserrat"/>
              </a:defRPr>
            </a:lvl1pPr>
            <a:lvl2pPr lvl="1" algn="ctr" rtl="0">
              <a:spcBef>
                <a:spcPts val="0"/>
              </a:spcBef>
              <a:spcAft>
                <a:spcPts val="0"/>
              </a:spcAft>
              <a:buSzPts val="1800"/>
              <a:buFont typeface="Montserrat"/>
              <a:buNone/>
              <a:defRPr sz="2400" b="1">
                <a:latin typeface="Montserrat"/>
                <a:ea typeface="Montserrat"/>
                <a:cs typeface="Montserrat"/>
                <a:sym typeface="Montserrat"/>
              </a:defRPr>
            </a:lvl2pPr>
            <a:lvl3pPr lvl="2" algn="ctr" rtl="0">
              <a:spcBef>
                <a:spcPts val="0"/>
              </a:spcBef>
              <a:spcAft>
                <a:spcPts val="0"/>
              </a:spcAft>
              <a:buSzPts val="1800"/>
              <a:buFont typeface="Montserrat"/>
              <a:buNone/>
              <a:defRPr sz="2400" b="1">
                <a:latin typeface="Montserrat"/>
                <a:ea typeface="Montserrat"/>
                <a:cs typeface="Montserrat"/>
                <a:sym typeface="Montserrat"/>
              </a:defRPr>
            </a:lvl3pPr>
            <a:lvl4pPr lvl="3" algn="ctr" rtl="0">
              <a:spcBef>
                <a:spcPts val="0"/>
              </a:spcBef>
              <a:spcAft>
                <a:spcPts val="0"/>
              </a:spcAft>
              <a:buSzPts val="1800"/>
              <a:buFont typeface="Montserrat"/>
              <a:buNone/>
              <a:defRPr sz="2400" b="1">
                <a:latin typeface="Montserrat"/>
                <a:ea typeface="Montserrat"/>
                <a:cs typeface="Montserrat"/>
                <a:sym typeface="Montserrat"/>
              </a:defRPr>
            </a:lvl4pPr>
            <a:lvl5pPr lvl="4" algn="ctr" rtl="0">
              <a:spcBef>
                <a:spcPts val="0"/>
              </a:spcBef>
              <a:spcAft>
                <a:spcPts val="0"/>
              </a:spcAft>
              <a:buSzPts val="1800"/>
              <a:buFont typeface="Montserrat"/>
              <a:buNone/>
              <a:defRPr sz="2400" b="1">
                <a:latin typeface="Montserrat"/>
                <a:ea typeface="Montserrat"/>
                <a:cs typeface="Montserrat"/>
                <a:sym typeface="Montserrat"/>
              </a:defRPr>
            </a:lvl5pPr>
            <a:lvl6pPr lvl="5" algn="ctr" rtl="0">
              <a:spcBef>
                <a:spcPts val="0"/>
              </a:spcBef>
              <a:spcAft>
                <a:spcPts val="0"/>
              </a:spcAft>
              <a:buSzPts val="1800"/>
              <a:buFont typeface="Montserrat"/>
              <a:buNone/>
              <a:defRPr sz="2400" b="1">
                <a:latin typeface="Montserrat"/>
                <a:ea typeface="Montserrat"/>
                <a:cs typeface="Montserrat"/>
                <a:sym typeface="Montserrat"/>
              </a:defRPr>
            </a:lvl6pPr>
            <a:lvl7pPr lvl="6" algn="ctr" rtl="0">
              <a:spcBef>
                <a:spcPts val="0"/>
              </a:spcBef>
              <a:spcAft>
                <a:spcPts val="0"/>
              </a:spcAft>
              <a:buSzPts val="1800"/>
              <a:buFont typeface="Montserrat"/>
              <a:buNone/>
              <a:defRPr sz="2400" b="1">
                <a:latin typeface="Montserrat"/>
                <a:ea typeface="Montserrat"/>
                <a:cs typeface="Montserrat"/>
                <a:sym typeface="Montserrat"/>
              </a:defRPr>
            </a:lvl7pPr>
            <a:lvl8pPr lvl="7" algn="ctr" rtl="0">
              <a:spcBef>
                <a:spcPts val="0"/>
              </a:spcBef>
              <a:spcAft>
                <a:spcPts val="0"/>
              </a:spcAft>
              <a:buSzPts val="1800"/>
              <a:buFont typeface="Montserrat"/>
              <a:buNone/>
              <a:defRPr sz="2400" b="1">
                <a:latin typeface="Montserrat"/>
                <a:ea typeface="Montserrat"/>
                <a:cs typeface="Montserrat"/>
                <a:sym typeface="Montserrat"/>
              </a:defRPr>
            </a:lvl8pPr>
            <a:lvl9pPr lvl="8" algn="ctr" rtl="0">
              <a:spcBef>
                <a:spcPts val="0"/>
              </a:spcBef>
              <a:spcAft>
                <a:spcPts val="0"/>
              </a:spcAft>
              <a:buSzPts val="1800"/>
              <a:buFont typeface="Montserrat"/>
              <a:buNone/>
              <a:defRPr sz="2400" b="1">
                <a:latin typeface="Montserrat"/>
                <a:ea typeface="Montserrat"/>
                <a:cs typeface="Montserrat"/>
                <a:sym typeface="Montserrat"/>
              </a:defRPr>
            </a:lvl9pPr>
          </a:lstStyle>
          <a:p>
            <a:endParaRPr/>
          </a:p>
        </p:txBody>
      </p:sp>
      <p:sp>
        <p:nvSpPr>
          <p:cNvPr id="128" name="Google Shape;128;p22"/>
          <p:cNvSpPr txBox="1">
            <a:spLocks noGrp="1"/>
          </p:cNvSpPr>
          <p:nvPr>
            <p:ph type="title" idx="2"/>
          </p:nvPr>
        </p:nvSpPr>
        <p:spPr>
          <a:xfrm>
            <a:off x="7657200" y="3552233"/>
            <a:ext cx="2462800" cy="402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Montserrat"/>
              <a:buNone/>
              <a:defRPr sz="2400" b="1">
                <a:latin typeface="Montserrat"/>
                <a:ea typeface="Montserrat"/>
                <a:cs typeface="Montserrat"/>
                <a:sym typeface="Montserrat"/>
              </a:defRPr>
            </a:lvl1pPr>
            <a:lvl2pPr lvl="1" algn="ctr" rtl="0">
              <a:spcBef>
                <a:spcPts val="0"/>
              </a:spcBef>
              <a:spcAft>
                <a:spcPts val="0"/>
              </a:spcAft>
              <a:buSzPts val="1800"/>
              <a:buFont typeface="Montserrat"/>
              <a:buNone/>
              <a:defRPr sz="2400" b="1">
                <a:latin typeface="Montserrat"/>
                <a:ea typeface="Montserrat"/>
                <a:cs typeface="Montserrat"/>
                <a:sym typeface="Montserrat"/>
              </a:defRPr>
            </a:lvl2pPr>
            <a:lvl3pPr lvl="2" algn="ctr" rtl="0">
              <a:spcBef>
                <a:spcPts val="0"/>
              </a:spcBef>
              <a:spcAft>
                <a:spcPts val="0"/>
              </a:spcAft>
              <a:buSzPts val="1800"/>
              <a:buFont typeface="Montserrat"/>
              <a:buNone/>
              <a:defRPr sz="2400" b="1">
                <a:latin typeface="Montserrat"/>
                <a:ea typeface="Montserrat"/>
                <a:cs typeface="Montserrat"/>
                <a:sym typeface="Montserrat"/>
              </a:defRPr>
            </a:lvl3pPr>
            <a:lvl4pPr lvl="3" algn="ctr" rtl="0">
              <a:spcBef>
                <a:spcPts val="0"/>
              </a:spcBef>
              <a:spcAft>
                <a:spcPts val="0"/>
              </a:spcAft>
              <a:buSzPts val="1800"/>
              <a:buFont typeface="Montserrat"/>
              <a:buNone/>
              <a:defRPr sz="2400" b="1">
                <a:latin typeface="Montserrat"/>
                <a:ea typeface="Montserrat"/>
                <a:cs typeface="Montserrat"/>
                <a:sym typeface="Montserrat"/>
              </a:defRPr>
            </a:lvl4pPr>
            <a:lvl5pPr lvl="4" algn="ctr" rtl="0">
              <a:spcBef>
                <a:spcPts val="0"/>
              </a:spcBef>
              <a:spcAft>
                <a:spcPts val="0"/>
              </a:spcAft>
              <a:buSzPts val="1800"/>
              <a:buFont typeface="Montserrat"/>
              <a:buNone/>
              <a:defRPr sz="2400" b="1">
                <a:latin typeface="Montserrat"/>
                <a:ea typeface="Montserrat"/>
                <a:cs typeface="Montserrat"/>
                <a:sym typeface="Montserrat"/>
              </a:defRPr>
            </a:lvl5pPr>
            <a:lvl6pPr lvl="5" algn="ctr" rtl="0">
              <a:spcBef>
                <a:spcPts val="0"/>
              </a:spcBef>
              <a:spcAft>
                <a:spcPts val="0"/>
              </a:spcAft>
              <a:buSzPts val="1800"/>
              <a:buFont typeface="Montserrat"/>
              <a:buNone/>
              <a:defRPr sz="2400" b="1">
                <a:latin typeface="Montserrat"/>
                <a:ea typeface="Montserrat"/>
                <a:cs typeface="Montserrat"/>
                <a:sym typeface="Montserrat"/>
              </a:defRPr>
            </a:lvl6pPr>
            <a:lvl7pPr lvl="6" algn="ctr" rtl="0">
              <a:spcBef>
                <a:spcPts val="0"/>
              </a:spcBef>
              <a:spcAft>
                <a:spcPts val="0"/>
              </a:spcAft>
              <a:buSzPts val="1800"/>
              <a:buFont typeface="Montserrat"/>
              <a:buNone/>
              <a:defRPr sz="2400" b="1">
                <a:latin typeface="Montserrat"/>
                <a:ea typeface="Montserrat"/>
                <a:cs typeface="Montserrat"/>
                <a:sym typeface="Montserrat"/>
              </a:defRPr>
            </a:lvl7pPr>
            <a:lvl8pPr lvl="7" algn="ctr" rtl="0">
              <a:spcBef>
                <a:spcPts val="0"/>
              </a:spcBef>
              <a:spcAft>
                <a:spcPts val="0"/>
              </a:spcAft>
              <a:buSzPts val="1800"/>
              <a:buFont typeface="Montserrat"/>
              <a:buNone/>
              <a:defRPr sz="2400" b="1">
                <a:latin typeface="Montserrat"/>
                <a:ea typeface="Montserrat"/>
                <a:cs typeface="Montserrat"/>
                <a:sym typeface="Montserrat"/>
              </a:defRPr>
            </a:lvl8pPr>
            <a:lvl9pPr lvl="8" algn="ctr" rtl="0">
              <a:spcBef>
                <a:spcPts val="0"/>
              </a:spcBef>
              <a:spcAft>
                <a:spcPts val="0"/>
              </a:spcAft>
              <a:buSzPts val="1800"/>
              <a:buFont typeface="Montserrat"/>
              <a:buNone/>
              <a:defRPr sz="2400" b="1">
                <a:latin typeface="Montserrat"/>
                <a:ea typeface="Montserrat"/>
                <a:cs typeface="Montserrat"/>
                <a:sym typeface="Montserrat"/>
              </a:defRPr>
            </a:lvl9pPr>
          </a:lstStyle>
          <a:p>
            <a:endParaRPr/>
          </a:p>
        </p:txBody>
      </p:sp>
      <p:sp>
        <p:nvSpPr>
          <p:cNvPr id="129" name="Google Shape;129;p22"/>
          <p:cNvSpPr/>
          <p:nvPr/>
        </p:nvSpPr>
        <p:spPr>
          <a:xfrm rot="900153">
            <a:off x="-3402654" y="4345386"/>
            <a:ext cx="5381107" cy="4875663"/>
          </a:xfrm>
          <a:custGeom>
            <a:avLst/>
            <a:gdLst/>
            <a:ahLst/>
            <a:cxnLst/>
            <a:rect l="l" t="t" r="r" b="b"/>
            <a:pathLst>
              <a:path w="148874" h="134200" extrusionOk="0">
                <a:moveTo>
                  <a:pt x="93125" y="0"/>
                </a:moveTo>
                <a:cubicBezTo>
                  <a:pt x="84429" y="0"/>
                  <a:pt x="75837" y="2992"/>
                  <a:pt x="68627" y="8518"/>
                </a:cubicBezTo>
                <a:cubicBezTo>
                  <a:pt x="52325" y="20992"/>
                  <a:pt x="40465" y="38012"/>
                  <a:pt x="22659" y="48778"/>
                </a:cubicBezTo>
                <a:cubicBezTo>
                  <a:pt x="7793" y="57800"/>
                  <a:pt x="0" y="72394"/>
                  <a:pt x="4990" y="92968"/>
                </a:cubicBezTo>
                <a:cubicBezTo>
                  <a:pt x="9705" y="112411"/>
                  <a:pt x="24890" y="124224"/>
                  <a:pt x="42005" y="124224"/>
                </a:cubicBezTo>
                <a:cubicBezTo>
                  <a:pt x="43001" y="124224"/>
                  <a:pt x="44004" y="124184"/>
                  <a:pt x="45011" y="124103"/>
                </a:cubicBezTo>
                <a:cubicBezTo>
                  <a:pt x="48224" y="123842"/>
                  <a:pt x="51469" y="123695"/>
                  <a:pt x="54714" y="123695"/>
                </a:cubicBezTo>
                <a:cubicBezTo>
                  <a:pt x="66793" y="123695"/>
                  <a:pt x="78863" y="125734"/>
                  <a:pt x="89235" y="131553"/>
                </a:cubicBezTo>
                <a:cubicBezTo>
                  <a:pt x="92371" y="133318"/>
                  <a:pt x="96155" y="134200"/>
                  <a:pt x="100345" y="134200"/>
                </a:cubicBezTo>
                <a:cubicBezTo>
                  <a:pt x="111816" y="134200"/>
                  <a:pt x="126327" y="127590"/>
                  <a:pt x="138894" y="114397"/>
                </a:cubicBezTo>
                <a:cubicBezTo>
                  <a:pt x="148873" y="103905"/>
                  <a:pt x="147916" y="90576"/>
                  <a:pt x="144670" y="78101"/>
                </a:cubicBezTo>
                <a:cubicBezTo>
                  <a:pt x="142653" y="70377"/>
                  <a:pt x="141320" y="62483"/>
                  <a:pt x="139782" y="54690"/>
                </a:cubicBezTo>
                <a:cubicBezTo>
                  <a:pt x="138723" y="49188"/>
                  <a:pt x="137390" y="43720"/>
                  <a:pt x="135784" y="38354"/>
                </a:cubicBezTo>
                <a:cubicBezTo>
                  <a:pt x="130896" y="22804"/>
                  <a:pt x="121224" y="7083"/>
                  <a:pt x="104581" y="1785"/>
                </a:cubicBezTo>
                <a:cubicBezTo>
                  <a:pt x="100815" y="582"/>
                  <a:pt x="96960" y="0"/>
                  <a:pt x="9312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22"/>
          <p:cNvSpPr txBox="1">
            <a:spLocks noGrp="1"/>
          </p:cNvSpPr>
          <p:nvPr>
            <p:ph type="title" idx="3"/>
          </p:nvPr>
        </p:nvSpPr>
        <p:spPr>
          <a:xfrm>
            <a:off x="2076800" y="3552233"/>
            <a:ext cx="2462800" cy="402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Montserrat"/>
              <a:buNone/>
              <a:defRPr sz="2400" b="1">
                <a:latin typeface="Montserrat"/>
                <a:ea typeface="Montserrat"/>
                <a:cs typeface="Montserrat"/>
                <a:sym typeface="Montserrat"/>
              </a:defRPr>
            </a:lvl1pPr>
            <a:lvl2pPr lvl="1" algn="ctr" rtl="0">
              <a:spcBef>
                <a:spcPts val="0"/>
              </a:spcBef>
              <a:spcAft>
                <a:spcPts val="0"/>
              </a:spcAft>
              <a:buSzPts val="1800"/>
              <a:buFont typeface="Montserrat"/>
              <a:buNone/>
              <a:defRPr sz="2400" b="1">
                <a:latin typeface="Montserrat"/>
                <a:ea typeface="Montserrat"/>
                <a:cs typeface="Montserrat"/>
                <a:sym typeface="Montserrat"/>
              </a:defRPr>
            </a:lvl2pPr>
            <a:lvl3pPr lvl="2" algn="ctr" rtl="0">
              <a:spcBef>
                <a:spcPts val="0"/>
              </a:spcBef>
              <a:spcAft>
                <a:spcPts val="0"/>
              </a:spcAft>
              <a:buSzPts val="1800"/>
              <a:buFont typeface="Montserrat"/>
              <a:buNone/>
              <a:defRPr sz="2400" b="1">
                <a:latin typeface="Montserrat"/>
                <a:ea typeface="Montserrat"/>
                <a:cs typeface="Montserrat"/>
                <a:sym typeface="Montserrat"/>
              </a:defRPr>
            </a:lvl3pPr>
            <a:lvl4pPr lvl="3" algn="ctr" rtl="0">
              <a:spcBef>
                <a:spcPts val="0"/>
              </a:spcBef>
              <a:spcAft>
                <a:spcPts val="0"/>
              </a:spcAft>
              <a:buSzPts val="1800"/>
              <a:buFont typeface="Montserrat"/>
              <a:buNone/>
              <a:defRPr sz="2400" b="1">
                <a:latin typeface="Montserrat"/>
                <a:ea typeface="Montserrat"/>
                <a:cs typeface="Montserrat"/>
                <a:sym typeface="Montserrat"/>
              </a:defRPr>
            </a:lvl4pPr>
            <a:lvl5pPr lvl="4" algn="ctr" rtl="0">
              <a:spcBef>
                <a:spcPts val="0"/>
              </a:spcBef>
              <a:spcAft>
                <a:spcPts val="0"/>
              </a:spcAft>
              <a:buSzPts val="1800"/>
              <a:buFont typeface="Montserrat"/>
              <a:buNone/>
              <a:defRPr sz="2400" b="1">
                <a:latin typeface="Montserrat"/>
                <a:ea typeface="Montserrat"/>
                <a:cs typeface="Montserrat"/>
                <a:sym typeface="Montserrat"/>
              </a:defRPr>
            </a:lvl5pPr>
            <a:lvl6pPr lvl="5" algn="ctr" rtl="0">
              <a:spcBef>
                <a:spcPts val="0"/>
              </a:spcBef>
              <a:spcAft>
                <a:spcPts val="0"/>
              </a:spcAft>
              <a:buSzPts val="1800"/>
              <a:buFont typeface="Montserrat"/>
              <a:buNone/>
              <a:defRPr sz="2400" b="1">
                <a:latin typeface="Montserrat"/>
                <a:ea typeface="Montserrat"/>
                <a:cs typeface="Montserrat"/>
                <a:sym typeface="Montserrat"/>
              </a:defRPr>
            </a:lvl6pPr>
            <a:lvl7pPr lvl="6" algn="ctr" rtl="0">
              <a:spcBef>
                <a:spcPts val="0"/>
              </a:spcBef>
              <a:spcAft>
                <a:spcPts val="0"/>
              </a:spcAft>
              <a:buSzPts val="1800"/>
              <a:buFont typeface="Montserrat"/>
              <a:buNone/>
              <a:defRPr sz="2400" b="1">
                <a:latin typeface="Montserrat"/>
                <a:ea typeface="Montserrat"/>
                <a:cs typeface="Montserrat"/>
                <a:sym typeface="Montserrat"/>
              </a:defRPr>
            </a:lvl7pPr>
            <a:lvl8pPr lvl="7" algn="ctr" rtl="0">
              <a:spcBef>
                <a:spcPts val="0"/>
              </a:spcBef>
              <a:spcAft>
                <a:spcPts val="0"/>
              </a:spcAft>
              <a:buSzPts val="1800"/>
              <a:buFont typeface="Montserrat"/>
              <a:buNone/>
              <a:defRPr sz="2400" b="1">
                <a:latin typeface="Montserrat"/>
                <a:ea typeface="Montserrat"/>
                <a:cs typeface="Montserrat"/>
                <a:sym typeface="Montserrat"/>
              </a:defRPr>
            </a:lvl8pPr>
            <a:lvl9pPr lvl="8" algn="ctr" rtl="0">
              <a:spcBef>
                <a:spcPts val="0"/>
              </a:spcBef>
              <a:spcAft>
                <a:spcPts val="0"/>
              </a:spcAft>
              <a:buSzPts val="1800"/>
              <a:buFont typeface="Montserrat"/>
              <a:buNone/>
              <a:defRPr sz="2400" b="1">
                <a:latin typeface="Montserrat"/>
                <a:ea typeface="Montserrat"/>
                <a:cs typeface="Montserrat"/>
                <a:sym typeface="Montserrat"/>
              </a:defRPr>
            </a:lvl9pPr>
          </a:lstStyle>
          <a:p>
            <a:endParaRPr/>
          </a:p>
        </p:txBody>
      </p:sp>
      <p:sp>
        <p:nvSpPr>
          <p:cNvPr id="131" name="Google Shape;131;p22"/>
          <p:cNvSpPr txBox="1">
            <a:spLocks noGrp="1"/>
          </p:cNvSpPr>
          <p:nvPr>
            <p:ph type="subTitle" idx="1"/>
          </p:nvPr>
        </p:nvSpPr>
        <p:spPr>
          <a:xfrm>
            <a:off x="2075200" y="3907597"/>
            <a:ext cx="2462800" cy="14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32" name="Google Shape;132;p22"/>
          <p:cNvSpPr txBox="1">
            <a:spLocks noGrp="1"/>
          </p:cNvSpPr>
          <p:nvPr>
            <p:ph type="title" idx="4"/>
          </p:nvPr>
        </p:nvSpPr>
        <p:spPr>
          <a:xfrm>
            <a:off x="957000" y="722800"/>
            <a:ext cx="102780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33" name="Google Shape;133;p22"/>
          <p:cNvSpPr txBox="1">
            <a:spLocks noGrp="1"/>
          </p:cNvSpPr>
          <p:nvPr>
            <p:ph type="subTitle" idx="5"/>
          </p:nvPr>
        </p:nvSpPr>
        <p:spPr>
          <a:xfrm>
            <a:off x="4863800" y="3907597"/>
            <a:ext cx="2462800" cy="14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34" name="Google Shape;134;p22"/>
          <p:cNvSpPr txBox="1">
            <a:spLocks noGrp="1"/>
          </p:cNvSpPr>
          <p:nvPr>
            <p:ph type="subTitle" idx="6"/>
          </p:nvPr>
        </p:nvSpPr>
        <p:spPr>
          <a:xfrm>
            <a:off x="7655600" y="3907597"/>
            <a:ext cx="2462800" cy="14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313600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noFill/>
        <a:effectLst/>
      </p:bgPr>
    </p:bg>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257667" y="2187079"/>
            <a:ext cx="2560400" cy="40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Montserrat"/>
              <a:buNone/>
              <a:defRPr sz="2133" b="1">
                <a:latin typeface="Montserrat"/>
                <a:ea typeface="Montserrat"/>
                <a:cs typeface="Montserrat"/>
                <a:sym typeface="Montserrat"/>
              </a:defRPr>
            </a:lvl1pPr>
            <a:lvl2pPr lvl="1" algn="ctr" rtl="0">
              <a:spcBef>
                <a:spcPts val="0"/>
              </a:spcBef>
              <a:spcAft>
                <a:spcPts val="0"/>
              </a:spcAft>
              <a:buSzPts val="1600"/>
              <a:buFont typeface="Montserrat"/>
              <a:buNone/>
              <a:defRPr sz="2133" b="1">
                <a:latin typeface="Montserrat"/>
                <a:ea typeface="Montserrat"/>
                <a:cs typeface="Montserrat"/>
                <a:sym typeface="Montserrat"/>
              </a:defRPr>
            </a:lvl2pPr>
            <a:lvl3pPr lvl="2" algn="ctr" rtl="0">
              <a:spcBef>
                <a:spcPts val="0"/>
              </a:spcBef>
              <a:spcAft>
                <a:spcPts val="0"/>
              </a:spcAft>
              <a:buSzPts val="1600"/>
              <a:buFont typeface="Montserrat"/>
              <a:buNone/>
              <a:defRPr sz="2133" b="1">
                <a:latin typeface="Montserrat"/>
                <a:ea typeface="Montserrat"/>
                <a:cs typeface="Montserrat"/>
                <a:sym typeface="Montserrat"/>
              </a:defRPr>
            </a:lvl3pPr>
            <a:lvl4pPr lvl="3" algn="ctr" rtl="0">
              <a:spcBef>
                <a:spcPts val="0"/>
              </a:spcBef>
              <a:spcAft>
                <a:spcPts val="0"/>
              </a:spcAft>
              <a:buSzPts val="1600"/>
              <a:buFont typeface="Montserrat"/>
              <a:buNone/>
              <a:defRPr sz="2133" b="1">
                <a:latin typeface="Montserrat"/>
                <a:ea typeface="Montserrat"/>
                <a:cs typeface="Montserrat"/>
                <a:sym typeface="Montserrat"/>
              </a:defRPr>
            </a:lvl4pPr>
            <a:lvl5pPr lvl="4" algn="ctr" rtl="0">
              <a:spcBef>
                <a:spcPts val="0"/>
              </a:spcBef>
              <a:spcAft>
                <a:spcPts val="0"/>
              </a:spcAft>
              <a:buSzPts val="1600"/>
              <a:buFont typeface="Montserrat"/>
              <a:buNone/>
              <a:defRPr sz="2133" b="1">
                <a:latin typeface="Montserrat"/>
                <a:ea typeface="Montserrat"/>
                <a:cs typeface="Montserrat"/>
                <a:sym typeface="Montserrat"/>
              </a:defRPr>
            </a:lvl5pPr>
            <a:lvl6pPr lvl="5" algn="ctr" rtl="0">
              <a:spcBef>
                <a:spcPts val="0"/>
              </a:spcBef>
              <a:spcAft>
                <a:spcPts val="0"/>
              </a:spcAft>
              <a:buSzPts val="1600"/>
              <a:buFont typeface="Montserrat"/>
              <a:buNone/>
              <a:defRPr sz="2133" b="1">
                <a:latin typeface="Montserrat"/>
                <a:ea typeface="Montserrat"/>
                <a:cs typeface="Montserrat"/>
                <a:sym typeface="Montserrat"/>
              </a:defRPr>
            </a:lvl6pPr>
            <a:lvl7pPr lvl="6" algn="ctr" rtl="0">
              <a:spcBef>
                <a:spcPts val="0"/>
              </a:spcBef>
              <a:spcAft>
                <a:spcPts val="0"/>
              </a:spcAft>
              <a:buSzPts val="1600"/>
              <a:buFont typeface="Montserrat"/>
              <a:buNone/>
              <a:defRPr sz="2133" b="1">
                <a:latin typeface="Montserrat"/>
                <a:ea typeface="Montserrat"/>
                <a:cs typeface="Montserrat"/>
                <a:sym typeface="Montserrat"/>
              </a:defRPr>
            </a:lvl7pPr>
            <a:lvl8pPr lvl="7" algn="ctr" rtl="0">
              <a:spcBef>
                <a:spcPts val="0"/>
              </a:spcBef>
              <a:spcAft>
                <a:spcPts val="0"/>
              </a:spcAft>
              <a:buSzPts val="1600"/>
              <a:buFont typeface="Montserrat"/>
              <a:buNone/>
              <a:defRPr sz="2133" b="1">
                <a:latin typeface="Montserrat"/>
                <a:ea typeface="Montserrat"/>
                <a:cs typeface="Montserrat"/>
                <a:sym typeface="Montserrat"/>
              </a:defRPr>
            </a:lvl8pPr>
            <a:lvl9pPr lvl="8" algn="ctr" rtl="0">
              <a:spcBef>
                <a:spcPts val="0"/>
              </a:spcBef>
              <a:spcAft>
                <a:spcPts val="0"/>
              </a:spcAft>
              <a:buSzPts val="1600"/>
              <a:buFont typeface="Montserrat"/>
              <a:buNone/>
              <a:defRPr sz="2133" b="1">
                <a:latin typeface="Montserrat"/>
                <a:ea typeface="Montserrat"/>
                <a:cs typeface="Montserrat"/>
                <a:sym typeface="Montserrat"/>
              </a:defRPr>
            </a:lvl9pPr>
          </a:lstStyle>
          <a:p>
            <a:endParaRPr/>
          </a:p>
        </p:txBody>
      </p:sp>
      <p:sp>
        <p:nvSpPr>
          <p:cNvPr id="82" name="Google Shape;82;p18"/>
          <p:cNvSpPr txBox="1">
            <a:spLocks noGrp="1"/>
          </p:cNvSpPr>
          <p:nvPr>
            <p:ph type="subTitle" idx="1"/>
          </p:nvPr>
        </p:nvSpPr>
        <p:spPr>
          <a:xfrm>
            <a:off x="1257667" y="2541404"/>
            <a:ext cx="25604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8"/>
          <p:cNvSpPr txBox="1">
            <a:spLocks noGrp="1"/>
          </p:cNvSpPr>
          <p:nvPr>
            <p:ph type="title" idx="2"/>
          </p:nvPr>
        </p:nvSpPr>
        <p:spPr>
          <a:xfrm>
            <a:off x="4815800" y="2187079"/>
            <a:ext cx="2560400" cy="40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Montserrat"/>
              <a:buNone/>
              <a:defRPr sz="2133" b="1">
                <a:latin typeface="Montserrat"/>
                <a:ea typeface="Montserrat"/>
                <a:cs typeface="Montserrat"/>
                <a:sym typeface="Montserrat"/>
              </a:defRPr>
            </a:lvl1pPr>
            <a:lvl2pPr lvl="1" algn="ctr" rtl="0">
              <a:spcBef>
                <a:spcPts val="0"/>
              </a:spcBef>
              <a:spcAft>
                <a:spcPts val="0"/>
              </a:spcAft>
              <a:buSzPts val="1600"/>
              <a:buFont typeface="Montserrat"/>
              <a:buNone/>
              <a:defRPr sz="2133" b="1">
                <a:latin typeface="Montserrat"/>
                <a:ea typeface="Montserrat"/>
                <a:cs typeface="Montserrat"/>
                <a:sym typeface="Montserrat"/>
              </a:defRPr>
            </a:lvl2pPr>
            <a:lvl3pPr lvl="2" algn="ctr" rtl="0">
              <a:spcBef>
                <a:spcPts val="0"/>
              </a:spcBef>
              <a:spcAft>
                <a:spcPts val="0"/>
              </a:spcAft>
              <a:buSzPts val="1600"/>
              <a:buFont typeface="Montserrat"/>
              <a:buNone/>
              <a:defRPr sz="2133" b="1">
                <a:latin typeface="Montserrat"/>
                <a:ea typeface="Montserrat"/>
                <a:cs typeface="Montserrat"/>
                <a:sym typeface="Montserrat"/>
              </a:defRPr>
            </a:lvl3pPr>
            <a:lvl4pPr lvl="3" algn="ctr" rtl="0">
              <a:spcBef>
                <a:spcPts val="0"/>
              </a:spcBef>
              <a:spcAft>
                <a:spcPts val="0"/>
              </a:spcAft>
              <a:buSzPts val="1600"/>
              <a:buFont typeface="Montserrat"/>
              <a:buNone/>
              <a:defRPr sz="2133" b="1">
                <a:latin typeface="Montserrat"/>
                <a:ea typeface="Montserrat"/>
                <a:cs typeface="Montserrat"/>
                <a:sym typeface="Montserrat"/>
              </a:defRPr>
            </a:lvl4pPr>
            <a:lvl5pPr lvl="4" algn="ctr" rtl="0">
              <a:spcBef>
                <a:spcPts val="0"/>
              </a:spcBef>
              <a:spcAft>
                <a:spcPts val="0"/>
              </a:spcAft>
              <a:buSzPts val="1600"/>
              <a:buFont typeface="Montserrat"/>
              <a:buNone/>
              <a:defRPr sz="2133" b="1">
                <a:latin typeface="Montserrat"/>
                <a:ea typeface="Montserrat"/>
                <a:cs typeface="Montserrat"/>
                <a:sym typeface="Montserrat"/>
              </a:defRPr>
            </a:lvl5pPr>
            <a:lvl6pPr lvl="5" algn="ctr" rtl="0">
              <a:spcBef>
                <a:spcPts val="0"/>
              </a:spcBef>
              <a:spcAft>
                <a:spcPts val="0"/>
              </a:spcAft>
              <a:buSzPts val="1600"/>
              <a:buFont typeface="Montserrat"/>
              <a:buNone/>
              <a:defRPr sz="2133" b="1">
                <a:latin typeface="Montserrat"/>
                <a:ea typeface="Montserrat"/>
                <a:cs typeface="Montserrat"/>
                <a:sym typeface="Montserrat"/>
              </a:defRPr>
            </a:lvl6pPr>
            <a:lvl7pPr lvl="6" algn="ctr" rtl="0">
              <a:spcBef>
                <a:spcPts val="0"/>
              </a:spcBef>
              <a:spcAft>
                <a:spcPts val="0"/>
              </a:spcAft>
              <a:buSzPts val="1600"/>
              <a:buFont typeface="Montserrat"/>
              <a:buNone/>
              <a:defRPr sz="2133" b="1">
                <a:latin typeface="Montserrat"/>
                <a:ea typeface="Montserrat"/>
                <a:cs typeface="Montserrat"/>
                <a:sym typeface="Montserrat"/>
              </a:defRPr>
            </a:lvl7pPr>
            <a:lvl8pPr lvl="7" algn="ctr" rtl="0">
              <a:spcBef>
                <a:spcPts val="0"/>
              </a:spcBef>
              <a:spcAft>
                <a:spcPts val="0"/>
              </a:spcAft>
              <a:buSzPts val="1600"/>
              <a:buFont typeface="Montserrat"/>
              <a:buNone/>
              <a:defRPr sz="2133" b="1">
                <a:latin typeface="Montserrat"/>
                <a:ea typeface="Montserrat"/>
                <a:cs typeface="Montserrat"/>
                <a:sym typeface="Montserrat"/>
              </a:defRPr>
            </a:lvl8pPr>
            <a:lvl9pPr lvl="8" algn="ctr" rtl="0">
              <a:spcBef>
                <a:spcPts val="0"/>
              </a:spcBef>
              <a:spcAft>
                <a:spcPts val="0"/>
              </a:spcAft>
              <a:buSzPts val="1600"/>
              <a:buFont typeface="Montserrat"/>
              <a:buNone/>
              <a:defRPr sz="2133" b="1">
                <a:latin typeface="Montserrat"/>
                <a:ea typeface="Montserrat"/>
                <a:cs typeface="Montserrat"/>
                <a:sym typeface="Montserrat"/>
              </a:defRPr>
            </a:lvl9pPr>
          </a:lstStyle>
          <a:p>
            <a:endParaRPr/>
          </a:p>
        </p:txBody>
      </p:sp>
      <p:sp>
        <p:nvSpPr>
          <p:cNvPr id="84" name="Google Shape;84;p18"/>
          <p:cNvSpPr txBox="1">
            <a:spLocks noGrp="1"/>
          </p:cNvSpPr>
          <p:nvPr>
            <p:ph type="subTitle" idx="3"/>
          </p:nvPr>
        </p:nvSpPr>
        <p:spPr>
          <a:xfrm>
            <a:off x="4815800" y="2541404"/>
            <a:ext cx="25604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8"/>
          <p:cNvSpPr txBox="1">
            <a:spLocks noGrp="1"/>
          </p:cNvSpPr>
          <p:nvPr>
            <p:ph type="title" idx="4"/>
          </p:nvPr>
        </p:nvSpPr>
        <p:spPr>
          <a:xfrm>
            <a:off x="8373933" y="2187079"/>
            <a:ext cx="2560400" cy="40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Montserrat"/>
              <a:buNone/>
              <a:defRPr sz="2133" b="1">
                <a:latin typeface="Montserrat"/>
                <a:ea typeface="Montserrat"/>
                <a:cs typeface="Montserrat"/>
                <a:sym typeface="Montserrat"/>
              </a:defRPr>
            </a:lvl1pPr>
            <a:lvl2pPr lvl="1" algn="ctr" rtl="0">
              <a:spcBef>
                <a:spcPts val="0"/>
              </a:spcBef>
              <a:spcAft>
                <a:spcPts val="0"/>
              </a:spcAft>
              <a:buSzPts val="1600"/>
              <a:buFont typeface="Montserrat"/>
              <a:buNone/>
              <a:defRPr sz="2133" b="1">
                <a:latin typeface="Montserrat"/>
                <a:ea typeface="Montserrat"/>
                <a:cs typeface="Montserrat"/>
                <a:sym typeface="Montserrat"/>
              </a:defRPr>
            </a:lvl2pPr>
            <a:lvl3pPr lvl="2" algn="ctr" rtl="0">
              <a:spcBef>
                <a:spcPts val="0"/>
              </a:spcBef>
              <a:spcAft>
                <a:spcPts val="0"/>
              </a:spcAft>
              <a:buSzPts val="1600"/>
              <a:buFont typeface="Montserrat"/>
              <a:buNone/>
              <a:defRPr sz="2133" b="1">
                <a:latin typeface="Montserrat"/>
                <a:ea typeface="Montserrat"/>
                <a:cs typeface="Montserrat"/>
                <a:sym typeface="Montserrat"/>
              </a:defRPr>
            </a:lvl3pPr>
            <a:lvl4pPr lvl="3" algn="ctr" rtl="0">
              <a:spcBef>
                <a:spcPts val="0"/>
              </a:spcBef>
              <a:spcAft>
                <a:spcPts val="0"/>
              </a:spcAft>
              <a:buSzPts val="1600"/>
              <a:buFont typeface="Montserrat"/>
              <a:buNone/>
              <a:defRPr sz="2133" b="1">
                <a:latin typeface="Montserrat"/>
                <a:ea typeface="Montserrat"/>
                <a:cs typeface="Montserrat"/>
                <a:sym typeface="Montserrat"/>
              </a:defRPr>
            </a:lvl4pPr>
            <a:lvl5pPr lvl="4" algn="ctr" rtl="0">
              <a:spcBef>
                <a:spcPts val="0"/>
              </a:spcBef>
              <a:spcAft>
                <a:spcPts val="0"/>
              </a:spcAft>
              <a:buSzPts val="1600"/>
              <a:buFont typeface="Montserrat"/>
              <a:buNone/>
              <a:defRPr sz="2133" b="1">
                <a:latin typeface="Montserrat"/>
                <a:ea typeface="Montserrat"/>
                <a:cs typeface="Montserrat"/>
                <a:sym typeface="Montserrat"/>
              </a:defRPr>
            </a:lvl5pPr>
            <a:lvl6pPr lvl="5" algn="ctr" rtl="0">
              <a:spcBef>
                <a:spcPts val="0"/>
              </a:spcBef>
              <a:spcAft>
                <a:spcPts val="0"/>
              </a:spcAft>
              <a:buSzPts val="1600"/>
              <a:buFont typeface="Montserrat"/>
              <a:buNone/>
              <a:defRPr sz="2133" b="1">
                <a:latin typeface="Montserrat"/>
                <a:ea typeface="Montserrat"/>
                <a:cs typeface="Montserrat"/>
                <a:sym typeface="Montserrat"/>
              </a:defRPr>
            </a:lvl6pPr>
            <a:lvl7pPr lvl="6" algn="ctr" rtl="0">
              <a:spcBef>
                <a:spcPts val="0"/>
              </a:spcBef>
              <a:spcAft>
                <a:spcPts val="0"/>
              </a:spcAft>
              <a:buSzPts val="1600"/>
              <a:buFont typeface="Montserrat"/>
              <a:buNone/>
              <a:defRPr sz="2133" b="1">
                <a:latin typeface="Montserrat"/>
                <a:ea typeface="Montserrat"/>
                <a:cs typeface="Montserrat"/>
                <a:sym typeface="Montserrat"/>
              </a:defRPr>
            </a:lvl7pPr>
            <a:lvl8pPr lvl="7" algn="ctr" rtl="0">
              <a:spcBef>
                <a:spcPts val="0"/>
              </a:spcBef>
              <a:spcAft>
                <a:spcPts val="0"/>
              </a:spcAft>
              <a:buSzPts val="1600"/>
              <a:buFont typeface="Montserrat"/>
              <a:buNone/>
              <a:defRPr sz="2133" b="1">
                <a:latin typeface="Montserrat"/>
                <a:ea typeface="Montserrat"/>
                <a:cs typeface="Montserrat"/>
                <a:sym typeface="Montserrat"/>
              </a:defRPr>
            </a:lvl8pPr>
            <a:lvl9pPr lvl="8" algn="ctr" rtl="0">
              <a:spcBef>
                <a:spcPts val="0"/>
              </a:spcBef>
              <a:spcAft>
                <a:spcPts val="0"/>
              </a:spcAft>
              <a:buSzPts val="1600"/>
              <a:buFont typeface="Montserrat"/>
              <a:buNone/>
              <a:defRPr sz="2133" b="1">
                <a:latin typeface="Montserrat"/>
                <a:ea typeface="Montserrat"/>
                <a:cs typeface="Montserrat"/>
                <a:sym typeface="Montserrat"/>
              </a:defRPr>
            </a:lvl9pPr>
          </a:lstStyle>
          <a:p>
            <a:endParaRPr/>
          </a:p>
        </p:txBody>
      </p:sp>
      <p:sp>
        <p:nvSpPr>
          <p:cNvPr id="86" name="Google Shape;86;p18"/>
          <p:cNvSpPr txBox="1">
            <a:spLocks noGrp="1"/>
          </p:cNvSpPr>
          <p:nvPr>
            <p:ph type="subTitle" idx="5"/>
          </p:nvPr>
        </p:nvSpPr>
        <p:spPr>
          <a:xfrm>
            <a:off x="8373933" y="2541404"/>
            <a:ext cx="25604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8"/>
          <p:cNvSpPr txBox="1">
            <a:spLocks noGrp="1"/>
          </p:cNvSpPr>
          <p:nvPr>
            <p:ph type="title" idx="6"/>
          </p:nvPr>
        </p:nvSpPr>
        <p:spPr>
          <a:xfrm>
            <a:off x="1257667" y="4627628"/>
            <a:ext cx="2560400" cy="40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Montserrat"/>
              <a:buNone/>
              <a:defRPr sz="2133" b="1">
                <a:latin typeface="Montserrat"/>
                <a:ea typeface="Montserrat"/>
                <a:cs typeface="Montserrat"/>
                <a:sym typeface="Montserrat"/>
              </a:defRPr>
            </a:lvl1pPr>
            <a:lvl2pPr lvl="1" algn="ctr" rtl="0">
              <a:spcBef>
                <a:spcPts val="0"/>
              </a:spcBef>
              <a:spcAft>
                <a:spcPts val="0"/>
              </a:spcAft>
              <a:buSzPts val="1600"/>
              <a:buFont typeface="Montserrat"/>
              <a:buNone/>
              <a:defRPr sz="2133" b="1">
                <a:latin typeface="Montserrat"/>
                <a:ea typeface="Montserrat"/>
                <a:cs typeface="Montserrat"/>
                <a:sym typeface="Montserrat"/>
              </a:defRPr>
            </a:lvl2pPr>
            <a:lvl3pPr lvl="2" algn="ctr" rtl="0">
              <a:spcBef>
                <a:spcPts val="0"/>
              </a:spcBef>
              <a:spcAft>
                <a:spcPts val="0"/>
              </a:spcAft>
              <a:buSzPts val="1600"/>
              <a:buFont typeface="Montserrat"/>
              <a:buNone/>
              <a:defRPr sz="2133" b="1">
                <a:latin typeface="Montserrat"/>
                <a:ea typeface="Montserrat"/>
                <a:cs typeface="Montserrat"/>
                <a:sym typeface="Montserrat"/>
              </a:defRPr>
            </a:lvl3pPr>
            <a:lvl4pPr lvl="3" algn="ctr" rtl="0">
              <a:spcBef>
                <a:spcPts val="0"/>
              </a:spcBef>
              <a:spcAft>
                <a:spcPts val="0"/>
              </a:spcAft>
              <a:buSzPts val="1600"/>
              <a:buFont typeface="Montserrat"/>
              <a:buNone/>
              <a:defRPr sz="2133" b="1">
                <a:latin typeface="Montserrat"/>
                <a:ea typeface="Montserrat"/>
                <a:cs typeface="Montserrat"/>
                <a:sym typeface="Montserrat"/>
              </a:defRPr>
            </a:lvl4pPr>
            <a:lvl5pPr lvl="4" algn="ctr" rtl="0">
              <a:spcBef>
                <a:spcPts val="0"/>
              </a:spcBef>
              <a:spcAft>
                <a:spcPts val="0"/>
              </a:spcAft>
              <a:buSzPts val="1600"/>
              <a:buFont typeface="Montserrat"/>
              <a:buNone/>
              <a:defRPr sz="2133" b="1">
                <a:latin typeface="Montserrat"/>
                <a:ea typeface="Montserrat"/>
                <a:cs typeface="Montserrat"/>
                <a:sym typeface="Montserrat"/>
              </a:defRPr>
            </a:lvl5pPr>
            <a:lvl6pPr lvl="5" algn="ctr" rtl="0">
              <a:spcBef>
                <a:spcPts val="0"/>
              </a:spcBef>
              <a:spcAft>
                <a:spcPts val="0"/>
              </a:spcAft>
              <a:buSzPts val="1600"/>
              <a:buFont typeface="Montserrat"/>
              <a:buNone/>
              <a:defRPr sz="2133" b="1">
                <a:latin typeface="Montserrat"/>
                <a:ea typeface="Montserrat"/>
                <a:cs typeface="Montserrat"/>
                <a:sym typeface="Montserrat"/>
              </a:defRPr>
            </a:lvl6pPr>
            <a:lvl7pPr lvl="6" algn="ctr" rtl="0">
              <a:spcBef>
                <a:spcPts val="0"/>
              </a:spcBef>
              <a:spcAft>
                <a:spcPts val="0"/>
              </a:spcAft>
              <a:buSzPts val="1600"/>
              <a:buFont typeface="Montserrat"/>
              <a:buNone/>
              <a:defRPr sz="2133" b="1">
                <a:latin typeface="Montserrat"/>
                <a:ea typeface="Montserrat"/>
                <a:cs typeface="Montserrat"/>
                <a:sym typeface="Montserrat"/>
              </a:defRPr>
            </a:lvl7pPr>
            <a:lvl8pPr lvl="7" algn="ctr" rtl="0">
              <a:spcBef>
                <a:spcPts val="0"/>
              </a:spcBef>
              <a:spcAft>
                <a:spcPts val="0"/>
              </a:spcAft>
              <a:buSzPts val="1600"/>
              <a:buFont typeface="Montserrat"/>
              <a:buNone/>
              <a:defRPr sz="2133" b="1">
                <a:latin typeface="Montserrat"/>
                <a:ea typeface="Montserrat"/>
                <a:cs typeface="Montserrat"/>
                <a:sym typeface="Montserrat"/>
              </a:defRPr>
            </a:lvl8pPr>
            <a:lvl9pPr lvl="8" algn="ctr" rtl="0">
              <a:spcBef>
                <a:spcPts val="0"/>
              </a:spcBef>
              <a:spcAft>
                <a:spcPts val="0"/>
              </a:spcAft>
              <a:buSzPts val="1600"/>
              <a:buFont typeface="Montserrat"/>
              <a:buNone/>
              <a:defRPr sz="2133" b="1">
                <a:latin typeface="Montserrat"/>
                <a:ea typeface="Montserrat"/>
                <a:cs typeface="Montserrat"/>
                <a:sym typeface="Montserrat"/>
              </a:defRPr>
            </a:lvl9pPr>
          </a:lstStyle>
          <a:p>
            <a:endParaRPr/>
          </a:p>
        </p:txBody>
      </p:sp>
      <p:sp>
        <p:nvSpPr>
          <p:cNvPr id="88" name="Google Shape;88;p18"/>
          <p:cNvSpPr txBox="1">
            <a:spLocks noGrp="1"/>
          </p:cNvSpPr>
          <p:nvPr>
            <p:ph type="subTitle" idx="7"/>
          </p:nvPr>
        </p:nvSpPr>
        <p:spPr>
          <a:xfrm>
            <a:off x="1257667" y="4971564"/>
            <a:ext cx="25604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8"/>
          <p:cNvSpPr txBox="1">
            <a:spLocks noGrp="1"/>
          </p:cNvSpPr>
          <p:nvPr>
            <p:ph type="title" idx="8"/>
          </p:nvPr>
        </p:nvSpPr>
        <p:spPr>
          <a:xfrm>
            <a:off x="4815800" y="4627628"/>
            <a:ext cx="2560400" cy="40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Montserrat"/>
              <a:buNone/>
              <a:defRPr sz="2133" b="1">
                <a:latin typeface="Montserrat"/>
                <a:ea typeface="Montserrat"/>
                <a:cs typeface="Montserrat"/>
                <a:sym typeface="Montserrat"/>
              </a:defRPr>
            </a:lvl1pPr>
            <a:lvl2pPr lvl="1" algn="ctr" rtl="0">
              <a:spcBef>
                <a:spcPts val="0"/>
              </a:spcBef>
              <a:spcAft>
                <a:spcPts val="0"/>
              </a:spcAft>
              <a:buSzPts val="1600"/>
              <a:buFont typeface="Montserrat"/>
              <a:buNone/>
              <a:defRPr sz="2133" b="1">
                <a:latin typeface="Montserrat"/>
                <a:ea typeface="Montserrat"/>
                <a:cs typeface="Montserrat"/>
                <a:sym typeface="Montserrat"/>
              </a:defRPr>
            </a:lvl2pPr>
            <a:lvl3pPr lvl="2" algn="ctr" rtl="0">
              <a:spcBef>
                <a:spcPts val="0"/>
              </a:spcBef>
              <a:spcAft>
                <a:spcPts val="0"/>
              </a:spcAft>
              <a:buSzPts val="1600"/>
              <a:buFont typeface="Montserrat"/>
              <a:buNone/>
              <a:defRPr sz="2133" b="1">
                <a:latin typeface="Montserrat"/>
                <a:ea typeface="Montserrat"/>
                <a:cs typeface="Montserrat"/>
                <a:sym typeface="Montserrat"/>
              </a:defRPr>
            </a:lvl3pPr>
            <a:lvl4pPr lvl="3" algn="ctr" rtl="0">
              <a:spcBef>
                <a:spcPts val="0"/>
              </a:spcBef>
              <a:spcAft>
                <a:spcPts val="0"/>
              </a:spcAft>
              <a:buSzPts val="1600"/>
              <a:buFont typeface="Montserrat"/>
              <a:buNone/>
              <a:defRPr sz="2133" b="1">
                <a:latin typeface="Montserrat"/>
                <a:ea typeface="Montserrat"/>
                <a:cs typeface="Montserrat"/>
                <a:sym typeface="Montserrat"/>
              </a:defRPr>
            </a:lvl4pPr>
            <a:lvl5pPr lvl="4" algn="ctr" rtl="0">
              <a:spcBef>
                <a:spcPts val="0"/>
              </a:spcBef>
              <a:spcAft>
                <a:spcPts val="0"/>
              </a:spcAft>
              <a:buSzPts val="1600"/>
              <a:buFont typeface="Montserrat"/>
              <a:buNone/>
              <a:defRPr sz="2133" b="1">
                <a:latin typeface="Montserrat"/>
                <a:ea typeface="Montserrat"/>
                <a:cs typeface="Montserrat"/>
                <a:sym typeface="Montserrat"/>
              </a:defRPr>
            </a:lvl5pPr>
            <a:lvl6pPr lvl="5" algn="ctr" rtl="0">
              <a:spcBef>
                <a:spcPts val="0"/>
              </a:spcBef>
              <a:spcAft>
                <a:spcPts val="0"/>
              </a:spcAft>
              <a:buSzPts val="1600"/>
              <a:buFont typeface="Montserrat"/>
              <a:buNone/>
              <a:defRPr sz="2133" b="1">
                <a:latin typeface="Montserrat"/>
                <a:ea typeface="Montserrat"/>
                <a:cs typeface="Montserrat"/>
                <a:sym typeface="Montserrat"/>
              </a:defRPr>
            </a:lvl6pPr>
            <a:lvl7pPr lvl="6" algn="ctr" rtl="0">
              <a:spcBef>
                <a:spcPts val="0"/>
              </a:spcBef>
              <a:spcAft>
                <a:spcPts val="0"/>
              </a:spcAft>
              <a:buSzPts val="1600"/>
              <a:buFont typeface="Montserrat"/>
              <a:buNone/>
              <a:defRPr sz="2133" b="1">
                <a:latin typeface="Montserrat"/>
                <a:ea typeface="Montserrat"/>
                <a:cs typeface="Montserrat"/>
                <a:sym typeface="Montserrat"/>
              </a:defRPr>
            </a:lvl7pPr>
            <a:lvl8pPr lvl="7" algn="ctr" rtl="0">
              <a:spcBef>
                <a:spcPts val="0"/>
              </a:spcBef>
              <a:spcAft>
                <a:spcPts val="0"/>
              </a:spcAft>
              <a:buSzPts val="1600"/>
              <a:buFont typeface="Montserrat"/>
              <a:buNone/>
              <a:defRPr sz="2133" b="1">
                <a:latin typeface="Montserrat"/>
                <a:ea typeface="Montserrat"/>
                <a:cs typeface="Montserrat"/>
                <a:sym typeface="Montserrat"/>
              </a:defRPr>
            </a:lvl8pPr>
            <a:lvl9pPr lvl="8" algn="ctr" rtl="0">
              <a:spcBef>
                <a:spcPts val="0"/>
              </a:spcBef>
              <a:spcAft>
                <a:spcPts val="0"/>
              </a:spcAft>
              <a:buSzPts val="1600"/>
              <a:buFont typeface="Montserrat"/>
              <a:buNone/>
              <a:defRPr sz="2133" b="1">
                <a:latin typeface="Montserrat"/>
                <a:ea typeface="Montserrat"/>
                <a:cs typeface="Montserrat"/>
                <a:sym typeface="Montserrat"/>
              </a:defRPr>
            </a:lvl9pPr>
          </a:lstStyle>
          <a:p>
            <a:endParaRPr/>
          </a:p>
        </p:txBody>
      </p:sp>
      <p:sp>
        <p:nvSpPr>
          <p:cNvPr id="90" name="Google Shape;90;p18"/>
          <p:cNvSpPr txBox="1">
            <a:spLocks noGrp="1"/>
          </p:cNvSpPr>
          <p:nvPr>
            <p:ph type="subTitle" idx="9"/>
          </p:nvPr>
        </p:nvSpPr>
        <p:spPr>
          <a:xfrm>
            <a:off x="4815800" y="4971564"/>
            <a:ext cx="25604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8"/>
          <p:cNvSpPr txBox="1">
            <a:spLocks noGrp="1"/>
          </p:cNvSpPr>
          <p:nvPr>
            <p:ph type="title" idx="13"/>
          </p:nvPr>
        </p:nvSpPr>
        <p:spPr>
          <a:xfrm>
            <a:off x="8373933" y="4627628"/>
            <a:ext cx="2560400" cy="40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Montserrat"/>
              <a:buNone/>
              <a:defRPr sz="2133" b="1">
                <a:latin typeface="Montserrat"/>
                <a:ea typeface="Montserrat"/>
                <a:cs typeface="Montserrat"/>
                <a:sym typeface="Montserrat"/>
              </a:defRPr>
            </a:lvl1pPr>
            <a:lvl2pPr lvl="1" algn="ctr" rtl="0">
              <a:spcBef>
                <a:spcPts val="0"/>
              </a:spcBef>
              <a:spcAft>
                <a:spcPts val="0"/>
              </a:spcAft>
              <a:buSzPts val="1600"/>
              <a:buFont typeface="Montserrat"/>
              <a:buNone/>
              <a:defRPr sz="2133" b="1">
                <a:latin typeface="Montserrat"/>
                <a:ea typeface="Montserrat"/>
                <a:cs typeface="Montserrat"/>
                <a:sym typeface="Montserrat"/>
              </a:defRPr>
            </a:lvl2pPr>
            <a:lvl3pPr lvl="2" algn="ctr" rtl="0">
              <a:spcBef>
                <a:spcPts val="0"/>
              </a:spcBef>
              <a:spcAft>
                <a:spcPts val="0"/>
              </a:spcAft>
              <a:buSzPts val="1600"/>
              <a:buFont typeface="Montserrat"/>
              <a:buNone/>
              <a:defRPr sz="2133" b="1">
                <a:latin typeface="Montserrat"/>
                <a:ea typeface="Montserrat"/>
                <a:cs typeface="Montserrat"/>
                <a:sym typeface="Montserrat"/>
              </a:defRPr>
            </a:lvl3pPr>
            <a:lvl4pPr lvl="3" algn="ctr" rtl="0">
              <a:spcBef>
                <a:spcPts val="0"/>
              </a:spcBef>
              <a:spcAft>
                <a:spcPts val="0"/>
              </a:spcAft>
              <a:buSzPts val="1600"/>
              <a:buFont typeface="Montserrat"/>
              <a:buNone/>
              <a:defRPr sz="2133" b="1">
                <a:latin typeface="Montserrat"/>
                <a:ea typeface="Montserrat"/>
                <a:cs typeface="Montserrat"/>
                <a:sym typeface="Montserrat"/>
              </a:defRPr>
            </a:lvl4pPr>
            <a:lvl5pPr lvl="4" algn="ctr" rtl="0">
              <a:spcBef>
                <a:spcPts val="0"/>
              </a:spcBef>
              <a:spcAft>
                <a:spcPts val="0"/>
              </a:spcAft>
              <a:buSzPts val="1600"/>
              <a:buFont typeface="Montserrat"/>
              <a:buNone/>
              <a:defRPr sz="2133" b="1">
                <a:latin typeface="Montserrat"/>
                <a:ea typeface="Montserrat"/>
                <a:cs typeface="Montserrat"/>
                <a:sym typeface="Montserrat"/>
              </a:defRPr>
            </a:lvl5pPr>
            <a:lvl6pPr lvl="5" algn="ctr" rtl="0">
              <a:spcBef>
                <a:spcPts val="0"/>
              </a:spcBef>
              <a:spcAft>
                <a:spcPts val="0"/>
              </a:spcAft>
              <a:buSzPts val="1600"/>
              <a:buFont typeface="Montserrat"/>
              <a:buNone/>
              <a:defRPr sz="2133" b="1">
                <a:latin typeface="Montserrat"/>
                <a:ea typeface="Montserrat"/>
                <a:cs typeface="Montserrat"/>
                <a:sym typeface="Montserrat"/>
              </a:defRPr>
            </a:lvl6pPr>
            <a:lvl7pPr lvl="6" algn="ctr" rtl="0">
              <a:spcBef>
                <a:spcPts val="0"/>
              </a:spcBef>
              <a:spcAft>
                <a:spcPts val="0"/>
              </a:spcAft>
              <a:buSzPts val="1600"/>
              <a:buFont typeface="Montserrat"/>
              <a:buNone/>
              <a:defRPr sz="2133" b="1">
                <a:latin typeface="Montserrat"/>
                <a:ea typeface="Montserrat"/>
                <a:cs typeface="Montserrat"/>
                <a:sym typeface="Montserrat"/>
              </a:defRPr>
            </a:lvl7pPr>
            <a:lvl8pPr lvl="7" algn="ctr" rtl="0">
              <a:spcBef>
                <a:spcPts val="0"/>
              </a:spcBef>
              <a:spcAft>
                <a:spcPts val="0"/>
              </a:spcAft>
              <a:buSzPts val="1600"/>
              <a:buFont typeface="Montserrat"/>
              <a:buNone/>
              <a:defRPr sz="2133" b="1">
                <a:latin typeface="Montserrat"/>
                <a:ea typeface="Montserrat"/>
                <a:cs typeface="Montserrat"/>
                <a:sym typeface="Montserrat"/>
              </a:defRPr>
            </a:lvl8pPr>
            <a:lvl9pPr lvl="8" algn="ctr" rtl="0">
              <a:spcBef>
                <a:spcPts val="0"/>
              </a:spcBef>
              <a:spcAft>
                <a:spcPts val="0"/>
              </a:spcAft>
              <a:buSzPts val="1600"/>
              <a:buFont typeface="Montserrat"/>
              <a:buNone/>
              <a:defRPr sz="2133" b="1">
                <a:latin typeface="Montserrat"/>
                <a:ea typeface="Montserrat"/>
                <a:cs typeface="Montserrat"/>
                <a:sym typeface="Montserrat"/>
              </a:defRPr>
            </a:lvl9pPr>
          </a:lstStyle>
          <a:p>
            <a:endParaRPr/>
          </a:p>
        </p:txBody>
      </p:sp>
      <p:sp>
        <p:nvSpPr>
          <p:cNvPr id="92" name="Google Shape;92;p18"/>
          <p:cNvSpPr txBox="1">
            <a:spLocks noGrp="1"/>
          </p:cNvSpPr>
          <p:nvPr>
            <p:ph type="subTitle" idx="14"/>
          </p:nvPr>
        </p:nvSpPr>
        <p:spPr>
          <a:xfrm>
            <a:off x="8373933" y="4971564"/>
            <a:ext cx="25604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8"/>
          <p:cNvSpPr txBox="1">
            <a:spLocks noGrp="1"/>
          </p:cNvSpPr>
          <p:nvPr>
            <p:ph type="title" idx="15"/>
          </p:nvPr>
        </p:nvSpPr>
        <p:spPr>
          <a:xfrm>
            <a:off x="957000" y="722800"/>
            <a:ext cx="102780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dirty="0"/>
          </a:p>
        </p:txBody>
      </p:sp>
      <p:sp>
        <p:nvSpPr>
          <p:cNvPr id="94" name="Google Shape;94;p18"/>
          <p:cNvSpPr/>
          <p:nvPr/>
        </p:nvSpPr>
        <p:spPr>
          <a:xfrm rot="-1424197" flipH="1">
            <a:off x="-1616617" y="-1714297"/>
            <a:ext cx="5007201" cy="3676383"/>
          </a:xfrm>
          <a:custGeom>
            <a:avLst/>
            <a:gdLst/>
            <a:ahLst/>
            <a:cxnLst/>
            <a:rect l="l" t="t" r="r" b="b"/>
            <a:pathLst>
              <a:path w="188136" h="138133" extrusionOk="0">
                <a:moveTo>
                  <a:pt x="113208" y="1"/>
                </a:moveTo>
                <a:cubicBezTo>
                  <a:pt x="112472" y="1"/>
                  <a:pt x="111729" y="12"/>
                  <a:pt x="110980" y="36"/>
                </a:cubicBezTo>
                <a:cubicBezTo>
                  <a:pt x="78857" y="1036"/>
                  <a:pt x="51438" y="21351"/>
                  <a:pt x="28755" y="37262"/>
                </a:cubicBezTo>
                <a:cubicBezTo>
                  <a:pt x="6072" y="53174"/>
                  <a:pt x="1" y="77858"/>
                  <a:pt x="13210" y="97172"/>
                </a:cubicBezTo>
                <a:cubicBezTo>
                  <a:pt x="26386" y="116452"/>
                  <a:pt x="47401" y="108313"/>
                  <a:pt x="74120" y="120855"/>
                </a:cubicBezTo>
                <a:cubicBezTo>
                  <a:pt x="96662" y="131422"/>
                  <a:pt x="103804" y="138132"/>
                  <a:pt x="123432" y="138132"/>
                </a:cubicBezTo>
                <a:cubicBezTo>
                  <a:pt x="127041" y="138132"/>
                  <a:pt x="131072" y="137905"/>
                  <a:pt x="135698" y="137434"/>
                </a:cubicBezTo>
                <a:cubicBezTo>
                  <a:pt x="165486" y="134398"/>
                  <a:pt x="188135" y="103243"/>
                  <a:pt x="184766" y="70086"/>
                </a:cubicBezTo>
                <a:cubicBezTo>
                  <a:pt x="181364" y="36929"/>
                  <a:pt x="163451" y="20017"/>
                  <a:pt x="163451" y="20017"/>
                </a:cubicBezTo>
                <a:cubicBezTo>
                  <a:pt x="163451" y="20017"/>
                  <a:pt x="144072" y="1"/>
                  <a:pt x="11320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lang="he-IL" sz="2400"/>
          </a:p>
        </p:txBody>
      </p:sp>
    </p:spTree>
    <p:extLst>
      <p:ext uri="{BB962C8B-B14F-4D97-AF65-F5344CB8AC3E}">
        <p14:creationId xmlns:p14="http://schemas.microsoft.com/office/powerpoint/2010/main" val="3296882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957000" y="722800"/>
            <a:ext cx="102780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2" name="Google Shape;22;p5"/>
          <p:cNvSpPr txBox="1">
            <a:spLocks noGrp="1"/>
          </p:cNvSpPr>
          <p:nvPr>
            <p:ph type="title" idx="2"/>
          </p:nvPr>
        </p:nvSpPr>
        <p:spPr>
          <a:xfrm>
            <a:off x="6961920" y="3552233"/>
            <a:ext cx="2760800" cy="402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Montserrat"/>
              <a:buNone/>
              <a:defRPr sz="2400" b="1">
                <a:latin typeface="Montserrat"/>
                <a:ea typeface="Montserrat"/>
                <a:cs typeface="Montserrat"/>
                <a:sym typeface="Montserrat"/>
              </a:defRPr>
            </a:lvl1pPr>
            <a:lvl2pPr lvl="1" algn="ctr" rtl="0">
              <a:spcBef>
                <a:spcPts val="0"/>
              </a:spcBef>
              <a:spcAft>
                <a:spcPts val="0"/>
              </a:spcAft>
              <a:buSzPts val="1800"/>
              <a:buFont typeface="Montserrat"/>
              <a:buNone/>
              <a:defRPr sz="2400" b="1">
                <a:latin typeface="Montserrat"/>
                <a:ea typeface="Montserrat"/>
                <a:cs typeface="Montserrat"/>
                <a:sym typeface="Montserrat"/>
              </a:defRPr>
            </a:lvl2pPr>
            <a:lvl3pPr lvl="2" algn="ctr" rtl="0">
              <a:spcBef>
                <a:spcPts val="0"/>
              </a:spcBef>
              <a:spcAft>
                <a:spcPts val="0"/>
              </a:spcAft>
              <a:buSzPts val="1800"/>
              <a:buFont typeface="Montserrat"/>
              <a:buNone/>
              <a:defRPr sz="2400" b="1">
                <a:latin typeface="Montserrat"/>
                <a:ea typeface="Montserrat"/>
                <a:cs typeface="Montserrat"/>
                <a:sym typeface="Montserrat"/>
              </a:defRPr>
            </a:lvl3pPr>
            <a:lvl4pPr lvl="3" algn="ctr" rtl="0">
              <a:spcBef>
                <a:spcPts val="0"/>
              </a:spcBef>
              <a:spcAft>
                <a:spcPts val="0"/>
              </a:spcAft>
              <a:buSzPts val="1800"/>
              <a:buFont typeface="Montserrat"/>
              <a:buNone/>
              <a:defRPr sz="2400" b="1">
                <a:latin typeface="Montserrat"/>
                <a:ea typeface="Montserrat"/>
                <a:cs typeface="Montserrat"/>
                <a:sym typeface="Montserrat"/>
              </a:defRPr>
            </a:lvl4pPr>
            <a:lvl5pPr lvl="4" algn="ctr" rtl="0">
              <a:spcBef>
                <a:spcPts val="0"/>
              </a:spcBef>
              <a:spcAft>
                <a:spcPts val="0"/>
              </a:spcAft>
              <a:buSzPts val="1800"/>
              <a:buFont typeface="Montserrat"/>
              <a:buNone/>
              <a:defRPr sz="2400" b="1">
                <a:latin typeface="Montserrat"/>
                <a:ea typeface="Montserrat"/>
                <a:cs typeface="Montserrat"/>
                <a:sym typeface="Montserrat"/>
              </a:defRPr>
            </a:lvl5pPr>
            <a:lvl6pPr lvl="5" algn="ctr" rtl="0">
              <a:spcBef>
                <a:spcPts val="0"/>
              </a:spcBef>
              <a:spcAft>
                <a:spcPts val="0"/>
              </a:spcAft>
              <a:buSzPts val="1800"/>
              <a:buFont typeface="Montserrat"/>
              <a:buNone/>
              <a:defRPr sz="2400" b="1">
                <a:latin typeface="Montserrat"/>
                <a:ea typeface="Montserrat"/>
                <a:cs typeface="Montserrat"/>
                <a:sym typeface="Montserrat"/>
              </a:defRPr>
            </a:lvl6pPr>
            <a:lvl7pPr lvl="6" algn="ctr" rtl="0">
              <a:spcBef>
                <a:spcPts val="0"/>
              </a:spcBef>
              <a:spcAft>
                <a:spcPts val="0"/>
              </a:spcAft>
              <a:buSzPts val="1800"/>
              <a:buFont typeface="Montserrat"/>
              <a:buNone/>
              <a:defRPr sz="2400" b="1">
                <a:latin typeface="Montserrat"/>
                <a:ea typeface="Montserrat"/>
                <a:cs typeface="Montserrat"/>
                <a:sym typeface="Montserrat"/>
              </a:defRPr>
            </a:lvl7pPr>
            <a:lvl8pPr lvl="7" algn="ctr" rtl="0">
              <a:spcBef>
                <a:spcPts val="0"/>
              </a:spcBef>
              <a:spcAft>
                <a:spcPts val="0"/>
              </a:spcAft>
              <a:buSzPts val="1800"/>
              <a:buFont typeface="Montserrat"/>
              <a:buNone/>
              <a:defRPr sz="2400" b="1">
                <a:latin typeface="Montserrat"/>
                <a:ea typeface="Montserrat"/>
                <a:cs typeface="Montserrat"/>
                <a:sym typeface="Montserrat"/>
              </a:defRPr>
            </a:lvl8pPr>
            <a:lvl9pPr lvl="8" algn="ctr" rtl="0">
              <a:spcBef>
                <a:spcPts val="0"/>
              </a:spcBef>
              <a:spcAft>
                <a:spcPts val="0"/>
              </a:spcAft>
              <a:buSzPts val="1800"/>
              <a:buFont typeface="Montserrat"/>
              <a:buNone/>
              <a:defRPr sz="2400" b="1">
                <a:latin typeface="Montserrat"/>
                <a:ea typeface="Montserrat"/>
                <a:cs typeface="Montserrat"/>
                <a:sym typeface="Montserrat"/>
              </a:defRPr>
            </a:lvl9pPr>
          </a:lstStyle>
          <a:p>
            <a:endParaRPr/>
          </a:p>
        </p:txBody>
      </p:sp>
      <p:sp>
        <p:nvSpPr>
          <p:cNvPr id="23" name="Google Shape;23;p5"/>
          <p:cNvSpPr/>
          <p:nvPr/>
        </p:nvSpPr>
        <p:spPr>
          <a:xfrm rot="5122948">
            <a:off x="-2082083" y="3701359"/>
            <a:ext cx="5381396" cy="4875675"/>
          </a:xfrm>
          <a:custGeom>
            <a:avLst/>
            <a:gdLst/>
            <a:ahLst/>
            <a:cxnLst/>
            <a:rect l="l" t="t" r="r" b="b"/>
            <a:pathLst>
              <a:path w="148874" h="134200" extrusionOk="0">
                <a:moveTo>
                  <a:pt x="93125" y="0"/>
                </a:moveTo>
                <a:cubicBezTo>
                  <a:pt x="84429" y="0"/>
                  <a:pt x="75837" y="2992"/>
                  <a:pt x="68627" y="8518"/>
                </a:cubicBezTo>
                <a:cubicBezTo>
                  <a:pt x="52325" y="20992"/>
                  <a:pt x="40465" y="38012"/>
                  <a:pt x="22659" y="48778"/>
                </a:cubicBezTo>
                <a:cubicBezTo>
                  <a:pt x="7793" y="57800"/>
                  <a:pt x="0" y="72394"/>
                  <a:pt x="4990" y="92968"/>
                </a:cubicBezTo>
                <a:cubicBezTo>
                  <a:pt x="9705" y="112411"/>
                  <a:pt x="24890" y="124224"/>
                  <a:pt x="42005" y="124224"/>
                </a:cubicBezTo>
                <a:cubicBezTo>
                  <a:pt x="43001" y="124224"/>
                  <a:pt x="44004" y="124184"/>
                  <a:pt x="45011" y="124103"/>
                </a:cubicBezTo>
                <a:cubicBezTo>
                  <a:pt x="48224" y="123842"/>
                  <a:pt x="51469" y="123695"/>
                  <a:pt x="54714" y="123695"/>
                </a:cubicBezTo>
                <a:cubicBezTo>
                  <a:pt x="66793" y="123695"/>
                  <a:pt x="78863" y="125734"/>
                  <a:pt x="89235" y="131553"/>
                </a:cubicBezTo>
                <a:cubicBezTo>
                  <a:pt x="92371" y="133318"/>
                  <a:pt x="96155" y="134200"/>
                  <a:pt x="100345" y="134200"/>
                </a:cubicBezTo>
                <a:cubicBezTo>
                  <a:pt x="111816" y="134200"/>
                  <a:pt x="126327" y="127590"/>
                  <a:pt x="138894" y="114397"/>
                </a:cubicBezTo>
                <a:cubicBezTo>
                  <a:pt x="148873" y="103905"/>
                  <a:pt x="147916" y="90576"/>
                  <a:pt x="144670" y="78101"/>
                </a:cubicBezTo>
                <a:cubicBezTo>
                  <a:pt x="142653" y="70377"/>
                  <a:pt x="141320" y="62483"/>
                  <a:pt x="139782" y="54690"/>
                </a:cubicBezTo>
                <a:cubicBezTo>
                  <a:pt x="138723" y="49188"/>
                  <a:pt x="137390" y="43720"/>
                  <a:pt x="135784" y="38354"/>
                </a:cubicBezTo>
                <a:cubicBezTo>
                  <a:pt x="130896" y="22804"/>
                  <a:pt x="121224" y="7083"/>
                  <a:pt x="104581" y="1785"/>
                </a:cubicBezTo>
                <a:cubicBezTo>
                  <a:pt x="100815" y="582"/>
                  <a:pt x="96960" y="0"/>
                  <a:pt x="9312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txBox="1">
            <a:spLocks noGrp="1"/>
          </p:cNvSpPr>
          <p:nvPr>
            <p:ph type="title" idx="3"/>
          </p:nvPr>
        </p:nvSpPr>
        <p:spPr>
          <a:xfrm>
            <a:off x="2469280" y="3552233"/>
            <a:ext cx="2760800" cy="402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Montserrat"/>
              <a:buNone/>
              <a:defRPr sz="2400" b="1">
                <a:latin typeface="Montserrat"/>
                <a:ea typeface="Montserrat"/>
                <a:cs typeface="Montserrat"/>
                <a:sym typeface="Montserrat"/>
              </a:defRPr>
            </a:lvl1pPr>
            <a:lvl2pPr lvl="1" algn="ctr" rtl="0">
              <a:spcBef>
                <a:spcPts val="0"/>
              </a:spcBef>
              <a:spcAft>
                <a:spcPts val="0"/>
              </a:spcAft>
              <a:buSzPts val="1800"/>
              <a:buFont typeface="Montserrat"/>
              <a:buNone/>
              <a:defRPr sz="2400" b="1">
                <a:latin typeface="Montserrat"/>
                <a:ea typeface="Montserrat"/>
                <a:cs typeface="Montserrat"/>
                <a:sym typeface="Montserrat"/>
              </a:defRPr>
            </a:lvl2pPr>
            <a:lvl3pPr lvl="2" algn="ctr" rtl="0">
              <a:spcBef>
                <a:spcPts val="0"/>
              </a:spcBef>
              <a:spcAft>
                <a:spcPts val="0"/>
              </a:spcAft>
              <a:buSzPts val="1800"/>
              <a:buFont typeface="Montserrat"/>
              <a:buNone/>
              <a:defRPr sz="2400" b="1">
                <a:latin typeface="Montserrat"/>
                <a:ea typeface="Montserrat"/>
                <a:cs typeface="Montserrat"/>
                <a:sym typeface="Montserrat"/>
              </a:defRPr>
            </a:lvl3pPr>
            <a:lvl4pPr lvl="3" algn="ctr" rtl="0">
              <a:spcBef>
                <a:spcPts val="0"/>
              </a:spcBef>
              <a:spcAft>
                <a:spcPts val="0"/>
              </a:spcAft>
              <a:buSzPts val="1800"/>
              <a:buFont typeface="Montserrat"/>
              <a:buNone/>
              <a:defRPr sz="2400" b="1">
                <a:latin typeface="Montserrat"/>
                <a:ea typeface="Montserrat"/>
                <a:cs typeface="Montserrat"/>
                <a:sym typeface="Montserrat"/>
              </a:defRPr>
            </a:lvl4pPr>
            <a:lvl5pPr lvl="4" algn="ctr" rtl="0">
              <a:spcBef>
                <a:spcPts val="0"/>
              </a:spcBef>
              <a:spcAft>
                <a:spcPts val="0"/>
              </a:spcAft>
              <a:buSzPts val="1800"/>
              <a:buFont typeface="Montserrat"/>
              <a:buNone/>
              <a:defRPr sz="2400" b="1">
                <a:latin typeface="Montserrat"/>
                <a:ea typeface="Montserrat"/>
                <a:cs typeface="Montserrat"/>
                <a:sym typeface="Montserrat"/>
              </a:defRPr>
            </a:lvl5pPr>
            <a:lvl6pPr lvl="5" algn="ctr" rtl="0">
              <a:spcBef>
                <a:spcPts val="0"/>
              </a:spcBef>
              <a:spcAft>
                <a:spcPts val="0"/>
              </a:spcAft>
              <a:buSzPts val="1800"/>
              <a:buFont typeface="Montserrat"/>
              <a:buNone/>
              <a:defRPr sz="2400" b="1">
                <a:latin typeface="Montserrat"/>
                <a:ea typeface="Montserrat"/>
                <a:cs typeface="Montserrat"/>
                <a:sym typeface="Montserrat"/>
              </a:defRPr>
            </a:lvl6pPr>
            <a:lvl7pPr lvl="6" algn="ctr" rtl="0">
              <a:spcBef>
                <a:spcPts val="0"/>
              </a:spcBef>
              <a:spcAft>
                <a:spcPts val="0"/>
              </a:spcAft>
              <a:buSzPts val="1800"/>
              <a:buFont typeface="Montserrat"/>
              <a:buNone/>
              <a:defRPr sz="2400" b="1">
                <a:latin typeface="Montserrat"/>
                <a:ea typeface="Montserrat"/>
                <a:cs typeface="Montserrat"/>
                <a:sym typeface="Montserrat"/>
              </a:defRPr>
            </a:lvl7pPr>
            <a:lvl8pPr lvl="7" algn="ctr" rtl="0">
              <a:spcBef>
                <a:spcPts val="0"/>
              </a:spcBef>
              <a:spcAft>
                <a:spcPts val="0"/>
              </a:spcAft>
              <a:buSzPts val="1800"/>
              <a:buFont typeface="Montserrat"/>
              <a:buNone/>
              <a:defRPr sz="2400" b="1">
                <a:latin typeface="Montserrat"/>
                <a:ea typeface="Montserrat"/>
                <a:cs typeface="Montserrat"/>
                <a:sym typeface="Montserrat"/>
              </a:defRPr>
            </a:lvl8pPr>
            <a:lvl9pPr lvl="8" algn="ctr" rtl="0">
              <a:spcBef>
                <a:spcPts val="0"/>
              </a:spcBef>
              <a:spcAft>
                <a:spcPts val="0"/>
              </a:spcAft>
              <a:buSzPts val="1800"/>
              <a:buFont typeface="Montserrat"/>
              <a:buNone/>
              <a:defRPr sz="2400" b="1">
                <a:latin typeface="Montserrat"/>
                <a:ea typeface="Montserrat"/>
                <a:cs typeface="Montserrat"/>
                <a:sym typeface="Montserrat"/>
              </a:defRPr>
            </a:lvl9pPr>
          </a:lstStyle>
          <a:p>
            <a:endParaRPr/>
          </a:p>
        </p:txBody>
      </p:sp>
      <p:sp>
        <p:nvSpPr>
          <p:cNvPr id="25" name="Google Shape;25;p5"/>
          <p:cNvSpPr txBox="1">
            <a:spLocks noGrp="1"/>
          </p:cNvSpPr>
          <p:nvPr>
            <p:ph type="subTitle" idx="1"/>
          </p:nvPr>
        </p:nvSpPr>
        <p:spPr>
          <a:xfrm>
            <a:off x="2469280" y="3907597"/>
            <a:ext cx="2760800" cy="14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6" name="Google Shape;26;p5"/>
          <p:cNvSpPr txBox="1">
            <a:spLocks noGrp="1"/>
          </p:cNvSpPr>
          <p:nvPr>
            <p:ph type="subTitle" idx="4"/>
          </p:nvPr>
        </p:nvSpPr>
        <p:spPr>
          <a:xfrm>
            <a:off x="6961920" y="3907597"/>
            <a:ext cx="2760800" cy="14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7" name="Google Shape;27;p5"/>
          <p:cNvSpPr/>
          <p:nvPr/>
        </p:nvSpPr>
        <p:spPr>
          <a:xfrm rot="-6392493">
            <a:off x="10446113" y="-1745511"/>
            <a:ext cx="4127393" cy="3739251"/>
          </a:xfrm>
          <a:custGeom>
            <a:avLst/>
            <a:gdLst/>
            <a:ahLst/>
            <a:cxnLst/>
            <a:rect l="l" t="t" r="r" b="b"/>
            <a:pathLst>
              <a:path w="148874" h="134200" extrusionOk="0">
                <a:moveTo>
                  <a:pt x="93125" y="0"/>
                </a:moveTo>
                <a:cubicBezTo>
                  <a:pt x="84429" y="0"/>
                  <a:pt x="75837" y="2992"/>
                  <a:pt x="68627" y="8518"/>
                </a:cubicBezTo>
                <a:cubicBezTo>
                  <a:pt x="52325" y="20992"/>
                  <a:pt x="40465" y="38012"/>
                  <a:pt x="22659" y="48778"/>
                </a:cubicBezTo>
                <a:cubicBezTo>
                  <a:pt x="7793" y="57800"/>
                  <a:pt x="0" y="72394"/>
                  <a:pt x="4990" y="92968"/>
                </a:cubicBezTo>
                <a:cubicBezTo>
                  <a:pt x="9705" y="112411"/>
                  <a:pt x="24890" y="124224"/>
                  <a:pt x="42005" y="124224"/>
                </a:cubicBezTo>
                <a:cubicBezTo>
                  <a:pt x="43001" y="124224"/>
                  <a:pt x="44004" y="124184"/>
                  <a:pt x="45011" y="124103"/>
                </a:cubicBezTo>
                <a:cubicBezTo>
                  <a:pt x="48224" y="123842"/>
                  <a:pt x="51469" y="123695"/>
                  <a:pt x="54714" y="123695"/>
                </a:cubicBezTo>
                <a:cubicBezTo>
                  <a:pt x="66793" y="123695"/>
                  <a:pt x="78863" y="125734"/>
                  <a:pt x="89235" y="131553"/>
                </a:cubicBezTo>
                <a:cubicBezTo>
                  <a:pt x="92371" y="133318"/>
                  <a:pt x="96155" y="134200"/>
                  <a:pt x="100345" y="134200"/>
                </a:cubicBezTo>
                <a:cubicBezTo>
                  <a:pt x="111816" y="134200"/>
                  <a:pt x="126327" y="127590"/>
                  <a:pt x="138894" y="114397"/>
                </a:cubicBezTo>
                <a:cubicBezTo>
                  <a:pt x="148873" y="103905"/>
                  <a:pt x="147916" y="90576"/>
                  <a:pt x="144670" y="78101"/>
                </a:cubicBezTo>
                <a:cubicBezTo>
                  <a:pt x="142653" y="70377"/>
                  <a:pt x="141320" y="62483"/>
                  <a:pt x="139782" y="54690"/>
                </a:cubicBezTo>
                <a:cubicBezTo>
                  <a:pt x="138723" y="49188"/>
                  <a:pt x="137390" y="43720"/>
                  <a:pt x="135784" y="38354"/>
                </a:cubicBezTo>
                <a:cubicBezTo>
                  <a:pt x="130896" y="22804"/>
                  <a:pt x="121224" y="7083"/>
                  <a:pt x="104581" y="1785"/>
                </a:cubicBezTo>
                <a:cubicBezTo>
                  <a:pt x="100815" y="582"/>
                  <a:pt x="96960" y="0"/>
                  <a:pt x="9312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70710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 4">
  <p:cSld name="Section head 4">
    <p:bg>
      <p:bgPr>
        <a:noFill/>
        <a:effectLst/>
      </p:bgPr>
    </p:bg>
    <p:spTree>
      <p:nvGrpSpPr>
        <p:cNvPr id="1" name="Shape 56"/>
        <p:cNvGrpSpPr/>
        <p:nvPr/>
      </p:nvGrpSpPr>
      <p:grpSpPr>
        <a:xfrm>
          <a:off x="0" y="0"/>
          <a:ext cx="0" cy="0"/>
          <a:chOff x="0" y="0"/>
          <a:chExt cx="0" cy="0"/>
        </a:xfrm>
      </p:grpSpPr>
      <p:sp>
        <p:nvSpPr>
          <p:cNvPr id="57" name="Google Shape;57;p14"/>
          <p:cNvSpPr/>
          <p:nvPr/>
        </p:nvSpPr>
        <p:spPr>
          <a:xfrm>
            <a:off x="1788634" y="500201"/>
            <a:ext cx="8614748" cy="5366007"/>
          </a:xfrm>
          <a:custGeom>
            <a:avLst/>
            <a:gdLst/>
            <a:ahLst/>
            <a:cxnLst/>
            <a:rect l="l" t="t" r="r" b="b"/>
            <a:pathLst>
              <a:path w="188136" h="138133" extrusionOk="0">
                <a:moveTo>
                  <a:pt x="113208" y="1"/>
                </a:moveTo>
                <a:cubicBezTo>
                  <a:pt x="112472" y="1"/>
                  <a:pt x="111729" y="12"/>
                  <a:pt x="110980" y="36"/>
                </a:cubicBezTo>
                <a:cubicBezTo>
                  <a:pt x="78857" y="1036"/>
                  <a:pt x="51438" y="21351"/>
                  <a:pt x="28755" y="37262"/>
                </a:cubicBezTo>
                <a:cubicBezTo>
                  <a:pt x="6072" y="53174"/>
                  <a:pt x="1" y="77858"/>
                  <a:pt x="13210" y="97172"/>
                </a:cubicBezTo>
                <a:cubicBezTo>
                  <a:pt x="26386" y="116452"/>
                  <a:pt x="47401" y="108313"/>
                  <a:pt x="74120" y="120855"/>
                </a:cubicBezTo>
                <a:cubicBezTo>
                  <a:pt x="96662" y="131422"/>
                  <a:pt x="103804" y="138132"/>
                  <a:pt x="123432" y="138132"/>
                </a:cubicBezTo>
                <a:cubicBezTo>
                  <a:pt x="127041" y="138132"/>
                  <a:pt x="131072" y="137905"/>
                  <a:pt x="135698" y="137434"/>
                </a:cubicBezTo>
                <a:cubicBezTo>
                  <a:pt x="165486" y="134398"/>
                  <a:pt x="188135" y="103243"/>
                  <a:pt x="184766" y="70086"/>
                </a:cubicBezTo>
                <a:cubicBezTo>
                  <a:pt x="181364" y="36929"/>
                  <a:pt x="163451" y="20017"/>
                  <a:pt x="163451" y="20017"/>
                </a:cubicBezTo>
                <a:cubicBezTo>
                  <a:pt x="163451" y="20017"/>
                  <a:pt x="144072" y="1"/>
                  <a:pt x="113208" y="1"/>
                </a:cubicBezTo>
                <a:close/>
              </a:path>
            </a:pathLst>
          </a:custGeom>
          <a:solidFill>
            <a:srgbClr val="E8FF9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14"/>
          <p:cNvSpPr txBox="1">
            <a:spLocks noGrp="1"/>
          </p:cNvSpPr>
          <p:nvPr>
            <p:ph type="title"/>
          </p:nvPr>
        </p:nvSpPr>
        <p:spPr>
          <a:xfrm>
            <a:off x="6518300" y="1631933"/>
            <a:ext cx="4722800" cy="10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117473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168731E-91F6-4705-953D-DDAA8A4C940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1CDEB90-F78B-4036-B8C6-F6A78FAE3AEC}"/>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02FE873-1B26-4936-AF60-19B2DB45E630}"/>
              </a:ext>
            </a:extLst>
          </p:cNvPr>
          <p:cNvSpPr>
            <a:spLocks noGrp="1"/>
          </p:cNvSpPr>
          <p:nvPr>
            <p:ph type="dt" sz="half" idx="10"/>
          </p:nvPr>
        </p:nvSpPr>
        <p:spPr/>
        <p:txBody>
          <a:bodyPr/>
          <a:lstStyle/>
          <a:p>
            <a:fld id="{3951E094-12AA-440C-9F2E-4BFF12B2347E}" type="datetimeFigureOut">
              <a:rPr lang="he-IL" smtClean="0"/>
              <a:t>כ"ה/שבט/תשפ"ב</a:t>
            </a:fld>
            <a:endParaRPr lang="he-IL"/>
          </a:p>
        </p:txBody>
      </p:sp>
      <p:sp>
        <p:nvSpPr>
          <p:cNvPr id="5" name="מציין מיקום של כותרת תחתונה 4">
            <a:extLst>
              <a:ext uri="{FF2B5EF4-FFF2-40B4-BE49-F238E27FC236}">
                <a16:creationId xmlns:a16="http://schemas.microsoft.com/office/drawing/2014/main" id="{1146E522-6EB2-440A-B312-D50AE9E0521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9F50D27-0994-4785-8BF0-38805014684A}"/>
              </a:ext>
            </a:extLst>
          </p:cNvPr>
          <p:cNvSpPr>
            <a:spLocks noGrp="1"/>
          </p:cNvSpPr>
          <p:nvPr>
            <p:ph type="sldNum" sz="quarter" idx="12"/>
          </p:nvPr>
        </p:nvSpPr>
        <p:spPr/>
        <p:txBody>
          <a:bodyPr/>
          <a:lstStyle/>
          <a:p>
            <a:fld id="{A953F4AC-98EC-4BFA-8707-4865CEAB65AD}" type="slidenum">
              <a:rPr lang="he-IL" smtClean="0"/>
              <a:t>‹#›</a:t>
            </a:fld>
            <a:endParaRPr lang="he-IL"/>
          </a:p>
        </p:txBody>
      </p:sp>
    </p:spTree>
    <p:extLst>
      <p:ext uri="{BB962C8B-B14F-4D97-AF65-F5344CB8AC3E}">
        <p14:creationId xmlns:p14="http://schemas.microsoft.com/office/powerpoint/2010/main" val="343865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62EAA9-1979-4461-94BB-529DD2AB732B}"/>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E5040C0-7DAD-4152-9449-C44773081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1EDEDD6B-BD55-4DBB-9ACE-9C8ED9BE967A}"/>
              </a:ext>
            </a:extLst>
          </p:cNvPr>
          <p:cNvSpPr>
            <a:spLocks noGrp="1"/>
          </p:cNvSpPr>
          <p:nvPr>
            <p:ph type="dt" sz="half" idx="10"/>
          </p:nvPr>
        </p:nvSpPr>
        <p:spPr/>
        <p:txBody>
          <a:bodyPr/>
          <a:lstStyle/>
          <a:p>
            <a:fld id="{3951E094-12AA-440C-9F2E-4BFF12B2347E}" type="datetimeFigureOut">
              <a:rPr lang="he-IL" smtClean="0"/>
              <a:t>כ"ה/שבט/תשפ"ב</a:t>
            </a:fld>
            <a:endParaRPr lang="he-IL"/>
          </a:p>
        </p:txBody>
      </p:sp>
      <p:sp>
        <p:nvSpPr>
          <p:cNvPr id="5" name="מציין מיקום של כותרת תחתונה 4">
            <a:extLst>
              <a:ext uri="{FF2B5EF4-FFF2-40B4-BE49-F238E27FC236}">
                <a16:creationId xmlns:a16="http://schemas.microsoft.com/office/drawing/2014/main" id="{EBF00CCE-7692-460E-A75C-E5BAD0F2EEC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4F3B0E0-37BE-42CD-8E78-9BBB0143225D}"/>
              </a:ext>
            </a:extLst>
          </p:cNvPr>
          <p:cNvSpPr>
            <a:spLocks noGrp="1"/>
          </p:cNvSpPr>
          <p:nvPr>
            <p:ph type="sldNum" sz="quarter" idx="12"/>
          </p:nvPr>
        </p:nvSpPr>
        <p:spPr/>
        <p:txBody>
          <a:bodyPr/>
          <a:lstStyle/>
          <a:p>
            <a:fld id="{A953F4AC-98EC-4BFA-8707-4865CEAB65AD}" type="slidenum">
              <a:rPr lang="he-IL" smtClean="0"/>
              <a:t>‹#›</a:t>
            </a:fld>
            <a:endParaRPr lang="he-IL"/>
          </a:p>
        </p:txBody>
      </p:sp>
    </p:spTree>
    <p:extLst>
      <p:ext uri="{BB962C8B-B14F-4D97-AF65-F5344CB8AC3E}">
        <p14:creationId xmlns:p14="http://schemas.microsoft.com/office/powerpoint/2010/main" val="196081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11BCB7D-29C2-4E40-8D1F-4F5A05EF6DD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6AB576B-2022-43B2-BA77-957F5694418E}"/>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2554CEB3-38CD-4D69-ADF7-C31002F7860D}"/>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0C75AC3E-363D-45DC-BF83-997D5F3533B8}"/>
              </a:ext>
            </a:extLst>
          </p:cNvPr>
          <p:cNvSpPr>
            <a:spLocks noGrp="1"/>
          </p:cNvSpPr>
          <p:nvPr>
            <p:ph type="dt" sz="half" idx="10"/>
          </p:nvPr>
        </p:nvSpPr>
        <p:spPr/>
        <p:txBody>
          <a:bodyPr/>
          <a:lstStyle/>
          <a:p>
            <a:fld id="{3951E094-12AA-440C-9F2E-4BFF12B2347E}" type="datetimeFigureOut">
              <a:rPr lang="he-IL" smtClean="0"/>
              <a:t>כ"ה/שבט/תשפ"ב</a:t>
            </a:fld>
            <a:endParaRPr lang="he-IL"/>
          </a:p>
        </p:txBody>
      </p:sp>
      <p:sp>
        <p:nvSpPr>
          <p:cNvPr id="6" name="מציין מיקום של כותרת תחתונה 5">
            <a:extLst>
              <a:ext uri="{FF2B5EF4-FFF2-40B4-BE49-F238E27FC236}">
                <a16:creationId xmlns:a16="http://schemas.microsoft.com/office/drawing/2014/main" id="{9CB8A4CD-54AA-44FA-B11C-435EFF14C4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FD23993-3F84-4440-9CB8-B78A8D6F46E1}"/>
              </a:ext>
            </a:extLst>
          </p:cNvPr>
          <p:cNvSpPr>
            <a:spLocks noGrp="1"/>
          </p:cNvSpPr>
          <p:nvPr>
            <p:ph type="sldNum" sz="quarter" idx="12"/>
          </p:nvPr>
        </p:nvSpPr>
        <p:spPr/>
        <p:txBody>
          <a:bodyPr/>
          <a:lstStyle/>
          <a:p>
            <a:fld id="{A953F4AC-98EC-4BFA-8707-4865CEAB65AD}" type="slidenum">
              <a:rPr lang="he-IL" smtClean="0"/>
              <a:t>‹#›</a:t>
            </a:fld>
            <a:endParaRPr lang="he-IL"/>
          </a:p>
        </p:txBody>
      </p:sp>
    </p:spTree>
    <p:extLst>
      <p:ext uri="{BB962C8B-B14F-4D97-AF65-F5344CB8AC3E}">
        <p14:creationId xmlns:p14="http://schemas.microsoft.com/office/powerpoint/2010/main" val="104188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6442A7-134E-4768-B571-50DAEB7C262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80C32B2-32A3-4001-BF56-04E3E3D75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40D20195-44A5-41C1-A257-46E208156282}"/>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2405B76F-6FB2-4068-9C83-52E692256B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7059BD73-AADA-4973-AFD4-063992602F2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E993EBA1-9A94-4F10-9ED0-4E69D4D9B0B5}"/>
              </a:ext>
            </a:extLst>
          </p:cNvPr>
          <p:cNvSpPr>
            <a:spLocks noGrp="1"/>
          </p:cNvSpPr>
          <p:nvPr>
            <p:ph type="dt" sz="half" idx="10"/>
          </p:nvPr>
        </p:nvSpPr>
        <p:spPr/>
        <p:txBody>
          <a:bodyPr/>
          <a:lstStyle/>
          <a:p>
            <a:fld id="{3951E094-12AA-440C-9F2E-4BFF12B2347E}" type="datetimeFigureOut">
              <a:rPr lang="he-IL" smtClean="0"/>
              <a:t>כ"ה/שבט/תשפ"ב</a:t>
            </a:fld>
            <a:endParaRPr lang="he-IL"/>
          </a:p>
        </p:txBody>
      </p:sp>
      <p:sp>
        <p:nvSpPr>
          <p:cNvPr id="8" name="מציין מיקום של כותרת תחתונה 7">
            <a:extLst>
              <a:ext uri="{FF2B5EF4-FFF2-40B4-BE49-F238E27FC236}">
                <a16:creationId xmlns:a16="http://schemas.microsoft.com/office/drawing/2014/main" id="{155C81E8-DF57-48B6-AE6E-6E1D32BB7B7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D10CA304-50C4-46E2-B5FD-06231116AC2F}"/>
              </a:ext>
            </a:extLst>
          </p:cNvPr>
          <p:cNvSpPr>
            <a:spLocks noGrp="1"/>
          </p:cNvSpPr>
          <p:nvPr>
            <p:ph type="sldNum" sz="quarter" idx="12"/>
          </p:nvPr>
        </p:nvSpPr>
        <p:spPr/>
        <p:txBody>
          <a:bodyPr/>
          <a:lstStyle/>
          <a:p>
            <a:fld id="{A953F4AC-98EC-4BFA-8707-4865CEAB65AD}" type="slidenum">
              <a:rPr lang="he-IL" smtClean="0"/>
              <a:t>‹#›</a:t>
            </a:fld>
            <a:endParaRPr lang="he-IL"/>
          </a:p>
        </p:txBody>
      </p:sp>
    </p:spTree>
    <p:extLst>
      <p:ext uri="{BB962C8B-B14F-4D97-AF65-F5344CB8AC3E}">
        <p14:creationId xmlns:p14="http://schemas.microsoft.com/office/powerpoint/2010/main" val="135683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AA9CB90-E675-47F5-9A04-D2306942745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8E8916A9-3B08-42E4-8226-918D59F30EF3}"/>
              </a:ext>
            </a:extLst>
          </p:cNvPr>
          <p:cNvSpPr>
            <a:spLocks noGrp="1"/>
          </p:cNvSpPr>
          <p:nvPr>
            <p:ph type="dt" sz="half" idx="10"/>
          </p:nvPr>
        </p:nvSpPr>
        <p:spPr/>
        <p:txBody>
          <a:bodyPr/>
          <a:lstStyle/>
          <a:p>
            <a:fld id="{3951E094-12AA-440C-9F2E-4BFF12B2347E}" type="datetimeFigureOut">
              <a:rPr lang="he-IL" smtClean="0"/>
              <a:t>כ"ה/שבט/תשפ"ב</a:t>
            </a:fld>
            <a:endParaRPr lang="he-IL"/>
          </a:p>
        </p:txBody>
      </p:sp>
      <p:sp>
        <p:nvSpPr>
          <p:cNvPr id="4" name="מציין מיקום של כותרת תחתונה 3">
            <a:extLst>
              <a:ext uri="{FF2B5EF4-FFF2-40B4-BE49-F238E27FC236}">
                <a16:creationId xmlns:a16="http://schemas.microsoft.com/office/drawing/2014/main" id="{87481626-1F6C-4DCA-B4D0-0D87C588BCAE}"/>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82E44C7D-F41B-416B-B050-00F123DAE95D}"/>
              </a:ext>
            </a:extLst>
          </p:cNvPr>
          <p:cNvSpPr>
            <a:spLocks noGrp="1"/>
          </p:cNvSpPr>
          <p:nvPr>
            <p:ph type="sldNum" sz="quarter" idx="12"/>
          </p:nvPr>
        </p:nvSpPr>
        <p:spPr/>
        <p:txBody>
          <a:bodyPr/>
          <a:lstStyle/>
          <a:p>
            <a:fld id="{A953F4AC-98EC-4BFA-8707-4865CEAB65AD}" type="slidenum">
              <a:rPr lang="he-IL" smtClean="0"/>
              <a:t>‹#›</a:t>
            </a:fld>
            <a:endParaRPr lang="he-IL"/>
          </a:p>
        </p:txBody>
      </p:sp>
    </p:spTree>
    <p:extLst>
      <p:ext uri="{BB962C8B-B14F-4D97-AF65-F5344CB8AC3E}">
        <p14:creationId xmlns:p14="http://schemas.microsoft.com/office/powerpoint/2010/main" val="1358955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047C1AA-84C0-4C8F-B910-B37C9BB27FEF}"/>
              </a:ext>
            </a:extLst>
          </p:cNvPr>
          <p:cNvSpPr>
            <a:spLocks noGrp="1"/>
          </p:cNvSpPr>
          <p:nvPr>
            <p:ph type="dt" sz="half" idx="10"/>
          </p:nvPr>
        </p:nvSpPr>
        <p:spPr/>
        <p:txBody>
          <a:bodyPr/>
          <a:lstStyle/>
          <a:p>
            <a:fld id="{3951E094-12AA-440C-9F2E-4BFF12B2347E}" type="datetimeFigureOut">
              <a:rPr lang="he-IL" smtClean="0"/>
              <a:t>כ"ה/שבט/תשפ"ב</a:t>
            </a:fld>
            <a:endParaRPr lang="he-IL"/>
          </a:p>
        </p:txBody>
      </p:sp>
      <p:sp>
        <p:nvSpPr>
          <p:cNvPr id="3" name="מציין מיקום של כותרת תחתונה 2">
            <a:extLst>
              <a:ext uri="{FF2B5EF4-FFF2-40B4-BE49-F238E27FC236}">
                <a16:creationId xmlns:a16="http://schemas.microsoft.com/office/drawing/2014/main" id="{C7BA5C48-301F-4A9F-9137-7730FBEEA1A8}"/>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2072957-11B3-4F97-A184-637E282E2B3A}"/>
              </a:ext>
            </a:extLst>
          </p:cNvPr>
          <p:cNvSpPr>
            <a:spLocks noGrp="1"/>
          </p:cNvSpPr>
          <p:nvPr>
            <p:ph type="sldNum" sz="quarter" idx="12"/>
          </p:nvPr>
        </p:nvSpPr>
        <p:spPr/>
        <p:txBody>
          <a:bodyPr/>
          <a:lstStyle/>
          <a:p>
            <a:fld id="{A953F4AC-98EC-4BFA-8707-4865CEAB65AD}" type="slidenum">
              <a:rPr lang="he-IL" smtClean="0"/>
              <a:t>‹#›</a:t>
            </a:fld>
            <a:endParaRPr lang="he-IL"/>
          </a:p>
        </p:txBody>
      </p:sp>
    </p:spTree>
    <p:extLst>
      <p:ext uri="{BB962C8B-B14F-4D97-AF65-F5344CB8AC3E}">
        <p14:creationId xmlns:p14="http://schemas.microsoft.com/office/powerpoint/2010/main" val="49405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535FE3-1A47-4F9B-82F7-D7F7CB36F50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C83E9A8-1012-4C96-B473-E34EFEFFB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8B5B508E-ACE2-4D9D-810D-050A4B538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B080DF6C-A23B-4E99-9BDB-E27E628F197D}"/>
              </a:ext>
            </a:extLst>
          </p:cNvPr>
          <p:cNvSpPr>
            <a:spLocks noGrp="1"/>
          </p:cNvSpPr>
          <p:nvPr>
            <p:ph type="dt" sz="half" idx="10"/>
          </p:nvPr>
        </p:nvSpPr>
        <p:spPr/>
        <p:txBody>
          <a:bodyPr/>
          <a:lstStyle/>
          <a:p>
            <a:fld id="{3951E094-12AA-440C-9F2E-4BFF12B2347E}" type="datetimeFigureOut">
              <a:rPr lang="he-IL" smtClean="0"/>
              <a:t>כ"ה/שבט/תשפ"ב</a:t>
            </a:fld>
            <a:endParaRPr lang="he-IL"/>
          </a:p>
        </p:txBody>
      </p:sp>
      <p:sp>
        <p:nvSpPr>
          <p:cNvPr id="6" name="מציין מיקום של כותרת תחתונה 5">
            <a:extLst>
              <a:ext uri="{FF2B5EF4-FFF2-40B4-BE49-F238E27FC236}">
                <a16:creationId xmlns:a16="http://schemas.microsoft.com/office/drawing/2014/main" id="{620CAC7C-09F9-4E90-A256-2CB6A888F8D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A2AA576-70FD-4B43-9148-B02E3E432A71}"/>
              </a:ext>
            </a:extLst>
          </p:cNvPr>
          <p:cNvSpPr>
            <a:spLocks noGrp="1"/>
          </p:cNvSpPr>
          <p:nvPr>
            <p:ph type="sldNum" sz="quarter" idx="12"/>
          </p:nvPr>
        </p:nvSpPr>
        <p:spPr/>
        <p:txBody>
          <a:bodyPr/>
          <a:lstStyle/>
          <a:p>
            <a:fld id="{A953F4AC-98EC-4BFA-8707-4865CEAB65AD}" type="slidenum">
              <a:rPr lang="he-IL" smtClean="0"/>
              <a:t>‹#›</a:t>
            </a:fld>
            <a:endParaRPr lang="he-IL"/>
          </a:p>
        </p:txBody>
      </p:sp>
    </p:spTree>
    <p:extLst>
      <p:ext uri="{BB962C8B-B14F-4D97-AF65-F5344CB8AC3E}">
        <p14:creationId xmlns:p14="http://schemas.microsoft.com/office/powerpoint/2010/main" val="1875225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3915F8-AE54-4274-A0FB-08BD82229E2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258033F7-2B70-4BF8-B46A-76B6C52D39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8212E9C-ADD3-46E5-8383-327B4489E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1FC5C34-D6AA-4B7E-9CDE-24005B932B6B}"/>
              </a:ext>
            </a:extLst>
          </p:cNvPr>
          <p:cNvSpPr>
            <a:spLocks noGrp="1"/>
          </p:cNvSpPr>
          <p:nvPr>
            <p:ph type="dt" sz="half" idx="10"/>
          </p:nvPr>
        </p:nvSpPr>
        <p:spPr/>
        <p:txBody>
          <a:bodyPr/>
          <a:lstStyle/>
          <a:p>
            <a:fld id="{3951E094-12AA-440C-9F2E-4BFF12B2347E}" type="datetimeFigureOut">
              <a:rPr lang="he-IL" smtClean="0"/>
              <a:t>כ"ה/שבט/תשפ"ב</a:t>
            </a:fld>
            <a:endParaRPr lang="he-IL"/>
          </a:p>
        </p:txBody>
      </p:sp>
      <p:sp>
        <p:nvSpPr>
          <p:cNvPr id="6" name="מציין מיקום של כותרת תחתונה 5">
            <a:extLst>
              <a:ext uri="{FF2B5EF4-FFF2-40B4-BE49-F238E27FC236}">
                <a16:creationId xmlns:a16="http://schemas.microsoft.com/office/drawing/2014/main" id="{F57E08FA-47F8-4D02-BE47-B4CE04F87335}"/>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48D28A3-A4A5-4C8B-BE78-4BCA4827C8BB}"/>
              </a:ext>
            </a:extLst>
          </p:cNvPr>
          <p:cNvSpPr>
            <a:spLocks noGrp="1"/>
          </p:cNvSpPr>
          <p:nvPr>
            <p:ph type="sldNum" sz="quarter" idx="12"/>
          </p:nvPr>
        </p:nvSpPr>
        <p:spPr/>
        <p:txBody>
          <a:bodyPr/>
          <a:lstStyle/>
          <a:p>
            <a:fld id="{A953F4AC-98EC-4BFA-8707-4865CEAB65AD}" type="slidenum">
              <a:rPr lang="he-IL" smtClean="0"/>
              <a:t>‹#›</a:t>
            </a:fld>
            <a:endParaRPr lang="he-IL"/>
          </a:p>
        </p:txBody>
      </p:sp>
    </p:spTree>
    <p:extLst>
      <p:ext uri="{BB962C8B-B14F-4D97-AF65-F5344CB8AC3E}">
        <p14:creationId xmlns:p14="http://schemas.microsoft.com/office/powerpoint/2010/main" val="214565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F9BB277-C73C-4056-9BF5-E23760D3E113}"/>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69C4A16-E238-4B84-93FE-40C033B9996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9C31A67-D2C5-4AC3-AF1B-8EB17A2766E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3951E094-12AA-440C-9F2E-4BFF12B2347E}" type="datetimeFigureOut">
              <a:rPr lang="he-IL" smtClean="0"/>
              <a:t>כ"ה/שבט/תשפ"ב</a:t>
            </a:fld>
            <a:endParaRPr lang="he-IL"/>
          </a:p>
        </p:txBody>
      </p:sp>
      <p:sp>
        <p:nvSpPr>
          <p:cNvPr id="5" name="מציין מיקום של כותרת תחתונה 4">
            <a:extLst>
              <a:ext uri="{FF2B5EF4-FFF2-40B4-BE49-F238E27FC236}">
                <a16:creationId xmlns:a16="http://schemas.microsoft.com/office/drawing/2014/main" id="{AF8374DF-7473-420D-ACC2-7697253613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54FE6E12-79EA-4D5D-889F-B9C5BF2A2B2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953F4AC-98EC-4BFA-8707-4865CEAB65AD}" type="slidenum">
              <a:rPr lang="he-IL" smtClean="0"/>
              <a:t>‹#›</a:t>
            </a:fld>
            <a:endParaRPr lang="he-IL"/>
          </a:p>
        </p:txBody>
      </p:sp>
    </p:spTree>
    <p:extLst>
      <p:ext uri="{BB962C8B-B14F-4D97-AF65-F5344CB8AC3E}">
        <p14:creationId xmlns:p14="http://schemas.microsoft.com/office/powerpoint/2010/main" val="1983285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pSp>
        <p:nvGrpSpPr>
          <p:cNvPr id="172" name="Google Shape;172;p30"/>
          <p:cNvGrpSpPr/>
          <p:nvPr/>
        </p:nvGrpSpPr>
        <p:grpSpPr>
          <a:xfrm>
            <a:off x="838663" y="770134"/>
            <a:ext cx="8976804" cy="4918460"/>
            <a:chOff x="628997" y="577600"/>
            <a:chExt cx="6732603" cy="3688845"/>
          </a:xfrm>
        </p:grpSpPr>
        <p:grpSp>
          <p:nvGrpSpPr>
            <p:cNvPr id="173" name="Google Shape;173;p30"/>
            <p:cNvGrpSpPr/>
            <p:nvPr/>
          </p:nvGrpSpPr>
          <p:grpSpPr>
            <a:xfrm>
              <a:off x="628997" y="1609386"/>
              <a:ext cx="2156251" cy="2657060"/>
              <a:chOff x="1015994" y="1433141"/>
              <a:chExt cx="2356559" cy="2903890"/>
            </a:xfrm>
          </p:grpSpPr>
          <p:sp>
            <p:nvSpPr>
              <p:cNvPr id="174" name="Google Shape;174;p30"/>
              <p:cNvSpPr/>
              <p:nvPr/>
            </p:nvSpPr>
            <p:spPr>
              <a:xfrm>
                <a:off x="1264586" y="1433141"/>
                <a:ext cx="1230294" cy="1643180"/>
              </a:xfrm>
              <a:custGeom>
                <a:avLst/>
                <a:gdLst/>
                <a:ahLst/>
                <a:cxnLst/>
                <a:rect l="l" t="t" r="r" b="b"/>
                <a:pathLst>
                  <a:path w="32357" h="43216" extrusionOk="0">
                    <a:moveTo>
                      <a:pt x="25497" y="1"/>
                    </a:moveTo>
                    <a:cubicBezTo>
                      <a:pt x="25329" y="1"/>
                      <a:pt x="25156" y="28"/>
                      <a:pt x="24985" y="85"/>
                    </a:cubicBezTo>
                    <a:cubicBezTo>
                      <a:pt x="23751" y="552"/>
                      <a:pt x="23150" y="2820"/>
                      <a:pt x="23184" y="3987"/>
                    </a:cubicBezTo>
                    <a:cubicBezTo>
                      <a:pt x="23184" y="4087"/>
                      <a:pt x="23417" y="5655"/>
                      <a:pt x="23450" y="5655"/>
                    </a:cubicBezTo>
                    <a:lnTo>
                      <a:pt x="23484" y="5655"/>
                    </a:lnTo>
                    <a:cubicBezTo>
                      <a:pt x="23384" y="6022"/>
                      <a:pt x="23284" y="6389"/>
                      <a:pt x="23184" y="6823"/>
                    </a:cubicBezTo>
                    <a:cubicBezTo>
                      <a:pt x="22983" y="7590"/>
                      <a:pt x="22783" y="8491"/>
                      <a:pt x="22617" y="9458"/>
                    </a:cubicBezTo>
                    <a:cubicBezTo>
                      <a:pt x="22450" y="10525"/>
                      <a:pt x="22350" y="11593"/>
                      <a:pt x="22283" y="12660"/>
                    </a:cubicBezTo>
                    <a:cubicBezTo>
                      <a:pt x="22216" y="13861"/>
                      <a:pt x="22250" y="15062"/>
                      <a:pt x="22416" y="16230"/>
                    </a:cubicBezTo>
                    <a:cubicBezTo>
                      <a:pt x="22416" y="16263"/>
                      <a:pt x="22416" y="16263"/>
                      <a:pt x="22416" y="16296"/>
                    </a:cubicBezTo>
                    <a:cubicBezTo>
                      <a:pt x="22250" y="15929"/>
                      <a:pt x="21749" y="14995"/>
                      <a:pt x="21716" y="14895"/>
                    </a:cubicBezTo>
                    <a:cubicBezTo>
                      <a:pt x="21148" y="14028"/>
                      <a:pt x="19614" y="12705"/>
                      <a:pt x="18413" y="12705"/>
                    </a:cubicBezTo>
                    <a:cubicBezTo>
                      <a:pt x="18275" y="12705"/>
                      <a:pt x="18141" y="12722"/>
                      <a:pt x="18013" y="12760"/>
                    </a:cubicBezTo>
                    <a:cubicBezTo>
                      <a:pt x="17113" y="13027"/>
                      <a:pt x="16679" y="13995"/>
                      <a:pt x="17046" y="14862"/>
                    </a:cubicBezTo>
                    <a:cubicBezTo>
                      <a:pt x="17379" y="15729"/>
                      <a:pt x="18380" y="16263"/>
                      <a:pt x="19214" y="16496"/>
                    </a:cubicBezTo>
                    <a:cubicBezTo>
                      <a:pt x="19481" y="16573"/>
                      <a:pt x="19843" y="16600"/>
                      <a:pt x="20228" y="16600"/>
                    </a:cubicBezTo>
                    <a:cubicBezTo>
                      <a:pt x="21191" y="16600"/>
                      <a:pt x="22297" y="16430"/>
                      <a:pt x="22416" y="16430"/>
                    </a:cubicBezTo>
                    <a:cubicBezTo>
                      <a:pt x="22617" y="17631"/>
                      <a:pt x="22850" y="18831"/>
                      <a:pt x="23217" y="19999"/>
                    </a:cubicBezTo>
                    <a:cubicBezTo>
                      <a:pt x="23384" y="20666"/>
                      <a:pt x="23617" y="21367"/>
                      <a:pt x="23851" y="22034"/>
                    </a:cubicBezTo>
                    <a:cubicBezTo>
                      <a:pt x="23684" y="21733"/>
                      <a:pt x="23551" y="21467"/>
                      <a:pt x="23517" y="21433"/>
                    </a:cubicBezTo>
                    <a:cubicBezTo>
                      <a:pt x="22949" y="20566"/>
                      <a:pt x="21442" y="19243"/>
                      <a:pt x="20223" y="19243"/>
                    </a:cubicBezTo>
                    <a:cubicBezTo>
                      <a:pt x="20082" y="19243"/>
                      <a:pt x="19946" y="19260"/>
                      <a:pt x="19815" y="19298"/>
                    </a:cubicBezTo>
                    <a:cubicBezTo>
                      <a:pt x="18947" y="19565"/>
                      <a:pt x="18480" y="20533"/>
                      <a:pt x="18847" y="21400"/>
                    </a:cubicBezTo>
                    <a:cubicBezTo>
                      <a:pt x="19181" y="22234"/>
                      <a:pt x="20181" y="22801"/>
                      <a:pt x="21015" y="23034"/>
                    </a:cubicBezTo>
                    <a:cubicBezTo>
                      <a:pt x="21281" y="23109"/>
                      <a:pt x="21649" y="23136"/>
                      <a:pt x="22042" y="23136"/>
                    </a:cubicBezTo>
                    <a:cubicBezTo>
                      <a:pt x="22881" y="23136"/>
                      <a:pt x="23833" y="23013"/>
                      <a:pt x="24151" y="22968"/>
                    </a:cubicBezTo>
                    <a:cubicBezTo>
                      <a:pt x="24251" y="23235"/>
                      <a:pt x="24318" y="23501"/>
                      <a:pt x="24418" y="23735"/>
                    </a:cubicBezTo>
                    <a:cubicBezTo>
                      <a:pt x="24851" y="25002"/>
                      <a:pt x="25285" y="26237"/>
                      <a:pt x="25685" y="27471"/>
                    </a:cubicBezTo>
                    <a:cubicBezTo>
                      <a:pt x="25819" y="27905"/>
                      <a:pt x="25919" y="28338"/>
                      <a:pt x="26052" y="28772"/>
                    </a:cubicBezTo>
                    <a:cubicBezTo>
                      <a:pt x="25919" y="28505"/>
                      <a:pt x="25785" y="28305"/>
                      <a:pt x="25785" y="28271"/>
                    </a:cubicBezTo>
                    <a:cubicBezTo>
                      <a:pt x="25218" y="27376"/>
                      <a:pt x="23690" y="26080"/>
                      <a:pt x="22490" y="26080"/>
                    </a:cubicBezTo>
                    <a:cubicBezTo>
                      <a:pt x="22349" y="26080"/>
                      <a:pt x="22213" y="26098"/>
                      <a:pt x="22083" y="26137"/>
                    </a:cubicBezTo>
                    <a:cubicBezTo>
                      <a:pt x="21182" y="26403"/>
                      <a:pt x="20749" y="27371"/>
                      <a:pt x="21082" y="28205"/>
                    </a:cubicBezTo>
                    <a:cubicBezTo>
                      <a:pt x="21416" y="29072"/>
                      <a:pt x="22450" y="29606"/>
                      <a:pt x="23284" y="29839"/>
                    </a:cubicBezTo>
                    <a:cubicBezTo>
                      <a:pt x="23575" y="29921"/>
                      <a:pt x="23963" y="29949"/>
                      <a:pt x="24369" y="29949"/>
                    </a:cubicBezTo>
                    <a:cubicBezTo>
                      <a:pt x="25128" y="29949"/>
                      <a:pt x="25950" y="29849"/>
                      <a:pt x="26319" y="29806"/>
                    </a:cubicBezTo>
                    <a:cubicBezTo>
                      <a:pt x="26419" y="30240"/>
                      <a:pt x="26553" y="30673"/>
                      <a:pt x="26619" y="31140"/>
                    </a:cubicBezTo>
                    <a:cubicBezTo>
                      <a:pt x="26686" y="31440"/>
                      <a:pt x="26753" y="31707"/>
                      <a:pt x="26786" y="32007"/>
                    </a:cubicBezTo>
                    <a:lnTo>
                      <a:pt x="26920" y="32908"/>
                    </a:lnTo>
                    <a:cubicBezTo>
                      <a:pt x="26953" y="33475"/>
                      <a:pt x="27020" y="34076"/>
                      <a:pt x="27086" y="34643"/>
                    </a:cubicBezTo>
                    <a:cubicBezTo>
                      <a:pt x="27120" y="35010"/>
                      <a:pt x="27153" y="35377"/>
                      <a:pt x="27153" y="35777"/>
                    </a:cubicBezTo>
                    <a:cubicBezTo>
                      <a:pt x="27020" y="35343"/>
                      <a:pt x="26753" y="34476"/>
                      <a:pt x="26753" y="34409"/>
                    </a:cubicBezTo>
                    <a:cubicBezTo>
                      <a:pt x="26286" y="33509"/>
                      <a:pt x="25585" y="32708"/>
                      <a:pt x="24751" y="32141"/>
                    </a:cubicBezTo>
                    <a:cubicBezTo>
                      <a:pt x="24685" y="32041"/>
                      <a:pt x="24651" y="31941"/>
                      <a:pt x="24585" y="31841"/>
                    </a:cubicBezTo>
                    <a:cubicBezTo>
                      <a:pt x="24285" y="31381"/>
                      <a:pt x="23782" y="31137"/>
                      <a:pt x="23276" y="31137"/>
                    </a:cubicBezTo>
                    <a:cubicBezTo>
                      <a:pt x="22937" y="31137"/>
                      <a:pt x="22597" y="31246"/>
                      <a:pt x="22316" y="31474"/>
                    </a:cubicBezTo>
                    <a:cubicBezTo>
                      <a:pt x="21316" y="32341"/>
                      <a:pt x="21549" y="34676"/>
                      <a:pt x="22016" y="35743"/>
                    </a:cubicBezTo>
                    <a:cubicBezTo>
                      <a:pt x="22049" y="35810"/>
                      <a:pt x="22416" y="36477"/>
                      <a:pt x="22650" y="36878"/>
                    </a:cubicBezTo>
                    <a:lnTo>
                      <a:pt x="22116" y="36244"/>
                    </a:lnTo>
                    <a:cubicBezTo>
                      <a:pt x="21749" y="35777"/>
                      <a:pt x="21382" y="35343"/>
                      <a:pt x="20982" y="34876"/>
                    </a:cubicBezTo>
                    <a:cubicBezTo>
                      <a:pt x="20782" y="34676"/>
                      <a:pt x="20548" y="34443"/>
                      <a:pt x="20348" y="34209"/>
                    </a:cubicBezTo>
                    <a:cubicBezTo>
                      <a:pt x="20148" y="33976"/>
                      <a:pt x="19915" y="33775"/>
                      <a:pt x="19714" y="33542"/>
                    </a:cubicBezTo>
                    <a:cubicBezTo>
                      <a:pt x="19181" y="33042"/>
                      <a:pt x="18614" y="32575"/>
                      <a:pt x="18047" y="32074"/>
                    </a:cubicBezTo>
                    <a:cubicBezTo>
                      <a:pt x="18414" y="31774"/>
                      <a:pt x="19781" y="30606"/>
                      <a:pt x="20181" y="29839"/>
                    </a:cubicBezTo>
                    <a:cubicBezTo>
                      <a:pt x="20582" y="29039"/>
                      <a:pt x="20849" y="27938"/>
                      <a:pt x="20448" y="27137"/>
                    </a:cubicBezTo>
                    <a:cubicBezTo>
                      <a:pt x="20175" y="26545"/>
                      <a:pt x="19622" y="26218"/>
                      <a:pt x="19044" y="26218"/>
                    </a:cubicBezTo>
                    <a:cubicBezTo>
                      <a:pt x="18775" y="26218"/>
                      <a:pt x="18501" y="26289"/>
                      <a:pt x="18247" y="26437"/>
                    </a:cubicBezTo>
                    <a:cubicBezTo>
                      <a:pt x="17146" y="27137"/>
                      <a:pt x="17046" y="29472"/>
                      <a:pt x="17313" y="30606"/>
                    </a:cubicBezTo>
                    <a:cubicBezTo>
                      <a:pt x="17313" y="30673"/>
                      <a:pt x="17646" y="31474"/>
                      <a:pt x="17813" y="31907"/>
                    </a:cubicBezTo>
                    <a:cubicBezTo>
                      <a:pt x="17446" y="31607"/>
                      <a:pt x="17113" y="31307"/>
                      <a:pt x="16746" y="31073"/>
                    </a:cubicBezTo>
                    <a:cubicBezTo>
                      <a:pt x="15712" y="30273"/>
                      <a:pt x="14678" y="29472"/>
                      <a:pt x="13577" y="28705"/>
                    </a:cubicBezTo>
                    <a:lnTo>
                      <a:pt x="12609" y="27971"/>
                    </a:lnTo>
                    <a:cubicBezTo>
                      <a:pt x="12743" y="27871"/>
                      <a:pt x="14411" y="26537"/>
                      <a:pt x="14844" y="25670"/>
                    </a:cubicBezTo>
                    <a:cubicBezTo>
                      <a:pt x="15245" y="24869"/>
                      <a:pt x="15511" y="23768"/>
                      <a:pt x="15111" y="22968"/>
                    </a:cubicBezTo>
                    <a:cubicBezTo>
                      <a:pt x="14861" y="22376"/>
                      <a:pt x="14300" y="22048"/>
                      <a:pt x="13714" y="22048"/>
                    </a:cubicBezTo>
                    <a:cubicBezTo>
                      <a:pt x="13441" y="22048"/>
                      <a:pt x="13164" y="22119"/>
                      <a:pt x="12910" y="22267"/>
                    </a:cubicBezTo>
                    <a:cubicBezTo>
                      <a:pt x="11809" y="22968"/>
                      <a:pt x="11709" y="25303"/>
                      <a:pt x="11976" y="26437"/>
                    </a:cubicBezTo>
                    <a:cubicBezTo>
                      <a:pt x="12009" y="26504"/>
                      <a:pt x="12443" y="27638"/>
                      <a:pt x="12576" y="27938"/>
                    </a:cubicBezTo>
                    <a:cubicBezTo>
                      <a:pt x="11842" y="27404"/>
                      <a:pt x="11142" y="26870"/>
                      <a:pt x="10475" y="26303"/>
                    </a:cubicBezTo>
                    <a:cubicBezTo>
                      <a:pt x="9574" y="25570"/>
                      <a:pt x="8707" y="24769"/>
                      <a:pt x="7906" y="23902"/>
                    </a:cubicBezTo>
                    <a:cubicBezTo>
                      <a:pt x="7939" y="23835"/>
                      <a:pt x="9674" y="22467"/>
                      <a:pt x="10141" y="21567"/>
                    </a:cubicBezTo>
                    <a:cubicBezTo>
                      <a:pt x="10541" y="20799"/>
                      <a:pt x="10808" y="19699"/>
                      <a:pt x="10408" y="18865"/>
                    </a:cubicBezTo>
                    <a:cubicBezTo>
                      <a:pt x="10131" y="18289"/>
                      <a:pt x="9569" y="17952"/>
                      <a:pt x="8984" y="17952"/>
                    </a:cubicBezTo>
                    <a:cubicBezTo>
                      <a:pt x="8721" y="17952"/>
                      <a:pt x="8454" y="18020"/>
                      <a:pt x="8206" y="18164"/>
                    </a:cubicBezTo>
                    <a:cubicBezTo>
                      <a:pt x="7105" y="18865"/>
                      <a:pt x="7005" y="21233"/>
                      <a:pt x="7272" y="22334"/>
                    </a:cubicBezTo>
                    <a:cubicBezTo>
                      <a:pt x="7306" y="22401"/>
                      <a:pt x="7606" y="23268"/>
                      <a:pt x="7773" y="23668"/>
                    </a:cubicBezTo>
                    <a:lnTo>
                      <a:pt x="7739" y="23735"/>
                    </a:lnTo>
                    <a:cubicBezTo>
                      <a:pt x="6939" y="22834"/>
                      <a:pt x="6205" y="21867"/>
                      <a:pt x="5604" y="20866"/>
                    </a:cubicBezTo>
                    <a:cubicBezTo>
                      <a:pt x="5237" y="20332"/>
                      <a:pt x="4937" y="19765"/>
                      <a:pt x="4670" y="19232"/>
                    </a:cubicBezTo>
                    <a:cubicBezTo>
                      <a:pt x="5004" y="18998"/>
                      <a:pt x="6605" y="17997"/>
                      <a:pt x="7105" y="17197"/>
                    </a:cubicBezTo>
                    <a:cubicBezTo>
                      <a:pt x="7572" y="16430"/>
                      <a:pt x="7973" y="15396"/>
                      <a:pt x="7639" y="14528"/>
                    </a:cubicBezTo>
                    <a:cubicBezTo>
                      <a:pt x="7437" y="13871"/>
                      <a:pt x="6833" y="13463"/>
                      <a:pt x="6190" y="13463"/>
                    </a:cubicBezTo>
                    <a:cubicBezTo>
                      <a:pt x="5984" y="13463"/>
                      <a:pt x="5773" y="13505"/>
                      <a:pt x="5571" y="13594"/>
                    </a:cubicBezTo>
                    <a:cubicBezTo>
                      <a:pt x="4404" y="14161"/>
                      <a:pt x="4003" y="16530"/>
                      <a:pt x="4170" y="17664"/>
                    </a:cubicBezTo>
                    <a:cubicBezTo>
                      <a:pt x="4170" y="17731"/>
                      <a:pt x="4337" y="18364"/>
                      <a:pt x="4470" y="18798"/>
                    </a:cubicBezTo>
                    <a:cubicBezTo>
                      <a:pt x="4337" y="18565"/>
                      <a:pt x="4203" y="18298"/>
                      <a:pt x="4103" y="18064"/>
                    </a:cubicBezTo>
                    <a:cubicBezTo>
                      <a:pt x="3670" y="17197"/>
                      <a:pt x="3336" y="16330"/>
                      <a:pt x="3036" y="15596"/>
                    </a:cubicBezTo>
                    <a:cubicBezTo>
                      <a:pt x="2869" y="15162"/>
                      <a:pt x="2736" y="14762"/>
                      <a:pt x="2636" y="14395"/>
                    </a:cubicBezTo>
                    <a:cubicBezTo>
                      <a:pt x="2836" y="14028"/>
                      <a:pt x="3736" y="12393"/>
                      <a:pt x="3836" y="11493"/>
                    </a:cubicBezTo>
                    <a:cubicBezTo>
                      <a:pt x="3903" y="10592"/>
                      <a:pt x="3770" y="9491"/>
                      <a:pt x="3103" y="8858"/>
                    </a:cubicBezTo>
                    <a:cubicBezTo>
                      <a:pt x="2797" y="8568"/>
                      <a:pt x="2409" y="8424"/>
                      <a:pt x="2022" y="8424"/>
                    </a:cubicBezTo>
                    <a:cubicBezTo>
                      <a:pt x="1564" y="8424"/>
                      <a:pt x="1109" y="8626"/>
                      <a:pt x="801" y="9024"/>
                    </a:cubicBezTo>
                    <a:cubicBezTo>
                      <a:pt x="0" y="10058"/>
                      <a:pt x="768" y="12293"/>
                      <a:pt x="1435" y="13261"/>
                    </a:cubicBezTo>
                    <a:cubicBezTo>
                      <a:pt x="1501" y="13327"/>
                      <a:pt x="2569" y="14495"/>
                      <a:pt x="2569" y="14495"/>
                    </a:cubicBezTo>
                    <a:lnTo>
                      <a:pt x="2569" y="14462"/>
                    </a:lnTo>
                    <a:cubicBezTo>
                      <a:pt x="2669" y="14828"/>
                      <a:pt x="2802" y="15195"/>
                      <a:pt x="2969" y="15629"/>
                    </a:cubicBezTo>
                    <a:cubicBezTo>
                      <a:pt x="3236" y="16363"/>
                      <a:pt x="3570" y="17230"/>
                      <a:pt x="3970" y="18131"/>
                    </a:cubicBezTo>
                    <a:cubicBezTo>
                      <a:pt x="4404" y="19098"/>
                      <a:pt x="4904" y="20032"/>
                      <a:pt x="5438" y="20966"/>
                    </a:cubicBezTo>
                    <a:cubicBezTo>
                      <a:pt x="6038" y="22000"/>
                      <a:pt x="6739" y="22968"/>
                      <a:pt x="7539" y="23902"/>
                    </a:cubicBezTo>
                    <a:cubicBezTo>
                      <a:pt x="7239" y="23702"/>
                      <a:pt x="6305" y="23201"/>
                      <a:pt x="6238" y="23168"/>
                    </a:cubicBezTo>
                    <a:cubicBezTo>
                      <a:pt x="5681" y="22932"/>
                      <a:pt x="4809" y="22747"/>
                      <a:pt x="3970" y="22747"/>
                    </a:cubicBezTo>
                    <a:cubicBezTo>
                      <a:pt x="3151" y="22747"/>
                      <a:pt x="2364" y="22923"/>
                      <a:pt x="1935" y="23401"/>
                    </a:cubicBezTo>
                    <a:cubicBezTo>
                      <a:pt x="1368" y="24135"/>
                      <a:pt x="1535" y="25169"/>
                      <a:pt x="2302" y="25703"/>
                    </a:cubicBezTo>
                    <a:cubicBezTo>
                      <a:pt x="2677" y="25976"/>
                      <a:pt x="3156" y="26074"/>
                      <a:pt x="3647" y="26074"/>
                    </a:cubicBezTo>
                    <a:cubicBezTo>
                      <a:pt x="4116" y="26074"/>
                      <a:pt x="4596" y="25984"/>
                      <a:pt x="5004" y="25870"/>
                    </a:cubicBezTo>
                    <a:cubicBezTo>
                      <a:pt x="5938" y="25570"/>
                      <a:pt x="7506" y="24135"/>
                      <a:pt x="7639" y="24035"/>
                    </a:cubicBezTo>
                    <a:cubicBezTo>
                      <a:pt x="8473" y="24936"/>
                      <a:pt x="9340" y="25770"/>
                      <a:pt x="10274" y="26570"/>
                    </a:cubicBezTo>
                    <a:cubicBezTo>
                      <a:pt x="10808" y="27037"/>
                      <a:pt x="11375" y="27471"/>
                      <a:pt x="11942" y="27938"/>
                    </a:cubicBezTo>
                    <a:cubicBezTo>
                      <a:pt x="11642" y="27771"/>
                      <a:pt x="11409" y="27604"/>
                      <a:pt x="11342" y="27604"/>
                    </a:cubicBezTo>
                    <a:cubicBezTo>
                      <a:pt x="10808" y="27371"/>
                      <a:pt x="9957" y="27187"/>
                      <a:pt x="9132" y="27187"/>
                    </a:cubicBezTo>
                    <a:cubicBezTo>
                      <a:pt x="8306" y="27187"/>
                      <a:pt x="7506" y="27371"/>
                      <a:pt x="7072" y="27871"/>
                    </a:cubicBezTo>
                    <a:cubicBezTo>
                      <a:pt x="6505" y="28572"/>
                      <a:pt x="6638" y="29639"/>
                      <a:pt x="7439" y="30139"/>
                    </a:cubicBezTo>
                    <a:cubicBezTo>
                      <a:pt x="7821" y="30418"/>
                      <a:pt x="8313" y="30524"/>
                      <a:pt x="8813" y="30524"/>
                    </a:cubicBezTo>
                    <a:cubicBezTo>
                      <a:pt x="9273" y="30524"/>
                      <a:pt x="9742" y="30434"/>
                      <a:pt x="10141" y="30306"/>
                    </a:cubicBezTo>
                    <a:cubicBezTo>
                      <a:pt x="10975" y="30073"/>
                      <a:pt x="12343" y="28839"/>
                      <a:pt x="12709" y="28538"/>
                    </a:cubicBezTo>
                    <a:lnTo>
                      <a:pt x="13377" y="29039"/>
                    </a:lnTo>
                    <a:cubicBezTo>
                      <a:pt x="14411" y="29839"/>
                      <a:pt x="15445" y="30640"/>
                      <a:pt x="16479" y="31440"/>
                    </a:cubicBezTo>
                    <a:cubicBezTo>
                      <a:pt x="16846" y="31741"/>
                      <a:pt x="17179" y="32041"/>
                      <a:pt x="17513" y="32341"/>
                    </a:cubicBezTo>
                    <a:cubicBezTo>
                      <a:pt x="17246" y="32174"/>
                      <a:pt x="17046" y="32074"/>
                      <a:pt x="17013" y="32041"/>
                    </a:cubicBezTo>
                    <a:cubicBezTo>
                      <a:pt x="16479" y="31807"/>
                      <a:pt x="15620" y="31624"/>
                      <a:pt x="14790" y="31624"/>
                    </a:cubicBezTo>
                    <a:cubicBezTo>
                      <a:pt x="13960" y="31624"/>
                      <a:pt x="13160" y="31807"/>
                      <a:pt x="12743" y="32308"/>
                    </a:cubicBezTo>
                    <a:cubicBezTo>
                      <a:pt x="12142" y="33008"/>
                      <a:pt x="12309" y="34076"/>
                      <a:pt x="13076" y="34576"/>
                    </a:cubicBezTo>
                    <a:cubicBezTo>
                      <a:pt x="13459" y="34854"/>
                      <a:pt x="13950" y="34960"/>
                      <a:pt x="14451" y="34960"/>
                    </a:cubicBezTo>
                    <a:cubicBezTo>
                      <a:pt x="14911" y="34960"/>
                      <a:pt x="15379" y="34871"/>
                      <a:pt x="15778" y="34743"/>
                    </a:cubicBezTo>
                    <a:cubicBezTo>
                      <a:pt x="16612" y="34509"/>
                      <a:pt x="17880" y="33408"/>
                      <a:pt x="18280" y="33042"/>
                    </a:cubicBezTo>
                    <a:cubicBezTo>
                      <a:pt x="18614" y="33342"/>
                      <a:pt x="18981" y="33642"/>
                      <a:pt x="19281" y="33976"/>
                    </a:cubicBezTo>
                    <a:cubicBezTo>
                      <a:pt x="19481" y="34176"/>
                      <a:pt x="19714" y="34376"/>
                      <a:pt x="19915" y="34609"/>
                    </a:cubicBezTo>
                    <a:lnTo>
                      <a:pt x="20515" y="35310"/>
                    </a:lnTo>
                    <a:cubicBezTo>
                      <a:pt x="20882" y="35743"/>
                      <a:pt x="21249" y="36210"/>
                      <a:pt x="21582" y="36644"/>
                    </a:cubicBezTo>
                    <a:cubicBezTo>
                      <a:pt x="21849" y="36944"/>
                      <a:pt x="22049" y="37245"/>
                      <a:pt x="22283" y="37545"/>
                    </a:cubicBezTo>
                    <a:cubicBezTo>
                      <a:pt x="21949" y="37245"/>
                      <a:pt x="21249" y="36711"/>
                      <a:pt x="21182" y="36677"/>
                    </a:cubicBezTo>
                    <a:cubicBezTo>
                      <a:pt x="20532" y="36266"/>
                      <a:pt x="19349" y="35869"/>
                      <a:pt x="18324" y="35869"/>
                    </a:cubicBezTo>
                    <a:cubicBezTo>
                      <a:pt x="17771" y="35869"/>
                      <a:pt x="17263" y="35985"/>
                      <a:pt x="16912" y="36277"/>
                    </a:cubicBezTo>
                    <a:cubicBezTo>
                      <a:pt x="16212" y="36878"/>
                      <a:pt x="16212" y="37945"/>
                      <a:pt x="16912" y="38579"/>
                    </a:cubicBezTo>
                    <a:cubicBezTo>
                      <a:pt x="17401" y="39043"/>
                      <a:pt x="18140" y="39203"/>
                      <a:pt x="18841" y="39203"/>
                    </a:cubicBezTo>
                    <a:cubicBezTo>
                      <a:pt x="19098" y="39203"/>
                      <a:pt x="19349" y="39182"/>
                      <a:pt x="19581" y="39146"/>
                    </a:cubicBezTo>
                    <a:cubicBezTo>
                      <a:pt x="20515" y="39012"/>
                      <a:pt x="22250" y="37912"/>
                      <a:pt x="22450" y="37745"/>
                    </a:cubicBezTo>
                    <a:cubicBezTo>
                      <a:pt x="22817" y="38245"/>
                      <a:pt x="23184" y="38712"/>
                      <a:pt x="23517" y="39179"/>
                    </a:cubicBezTo>
                    <a:cubicBezTo>
                      <a:pt x="24685" y="40780"/>
                      <a:pt x="25585" y="42148"/>
                      <a:pt x="26186" y="43115"/>
                    </a:cubicBezTo>
                    <a:lnTo>
                      <a:pt x="26252" y="43215"/>
                    </a:lnTo>
                    <a:lnTo>
                      <a:pt x="27053" y="42815"/>
                    </a:lnTo>
                    <a:lnTo>
                      <a:pt x="26920" y="42648"/>
                    </a:lnTo>
                    <a:cubicBezTo>
                      <a:pt x="26286" y="41681"/>
                      <a:pt x="25352" y="40313"/>
                      <a:pt x="24151" y="38712"/>
                    </a:cubicBezTo>
                    <a:cubicBezTo>
                      <a:pt x="23751" y="38212"/>
                      <a:pt x="23350" y="37678"/>
                      <a:pt x="22917" y="37144"/>
                    </a:cubicBezTo>
                    <a:cubicBezTo>
                      <a:pt x="23350" y="36677"/>
                      <a:pt x="23784" y="36144"/>
                      <a:pt x="24184" y="35610"/>
                    </a:cubicBezTo>
                    <a:cubicBezTo>
                      <a:pt x="25085" y="35977"/>
                      <a:pt x="26986" y="35977"/>
                      <a:pt x="27253" y="35977"/>
                    </a:cubicBezTo>
                    <a:cubicBezTo>
                      <a:pt x="27287" y="36611"/>
                      <a:pt x="27320" y="37211"/>
                      <a:pt x="27353" y="37778"/>
                    </a:cubicBezTo>
                    <a:cubicBezTo>
                      <a:pt x="27420" y="39746"/>
                      <a:pt x="27420" y="41381"/>
                      <a:pt x="27387" y="42548"/>
                    </a:cubicBezTo>
                    <a:lnTo>
                      <a:pt x="27387" y="42682"/>
                    </a:lnTo>
                    <a:lnTo>
                      <a:pt x="28287" y="42248"/>
                    </a:lnTo>
                    <a:cubicBezTo>
                      <a:pt x="28287" y="41114"/>
                      <a:pt x="28221" y="39580"/>
                      <a:pt x="28120" y="37745"/>
                    </a:cubicBezTo>
                    <a:cubicBezTo>
                      <a:pt x="28087" y="37111"/>
                      <a:pt x="28020" y="36444"/>
                      <a:pt x="27954" y="35743"/>
                    </a:cubicBezTo>
                    <a:cubicBezTo>
                      <a:pt x="28221" y="35710"/>
                      <a:pt x="30189" y="35176"/>
                      <a:pt x="30956" y="34576"/>
                    </a:cubicBezTo>
                    <a:cubicBezTo>
                      <a:pt x="31623" y="34042"/>
                      <a:pt x="32357" y="33175"/>
                      <a:pt x="32323" y="32241"/>
                    </a:cubicBezTo>
                    <a:cubicBezTo>
                      <a:pt x="32323" y="31348"/>
                      <a:pt x="31592" y="30669"/>
                      <a:pt x="30741" y="30669"/>
                    </a:cubicBezTo>
                    <a:cubicBezTo>
                      <a:pt x="30702" y="30669"/>
                      <a:pt x="30662" y="30670"/>
                      <a:pt x="30622" y="30673"/>
                    </a:cubicBezTo>
                    <a:cubicBezTo>
                      <a:pt x="29321" y="30840"/>
                      <a:pt x="28254" y="32941"/>
                      <a:pt x="28020" y="34109"/>
                    </a:cubicBezTo>
                    <a:cubicBezTo>
                      <a:pt x="28020" y="34176"/>
                      <a:pt x="27954" y="34943"/>
                      <a:pt x="27920" y="35377"/>
                    </a:cubicBezTo>
                    <a:cubicBezTo>
                      <a:pt x="27920" y="35110"/>
                      <a:pt x="27887" y="34843"/>
                      <a:pt x="27854" y="34543"/>
                    </a:cubicBezTo>
                    <a:cubicBezTo>
                      <a:pt x="27787" y="33976"/>
                      <a:pt x="27720" y="33408"/>
                      <a:pt x="27653" y="32808"/>
                    </a:cubicBezTo>
                    <a:cubicBezTo>
                      <a:pt x="27587" y="32508"/>
                      <a:pt x="27553" y="32208"/>
                      <a:pt x="27487" y="31907"/>
                    </a:cubicBezTo>
                    <a:cubicBezTo>
                      <a:pt x="27453" y="31607"/>
                      <a:pt x="27387" y="31307"/>
                      <a:pt x="27320" y="31007"/>
                    </a:cubicBezTo>
                    <a:cubicBezTo>
                      <a:pt x="27153" y="30273"/>
                      <a:pt x="26953" y="29572"/>
                      <a:pt x="26753" y="28839"/>
                    </a:cubicBezTo>
                    <a:cubicBezTo>
                      <a:pt x="27253" y="28805"/>
                      <a:pt x="29021" y="28605"/>
                      <a:pt x="29788" y="28171"/>
                    </a:cubicBezTo>
                    <a:cubicBezTo>
                      <a:pt x="30556" y="27704"/>
                      <a:pt x="31389" y="26971"/>
                      <a:pt x="31490" y="26037"/>
                    </a:cubicBezTo>
                    <a:cubicBezTo>
                      <a:pt x="31623" y="25136"/>
                      <a:pt x="30956" y="24302"/>
                      <a:pt x="30055" y="24269"/>
                    </a:cubicBezTo>
                    <a:cubicBezTo>
                      <a:pt x="30044" y="24268"/>
                      <a:pt x="30033" y="24268"/>
                      <a:pt x="30021" y="24268"/>
                    </a:cubicBezTo>
                    <a:cubicBezTo>
                      <a:pt x="28730" y="24268"/>
                      <a:pt x="27350" y="26146"/>
                      <a:pt x="26953" y="27237"/>
                    </a:cubicBezTo>
                    <a:cubicBezTo>
                      <a:pt x="26953" y="27304"/>
                      <a:pt x="26753" y="28105"/>
                      <a:pt x="26653" y="28572"/>
                    </a:cubicBezTo>
                    <a:cubicBezTo>
                      <a:pt x="26519" y="28138"/>
                      <a:pt x="26386" y="27704"/>
                      <a:pt x="26252" y="27271"/>
                    </a:cubicBezTo>
                    <a:cubicBezTo>
                      <a:pt x="25819" y="26037"/>
                      <a:pt x="25352" y="24802"/>
                      <a:pt x="24885" y="23568"/>
                    </a:cubicBezTo>
                    <a:lnTo>
                      <a:pt x="24485" y="22434"/>
                    </a:lnTo>
                    <a:cubicBezTo>
                      <a:pt x="24651" y="22434"/>
                      <a:pt x="26786" y="22234"/>
                      <a:pt x="27620" y="21733"/>
                    </a:cubicBezTo>
                    <a:cubicBezTo>
                      <a:pt x="28387" y="21300"/>
                      <a:pt x="29221" y="20533"/>
                      <a:pt x="29321" y="19599"/>
                    </a:cubicBezTo>
                    <a:cubicBezTo>
                      <a:pt x="29488" y="18698"/>
                      <a:pt x="28821" y="17864"/>
                      <a:pt x="27887" y="17831"/>
                    </a:cubicBezTo>
                    <a:cubicBezTo>
                      <a:pt x="27876" y="17830"/>
                      <a:pt x="27864" y="17830"/>
                      <a:pt x="27853" y="17830"/>
                    </a:cubicBezTo>
                    <a:cubicBezTo>
                      <a:pt x="26562" y="17830"/>
                      <a:pt x="25182" y="19708"/>
                      <a:pt x="24818" y="20799"/>
                    </a:cubicBezTo>
                    <a:cubicBezTo>
                      <a:pt x="24785" y="20866"/>
                      <a:pt x="24518" y="22034"/>
                      <a:pt x="24451" y="22367"/>
                    </a:cubicBezTo>
                    <a:cubicBezTo>
                      <a:pt x="24151" y="21533"/>
                      <a:pt x="23851" y="20699"/>
                      <a:pt x="23617" y="19865"/>
                    </a:cubicBezTo>
                    <a:cubicBezTo>
                      <a:pt x="23284" y="18731"/>
                      <a:pt x="22983" y="17597"/>
                      <a:pt x="22783" y="16430"/>
                    </a:cubicBezTo>
                    <a:cubicBezTo>
                      <a:pt x="22883" y="16430"/>
                      <a:pt x="25085" y="16230"/>
                      <a:pt x="25952" y="15729"/>
                    </a:cubicBezTo>
                    <a:cubicBezTo>
                      <a:pt x="26719" y="15295"/>
                      <a:pt x="27553" y="14528"/>
                      <a:pt x="27653" y="13594"/>
                    </a:cubicBezTo>
                    <a:cubicBezTo>
                      <a:pt x="27820" y="12694"/>
                      <a:pt x="27120" y="11860"/>
                      <a:pt x="26219" y="11826"/>
                    </a:cubicBezTo>
                    <a:cubicBezTo>
                      <a:pt x="26208" y="11826"/>
                      <a:pt x="26197" y="11826"/>
                      <a:pt x="26185" y="11826"/>
                    </a:cubicBezTo>
                    <a:cubicBezTo>
                      <a:pt x="24894" y="11826"/>
                      <a:pt x="23514" y="13704"/>
                      <a:pt x="23117" y="14795"/>
                    </a:cubicBezTo>
                    <a:cubicBezTo>
                      <a:pt x="23117" y="14862"/>
                      <a:pt x="22917" y="15762"/>
                      <a:pt x="22817" y="16196"/>
                    </a:cubicBezTo>
                    <a:lnTo>
                      <a:pt x="22750" y="16196"/>
                    </a:lnTo>
                    <a:cubicBezTo>
                      <a:pt x="22550" y="15029"/>
                      <a:pt x="22483" y="13828"/>
                      <a:pt x="22550" y="12660"/>
                    </a:cubicBezTo>
                    <a:cubicBezTo>
                      <a:pt x="22550" y="11993"/>
                      <a:pt x="22617" y="11359"/>
                      <a:pt x="22650" y="10759"/>
                    </a:cubicBezTo>
                    <a:cubicBezTo>
                      <a:pt x="23084" y="10759"/>
                      <a:pt x="24985" y="10759"/>
                      <a:pt x="25819" y="10392"/>
                    </a:cubicBezTo>
                    <a:cubicBezTo>
                      <a:pt x="26653" y="10058"/>
                      <a:pt x="27520" y="9391"/>
                      <a:pt x="27754" y="8491"/>
                    </a:cubicBezTo>
                    <a:cubicBezTo>
                      <a:pt x="27987" y="7590"/>
                      <a:pt x="27420" y="6689"/>
                      <a:pt x="26486" y="6556"/>
                    </a:cubicBezTo>
                    <a:cubicBezTo>
                      <a:pt x="26427" y="6548"/>
                      <a:pt x="26368" y="6545"/>
                      <a:pt x="26308" y="6545"/>
                    </a:cubicBezTo>
                    <a:cubicBezTo>
                      <a:pt x="25045" y="6545"/>
                      <a:pt x="23595" y="8171"/>
                      <a:pt x="23117" y="9158"/>
                    </a:cubicBezTo>
                    <a:cubicBezTo>
                      <a:pt x="23084" y="9224"/>
                      <a:pt x="22850" y="9825"/>
                      <a:pt x="22717" y="10292"/>
                    </a:cubicBezTo>
                    <a:cubicBezTo>
                      <a:pt x="22750" y="10025"/>
                      <a:pt x="22783" y="9725"/>
                      <a:pt x="22817" y="9458"/>
                    </a:cubicBezTo>
                    <a:cubicBezTo>
                      <a:pt x="22950" y="8491"/>
                      <a:pt x="23117" y="7590"/>
                      <a:pt x="23284" y="6789"/>
                    </a:cubicBezTo>
                    <a:cubicBezTo>
                      <a:pt x="23384" y="6356"/>
                      <a:pt x="23484" y="5955"/>
                      <a:pt x="23584" y="5589"/>
                    </a:cubicBezTo>
                    <a:cubicBezTo>
                      <a:pt x="23984" y="5355"/>
                      <a:pt x="25619" y="4521"/>
                      <a:pt x="26186" y="3821"/>
                    </a:cubicBezTo>
                    <a:cubicBezTo>
                      <a:pt x="26753" y="3120"/>
                      <a:pt x="27253" y="2119"/>
                      <a:pt x="27020" y="1219"/>
                    </a:cubicBezTo>
                    <a:cubicBezTo>
                      <a:pt x="26858" y="489"/>
                      <a:pt x="26214" y="1"/>
                      <a:pt x="25497" y="1"/>
                    </a:cubicBezTo>
                    <a:close/>
                  </a:path>
                </a:pathLst>
              </a:custGeom>
              <a:solidFill>
                <a:schemeClr val="lt2"/>
              </a:solidFill>
              <a:ln>
                <a:noFill/>
              </a:ln>
            </p:spPr>
            <p:txBody>
              <a:bodyPr spcFirstLastPara="1" wrap="square" lIns="121900" tIns="121900" rIns="121900" bIns="121900" anchor="ctr" anchorCtr="0">
                <a:noAutofit/>
              </a:bodyPr>
              <a:lstStyle/>
              <a:p>
                <a:pPr algn="l" rtl="0"/>
                <a:endParaRPr sz="2400"/>
              </a:p>
            </p:txBody>
          </p:sp>
          <p:sp>
            <p:nvSpPr>
              <p:cNvPr id="175" name="Google Shape;175;p30"/>
              <p:cNvSpPr/>
              <p:nvPr/>
            </p:nvSpPr>
            <p:spPr>
              <a:xfrm>
                <a:off x="1194814" y="2072602"/>
                <a:ext cx="238477" cy="131254"/>
              </a:xfrm>
              <a:custGeom>
                <a:avLst/>
                <a:gdLst/>
                <a:ahLst/>
                <a:cxnLst/>
                <a:rect l="l" t="t" r="r" b="b"/>
                <a:pathLst>
                  <a:path w="6272" h="3452" extrusionOk="0">
                    <a:moveTo>
                      <a:pt x="1958" y="0"/>
                    </a:moveTo>
                    <a:cubicBezTo>
                      <a:pt x="1555" y="0"/>
                      <a:pt x="1188" y="82"/>
                      <a:pt x="901" y="279"/>
                    </a:cubicBezTo>
                    <a:cubicBezTo>
                      <a:pt x="134" y="813"/>
                      <a:pt x="1" y="1847"/>
                      <a:pt x="635" y="2547"/>
                    </a:cubicBezTo>
                    <a:cubicBezTo>
                      <a:pt x="1163" y="3231"/>
                      <a:pt x="2183" y="3451"/>
                      <a:pt x="3022" y="3451"/>
                    </a:cubicBezTo>
                    <a:cubicBezTo>
                      <a:pt x="3083" y="3451"/>
                      <a:pt x="3144" y="3450"/>
                      <a:pt x="3203" y="3448"/>
                    </a:cubicBezTo>
                    <a:cubicBezTo>
                      <a:pt x="4204" y="3381"/>
                      <a:pt x="6272" y="2347"/>
                      <a:pt x="6272" y="2347"/>
                    </a:cubicBezTo>
                    <a:cubicBezTo>
                      <a:pt x="6272" y="2347"/>
                      <a:pt x="5171" y="1213"/>
                      <a:pt x="5071" y="1146"/>
                    </a:cubicBezTo>
                    <a:cubicBezTo>
                      <a:pt x="4412" y="609"/>
                      <a:pt x="3056" y="0"/>
                      <a:pt x="1958" y="0"/>
                    </a:cubicBezTo>
                    <a:close/>
                  </a:path>
                </a:pathLst>
              </a:custGeom>
              <a:solidFill>
                <a:schemeClr val="dk2"/>
              </a:solidFill>
              <a:ln>
                <a:noFill/>
              </a:ln>
            </p:spPr>
            <p:txBody>
              <a:bodyPr spcFirstLastPara="1" wrap="square" lIns="121900" tIns="121900" rIns="121900" bIns="121900" anchor="ctr" anchorCtr="0">
                <a:noAutofit/>
              </a:bodyPr>
              <a:lstStyle/>
              <a:p>
                <a:pPr algn="l" rtl="0"/>
                <a:endParaRPr sz="2400"/>
              </a:p>
            </p:txBody>
          </p:sp>
          <p:sp>
            <p:nvSpPr>
              <p:cNvPr id="176" name="Google Shape;176;p30"/>
              <p:cNvSpPr/>
              <p:nvPr/>
            </p:nvSpPr>
            <p:spPr>
              <a:xfrm>
                <a:off x="1194814" y="2072602"/>
                <a:ext cx="238477" cy="131254"/>
              </a:xfrm>
              <a:custGeom>
                <a:avLst/>
                <a:gdLst/>
                <a:ahLst/>
                <a:cxnLst/>
                <a:rect l="l" t="t" r="r" b="b"/>
                <a:pathLst>
                  <a:path w="6272" h="3452" extrusionOk="0">
                    <a:moveTo>
                      <a:pt x="1958" y="0"/>
                    </a:moveTo>
                    <a:cubicBezTo>
                      <a:pt x="1555" y="0"/>
                      <a:pt x="1188" y="82"/>
                      <a:pt x="901" y="279"/>
                    </a:cubicBezTo>
                    <a:cubicBezTo>
                      <a:pt x="134" y="813"/>
                      <a:pt x="1" y="1847"/>
                      <a:pt x="635" y="2547"/>
                    </a:cubicBezTo>
                    <a:cubicBezTo>
                      <a:pt x="1163" y="3231"/>
                      <a:pt x="2183" y="3451"/>
                      <a:pt x="3022" y="3451"/>
                    </a:cubicBezTo>
                    <a:cubicBezTo>
                      <a:pt x="3083" y="3451"/>
                      <a:pt x="3144" y="3450"/>
                      <a:pt x="3203" y="3448"/>
                    </a:cubicBezTo>
                    <a:cubicBezTo>
                      <a:pt x="4204" y="3381"/>
                      <a:pt x="6272" y="2347"/>
                      <a:pt x="6272" y="2347"/>
                    </a:cubicBezTo>
                    <a:cubicBezTo>
                      <a:pt x="6272" y="2347"/>
                      <a:pt x="5171" y="1213"/>
                      <a:pt x="5071" y="1146"/>
                    </a:cubicBezTo>
                    <a:cubicBezTo>
                      <a:pt x="4412" y="609"/>
                      <a:pt x="3056" y="0"/>
                      <a:pt x="1958" y="0"/>
                    </a:cubicBezTo>
                    <a:close/>
                  </a:path>
                </a:pathLst>
              </a:custGeom>
              <a:solidFill>
                <a:schemeClr val="lt2"/>
              </a:solidFill>
              <a:ln>
                <a:noFill/>
              </a:ln>
            </p:spPr>
            <p:txBody>
              <a:bodyPr spcFirstLastPara="1" wrap="square" lIns="121900" tIns="121900" rIns="121900" bIns="121900" anchor="ctr" anchorCtr="0">
                <a:noAutofit/>
              </a:bodyPr>
              <a:lstStyle/>
              <a:p>
                <a:pPr algn="l" rtl="0"/>
                <a:endParaRPr sz="2400"/>
              </a:p>
            </p:txBody>
          </p:sp>
          <p:sp>
            <p:nvSpPr>
              <p:cNvPr id="177" name="Google Shape;177;p30"/>
              <p:cNvSpPr/>
              <p:nvPr/>
            </p:nvSpPr>
            <p:spPr>
              <a:xfrm>
                <a:off x="1015994" y="2631532"/>
                <a:ext cx="2356559" cy="1705499"/>
              </a:xfrm>
              <a:custGeom>
                <a:avLst/>
                <a:gdLst/>
                <a:ahLst/>
                <a:cxnLst/>
                <a:rect l="l" t="t" r="r" b="b"/>
                <a:pathLst>
                  <a:path w="61978" h="44855" extrusionOk="0">
                    <a:moveTo>
                      <a:pt x="29257" y="1"/>
                    </a:moveTo>
                    <a:cubicBezTo>
                      <a:pt x="25751" y="1"/>
                      <a:pt x="19815" y="14299"/>
                      <a:pt x="19815" y="14299"/>
                    </a:cubicBezTo>
                    <a:cubicBezTo>
                      <a:pt x="19815" y="14299"/>
                      <a:pt x="14415" y="990"/>
                      <a:pt x="11874" y="990"/>
                    </a:cubicBezTo>
                    <a:cubicBezTo>
                      <a:pt x="11590" y="990"/>
                      <a:pt x="11343" y="1155"/>
                      <a:pt x="11142" y="1524"/>
                    </a:cubicBezTo>
                    <a:cubicBezTo>
                      <a:pt x="9140" y="5226"/>
                      <a:pt x="19081" y="26241"/>
                      <a:pt x="19081" y="26241"/>
                    </a:cubicBezTo>
                    <a:cubicBezTo>
                      <a:pt x="19081" y="26241"/>
                      <a:pt x="10318" y="14349"/>
                      <a:pt x="6004" y="14349"/>
                    </a:cubicBezTo>
                    <a:cubicBezTo>
                      <a:pt x="5240" y="14349"/>
                      <a:pt x="4615" y="14722"/>
                      <a:pt x="4203" y="15600"/>
                    </a:cubicBezTo>
                    <a:cubicBezTo>
                      <a:pt x="1468" y="21471"/>
                      <a:pt x="15612" y="37049"/>
                      <a:pt x="15612" y="37049"/>
                    </a:cubicBezTo>
                    <a:cubicBezTo>
                      <a:pt x="15612" y="37049"/>
                      <a:pt x="10218" y="33059"/>
                      <a:pt x="6204" y="33059"/>
                    </a:cubicBezTo>
                    <a:cubicBezTo>
                      <a:pt x="5266" y="33059"/>
                      <a:pt x="4404" y="33277"/>
                      <a:pt x="3703" y="33813"/>
                    </a:cubicBezTo>
                    <a:cubicBezTo>
                      <a:pt x="0" y="36615"/>
                      <a:pt x="13877" y="43554"/>
                      <a:pt x="13877" y="43554"/>
                    </a:cubicBezTo>
                    <a:lnTo>
                      <a:pt x="501" y="44855"/>
                    </a:lnTo>
                    <a:lnTo>
                      <a:pt x="60010" y="44855"/>
                    </a:lnTo>
                    <a:lnTo>
                      <a:pt x="42898" y="43987"/>
                    </a:lnTo>
                    <a:cubicBezTo>
                      <a:pt x="42898" y="43987"/>
                      <a:pt x="47601" y="43353"/>
                      <a:pt x="49336" y="39651"/>
                    </a:cubicBezTo>
                    <a:cubicBezTo>
                      <a:pt x="49817" y="38632"/>
                      <a:pt x="48999" y="38264"/>
                      <a:pt x="47567" y="38264"/>
                    </a:cubicBezTo>
                    <a:cubicBezTo>
                      <a:pt x="43841" y="38264"/>
                      <a:pt x="35959" y="40752"/>
                      <a:pt x="35959" y="40752"/>
                    </a:cubicBezTo>
                    <a:cubicBezTo>
                      <a:pt x="35959" y="40752"/>
                      <a:pt x="61978" y="24507"/>
                      <a:pt x="53305" y="21038"/>
                    </a:cubicBezTo>
                    <a:cubicBezTo>
                      <a:pt x="52457" y="20698"/>
                      <a:pt x="51550" y="20545"/>
                      <a:pt x="50604" y="20545"/>
                    </a:cubicBezTo>
                    <a:cubicBezTo>
                      <a:pt x="44732" y="20545"/>
                      <a:pt x="37336" y="26432"/>
                      <a:pt x="33117" y="30294"/>
                    </a:cubicBezTo>
                    <a:lnTo>
                      <a:pt x="33117" y="30294"/>
                    </a:lnTo>
                    <a:cubicBezTo>
                      <a:pt x="41335" y="20913"/>
                      <a:pt x="48450" y="3258"/>
                      <a:pt x="41897" y="3258"/>
                    </a:cubicBezTo>
                    <a:cubicBezTo>
                      <a:pt x="34458" y="3258"/>
                      <a:pt x="23551" y="23840"/>
                      <a:pt x="23551" y="23840"/>
                    </a:cubicBezTo>
                    <a:cubicBezTo>
                      <a:pt x="23551" y="23840"/>
                      <a:pt x="32957" y="656"/>
                      <a:pt x="29488" y="22"/>
                    </a:cubicBezTo>
                    <a:cubicBezTo>
                      <a:pt x="29412" y="8"/>
                      <a:pt x="29335" y="1"/>
                      <a:pt x="29257" y="1"/>
                    </a:cubicBezTo>
                    <a:close/>
                  </a:path>
                </a:pathLst>
              </a:custGeom>
              <a:solidFill>
                <a:srgbClr val="C6FF00"/>
              </a:solidFill>
              <a:ln>
                <a:noFill/>
              </a:ln>
            </p:spPr>
            <p:txBody>
              <a:bodyPr spcFirstLastPara="1" wrap="square" lIns="121900" tIns="121900" rIns="121900" bIns="121900" anchor="ctr" anchorCtr="0">
                <a:noAutofit/>
              </a:bodyPr>
              <a:lstStyle/>
              <a:p>
                <a:pPr algn="l" rtl="0"/>
                <a:endParaRPr sz="2400"/>
              </a:p>
            </p:txBody>
          </p:sp>
          <p:sp>
            <p:nvSpPr>
              <p:cNvPr id="178" name="Google Shape;178;p30"/>
              <p:cNvSpPr/>
              <p:nvPr/>
            </p:nvSpPr>
            <p:spPr>
              <a:xfrm>
                <a:off x="1402836" y="3205633"/>
                <a:ext cx="499768" cy="1056569"/>
              </a:xfrm>
              <a:custGeom>
                <a:avLst/>
                <a:gdLst/>
                <a:ahLst/>
                <a:cxnLst/>
                <a:rect l="l" t="t" r="r" b="b"/>
                <a:pathLst>
                  <a:path w="13144" h="27788" fill="none" extrusionOk="0">
                    <a:moveTo>
                      <a:pt x="7672" y="1"/>
                    </a:moveTo>
                    <a:cubicBezTo>
                      <a:pt x="13143" y="16112"/>
                      <a:pt x="13143" y="27521"/>
                      <a:pt x="13143" y="27521"/>
                    </a:cubicBezTo>
                    <a:cubicBezTo>
                      <a:pt x="13143" y="27521"/>
                      <a:pt x="6672" y="27787"/>
                      <a:pt x="0" y="22817"/>
                    </a:cubicBez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179" name="Google Shape;179;p30"/>
              <p:cNvSpPr/>
              <p:nvPr/>
            </p:nvSpPr>
            <p:spPr>
              <a:xfrm>
                <a:off x="1798536" y="2998905"/>
                <a:ext cx="169999" cy="536535"/>
              </a:xfrm>
              <a:custGeom>
                <a:avLst/>
                <a:gdLst/>
                <a:ahLst/>
                <a:cxnLst/>
                <a:rect l="l" t="t" r="r" b="b"/>
                <a:pathLst>
                  <a:path w="4471" h="14111" fill="none" extrusionOk="0">
                    <a:moveTo>
                      <a:pt x="1" y="14111"/>
                    </a:moveTo>
                    <a:cubicBezTo>
                      <a:pt x="1102" y="9307"/>
                      <a:pt x="2603" y="4571"/>
                      <a:pt x="4471" y="1"/>
                    </a:cubicBez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180" name="Google Shape;180;p30"/>
              <p:cNvSpPr/>
              <p:nvPr/>
            </p:nvSpPr>
            <p:spPr>
              <a:xfrm>
                <a:off x="1402836" y="3177762"/>
                <a:ext cx="1008357" cy="782579"/>
              </a:xfrm>
              <a:custGeom>
                <a:avLst/>
                <a:gdLst/>
                <a:ahLst/>
                <a:cxnLst/>
                <a:rect l="l" t="t" r="r" b="b"/>
                <a:pathLst>
                  <a:path w="26520" h="20582" fill="none" extrusionOk="0">
                    <a:moveTo>
                      <a:pt x="26519" y="0"/>
                    </a:moveTo>
                    <a:lnTo>
                      <a:pt x="12643" y="20581"/>
                    </a:lnTo>
                    <a:cubicBezTo>
                      <a:pt x="12643" y="20581"/>
                      <a:pt x="3203" y="12642"/>
                      <a:pt x="0" y="8173"/>
                    </a:cubicBez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181" name="Google Shape;181;p30"/>
              <p:cNvSpPr/>
              <p:nvPr/>
            </p:nvSpPr>
            <p:spPr>
              <a:xfrm>
                <a:off x="1892414" y="3733270"/>
                <a:ext cx="782579" cy="414787"/>
              </a:xfrm>
              <a:custGeom>
                <a:avLst/>
                <a:gdLst/>
                <a:ahLst/>
                <a:cxnLst/>
                <a:rect l="l" t="t" r="r" b="b"/>
                <a:pathLst>
                  <a:path w="20582" h="10909" fill="none" extrusionOk="0">
                    <a:moveTo>
                      <a:pt x="0" y="10908"/>
                    </a:moveTo>
                    <a:cubicBezTo>
                      <a:pt x="0" y="10908"/>
                      <a:pt x="14644" y="3970"/>
                      <a:pt x="20582" y="1"/>
                    </a:cubicBez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grpSp>
        <p:sp>
          <p:nvSpPr>
            <p:cNvPr id="182" name="Google Shape;182;p30"/>
            <p:cNvSpPr/>
            <p:nvPr/>
          </p:nvSpPr>
          <p:spPr>
            <a:xfrm>
              <a:off x="1782375" y="577600"/>
              <a:ext cx="5579225" cy="3688248"/>
            </a:xfrm>
            <a:custGeom>
              <a:avLst/>
              <a:gdLst/>
              <a:ahLst/>
              <a:cxnLst/>
              <a:rect l="l" t="t" r="r" b="b"/>
              <a:pathLst>
                <a:path w="123523" h="97838" extrusionOk="0">
                  <a:moveTo>
                    <a:pt x="1" y="1"/>
                  </a:moveTo>
                  <a:lnTo>
                    <a:pt x="1" y="5438"/>
                  </a:lnTo>
                  <a:lnTo>
                    <a:pt x="1" y="7406"/>
                  </a:lnTo>
                  <a:lnTo>
                    <a:pt x="1" y="97837"/>
                  </a:lnTo>
                  <a:lnTo>
                    <a:pt x="123522" y="97837"/>
                  </a:lnTo>
                  <a:lnTo>
                    <a:pt x="123522" y="5438"/>
                  </a:lnTo>
                  <a:lnTo>
                    <a:pt x="33425" y="5438"/>
                  </a:lnTo>
                  <a:lnTo>
                    <a:pt x="3002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83" name="Google Shape;183;p30"/>
            <p:cNvSpPr/>
            <p:nvPr/>
          </p:nvSpPr>
          <p:spPr>
            <a:xfrm>
              <a:off x="1811124" y="997123"/>
              <a:ext cx="5521894" cy="3236300"/>
            </a:xfrm>
            <a:custGeom>
              <a:avLst/>
              <a:gdLst/>
              <a:ahLst/>
              <a:cxnLst/>
              <a:rect l="l" t="t" r="r" b="b"/>
              <a:pathLst>
                <a:path w="121755" h="87931" extrusionOk="0">
                  <a:moveTo>
                    <a:pt x="1" y="1"/>
                  </a:moveTo>
                  <a:lnTo>
                    <a:pt x="1" y="87930"/>
                  </a:lnTo>
                  <a:lnTo>
                    <a:pt x="121754" y="87930"/>
                  </a:lnTo>
                  <a:lnTo>
                    <a:pt x="121754"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84" name="Google Shape;184;p30"/>
            <p:cNvSpPr/>
            <p:nvPr/>
          </p:nvSpPr>
          <p:spPr>
            <a:xfrm>
              <a:off x="7225632" y="997122"/>
              <a:ext cx="107385" cy="3235907"/>
            </a:xfrm>
            <a:custGeom>
              <a:avLst/>
              <a:gdLst/>
              <a:ahLst/>
              <a:cxnLst/>
              <a:rect l="l" t="t" r="r" b="b"/>
              <a:pathLst>
                <a:path w="2836" h="89365" extrusionOk="0">
                  <a:moveTo>
                    <a:pt x="0" y="0"/>
                  </a:moveTo>
                  <a:lnTo>
                    <a:pt x="0" y="89364"/>
                  </a:lnTo>
                  <a:lnTo>
                    <a:pt x="2836" y="89364"/>
                  </a:lnTo>
                  <a:lnTo>
                    <a:pt x="2836" y="0"/>
                  </a:lnTo>
                  <a:close/>
                </a:path>
              </a:pathLst>
            </a:custGeom>
            <a:solidFill>
              <a:schemeClr val="accent4"/>
            </a:solidFill>
            <a:ln>
              <a:noFill/>
            </a:ln>
          </p:spPr>
          <p:txBody>
            <a:bodyPr spcFirstLastPara="1" wrap="square" lIns="121900" tIns="121900" rIns="121900" bIns="121900" anchor="ctr" anchorCtr="0">
              <a:noAutofit/>
            </a:bodyPr>
            <a:lstStyle/>
            <a:p>
              <a:pPr algn="l" rtl="0"/>
              <a:endParaRPr sz="2400"/>
            </a:p>
          </p:txBody>
        </p:sp>
        <p:sp>
          <p:nvSpPr>
            <p:cNvPr id="185" name="Google Shape;185;p30"/>
            <p:cNvSpPr/>
            <p:nvPr/>
          </p:nvSpPr>
          <p:spPr>
            <a:xfrm>
              <a:off x="7225632" y="2923280"/>
              <a:ext cx="107385" cy="1309826"/>
            </a:xfrm>
            <a:custGeom>
              <a:avLst/>
              <a:gdLst/>
              <a:ahLst/>
              <a:cxnLst/>
              <a:rect l="l" t="t" r="r" b="b"/>
              <a:pathLst>
                <a:path w="2836" h="34592" extrusionOk="0">
                  <a:moveTo>
                    <a:pt x="0" y="0"/>
                  </a:moveTo>
                  <a:lnTo>
                    <a:pt x="0" y="34592"/>
                  </a:lnTo>
                  <a:lnTo>
                    <a:pt x="2836" y="34592"/>
                  </a:lnTo>
                  <a:lnTo>
                    <a:pt x="2836" y="0"/>
                  </a:lnTo>
                  <a:close/>
                </a:path>
              </a:pathLst>
            </a:custGeom>
            <a:solidFill>
              <a:schemeClr val="accent3"/>
            </a:solidFill>
            <a:ln>
              <a:noFill/>
            </a:ln>
          </p:spPr>
          <p:txBody>
            <a:bodyPr spcFirstLastPara="1" wrap="square" lIns="121900" tIns="121900" rIns="121900" bIns="121900" anchor="ctr" anchorCtr="0">
              <a:noAutofit/>
            </a:bodyPr>
            <a:lstStyle/>
            <a:p>
              <a:pPr algn="l" rtl="0"/>
              <a:endParaRPr sz="2400"/>
            </a:p>
          </p:txBody>
        </p:sp>
        <p:sp>
          <p:nvSpPr>
            <p:cNvPr id="186" name="Google Shape;186;p30"/>
            <p:cNvSpPr/>
            <p:nvPr/>
          </p:nvSpPr>
          <p:spPr>
            <a:xfrm>
              <a:off x="1811124" y="808644"/>
              <a:ext cx="5522150" cy="163621"/>
            </a:xfrm>
            <a:custGeom>
              <a:avLst/>
              <a:gdLst/>
              <a:ahLst/>
              <a:cxnLst/>
              <a:rect l="l" t="t" r="r" b="b"/>
              <a:pathLst>
                <a:path w="122422" h="4771" extrusionOk="0">
                  <a:moveTo>
                    <a:pt x="0" y="1"/>
                  </a:moveTo>
                  <a:lnTo>
                    <a:pt x="0" y="4771"/>
                  </a:lnTo>
                  <a:lnTo>
                    <a:pt x="122421" y="4771"/>
                  </a:lnTo>
                  <a:lnTo>
                    <a:pt x="122421" y="1"/>
                  </a:lnTo>
                  <a:close/>
                </a:path>
              </a:pathLst>
            </a:custGeom>
            <a:solidFill>
              <a:srgbClr val="C6FF00"/>
            </a:solidFill>
            <a:ln>
              <a:noFill/>
            </a:ln>
          </p:spPr>
          <p:txBody>
            <a:bodyPr spcFirstLastPara="1" wrap="square" lIns="121900" tIns="121900" rIns="121900" bIns="121900" anchor="ctr" anchorCtr="0">
              <a:noAutofit/>
            </a:bodyPr>
            <a:lstStyle/>
            <a:p>
              <a:pPr algn="l" rtl="0"/>
              <a:endParaRPr sz="2400"/>
            </a:p>
          </p:txBody>
        </p:sp>
        <p:grpSp>
          <p:nvGrpSpPr>
            <p:cNvPr id="187" name="Google Shape;187;p30"/>
            <p:cNvGrpSpPr/>
            <p:nvPr/>
          </p:nvGrpSpPr>
          <p:grpSpPr>
            <a:xfrm>
              <a:off x="2294953" y="3098896"/>
              <a:ext cx="707356" cy="1145113"/>
              <a:chOff x="2294953" y="3061296"/>
              <a:chExt cx="707356" cy="1145113"/>
            </a:xfrm>
          </p:grpSpPr>
          <p:grpSp>
            <p:nvGrpSpPr>
              <p:cNvPr id="188" name="Google Shape;188;p30"/>
              <p:cNvGrpSpPr/>
              <p:nvPr/>
            </p:nvGrpSpPr>
            <p:grpSpPr>
              <a:xfrm>
                <a:off x="2294953" y="3061296"/>
                <a:ext cx="707356" cy="1145113"/>
                <a:chOff x="2481950" y="3211507"/>
                <a:chExt cx="467025" cy="756050"/>
              </a:xfrm>
            </p:grpSpPr>
            <p:sp>
              <p:nvSpPr>
                <p:cNvPr id="189" name="Google Shape;189;p30"/>
                <p:cNvSpPr/>
                <p:nvPr/>
              </p:nvSpPr>
              <p:spPr>
                <a:xfrm>
                  <a:off x="2510300" y="3548907"/>
                  <a:ext cx="438675" cy="415300"/>
                </a:xfrm>
                <a:custGeom>
                  <a:avLst/>
                  <a:gdLst/>
                  <a:ahLst/>
                  <a:cxnLst/>
                  <a:rect l="l" t="t" r="r" b="b"/>
                  <a:pathLst>
                    <a:path w="17547" h="16612" extrusionOk="0">
                      <a:moveTo>
                        <a:pt x="11709" y="0"/>
                      </a:moveTo>
                      <a:cubicBezTo>
                        <a:pt x="10708" y="0"/>
                        <a:pt x="9707" y="100"/>
                        <a:pt x="8740" y="234"/>
                      </a:cubicBezTo>
                      <a:cubicBezTo>
                        <a:pt x="6138" y="867"/>
                        <a:pt x="3570" y="1635"/>
                        <a:pt x="1034" y="2569"/>
                      </a:cubicBezTo>
                      <a:cubicBezTo>
                        <a:pt x="0" y="3069"/>
                        <a:pt x="134" y="4203"/>
                        <a:pt x="1201" y="7439"/>
                      </a:cubicBezTo>
                      <a:cubicBezTo>
                        <a:pt x="2235" y="10674"/>
                        <a:pt x="3803" y="16612"/>
                        <a:pt x="3803" y="16612"/>
                      </a:cubicBezTo>
                      <a:lnTo>
                        <a:pt x="17546" y="16612"/>
                      </a:lnTo>
                      <a:cubicBezTo>
                        <a:pt x="17546" y="16612"/>
                        <a:pt x="16512" y="12709"/>
                        <a:pt x="16512" y="11675"/>
                      </a:cubicBezTo>
                      <a:lnTo>
                        <a:pt x="16512" y="7839"/>
                      </a:lnTo>
                      <a:cubicBezTo>
                        <a:pt x="16512" y="7272"/>
                        <a:pt x="17146" y="3536"/>
                        <a:pt x="17146" y="2702"/>
                      </a:cubicBezTo>
                      <a:cubicBezTo>
                        <a:pt x="17146" y="1835"/>
                        <a:pt x="16779" y="1434"/>
                        <a:pt x="15645" y="1067"/>
                      </a:cubicBezTo>
                      <a:cubicBezTo>
                        <a:pt x="14511" y="734"/>
                        <a:pt x="11709" y="0"/>
                        <a:pt x="11709" y="0"/>
                      </a:cubicBezTo>
                      <a:close/>
                    </a:path>
                  </a:pathLst>
                </a:custGeom>
                <a:solidFill>
                  <a:srgbClr val="C6FF00"/>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190" name="Google Shape;190;p30"/>
                <p:cNvSpPr/>
                <p:nvPr/>
              </p:nvSpPr>
              <p:spPr>
                <a:xfrm>
                  <a:off x="2864725" y="3665657"/>
                  <a:ext cx="61725" cy="301900"/>
                </a:xfrm>
                <a:custGeom>
                  <a:avLst/>
                  <a:gdLst/>
                  <a:ahLst/>
                  <a:cxnLst/>
                  <a:rect l="l" t="t" r="r" b="b"/>
                  <a:pathLst>
                    <a:path w="2469" h="12076" fill="none" extrusionOk="0">
                      <a:moveTo>
                        <a:pt x="1635" y="0"/>
                      </a:moveTo>
                      <a:cubicBezTo>
                        <a:pt x="1635" y="0"/>
                        <a:pt x="2469" y="3903"/>
                        <a:pt x="2168" y="5304"/>
                      </a:cubicBezTo>
                      <a:cubicBezTo>
                        <a:pt x="1902" y="6705"/>
                        <a:pt x="0" y="12075"/>
                        <a:pt x="0" y="12075"/>
                      </a:cubicBez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191" name="Google Shape;191;p30"/>
                <p:cNvSpPr/>
                <p:nvPr/>
              </p:nvSpPr>
              <p:spPr>
                <a:xfrm>
                  <a:off x="2481950" y="3613107"/>
                  <a:ext cx="155125" cy="349450"/>
                </a:xfrm>
                <a:custGeom>
                  <a:avLst/>
                  <a:gdLst/>
                  <a:ahLst/>
                  <a:cxnLst/>
                  <a:rect l="l" t="t" r="r" b="b"/>
                  <a:pathLst>
                    <a:path w="6205" h="13978" extrusionOk="0">
                      <a:moveTo>
                        <a:pt x="2168" y="1"/>
                      </a:moveTo>
                      <a:cubicBezTo>
                        <a:pt x="2168" y="1"/>
                        <a:pt x="934" y="201"/>
                        <a:pt x="1268" y="1835"/>
                      </a:cubicBezTo>
                      <a:cubicBezTo>
                        <a:pt x="1601" y="3436"/>
                        <a:pt x="0" y="13977"/>
                        <a:pt x="0" y="13977"/>
                      </a:cubicBezTo>
                      <a:lnTo>
                        <a:pt x="3102" y="13977"/>
                      </a:lnTo>
                      <a:cubicBezTo>
                        <a:pt x="3102" y="13977"/>
                        <a:pt x="5204" y="8373"/>
                        <a:pt x="5571" y="7039"/>
                      </a:cubicBezTo>
                      <a:cubicBezTo>
                        <a:pt x="5904" y="5705"/>
                        <a:pt x="6205" y="4637"/>
                        <a:pt x="5571" y="3503"/>
                      </a:cubicBezTo>
                      <a:lnTo>
                        <a:pt x="2168" y="1"/>
                      </a:lnTo>
                      <a:close/>
                    </a:path>
                  </a:pathLst>
                </a:custGeom>
                <a:solidFill>
                  <a:srgbClr val="C6FF00"/>
                </a:solidFill>
                <a:ln>
                  <a:noFill/>
                </a:ln>
              </p:spPr>
              <p:txBody>
                <a:bodyPr spcFirstLastPara="1" wrap="square" lIns="121900" tIns="121900" rIns="121900" bIns="121900" anchor="ctr" anchorCtr="0">
                  <a:noAutofit/>
                </a:bodyPr>
                <a:lstStyle/>
                <a:p>
                  <a:pPr algn="l" rtl="0"/>
                  <a:endParaRPr sz="2400"/>
                </a:p>
              </p:txBody>
            </p:sp>
            <p:sp>
              <p:nvSpPr>
                <p:cNvPr id="192" name="Google Shape;192;p30"/>
                <p:cNvSpPr/>
                <p:nvPr/>
              </p:nvSpPr>
              <p:spPr>
                <a:xfrm>
                  <a:off x="2481950" y="3613107"/>
                  <a:ext cx="155125" cy="349450"/>
                </a:xfrm>
                <a:custGeom>
                  <a:avLst/>
                  <a:gdLst/>
                  <a:ahLst/>
                  <a:cxnLst/>
                  <a:rect l="l" t="t" r="r" b="b"/>
                  <a:pathLst>
                    <a:path w="6205" h="13978" fill="none" extrusionOk="0">
                      <a:moveTo>
                        <a:pt x="2168" y="1"/>
                      </a:moveTo>
                      <a:cubicBezTo>
                        <a:pt x="2168" y="1"/>
                        <a:pt x="934" y="201"/>
                        <a:pt x="1268" y="1835"/>
                      </a:cubicBezTo>
                      <a:cubicBezTo>
                        <a:pt x="1601" y="3436"/>
                        <a:pt x="0" y="13977"/>
                        <a:pt x="0" y="13977"/>
                      </a:cubicBezTo>
                      <a:lnTo>
                        <a:pt x="3102" y="13977"/>
                      </a:lnTo>
                      <a:cubicBezTo>
                        <a:pt x="3102" y="13977"/>
                        <a:pt x="5204" y="8373"/>
                        <a:pt x="5571" y="7039"/>
                      </a:cubicBezTo>
                      <a:cubicBezTo>
                        <a:pt x="5904" y="5705"/>
                        <a:pt x="6205" y="4637"/>
                        <a:pt x="5571" y="3503"/>
                      </a:cubicBezTo>
                    </a:path>
                  </a:pathLst>
                </a:custGeom>
                <a:no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193" name="Google Shape;193;p30"/>
                <p:cNvSpPr/>
                <p:nvPr/>
              </p:nvSpPr>
              <p:spPr>
                <a:xfrm>
                  <a:off x="2772150" y="3377107"/>
                  <a:ext cx="104275" cy="359450"/>
                </a:xfrm>
                <a:custGeom>
                  <a:avLst/>
                  <a:gdLst/>
                  <a:ahLst/>
                  <a:cxnLst/>
                  <a:rect l="l" t="t" r="r" b="b"/>
                  <a:pathLst>
                    <a:path w="4171" h="14378" extrusionOk="0">
                      <a:moveTo>
                        <a:pt x="3737" y="0"/>
                      </a:moveTo>
                      <a:lnTo>
                        <a:pt x="1" y="1235"/>
                      </a:lnTo>
                      <a:lnTo>
                        <a:pt x="1" y="14377"/>
                      </a:lnTo>
                      <a:lnTo>
                        <a:pt x="4170" y="14377"/>
                      </a:lnTo>
                      <a:lnTo>
                        <a:pt x="3737" y="0"/>
                      </a:ln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194" name="Google Shape;194;p30"/>
                <p:cNvSpPr/>
                <p:nvPr/>
              </p:nvSpPr>
              <p:spPr>
                <a:xfrm>
                  <a:off x="2722950" y="3564732"/>
                  <a:ext cx="130950" cy="401700"/>
                </a:xfrm>
                <a:custGeom>
                  <a:avLst/>
                  <a:gdLst/>
                  <a:ahLst/>
                  <a:cxnLst/>
                  <a:rect l="l" t="t" r="r" b="b"/>
                  <a:pathLst>
                    <a:path w="5238" h="16068" extrusionOk="0">
                      <a:moveTo>
                        <a:pt x="3470" y="1"/>
                      </a:moveTo>
                      <a:lnTo>
                        <a:pt x="0" y="668"/>
                      </a:lnTo>
                      <a:lnTo>
                        <a:pt x="301" y="2836"/>
                      </a:lnTo>
                      <a:cubicBezTo>
                        <a:pt x="301" y="2836"/>
                        <a:pt x="1502" y="8273"/>
                        <a:pt x="2002" y="9908"/>
                      </a:cubicBezTo>
                      <a:cubicBezTo>
                        <a:pt x="2502" y="11542"/>
                        <a:pt x="2569" y="15312"/>
                        <a:pt x="2402" y="15846"/>
                      </a:cubicBezTo>
                      <a:cubicBezTo>
                        <a:pt x="2358" y="16012"/>
                        <a:pt x="2539" y="16068"/>
                        <a:pt x="2801" y="16068"/>
                      </a:cubicBezTo>
                      <a:cubicBezTo>
                        <a:pt x="3325" y="16068"/>
                        <a:pt x="4170" y="15846"/>
                        <a:pt x="4170" y="15846"/>
                      </a:cubicBezTo>
                      <a:cubicBezTo>
                        <a:pt x="4170" y="15846"/>
                        <a:pt x="4670" y="12076"/>
                        <a:pt x="4937" y="9908"/>
                      </a:cubicBezTo>
                      <a:cubicBezTo>
                        <a:pt x="5238" y="7740"/>
                        <a:pt x="4370" y="3603"/>
                        <a:pt x="4370" y="3603"/>
                      </a:cubicBezTo>
                      <a:lnTo>
                        <a:pt x="3470"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195" name="Google Shape;195;p30"/>
                <p:cNvSpPr/>
                <p:nvPr/>
              </p:nvSpPr>
              <p:spPr>
                <a:xfrm>
                  <a:off x="2712100" y="3393782"/>
                  <a:ext cx="134300" cy="316900"/>
                </a:xfrm>
                <a:custGeom>
                  <a:avLst/>
                  <a:gdLst/>
                  <a:ahLst/>
                  <a:cxnLst/>
                  <a:rect l="l" t="t" r="r" b="b"/>
                  <a:pathLst>
                    <a:path w="5372" h="12676" extrusionOk="0">
                      <a:moveTo>
                        <a:pt x="1302" y="1"/>
                      </a:moveTo>
                      <a:cubicBezTo>
                        <a:pt x="301" y="1"/>
                        <a:pt x="1" y="501"/>
                        <a:pt x="1" y="3403"/>
                      </a:cubicBezTo>
                      <a:cubicBezTo>
                        <a:pt x="1" y="6272"/>
                        <a:pt x="668" y="9808"/>
                        <a:pt x="1368" y="11242"/>
                      </a:cubicBezTo>
                      <a:cubicBezTo>
                        <a:pt x="1833" y="12171"/>
                        <a:pt x="2577" y="12675"/>
                        <a:pt x="3317" y="12675"/>
                      </a:cubicBezTo>
                      <a:cubicBezTo>
                        <a:pt x="3693" y="12675"/>
                        <a:pt x="4067" y="12546"/>
                        <a:pt x="4404" y="12276"/>
                      </a:cubicBezTo>
                      <a:cubicBezTo>
                        <a:pt x="5371" y="11509"/>
                        <a:pt x="4237" y="8707"/>
                        <a:pt x="3837" y="7139"/>
                      </a:cubicBezTo>
                      <a:cubicBezTo>
                        <a:pt x="3570" y="6005"/>
                        <a:pt x="3570" y="4871"/>
                        <a:pt x="3770" y="3737"/>
                      </a:cubicBezTo>
                      <a:cubicBezTo>
                        <a:pt x="3770" y="3737"/>
                        <a:pt x="2269" y="1"/>
                        <a:pt x="1302"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196" name="Google Shape;196;p30"/>
                <p:cNvSpPr/>
                <p:nvPr/>
              </p:nvSpPr>
              <p:spPr>
                <a:xfrm>
                  <a:off x="2652900" y="3211507"/>
                  <a:ext cx="294400" cy="272625"/>
                </a:xfrm>
                <a:custGeom>
                  <a:avLst/>
                  <a:gdLst/>
                  <a:ahLst/>
                  <a:cxnLst/>
                  <a:rect l="l" t="t" r="r" b="b"/>
                  <a:pathLst>
                    <a:path w="11776" h="10905" extrusionOk="0">
                      <a:moveTo>
                        <a:pt x="4654" y="1"/>
                      </a:moveTo>
                      <a:cubicBezTo>
                        <a:pt x="3675" y="1"/>
                        <a:pt x="2759" y="111"/>
                        <a:pt x="2169" y="387"/>
                      </a:cubicBezTo>
                      <a:cubicBezTo>
                        <a:pt x="701" y="1087"/>
                        <a:pt x="0" y="2655"/>
                        <a:pt x="134" y="5490"/>
                      </a:cubicBezTo>
                      <a:cubicBezTo>
                        <a:pt x="263" y="8197"/>
                        <a:pt x="796" y="10904"/>
                        <a:pt x="1795" y="10904"/>
                      </a:cubicBezTo>
                      <a:cubicBezTo>
                        <a:pt x="1830" y="10904"/>
                        <a:pt x="1866" y="10901"/>
                        <a:pt x="1902" y="10894"/>
                      </a:cubicBezTo>
                      <a:cubicBezTo>
                        <a:pt x="2702" y="10661"/>
                        <a:pt x="3436" y="10260"/>
                        <a:pt x="4103" y="9693"/>
                      </a:cubicBezTo>
                      <a:cubicBezTo>
                        <a:pt x="5004" y="9393"/>
                        <a:pt x="5838" y="8893"/>
                        <a:pt x="6572" y="8292"/>
                      </a:cubicBezTo>
                      <a:cubicBezTo>
                        <a:pt x="7406" y="7425"/>
                        <a:pt x="8740" y="6925"/>
                        <a:pt x="9307" y="6591"/>
                      </a:cubicBezTo>
                      <a:cubicBezTo>
                        <a:pt x="9874" y="6258"/>
                        <a:pt x="11776" y="5057"/>
                        <a:pt x="11776" y="3556"/>
                      </a:cubicBezTo>
                      <a:cubicBezTo>
                        <a:pt x="11776" y="2088"/>
                        <a:pt x="10108" y="1154"/>
                        <a:pt x="8673" y="587"/>
                      </a:cubicBezTo>
                      <a:cubicBezTo>
                        <a:pt x="7823" y="263"/>
                        <a:pt x="6164" y="1"/>
                        <a:pt x="4654"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197" name="Google Shape;197;p30"/>
                <p:cNvSpPr/>
                <p:nvPr/>
              </p:nvSpPr>
              <p:spPr>
                <a:xfrm>
                  <a:off x="2755475" y="3275357"/>
                  <a:ext cx="145950" cy="233550"/>
                </a:xfrm>
                <a:custGeom>
                  <a:avLst/>
                  <a:gdLst/>
                  <a:ahLst/>
                  <a:cxnLst/>
                  <a:rect l="l" t="t" r="r" b="b"/>
                  <a:pathLst>
                    <a:path w="5838" h="9342" extrusionOk="0">
                      <a:moveTo>
                        <a:pt x="4237" y="1"/>
                      </a:moveTo>
                      <a:cubicBezTo>
                        <a:pt x="4237" y="1"/>
                        <a:pt x="1468" y="6305"/>
                        <a:pt x="0" y="7139"/>
                      </a:cubicBezTo>
                      <a:cubicBezTo>
                        <a:pt x="0" y="7139"/>
                        <a:pt x="834" y="9274"/>
                        <a:pt x="2402" y="9341"/>
                      </a:cubicBezTo>
                      <a:cubicBezTo>
                        <a:pt x="2416" y="9342"/>
                        <a:pt x="2430" y="9342"/>
                        <a:pt x="2444" y="9342"/>
                      </a:cubicBezTo>
                      <a:cubicBezTo>
                        <a:pt x="3969" y="9342"/>
                        <a:pt x="5738" y="5791"/>
                        <a:pt x="5771" y="4237"/>
                      </a:cubicBezTo>
                      <a:cubicBezTo>
                        <a:pt x="5838" y="2703"/>
                        <a:pt x="4237" y="1"/>
                        <a:pt x="4237"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198" name="Google Shape;198;p30"/>
                <p:cNvSpPr/>
                <p:nvPr/>
              </p:nvSpPr>
              <p:spPr>
                <a:xfrm>
                  <a:off x="2629550" y="3312882"/>
                  <a:ext cx="118450" cy="442850"/>
                </a:xfrm>
                <a:custGeom>
                  <a:avLst/>
                  <a:gdLst/>
                  <a:ahLst/>
                  <a:cxnLst/>
                  <a:rect l="l" t="t" r="r" b="b"/>
                  <a:pathLst>
                    <a:path w="4738" h="17714" extrusionOk="0">
                      <a:moveTo>
                        <a:pt x="1068" y="1"/>
                      </a:moveTo>
                      <a:lnTo>
                        <a:pt x="0" y="17714"/>
                      </a:lnTo>
                      <a:lnTo>
                        <a:pt x="4737" y="17714"/>
                      </a:lnTo>
                      <a:lnTo>
                        <a:pt x="4604" y="2469"/>
                      </a:lnTo>
                      <a:lnTo>
                        <a:pt x="106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99" name="Google Shape;199;p30"/>
                <p:cNvSpPr/>
                <p:nvPr/>
              </p:nvSpPr>
              <p:spPr>
                <a:xfrm>
                  <a:off x="2629550" y="3312882"/>
                  <a:ext cx="118450" cy="442850"/>
                </a:xfrm>
                <a:custGeom>
                  <a:avLst/>
                  <a:gdLst/>
                  <a:ahLst/>
                  <a:cxnLst/>
                  <a:rect l="l" t="t" r="r" b="b"/>
                  <a:pathLst>
                    <a:path w="4738" h="17714" fill="none" extrusionOk="0">
                      <a:moveTo>
                        <a:pt x="4604" y="2469"/>
                      </a:moveTo>
                      <a:lnTo>
                        <a:pt x="4737" y="17714"/>
                      </a:lnTo>
                      <a:lnTo>
                        <a:pt x="0" y="17714"/>
                      </a:lnTo>
                      <a:lnTo>
                        <a:pt x="1068" y="1"/>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grpSp>
          <p:grpSp>
            <p:nvGrpSpPr>
              <p:cNvPr id="200" name="Google Shape;200;p30"/>
              <p:cNvGrpSpPr/>
              <p:nvPr/>
            </p:nvGrpSpPr>
            <p:grpSpPr>
              <a:xfrm>
                <a:off x="2783175" y="3284157"/>
                <a:ext cx="145753" cy="163632"/>
                <a:chOff x="3642775" y="3251125"/>
                <a:chExt cx="154498" cy="173449"/>
              </a:xfrm>
            </p:grpSpPr>
            <p:sp>
              <p:nvSpPr>
                <p:cNvPr id="201" name="Google Shape;201;p30"/>
                <p:cNvSpPr/>
                <p:nvPr/>
              </p:nvSpPr>
              <p:spPr>
                <a:xfrm>
                  <a:off x="3687062" y="3302778"/>
                  <a:ext cx="13197" cy="26379"/>
                </a:xfrm>
                <a:custGeom>
                  <a:avLst/>
                  <a:gdLst/>
                  <a:ahLst/>
                  <a:cxnLst/>
                  <a:rect l="l" t="t" r="r" b="b"/>
                  <a:pathLst>
                    <a:path w="835" h="1669" extrusionOk="0">
                      <a:moveTo>
                        <a:pt x="434" y="0"/>
                      </a:moveTo>
                      <a:cubicBezTo>
                        <a:pt x="201" y="0"/>
                        <a:pt x="0" y="401"/>
                        <a:pt x="0" y="834"/>
                      </a:cubicBezTo>
                      <a:cubicBezTo>
                        <a:pt x="0" y="1301"/>
                        <a:pt x="167" y="1668"/>
                        <a:pt x="434" y="1668"/>
                      </a:cubicBezTo>
                      <a:cubicBezTo>
                        <a:pt x="668" y="1668"/>
                        <a:pt x="834" y="1301"/>
                        <a:pt x="834" y="834"/>
                      </a:cubicBezTo>
                      <a:cubicBezTo>
                        <a:pt x="834" y="367"/>
                        <a:pt x="668" y="0"/>
                        <a:pt x="434"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02" name="Google Shape;202;p30"/>
                <p:cNvSpPr/>
                <p:nvPr/>
              </p:nvSpPr>
              <p:spPr>
                <a:xfrm>
                  <a:off x="3764036" y="3307519"/>
                  <a:ext cx="13197" cy="26379"/>
                </a:xfrm>
                <a:custGeom>
                  <a:avLst/>
                  <a:gdLst/>
                  <a:ahLst/>
                  <a:cxnLst/>
                  <a:rect l="l" t="t" r="r" b="b"/>
                  <a:pathLst>
                    <a:path w="835" h="1669" extrusionOk="0">
                      <a:moveTo>
                        <a:pt x="401" y="1"/>
                      </a:moveTo>
                      <a:cubicBezTo>
                        <a:pt x="167" y="1"/>
                        <a:pt x="1" y="401"/>
                        <a:pt x="1" y="835"/>
                      </a:cubicBezTo>
                      <a:cubicBezTo>
                        <a:pt x="1" y="1302"/>
                        <a:pt x="167" y="1668"/>
                        <a:pt x="401" y="1668"/>
                      </a:cubicBezTo>
                      <a:cubicBezTo>
                        <a:pt x="634" y="1668"/>
                        <a:pt x="834" y="1302"/>
                        <a:pt x="834" y="835"/>
                      </a:cubicBezTo>
                      <a:cubicBezTo>
                        <a:pt x="834" y="368"/>
                        <a:pt x="668" y="1"/>
                        <a:pt x="401" y="1"/>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03" name="Google Shape;203;p30"/>
                <p:cNvSpPr/>
                <p:nvPr/>
              </p:nvSpPr>
              <p:spPr>
                <a:xfrm>
                  <a:off x="3642775" y="3251125"/>
                  <a:ext cx="57483" cy="25825"/>
                </a:xfrm>
                <a:custGeom>
                  <a:avLst/>
                  <a:gdLst/>
                  <a:ahLst/>
                  <a:cxnLst/>
                  <a:rect l="l" t="t" r="r" b="b"/>
                  <a:pathLst>
                    <a:path w="3637" h="1634" extrusionOk="0">
                      <a:moveTo>
                        <a:pt x="2692" y="1"/>
                      </a:moveTo>
                      <a:cubicBezTo>
                        <a:pt x="1720" y="1"/>
                        <a:pt x="784" y="402"/>
                        <a:pt x="134" y="1134"/>
                      </a:cubicBezTo>
                      <a:cubicBezTo>
                        <a:pt x="0" y="1267"/>
                        <a:pt x="34" y="1467"/>
                        <a:pt x="167" y="1567"/>
                      </a:cubicBezTo>
                      <a:cubicBezTo>
                        <a:pt x="201" y="1601"/>
                        <a:pt x="234" y="1601"/>
                        <a:pt x="301" y="1634"/>
                      </a:cubicBezTo>
                      <a:cubicBezTo>
                        <a:pt x="401" y="1634"/>
                        <a:pt x="534" y="1601"/>
                        <a:pt x="601" y="1534"/>
                      </a:cubicBezTo>
                      <a:cubicBezTo>
                        <a:pt x="1141" y="913"/>
                        <a:pt x="1921" y="576"/>
                        <a:pt x="2711" y="576"/>
                      </a:cubicBezTo>
                      <a:cubicBezTo>
                        <a:pt x="2898" y="576"/>
                        <a:pt x="3085" y="595"/>
                        <a:pt x="3269" y="633"/>
                      </a:cubicBezTo>
                      <a:cubicBezTo>
                        <a:pt x="3436" y="633"/>
                        <a:pt x="3570" y="533"/>
                        <a:pt x="3603" y="366"/>
                      </a:cubicBezTo>
                      <a:cubicBezTo>
                        <a:pt x="3636" y="233"/>
                        <a:pt x="3536" y="66"/>
                        <a:pt x="3369" y="66"/>
                      </a:cubicBezTo>
                      <a:cubicBezTo>
                        <a:pt x="3144" y="22"/>
                        <a:pt x="2917" y="1"/>
                        <a:pt x="2692" y="1"/>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04" name="Google Shape;204;p30"/>
                <p:cNvSpPr/>
                <p:nvPr/>
              </p:nvSpPr>
              <p:spPr>
                <a:xfrm>
                  <a:off x="3747171" y="3265714"/>
                  <a:ext cx="50102" cy="27801"/>
                </a:xfrm>
                <a:custGeom>
                  <a:avLst/>
                  <a:gdLst/>
                  <a:ahLst/>
                  <a:cxnLst/>
                  <a:rect l="l" t="t" r="r" b="b"/>
                  <a:pathLst>
                    <a:path w="3170" h="1759" extrusionOk="0">
                      <a:moveTo>
                        <a:pt x="751" y="0"/>
                      </a:moveTo>
                      <a:cubicBezTo>
                        <a:pt x="590" y="0"/>
                        <a:pt x="428" y="14"/>
                        <a:pt x="267" y="44"/>
                      </a:cubicBezTo>
                      <a:cubicBezTo>
                        <a:pt x="100" y="77"/>
                        <a:pt x="0" y="244"/>
                        <a:pt x="67" y="411"/>
                      </a:cubicBezTo>
                      <a:cubicBezTo>
                        <a:pt x="96" y="527"/>
                        <a:pt x="225" y="617"/>
                        <a:pt x="346" y="617"/>
                      </a:cubicBezTo>
                      <a:cubicBezTo>
                        <a:pt x="365" y="617"/>
                        <a:pt x="383" y="615"/>
                        <a:pt x="400" y="611"/>
                      </a:cubicBezTo>
                      <a:cubicBezTo>
                        <a:pt x="525" y="587"/>
                        <a:pt x="651" y="575"/>
                        <a:pt x="776" y="575"/>
                      </a:cubicBezTo>
                      <a:cubicBezTo>
                        <a:pt x="1518" y="575"/>
                        <a:pt x="2231" y="983"/>
                        <a:pt x="2602" y="1612"/>
                      </a:cubicBezTo>
                      <a:cubicBezTo>
                        <a:pt x="2635" y="1712"/>
                        <a:pt x="2735" y="1745"/>
                        <a:pt x="2802" y="1745"/>
                      </a:cubicBezTo>
                      <a:cubicBezTo>
                        <a:pt x="2822" y="1755"/>
                        <a:pt x="2841" y="1759"/>
                        <a:pt x="2861" y="1759"/>
                      </a:cubicBezTo>
                      <a:cubicBezTo>
                        <a:pt x="2908" y="1759"/>
                        <a:pt x="2955" y="1735"/>
                        <a:pt x="3002" y="1712"/>
                      </a:cubicBezTo>
                      <a:cubicBezTo>
                        <a:pt x="3136" y="1645"/>
                        <a:pt x="3169" y="1445"/>
                        <a:pt x="3069" y="1311"/>
                      </a:cubicBezTo>
                      <a:cubicBezTo>
                        <a:pt x="2585" y="486"/>
                        <a:pt x="1688" y="0"/>
                        <a:pt x="751"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05" name="Google Shape;205;p30"/>
                <p:cNvSpPr/>
                <p:nvPr/>
              </p:nvSpPr>
              <p:spPr>
                <a:xfrm>
                  <a:off x="3718689" y="3309005"/>
                  <a:ext cx="33238" cy="85126"/>
                </a:xfrm>
                <a:custGeom>
                  <a:avLst/>
                  <a:gdLst/>
                  <a:ahLst/>
                  <a:cxnLst/>
                  <a:rect l="l" t="t" r="r" b="b"/>
                  <a:pathLst>
                    <a:path w="2103" h="5386" extrusionOk="0">
                      <a:moveTo>
                        <a:pt x="1573" y="0"/>
                      </a:moveTo>
                      <a:cubicBezTo>
                        <a:pt x="1436" y="0"/>
                        <a:pt x="1331" y="95"/>
                        <a:pt x="1302" y="240"/>
                      </a:cubicBezTo>
                      <a:cubicBezTo>
                        <a:pt x="1135" y="1007"/>
                        <a:pt x="1035" y="1775"/>
                        <a:pt x="1002" y="2575"/>
                      </a:cubicBezTo>
                      <a:cubicBezTo>
                        <a:pt x="1002" y="2942"/>
                        <a:pt x="1102" y="3342"/>
                        <a:pt x="1302" y="3709"/>
                      </a:cubicBezTo>
                      <a:cubicBezTo>
                        <a:pt x="1435" y="3976"/>
                        <a:pt x="1535" y="4143"/>
                        <a:pt x="1402" y="4376"/>
                      </a:cubicBezTo>
                      <a:cubicBezTo>
                        <a:pt x="1232" y="4765"/>
                        <a:pt x="780" y="4818"/>
                        <a:pt x="546" y="4818"/>
                      </a:cubicBezTo>
                      <a:cubicBezTo>
                        <a:pt x="458" y="4818"/>
                        <a:pt x="401" y="4810"/>
                        <a:pt x="401" y="4810"/>
                      </a:cubicBezTo>
                      <a:cubicBezTo>
                        <a:pt x="68" y="4810"/>
                        <a:pt x="1" y="5310"/>
                        <a:pt x="334" y="5377"/>
                      </a:cubicBezTo>
                      <a:cubicBezTo>
                        <a:pt x="351" y="5377"/>
                        <a:pt x="428" y="5385"/>
                        <a:pt x="541" y="5385"/>
                      </a:cubicBezTo>
                      <a:cubicBezTo>
                        <a:pt x="894" y="5385"/>
                        <a:pt x="1599" y="5308"/>
                        <a:pt x="1902" y="4677"/>
                      </a:cubicBezTo>
                      <a:cubicBezTo>
                        <a:pt x="2102" y="4276"/>
                        <a:pt x="2069" y="3809"/>
                        <a:pt x="1835" y="3442"/>
                      </a:cubicBezTo>
                      <a:cubicBezTo>
                        <a:pt x="1669" y="3176"/>
                        <a:pt x="1602" y="2875"/>
                        <a:pt x="1569" y="2542"/>
                      </a:cubicBezTo>
                      <a:cubicBezTo>
                        <a:pt x="1602" y="1808"/>
                        <a:pt x="1702" y="1074"/>
                        <a:pt x="1835" y="340"/>
                      </a:cubicBezTo>
                      <a:cubicBezTo>
                        <a:pt x="1902" y="207"/>
                        <a:pt x="1802" y="40"/>
                        <a:pt x="1635" y="7"/>
                      </a:cubicBezTo>
                      <a:cubicBezTo>
                        <a:pt x="1614" y="2"/>
                        <a:pt x="1593" y="0"/>
                        <a:pt x="1573"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06" name="Google Shape;206;p30"/>
                <p:cNvSpPr/>
                <p:nvPr/>
              </p:nvSpPr>
              <p:spPr>
                <a:xfrm>
                  <a:off x="3651215" y="3401815"/>
                  <a:ext cx="46403" cy="22759"/>
                </a:xfrm>
                <a:custGeom>
                  <a:avLst/>
                  <a:gdLst/>
                  <a:ahLst/>
                  <a:cxnLst/>
                  <a:rect l="l" t="t" r="r" b="b"/>
                  <a:pathLst>
                    <a:path w="2936" h="1440" extrusionOk="0">
                      <a:moveTo>
                        <a:pt x="346" y="1"/>
                      </a:moveTo>
                      <a:cubicBezTo>
                        <a:pt x="272" y="1"/>
                        <a:pt x="195" y="26"/>
                        <a:pt x="134" y="72"/>
                      </a:cubicBezTo>
                      <a:cubicBezTo>
                        <a:pt x="33" y="172"/>
                        <a:pt x="0" y="372"/>
                        <a:pt x="100" y="506"/>
                      </a:cubicBezTo>
                      <a:cubicBezTo>
                        <a:pt x="567" y="1006"/>
                        <a:pt x="1168" y="1306"/>
                        <a:pt x="1868" y="1407"/>
                      </a:cubicBezTo>
                      <a:cubicBezTo>
                        <a:pt x="2135" y="1440"/>
                        <a:pt x="2402" y="1440"/>
                        <a:pt x="2669" y="1440"/>
                      </a:cubicBezTo>
                      <a:cubicBezTo>
                        <a:pt x="2835" y="1407"/>
                        <a:pt x="2936" y="1273"/>
                        <a:pt x="2936" y="1106"/>
                      </a:cubicBezTo>
                      <a:cubicBezTo>
                        <a:pt x="2936" y="973"/>
                        <a:pt x="2769" y="839"/>
                        <a:pt x="2635" y="839"/>
                      </a:cubicBezTo>
                      <a:cubicBezTo>
                        <a:pt x="2558" y="846"/>
                        <a:pt x="2480" y="850"/>
                        <a:pt x="2403" y="850"/>
                      </a:cubicBezTo>
                      <a:cubicBezTo>
                        <a:pt x="1715" y="850"/>
                        <a:pt x="1047" y="585"/>
                        <a:pt x="567" y="106"/>
                      </a:cubicBezTo>
                      <a:cubicBezTo>
                        <a:pt x="514" y="34"/>
                        <a:pt x="431" y="1"/>
                        <a:pt x="346" y="1"/>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grpSp>
        </p:grpSp>
        <p:grpSp>
          <p:nvGrpSpPr>
            <p:cNvPr id="207" name="Google Shape;207;p30"/>
            <p:cNvGrpSpPr/>
            <p:nvPr/>
          </p:nvGrpSpPr>
          <p:grpSpPr>
            <a:xfrm>
              <a:off x="4816743" y="2978772"/>
              <a:ext cx="809667" cy="1267152"/>
              <a:chOff x="4816743" y="2941172"/>
              <a:chExt cx="809667" cy="1267152"/>
            </a:xfrm>
          </p:grpSpPr>
          <p:grpSp>
            <p:nvGrpSpPr>
              <p:cNvPr id="208" name="Google Shape;208;p30"/>
              <p:cNvGrpSpPr/>
              <p:nvPr/>
            </p:nvGrpSpPr>
            <p:grpSpPr>
              <a:xfrm>
                <a:off x="4816743" y="2941172"/>
                <a:ext cx="809667" cy="1267152"/>
                <a:chOff x="3958825" y="3145107"/>
                <a:chExt cx="534575" cy="836625"/>
              </a:xfrm>
            </p:grpSpPr>
            <p:sp>
              <p:nvSpPr>
                <p:cNvPr id="209" name="Google Shape;209;p30"/>
                <p:cNvSpPr/>
                <p:nvPr/>
              </p:nvSpPr>
              <p:spPr>
                <a:xfrm>
                  <a:off x="3958825" y="3487182"/>
                  <a:ext cx="534575" cy="494550"/>
                </a:xfrm>
                <a:custGeom>
                  <a:avLst/>
                  <a:gdLst/>
                  <a:ahLst/>
                  <a:cxnLst/>
                  <a:rect l="l" t="t" r="r" b="b"/>
                  <a:pathLst>
                    <a:path w="21383" h="19782" extrusionOk="0">
                      <a:moveTo>
                        <a:pt x="12543" y="1"/>
                      </a:moveTo>
                      <a:cubicBezTo>
                        <a:pt x="11676" y="34"/>
                        <a:pt x="10808" y="134"/>
                        <a:pt x="9941" y="301"/>
                      </a:cubicBezTo>
                      <a:cubicBezTo>
                        <a:pt x="8273" y="501"/>
                        <a:pt x="6639" y="768"/>
                        <a:pt x="5004" y="1135"/>
                      </a:cubicBezTo>
                      <a:cubicBezTo>
                        <a:pt x="3103" y="1635"/>
                        <a:pt x="2169" y="1869"/>
                        <a:pt x="2169" y="2769"/>
                      </a:cubicBezTo>
                      <a:cubicBezTo>
                        <a:pt x="2169" y="3670"/>
                        <a:pt x="1969" y="7639"/>
                        <a:pt x="1335" y="9407"/>
                      </a:cubicBezTo>
                      <a:cubicBezTo>
                        <a:pt x="735" y="11175"/>
                        <a:pt x="1" y="13710"/>
                        <a:pt x="1" y="14644"/>
                      </a:cubicBezTo>
                      <a:cubicBezTo>
                        <a:pt x="1" y="15545"/>
                        <a:pt x="1335" y="19448"/>
                        <a:pt x="1335" y="19448"/>
                      </a:cubicBezTo>
                      <a:lnTo>
                        <a:pt x="3803" y="19448"/>
                      </a:lnTo>
                      <a:cubicBezTo>
                        <a:pt x="3803" y="19448"/>
                        <a:pt x="2903" y="14911"/>
                        <a:pt x="2903" y="14478"/>
                      </a:cubicBezTo>
                      <a:cubicBezTo>
                        <a:pt x="2903" y="14077"/>
                        <a:pt x="4170" y="10308"/>
                        <a:pt x="4170" y="10308"/>
                      </a:cubicBezTo>
                      <a:lnTo>
                        <a:pt x="4237" y="19581"/>
                      </a:lnTo>
                      <a:lnTo>
                        <a:pt x="17146" y="19581"/>
                      </a:lnTo>
                      <a:lnTo>
                        <a:pt x="17013" y="10742"/>
                      </a:lnTo>
                      <a:lnTo>
                        <a:pt x="17013" y="10742"/>
                      </a:lnTo>
                      <a:cubicBezTo>
                        <a:pt x="17013" y="10742"/>
                        <a:pt x="18147" y="14344"/>
                        <a:pt x="18147" y="14978"/>
                      </a:cubicBezTo>
                      <a:cubicBezTo>
                        <a:pt x="18147" y="15612"/>
                        <a:pt x="17747" y="19781"/>
                        <a:pt x="17747" y="19781"/>
                      </a:cubicBezTo>
                      <a:lnTo>
                        <a:pt x="20182" y="19781"/>
                      </a:lnTo>
                      <a:cubicBezTo>
                        <a:pt x="20182" y="19781"/>
                        <a:pt x="21383" y="15178"/>
                        <a:pt x="21316" y="13577"/>
                      </a:cubicBezTo>
                      <a:cubicBezTo>
                        <a:pt x="21249" y="11943"/>
                        <a:pt x="20048" y="6806"/>
                        <a:pt x="19915" y="5238"/>
                      </a:cubicBezTo>
                      <a:cubicBezTo>
                        <a:pt x="19748" y="3670"/>
                        <a:pt x="20682" y="2836"/>
                        <a:pt x="18981" y="1769"/>
                      </a:cubicBezTo>
                      <a:cubicBezTo>
                        <a:pt x="17280" y="701"/>
                        <a:pt x="13410" y="67"/>
                        <a:pt x="12543" y="1"/>
                      </a:cubicBezTo>
                      <a:close/>
                    </a:path>
                  </a:pathLst>
                </a:custGeom>
                <a:solidFill>
                  <a:srgbClr val="C6FF00"/>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10" name="Google Shape;210;p30"/>
                <p:cNvSpPr/>
                <p:nvPr/>
              </p:nvSpPr>
              <p:spPr>
                <a:xfrm>
                  <a:off x="4048050" y="3590582"/>
                  <a:ext cx="20050" cy="155150"/>
                </a:xfrm>
                <a:custGeom>
                  <a:avLst/>
                  <a:gdLst/>
                  <a:ahLst/>
                  <a:cxnLst/>
                  <a:rect l="l" t="t" r="r" b="b"/>
                  <a:pathLst>
                    <a:path w="802" h="6206" fill="none" extrusionOk="0">
                      <a:moveTo>
                        <a:pt x="568" y="6205"/>
                      </a:moveTo>
                      <a:lnTo>
                        <a:pt x="802" y="2670"/>
                      </a:lnTo>
                      <a:lnTo>
                        <a:pt x="1" y="1"/>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11" name="Google Shape;211;p30"/>
                <p:cNvSpPr/>
                <p:nvPr/>
              </p:nvSpPr>
              <p:spPr>
                <a:xfrm>
                  <a:off x="4384125" y="3643132"/>
                  <a:ext cx="25" cy="113425"/>
                </a:xfrm>
                <a:custGeom>
                  <a:avLst/>
                  <a:gdLst/>
                  <a:ahLst/>
                  <a:cxnLst/>
                  <a:rect l="l" t="t" r="r" b="b"/>
                  <a:pathLst>
                    <a:path w="1" h="4537" fill="none" extrusionOk="0">
                      <a:moveTo>
                        <a:pt x="1" y="0"/>
                      </a:moveTo>
                      <a:lnTo>
                        <a:pt x="1" y="4537"/>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12" name="Google Shape;212;p30"/>
                <p:cNvSpPr/>
                <p:nvPr/>
              </p:nvSpPr>
              <p:spPr>
                <a:xfrm>
                  <a:off x="4385800" y="3632282"/>
                  <a:ext cx="27550" cy="42550"/>
                </a:xfrm>
                <a:custGeom>
                  <a:avLst/>
                  <a:gdLst/>
                  <a:ahLst/>
                  <a:cxnLst/>
                  <a:rect l="l" t="t" r="r" b="b"/>
                  <a:pathLst>
                    <a:path w="1102" h="1702" fill="none" extrusionOk="0">
                      <a:moveTo>
                        <a:pt x="1" y="1702"/>
                      </a:moveTo>
                      <a:lnTo>
                        <a:pt x="1101" y="1"/>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13" name="Google Shape;213;p30"/>
                <p:cNvSpPr/>
                <p:nvPr/>
              </p:nvSpPr>
              <p:spPr>
                <a:xfrm>
                  <a:off x="4226525" y="3614782"/>
                  <a:ext cx="10875" cy="358600"/>
                </a:xfrm>
                <a:custGeom>
                  <a:avLst/>
                  <a:gdLst/>
                  <a:ahLst/>
                  <a:cxnLst/>
                  <a:rect l="l" t="t" r="r" b="b"/>
                  <a:pathLst>
                    <a:path w="435" h="14344" extrusionOk="0">
                      <a:moveTo>
                        <a:pt x="434" y="0"/>
                      </a:moveTo>
                      <a:lnTo>
                        <a:pt x="0" y="14344"/>
                      </a:lnTo>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14" name="Google Shape;214;p30"/>
                <p:cNvSpPr/>
                <p:nvPr/>
              </p:nvSpPr>
              <p:spPr>
                <a:xfrm>
                  <a:off x="4226525" y="3614782"/>
                  <a:ext cx="10875" cy="358600"/>
                </a:xfrm>
                <a:custGeom>
                  <a:avLst/>
                  <a:gdLst/>
                  <a:ahLst/>
                  <a:cxnLst/>
                  <a:rect l="l" t="t" r="r" b="b"/>
                  <a:pathLst>
                    <a:path w="435" h="14344" fill="none" extrusionOk="0">
                      <a:moveTo>
                        <a:pt x="434" y="0"/>
                      </a:moveTo>
                      <a:lnTo>
                        <a:pt x="0" y="14344"/>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15" name="Google Shape;215;p30"/>
                <p:cNvSpPr/>
                <p:nvPr/>
              </p:nvSpPr>
              <p:spPr>
                <a:xfrm>
                  <a:off x="4163150" y="3449232"/>
                  <a:ext cx="176800" cy="108025"/>
                </a:xfrm>
                <a:custGeom>
                  <a:avLst/>
                  <a:gdLst/>
                  <a:ahLst/>
                  <a:cxnLst/>
                  <a:rect l="l" t="t" r="r" b="b"/>
                  <a:pathLst>
                    <a:path w="7072" h="4321" extrusionOk="0">
                      <a:moveTo>
                        <a:pt x="3934" y="0"/>
                      </a:moveTo>
                      <a:cubicBezTo>
                        <a:pt x="3291" y="0"/>
                        <a:pt x="2769" y="151"/>
                        <a:pt x="2769" y="151"/>
                      </a:cubicBezTo>
                      <a:cubicBezTo>
                        <a:pt x="2135" y="184"/>
                        <a:pt x="1535" y="418"/>
                        <a:pt x="1068" y="851"/>
                      </a:cubicBezTo>
                      <a:cubicBezTo>
                        <a:pt x="300" y="1552"/>
                        <a:pt x="0" y="4321"/>
                        <a:pt x="0" y="4321"/>
                      </a:cubicBezTo>
                      <a:cubicBezTo>
                        <a:pt x="0" y="4321"/>
                        <a:pt x="2469" y="3587"/>
                        <a:pt x="2902" y="3487"/>
                      </a:cubicBezTo>
                      <a:cubicBezTo>
                        <a:pt x="2932" y="3477"/>
                        <a:pt x="2980" y="3472"/>
                        <a:pt x="3044" y="3472"/>
                      </a:cubicBezTo>
                      <a:cubicBezTo>
                        <a:pt x="3840" y="3472"/>
                        <a:pt x="7072" y="4187"/>
                        <a:pt x="7072" y="4187"/>
                      </a:cubicBezTo>
                      <a:cubicBezTo>
                        <a:pt x="7072" y="4187"/>
                        <a:pt x="6705" y="1719"/>
                        <a:pt x="5738" y="651"/>
                      </a:cubicBezTo>
                      <a:cubicBezTo>
                        <a:pt x="5252" y="134"/>
                        <a:pt x="4540" y="0"/>
                        <a:pt x="3934"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16" name="Google Shape;216;p30"/>
                <p:cNvSpPr/>
                <p:nvPr/>
              </p:nvSpPr>
              <p:spPr>
                <a:xfrm>
                  <a:off x="4207350" y="3376657"/>
                  <a:ext cx="95075" cy="238775"/>
                </a:xfrm>
                <a:custGeom>
                  <a:avLst/>
                  <a:gdLst/>
                  <a:ahLst/>
                  <a:cxnLst/>
                  <a:rect l="l" t="t" r="r" b="b"/>
                  <a:pathLst>
                    <a:path w="3803" h="9551" extrusionOk="0">
                      <a:moveTo>
                        <a:pt x="946" y="1"/>
                      </a:moveTo>
                      <a:cubicBezTo>
                        <a:pt x="487" y="1"/>
                        <a:pt x="88" y="316"/>
                        <a:pt x="0" y="786"/>
                      </a:cubicBezTo>
                      <a:cubicBezTo>
                        <a:pt x="0" y="786"/>
                        <a:pt x="567" y="1620"/>
                        <a:pt x="567" y="4121"/>
                      </a:cubicBezTo>
                      <a:cubicBezTo>
                        <a:pt x="567" y="6623"/>
                        <a:pt x="834" y="9192"/>
                        <a:pt x="1201" y="9525"/>
                      </a:cubicBezTo>
                      <a:cubicBezTo>
                        <a:pt x="1217" y="9542"/>
                        <a:pt x="1235" y="9551"/>
                        <a:pt x="1255" y="9551"/>
                      </a:cubicBezTo>
                      <a:cubicBezTo>
                        <a:pt x="1672" y="9551"/>
                        <a:pt x="3036" y="6112"/>
                        <a:pt x="3036" y="4522"/>
                      </a:cubicBezTo>
                      <a:cubicBezTo>
                        <a:pt x="3069" y="3421"/>
                        <a:pt x="3336" y="2353"/>
                        <a:pt x="3803" y="1353"/>
                      </a:cubicBezTo>
                      <a:cubicBezTo>
                        <a:pt x="3803" y="1353"/>
                        <a:pt x="2035" y="152"/>
                        <a:pt x="1134" y="18"/>
                      </a:cubicBezTo>
                      <a:cubicBezTo>
                        <a:pt x="1071" y="7"/>
                        <a:pt x="1008" y="1"/>
                        <a:pt x="946"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17" name="Google Shape;217;p30"/>
                <p:cNvSpPr/>
                <p:nvPr/>
              </p:nvSpPr>
              <p:spPr>
                <a:xfrm>
                  <a:off x="4224025" y="3548057"/>
                  <a:ext cx="47550" cy="67400"/>
                </a:xfrm>
                <a:custGeom>
                  <a:avLst/>
                  <a:gdLst/>
                  <a:ahLst/>
                  <a:cxnLst/>
                  <a:rect l="l" t="t" r="r" b="b"/>
                  <a:pathLst>
                    <a:path w="1902" h="2696" extrusionOk="0">
                      <a:moveTo>
                        <a:pt x="0" y="1"/>
                      </a:moveTo>
                      <a:lnTo>
                        <a:pt x="0" y="1"/>
                      </a:lnTo>
                      <a:cubicBezTo>
                        <a:pt x="134" y="1402"/>
                        <a:pt x="301" y="2469"/>
                        <a:pt x="534" y="2669"/>
                      </a:cubicBezTo>
                      <a:cubicBezTo>
                        <a:pt x="549" y="2687"/>
                        <a:pt x="567" y="2695"/>
                        <a:pt x="588" y="2695"/>
                      </a:cubicBezTo>
                      <a:cubicBezTo>
                        <a:pt x="839" y="2695"/>
                        <a:pt x="1470" y="1422"/>
                        <a:pt x="1902" y="34"/>
                      </a:cubicBezTo>
                      <a:lnTo>
                        <a:pt x="1902" y="34"/>
                      </a:lnTo>
                      <a:cubicBezTo>
                        <a:pt x="1608" y="81"/>
                        <a:pt x="1313" y="105"/>
                        <a:pt x="1019" y="105"/>
                      </a:cubicBezTo>
                      <a:cubicBezTo>
                        <a:pt x="680" y="105"/>
                        <a:pt x="340" y="72"/>
                        <a:pt x="0"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18" name="Google Shape;218;p30"/>
                <p:cNvSpPr/>
                <p:nvPr/>
              </p:nvSpPr>
              <p:spPr>
                <a:xfrm>
                  <a:off x="4122275" y="3145107"/>
                  <a:ext cx="240725" cy="251650"/>
                </a:xfrm>
                <a:custGeom>
                  <a:avLst/>
                  <a:gdLst/>
                  <a:ahLst/>
                  <a:cxnLst/>
                  <a:rect l="l" t="t" r="r" b="b"/>
                  <a:pathLst>
                    <a:path w="9629" h="10066" extrusionOk="0">
                      <a:moveTo>
                        <a:pt x="6365" y="1"/>
                      </a:moveTo>
                      <a:cubicBezTo>
                        <a:pt x="4927" y="1"/>
                        <a:pt x="3270" y="1909"/>
                        <a:pt x="3270" y="1909"/>
                      </a:cubicBezTo>
                      <a:cubicBezTo>
                        <a:pt x="3270" y="1909"/>
                        <a:pt x="1" y="4310"/>
                        <a:pt x="368" y="6245"/>
                      </a:cubicBezTo>
                      <a:cubicBezTo>
                        <a:pt x="701" y="8146"/>
                        <a:pt x="2536" y="9814"/>
                        <a:pt x="3403" y="10048"/>
                      </a:cubicBezTo>
                      <a:cubicBezTo>
                        <a:pt x="3453" y="10060"/>
                        <a:pt x="3505" y="10065"/>
                        <a:pt x="3560" y="10065"/>
                      </a:cubicBezTo>
                      <a:cubicBezTo>
                        <a:pt x="4417" y="10065"/>
                        <a:pt x="5787" y="8632"/>
                        <a:pt x="5505" y="7346"/>
                      </a:cubicBezTo>
                      <a:cubicBezTo>
                        <a:pt x="5238" y="6011"/>
                        <a:pt x="5038" y="4010"/>
                        <a:pt x="5505" y="3843"/>
                      </a:cubicBezTo>
                      <a:cubicBezTo>
                        <a:pt x="6239" y="3610"/>
                        <a:pt x="6972" y="3410"/>
                        <a:pt x="7706" y="3276"/>
                      </a:cubicBezTo>
                      <a:cubicBezTo>
                        <a:pt x="7706" y="3276"/>
                        <a:pt x="7739" y="3286"/>
                        <a:pt x="7803" y="3286"/>
                      </a:cubicBezTo>
                      <a:cubicBezTo>
                        <a:pt x="7971" y="3286"/>
                        <a:pt x="8352" y="3216"/>
                        <a:pt x="8907" y="2709"/>
                      </a:cubicBezTo>
                      <a:cubicBezTo>
                        <a:pt x="9629" y="2048"/>
                        <a:pt x="9402" y="898"/>
                        <a:pt x="9081" y="898"/>
                      </a:cubicBezTo>
                      <a:cubicBezTo>
                        <a:pt x="9046" y="898"/>
                        <a:pt x="9010" y="912"/>
                        <a:pt x="8974" y="941"/>
                      </a:cubicBezTo>
                      <a:cubicBezTo>
                        <a:pt x="8774" y="1108"/>
                        <a:pt x="8574" y="1341"/>
                        <a:pt x="8407" y="1575"/>
                      </a:cubicBezTo>
                      <a:cubicBezTo>
                        <a:pt x="8140" y="741"/>
                        <a:pt x="7373" y="107"/>
                        <a:pt x="6505" y="7"/>
                      </a:cubicBezTo>
                      <a:cubicBezTo>
                        <a:pt x="6459" y="3"/>
                        <a:pt x="6412" y="1"/>
                        <a:pt x="6365"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19" name="Google Shape;219;p30"/>
                <p:cNvSpPr/>
                <p:nvPr/>
              </p:nvSpPr>
              <p:spPr>
                <a:xfrm>
                  <a:off x="4159800" y="3213507"/>
                  <a:ext cx="220025" cy="233725"/>
                </a:xfrm>
                <a:custGeom>
                  <a:avLst/>
                  <a:gdLst/>
                  <a:ahLst/>
                  <a:cxnLst/>
                  <a:rect l="l" t="t" r="r" b="b"/>
                  <a:pathLst>
                    <a:path w="8801" h="9349" extrusionOk="0">
                      <a:moveTo>
                        <a:pt x="5756" y="0"/>
                      </a:moveTo>
                      <a:cubicBezTo>
                        <a:pt x="4769" y="0"/>
                        <a:pt x="3432" y="437"/>
                        <a:pt x="2903" y="874"/>
                      </a:cubicBezTo>
                      <a:cubicBezTo>
                        <a:pt x="2102" y="1508"/>
                        <a:pt x="1635" y="2075"/>
                        <a:pt x="2403" y="2241"/>
                      </a:cubicBezTo>
                      <a:cubicBezTo>
                        <a:pt x="3170" y="2375"/>
                        <a:pt x="3870" y="2642"/>
                        <a:pt x="3170" y="3442"/>
                      </a:cubicBezTo>
                      <a:cubicBezTo>
                        <a:pt x="2469" y="4209"/>
                        <a:pt x="2102" y="3909"/>
                        <a:pt x="2336" y="4476"/>
                      </a:cubicBezTo>
                      <a:cubicBezTo>
                        <a:pt x="2569" y="5043"/>
                        <a:pt x="3470" y="5610"/>
                        <a:pt x="2636" y="5911"/>
                      </a:cubicBezTo>
                      <a:lnTo>
                        <a:pt x="1769" y="6178"/>
                      </a:lnTo>
                      <a:cubicBezTo>
                        <a:pt x="1769" y="6178"/>
                        <a:pt x="1138" y="5740"/>
                        <a:pt x="677" y="5740"/>
                      </a:cubicBezTo>
                      <a:cubicBezTo>
                        <a:pt x="501" y="5740"/>
                        <a:pt x="350" y="5803"/>
                        <a:pt x="268" y="5977"/>
                      </a:cubicBezTo>
                      <a:cubicBezTo>
                        <a:pt x="1" y="6611"/>
                        <a:pt x="635" y="7745"/>
                        <a:pt x="1402" y="8079"/>
                      </a:cubicBezTo>
                      <a:cubicBezTo>
                        <a:pt x="1509" y="8130"/>
                        <a:pt x="1614" y="8152"/>
                        <a:pt x="1717" y="8152"/>
                      </a:cubicBezTo>
                      <a:cubicBezTo>
                        <a:pt x="2351" y="8152"/>
                        <a:pt x="2870" y="7312"/>
                        <a:pt x="2870" y="7312"/>
                      </a:cubicBezTo>
                      <a:cubicBezTo>
                        <a:pt x="2870" y="7312"/>
                        <a:pt x="5371" y="9280"/>
                        <a:pt x="7039" y="9346"/>
                      </a:cubicBezTo>
                      <a:cubicBezTo>
                        <a:pt x="7080" y="9348"/>
                        <a:pt x="7119" y="9349"/>
                        <a:pt x="7158" y="9349"/>
                      </a:cubicBezTo>
                      <a:cubicBezTo>
                        <a:pt x="8743" y="9349"/>
                        <a:pt x="8801" y="8018"/>
                        <a:pt x="8540" y="5544"/>
                      </a:cubicBezTo>
                      <a:cubicBezTo>
                        <a:pt x="8240" y="3009"/>
                        <a:pt x="7406" y="1041"/>
                        <a:pt x="6772" y="307"/>
                      </a:cubicBezTo>
                      <a:cubicBezTo>
                        <a:pt x="6575" y="89"/>
                        <a:pt x="6201" y="0"/>
                        <a:pt x="5756"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grpSp>
          <p:grpSp>
            <p:nvGrpSpPr>
              <p:cNvPr id="220" name="Google Shape;220;p30"/>
              <p:cNvGrpSpPr/>
              <p:nvPr/>
            </p:nvGrpSpPr>
            <p:grpSpPr>
              <a:xfrm rot="-1731314">
                <a:off x="5301085" y="3142336"/>
                <a:ext cx="145759" cy="163638"/>
                <a:chOff x="3642775" y="3251125"/>
                <a:chExt cx="154498" cy="173449"/>
              </a:xfrm>
            </p:grpSpPr>
            <p:sp>
              <p:nvSpPr>
                <p:cNvPr id="221" name="Google Shape;221;p30"/>
                <p:cNvSpPr/>
                <p:nvPr/>
              </p:nvSpPr>
              <p:spPr>
                <a:xfrm>
                  <a:off x="3687062" y="3302778"/>
                  <a:ext cx="13197" cy="26379"/>
                </a:xfrm>
                <a:custGeom>
                  <a:avLst/>
                  <a:gdLst/>
                  <a:ahLst/>
                  <a:cxnLst/>
                  <a:rect l="l" t="t" r="r" b="b"/>
                  <a:pathLst>
                    <a:path w="835" h="1669" extrusionOk="0">
                      <a:moveTo>
                        <a:pt x="434" y="0"/>
                      </a:moveTo>
                      <a:cubicBezTo>
                        <a:pt x="201" y="0"/>
                        <a:pt x="0" y="401"/>
                        <a:pt x="0" y="834"/>
                      </a:cubicBezTo>
                      <a:cubicBezTo>
                        <a:pt x="0" y="1301"/>
                        <a:pt x="167" y="1668"/>
                        <a:pt x="434" y="1668"/>
                      </a:cubicBezTo>
                      <a:cubicBezTo>
                        <a:pt x="668" y="1668"/>
                        <a:pt x="834" y="1301"/>
                        <a:pt x="834" y="834"/>
                      </a:cubicBezTo>
                      <a:cubicBezTo>
                        <a:pt x="834" y="367"/>
                        <a:pt x="668" y="0"/>
                        <a:pt x="434"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22" name="Google Shape;222;p30"/>
                <p:cNvSpPr/>
                <p:nvPr/>
              </p:nvSpPr>
              <p:spPr>
                <a:xfrm>
                  <a:off x="3764036" y="3307519"/>
                  <a:ext cx="13197" cy="26379"/>
                </a:xfrm>
                <a:custGeom>
                  <a:avLst/>
                  <a:gdLst/>
                  <a:ahLst/>
                  <a:cxnLst/>
                  <a:rect l="l" t="t" r="r" b="b"/>
                  <a:pathLst>
                    <a:path w="835" h="1669" extrusionOk="0">
                      <a:moveTo>
                        <a:pt x="401" y="1"/>
                      </a:moveTo>
                      <a:cubicBezTo>
                        <a:pt x="167" y="1"/>
                        <a:pt x="1" y="401"/>
                        <a:pt x="1" y="835"/>
                      </a:cubicBezTo>
                      <a:cubicBezTo>
                        <a:pt x="1" y="1302"/>
                        <a:pt x="167" y="1668"/>
                        <a:pt x="401" y="1668"/>
                      </a:cubicBezTo>
                      <a:cubicBezTo>
                        <a:pt x="634" y="1668"/>
                        <a:pt x="834" y="1302"/>
                        <a:pt x="834" y="835"/>
                      </a:cubicBezTo>
                      <a:cubicBezTo>
                        <a:pt x="834" y="368"/>
                        <a:pt x="668" y="1"/>
                        <a:pt x="401" y="1"/>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23" name="Google Shape;223;p30"/>
                <p:cNvSpPr/>
                <p:nvPr/>
              </p:nvSpPr>
              <p:spPr>
                <a:xfrm>
                  <a:off x="3642775" y="3251125"/>
                  <a:ext cx="57483" cy="25825"/>
                </a:xfrm>
                <a:custGeom>
                  <a:avLst/>
                  <a:gdLst/>
                  <a:ahLst/>
                  <a:cxnLst/>
                  <a:rect l="l" t="t" r="r" b="b"/>
                  <a:pathLst>
                    <a:path w="3637" h="1634" extrusionOk="0">
                      <a:moveTo>
                        <a:pt x="2692" y="1"/>
                      </a:moveTo>
                      <a:cubicBezTo>
                        <a:pt x="1720" y="1"/>
                        <a:pt x="784" y="402"/>
                        <a:pt x="134" y="1134"/>
                      </a:cubicBezTo>
                      <a:cubicBezTo>
                        <a:pt x="0" y="1267"/>
                        <a:pt x="34" y="1467"/>
                        <a:pt x="167" y="1567"/>
                      </a:cubicBezTo>
                      <a:cubicBezTo>
                        <a:pt x="201" y="1601"/>
                        <a:pt x="234" y="1601"/>
                        <a:pt x="301" y="1634"/>
                      </a:cubicBezTo>
                      <a:cubicBezTo>
                        <a:pt x="401" y="1634"/>
                        <a:pt x="534" y="1601"/>
                        <a:pt x="601" y="1534"/>
                      </a:cubicBezTo>
                      <a:cubicBezTo>
                        <a:pt x="1141" y="913"/>
                        <a:pt x="1921" y="576"/>
                        <a:pt x="2711" y="576"/>
                      </a:cubicBezTo>
                      <a:cubicBezTo>
                        <a:pt x="2898" y="576"/>
                        <a:pt x="3085" y="595"/>
                        <a:pt x="3269" y="633"/>
                      </a:cubicBezTo>
                      <a:cubicBezTo>
                        <a:pt x="3436" y="633"/>
                        <a:pt x="3570" y="533"/>
                        <a:pt x="3603" y="366"/>
                      </a:cubicBezTo>
                      <a:cubicBezTo>
                        <a:pt x="3636" y="233"/>
                        <a:pt x="3536" y="66"/>
                        <a:pt x="3369" y="66"/>
                      </a:cubicBezTo>
                      <a:cubicBezTo>
                        <a:pt x="3144" y="22"/>
                        <a:pt x="2917" y="1"/>
                        <a:pt x="2692" y="1"/>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24" name="Google Shape;224;p30"/>
                <p:cNvSpPr/>
                <p:nvPr/>
              </p:nvSpPr>
              <p:spPr>
                <a:xfrm>
                  <a:off x="3747171" y="3265714"/>
                  <a:ext cx="50102" cy="27801"/>
                </a:xfrm>
                <a:custGeom>
                  <a:avLst/>
                  <a:gdLst/>
                  <a:ahLst/>
                  <a:cxnLst/>
                  <a:rect l="l" t="t" r="r" b="b"/>
                  <a:pathLst>
                    <a:path w="3170" h="1759" extrusionOk="0">
                      <a:moveTo>
                        <a:pt x="751" y="0"/>
                      </a:moveTo>
                      <a:cubicBezTo>
                        <a:pt x="590" y="0"/>
                        <a:pt x="428" y="14"/>
                        <a:pt x="267" y="44"/>
                      </a:cubicBezTo>
                      <a:cubicBezTo>
                        <a:pt x="100" y="77"/>
                        <a:pt x="0" y="244"/>
                        <a:pt x="67" y="411"/>
                      </a:cubicBezTo>
                      <a:cubicBezTo>
                        <a:pt x="96" y="527"/>
                        <a:pt x="225" y="617"/>
                        <a:pt x="346" y="617"/>
                      </a:cubicBezTo>
                      <a:cubicBezTo>
                        <a:pt x="365" y="617"/>
                        <a:pt x="383" y="615"/>
                        <a:pt x="400" y="611"/>
                      </a:cubicBezTo>
                      <a:cubicBezTo>
                        <a:pt x="525" y="587"/>
                        <a:pt x="651" y="575"/>
                        <a:pt x="776" y="575"/>
                      </a:cubicBezTo>
                      <a:cubicBezTo>
                        <a:pt x="1518" y="575"/>
                        <a:pt x="2231" y="983"/>
                        <a:pt x="2602" y="1612"/>
                      </a:cubicBezTo>
                      <a:cubicBezTo>
                        <a:pt x="2635" y="1712"/>
                        <a:pt x="2735" y="1745"/>
                        <a:pt x="2802" y="1745"/>
                      </a:cubicBezTo>
                      <a:cubicBezTo>
                        <a:pt x="2822" y="1755"/>
                        <a:pt x="2841" y="1759"/>
                        <a:pt x="2861" y="1759"/>
                      </a:cubicBezTo>
                      <a:cubicBezTo>
                        <a:pt x="2908" y="1759"/>
                        <a:pt x="2955" y="1735"/>
                        <a:pt x="3002" y="1712"/>
                      </a:cubicBezTo>
                      <a:cubicBezTo>
                        <a:pt x="3136" y="1645"/>
                        <a:pt x="3169" y="1445"/>
                        <a:pt x="3069" y="1311"/>
                      </a:cubicBezTo>
                      <a:cubicBezTo>
                        <a:pt x="2585" y="486"/>
                        <a:pt x="1688" y="0"/>
                        <a:pt x="751"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25" name="Google Shape;225;p30"/>
                <p:cNvSpPr/>
                <p:nvPr/>
              </p:nvSpPr>
              <p:spPr>
                <a:xfrm>
                  <a:off x="3718689" y="3309005"/>
                  <a:ext cx="33238" cy="85126"/>
                </a:xfrm>
                <a:custGeom>
                  <a:avLst/>
                  <a:gdLst/>
                  <a:ahLst/>
                  <a:cxnLst/>
                  <a:rect l="l" t="t" r="r" b="b"/>
                  <a:pathLst>
                    <a:path w="2103" h="5386" extrusionOk="0">
                      <a:moveTo>
                        <a:pt x="1573" y="0"/>
                      </a:moveTo>
                      <a:cubicBezTo>
                        <a:pt x="1436" y="0"/>
                        <a:pt x="1331" y="95"/>
                        <a:pt x="1302" y="240"/>
                      </a:cubicBezTo>
                      <a:cubicBezTo>
                        <a:pt x="1135" y="1007"/>
                        <a:pt x="1035" y="1775"/>
                        <a:pt x="1002" y="2575"/>
                      </a:cubicBezTo>
                      <a:cubicBezTo>
                        <a:pt x="1002" y="2942"/>
                        <a:pt x="1102" y="3342"/>
                        <a:pt x="1302" y="3709"/>
                      </a:cubicBezTo>
                      <a:cubicBezTo>
                        <a:pt x="1435" y="3976"/>
                        <a:pt x="1535" y="4143"/>
                        <a:pt x="1402" y="4376"/>
                      </a:cubicBezTo>
                      <a:cubicBezTo>
                        <a:pt x="1232" y="4765"/>
                        <a:pt x="780" y="4818"/>
                        <a:pt x="546" y="4818"/>
                      </a:cubicBezTo>
                      <a:cubicBezTo>
                        <a:pt x="458" y="4818"/>
                        <a:pt x="401" y="4810"/>
                        <a:pt x="401" y="4810"/>
                      </a:cubicBezTo>
                      <a:cubicBezTo>
                        <a:pt x="68" y="4810"/>
                        <a:pt x="1" y="5310"/>
                        <a:pt x="334" y="5377"/>
                      </a:cubicBezTo>
                      <a:cubicBezTo>
                        <a:pt x="351" y="5377"/>
                        <a:pt x="428" y="5385"/>
                        <a:pt x="541" y="5385"/>
                      </a:cubicBezTo>
                      <a:cubicBezTo>
                        <a:pt x="894" y="5385"/>
                        <a:pt x="1599" y="5308"/>
                        <a:pt x="1902" y="4677"/>
                      </a:cubicBezTo>
                      <a:cubicBezTo>
                        <a:pt x="2102" y="4276"/>
                        <a:pt x="2069" y="3809"/>
                        <a:pt x="1835" y="3442"/>
                      </a:cubicBezTo>
                      <a:cubicBezTo>
                        <a:pt x="1669" y="3176"/>
                        <a:pt x="1602" y="2875"/>
                        <a:pt x="1569" y="2542"/>
                      </a:cubicBezTo>
                      <a:cubicBezTo>
                        <a:pt x="1602" y="1808"/>
                        <a:pt x="1702" y="1074"/>
                        <a:pt x="1835" y="340"/>
                      </a:cubicBezTo>
                      <a:cubicBezTo>
                        <a:pt x="1902" y="207"/>
                        <a:pt x="1802" y="40"/>
                        <a:pt x="1635" y="7"/>
                      </a:cubicBezTo>
                      <a:cubicBezTo>
                        <a:pt x="1614" y="2"/>
                        <a:pt x="1593" y="0"/>
                        <a:pt x="1573"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26" name="Google Shape;226;p30"/>
                <p:cNvSpPr/>
                <p:nvPr/>
              </p:nvSpPr>
              <p:spPr>
                <a:xfrm>
                  <a:off x="3651215" y="3401815"/>
                  <a:ext cx="46403" cy="22759"/>
                </a:xfrm>
                <a:custGeom>
                  <a:avLst/>
                  <a:gdLst/>
                  <a:ahLst/>
                  <a:cxnLst/>
                  <a:rect l="l" t="t" r="r" b="b"/>
                  <a:pathLst>
                    <a:path w="2936" h="1440" extrusionOk="0">
                      <a:moveTo>
                        <a:pt x="346" y="1"/>
                      </a:moveTo>
                      <a:cubicBezTo>
                        <a:pt x="272" y="1"/>
                        <a:pt x="195" y="26"/>
                        <a:pt x="134" y="72"/>
                      </a:cubicBezTo>
                      <a:cubicBezTo>
                        <a:pt x="33" y="172"/>
                        <a:pt x="0" y="372"/>
                        <a:pt x="100" y="506"/>
                      </a:cubicBezTo>
                      <a:cubicBezTo>
                        <a:pt x="567" y="1006"/>
                        <a:pt x="1168" y="1306"/>
                        <a:pt x="1868" y="1407"/>
                      </a:cubicBezTo>
                      <a:cubicBezTo>
                        <a:pt x="2135" y="1440"/>
                        <a:pt x="2402" y="1440"/>
                        <a:pt x="2669" y="1440"/>
                      </a:cubicBezTo>
                      <a:cubicBezTo>
                        <a:pt x="2835" y="1407"/>
                        <a:pt x="2936" y="1273"/>
                        <a:pt x="2936" y="1106"/>
                      </a:cubicBezTo>
                      <a:cubicBezTo>
                        <a:pt x="2936" y="973"/>
                        <a:pt x="2769" y="839"/>
                        <a:pt x="2635" y="839"/>
                      </a:cubicBezTo>
                      <a:cubicBezTo>
                        <a:pt x="2558" y="846"/>
                        <a:pt x="2480" y="850"/>
                        <a:pt x="2403" y="850"/>
                      </a:cubicBezTo>
                      <a:cubicBezTo>
                        <a:pt x="1715" y="850"/>
                        <a:pt x="1047" y="585"/>
                        <a:pt x="567" y="106"/>
                      </a:cubicBezTo>
                      <a:cubicBezTo>
                        <a:pt x="514" y="34"/>
                        <a:pt x="431" y="1"/>
                        <a:pt x="346" y="1"/>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grpSp>
        </p:grpSp>
        <p:grpSp>
          <p:nvGrpSpPr>
            <p:cNvPr id="227" name="Google Shape;227;p30"/>
            <p:cNvGrpSpPr/>
            <p:nvPr/>
          </p:nvGrpSpPr>
          <p:grpSpPr>
            <a:xfrm>
              <a:off x="6089637" y="3120490"/>
              <a:ext cx="828638" cy="1126522"/>
              <a:chOff x="6089637" y="3082890"/>
              <a:chExt cx="828638" cy="1126522"/>
            </a:xfrm>
          </p:grpSpPr>
          <p:grpSp>
            <p:nvGrpSpPr>
              <p:cNvPr id="228" name="Google Shape;228;p30"/>
              <p:cNvGrpSpPr/>
              <p:nvPr/>
            </p:nvGrpSpPr>
            <p:grpSpPr>
              <a:xfrm>
                <a:off x="6089637" y="3082890"/>
                <a:ext cx="828638" cy="1126522"/>
                <a:chOff x="4708525" y="3222107"/>
                <a:chExt cx="547100" cy="743775"/>
              </a:xfrm>
            </p:grpSpPr>
            <p:sp>
              <p:nvSpPr>
                <p:cNvPr id="229" name="Google Shape;229;p30"/>
                <p:cNvSpPr/>
                <p:nvPr/>
              </p:nvSpPr>
              <p:spPr>
                <a:xfrm>
                  <a:off x="4708525" y="3581407"/>
                  <a:ext cx="547100" cy="377800"/>
                </a:xfrm>
                <a:custGeom>
                  <a:avLst/>
                  <a:gdLst/>
                  <a:ahLst/>
                  <a:cxnLst/>
                  <a:rect l="l" t="t" r="r" b="b"/>
                  <a:pathLst>
                    <a:path w="21884" h="15112" extrusionOk="0">
                      <a:moveTo>
                        <a:pt x="8774" y="1"/>
                      </a:moveTo>
                      <a:cubicBezTo>
                        <a:pt x="8774" y="1"/>
                        <a:pt x="2136" y="2670"/>
                        <a:pt x="1102" y="3003"/>
                      </a:cubicBezTo>
                      <a:cubicBezTo>
                        <a:pt x="68" y="3337"/>
                        <a:pt x="1" y="3770"/>
                        <a:pt x="1" y="5205"/>
                      </a:cubicBezTo>
                      <a:cubicBezTo>
                        <a:pt x="1" y="6639"/>
                        <a:pt x="201" y="13077"/>
                        <a:pt x="201" y="13611"/>
                      </a:cubicBezTo>
                      <a:cubicBezTo>
                        <a:pt x="201" y="14144"/>
                        <a:pt x="134" y="15112"/>
                        <a:pt x="134" y="15112"/>
                      </a:cubicBezTo>
                      <a:lnTo>
                        <a:pt x="21883" y="15112"/>
                      </a:lnTo>
                      <a:cubicBezTo>
                        <a:pt x="21883" y="15112"/>
                        <a:pt x="20449" y="9274"/>
                        <a:pt x="19615" y="6506"/>
                      </a:cubicBezTo>
                      <a:cubicBezTo>
                        <a:pt x="18748" y="3770"/>
                        <a:pt x="19148" y="3504"/>
                        <a:pt x="17647" y="2603"/>
                      </a:cubicBezTo>
                      <a:cubicBezTo>
                        <a:pt x="16146" y="1702"/>
                        <a:pt x="12243" y="401"/>
                        <a:pt x="11409" y="201"/>
                      </a:cubicBezTo>
                      <a:cubicBezTo>
                        <a:pt x="10542" y="68"/>
                        <a:pt x="9641" y="1"/>
                        <a:pt x="8774"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30" name="Google Shape;230;p30"/>
                <p:cNvSpPr/>
                <p:nvPr/>
              </p:nvSpPr>
              <p:spPr>
                <a:xfrm>
                  <a:off x="4817775" y="3563107"/>
                  <a:ext cx="256875" cy="389425"/>
                </a:xfrm>
                <a:custGeom>
                  <a:avLst/>
                  <a:gdLst/>
                  <a:ahLst/>
                  <a:cxnLst/>
                  <a:rect l="l" t="t" r="r" b="b"/>
                  <a:pathLst>
                    <a:path w="10275" h="15577" extrusionOk="0">
                      <a:moveTo>
                        <a:pt x="5441" y="1"/>
                      </a:moveTo>
                      <a:cubicBezTo>
                        <a:pt x="5022" y="1"/>
                        <a:pt x="4737" y="32"/>
                        <a:pt x="4737" y="32"/>
                      </a:cubicBezTo>
                      <a:cubicBezTo>
                        <a:pt x="4737" y="32"/>
                        <a:pt x="4692" y="29"/>
                        <a:pt x="4613" y="29"/>
                      </a:cubicBezTo>
                      <a:cubicBezTo>
                        <a:pt x="4231" y="29"/>
                        <a:pt x="3062" y="121"/>
                        <a:pt x="2536" y="1200"/>
                      </a:cubicBezTo>
                      <a:cubicBezTo>
                        <a:pt x="1869" y="2501"/>
                        <a:pt x="301" y="5536"/>
                        <a:pt x="301" y="5536"/>
                      </a:cubicBezTo>
                      <a:lnTo>
                        <a:pt x="2202" y="6704"/>
                      </a:lnTo>
                      <a:lnTo>
                        <a:pt x="1" y="7838"/>
                      </a:lnTo>
                      <a:cubicBezTo>
                        <a:pt x="368" y="9439"/>
                        <a:pt x="835" y="11040"/>
                        <a:pt x="1368" y="12575"/>
                      </a:cubicBezTo>
                      <a:cubicBezTo>
                        <a:pt x="1735" y="13609"/>
                        <a:pt x="2169" y="14610"/>
                        <a:pt x="2669" y="15577"/>
                      </a:cubicBezTo>
                      <a:cubicBezTo>
                        <a:pt x="2669" y="15577"/>
                        <a:pt x="5838" y="12008"/>
                        <a:pt x="7106" y="10907"/>
                      </a:cubicBezTo>
                      <a:cubicBezTo>
                        <a:pt x="7906" y="10106"/>
                        <a:pt x="8607" y="9172"/>
                        <a:pt x="9107" y="8172"/>
                      </a:cubicBezTo>
                      <a:lnTo>
                        <a:pt x="7473" y="6671"/>
                      </a:lnTo>
                      <a:lnTo>
                        <a:pt x="10275" y="6337"/>
                      </a:lnTo>
                      <a:cubicBezTo>
                        <a:pt x="10275" y="6337"/>
                        <a:pt x="9574" y="2701"/>
                        <a:pt x="8640" y="1200"/>
                      </a:cubicBezTo>
                      <a:cubicBezTo>
                        <a:pt x="8017" y="161"/>
                        <a:pt x="6386" y="1"/>
                        <a:pt x="5441"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31" name="Google Shape;231;p30"/>
                <p:cNvSpPr/>
                <p:nvPr/>
              </p:nvSpPr>
              <p:spPr>
                <a:xfrm>
                  <a:off x="4856150" y="3879132"/>
                  <a:ext cx="9175" cy="22550"/>
                </a:xfrm>
                <a:custGeom>
                  <a:avLst/>
                  <a:gdLst/>
                  <a:ahLst/>
                  <a:cxnLst/>
                  <a:rect l="l" t="t" r="r" b="b"/>
                  <a:pathLst>
                    <a:path w="367" h="902" fill="none" extrusionOk="0">
                      <a:moveTo>
                        <a:pt x="0" y="1"/>
                      </a:moveTo>
                      <a:cubicBezTo>
                        <a:pt x="133" y="301"/>
                        <a:pt x="234" y="634"/>
                        <a:pt x="367" y="901"/>
                      </a:cubicBezTo>
                    </a:path>
                  </a:pathLst>
                </a:custGeom>
                <a:noFill/>
                <a:ln w="500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32" name="Google Shape;232;p30"/>
                <p:cNvSpPr/>
                <p:nvPr/>
              </p:nvSpPr>
              <p:spPr>
                <a:xfrm>
                  <a:off x="4821950" y="3633132"/>
                  <a:ext cx="50900" cy="223500"/>
                </a:xfrm>
                <a:custGeom>
                  <a:avLst/>
                  <a:gdLst/>
                  <a:ahLst/>
                  <a:cxnLst/>
                  <a:rect l="l" t="t" r="r" b="b"/>
                  <a:pathLst>
                    <a:path w="2036" h="8940" fill="none" extrusionOk="0">
                      <a:moveTo>
                        <a:pt x="1602" y="0"/>
                      </a:moveTo>
                      <a:lnTo>
                        <a:pt x="134" y="2735"/>
                      </a:lnTo>
                      <a:lnTo>
                        <a:pt x="2035" y="3903"/>
                      </a:lnTo>
                      <a:lnTo>
                        <a:pt x="0" y="5070"/>
                      </a:lnTo>
                      <a:cubicBezTo>
                        <a:pt x="0" y="5070"/>
                        <a:pt x="467" y="7105"/>
                        <a:pt x="1068" y="8940"/>
                      </a:cubicBezTo>
                    </a:path>
                  </a:pathLst>
                </a:custGeom>
                <a:noFill/>
                <a:ln w="500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33" name="Google Shape;233;p30"/>
                <p:cNvSpPr/>
                <p:nvPr/>
              </p:nvSpPr>
              <p:spPr>
                <a:xfrm>
                  <a:off x="4934525" y="3602257"/>
                  <a:ext cx="140125" cy="293575"/>
                </a:xfrm>
                <a:custGeom>
                  <a:avLst/>
                  <a:gdLst/>
                  <a:ahLst/>
                  <a:cxnLst/>
                  <a:rect l="l" t="t" r="r" b="b"/>
                  <a:pathLst>
                    <a:path w="5605" h="11743" fill="none" extrusionOk="0">
                      <a:moveTo>
                        <a:pt x="4504" y="1"/>
                      </a:moveTo>
                      <a:lnTo>
                        <a:pt x="5605" y="4771"/>
                      </a:lnTo>
                      <a:lnTo>
                        <a:pt x="2803" y="5105"/>
                      </a:lnTo>
                      <a:lnTo>
                        <a:pt x="4437" y="6572"/>
                      </a:lnTo>
                      <a:cubicBezTo>
                        <a:pt x="4437" y="6572"/>
                        <a:pt x="1302" y="10242"/>
                        <a:pt x="1" y="11743"/>
                      </a:cubicBezTo>
                    </a:path>
                  </a:pathLst>
                </a:custGeom>
                <a:noFill/>
                <a:ln w="500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34" name="Google Shape;234;p30"/>
                <p:cNvSpPr/>
                <p:nvPr/>
              </p:nvSpPr>
              <p:spPr>
                <a:xfrm>
                  <a:off x="5120500" y="3784907"/>
                  <a:ext cx="29200" cy="180975"/>
                </a:xfrm>
                <a:custGeom>
                  <a:avLst/>
                  <a:gdLst/>
                  <a:ahLst/>
                  <a:cxnLst/>
                  <a:rect l="l" t="t" r="r" b="b"/>
                  <a:pathLst>
                    <a:path w="1168" h="7239" fill="none" extrusionOk="0">
                      <a:moveTo>
                        <a:pt x="1168" y="0"/>
                      </a:moveTo>
                      <a:lnTo>
                        <a:pt x="0" y="7239"/>
                      </a:lnTo>
                    </a:path>
                  </a:pathLst>
                </a:custGeom>
                <a:noFill/>
                <a:ln w="500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35" name="Google Shape;235;p30"/>
                <p:cNvSpPr/>
                <p:nvPr/>
              </p:nvSpPr>
              <p:spPr>
                <a:xfrm>
                  <a:off x="4744400" y="3752382"/>
                  <a:ext cx="14200" cy="206825"/>
                </a:xfrm>
                <a:custGeom>
                  <a:avLst/>
                  <a:gdLst/>
                  <a:ahLst/>
                  <a:cxnLst/>
                  <a:rect l="l" t="t" r="r" b="b"/>
                  <a:pathLst>
                    <a:path w="568" h="8273" fill="none" extrusionOk="0">
                      <a:moveTo>
                        <a:pt x="134" y="0"/>
                      </a:moveTo>
                      <a:cubicBezTo>
                        <a:pt x="134" y="0"/>
                        <a:pt x="0" y="4370"/>
                        <a:pt x="67" y="5738"/>
                      </a:cubicBezTo>
                      <a:cubicBezTo>
                        <a:pt x="100" y="6605"/>
                        <a:pt x="267" y="7439"/>
                        <a:pt x="567" y="8273"/>
                      </a:cubicBezTo>
                    </a:path>
                  </a:pathLst>
                </a:custGeom>
                <a:noFill/>
                <a:ln w="500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36" name="Google Shape;236;p30"/>
                <p:cNvSpPr/>
                <p:nvPr/>
              </p:nvSpPr>
              <p:spPr>
                <a:xfrm>
                  <a:off x="5048775" y="3791582"/>
                  <a:ext cx="50050" cy="37550"/>
                </a:xfrm>
                <a:custGeom>
                  <a:avLst/>
                  <a:gdLst/>
                  <a:ahLst/>
                  <a:cxnLst/>
                  <a:rect l="l" t="t" r="r" b="b"/>
                  <a:pathLst>
                    <a:path w="2002" h="1502" extrusionOk="0">
                      <a:moveTo>
                        <a:pt x="1101" y="0"/>
                      </a:moveTo>
                      <a:lnTo>
                        <a:pt x="1" y="1501"/>
                      </a:lnTo>
                      <a:lnTo>
                        <a:pt x="2002" y="1501"/>
                      </a:lnTo>
                      <a:lnTo>
                        <a:pt x="1101" y="0"/>
                      </a:ln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37" name="Google Shape;237;p30"/>
                <p:cNvSpPr/>
                <p:nvPr/>
              </p:nvSpPr>
              <p:spPr>
                <a:xfrm>
                  <a:off x="4972050" y="3470432"/>
                  <a:ext cx="150125" cy="131025"/>
                </a:xfrm>
                <a:custGeom>
                  <a:avLst/>
                  <a:gdLst/>
                  <a:ahLst/>
                  <a:cxnLst/>
                  <a:rect l="l" t="t" r="r" b="b"/>
                  <a:pathLst>
                    <a:path w="6005" h="5241" extrusionOk="0">
                      <a:moveTo>
                        <a:pt x="4430" y="1"/>
                      </a:moveTo>
                      <a:cubicBezTo>
                        <a:pt x="4392" y="1"/>
                        <a:pt x="4370" y="3"/>
                        <a:pt x="4370" y="3"/>
                      </a:cubicBezTo>
                      <a:cubicBezTo>
                        <a:pt x="4370" y="3"/>
                        <a:pt x="334" y="404"/>
                        <a:pt x="268" y="1838"/>
                      </a:cubicBezTo>
                      <a:cubicBezTo>
                        <a:pt x="201" y="3272"/>
                        <a:pt x="1" y="5241"/>
                        <a:pt x="2603" y="5241"/>
                      </a:cubicBezTo>
                      <a:cubicBezTo>
                        <a:pt x="5204" y="5241"/>
                        <a:pt x="6005" y="3139"/>
                        <a:pt x="5738" y="1505"/>
                      </a:cubicBezTo>
                      <a:cubicBezTo>
                        <a:pt x="5509" y="99"/>
                        <a:pt x="4663" y="1"/>
                        <a:pt x="4430" y="1"/>
                      </a:cubicBezTo>
                      <a:close/>
                    </a:path>
                  </a:pathLst>
                </a:custGeom>
                <a:solidFill>
                  <a:srgbClr val="263238"/>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38" name="Google Shape;238;p30"/>
                <p:cNvSpPr/>
                <p:nvPr/>
              </p:nvSpPr>
              <p:spPr>
                <a:xfrm>
                  <a:off x="4885325" y="3531382"/>
                  <a:ext cx="135950" cy="398650"/>
                </a:xfrm>
                <a:custGeom>
                  <a:avLst/>
                  <a:gdLst/>
                  <a:ahLst/>
                  <a:cxnLst/>
                  <a:rect l="l" t="t" r="r" b="b"/>
                  <a:pathLst>
                    <a:path w="5438" h="15946" extrusionOk="0">
                      <a:moveTo>
                        <a:pt x="5438" y="1"/>
                      </a:moveTo>
                      <a:lnTo>
                        <a:pt x="1402" y="234"/>
                      </a:lnTo>
                      <a:cubicBezTo>
                        <a:pt x="1402" y="234"/>
                        <a:pt x="1335" y="2135"/>
                        <a:pt x="1201" y="4270"/>
                      </a:cubicBezTo>
                      <a:cubicBezTo>
                        <a:pt x="1068" y="6439"/>
                        <a:pt x="34" y="9374"/>
                        <a:pt x="34" y="11842"/>
                      </a:cubicBezTo>
                      <a:cubicBezTo>
                        <a:pt x="1" y="13210"/>
                        <a:pt x="67" y="14578"/>
                        <a:pt x="201" y="15945"/>
                      </a:cubicBezTo>
                      <a:cubicBezTo>
                        <a:pt x="201" y="15945"/>
                        <a:pt x="2369" y="11776"/>
                        <a:pt x="3336" y="9374"/>
                      </a:cubicBezTo>
                      <a:cubicBezTo>
                        <a:pt x="4304" y="6972"/>
                        <a:pt x="5438" y="1"/>
                        <a:pt x="5438" y="1"/>
                      </a:cubicBez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39" name="Google Shape;239;p30"/>
                <p:cNvSpPr/>
                <p:nvPr/>
              </p:nvSpPr>
              <p:spPr>
                <a:xfrm>
                  <a:off x="4860300" y="3222107"/>
                  <a:ext cx="238525" cy="208400"/>
                </a:xfrm>
                <a:custGeom>
                  <a:avLst/>
                  <a:gdLst/>
                  <a:ahLst/>
                  <a:cxnLst/>
                  <a:rect l="l" t="t" r="r" b="b"/>
                  <a:pathLst>
                    <a:path w="9541" h="8336" extrusionOk="0">
                      <a:moveTo>
                        <a:pt x="5184" y="0"/>
                      </a:moveTo>
                      <a:cubicBezTo>
                        <a:pt x="3432" y="0"/>
                        <a:pt x="1520" y="724"/>
                        <a:pt x="901" y="2031"/>
                      </a:cubicBezTo>
                      <a:cubicBezTo>
                        <a:pt x="268" y="3232"/>
                        <a:pt x="1" y="4566"/>
                        <a:pt x="68" y="5934"/>
                      </a:cubicBezTo>
                      <a:cubicBezTo>
                        <a:pt x="134" y="6667"/>
                        <a:pt x="268" y="7368"/>
                        <a:pt x="501" y="8068"/>
                      </a:cubicBezTo>
                      <a:cubicBezTo>
                        <a:pt x="501" y="8068"/>
                        <a:pt x="768" y="6834"/>
                        <a:pt x="2536" y="6200"/>
                      </a:cubicBezTo>
                      <a:cubicBezTo>
                        <a:pt x="3865" y="5715"/>
                        <a:pt x="5291" y="5210"/>
                        <a:pt x="6291" y="5210"/>
                      </a:cubicBezTo>
                      <a:cubicBezTo>
                        <a:pt x="6596" y="5210"/>
                        <a:pt x="6862" y="5257"/>
                        <a:pt x="7073" y="5367"/>
                      </a:cubicBezTo>
                      <a:cubicBezTo>
                        <a:pt x="8007" y="5834"/>
                        <a:pt x="8774" y="8335"/>
                        <a:pt x="8774" y="8335"/>
                      </a:cubicBezTo>
                      <a:cubicBezTo>
                        <a:pt x="9241" y="7401"/>
                        <a:pt x="9508" y="6334"/>
                        <a:pt x="9541" y="5266"/>
                      </a:cubicBezTo>
                      <a:cubicBezTo>
                        <a:pt x="9541" y="3665"/>
                        <a:pt x="9241" y="1430"/>
                        <a:pt x="7339" y="463"/>
                      </a:cubicBezTo>
                      <a:cubicBezTo>
                        <a:pt x="6745" y="150"/>
                        <a:pt x="5981" y="0"/>
                        <a:pt x="5184"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40" name="Google Shape;240;p30"/>
                <p:cNvSpPr/>
                <p:nvPr/>
              </p:nvSpPr>
              <p:spPr>
                <a:xfrm>
                  <a:off x="4838625" y="3397957"/>
                  <a:ext cx="44225" cy="70175"/>
                </a:xfrm>
                <a:custGeom>
                  <a:avLst/>
                  <a:gdLst/>
                  <a:ahLst/>
                  <a:cxnLst/>
                  <a:rect l="l" t="t" r="r" b="b"/>
                  <a:pathLst>
                    <a:path w="1769" h="2807" extrusionOk="0">
                      <a:moveTo>
                        <a:pt x="651" y="0"/>
                      </a:moveTo>
                      <a:cubicBezTo>
                        <a:pt x="527" y="0"/>
                        <a:pt x="413" y="81"/>
                        <a:pt x="334" y="301"/>
                      </a:cubicBezTo>
                      <a:cubicBezTo>
                        <a:pt x="1" y="1168"/>
                        <a:pt x="468" y="2402"/>
                        <a:pt x="968" y="2669"/>
                      </a:cubicBezTo>
                      <a:cubicBezTo>
                        <a:pt x="1217" y="2778"/>
                        <a:pt x="1408" y="2807"/>
                        <a:pt x="1541" y="2807"/>
                      </a:cubicBezTo>
                      <a:cubicBezTo>
                        <a:pt x="1693" y="2807"/>
                        <a:pt x="1768" y="2769"/>
                        <a:pt x="1768" y="2769"/>
                      </a:cubicBezTo>
                      <a:lnTo>
                        <a:pt x="1435" y="634"/>
                      </a:lnTo>
                      <a:cubicBezTo>
                        <a:pt x="1435" y="634"/>
                        <a:pt x="1000" y="0"/>
                        <a:pt x="651"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41" name="Google Shape;241;p30"/>
                <p:cNvSpPr/>
                <p:nvPr/>
              </p:nvSpPr>
              <p:spPr>
                <a:xfrm>
                  <a:off x="5067125" y="3408282"/>
                  <a:ext cx="35050" cy="70600"/>
                </a:xfrm>
                <a:custGeom>
                  <a:avLst/>
                  <a:gdLst/>
                  <a:ahLst/>
                  <a:cxnLst/>
                  <a:rect l="l" t="t" r="r" b="b"/>
                  <a:pathLst>
                    <a:path w="1402" h="2824" extrusionOk="0">
                      <a:moveTo>
                        <a:pt x="1188" y="1"/>
                      </a:moveTo>
                      <a:cubicBezTo>
                        <a:pt x="922" y="1"/>
                        <a:pt x="501" y="421"/>
                        <a:pt x="501" y="421"/>
                      </a:cubicBezTo>
                      <a:lnTo>
                        <a:pt x="0" y="2756"/>
                      </a:lnTo>
                      <a:cubicBezTo>
                        <a:pt x="0" y="2756"/>
                        <a:pt x="42" y="2823"/>
                        <a:pt x="134" y="2823"/>
                      </a:cubicBezTo>
                      <a:cubicBezTo>
                        <a:pt x="226" y="2823"/>
                        <a:pt x="367" y="2756"/>
                        <a:pt x="567" y="2489"/>
                      </a:cubicBezTo>
                      <a:cubicBezTo>
                        <a:pt x="1068" y="1889"/>
                        <a:pt x="1368" y="1122"/>
                        <a:pt x="1401" y="355"/>
                      </a:cubicBezTo>
                      <a:cubicBezTo>
                        <a:pt x="1401" y="91"/>
                        <a:pt x="1311" y="1"/>
                        <a:pt x="1188"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42" name="Google Shape;242;p30"/>
                <p:cNvSpPr/>
                <p:nvPr/>
              </p:nvSpPr>
              <p:spPr>
                <a:xfrm>
                  <a:off x="4869475" y="3269657"/>
                  <a:ext cx="213525" cy="311775"/>
                </a:xfrm>
                <a:custGeom>
                  <a:avLst/>
                  <a:gdLst/>
                  <a:ahLst/>
                  <a:cxnLst/>
                  <a:rect l="l" t="t" r="r" b="b"/>
                  <a:pathLst>
                    <a:path w="8541" h="12471" extrusionOk="0">
                      <a:moveTo>
                        <a:pt x="7218" y="1"/>
                      </a:moveTo>
                      <a:cubicBezTo>
                        <a:pt x="7112" y="1"/>
                        <a:pt x="7010" y="59"/>
                        <a:pt x="6972" y="196"/>
                      </a:cubicBezTo>
                      <a:lnTo>
                        <a:pt x="6405" y="1730"/>
                      </a:lnTo>
                      <a:cubicBezTo>
                        <a:pt x="6081" y="1654"/>
                        <a:pt x="5749" y="1616"/>
                        <a:pt x="5417" y="1616"/>
                      </a:cubicBezTo>
                      <a:cubicBezTo>
                        <a:pt x="4588" y="1616"/>
                        <a:pt x="3761" y="1854"/>
                        <a:pt x="3070" y="2330"/>
                      </a:cubicBezTo>
                      <a:cubicBezTo>
                        <a:pt x="1368" y="3431"/>
                        <a:pt x="1" y="4399"/>
                        <a:pt x="1" y="4399"/>
                      </a:cubicBezTo>
                      <a:cubicBezTo>
                        <a:pt x="1" y="4399"/>
                        <a:pt x="67" y="8101"/>
                        <a:pt x="768" y="9469"/>
                      </a:cubicBezTo>
                      <a:cubicBezTo>
                        <a:pt x="1502" y="10836"/>
                        <a:pt x="2736" y="12471"/>
                        <a:pt x="3770" y="12471"/>
                      </a:cubicBezTo>
                      <a:cubicBezTo>
                        <a:pt x="4838" y="12471"/>
                        <a:pt x="6639" y="10203"/>
                        <a:pt x="7373" y="9469"/>
                      </a:cubicBezTo>
                      <a:cubicBezTo>
                        <a:pt x="8073" y="8768"/>
                        <a:pt x="8540" y="5966"/>
                        <a:pt x="8540" y="5066"/>
                      </a:cubicBezTo>
                      <a:cubicBezTo>
                        <a:pt x="8540" y="4399"/>
                        <a:pt x="7473" y="2964"/>
                        <a:pt x="6839" y="2230"/>
                      </a:cubicBezTo>
                      <a:lnTo>
                        <a:pt x="7506" y="396"/>
                      </a:lnTo>
                      <a:cubicBezTo>
                        <a:pt x="7590" y="165"/>
                        <a:pt x="7398" y="1"/>
                        <a:pt x="7218" y="1"/>
                      </a:cubicBez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43" name="Google Shape;243;p30"/>
                <p:cNvSpPr/>
                <p:nvPr/>
              </p:nvSpPr>
              <p:spPr>
                <a:xfrm>
                  <a:off x="4885325" y="3733207"/>
                  <a:ext cx="91750" cy="197650"/>
                </a:xfrm>
                <a:custGeom>
                  <a:avLst/>
                  <a:gdLst/>
                  <a:ahLst/>
                  <a:cxnLst/>
                  <a:rect l="l" t="t" r="r" b="b"/>
                  <a:pathLst>
                    <a:path w="3670" h="7906" extrusionOk="0">
                      <a:moveTo>
                        <a:pt x="534" y="0"/>
                      </a:moveTo>
                      <a:cubicBezTo>
                        <a:pt x="234" y="1234"/>
                        <a:pt x="67" y="2502"/>
                        <a:pt x="34" y="3803"/>
                      </a:cubicBezTo>
                      <a:cubicBezTo>
                        <a:pt x="1" y="5170"/>
                        <a:pt x="67" y="6538"/>
                        <a:pt x="201" y="7906"/>
                      </a:cubicBezTo>
                      <a:cubicBezTo>
                        <a:pt x="201" y="7906"/>
                        <a:pt x="2369" y="3736"/>
                        <a:pt x="3336" y="1334"/>
                      </a:cubicBezTo>
                      <a:cubicBezTo>
                        <a:pt x="3436" y="1034"/>
                        <a:pt x="3570" y="734"/>
                        <a:pt x="3670" y="400"/>
                      </a:cubicBezTo>
                      <a:lnTo>
                        <a:pt x="3670" y="400"/>
                      </a:lnTo>
                      <a:cubicBezTo>
                        <a:pt x="3441" y="422"/>
                        <a:pt x="3212" y="432"/>
                        <a:pt x="2984" y="432"/>
                      </a:cubicBezTo>
                      <a:cubicBezTo>
                        <a:pt x="2148" y="432"/>
                        <a:pt x="1321" y="288"/>
                        <a:pt x="534" y="0"/>
                      </a:cubicBezTo>
                      <a:close/>
                    </a:path>
                  </a:pathLst>
                </a:custGeom>
                <a:solidFill>
                  <a:srgbClr val="C6FF00"/>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grpSp>
          <p:grpSp>
            <p:nvGrpSpPr>
              <p:cNvPr id="244" name="Google Shape;244;p30"/>
              <p:cNvGrpSpPr/>
              <p:nvPr/>
            </p:nvGrpSpPr>
            <p:grpSpPr>
              <a:xfrm>
                <a:off x="6318550" y="3292778"/>
                <a:ext cx="341175" cy="255225"/>
                <a:chOff x="6318550" y="3292778"/>
                <a:chExt cx="341175" cy="255225"/>
              </a:xfrm>
            </p:grpSpPr>
            <p:grpSp>
              <p:nvGrpSpPr>
                <p:cNvPr id="245" name="Google Shape;245;p30"/>
                <p:cNvGrpSpPr/>
                <p:nvPr/>
              </p:nvGrpSpPr>
              <p:grpSpPr>
                <a:xfrm>
                  <a:off x="6352407" y="3292778"/>
                  <a:ext cx="269778" cy="255225"/>
                  <a:chOff x="2467775" y="2055774"/>
                  <a:chExt cx="148450" cy="140426"/>
                </a:xfrm>
              </p:grpSpPr>
              <p:sp>
                <p:nvSpPr>
                  <p:cNvPr id="246" name="Google Shape;246;p30"/>
                  <p:cNvSpPr/>
                  <p:nvPr/>
                </p:nvSpPr>
                <p:spPr>
                  <a:xfrm rot="960265">
                    <a:off x="2563675" y="2083600"/>
                    <a:ext cx="51723" cy="12525"/>
                  </a:xfrm>
                  <a:custGeom>
                    <a:avLst/>
                    <a:gdLst/>
                    <a:ahLst/>
                    <a:cxnLst/>
                    <a:rect l="l" t="t" r="r" b="b"/>
                    <a:pathLst>
                      <a:path w="2069" h="501" fill="none" extrusionOk="0">
                        <a:moveTo>
                          <a:pt x="0" y="501"/>
                        </a:moveTo>
                        <a:cubicBezTo>
                          <a:pt x="601" y="34"/>
                          <a:pt x="1435" y="1"/>
                          <a:pt x="2068" y="434"/>
                        </a:cubicBezTo>
                      </a:path>
                    </a:pathLst>
                  </a:custGeom>
                  <a:noFill/>
                  <a:ln w="9525"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47" name="Google Shape;247;p30"/>
                  <p:cNvSpPr/>
                  <p:nvPr/>
                </p:nvSpPr>
                <p:spPr>
                  <a:xfrm rot="-506865">
                    <a:off x="2493538" y="2058663"/>
                    <a:ext cx="40873" cy="20874"/>
                  </a:xfrm>
                  <a:custGeom>
                    <a:avLst/>
                    <a:gdLst/>
                    <a:ahLst/>
                    <a:cxnLst/>
                    <a:rect l="l" t="t" r="r" b="b"/>
                    <a:pathLst>
                      <a:path w="1635" h="835" fill="none" extrusionOk="0">
                        <a:moveTo>
                          <a:pt x="1635" y="835"/>
                        </a:moveTo>
                        <a:cubicBezTo>
                          <a:pt x="1635" y="835"/>
                          <a:pt x="868" y="1"/>
                          <a:pt x="0" y="334"/>
                        </a:cubicBezTo>
                      </a:path>
                    </a:pathLst>
                  </a:custGeom>
                  <a:noFill/>
                  <a:ln w="9525"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48" name="Google Shape;248;p30"/>
                  <p:cNvSpPr/>
                  <p:nvPr/>
                </p:nvSpPr>
                <p:spPr>
                  <a:xfrm>
                    <a:off x="2530300" y="2165325"/>
                    <a:ext cx="11700" cy="5875"/>
                  </a:xfrm>
                  <a:custGeom>
                    <a:avLst/>
                    <a:gdLst/>
                    <a:ahLst/>
                    <a:cxnLst/>
                    <a:rect l="l" t="t" r="r" b="b"/>
                    <a:pathLst>
                      <a:path w="468" h="235" fill="none" extrusionOk="0">
                        <a:moveTo>
                          <a:pt x="1" y="1"/>
                        </a:moveTo>
                        <a:lnTo>
                          <a:pt x="468" y="234"/>
                        </a:lnTo>
                      </a:path>
                    </a:pathLst>
                  </a:custGeom>
                  <a:noFill/>
                  <a:ln w="9525"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49" name="Google Shape;249;p30"/>
                  <p:cNvSpPr/>
                  <p:nvPr/>
                </p:nvSpPr>
                <p:spPr>
                  <a:xfrm>
                    <a:off x="2510300" y="2185350"/>
                    <a:ext cx="46725" cy="10850"/>
                  </a:xfrm>
                  <a:custGeom>
                    <a:avLst/>
                    <a:gdLst/>
                    <a:ahLst/>
                    <a:cxnLst/>
                    <a:rect l="l" t="t" r="r" b="b"/>
                    <a:pathLst>
                      <a:path w="1869" h="434" fill="none" extrusionOk="0">
                        <a:moveTo>
                          <a:pt x="0" y="0"/>
                        </a:moveTo>
                        <a:cubicBezTo>
                          <a:pt x="567" y="334"/>
                          <a:pt x="1235" y="434"/>
                          <a:pt x="1868" y="267"/>
                        </a:cubicBezTo>
                      </a:path>
                    </a:pathLst>
                  </a:custGeom>
                  <a:noFill/>
                  <a:ln w="9525"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50" name="Google Shape;250;p30"/>
                  <p:cNvSpPr/>
                  <p:nvPr/>
                </p:nvSpPr>
                <p:spPr>
                  <a:xfrm>
                    <a:off x="2467775" y="2067750"/>
                    <a:ext cx="75900" cy="79250"/>
                  </a:xfrm>
                  <a:custGeom>
                    <a:avLst/>
                    <a:gdLst/>
                    <a:ahLst/>
                    <a:cxnLst/>
                    <a:rect l="l" t="t" r="r" b="b"/>
                    <a:pathLst>
                      <a:path w="3036" h="3170" fill="none" extrusionOk="0">
                        <a:moveTo>
                          <a:pt x="2836" y="1969"/>
                        </a:moveTo>
                        <a:cubicBezTo>
                          <a:pt x="2502" y="3070"/>
                          <a:pt x="968" y="3170"/>
                          <a:pt x="501" y="2136"/>
                        </a:cubicBezTo>
                        <a:cubicBezTo>
                          <a:pt x="0" y="1102"/>
                          <a:pt x="1034" y="1"/>
                          <a:pt x="2102" y="434"/>
                        </a:cubicBezTo>
                        <a:cubicBezTo>
                          <a:pt x="2702" y="668"/>
                          <a:pt x="3036" y="1335"/>
                          <a:pt x="2836" y="1969"/>
                        </a:cubicBezTo>
                        <a:close/>
                      </a:path>
                    </a:pathLst>
                  </a:custGeom>
                  <a:noFill/>
                  <a:ln w="9525"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51" name="Google Shape;251;p30"/>
                  <p:cNvSpPr/>
                  <p:nvPr/>
                </p:nvSpPr>
                <p:spPr>
                  <a:xfrm>
                    <a:off x="2540325" y="2087775"/>
                    <a:ext cx="75900" cy="78400"/>
                  </a:xfrm>
                  <a:custGeom>
                    <a:avLst/>
                    <a:gdLst/>
                    <a:ahLst/>
                    <a:cxnLst/>
                    <a:rect l="l" t="t" r="r" b="b"/>
                    <a:pathLst>
                      <a:path w="3036" h="3136" fill="none" extrusionOk="0">
                        <a:moveTo>
                          <a:pt x="2836" y="1935"/>
                        </a:moveTo>
                        <a:cubicBezTo>
                          <a:pt x="2502" y="3036"/>
                          <a:pt x="1001" y="3136"/>
                          <a:pt x="501" y="2102"/>
                        </a:cubicBezTo>
                        <a:cubicBezTo>
                          <a:pt x="0" y="1068"/>
                          <a:pt x="1068" y="0"/>
                          <a:pt x="2102" y="434"/>
                        </a:cubicBezTo>
                        <a:cubicBezTo>
                          <a:pt x="2736" y="634"/>
                          <a:pt x="3036" y="1335"/>
                          <a:pt x="2836" y="1935"/>
                        </a:cubicBezTo>
                        <a:close/>
                      </a:path>
                    </a:pathLst>
                  </a:custGeom>
                  <a:noFill/>
                  <a:ln w="9525"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grpSp>
            <p:cxnSp>
              <p:nvCxnSpPr>
                <p:cNvPr id="252" name="Google Shape;252;p30"/>
                <p:cNvCxnSpPr/>
                <p:nvPr/>
              </p:nvCxnSpPr>
              <p:spPr>
                <a:xfrm rot="10800000">
                  <a:off x="6318550" y="3347500"/>
                  <a:ext cx="51900" cy="29700"/>
                </a:xfrm>
                <a:prstGeom prst="straightConnector1">
                  <a:avLst/>
                </a:prstGeom>
                <a:noFill/>
                <a:ln w="9525" cap="rnd" cmpd="sng">
                  <a:solidFill>
                    <a:srgbClr val="263238"/>
                  </a:solidFill>
                  <a:prstDash val="solid"/>
                  <a:round/>
                  <a:headEnd type="none" w="med" len="med"/>
                  <a:tailEnd type="none" w="med" len="med"/>
                </a:ln>
              </p:spPr>
            </p:cxnSp>
            <p:cxnSp>
              <p:nvCxnSpPr>
                <p:cNvPr id="253" name="Google Shape;253;p30"/>
                <p:cNvCxnSpPr/>
                <p:nvPr/>
              </p:nvCxnSpPr>
              <p:spPr>
                <a:xfrm rot="10800000" flipH="1">
                  <a:off x="6617425" y="3370875"/>
                  <a:ext cx="42300" cy="35400"/>
                </a:xfrm>
                <a:prstGeom prst="straightConnector1">
                  <a:avLst/>
                </a:prstGeom>
                <a:noFill/>
                <a:ln w="9525" cap="rnd" cmpd="sng">
                  <a:solidFill>
                    <a:srgbClr val="263238"/>
                  </a:solidFill>
                  <a:prstDash val="solid"/>
                  <a:round/>
                  <a:headEnd type="none" w="med" len="med"/>
                  <a:tailEnd type="none" w="med" len="med"/>
                </a:ln>
              </p:spPr>
            </p:cxnSp>
          </p:grpSp>
        </p:grpSp>
        <p:grpSp>
          <p:nvGrpSpPr>
            <p:cNvPr id="254" name="Google Shape;254;p30"/>
            <p:cNvGrpSpPr/>
            <p:nvPr/>
          </p:nvGrpSpPr>
          <p:grpSpPr>
            <a:xfrm>
              <a:off x="3465541" y="3004298"/>
              <a:ext cx="887972" cy="1237466"/>
              <a:chOff x="3465541" y="2966698"/>
              <a:chExt cx="887972" cy="1237466"/>
            </a:xfrm>
          </p:grpSpPr>
          <p:grpSp>
            <p:nvGrpSpPr>
              <p:cNvPr id="255" name="Google Shape;255;p30"/>
              <p:cNvGrpSpPr/>
              <p:nvPr/>
            </p:nvGrpSpPr>
            <p:grpSpPr>
              <a:xfrm>
                <a:off x="3465541" y="2966698"/>
                <a:ext cx="887972" cy="1237466"/>
                <a:chOff x="3106550" y="3169707"/>
                <a:chExt cx="586275" cy="817025"/>
              </a:xfrm>
            </p:grpSpPr>
            <p:sp>
              <p:nvSpPr>
                <p:cNvPr id="256" name="Google Shape;256;p30"/>
                <p:cNvSpPr/>
                <p:nvPr/>
              </p:nvSpPr>
              <p:spPr>
                <a:xfrm>
                  <a:off x="3110725" y="3462157"/>
                  <a:ext cx="582100" cy="516250"/>
                </a:xfrm>
                <a:custGeom>
                  <a:avLst/>
                  <a:gdLst/>
                  <a:ahLst/>
                  <a:cxnLst/>
                  <a:rect l="l" t="t" r="r" b="b"/>
                  <a:pathLst>
                    <a:path w="23284" h="20650" extrusionOk="0">
                      <a:moveTo>
                        <a:pt x="12710" y="1"/>
                      </a:moveTo>
                      <a:cubicBezTo>
                        <a:pt x="12710" y="1"/>
                        <a:pt x="3803" y="1035"/>
                        <a:pt x="3536" y="1802"/>
                      </a:cubicBezTo>
                      <a:cubicBezTo>
                        <a:pt x="3236" y="2603"/>
                        <a:pt x="1" y="10175"/>
                        <a:pt x="501" y="10842"/>
                      </a:cubicBezTo>
                      <a:cubicBezTo>
                        <a:pt x="968" y="11543"/>
                        <a:pt x="1969" y="11676"/>
                        <a:pt x="2736" y="11676"/>
                      </a:cubicBezTo>
                      <a:cubicBezTo>
                        <a:pt x="3303" y="11643"/>
                        <a:pt x="3803" y="11409"/>
                        <a:pt x="4237" y="11042"/>
                      </a:cubicBezTo>
                      <a:lnTo>
                        <a:pt x="4237" y="11042"/>
                      </a:lnTo>
                      <a:lnTo>
                        <a:pt x="1969" y="20649"/>
                      </a:lnTo>
                      <a:lnTo>
                        <a:pt x="18347" y="20649"/>
                      </a:lnTo>
                      <a:lnTo>
                        <a:pt x="18847" y="13944"/>
                      </a:lnTo>
                      <a:cubicBezTo>
                        <a:pt x="18847" y="13944"/>
                        <a:pt x="20477" y="14659"/>
                        <a:pt x="21725" y="14659"/>
                      </a:cubicBezTo>
                      <a:cubicBezTo>
                        <a:pt x="21825" y="14659"/>
                        <a:pt x="21922" y="14655"/>
                        <a:pt x="22016" y="14645"/>
                      </a:cubicBezTo>
                      <a:cubicBezTo>
                        <a:pt x="23284" y="14511"/>
                        <a:pt x="23017" y="13511"/>
                        <a:pt x="22717" y="11609"/>
                      </a:cubicBezTo>
                      <a:cubicBezTo>
                        <a:pt x="22450" y="9708"/>
                        <a:pt x="22316" y="4838"/>
                        <a:pt x="21816" y="3904"/>
                      </a:cubicBezTo>
                      <a:cubicBezTo>
                        <a:pt x="21316" y="3003"/>
                        <a:pt x="15311" y="468"/>
                        <a:pt x="15311" y="468"/>
                      </a:cubicBezTo>
                      <a:lnTo>
                        <a:pt x="12710" y="1"/>
                      </a:ln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57" name="Google Shape;257;p30"/>
                <p:cNvSpPr/>
                <p:nvPr/>
              </p:nvSpPr>
              <p:spPr>
                <a:xfrm>
                  <a:off x="3275000" y="3462157"/>
                  <a:ext cx="234375" cy="524575"/>
                </a:xfrm>
                <a:custGeom>
                  <a:avLst/>
                  <a:gdLst/>
                  <a:ahLst/>
                  <a:cxnLst/>
                  <a:rect l="l" t="t" r="r" b="b"/>
                  <a:pathLst>
                    <a:path w="9375" h="20983" extrusionOk="0">
                      <a:moveTo>
                        <a:pt x="5271" y="1"/>
                      </a:moveTo>
                      <a:cubicBezTo>
                        <a:pt x="5271" y="1"/>
                        <a:pt x="2603" y="7973"/>
                        <a:pt x="1969" y="11543"/>
                      </a:cubicBezTo>
                      <a:cubicBezTo>
                        <a:pt x="1335" y="15145"/>
                        <a:pt x="1" y="20949"/>
                        <a:pt x="1" y="20949"/>
                      </a:cubicBezTo>
                      <a:lnTo>
                        <a:pt x="4604" y="20983"/>
                      </a:lnTo>
                      <a:cubicBezTo>
                        <a:pt x="4604" y="20983"/>
                        <a:pt x="5205" y="16079"/>
                        <a:pt x="5905" y="12610"/>
                      </a:cubicBezTo>
                      <a:cubicBezTo>
                        <a:pt x="6606" y="9174"/>
                        <a:pt x="9374" y="1102"/>
                        <a:pt x="9374" y="1102"/>
                      </a:cubicBezTo>
                      <a:lnTo>
                        <a:pt x="5271" y="1"/>
                      </a:lnTo>
                      <a:close/>
                    </a:path>
                  </a:pathLst>
                </a:custGeom>
                <a:solidFill>
                  <a:srgbClr val="C6FF00"/>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58" name="Google Shape;258;p30"/>
                <p:cNvSpPr/>
                <p:nvPr/>
              </p:nvSpPr>
              <p:spPr>
                <a:xfrm>
                  <a:off x="3355900" y="3440482"/>
                  <a:ext cx="190150" cy="159300"/>
                </a:xfrm>
                <a:custGeom>
                  <a:avLst/>
                  <a:gdLst/>
                  <a:ahLst/>
                  <a:cxnLst/>
                  <a:rect l="l" t="t" r="r" b="b"/>
                  <a:pathLst>
                    <a:path w="7606" h="6372" extrusionOk="0">
                      <a:moveTo>
                        <a:pt x="4737" y="1"/>
                      </a:moveTo>
                      <a:lnTo>
                        <a:pt x="2602" y="34"/>
                      </a:lnTo>
                      <a:cubicBezTo>
                        <a:pt x="2602" y="34"/>
                        <a:pt x="1402" y="34"/>
                        <a:pt x="968" y="868"/>
                      </a:cubicBezTo>
                      <a:cubicBezTo>
                        <a:pt x="568" y="1702"/>
                        <a:pt x="1" y="4937"/>
                        <a:pt x="1" y="4937"/>
                      </a:cubicBezTo>
                      <a:cubicBezTo>
                        <a:pt x="1" y="4937"/>
                        <a:pt x="2536" y="3803"/>
                        <a:pt x="2736" y="3803"/>
                      </a:cubicBezTo>
                      <a:cubicBezTo>
                        <a:pt x="2969" y="3803"/>
                        <a:pt x="3937" y="3903"/>
                        <a:pt x="4437" y="4437"/>
                      </a:cubicBezTo>
                      <a:cubicBezTo>
                        <a:pt x="4937" y="5004"/>
                        <a:pt x="6005" y="6372"/>
                        <a:pt x="6005" y="6372"/>
                      </a:cubicBezTo>
                      <a:cubicBezTo>
                        <a:pt x="6005" y="6372"/>
                        <a:pt x="7606" y="3737"/>
                        <a:pt x="7206" y="2069"/>
                      </a:cubicBezTo>
                      <a:cubicBezTo>
                        <a:pt x="6905" y="901"/>
                        <a:pt x="5905" y="67"/>
                        <a:pt x="4737" y="1"/>
                      </a:cubicBezTo>
                      <a:close/>
                    </a:path>
                  </a:pathLst>
                </a:custGeom>
                <a:solidFill>
                  <a:srgbClr val="C6FF00"/>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59" name="Google Shape;259;p30"/>
                <p:cNvSpPr/>
                <p:nvPr/>
              </p:nvSpPr>
              <p:spPr>
                <a:xfrm>
                  <a:off x="3406775" y="3394607"/>
                  <a:ext cx="120100" cy="202675"/>
                </a:xfrm>
                <a:custGeom>
                  <a:avLst/>
                  <a:gdLst/>
                  <a:ahLst/>
                  <a:cxnLst/>
                  <a:rect l="l" t="t" r="r" b="b"/>
                  <a:pathLst>
                    <a:path w="4804" h="8107" extrusionOk="0">
                      <a:moveTo>
                        <a:pt x="167" y="1"/>
                      </a:moveTo>
                      <a:cubicBezTo>
                        <a:pt x="167" y="1"/>
                        <a:pt x="0" y="4938"/>
                        <a:pt x="167" y="6339"/>
                      </a:cubicBezTo>
                      <a:cubicBezTo>
                        <a:pt x="301" y="7773"/>
                        <a:pt x="501" y="8107"/>
                        <a:pt x="501" y="8107"/>
                      </a:cubicBezTo>
                      <a:cubicBezTo>
                        <a:pt x="501" y="8107"/>
                        <a:pt x="1702" y="6139"/>
                        <a:pt x="2068" y="5438"/>
                      </a:cubicBezTo>
                      <a:cubicBezTo>
                        <a:pt x="2402" y="4738"/>
                        <a:pt x="3469" y="3937"/>
                        <a:pt x="3970" y="3303"/>
                      </a:cubicBezTo>
                      <a:cubicBezTo>
                        <a:pt x="4470" y="2670"/>
                        <a:pt x="4804" y="268"/>
                        <a:pt x="4804" y="268"/>
                      </a:cubicBezTo>
                      <a:lnTo>
                        <a:pt x="4804" y="268"/>
                      </a:lnTo>
                      <a:cubicBezTo>
                        <a:pt x="4804" y="268"/>
                        <a:pt x="3362" y="1395"/>
                        <a:pt x="2337" y="1395"/>
                      </a:cubicBezTo>
                      <a:cubicBezTo>
                        <a:pt x="2206" y="1395"/>
                        <a:pt x="2082" y="1377"/>
                        <a:pt x="1968" y="1335"/>
                      </a:cubicBezTo>
                      <a:cubicBezTo>
                        <a:pt x="1268" y="1035"/>
                        <a:pt x="667" y="568"/>
                        <a:pt x="167"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60" name="Google Shape;260;p30"/>
                <p:cNvSpPr/>
                <p:nvPr/>
              </p:nvSpPr>
              <p:spPr>
                <a:xfrm>
                  <a:off x="3401775" y="3169707"/>
                  <a:ext cx="188475" cy="298825"/>
                </a:xfrm>
                <a:custGeom>
                  <a:avLst/>
                  <a:gdLst/>
                  <a:ahLst/>
                  <a:cxnLst/>
                  <a:rect l="l" t="t" r="r" b="b"/>
                  <a:pathLst>
                    <a:path w="7539" h="11953" extrusionOk="0">
                      <a:moveTo>
                        <a:pt x="4030" y="1"/>
                      </a:moveTo>
                      <a:cubicBezTo>
                        <a:pt x="3774" y="1"/>
                        <a:pt x="3519" y="20"/>
                        <a:pt x="3269" y="57"/>
                      </a:cubicBezTo>
                      <a:cubicBezTo>
                        <a:pt x="2068" y="224"/>
                        <a:pt x="901" y="824"/>
                        <a:pt x="567" y="1992"/>
                      </a:cubicBezTo>
                      <a:cubicBezTo>
                        <a:pt x="267" y="2993"/>
                        <a:pt x="134" y="6228"/>
                        <a:pt x="67" y="7863"/>
                      </a:cubicBezTo>
                      <a:cubicBezTo>
                        <a:pt x="0" y="9497"/>
                        <a:pt x="834" y="11532"/>
                        <a:pt x="1535" y="11732"/>
                      </a:cubicBezTo>
                      <a:cubicBezTo>
                        <a:pt x="1928" y="11885"/>
                        <a:pt x="2335" y="11952"/>
                        <a:pt x="2738" y="11952"/>
                      </a:cubicBezTo>
                      <a:cubicBezTo>
                        <a:pt x="2951" y="11952"/>
                        <a:pt x="3162" y="11934"/>
                        <a:pt x="3369" y="11899"/>
                      </a:cubicBezTo>
                      <a:cubicBezTo>
                        <a:pt x="3736" y="11732"/>
                        <a:pt x="5371" y="9564"/>
                        <a:pt x="5771" y="9130"/>
                      </a:cubicBezTo>
                      <a:cubicBezTo>
                        <a:pt x="6205" y="8697"/>
                        <a:pt x="7472" y="4761"/>
                        <a:pt x="7472" y="3360"/>
                      </a:cubicBezTo>
                      <a:cubicBezTo>
                        <a:pt x="7539" y="1925"/>
                        <a:pt x="6638" y="624"/>
                        <a:pt x="5304" y="157"/>
                      </a:cubicBezTo>
                      <a:cubicBezTo>
                        <a:pt x="4887" y="53"/>
                        <a:pt x="4457" y="1"/>
                        <a:pt x="4030"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61" name="Google Shape;261;p30"/>
                <p:cNvSpPr/>
                <p:nvPr/>
              </p:nvSpPr>
              <p:spPr>
                <a:xfrm>
                  <a:off x="3385925" y="3296032"/>
                  <a:ext cx="20875" cy="61075"/>
                </a:xfrm>
                <a:custGeom>
                  <a:avLst/>
                  <a:gdLst/>
                  <a:ahLst/>
                  <a:cxnLst/>
                  <a:rect l="l" t="t" r="r" b="b"/>
                  <a:pathLst>
                    <a:path w="835" h="2443" extrusionOk="0">
                      <a:moveTo>
                        <a:pt x="297" y="1"/>
                      </a:moveTo>
                      <a:cubicBezTo>
                        <a:pt x="136" y="1"/>
                        <a:pt x="0" y="125"/>
                        <a:pt x="0" y="542"/>
                      </a:cubicBezTo>
                      <a:cubicBezTo>
                        <a:pt x="34" y="1242"/>
                        <a:pt x="267" y="1909"/>
                        <a:pt x="701" y="2443"/>
                      </a:cubicBezTo>
                      <a:lnTo>
                        <a:pt x="834" y="275"/>
                      </a:lnTo>
                      <a:cubicBezTo>
                        <a:pt x="834" y="275"/>
                        <a:pt x="537" y="1"/>
                        <a:pt x="297"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62" name="Google Shape;262;p30"/>
                <p:cNvSpPr/>
                <p:nvPr/>
              </p:nvSpPr>
              <p:spPr>
                <a:xfrm>
                  <a:off x="3405925" y="3169707"/>
                  <a:ext cx="184325" cy="167400"/>
                </a:xfrm>
                <a:custGeom>
                  <a:avLst/>
                  <a:gdLst/>
                  <a:ahLst/>
                  <a:cxnLst/>
                  <a:rect l="l" t="t" r="r" b="b"/>
                  <a:pathLst>
                    <a:path w="7373" h="6696" extrusionOk="0">
                      <a:moveTo>
                        <a:pt x="3863" y="1"/>
                      </a:moveTo>
                      <a:cubicBezTo>
                        <a:pt x="3608" y="1"/>
                        <a:pt x="3353" y="20"/>
                        <a:pt x="3103" y="57"/>
                      </a:cubicBezTo>
                      <a:cubicBezTo>
                        <a:pt x="1902" y="224"/>
                        <a:pt x="735" y="824"/>
                        <a:pt x="401" y="1992"/>
                      </a:cubicBezTo>
                      <a:cubicBezTo>
                        <a:pt x="168" y="3159"/>
                        <a:pt x="34" y="4360"/>
                        <a:pt x="1" y="5528"/>
                      </a:cubicBezTo>
                      <a:cubicBezTo>
                        <a:pt x="368" y="5261"/>
                        <a:pt x="1102" y="4594"/>
                        <a:pt x="968" y="3760"/>
                      </a:cubicBezTo>
                      <a:cubicBezTo>
                        <a:pt x="735" y="2692"/>
                        <a:pt x="335" y="2225"/>
                        <a:pt x="1102" y="1725"/>
                      </a:cubicBezTo>
                      <a:cubicBezTo>
                        <a:pt x="1290" y="1603"/>
                        <a:pt x="1488" y="1552"/>
                        <a:pt x="1698" y="1552"/>
                      </a:cubicBezTo>
                      <a:cubicBezTo>
                        <a:pt x="2347" y="1552"/>
                        <a:pt x="3114" y="2031"/>
                        <a:pt x="4071" y="2359"/>
                      </a:cubicBezTo>
                      <a:cubicBezTo>
                        <a:pt x="4457" y="2491"/>
                        <a:pt x="4844" y="2530"/>
                        <a:pt x="5205" y="2530"/>
                      </a:cubicBezTo>
                      <a:cubicBezTo>
                        <a:pt x="5729" y="2530"/>
                        <a:pt x="6199" y="2448"/>
                        <a:pt x="6537" y="2448"/>
                      </a:cubicBezTo>
                      <a:cubicBezTo>
                        <a:pt x="6730" y="2448"/>
                        <a:pt x="6880" y="2475"/>
                        <a:pt x="6973" y="2559"/>
                      </a:cubicBezTo>
                      <a:cubicBezTo>
                        <a:pt x="7306" y="2926"/>
                        <a:pt x="5838" y="4394"/>
                        <a:pt x="6039" y="4961"/>
                      </a:cubicBezTo>
                      <a:cubicBezTo>
                        <a:pt x="6239" y="5528"/>
                        <a:pt x="6739" y="6162"/>
                        <a:pt x="6606" y="6662"/>
                      </a:cubicBezTo>
                      <a:lnTo>
                        <a:pt x="6606" y="6695"/>
                      </a:lnTo>
                      <a:cubicBezTo>
                        <a:pt x="6973" y="5595"/>
                        <a:pt x="7206" y="4494"/>
                        <a:pt x="7306" y="3360"/>
                      </a:cubicBezTo>
                      <a:cubicBezTo>
                        <a:pt x="7373" y="1925"/>
                        <a:pt x="6472" y="624"/>
                        <a:pt x="5105" y="157"/>
                      </a:cubicBezTo>
                      <a:cubicBezTo>
                        <a:pt x="4708" y="53"/>
                        <a:pt x="4286" y="1"/>
                        <a:pt x="3863"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63" name="Google Shape;263;p30"/>
                <p:cNvSpPr/>
                <p:nvPr/>
              </p:nvSpPr>
              <p:spPr>
                <a:xfrm>
                  <a:off x="3212475" y="3636407"/>
                  <a:ext cx="104250" cy="38425"/>
                </a:xfrm>
                <a:custGeom>
                  <a:avLst/>
                  <a:gdLst/>
                  <a:ahLst/>
                  <a:cxnLst/>
                  <a:rect l="l" t="t" r="r" b="b"/>
                  <a:pathLst>
                    <a:path w="4170" h="1537" extrusionOk="0">
                      <a:moveTo>
                        <a:pt x="2358" y="1"/>
                      </a:moveTo>
                      <a:cubicBezTo>
                        <a:pt x="1633" y="1"/>
                        <a:pt x="0" y="1537"/>
                        <a:pt x="0" y="1537"/>
                      </a:cubicBezTo>
                      <a:lnTo>
                        <a:pt x="4170" y="1537"/>
                      </a:lnTo>
                      <a:cubicBezTo>
                        <a:pt x="4170" y="1537"/>
                        <a:pt x="3102" y="69"/>
                        <a:pt x="2402" y="3"/>
                      </a:cubicBezTo>
                      <a:cubicBezTo>
                        <a:pt x="2388" y="1"/>
                        <a:pt x="2373" y="1"/>
                        <a:pt x="2358"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64" name="Google Shape;264;p30"/>
                <p:cNvSpPr/>
                <p:nvPr/>
              </p:nvSpPr>
              <p:spPr>
                <a:xfrm>
                  <a:off x="3484325" y="3678982"/>
                  <a:ext cx="30050" cy="49225"/>
                </a:xfrm>
                <a:custGeom>
                  <a:avLst/>
                  <a:gdLst/>
                  <a:ahLst/>
                  <a:cxnLst/>
                  <a:rect l="l" t="t" r="r" b="b"/>
                  <a:pathLst>
                    <a:path w="1202" h="1969" extrusionOk="0">
                      <a:moveTo>
                        <a:pt x="1" y="1"/>
                      </a:moveTo>
                      <a:lnTo>
                        <a:pt x="134" y="1669"/>
                      </a:lnTo>
                      <a:lnTo>
                        <a:pt x="1201" y="1969"/>
                      </a:lnTo>
                      <a:lnTo>
                        <a:pt x="1001"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65" name="Google Shape;265;p30"/>
                <p:cNvSpPr/>
                <p:nvPr/>
              </p:nvSpPr>
              <p:spPr>
                <a:xfrm>
                  <a:off x="3509350" y="3678982"/>
                  <a:ext cx="54225" cy="74250"/>
                </a:xfrm>
                <a:custGeom>
                  <a:avLst/>
                  <a:gdLst/>
                  <a:ahLst/>
                  <a:cxnLst/>
                  <a:rect l="l" t="t" r="r" b="b"/>
                  <a:pathLst>
                    <a:path w="2169" h="2970" extrusionOk="0">
                      <a:moveTo>
                        <a:pt x="0" y="1"/>
                      </a:moveTo>
                      <a:lnTo>
                        <a:pt x="200" y="1969"/>
                      </a:lnTo>
                      <a:lnTo>
                        <a:pt x="2168" y="2970"/>
                      </a:lnTo>
                      <a:lnTo>
                        <a:pt x="2168" y="2970"/>
                      </a:lnTo>
                      <a:lnTo>
                        <a:pt x="1768" y="768"/>
                      </a:lnTo>
                      <a:lnTo>
                        <a:pt x="0"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66" name="Google Shape;266;p30"/>
                <p:cNvSpPr/>
                <p:nvPr/>
              </p:nvSpPr>
              <p:spPr>
                <a:xfrm>
                  <a:off x="3341725" y="3675657"/>
                  <a:ext cx="349450" cy="193650"/>
                </a:xfrm>
                <a:custGeom>
                  <a:avLst/>
                  <a:gdLst/>
                  <a:ahLst/>
                  <a:cxnLst/>
                  <a:rect l="l" t="t" r="r" b="b"/>
                  <a:pathLst>
                    <a:path w="13978" h="7746" extrusionOk="0">
                      <a:moveTo>
                        <a:pt x="2235" y="0"/>
                      </a:moveTo>
                      <a:cubicBezTo>
                        <a:pt x="1668" y="301"/>
                        <a:pt x="1135" y="634"/>
                        <a:pt x="634" y="1068"/>
                      </a:cubicBezTo>
                      <a:cubicBezTo>
                        <a:pt x="334" y="1368"/>
                        <a:pt x="101" y="1702"/>
                        <a:pt x="0" y="2102"/>
                      </a:cubicBezTo>
                      <a:cubicBezTo>
                        <a:pt x="0" y="2102"/>
                        <a:pt x="4771" y="5571"/>
                        <a:pt x="7106" y="6638"/>
                      </a:cubicBezTo>
                      <a:cubicBezTo>
                        <a:pt x="8683" y="7359"/>
                        <a:pt x="10747" y="7746"/>
                        <a:pt x="12095" y="7746"/>
                      </a:cubicBezTo>
                      <a:cubicBezTo>
                        <a:pt x="12743" y="7746"/>
                        <a:pt x="13226" y="7656"/>
                        <a:pt x="13410" y="7472"/>
                      </a:cubicBezTo>
                      <a:cubicBezTo>
                        <a:pt x="13977" y="6905"/>
                        <a:pt x="13810" y="4704"/>
                        <a:pt x="13477" y="4370"/>
                      </a:cubicBezTo>
                      <a:cubicBezTo>
                        <a:pt x="13277" y="4170"/>
                        <a:pt x="13076" y="4003"/>
                        <a:pt x="12843" y="3870"/>
                      </a:cubicBezTo>
                      <a:lnTo>
                        <a:pt x="12343" y="3970"/>
                      </a:lnTo>
                      <a:lnTo>
                        <a:pt x="223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67" name="Google Shape;267;p30"/>
                <p:cNvSpPr/>
                <p:nvPr/>
              </p:nvSpPr>
              <p:spPr>
                <a:xfrm>
                  <a:off x="3341725" y="3675657"/>
                  <a:ext cx="349450" cy="201000"/>
                </a:xfrm>
                <a:custGeom>
                  <a:avLst/>
                  <a:gdLst/>
                  <a:ahLst/>
                  <a:cxnLst/>
                  <a:rect l="l" t="t" r="r" b="b"/>
                  <a:pathLst>
                    <a:path w="13978" h="8040" fill="none" extrusionOk="0">
                      <a:moveTo>
                        <a:pt x="12343" y="3970"/>
                      </a:moveTo>
                      <a:lnTo>
                        <a:pt x="2235" y="0"/>
                      </a:lnTo>
                      <a:cubicBezTo>
                        <a:pt x="1668" y="301"/>
                        <a:pt x="1135" y="634"/>
                        <a:pt x="634" y="1068"/>
                      </a:cubicBezTo>
                      <a:cubicBezTo>
                        <a:pt x="334" y="1368"/>
                        <a:pt x="101" y="1702"/>
                        <a:pt x="0" y="2102"/>
                      </a:cubicBezTo>
                      <a:cubicBezTo>
                        <a:pt x="0" y="2102"/>
                        <a:pt x="4771" y="5571"/>
                        <a:pt x="7106" y="6638"/>
                      </a:cubicBezTo>
                      <a:cubicBezTo>
                        <a:pt x="9441" y="7706"/>
                        <a:pt x="12843" y="8039"/>
                        <a:pt x="13410" y="7472"/>
                      </a:cubicBezTo>
                      <a:cubicBezTo>
                        <a:pt x="13977" y="6905"/>
                        <a:pt x="13810" y="4704"/>
                        <a:pt x="13477" y="4370"/>
                      </a:cubicBezTo>
                      <a:cubicBezTo>
                        <a:pt x="13277" y="4170"/>
                        <a:pt x="13076" y="4003"/>
                        <a:pt x="12843" y="3870"/>
                      </a:cubicBez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68" name="Google Shape;268;p30"/>
                <p:cNvSpPr/>
                <p:nvPr/>
              </p:nvSpPr>
              <p:spPr>
                <a:xfrm>
                  <a:off x="3106550" y="3665007"/>
                  <a:ext cx="381125" cy="116600"/>
                </a:xfrm>
                <a:custGeom>
                  <a:avLst/>
                  <a:gdLst/>
                  <a:ahLst/>
                  <a:cxnLst/>
                  <a:rect l="l" t="t" r="r" b="b"/>
                  <a:pathLst>
                    <a:path w="15245" h="4664" extrusionOk="0">
                      <a:moveTo>
                        <a:pt x="4804" y="0"/>
                      </a:moveTo>
                      <a:cubicBezTo>
                        <a:pt x="3330" y="0"/>
                        <a:pt x="2245" y="33"/>
                        <a:pt x="2069" y="126"/>
                      </a:cubicBezTo>
                      <a:cubicBezTo>
                        <a:pt x="1435" y="493"/>
                        <a:pt x="1" y="2061"/>
                        <a:pt x="434" y="3328"/>
                      </a:cubicBezTo>
                      <a:cubicBezTo>
                        <a:pt x="744" y="4235"/>
                        <a:pt x="1583" y="4664"/>
                        <a:pt x="3049" y="4664"/>
                      </a:cubicBezTo>
                      <a:cubicBezTo>
                        <a:pt x="3632" y="4664"/>
                        <a:pt x="4316" y="4596"/>
                        <a:pt x="5104" y="4463"/>
                      </a:cubicBezTo>
                      <a:cubicBezTo>
                        <a:pt x="7840" y="3962"/>
                        <a:pt x="15245" y="2261"/>
                        <a:pt x="15245" y="2261"/>
                      </a:cubicBezTo>
                      <a:lnTo>
                        <a:pt x="15112" y="226"/>
                      </a:lnTo>
                      <a:cubicBezTo>
                        <a:pt x="15112" y="226"/>
                        <a:pt x="8639" y="0"/>
                        <a:pt x="4804"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grpSp>
          <p:grpSp>
            <p:nvGrpSpPr>
              <p:cNvPr id="269" name="Google Shape;269;p30"/>
              <p:cNvGrpSpPr/>
              <p:nvPr/>
            </p:nvGrpSpPr>
            <p:grpSpPr>
              <a:xfrm rot="709864">
                <a:off x="3968326" y="3142535"/>
                <a:ext cx="135952" cy="212530"/>
                <a:chOff x="4889853" y="2023227"/>
                <a:chExt cx="95100" cy="148657"/>
              </a:xfrm>
            </p:grpSpPr>
            <p:sp>
              <p:nvSpPr>
                <p:cNvPr id="270" name="Google Shape;270;p30"/>
                <p:cNvSpPr/>
                <p:nvPr/>
              </p:nvSpPr>
              <p:spPr>
                <a:xfrm>
                  <a:off x="4904053" y="2052427"/>
                  <a:ext cx="11700" cy="23375"/>
                </a:xfrm>
                <a:custGeom>
                  <a:avLst/>
                  <a:gdLst/>
                  <a:ahLst/>
                  <a:cxnLst/>
                  <a:rect l="l" t="t" r="r" b="b"/>
                  <a:pathLst>
                    <a:path w="468" h="935" extrusionOk="0">
                      <a:moveTo>
                        <a:pt x="234" y="0"/>
                      </a:moveTo>
                      <a:cubicBezTo>
                        <a:pt x="100" y="0"/>
                        <a:pt x="0" y="200"/>
                        <a:pt x="0" y="467"/>
                      </a:cubicBezTo>
                      <a:cubicBezTo>
                        <a:pt x="0" y="734"/>
                        <a:pt x="100" y="934"/>
                        <a:pt x="234" y="934"/>
                      </a:cubicBezTo>
                      <a:cubicBezTo>
                        <a:pt x="367" y="934"/>
                        <a:pt x="467" y="734"/>
                        <a:pt x="467" y="467"/>
                      </a:cubicBezTo>
                      <a:cubicBezTo>
                        <a:pt x="467" y="200"/>
                        <a:pt x="367" y="0"/>
                        <a:pt x="234"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71" name="Google Shape;271;p30"/>
                <p:cNvSpPr/>
                <p:nvPr/>
              </p:nvSpPr>
              <p:spPr>
                <a:xfrm>
                  <a:off x="4959903" y="2052427"/>
                  <a:ext cx="11700" cy="23375"/>
                </a:xfrm>
                <a:custGeom>
                  <a:avLst/>
                  <a:gdLst/>
                  <a:ahLst/>
                  <a:cxnLst/>
                  <a:rect l="l" t="t" r="r" b="b"/>
                  <a:pathLst>
                    <a:path w="468" h="935" extrusionOk="0">
                      <a:moveTo>
                        <a:pt x="234" y="0"/>
                      </a:moveTo>
                      <a:cubicBezTo>
                        <a:pt x="101" y="0"/>
                        <a:pt x="1" y="200"/>
                        <a:pt x="1" y="467"/>
                      </a:cubicBezTo>
                      <a:cubicBezTo>
                        <a:pt x="1" y="734"/>
                        <a:pt x="101" y="934"/>
                        <a:pt x="234" y="934"/>
                      </a:cubicBezTo>
                      <a:cubicBezTo>
                        <a:pt x="368" y="934"/>
                        <a:pt x="468" y="734"/>
                        <a:pt x="468" y="467"/>
                      </a:cubicBezTo>
                      <a:cubicBezTo>
                        <a:pt x="468" y="200"/>
                        <a:pt x="368" y="0"/>
                        <a:pt x="234"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72" name="Google Shape;272;p30"/>
                <p:cNvSpPr/>
                <p:nvPr/>
              </p:nvSpPr>
              <p:spPr>
                <a:xfrm>
                  <a:off x="4889853" y="2034077"/>
                  <a:ext cx="25900" cy="10850"/>
                </a:xfrm>
                <a:custGeom>
                  <a:avLst/>
                  <a:gdLst/>
                  <a:ahLst/>
                  <a:cxnLst/>
                  <a:rect l="l" t="t" r="r" b="b"/>
                  <a:pathLst>
                    <a:path w="1036" h="434" fill="none" extrusionOk="0">
                      <a:moveTo>
                        <a:pt x="1" y="434"/>
                      </a:moveTo>
                      <a:cubicBezTo>
                        <a:pt x="234" y="67"/>
                        <a:pt x="701" y="0"/>
                        <a:pt x="1035" y="267"/>
                      </a:cubicBezTo>
                    </a:path>
                  </a:pathLst>
                </a:custGeom>
                <a:noFill/>
                <a:ln w="9525" cap="rnd" cmpd="sng">
                  <a:solidFill>
                    <a:srgbClr val="0C2E3A"/>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73" name="Google Shape;273;p30"/>
                <p:cNvSpPr/>
                <p:nvPr/>
              </p:nvSpPr>
              <p:spPr>
                <a:xfrm>
                  <a:off x="4952403" y="2023227"/>
                  <a:ext cx="32550" cy="22550"/>
                </a:xfrm>
                <a:custGeom>
                  <a:avLst/>
                  <a:gdLst/>
                  <a:ahLst/>
                  <a:cxnLst/>
                  <a:rect l="l" t="t" r="r" b="b"/>
                  <a:pathLst>
                    <a:path w="1302" h="902" fill="none" extrusionOk="0">
                      <a:moveTo>
                        <a:pt x="1" y="768"/>
                      </a:moveTo>
                      <a:cubicBezTo>
                        <a:pt x="1" y="768"/>
                        <a:pt x="468" y="1"/>
                        <a:pt x="1302" y="901"/>
                      </a:cubicBezTo>
                    </a:path>
                  </a:pathLst>
                </a:custGeom>
                <a:noFill/>
                <a:ln w="9525" cap="rnd" cmpd="sng">
                  <a:solidFill>
                    <a:srgbClr val="0C2E3A"/>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74" name="Google Shape;274;p30"/>
                <p:cNvSpPr/>
                <p:nvPr/>
              </p:nvSpPr>
              <p:spPr>
                <a:xfrm>
                  <a:off x="4925357" y="2088752"/>
                  <a:ext cx="24200" cy="51725"/>
                </a:xfrm>
                <a:custGeom>
                  <a:avLst/>
                  <a:gdLst/>
                  <a:ahLst/>
                  <a:cxnLst/>
                  <a:rect l="l" t="t" r="r" b="b"/>
                  <a:pathLst>
                    <a:path w="968" h="2069" fill="none" extrusionOk="0">
                      <a:moveTo>
                        <a:pt x="834" y="0"/>
                      </a:moveTo>
                      <a:lnTo>
                        <a:pt x="967" y="2069"/>
                      </a:lnTo>
                      <a:lnTo>
                        <a:pt x="0" y="1935"/>
                      </a:lnTo>
                    </a:path>
                  </a:pathLst>
                </a:custGeom>
                <a:noFill/>
                <a:ln w="9525" cap="rnd" cmpd="sng">
                  <a:solidFill>
                    <a:srgbClr val="0C2E3A"/>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275" name="Google Shape;275;p30"/>
                <p:cNvSpPr/>
                <p:nvPr/>
              </p:nvSpPr>
              <p:spPr>
                <a:xfrm>
                  <a:off x="4912320" y="2164359"/>
                  <a:ext cx="51725" cy="7525"/>
                </a:xfrm>
                <a:custGeom>
                  <a:avLst/>
                  <a:gdLst/>
                  <a:ahLst/>
                  <a:cxnLst/>
                  <a:rect l="l" t="t" r="r" b="b"/>
                  <a:pathLst>
                    <a:path w="2069" h="301" fill="none" extrusionOk="0">
                      <a:moveTo>
                        <a:pt x="0" y="67"/>
                      </a:moveTo>
                      <a:cubicBezTo>
                        <a:pt x="667" y="301"/>
                        <a:pt x="1401" y="268"/>
                        <a:pt x="2068" y="1"/>
                      </a:cubicBezTo>
                    </a:path>
                  </a:pathLst>
                </a:custGeom>
                <a:noFill/>
                <a:ln w="9525" cap="rnd" cmpd="sng">
                  <a:solidFill>
                    <a:srgbClr val="0C2E3A"/>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grpSp>
        </p:grpSp>
      </p:grpSp>
      <p:sp>
        <p:nvSpPr>
          <p:cNvPr id="276" name="Google Shape;276;p30"/>
          <p:cNvSpPr txBox="1">
            <a:spLocks noGrp="1"/>
          </p:cNvSpPr>
          <p:nvPr>
            <p:ph type="ctrTitle"/>
          </p:nvPr>
        </p:nvSpPr>
        <p:spPr>
          <a:xfrm>
            <a:off x="2827400" y="1761933"/>
            <a:ext cx="6537200" cy="1860000"/>
          </a:xfrm>
          <a:prstGeom prst="rect">
            <a:avLst/>
          </a:prstGeom>
        </p:spPr>
        <p:txBody>
          <a:bodyPr spcFirstLastPara="1" vert="horz" wrap="square" lIns="121900" tIns="121900" rIns="121900" bIns="121900" rtlCol="1" anchor="ctr" anchorCtr="0">
            <a:noAutofit/>
          </a:bodyPr>
          <a:lstStyle/>
          <a:p>
            <a:pPr rtl="0">
              <a:spcBef>
                <a:spcPts val="0"/>
              </a:spcBef>
            </a:pPr>
            <a:r>
              <a:rPr lang="en" dirty="0">
                <a:latin typeface="Montserrat Light" panose="00000400000000000000" pitchFamily="2" charset="0"/>
              </a:rPr>
              <a:t>EMPLOYEE MANAGEMNET APP</a:t>
            </a:r>
            <a:endParaRPr dirty="0">
              <a:latin typeface="Montserrat Light" panose="000004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3" name="Google Shape;283;p31"/>
          <p:cNvSpPr txBox="1">
            <a:spLocks noGrp="1"/>
          </p:cNvSpPr>
          <p:nvPr>
            <p:ph type="body" idx="1"/>
          </p:nvPr>
        </p:nvSpPr>
        <p:spPr>
          <a:prstGeom prst="rect">
            <a:avLst/>
          </a:prstGeom>
        </p:spPr>
        <p:txBody>
          <a:bodyPr spcFirstLastPara="1" vert="horz" wrap="square" lIns="121900" tIns="121900" rIns="121900" bIns="121900" rtlCol="1" anchor="t" anchorCtr="0">
            <a:noAutofit/>
          </a:bodyPr>
          <a:lstStyle/>
          <a:p>
            <a:pPr marL="0" indent="0" algn="l" rtl="0">
              <a:lnSpc>
                <a:spcPct val="107000"/>
              </a:lnSpc>
              <a:spcAft>
                <a:spcPts val="1067"/>
              </a:spcAft>
              <a:buNone/>
            </a:pPr>
            <a:r>
              <a:rPr lang="he-IL" b="1" dirty="0">
                <a:solidFill>
                  <a:srgbClr val="202124"/>
                </a:solidFill>
                <a:latin typeface="arial" panose="020B0604020202020204" pitchFamily="34" charset="0"/>
              </a:rPr>
              <a:t> •</a:t>
            </a:r>
            <a:r>
              <a:rPr lang="en-US" sz="1467" dirty="0">
                <a:latin typeface="Montserrat" panose="00000500000000000000" pitchFamily="2" charset="0"/>
                <a:ea typeface="Calibri" panose="020F0502020204030204" pitchFamily="34" charset="0"/>
                <a:cs typeface="Arial" panose="020B0604020202020204" pitchFamily="34" charset="0"/>
              </a:rPr>
              <a:t>The program evaluates the company's profit  or loss percentage in each component by letting its employees choose their work shift times based on their personal preference. </a:t>
            </a:r>
          </a:p>
          <a:p>
            <a:pPr marL="0" indent="0" algn="l" rtl="0">
              <a:lnSpc>
                <a:spcPct val="107000"/>
              </a:lnSpc>
              <a:spcAft>
                <a:spcPts val="1067"/>
              </a:spcAft>
              <a:buNone/>
            </a:pPr>
            <a:r>
              <a:rPr lang="he-IL" b="1" dirty="0">
                <a:solidFill>
                  <a:srgbClr val="202124"/>
                </a:solidFill>
                <a:latin typeface="arial" panose="020B0604020202020204" pitchFamily="34" charset="0"/>
              </a:rPr>
              <a:t>•</a:t>
            </a:r>
            <a:r>
              <a:rPr lang="en-US" b="1" dirty="0">
                <a:solidFill>
                  <a:srgbClr val="202124"/>
                </a:solidFill>
                <a:latin typeface="arial" panose="020B0604020202020204" pitchFamily="34" charset="0"/>
              </a:rPr>
              <a:t> </a:t>
            </a:r>
            <a:r>
              <a:rPr lang="en-US" sz="1467" dirty="0">
                <a:latin typeface="Montserrat" panose="00000500000000000000" pitchFamily="2" charset="0"/>
                <a:ea typeface="Calibri" panose="020F0502020204030204" pitchFamily="34" charset="0"/>
                <a:cs typeface="Arial" panose="020B0604020202020204" pitchFamily="34" charset="0"/>
              </a:rPr>
              <a:t>The database will hold the entire data of the program which will help its users to organize and manage things more easily. Instead of inserting the data manually each time the program runs</a:t>
            </a:r>
            <a:r>
              <a:rPr lang="en-US" sz="1467" b="1" dirty="0">
                <a:latin typeface="Montserrat" panose="00000500000000000000" pitchFamily="2" charset="0"/>
                <a:ea typeface="Calibri" panose="020F0502020204030204" pitchFamily="34" charset="0"/>
                <a:cs typeface="Arial" panose="020B0604020202020204" pitchFamily="34" charset="0"/>
              </a:rPr>
              <a:t>, </a:t>
            </a:r>
            <a:r>
              <a:rPr lang="en-US" sz="1467" dirty="0">
                <a:latin typeface="Montserrat" panose="00000500000000000000" pitchFamily="2" charset="0"/>
                <a:ea typeface="Calibri" panose="020F0502020204030204" pitchFamily="34" charset="0"/>
                <a:cs typeface="Arial" panose="020B0604020202020204" pitchFamily="34" charset="0"/>
              </a:rPr>
              <a:t>extracting and inserting information from the tables will increase the company's efficiency.</a:t>
            </a:r>
          </a:p>
          <a:p>
            <a:pPr marL="0" indent="0" algn="l" rtl="0">
              <a:lnSpc>
                <a:spcPct val="107000"/>
              </a:lnSpc>
              <a:spcAft>
                <a:spcPts val="1067"/>
              </a:spcAft>
              <a:buNone/>
            </a:pPr>
            <a:r>
              <a:rPr lang="he-IL" b="1" dirty="0">
                <a:solidFill>
                  <a:srgbClr val="202124"/>
                </a:solidFill>
                <a:latin typeface="arial" panose="020B0604020202020204" pitchFamily="34" charset="0"/>
              </a:rPr>
              <a:t> •</a:t>
            </a:r>
            <a:r>
              <a:rPr lang="en-US" sz="1467" dirty="0">
                <a:latin typeface="Montserrat" panose="00000500000000000000" pitchFamily="2" charset="0"/>
                <a:ea typeface="Calibri" panose="020F0502020204030204" pitchFamily="34" charset="0"/>
                <a:cs typeface="Arial" panose="020B0604020202020204" pitchFamily="34" charset="0"/>
              </a:rPr>
              <a:t>The users of the database are the company's managing positions. The department managers, for instance, can easily access the tables which represent their department and its employees.</a:t>
            </a:r>
          </a:p>
        </p:txBody>
      </p:sp>
      <p:sp>
        <p:nvSpPr>
          <p:cNvPr id="282" name="Google Shape;282;p31"/>
          <p:cNvSpPr txBox="1">
            <a:spLocks noGrp="1"/>
          </p:cNvSpPr>
          <p:nvPr>
            <p:ph type="title"/>
          </p:nvPr>
        </p:nvSpPr>
        <p:spPr>
          <a:prstGeom prst="rect">
            <a:avLst/>
          </a:prstGeom>
        </p:spPr>
        <p:txBody>
          <a:bodyPr spcFirstLastPara="1" vert="horz" wrap="square" lIns="121900" tIns="121900" rIns="121900" bIns="121900" rtlCol="1" anchor="ctr" anchorCtr="0">
            <a:noAutofit/>
          </a:bodyPr>
          <a:lstStyle/>
          <a:p>
            <a:r>
              <a:rPr lang="en" dirty="0">
                <a:latin typeface="Montserrat Light"/>
                <a:ea typeface="Montserrat Light"/>
                <a:cs typeface="Montserrat Light"/>
                <a:sym typeface="Montserrat Light"/>
              </a:rPr>
              <a:t>DESCRIPTION</a:t>
            </a:r>
            <a:endParaRPr dirty="0">
              <a:latin typeface="Montserrat Light"/>
              <a:ea typeface="Montserrat Light"/>
              <a:cs typeface="Montserrat Light"/>
              <a:sym typeface="Montserrat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7" name="Google Shape;377;p34"/>
          <p:cNvSpPr txBox="1">
            <a:spLocks noGrp="1"/>
          </p:cNvSpPr>
          <p:nvPr>
            <p:ph type="title" idx="3"/>
          </p:nvPr>
        </p:nvSpPr>
        <p:spPr>
          <a:xfrm>
            <a:off x="3034300" y="3597727"/>
            <a:ext cx="2462800" cy="402400"/>
          </a:xfrm>
          <a:prstGeom prst="rect">
            <a:avLst/>
          </a:prstGeom>
        </p:spPr>
        <p:txBody>
          <a:bodyPr spcFirstLastPara="1" vert="horz" wrap="square" lIns="121900" tIns="121900" rIns="121900" bIns="121900" rtlCol="1" anchor="ctr" anchorCtr="0">
            <a:noAutofit/>
          </a:bodyPr>
          <a:lstStyle/>
          <a:p>
            <a:pPr algn="ctr"/>
            <a:r>
              <a:rPr lang="en" dirty="0">
                <a:latin typeface="Montserrat Light" panose="00000400000000000000" pitchFamily="2" charset="0"/>
              </a:rPr>
              <a:t>MANAGERS</a:t>
            </a:r>
            <a:endParaRPr dirty="0">
              <a:latin typeface="Montserrat Light" panose="00000400000000000000" pitchFamily="2" charset="0"/>
            </a:endParaRPr>
          </a:p>
        </p:txBody>
      </p:sp>
      <p:sp>
        <p:nvSpPr>
          <p:cNvPr id="378" name="Google Shape;378;p34"/>
          <p:cNvSpPr txBox="1">
            <a:spLocks noGrp="1"/>
          </p:cNvSpPr>
          <p:nvPr>
            <p:ph type="subTitle" idx="1"/>
          </p:nvPr>
        </p:nvSpPr>
        <p:spPr>
          <a:xfrm>
            <a:off x="3032700" y="3953091"/>
            <a:ext cx="2462800" cy="1438800"/>
          </a:xfrm>
          <a:prstGeom prst="rect">
            <a:avLst/>
          </a:prstGeom>
        </p:spPr>
        <p:txBody>
          <a:bodyPr spcFirstLastPara="1" vert="horz" wrap="square" lIns="121900" tIns="121900" rIns="121900" bIns="121900" rtlCol="1" anchor="t" anchorCtr="0">
            <a:noAutofit/>
          </a:bodyPr>
          <a:lstStyle/>
          <a:p>
            <a:pPr marL="0" indent="0"/>
            <a:r>
              <a:rPr lang="en-US" dirty="0">
                <a:latin typeface="Montserrat Light" panose="00000400000000000000" pitchFamily="2" charset="0"/>
              </a:rPr>
              <a:t>Who can organize and control the human resources</a:t>
            </a:r>
            <a:endParaRPr dirty="0">
              <a:latin typeface="Montserrat Light" panose="00000400000000000000" pitchFamily="2" charset="0"/>
            </a:endParaRPr>
          </a:p>
        </p:txBody>
      </p:sp>
      <p:sp>
        <p:nvSpPr>
          <p:cNvPr id="379" name="Google Shape;379;p34"/>
          <p:cNvSpPr txBox="1">
            <a:spLocks noGrp="1"/>
          </p:cNvSpPr>
          <p:nvPr>
            <p:ph type="subTitle" idx="5"/>
          </p:nvPr>
        </p:nvSpPr>
        <p:spPr>
          <a:xfrm>
            <a:off x="6659948" y="3907597"/>
            <a:ext cx="2462800" cy="1438800"/>
          </a:xfrm>
          <a:prstGeom prst="rect">
            <a:avLst/>
          </a:prstGeom>
        </p:spPr>
        <p:txBody>
          <a:bodyPr spcFirstLastPara="1" vert="horz" wrap="square" lIns="121900" tIns="121900" rIns="121900" bIns="121900" rtlCol="1" anchor="t" anchorCtr="0">
            <a:noAutofit/>
          </a:bodyPr>
          <a:lstStyle/>
          <a:p>
            <a:pPr marL="0" indent="0"/>
            <a:r>
              <a:rPr lang="en" dirty="0">
                <a:latin typeface="Montserrat Light" panose="00000400000000000000" pitchFamily="2" charset="0"/>
              </a:rPr>
              <a:t>Who wants to calculate efficiencies for companies</a:t>
            </a:r>
            <a:endParaRPr dirty="0">
              <a:latin typeface="Montserrat Light" panose="00000400000000000000" pitchFamily="2" charset="0"/>
            </a:endParaRPr>
          </a:p>
        </p:txBody>
      </p:sp>
      <p:sp>
        <p:nvSpPr>
          <p:cNvPr id="374" name="Google Shape;374;p34"/>
          <p:cNvSpPr txBox="1">
            <a:spLocks noGrp="1"/>
          </p:cNvSpPr>
          <p:nvPr>
            <p:ph type="title" idx="4"/>
          </p:nvPr>
        </p:nvSpPr>
        <p:spPr>
          <a:xfrm>
            <a:off x="957000" y="722800"/>
            <a:ext cx="10278000" cy="634000"/>
          </a:xfrm>
          <a:prstGeom prst="rect">
            <a:avLst/>
          </a:prstGeom>
        </p:spPr>
        <p:txBody>
          <a:bodyPr spcFirstLastPara="1" vert="horz" wrap="square" lIns="121900" tIns="121900" rIns="121900" bIns="121900" rtlCol="1" anchor="ctr" anchorCtr="0">
            <a:noAutofit/>
          </a:bodyPr>
          <a:lstStyle/>
          <a:p>
            <a:r>
              <a:rPr lang="en" dirty="0">
                <a:latin typeface="Montserrat Light" panose="00000400000000000000" pitchFamily="2" charset="0"/>
              </a:rPr>
              <a:t>USERS</a:t>
            </a:r>
            <a:endParaRPr dirty="0">
              <a:latin typeface="Montserrat Light" panose="00000400000000000000" pitchFamily="2" charset="0"/>
            </a:endParaRPr>
          </a:p>
        </p:txBody>
      </p:sp>
      <p:sp>
        <p:nvSpPr>
          <p:cNvPr id="375" name="Google Shape;375;p34"/>
          <p:cNvSpPr txBox="1">
            <a:spLocks noGrp="1"/>
          </p:cNvSpPr>
          <p:nvPr>
            <p:ph type="title"/>
          </p:nvPr>
        </p:nvSpPr>
        <p:spPr>
          <a:xfrm>
            <a:off x="6659948" y="3552233"/>
            <a:ext cx="2462800" cy="402400"/>
          </a:xfrm>
          <a:prstGeom prst="rect">
            <a:avLst/>
          </a:prstGeom>
        </p:spPr>
        <p:txBody>
          <a:bodyPr spcFirstLastPara="1" vert="horz" wrap="square" lIns="121900" tIns="121900" rIns="121900" bIns="121900" rtlCol="1" anchor="ctr" anchorCtr="0">
            <a:noAutofit/>
          </a:bodyPr>
          <a:lstStyle/>
          <a:p>
            <a:pPr algn="ctr"/>
            <a:r>
              <a:rPr lang="en-US" dirty="0">
                <a:latin typeface="Montserrat Light" panose="00000400000000000000" pitchFamily="2" charset="0"/>
              </a:rPr>
              <a:t>ACCOUNTANS</a:t>
            </a:r>
            <a:endParaRPr dirty="0">
              <a:latin typeface="Montserrat Light" panose="00000400000000000000" pitchFamily="2" charset="0"/>
            </a:endParaRPr>
          </a:p>
        </p:txBody>
      </p:sp>
      <p:sp>
        <p:nvSpPr>
          <p:cNvPr id="381" name="Google Shape;381;p34"/>
          <p:cNvSpPr/>
          <p:nvPr/>
        </p:nvSpPr>
        <p:spPr>
          <a:xfrm rot="5400000">
            <a:off x="3740100" y="2425353"/>
            <a:ext cx="1049600" cy="1035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dirty="0">
              <a:latin typeface="Montserrat Light" panose="00000400000000000000" pitchFamily="2" charset="0"/>
            </a:endParaRPr>
          </a:p>
        </p:txBody>
      </p:sp>
      <p:sp>
        <p:nvSpPr>
          <p:cNvPr id="382" name="Google Shape;382;p34"/>
          <p:cNvSpPr/>
          <p:nvPr/>
        </p:nvSpPr>
        <p:spPr>
          <a:xfrm rot="5400000">
            <a:off x="7366548" y="2409483"/>
            <a:ext cx="1049600" cy="1035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dirty="0">
              <a:latin typeface="Montserrat Light" panose="00000400000000000000" pitchFamily="2" charset="0"/>
            </a:endParaRPr>
          </a:p>
        </p:txBody>
      </p:sp>
      <p:grpSp>
        <p:nvGrpSpPr>
          <p:cNvPr id="384" name="Google Shape;384;p34"/>
          <p:cNvGrpSpPr/>
          <p:nvPr/>
        </p:nvGrpSpPr>
        <p:grpSpPr>
          <a:xfrm>
            <a:off x="4054090" y="2661483"/>
            <a:ext cx="421623" cy="562941"/>
            <a:chOff x="903530" y="3806125"/>
            <a:chExt cx="264550" cy="353222"/>
          </a:xfrm>
        </p:grpSpPr>
        <p:sp>
          <p:nvSpPr>
            <p:cNvPr id="385" name="Google Shape;385;p34"/>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sz="2400">
                <a:latin typeface="Montserrat Light" panose="00000400000000000000" pitchFamily="2" charset="0"/>
              </a:endParaRPr>
            </a:p>
          </p:txBody>
        </p:sp>
        <p:sp>
          <p:nvSpPr>
            <p:cNvPr id="386" name="Google Shape;386;p34"/>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sz="2400">
                <a:latin typeface="Montserrat Light" panose="00000400000000000000" pitchFamily="2" charset="0"/>
              </a:endParaRPr>
            </a:p>
          </p:txBody>
        </p:sp>
        <p:sp>
          <p:nvSpPr>
            <p:cNvPr id="387" name="Google Shape;387;p34"/>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sz="2400">
                <a:latin typeface="Montserrat Light" panose="00000400000000000000" pitchFamily="2" charset="0"/>
              </a:endParaRPr>
            </a:p>
          </p:txBody>
        </p:sp>
        <p:sp>
          <p:nvSpPr>
            <p:cNvPr id="388" name="Google Shape;388;p34"/>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sz="2400">
                <a:latin typeface="Montserrat Light" panose="00000400000000000000" pitchFamily="2" charset="0"/>
              </a:endParaRPr>
            </a:p>
          </p:txBody>
        </p:sp>
      </p:grpSp>
      <p:sp>
        <p:nvSpPr>
          <p:cNvPr id="395" name="Google Shape;395;p34"/>
          <p:cNvSpPr/>
          <p:nvPr/>
        </p:nvSpPr>
        <p:spPr>
          <a:xfrm>
            <a:off x="7610554" y="2646285"/>
            <a:ext cx="561591" cy="561595"/>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sz="2400">
              <a:latin typeface="Montserrat Light" panose="000004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1"/>
        <p:cNvGrpSpPr/>
        <p:nvPr/>
      </p:nvGrpSpPr>
      <p:grpSpPr>
        <a:xfrm>
          <a:off x="0" y="0"/>
          <a:ext cx="0" cy="0"/>
          <a:chOff x="0" y="0"/>
          <a:chExt cx="0" cy="0"/>
        </a:xfrm>
      </p:grpSpPr>
      <p:sp>
        <p:nvSpPr>
          <p:cNvPr id="1742" name="Google Shape;1742;p54"/>
          <p:cNvSpPr txBox="1">
            <a:spLocks noGrp="1"/>
          </p:cNvSpPr>
          <p:nvPr>
            <p:ph type="title" idx="15"/>
          </p:nvPr>
        </p:nvSpPr>
        <p:spPr>
          <a:xfrm>
            <a:off x="957000" y="722800"/>
            <a:ext cx="10278000" cy="634000"/>
          </a:xfrm>
          <a:prstGeom prst="rect">
            <a:avLst/>
          </a:prstGeom>
        </p:spPr>
        <p:txBody>
          <a:bodyPr spcFirstLastPara="1" vert="horz" wrap="square" lIns="121900" tIns="121900" rIns="121900" bIns="121900" rtlCol="1" anchor="ctr" anchorCtr="0">
            <a:noAutofit/>
          </a:bodyPr>
          <a:lstStyle/>
          <a:p>
            <a:r>
              <a:rPr lang="en" dirty="0">
                <a:latin typeface="Montserrat Light" panose="00000400000000000000" pitchFamily="2" charset="0"/>
              </a:rPr>
              <a:t>ENTITIES</a:t>
            </a:r>
            <a:endParaRPr dirty="0">
              <a:latin typeface="Montserrat Light" panose="00000400000000000000" pitchFamily="2" charset="0"/>
            </a:endParaRPr>
          </a:p>
        </p:txBody>
      </p:sp>
      <p:sp>
        <p:nvSpPr>
          <p:cNvPr id="1743" name="Google Shape;1743;p54"/>
          <p:cNvSpPr txBox="1">
            <a:spLocks noGrp="1"/>
          </p:cNvSpPr>
          <p:nvPr>
            <p:ph type="title"/>
          </p:nvPr>
        </p:nvSpPr>
        <p:spPr>
          <a:xfrm>
            <a:off x="1257667" y="1472704"/>
            <a:ext cx="2560400" cy="402400"/>
          </a:xfrm>
          <a:prstGeom prst="rect">
            <a:avLst/>
          </a:prstGeom>
        </p:spPr>
        <p:txBody>
          <a:bodyPr spcFirstLastPara="1" vert="horz" wrap="square" lIns="121900" tIns="121900" rIns="121900" bIns="121900" rtlCol="1" anchor="ctr" anchorCtr="0">
            <a:noAutofit/>
          </a:bodyPr>
          <a:lstStyle/>
          <a:p>
            <a:r>
              <a:rPr lang="en" dirty="0">
                <a:latin typeface="Montserrat Light" panose="00000400000000000000" pitchFamily="2" charset="0"/>
              </a:rPr>
              <a:t>Department</a:t>
            </a:r>
            <a:endParaRPr dirty="0">
              <a:latin typeface="Montserrat Light" panose="00000400000000000000" pitchFamily="2" charset="0"/>
            </a:endParaRPr>
          </a:p>
        </p:txBody>
      </p:sp>
      <p:sp>
        <p:nvSpPr>
          <p:cNvPr id="1744" name="Google Shape;1744;p54"/>
          <p:cNvSpPr txBox="1">
            <a:spLocks noGrp="1"/>
          </p:cNvSpPr>
          <p:nvPr>
            <p:ph type="subTitle" idx="1"/>
          </p:nvPr>
        </p:nvSpPr>
        <p:spPr>
          <a:xfrm>
            <a:off x="1257667" y="1827029"/>
            <a:ext cx="2560400" cy="1173200"/>
          </a:xfrm>
          <a:prstGeom prst="rect">
            <a:avLst/>
          </a:prstGeom>
        </p:spPr>
        <p:txBody>
          <a:bodyPr spcFirstLastPara="1" vert="horz" wrap="square" lIns="121900" tIns="121900" rIns="121900" bIns="121900" rtlCol="1" anchor="t" anchorCtr="0">
            <a:noAutofit/>
          </a:bodyPr>
          <a:lstStyle/>
          <a:p>
            <a:pPr marL="0" indent="0"/>
            <a:r>
              <a:rPr lang="en-US" dirty="0">
                <a:latin typeface="Montserrat Light" panose="00000400000000000000" pitchFamily="2" charset="0"/>
              </a:rPr>
              <a:t>Holds the data regarding the roles which belong to the specific department</a:t>
            </a:r>
          </a:p>
        </p:txBody>
      </p:sp>
      <p:sp>
        <p:nvSpPr>
          <p:cNvPr id="1745" name="Google Shape;1745;p54"/>
          <p:cNvSpPr txBox="1">
            <a:spLocks noGrp="1"/>
          </p:cNvSpPr>
          <p:nvPr>
            <p:ph type="title" idx="2"/>
          </p:nvPr>
        </p:nvSpPr>
        <p:spPr>
          <a:xfrm>
            <a:off x="4815800" y="1472704"/>
            <a:ext cx="2560400" cy="402400"/>
          </a:xfrm>
          <a:prstGeom prst="rect">
            <a:avLst/>
          </a:prstGeom>
        </p:spPr>
        <p:txBody>
          <a:bodyPr spcFirstLastPara="1" vert="horz" wrap="square" lIns="121900" tIns="121900" rIns="121900" bIns="121900" rtlCol="1" anchor="ctr" anchorCtr="0">
            <a:noAutofit/>
          </a:bodyPr>
          <a:lstStyle/>
          <a:p>
            <a:r>
              <a:rPr lang="en" dirty="0">
                <a:latin typeface="Montserrat Light" panose="00000400000000000000" pitchFamily="2" charset="0"/>
              </a:rPr>
              <a:t>Role</a:t>
            </a:r>
            <a:endParaRPr dirty="0">
              <a:latin typeface="Montserrat Light" panose="00000400000000000000" pitchFamily="2" charset="0"/>
            </a:endParaRPr>
          </a:p>
        </p:txBody>
      </p:sp>
      <p:sp>
        <p:nvSpPr>
          <p:cNvPr id="1746" name="Google Shape;1746;p54"/>
          <p:cNvSpPr txBox="1">
            <a:spLocks noGrp="1"/>
          </p:cNvSpPr>
          <p:nvPr>
            <p:ph type="subTitle" idx="3"/>
          </p:nvPr>
        </p:nvSpPr>
        <p:spPr>
          <a:xfrm>
            <a:off x="4815800" y="1720978"/>
            <a:ext cx="2560400" cy="1173200"/>
          </a:xfrm>
          <a:prstGeom prst="rect">
            <a:avLst/>
          </a:prstGeom>
        </p:spPr>
        <p:txBody>
          <a:bodyPr spcFirstLastPara="1" vert="horz" wrap="square" lIns="121900" tIns="121900" rIns="121900" bIns="121900" rtlCol="1" anchor="t" anchorCtr="0">
            <a:noAutofit/>
          </a:bodyPr>
          <a:lstStyle/>
          <a:p>
            <a:pPr marL="0" indent="0"/>
            <a:r>
              <a:rPr lang="en-US" dirty="0">
                <a:latin typeface="Montserrat Light" panose="00000400000000000000" pitchFamily="2" charset="0"/>
              </a:rPr>
              <a:t>Holds the data regarding the employees which belong to the specific role</a:t>
            </a:r>
            <a:endParaRPr dirty="0">
              <a:latin typeface="Montserrat Light" panose="00000400000000000000" pitchFamily="2" charset="0"/>
            </a:endParaRPr>
          </a:p>
        </p:txBody>
      </p:sp>
      <p:sp>
        <p:nvSpPr>
          <p:cNvPr id="1747" name="Google Shape;1747;p54"/>
          <p:cNvSpPr txBox="1">
            <a:spLocks noGrp="1"/>
          </p:cNvSpPr>
          <p:nvPr>
            <p:ph type="title" idx="4"/>
          </p:nvPr>
        </p:nvSpPr>
        <p:spPr>
          <a:xfrm>
            <a:off x="8373933" y="1472704"/>
            <a:ext cx="2560400" cy="402400"/>
          </a:xfrm>
          <a:prstGeom prst="rect">
            <a:avLst/>
          </a:prstGeom>
        </p:spPr>
        <p:txBody>
          <a:bodyPr spcFirstLastPara="1" vert="horz" wrap="square" lIns="121900" tIns="121900" rIns="121900" bIns="121900" rtlCol="1" anchor="ctr" anchorCtr="0">
            <a:noAutofit/>
          </a:bodyPr>
          <a:lstStyle/>
          <a:p>
            <a:r>
              <a:rPr lang="en" dirty="0">
                <a:latin typeface="Montserrat Light" panose="00000400000000000000" pitchFamily="2" charset="0"/>
              </a:rPr>
              <a:t>Employee</a:t>
            </a:r>
            <a:endParaRPr dirty="0">
              <a:latin typeface="Montserrat Light" panose="00000400000000000000" pitchFamily="2" charset="0"/>
            </a:endParaRPr>
          </a:p>
        </p:txBody>
      </p:sp>
      <p:sp>
        <p:nvSpPr>
          <p:cNvPr id="1748" name="Google Shape;1748;p54"/>
          <p:cNvSpPr txBox="1">
            <a:spLocks noGrp="1"/>
          </p:cNvSpPr>
          <p:nvPr>
            <p:ph type="subTitle" idx="5"/>
          </p:nvPr>
        </p:nvSpPr>
        <p:spPr>
          <a:xfrm>
            <a:off x="8373933" y="1827029"/>
            <a:ext cx="2560400" cy="1173200"/>
          </a:xfrm>
          <a:prstGeom prst="rect">
            <a:avLst/>
          </a:prstGeom>
        </p:spPr>
        <p:txBody>
          <a:bodyPr spcFirstLastPara="1" vert="horz" wrap="square" lIns="121900" tIns="121900" rIns="121900" bIns="121900" rtlCol="1" anchor="t" anchorCtr="0">
            <a:noAutofit/>
          </a:bodyPr>
          <a:lstStyle/>
          <a:p>
            <a:pPr marL="0" indent="0"/>
            <a:r>
              <a:rPr lang="en-US" dirty="0">
                <a:latin typeface="Montserrat Light" panose="00000400000000000000" pitchFamily="2" charset="0"/>
              </a:rPr>
              <a:t>Holds the data regarding an employee attributes</a:t>
            </a:r>
          </a:p>
          <a:p>
            <a:pPr marL="0" indent="0"/>
            <a:endParaRPr dirty="0">
              <a:latin typeface="Montserrat Light" panose="00000400000000000000" pitchFamily="2" charset="0"/>
            </a:endParaRPr>
          </a:p>
        </p:txBody>
      </p:sp>
      <p:sp>
        <p:nvSpPr>
          <p:cNvPr id="1749" name="Google Shape;1749;p54"/>
          <p:cNvSpPr txBox="1">
            <a:spLocks noGrp="1"/>
          </p:cNvSpPr>
          <p:nvPr>
            <p:ph type="title" idx="6"/>
          </p:nvPr>
        </p:nvSpPr>
        <p:spPr>
          <a:xfrm>
            <a:off x="1257667" y="4627628"/>
            <a:ext cx="2560400" cy="402400"/>
          </a:xfrm>
          <a:prstGeom prst="rect">
            <a:avLst/>
          </a:prstGeom>
        </p:spPr>
        <p:txBody>
          <a:bodyPr spcFirstLastPara="1" vert="horz" wrap="square" lIns="121900" tIns="121900" rIns="121900" bIns="121900" rtlCol="1" anchor="ctr" anchorCtr="0">
            <a:noAutofit/>
          </a:bodyPr>
          <a:lstStyle/>
          <a:p>
            <a:r>
              <a:rPr lang="en" dirty="0">
                <a:latin typeface="Montserrat Light" panose="00000400000000000000" pitchFamily="2" charset="0"/>
              </a:rPr>
              <a:t>BaseEmployee</a:t>
            </a:r>
            <a:endParaRPr dirty="0">
              <a:latin typeface="Montserrat Light" panose="00000400000000000000" pitchFamily="2" charset="0"/>
            </a:endParaRPr>
          </a:p>
        </p:txBody>
      </p:sp>
      <p:sp>
        <p:nvSpPr>
          <p:cNvPr id="1750" name="Google Shape;1750;p54"/>
          <p:cNvSpPr txBox="1">
            <a:spLocks noGrp="1"/>
          </p:cNvSpPr>
          <p:nvPr>
            <p:ph type="subTitle" idx="7"/>
          </p:nvPr>
        </p:nvSpPr>
        <p:spPr>
          <a:xfrm>
            <a:off x="1257667" y="4971564"/>
            <a:ext cx="2560400" cy="1173200"/>
          </a:xfrm>
          <a:prstGeom prst="rect">
            <a:avLst/>
          </a:prstGeom>
        </p:spPr>
        <p:txBody>
          <a:bodyPr spcFirstLastPara="1" vert="horz" wrap="square" lIns="121900" tIns="121900" rIns="121900" bIns="121900" rtlCol="1" anchor="t" anchorCtr="0">
            <a:noAutofit/>
          </a:bodyPr>
          <a:lstStyle/>
          <a:p>
            <a:pPr marL="0" indent="0"/>
            <a:r>
              <a:rPr lang="en-US" dirty="0">
                <a:latin typeface="Montserrat Light" panose="00000400000000000000" pitchFamily="2" charset="0"/>
              </a:rPr>
              <a:t>Gets fixed salary</a:t>
            </a:r>
            <a:endParaRPr dirty="0">
              <a:latin typeface="Montserrat Light" panose="00000400000000000000" pitchFamily="2" charset="0"/>
            </a:endParaRPr>
          </a:p>
        </p:txBody>
      </p:sp>
      <p:sp>
        <p:nvSpPr>
          <p:cNvPr id="1751" name="Google Shape;1751;p54"/>
          <p:cNvSpPr txBox="1">
            <a:spLocks noGrp="1"/>
          </p:cNvSpPr>
          <p:nvPr>
            <p:ph type="title" idx="8"/>
          </p:nvPr>
        </p:nvSpPr>
        <p:spPr>
          <a:xfrm>
            <a:off x="4815800" y="4627628"/>
            <a:ext cx="2560400" cy="402400"/>
          </a:xfrm>
          <a:prstGeom prst="rect">
            <a:avLst/>
          </a:prstGeom>
        </p:spPr>
        <p:txBody>
          <a:bodyPr spcFirstLastPara="1" vert="horz" wrap="square" lIns="121900" tIns="121900" rIns="121900" bIns="121900" rtlCol="1" anchor="ctr" anchorCtr="0">
            <a:noAutofit/>
          </a:bodyPr>
          <a:lstStyle/>
          <a:p>
            <a:r>
              <a:rPr lang="en" dirty="0">
                <a:latin typeface="Montserrat Light" panose="00000400000000000000" pitchFamily="2" charset="0"/>
              </a:rPr>
              <a:t>HourlyEmployee</a:t>
            </a:r>
            <a:endParaRPr dirty="0">
              <a:latin typeface="Montserrat Light" panose="00000400000000000000" pitchFamily="2" charset="0"/>
            </a:endParaRPr>
          </a:p>
        </p:txBody>
      </p:sp>
      <p:sp>
        <p:nvSpPr>
          <p:cNvPr id="1752" name="Google Shape;1752;p54"/>
          <p:cNvSpPr txBox="1">
            <a:spLocks noGrp="1"/>
          </p:cNvSpPr>
          <p:nvPr>
            <p:ph type="subTitle" idx="9"/>
          </p:nvPr>
        </p:nvSpPr>
        <p:spPr>
          <a:xfrm>
            <a:off x="4815800" y="4971564"/>
            <a:ext cx="2560400" cy="1173200"/>
          </a:xfrm>
          <a:prstGeom prst="rect">
            <a:avLst/>
          </a:prstGeom>
        </p:spPr>
        <p:txBody>
          <a:bodyPr spcFirstLastPara="1" vert="horz" wrap="square" lIns="121900" tIns="121900" rIns="121900" bIns="121900" rtlCol="1" anchor="t" anchorCtr="0">
            <a:noAutofit/>
          </a:bodyPr>
          <a:lstStyle/>
          <a:p>
            <a:pPr marL="0" indent="0">
              <a:buClr>
                <a:schemeClr val="dk1"/>
              </a:buClr>
              <a:buSzPts val="1100"/>
            </a:pPr>
            <a:r>
              <a:rPr lang="en-US" dirty="0">
                <a:latin typeface="Montserrat Light" panose="00000400000000000000" pitchFamily="2" charset="0"/>
              </a:rPr>
              <a:t>Gets fixed salary and percentage from monthly sales</a:t>
            </a:r>
            <a:endParaRPr dirty="0">
              <a:latin typeface="Montserrat Light" panose="00000400000000000000" pitchFamily="2" charset="0"/>
            </a:endParaRPr>
          </a:p>
          <a:p>
            <a:pPr marL="0" indent="0"/>
            <a:endParaRPr dirty="0">
              <a:latin typeface="Montserrat Light" panose="00000400000000000000" pitchFamily="2" charset="0"/>
            </a:endParaRPr>
          </a:p>
        </p:txBody>
      </p:sp>
      <p:sp>
        <p:nvSpPr>
          <p:cNvPr id="1753" name="Google Shape;1753;p54"/>
          <p:cNvSpPr txBox="1">
            <a:spLocks noGrp="1"/>
          </p:cNvSpPr>
          <p:nvPr>
            <p:ph type="title" idx="13"/>
          </p:nvPr>
        </p:nvSpPr>
        <p:spPr>
          <a:xfrm>
            <a:off x="7875067" y="4636535"/>
            <a:ext cx="3558133" cy="402400"/>
          </a:xfrm>
          <a:prstGeom prst="rect">
            <a:avLst/>
          </a:prstGeom>
        </p:spPr>
        <p:txBody>
          <a:bodyPr spcFirstLastPara="1" vert="horz" wrap="square" lIns="121900" tIns="121900" rIns="121900" bIns="121900" rtlCol="1" anchor="ctr" anchorCtr="0">
            <a:noAutofit/>
          </a:bodyPr>
          <a:lstStyle/>
          <a:p>
            <a:r>
              <a:rPr lang="en" dirty="0">
                <a:latin typeface="Montserrat Light" panose="00000400000000000000" pitchFamily="2" charset="0"/>
              </a:rPr>
              <a:t>BaseAndSalesEmployee</a:t>
            </a:r>
            <a:endParaRPr dirty="0">
              <a:latin typeface="Montserrat Light" panose="00000400000000000000" pitchFamily="2" charset="0"/>
            </a:endParaRPr>
          </a:p>
        </p:txBody>
      </p:sp>
      <p:sp>
        <p:nvSpPr>
          <p:cNvPr id="1754" name="Google Shape;1754;p54"/>
          <p:cNvSpPr txBox="1">
            <a:spLocks noGrp="1"/>
          </p:cNvSpPr>
          <p:nvPr>
            <p:ph type="subTitle" idx="14"/>
          </p:nvPr>
        </p:nvSpPr>
        <p:spPr>
          <a:xfrm>
            <a:off x="8373933" y="4971564"/>
            <a:ext cx="2560400" cy="1173200"/>
          </a:xfrm>
          <a:prstGeom prst="rect">
            <a:avLst/>
          </a:prstGeom>
        </p:spPr>
        <p:txBody>
          <a:bodyPr spcFirstLastPara="1" vert="horz" wrap="square" lIns="121900" tIns="121900" rIns="121900" bIns="121900" rtlCol="1" anchor="t" anchorCtr="0">
            <a:noAutofit/>
          </a:bodyPr>
          <a:lstStyle/>
          <a:p>
            <a:pPr marL="0" indent="0">
              <a:buClr>
                <a:schemeClr val="dk1"/>
              </a:buClr>
              <a:buSzPts val="1100"/>
            </a:pPr>
            <a:r>
              <a:rPr lang="en-US" dirty="0">
                <a:latin typeface="Montserrat Light" panose="00000400000000000000" pitchFamily="2" charset="0"/>
              </a:rPr>
              <a:t>Gets paid per hour</a:t>
            </a:r>
          </a:p>
        </p:txBody>
      </p:sp>
      <p:pic>
        <p:nvPicPr>
          <p:cNvPr id="155" name="תמונה 154">
            <a:extLst>
              <a:ext uri="{FF2B5EF4-FFF2-40B4-BE49-F238E27FC236}">
                <a16:creationId xmlns:a16="http://schemas.microsoft.com/office/drawing/2014/main" id="{552D54D5-1BA8-482A-AB0A-1C8181BC5EF9}"/>
              </a:ext>
            </a:extLst>
          </p:cNvPr>
          <p:cNvPicPr>
            <a:picLocks noChangeAspect="1"/>
          </p:cNvPicPr>
          <p:nvPr/>
        </p:nvPicPr>
        <p:blipFill>
          <a:blip r:embed="rId3"/>
          <a:stretch>
            <a:fillRect/>
          </a:stretch>
        </p:blipFill>
        <p:spPr>
          <a:xfrm>
            <a:off x="874842" y="3561311"/>
            <a:ext cx="3124200" cy="321790"/>
          </a:xfrm>
          <a:prstGeom prst="rect">
            <a:avLst/>
          </a:prstGeom>
        </p:spPr>
      </p:pic>
      <p:pic>
        <p:nvPicPr>
          <p:cNvPr id="157" name="תמונה 156">
            <a:extLst>
              <a:ext uri="{FF2B5EF4-FFF2-40B4-BE49-F238E27FC236}">
                <a16:creationId xmlns:a16="http://schemas.microsoft.com/office/drawing/2014/main" id="{FA2F6058-FF97-4990-9F5B-9EB492DCDDEA}"/>
              </a:ext>
            </a:extLst>
          </p:cNvPr>
          <p:cNvPicPr>
            <a:picLocks noChangeAspect="1"/>
          </p:cNvPicPr>
          <p:nvPr/>
        </p:nvPicPr>
        <p:blipFill>
          <a:blip r:embed="rId4"/>
          <a:stretch>
            <a:fillRect/>
          </a:stretch>
        </p:blipFill>
        <p:spPr>
          <a:xfrm>
            <a:off x="4533900" y="3544342"/>
            <a:ext cx="3124200" cy="292494"/>
          </a:xfrm>
          <a:prstGeom prst="rect">
            <a:avLst/>
          </a:prstGeom>
        </p:spPr>
      </p:pic>
      <p:pic>
        <p:nvPicPr>
          <p:cNvPr id="159" name="תמונה 158">
            <a:extLst>
              <a:ext uri="{FF2B5EF4-FFF2-40B4-BE49-F238E27FC236}">
                <a16:creationId xmlns:a16="http://schemas.microsoft.com/office/drawing/2014/main" id="{817986F0-5994-4CFE-A4D8-C5A7811258CF}"/>
              </a:ext>
            </a:extLst>
          </p:cNvPr>
          <p:cNvPicPr>
            <a:picLocks noChangeAspect="1"/>
          </p:cNvPicPr>
          <p:nvPr/>
        </p:nvPicPr>
        <p:blipFill>
          <a:blip r:embed="rId5"/>
          <a:stretch>
            <a:fillRect/>
          </a:stretch>
        </p:blipFill>
        <p:spPr>
          <a:xfrm>
            <a:off x="8079637" y="3522163"/>
            <a:ext cx="3558133" cy="402400"/>
          </a:xfrm>
          <a:prstGeom prst="rect">
            <a:avLst/>
          </a:prstGeom>
        </p:spPr>
      </p:pic>
      <p:pic>
        <p:nvPicPr>
          <p:cNvPr id="161" name="תמונה 160">
            <a:extLst>
              <a:ext uri="{FF2B5EF4-FFF2-40B4-BE49-F238E27FC236}">
                <a16:creationId xmlns:a16="http://schemas.microsoft.com/office/drawing/2014/main" id="{454CCDCB-880E-48AD-B917-19E8E0173937}"/>
              </a:ext>
            </a:extLst>
          </p:cNvPr>
          <p:cNvPicPr>
            <a:picLocks noChangeAspect="1"/>
          </p:cNvPicPr>
          <p:nvPr/>
        </p:nvPicPr>
        <p:blipFill>
          <a:blip r:embed="rId6"/>
          <a:stretch>
            <a:fillRect/>
          </a:stretch>
        </p:blipFill>
        <p:spPr>
          <a:xfrm>
            <a:off x="8249578" y="5522086"/>
            <a:ext cx="2778761" cy="308690"/>
          </a:xfrm>
          <a:prstGeom prst="rect">
            <a:avLst/>
          </a:prstGeom>
        </p:spPr>
      </p:pic>
      <p:pic>
        <p:nvPicPr>
          <p:cNvPr id="163" name="תמונה 162">
            <a:extLst>
              <a:ext uri="{FF2B5EF4-FFF2-40B4-BE49-F238E27FC236}">
                <a16:creationId xmlns:a16="http://schemas.microsoft.com/office/drawing/2014/main" id="{CB71733D-D6E5-4429-A6DF-3173282EF1F0}"/>
              </a:ext>
            </a:extLst>
          </p:cNvPr>
          <p:cNvPicPr>
            <a:picLocks noChangeAspect="1"/>
          </p:cNvPicPr>
          <p:nvPr/>
        </p:nvPicPr>
        <p:blipFill>
          <a:blip r:embed="rId7"/>
          <a:stretch>
            <a:fillRect/>
          </a:stretch>
        </p:blipFill>
        <p:spPr>
          <a:xfrm>
            <a:off x="1778608" y="5522086"/>
            <a:ext cx="1367944" cy="308690"/>
          </a:xfrm>
          <a:prstGeom prst="rect">
            <a:avLst/>
          </a:prstGeom>
        </p:spPr>
      </p:pic>
      <p:pic>
        <p:nvPicPr>
          <p:cNvPr id="165" name="תמונה 164">
            <a:extLst>
              <a:ext uri="{FF2B5EF4-FFF2-40B4-BE49-F238E27FC236}">
                <a16:creationId xmlns:a16="http://schemas.microsoft.com/office/drawing/2014/main" id="{04DB7B3B-4C17-427B-82E4-851DCCCB09B5}"/>
              </a:ext>
            </a:extLst>
          </p:cNvPr>
          <p:cNvPicPr>
            <a:picLocks noChangeAspect="1"/>
          </p:cNvPicPr>
          <p:nvPr/>
        </p:nvPicPr>
        <p:blipFill>
          <a:blip r:embed="rId8"/>
          <a:stretch>
            <a:fillRect/>
          </a:stretch>
        </p:blipFill>
        <p:spPr>
          <a:xfrm>
            <a:off x="5364242" y="5972685"/>
            <a:ext cx="1463516" cy="3105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38" name="Google Shape;723;p40">
            <a:extLst>
              <a:ext uri="{FF2B5EF4-FFF2-40B4-BE49-F238E27FC236}">
                <a16:creationId xmlns:a16="http://schemas.microsoft.com/office/drawing/2014/main" id="{08805F81-5741-4E5A-9FB8-6AD04D6D5F86}"/>
              </a:ext>
            </a:extLst>
          </p:cNvPr>
          <p:cNvSpPr txBox="1">
            <a:spLocks noGrp="1"/>
          </p:cNvSpPr>
          <p:nvPr>
            <p:ph type="title"/>
          </p:nvPr>
        </p:nvSpPr>
        <p:spPr>
          <a:xfrm>
            <a:off x="1166550" y="351325"/>
            <a:ext cx="10278000" cy="634000"/>
          </a:xfrm>
          <a:prstGeom prst="rect">
            <a:avLst/>
          </a:prstGeom>
        </p:spPr>
        <p:txBody>
          <a:bodyPr spcFirstLastPara="1" vert="horz" wrap="square" lIns="121900" tIns="121900" rIns="121900" bIns="121900" rtlCol="1" anchor="ctr" anchorCtr="0">
            <a:noAutofit/>
          </a:bodyPr>
          <a:lstStyle/>
          <a:p>
            <a:pPr algn="ctr" rtl="0">
              <a:spcBef>
                <a:spcPts val="0"/>
              </a:spcBef>
            </a:pPr>
            <a:r>
              <a:rPr lang="en" dirty="0">
                <a:latin typeface="Montserrat Light" panose="00000400000000000000" pitchFamily="2" charset="0"/>
              </a:rPr>
              <a:t>ERD</a:t>
            </a:r>
            <a:endParaRPr dirty="0">
              <a:latin typeface="Montserrat Light" panose="00000400000000000000" pitchFamily="2" charset="0"/>
            </a:endParaRPr>
          </a:p>
        </p:txBody>
      </p:sp>
      <p:pic>
        <p:nvPicPr>
          <p:cNvPr id="39" name="תמונה 38">
            <a:extLst>
              <a:ext uri="{FF2B5EF4-FFF2-40B4-BE49-F238E27FC236}">
                <a16:creationId xmlns:a16="http://schemas.microsoft.com/office/drawing/2014/main" id="{6BF90EEF-C370-4396-9C3B-C870C60E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000" y="985325"/>
            <a:ext cx="10278000" cy="52955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grpSp>
        <p:nvGrpSpPr>
          <p:cNvPr id="1305" name="Google Shape;1305;p49"/>
          <p:cNvGrpSpPr/>
          <p:nvPr/>
        </p:nvGrpSpPr>
        <p:grpSpPr>
          <a:xfrm rot="4700303" flipH="1">
            <a:off x="7013166" y="2955617"/>
            <a:ext cx="1896133" cy="2682065"/>
            <a:chOff x="4400433" y="16685"/>
            <a:chExt cx="1426555" cy="2017851"/>
          </a:xfrm>
        </p:grpSpPr>
        <p:sp>
          <p:nvSpPr>
            <p:cNvPr id="1306" name="Google Shape;1306;p49"/>
            <p:cNvSpPr/>
            <p:nvPr/>
          </p:nvSpPr>
          <p:spPr>
            <a:xfrm>
              <a:off x="4454409" y="236082"/>
              <a:ext cx="191306" cy="202517"/>
            </a:xfrm>
            <a:custGeom>
              <a:avLst/>
              <a:gdLst/>
              <a:ahLst/>
              <a:cxnLst/>
              <a:rect l="l" t="t" r="r" b="b"/>
              <a:pathLst>
                <a:path w="5802" h="6142" extrusionOk="0">
                  <a:moveTo>
                    <a:pt x="1955" y="1"/>
                  </a:moveTo>
                  <a:cubicBezTo>
                    <a:pt x="872" y="1"/>
                    <a:pt x="1" y="942"/>
                    <a:pt x="98" y="2039"/>
                  </a:cubicBezTo>
                  <a:cubicBezTo>
                    <a:pt x="131" y="3206"/>
                    <a:pt x="1065" y="4240"/>
                    <a:pt x="1966" y="4874"/>
                  </a:cubicBezTo>
                  <a:cubicBezTo>
                    <a:pt x="2966" y="5608"/>
                    <a:pt x="5768" y="6142"/>
                    <a:pt x="5768" y="6142"/>
                  </a:cubicBezTo>
                  <a:cubicBezTo>
                    <a:pt x="5802" y="6142"/>
                    <a:pt x="5535" y="4207"/>
                    <a:pt x="5502" y="4074"/>
                  </a:cubicBezTo>
                  <a:cubicBezTo>
                    <a:pt x="5168" y="2673"/>
                    <a:pt x="3667" y="137"/>
                    <a:pt x="2066" y="4"/>
                  </a:cubicBezTo>
                  <a:cubicBezTo>
                    <a:pt x="2029" y="2"/>
                    <a:pt x="1992" y="1"/>
                    <a:pt x="1955" y="1"/>
                  </a:cubicBezTo>
                  <a:close/>
                </a:path>
              </a:pathLst>
            </a:custGeom>
            <a:solidFill>
              <a:schemeClr val="lt2"/>
            </a:solidFill>
            <a:ln>
              <a:noFill/>
            </a:ln>
          </p:spPr>
          <p:txBody>
            <a:bodyPr spcFirstLastPara="1" wrap="square" lIns="121900" tIns="121900" rIns="121900" bIns="121900" anchor="ctr" anchorCtr="0">
              <a:noAutofit/>
            </a:bodyPr>
            <a:lstStyle/>
            <a:p>
              <a:pPr algn="l" rtl="0"/>
              <a:endParaRPr sz="2400"/>
            </a:p>
          </p:txBody>
        </p:sp>
        <p:sp>
          <p:nvSpPr>
            <p:cNvPr id="1307" name="Google Shape;1307;p49"/>
            <p:cNvSpPr/>
            <p:nvPr/>
          </p:nvSpPr>
          <p:spPr>
            <a:xfrm>
              <a:off x="5333118" y="371433"/>
              <a:ext cx="154015" cy="246469"/>
            </a:xfrm>
            <a:custGeom>
              <a:avLst/>
              <a:gdLst/>
              <a:ahLst/>
              <a:cxnLst/>
              <a:rect l="l" t="t" r="r" b="b"/>
              <a:pathLst>
                <a:path w="4671" h="7475" extrusionOk="0">
                  <a:moveTo>
                    <a:pt x="2258" y="0"/>
                  </a:moveTo>
                  <a:cubicBezTo>
                    <a:pt x="1617" y="0"/>
                    <a:pt x="988" y="331"/>
                    <a:pt x="634" y="936"/>
                  </a:cubicBezTo>
                  <a:cubicBezTo>
                    <a:pt x="0" y="1903"/>
                    <a:pt x="234" y="3304"/>
                    <a:pt x="634" y="4305"/>
                  </a:cubicBezTo>
                  <a:cubicBezTo>
                    <a:pt x="1101" y="5506"/>
                    <a:pt x="3102" y="7474"/>
                    <a:pt x="3136" y="7474"/>
                  </a:cubicBezTo>
                  <a:cubicBezTo>
                    <a:pt x="3136" y="7474"/>
                    <a:pt x="3136" y="7474"/>
                    <a:pt x="3136" y="7474"/>
                  </a:cubicBezTo>
                  <a:cubicBezTo>
                    <a:pt x="3152" y="7474"/>
                    <a:pt x="4003" y="5738"/>
                    <a:pt x="4036" y="5639"/>
                  </a:cubicBezTo>
                  <a:cubicBezTo>
                    <a:pt x="4537" y="4272"/>
                    <a:pt x="4670" y="1370"/>
                    <a:pt x="3369" y="369"/>
                  </a:cubicBezTo>
                  <a:cubicBezTo>
                    <a:pt x="3032" y="119"/>
                    <a:pt x="2643" y="0"/>
                    <a:pt x="2258" y="0"/>
                  </a:cubicBezTo>
                  <a:close/>
                </a:path>
              </a:pathLst>
            </a:custGeom>
            <a:solidFill>
              <a:schemeClr val="lt2"/>
            </a:solidFill>
            <a:ln>
              <a:noFill/>
            </a:ln>
          </p:spPr>
          <p:txBody>
            <a:bodyPr spcFirstLastPara="1" wrap="square" lIns="121900" tIns="121900" rIns="121900" bIns="121900" anchor="ctr" anchorCtr="0">
              <a:noAutofit/>
            </a:bodyPr>
            <a:lstStyle/>
            <a:p>
              <a:pPr algn="l" rtl="0"/>
              <a:endParaRPr sz="2400"/>
            </a:p>
          </p:txBody>
        </p:sp>
        <p:sp>
          <p:nvSpPr>
            <p:cNvPr id="1308" name="Google Shape;1308;p49"/>
            <p:cNvSpPr/>
            <p:nvPr/>
          </p:nvSpPr>
          <p:spPr>
            <a:xfrm>
              <a:off x="4400433" y="16685"/>
              <a:ext cx="1426555" cy="2017851"/>
            </a:xfrm>
            <a:custGeom>
              <a:avLst/>
              <a:gdLst/>
              <a:ahLst/>
              <a:cxnLst/>
              <a:rect l="l" t="t" r="r" b="b"/>
              <a:pathLst>
                <a:path w="43265" h="61198" extrusionOk="0">
                  <a:moveTo>
                    <a:pt x="14310" y="43951"/>
                  </a:moveTo>
                  <a:cubicBezTo>
                    <a:pt x="14978" y="45019"/>
                    <a:pt x="16812" y="46487"/>
                    <a:pt x="17046" y="46687"/>
                  </a:cubicBezTo>
                  <a:cubicBezTo>
                    <a:pt x="16645" y="47320"/>
                    <a:pt x="16212" y="47921"/>
                    <a:pt x="15811" y="48488"/>
                  </a:cubicBezTo>
                  <a:cubicBezTo>
                    <a:pt x="15278" y="49289"/>
                    <a:pt x="14777" y="49989"/>
                    <a:pt x="14277" y="50623"/>
                  </a:cubicBezTo>
                  <a:cubicBezTo>
                    <a:pt x="14544" y="48455"/>
                    <a:pt x="14310" y="46253"/>
                    <a:pt x="13677" y="44152"/>
                  </a:cubicBezTo>
                  <a:cubicBezTo>
                    <a:pt x="13910" y="44085"/>
                    <a:pt x="14110" y="44018"/>
                    <a:pt x="14310" y="43951"/>
                  </a:cubicBezTo>
                  <a:close/>
                  <a:moveTo>
                    <a:pt x="11818" y="0"/>
                  </a:moveTo>
                  <a:cubicBezTo>
                    <a:pt x="11672" y="0"/>
                    <a:pt x="11523" y="17"/>
                    <a:pt x="11375" y="53"/>
                  </a:cubicBezTo>
                  <a:cubicBezTo>
                    <a:pt x="9841" y="487"/>
                    <a:pt x="8907" y="3222"/>
                    <a:pt x="8840" y="4690"/>
                  </a:cubicBezTo>
                  <a:cubicBezTo>
                    <a:pt x="8840" y="4823"/>
                    <a:pt x="9007" y="6758"/>
                    <a:pt x="9007" y="6758"/>
                  </a:cubicBezTo>
                  <a:lnTo>
                    <a:pt x="9040" y="6758"/>
                  </a:lnTo>
                  <a:cubicBezTo>
                    <a:pt x="8907" y="7192"/>
                    <a:pt x="8740" y="7659"/>
                    <a:pt x="8573" y="8192"/>
                  </a:cubicBezTo>
                  <a:cubicBezTo>
                    <a:pt x="8273" y="9126"/>
                    <a:pt x="7973" y="10194"/>
                    <a:pt x="7706" y="11395"/>
                  </a:cubicBezTo>
                  <a:cubicBezTo>
                    <a:pt x="7372" y="12696"/>
                    <a:pt x="7139" y="13997"/>
                    <a:pt x="7005" y="15298"/>
                  </a:cubicBezTo>
                  <a:cubicBezTo>
                    <a:pt x="6805" y="16765"/>
                    <a:pt x="6772" y="18266"/>
                    <a:pt x="6838" y="19734"/>
                  </a:cubicBezTo>
                  <a:lnTo>
                    <a:pt x="6838" y="19801"/>
                  </a:lnTo>
                  <a:cubicBezTo>
                    <a:pt x="6672" y="19367"/>
                    <a:pt x="6171" y="18133"/>
                    <a:pt x="6138" y="18033"/>
                  </a:cubicBezTo>
                  <a:cubicBezTo>
                    <a:pt x="5453" y="16851"/>
                    <a:pt x="3608" y="15001"/>
                    <a:pt x="2064" y="15001"/>
                  </a:cubicBezTo>
                  <a:cubicBezTo>
                    <a:pt x="1952" y="15001"/>
                    <a:pt x="1843" y="15010"/>
                    <a:pt x="1735" y="15031"/>
                  </a:cubicBezTo>
                  <a:cubicBezTo>
                    <a:pt x="634" y="15264"/>
                    <a:pt x="0" y="16432"/>
                    <a:pt x="400" y="17532"/>
                  </a:cubicBezTo>
                  <a:cubicBezTo>
                    <a:pt x="734" y="18633"/>
                    <a:pt x="1902" y="19400"/>
                    <a:pt x="2902" y="19767"/>
                  </a:cubicBezTo>
                  <a:cubicBezTo>
                    <a:pt x="3492" y="19993"/>
                    <a:pt x="4488" y="20047"/>
                    <a:pt x="5336" y="20047"/>
                  </a:cubicBezTo>
                  <a:cubicBezTo>
                    <a:pt x="6119" y="20047"/>
                    <a:pt x="6776" y="20001"/>
                    <a:pt x="6872" y="20001"/>
                  </a:cubicBezTo>
                  <a:cubicBezTo>
                    <a:pt x="7005" y="21502"/>
                    <a:pt x="7205" y="23003"/>
                    <a:pt x="7539" y="24471"/>
                  </a:cubicBezTo>
                  <a:cubicBezTo>
                    <a:pt x="7706" y="25338"/>
                    <a:pt x="7906" y="26205"/>
                    <a:pt x="8139" y="27073"/>
                  </a:cubicBezTo>
                  <a:cubicBezTo>
                    <a:pt x="7973" y="26706"/>
                    <a:pt x="7839" y="26372"/>
                    <a:pt x="7806" y="26305"/>
                  </a:cubicBezTo>
                  <a:cubicBezTo>
                    <a:pt x="7152" y="25123"/>
                    <a:pt x="5280" y="23273"/>
                    <a:pt x="3759" y="23273"/>
                  </a:cubicBezTo>
                  <a:cubicBezTo>
                    <a:pt x="3649" y="23273"/>
                    <a:pt x="3541" y="23283"/>
                    <a:pt x="3436" y="23303"/>
                  </a:cubicBezTo>
                  <a:cubicBezTo>
                    <a:pt x="2302" y="23537"/>
                    <a:pt x="1668" y="24738"/>
                    <a:pt x="2068" y="25805"/>
                  </a:cubicBezTo>
                  <a:cubicBezTo>
                    <a:pt x="2402" y="26906"/>
                    <a:pt x="3569" y="27673"/>
                    <a:pt x="4603" y="28040"/>
                  </a:cubicBezTo>
                  <a:cubicBezTo>
                    <a:pt x="5186" y="28266"/>
                    <a:pt x="6140" y="28322"/>
                    <a:pt x="6969" y="28322"/>
                  </a:cubicBezTo>
                  <a:cubicBezTo>
                    <a:pt x="7611" y="28322"/>
                    <a:pt x="8178" y="28288"/>
                    <a:pt x="8440" y="28273"/>
                  </a:cubicBezTo>
                  <a:lnTo>
                    <a:pt x="8706" y="29274"/>
                  </a:lnTo>
                  <a:cubicBezTo>
                    <a:pt x="9140" y="30875"/>
                    <a:pt x="9540" y="32443"/>
                    <a:pt x="9941" y="34011"/>
                  </a:cubicBezTo>
                  <a:cubicBezTo>
                    <a:pt x="10074" y="34545"/>
                    <a:pt x="10174" y="35112"/>
                    <a:pt x="10274" y="35645"/>
                  </a:cubicBezTo>
                  <a:cubicBezTo>
                    <a:pt x="10141" y="35312"/>
                    <a:pt x="10041" y="35045"/>
                    <a:pt x="10007" y="34978"/>
                  </a:cubicBezTo>
                  <a:cubicBezTo>
                    <a:pt x="9354" y="33796"/>
                    <a:pt x="7482" y="31946"/>
                    <a:pt x="5961" y="31946"/>
                  </a:cubicBezTo>
                  <a:cubicBezTo>
                    <a:pt x="5851" y="31946"/>
                    <a:pt x="5743" y="31956"/>
                    <a:pt x="5638" y="31976"/>
                  </a:cubicBezTo>
                  <a:cubicBezTo>
                    <a:pt x="4503" y="32210"/>
                    <a:pt x="3870" y="33410"/>
                    <a:pt x="4270" y="34478"/>
                  </a:cubicBezTo>
                  <a:cubicBezTo>
                    <a:pt x="4603" y="35579"/>
                    <a:pt x="5804" y="36346"/>
                    <a:pt x="6805" y="36713"/>
                  </a:cubicBezTo>
                  <a:cubicBezTo>
                    <a:pt x="7393" y="36936"/>
                    <a:pt x="8388" y="36999"/>
                    <a:pt x="9235" y="36999"/>
                  </a:cubicBezTo>
                  <a:cubicBezTo>
                    <a:pt x="9781" y="36999"/>
                    <a:pt x="10266" y="36973"/>
                    <a:pt x="10541" y="36946"/>
                  </a:cubicBezTo>
                  <a:cubicBezTo>
                    <a:pt x="10641" y="37513"/>
                    <a:pt x="10741" y="38080"/>
                    <a:pt x="10808" y="38614"/>
                  </a:cubicBezTo>
                  <a:cubicBezTo>
                    <a:pt x="10841" y="39014"/>
                    <a:pt x="10908" y="39381"/>
                    <a:pt x="10941" y="39748"/>
                  </a:cubicBezTo>
                  <a:cubicBezTo>
                    <a:pt x="10975" y="40115"/>
                    <a:pt x="10975" y="40482"/>
                    <a:pt x="11008" y="40849"/>
                  </a:cubicBezTo>
                  <a:cubicBezTo>
                    <a:pt x="10741" y="41049"/>
                    <a:pt x="10441" y="41316"/>
                    <a:pt x="10074" y="41583"/>
                  </a:cubicBezTo>
                  <a:cubicBezTo>
                    <a:pt x="9283" y="40364"/>
                    <a:pt x="8037" y="39047"/>
                    <a:pt x="6817" y="39047"/>
                  </a:cubicBezTo>
                  <a:cubicBezTo>
                    <a:pt x="6802" y="39047"/>
                    <a:pt x="6787" y="39047"/>
                    <a:pt x="6772" y="39048"/>
                  </a:cubicBezTo>
                  <a:cubicBezTo>
                    <a:pt x="5638" y="39148"/>
                    <a:pt x="4837" y="40182"/>
                    <a:pt x="5070" y="41316"/>
                  </a:cubicBezTo>
                  <a:cubicBezTo>
                    <a:pt x="5237" y="42450"/>
                    <a:pt x="6271" y="43384"/>
                    <a:pt x="7239" y="43918"/>
                  </a:cubicBezTo>
                  <a:cubicBezTo>
                    <a:pt x="7372" y="43985"/>
                    <a:pt x="7506" y="44051"/>
                    <a:pt x="7639" y="44085"/>
                  </a:cubicBezTo>
                  <a:cubicBezTo>
                    <a:pt x="6338" y="45653"/>
                    <a:pt x="5404" y="47487"/>
                    <a:pt x="4870" y="49455"/>
                  </a:cubicBezTo>
                  <a:cubicBezTo>
                    <a:pt x="3469" y="55259"/>
                    <a:pt x="6905" y="61197"/>
                    <a:pt x="6905" y="61197"/>
                  </a:cubicBezTo>
                  <a:cubicBezTo>
                    <a:pt x="6905" y="61197"/>
                    <a:pt x="11709" y="58228"/>
                    <a:pt x="13610" y="53258"/>
                  </a:cubicBezTo>
                  <a:cubicBezTo>
                    <a:pt x="14410" y="52157"/>
                    <a:pt x="15478" y="50723"/>
                    <a:pt x="16612" y="49022"/>
                  </a:cubicBezTo>
                  <a:cubicBezTo>
                    <a:pt x="17046" y="48388"/>
                    <a:pt x="17479" y="47687"/>
                    <a:pt x="17946" y="46954"/>
                  </a:cubicBezTo>
                  <a:cubicBezTo>
                    <a:pt x="18213" y="47087"/>
                    <a:pt x="20548" y="48121"/>
                    <a:pt x="21716" y="48121"/>
                  </a:cubicBezTo>
                  <a:cubicBezTo>
                    <a:pt x="22783" y="48088"/>
                    <a:pt x="24151" y="47787"/>
                    <a:pt x="24818" y="46853"/>
                  </a:cubicBezTo>
                  <a:cubicBezTo>
                    <a:pt x="25518" y="45953"/>
                    <a:pt x="25285" y="44652"/>
                    <a:pt x="24318" y="44051"/>
                  </a:cubicBezTo>
                  <a:cubicBezTo>
                    <a:pt x="23987" y="43855"/>
                    <a:pt x="23590" y="43771"/>
                    <a:pt x="23161" y="43771"/>
                  </a:cubicBezTo>
                  <a:cubicBezTo>
                    <a:pt x="21774" y="43771"/>
                    <a:pt x="20063" y="44647"/>
                    <a:pt x="19247" y="45386"/>
                  </a:cubicBezTo>
                  <a:cubicBezTo>
                    <a:pt x="19181" y="45419"/>
                    <a:pt x="18547" y="46120"/>
                    <a:pt x="18180" y="46553"/>
                  </a:cubicBezTo>
                  <a:cubicBezTo>
                    <a:pt x="18380" y="46253"/>
                    <a:pt x="18547" y="45986"/>
                    <a:pt x="18747" y="45686"/>
                  </a:cubicBezTo>
                  <a:cubicBezTo>
                    <a:pt x="19114" y="45052"/>
                    <a:pt x="19447" y="44452"/>
                    <a:pt x="19848" y="43818"/>
                  </a:cubicBezTo>
                  <a:lnTo>
                    <a:pt x="20348" y="42817"/>
                  </a:lnTo>
                  <a:cubicBezTo>
                    <a:pt x="20548" y="42517"/>
                    <a:pt x="20682" y="42150"/>
                    <a:pt x="20848" y="41783"/>
                  </a:cubicBezTo>
                  <a:cubicBezTo>
                    <a:pt x="21249" y="40983"/>
                    <a:pt x="21582" y="40149"/>
                    <a:pt x="21916" y="39281"/>
                  </a:cubicBezTo>
                  <a:cubicBezTo>
                    <a:pt x="22416" y="39615"/>
                    <a:pt x="24318" y="40782"/>
                    <a:pt x="25385" y="40916"/>
                  </a:cubicBezTo>
                  <a:cubicBezTo>
                    <a:pt x="25661" y="40959"/>
                    <a:pt x="25959" y="40984"/>
                    <a:pt x="26262" y="40984"/>
                  </a:cubicBezTo>
                  <a:cubicBezTo>
                    <a:pt x="27134" y="40984"/>
                    <a:pt x="28052" y="40776"/>
                    <a:pt x="28621" y="40182"/>
                  </a:cubicBezTo>
                  <a:cubicBezTo>
                    <a:pt x="29455" y="39381"/>
                    <a:pt x="29421" y="38080"/>
                    <a:pt x="28554" y="37313"/>
                  </a:cubicBezTo>
                  <a:cubicBezTo>
                    <a:pt x="28133" y="36961"/>
                    <a:pt x="27530" y="36821"/>
                    <a:pt x="26870" y="36821"/>
                  </a:cubicBezTo>
                  <a:cubicBezTo>
                    <a:pt x="25595" y="36821"/>
                    <a:pt x="24108" y="37341"/>
                    <a:pt x="23317" y="37847"/>
                  </a:cubicBezTo>
                  <a:cubicBezTo>
                    <a:pt x="23250" y="37914"/>
                    <a:pt x="22450" y="38581"/>
                    <a:pt x="22016" y="38948"/>
                  </a:cubicBezTo>
                  <a:cubicBezTo>
                    <a:pt x="22216" y="38414"/>
                    <a:pt x="22416" y="37914"/>
                    <a:pt x="22583" y="37380"/>
                  </a:cubicBezTo>
                  <a:cubicBezTo>
                    <a:pt x="23117" y="35846"/>
                    <a:pt x="23584" y="34278"/>
                    <a:pt x="24051" y="32743"/>
                  </a:cubicBezTo>
                  <a:cubicBezTo>
                    <a:pt x="24184" y="32243"/>
                    <a:pt x="24351" y="31776"/>
                    <a:pt x="24484" y="31309"/>
                  </a:cubicBezTo>
                  <a:cubicBezTo>
                    <a:pt x="24684" y="31409"/>
                    <a:pt x="26886" y="32843"/>
                    <a:pt x="28087" y="33010"/>
                  </a:cubicBezTo>
                  <a:cubicBezTo>
                    <a:pt x="28363" y="33053"/>
                    <a:pt x="28661" y="33079"/>
                    <a:pt x="28964" y="33079"/>
                  </a:cubicBezTo>
                  <a:cubicBezTo>
                    <a:pt x="29836" y="33079"/>
                    <a:pt x="30754" y="32870"/>
                    <a:pt x="31323" y="32276"/>
                  </a:cubicBezTo>
                  <a:cubicBezTo>
                    <a:pt x="32156" y="31476"/>
                    <a:pt x="32123" y="30141"/>
                    <a:pt x="31256" y="29408"/>
                  </a:cubicBezTo>
                  <a:cubicBezTo>
                    <a:pt x="30835" y="29055"/>
                    <a:pt x="30232" y="28916"/>
                    <a:pt x="29572" y="28916"/>
                  </a:cubicBezTo>
                  <a:cubicBezTo>
                    <a:pt x="28297" y="28916"/>
                    <a:pt x="26810" y="29436"/>
                    <a:pt x="26019" y="29941"/>
                  </a:cubicBezTo>
                  <a:cubicBezTo>
                    <a:pt x="25952" y="30008"/>
                    <a:pt x="24785" y="30942"/>
                    <a:pt x="24518" y="31209"/>
                  </a:cubicBezTo>
                  <a:cubicBezTo>
                    <a:pt x="24851" y="30141"/>
                    <a:pt x="25185" y="29107"/>
                    <a:pt x="25552" y="28107"/>
                  </a:cubicBezTo>
                  <a:cubicBezTo>
                    <a:pt x="26052" y="26739"/>
                    <a:pt x="26653" y="25405"/>
                    <a:pt x="27320" y="24137"/>
                  </a:cubicBezTo>
                  <a:cubicBezTo>
                    <a:pt x="27386" y="24171"/>
                    <a:pt x="29688" y="25672"/>
                    <a:pt x="30922" y="25838"/>
                  </a:cubicBezTo>
                  <a:cubicBezTo>
                    <a:pt x="31198" y="25881"/>
                    <a:pt x="31496" y="25907"/>
                    <a:pt x="31800" y="25907"/>
                  </a:cubicBezTo>
                  <a:cubicBezTo>
                    <a:pt x="32673" y="25907"/>
                    <a:pt x="33597" y="25698"/>
                    <a:pt x="34191" y="25105"/>
                  </a:cubicBezTo>
                  <a:cubicBezTo>
                    <a:pt x="34992" y="24304"/>
                    <a:pt x="34958" y="23003"/>
                    <a:pt x="34091" y="22236"/>
                  </a:cubicBezTo>
                  <a:cubicBezTo>
                    <a:pt x="33670" y="21883"/>
                    <a:pt x="33067" y="21744"/>
                    <a:pt x="32409" y="21744"/>
                  </a:cubicBezTo>
                  <a:cubicBezTo>
                    <a:pt x="31136" y="21744"/>
                    <a:pt x="29657" y="22264"/>
                    <a:pt x="28887" y="22770"/>
                  </a:cubicBezTo>
                  <a:cubicBezTo>
                    <a:pt x="28787" y="22836"/>
                    <a:pt x="27553" y="23870"/>
                    <a:pt x="27353" y="24070"/>
                  </a:cubicBezTo>
                  <a:cubicBezTo>
                    <a:pt x="27386" y="24004"/>
                    <a:pt x="27420" y="23904"/>
                    <a:pt x="27453" y="23837"/>
                  </a:cubicBezTo>
                  <a:cubicBezTo>
                    <a:pt x="28154" y="22569"/>
                    <a:pt x="28988" y="21369"/>
                    <a:pt x="29888" y="20234"/>
                  </a:cubicBezTo>
                  <a:cubicBezTo>
                    <a:pt x="30389" y="19601"/>
                    <a:pt x="30922" y="19034"/>
                    <a:pt x="31423" y="18500"/>
                  </a:cubicBezTo>
                  <a:cubicBezTo>
                    <a:pt x="31823" y="18833"/>
                    <a:pt x="33724" y="20301"/>
                    <a:pt x="34758" y="20568"/>
                  </a:cubicBezTo>
                  <a:cubicBezTo>
                    <a:pt x="35184" y="20678"/>
                    <a:pt x="35673" y="20754"/>
                    <a:pt x="36160" y="20754"/>
                  </a:cubicBezTo>
                  <a:cubicBezTo>
                    <a:pt x="36856" y="20754"/>
                    <a:pt x="37551" y="20599"/>
                    <a:pt x="38061" y="20168"/>
                  </a:cubicBezTo>
                  <a:cubicBezTo>
                    <a:pt x="38961" y="19467"/>
                    <a:pt x="39095" y="18166"/>
                    <a:pt x="38294" y="17332"/>
                  </a:cubicBezTo>
                  <a:cubicBezTo>
                    <a:pt x="37791" y="16815"/>
                    <a:pt x="36954" y="16618"/>
                    <a:pt x="36067" y="16618"/>
                  </a:cubicBezTo>
                  <a:cubicBezTo>
                    <a:pt x="34954" y="16618"/>
                    <a:pt x="33763" y="16928"/>
                    <a:pt x="33057" y="17299"/>
                  </a:cubicBezTo>
                  <a:cubicBezTo>
                    <a:pt x="32990" y="17332"/>
                    <a:pt x="32323" y="17766"/>
                    <a:pt x="31823" y="18066"/>
                  </a:cubicBezTo>
                  <a:cubicBezTo>
                    <a:pt x="32056" y="17833"/>
                    <a:pt x="32290" y="17599"/>
                    <a:pt x="32523" y="17366"/>
                  </a:cubicBezTo>
                  <a:cubicBezTo>
                    <a:pt x="33391" y="16498"/>
                    <a:pt x="34225" y="15765"/>
                    <a:pt x="34992" y="15131"/>
                  </a:cubicBezTo>
                  <a:cubicBezTo>
                    <a:pt x="35392" y="14764"/>
                    <a:pt x="35792" y="14464"/>
                    <a:pt x="36193" y="14163"/>
                  </a:cubicBezTo>
                  <a:cubicBezTo>
                    <a:pt x="36622" y="14244"/>
                    <a:pt x="38175" y="14519"/>
                    <a:pt x="39304" y="14519"/>
                  </a:cubicBezTo>
                  <a:cubicBezTo>
                    <a:pt x="39578" y="14519"/>
                    <a:pt x="39827" y="14503"/>
                    <a:pt x="40029" y="14464"/>
                  </a:cubicBezTo>
                  <a:cubicBezTo>
                    <a:pt x="41096" y="14230"/>
                    <a:pt x="42330" y="13596"/>
                    <a:pt x="42797" y="12562"/>
                  </a:cubicBezTo>
                  <a:cubicBezTo>
                    <a:pt x="43264" y="11528"/>
                    <a:pt x="42764" y="10294"/>
                    <a:pt x="41697" y="9927"/>
                  </a:cubicBezTo>
                  <a:cubicBezTo>
                    <a:pt x="41503" y="9860"/>
                    <a:pt x="41298" y="9829"/>
                    <a:pt x="41085" y="9829"/>
                  </a:cubicBezTo>
                  <a:cubicBezTo>
                    <a:pt x="39606" y="9829"/>
                    <a:pt x="37756" y="11308"/>
                    <a:pt x="37027" y="12329"/>
                  </a:cubicBezTo>
                  <a:cubicBezTo>
                    <a:pt x="36960" y="12429"/>
                    <a:pt x="36026" y="14130"/>
                    <a:pt x="36059" y="14130"/>
                  </a:cubicBezTo>
                  <a:lnTo>
                    <a:pt x="36093" y="14130"/>
                  </a:lnTo>
                  <a:cubicBezTo>
                    <a:pt x="35726" y="14430"/>
                    <a:pt x="35325" y="14730"/>
                    <a:pt x="34925" y="15064"/>
                  </a:cubicBezTo>
                  <a:cubicBezTo>
                    <a:pt x="34158" y="15664"/>
                    <a:pt x="33291" y="16398"/>
                    <a:pt x="32423" y="17232"/>
                  </a:cubicBezTo>
                  <a:cubicBezTo>
                    <a:pt x="31456" y="18100"/>
                    <a:pt x="30555" y="19067"/>
                    <a:pt x="29688" y="20068"/>
                  </a:cubicBezTo>
                  <a:cubicBezTo>
                    <a:pt x="28721" y="21168"/>
                    <a:pt x="27887" y="22369"/>
                    <a:pt x="27153" y="23670"/>
                  </a:cubicBezTo>
                  <a:lnTo>
                    <a:pt x="27120" y="23704"/>
                  </a:lnTo>
                  <a:cubicBezTo>
                    <a:pt x="27220" y="23237"/>
                    <a:pt x="27453" y="21936"/>
                    <a:pt x="27453" y="21836"/>
                  </a:cubicBezTo>
                  <a:cubicBezTo>
                    <a:pt x="27553" y="20401"/>
                    <a:pt x="26919" y="17532"/>
                    <a:pt x="25452" y="16899"/>
                  </a:cubicBezTo>
                  <a:cubicBezTo>
                    <a:pt x="25226" y="16814"/>
                    <a:pt x="24996" y="16774"/>
                    <a:pt x="24772" y="16774"/>
                  </a:cubicBezTo>
                  <a:cubicBezTo>
                    <a:pt x="23931" y="16774"/>
                    <a:pt x="23160" y="17331"/>
                    <a:pt x="22950" y="18200"/>
                  </a:cubicBezTo>
                  <a:cubicBezTo>
                    <a:pt x="22616" y="19300"/>
                    <a:pt x="23183" y="20601"/>
                    <a:pt x="23851" y="21469"/>
                  </a:cubicBezTo>
                  <a:cubicBezTo>
                    <a:pt x="24551" y="22436"/>
                    <a:pt x="26853" y="23737"/>
                    <a:pt x="27053" y="23870"/>
                  </a:cubicBezTo>
                  <a:cubicBezTo>
                    <a:pt x="26319" y="25171"/>
                    <a:pt x="25685" y="26539"/>
                    <a:pt x="25118" y="27940"/>
                  </a:cubicBezTo>
                  <a:cubicBezTo>
                    <a:pt x="24818" y="28740"/>
                    <a:pt x="24518" y="29574"/>
                    <a:pt x="24217" y="30408"/>
                  </a:cubicBezTo>
                  <a:cubicBezTo>
                    <a:pt x="24284" y="30008"/>
                    <a:pt x="24384" y="29641"/>
                    <a:pt x="24384" y="29608"/>
                  </a:cubicBezTo>
                  <a:cubicBezTo>
                    <a:pt x="24484" y="28173"/>
                    <a:pt x="23817" y="25305"/>
                    <a:pt x="22349" y="24671"/>
                  </a:cubicBezTo>
                  <a:cubicBezTo>
                    <a:pt x="22124" y="24586"/>
                    <a:pt x="21894" y="24546"/>
                    <a:pt x="21669" y="24546"/>
                  </a:cubicBezTo>
                  <a:cubicBezTo>
                    <a:pt x="20829" y="24546"/>
                    <a:pt x="20058" y="25103"/>
                    <a:pt x="19848" y="25972"/>
                  </a:cubicBezTo>
                  <a:cubicBezTo>
                    <a:pt x="19514" y="27073"/>
                    <a:pt x="20081" y="28340"/>
                    <a:pt x="20748" y="29241"/>
                  </a:cubicBezTo>
                  <a:cubicBezTo>
                    <a:pt x="21382" y="30108"/>
                    <a:pt x="23317" y="31276"/>
                    <a:pt x="23851" y="31576"/>
                  </a:cubicBezTo>
                  <a:cubicBezTo>
                    <a:pt x="23750" y="31876"/>
                    <a:pt x="23617" y="32210"/>
                    <a:pt x="23517" y="32543"/>
                  </a:cubicBezTo>
                  <a:cubicBezTo>
                    <a:pt x="23017" y="34078"/>
                    <a:pt x="22516" y="35612"/>
                    <a:pt x="21983" y="37113"/>
                  </a:cubicBezTo>
                  <a:cubicBezTo>
                    <a:pt x="21782" y="37647"/>
                    <a:pt x="21582" y="38147"/>
                    <a:pt x="21382" y="38681"/>
                  </a:cubicBezTo>
                  <a:cubicBezTo>
                    <a:pt x="21449" y="38314"/>
                    <a:pt x="21482" y="38014"/>
                    <a:pt x="21482" y="37980"/>
                  </a:cubicBezTo>
                  <a:cubicBezTo>
                    <a:pt x="21582" y="36513"/>
                    <a:pt x="20948" y="33677"/>
                    <a:pt x="19447" y="33044"/>
                  </a:cubicBezTo>
                  <a:cubicBezTo>
                    <a:pt x="19229" y="32959"/>
                    <a:pt x="19005" y="32919"/>
                    <a:pt x="18784" y="32919"/>
                  </a:cubicBezTo>
                  <a:cubicBezTo>
                    <a:pt x="17959" y="32919"/>
                    <a:pt x="17182" y="33476"/>
                    <a:pt x="16946" y="34344"/>
                  </a:cubicBezTo>
                  <a:cubicBezTo>
                    <a:pt x="16645" y="35445"/>
                    <a:pt x="17246" y="36746"/>
                    <a:pt x="17846" y="37580"/>
                  </a:cubicBezTo>
                  <a:cubicBezTo>
                    <a:pt x="18480" y="38447"/>
                    <a:pt x="20248" y="39515"/>
                    <a:pt x="20882" y="39882"/>
                  </a:cubicBezTo>
                  <a:cubicBezTo>
                    <a:pt x="20648" y="40415"/>
                    <a:pt x="20415" y="40916"/>
                    <a:pt x="20181" y="41416"/>
                  </a:cubicBezTo>
                  <a:cubicBezTo>
                    <a:pt x="20014" y="41750"/>
                    <a:pt x="19881" y="42083"/>
                    <a:pt x="19681" y="42417"/>
                  </a:cubicBezTo>
                  <a:lnTo>
                    <a:pt x="19114" y="43384"/>
                  </a:lnTo>
                  <a:cubicBezTo>
                    <a:pt x="18747" y="43985"/>
                    <a:pt x="18380" y="44619"/>
                    <a:pt x="18013" y="45186"/>
                  </a:cubicBezTo>
                  <a:cubicBezTo>
                    <a:pt x="17746" y="45586"/>
                    <a:pt x="17513" y="45953"/>
                    <a:pt x="17246" y="46353"/>
                  </a:cubicBezTo>
                  <a:cubicBezTo>
                    <a:pt x="17446" y="45819"/>
                    <a:pt x="17813" y="44785"/>
                    <a:pt x="17813" y="44685"/>
                  </a:cubicBezTo>
                  <a:cubicBezTo>
                    <a:pt x="18046" y="43418"/>
                    <a:pt x="17980" y="42150"/>
                    <a:pt x="17579" y="40916"/>
                  </a:cubicBezTo>
                  <a:cubicBezTo>
                    <a:pt x="17613" y="40782"/>
                    <a:pt x="17613" y="40649"/>
                    <a:pt x="17613" y="40516"/>
                  </a:cubicBezTo>
                  <a:cubicBezTo>
                    <a:pt x="17713" y="39381"/>
                    <a:pt x="16812" y="38414"/>
                    <a:pt x="15678" y="38414"/>
                  </a:cubicBezTo>
                  <a:cubicBezTo>
                    <a:pt x="14444" y="38481"/>
                    <a:pt x="13276" y="39915"/>
                    <a:pt x="12643" y="41216"/>
                  </a:cubicBezTo>
                  <a:cubicBezTo>
                    <a:pt x="12309" y="40482"/>
                    <a:pt x="12042" y="40015"/>
                    <a:pt x="12042" y="40015"/>
                  </a:cubicBezTo>
                  <a:cubicBezTo>
                    <a:pt x="12042" y="40015"/>
                    <a:pt x="11942" y="40082"/>
                    <a:pt x="11775" y="40182"/>
                  </a:cubicBezTo>
                  <a:cubicBezTo>
                    <a:pt x="11775" y="40015"/>
                    <a:pt x="11742" y="39815"/>
                    <a:pt x="11742" y="39615"/>
                  </a:cubicBezTo>
                  <a:cubicBezTo>
                    <a:pt x="11709" y="39248"/>
                    <a:pt x="11642" y="38848"/>
                    <a:pt x="11575" y="38447"/>
                  </a:cubicBezTo>
                  <a:cubicBezTo>
                    <a:pt x="11442" y="37580"/>
                    <a:pt x="11275" y="36679"/>
                    <a:pt x="11075" y="35779"/>
                  </a:cubicBezTo>
                  <a:cubicBezTo>
                    <a:pt x="11675" y="35745"/>
                    <a:pt x="13877" y="35679"/>
                    <a:pt x="14844" y="35212"/>
                  </a:cubicBezTo>
                  <a:cubicBezTo>
                    <a:pt x="15811" y="34745"/>
                    <a:pt x="16912" y="33877"/>
                    <a:pt x="17112" y="32777"/>
                  </a:cubicBezTo>
                  <a:cubicBezTo>
                    <a:pt x="17379" y="31643"/>
                    <a:pt x="16612" y="30575"/>
                    <a:pt x="15511" y="30408"/>
                  </a:cubicBezTo>
                  <a:cubicBezTo>
                    <a:pt x="15453" y="30402"/>
                    <a:pt x="15395" y="30399"/>
                    <a:pt x="15337" y="30399"/>
                  </a:cubicBezTo>
                  <a:cubicBezTo>
                    <a:pt x="13777" y="30399"/>
                    <a:pt x="12022" y="32491"/>
                    <a:pt x="11475" y="33777"/>
                  </a:cubicBezTo>
                  <a:cubicBezTo>
                    <a:pt x="11442" y="33844"/>
                    <a:pt x="11141" y="34845"/>
                    <a:pt x="10975" y="35412"/>
                  </a:cubicBezTo>
                  <a:cubicBezTo>
                    <a:pt x="10875" y="34845"/>
                    <a:pt x="10741" y="34311"/>
                    <a:pt x="10608" y="33777"/>
                  </a:cubicBezTo>
                  <a:cubicBezTo>
                    <a:pt x="10174" y="32210"/>
                    <a:pt x="9707" y="30642"/>
                    <a:pt x="9273" y="29041"/>
                  </a:cubicBezTo>
                  <a:cubicBezTo>
                    <a:pt x="9107" y="28574"/>
                    <a:pt x="8973" y="28073"/>
                    <a:pt x="8840" y="27606"/>
                  </a:cubicBezTo>
                  <a:cubicBezTo>
                    <a:pt x="9073" y="27606"/>
                    <a:pt x="11675" y="27573"/>
                    <a:pt x="12743" y="27039"/>
                  </a:cubicBezTo>
                  <a:cubicBezTo>
                    <a:pt x="13710" y="26572"/>
                    <a:pt x="14811" y="25738"/>
                    <a:pt x="15044" y="24604"/>
                  </a:cubicBezTo>
                  <a:cubicBezTo>
                    <a:pt x="15278" y="23503"/>
                    <a:pt x="14544" y="22403"/>
                    <a:pt x="13410" y="22236"/>
                  </a:cubicBezTo>
                  <a:cubicBezTo>
                    <a:pt x="13353" y="22230"/>
                    <a:pt x="13295" y="22227"/>
                    <a:pt x="13238" y="22227"/>
                  </a:cubicBezTo>
                  <a:cubicBezTo>
                    <a:pt x="11677" y="22227"/>
                    <a:pt x="9920" y="24350"/>
                    <a:pt x="9374" y="25605"/>
                  </a:cubicBezTo>
                  <a:cubicBezTo>
                    <a:pt x="9340" y="25705"/>
                    <a:pt x="8907" y="27139"/>
                    <a:pt x="8806" y="27506"/>
                  </a:cubicBezTo>
                  <a:cubicBezTo>
                    <a:pt x="8506" y="26439"/>
                    <a:pt x="8239" y="25405"/>
                    <a:pt x="7973" y="24337"/>
                  </a:cubicBezTo>
                  <a:cubicBezTo>
                    <a:pt x="7639" y="22903"/>
                    <a:pt x="7405" y="21469"/>
                    <a:pt x="7239" y="20001"/>
                  </a:cubicBezTo>
                  <a:cubicBezTo>
                    <a:pt x="7339" y="20001"/>
                    <a:pt x="10074" y="19968"/>
                    <a:pt x="11175" y="19434"/>
                  </a:cubicBezTo>
                  <a:cubicBezTo>
                    <a:pt x="12142" y="19000"/>
                    <a:pt x="13243" y="18133"/>
                    <a:pt x="13476" y="16999"/>
                  </a:cubicBezTo>
                  <a:cubicBezTo>
                    <a:pt x="13710" y="15898"/>
                    <a:pt x="12976" y="14797"/>
                    <a:pt x="11842" y="14630"/>
                  </a:cubicBezTo>
                  <a:cubicBezTo>
                    <a:pt x="11785" y="14624"/>
                    <a:pt x="11728" y="14622"/>
                    <a:pt x="11670" y="14622"/>
                  </a:cubicBezTo>
                  <a:cubicBezTo>
                    <a:pt x="10109" y="14622"/>
                    <a:pt x="8353" y="16745"/>
                    <a:pt x="7806" y="17999"/>
                  </a:cubicBezTo>
                  <a:cubicBezTo>
                    <a:pt x="7772" y="18100"/>
                    <a:pt x="7305" y="19667"/>
                    <a:pt x="7239" y="19934"/>
                  </a:cubicBezTo>
                  <a:cubicBezTo>
                    <a:pt x="7239" y="19867"/>
                    <a:pt x="7205" y="19767"/>
                    <a:pt x="7205" y="19701"/>
                  </a:cubicBezTo>
                  <a:cubicBezTo>
                    <a:pt x="7105" y="18233"/>
                    <a:pt x="7105" y="16765"/>
                    <a:pt x="7272" y="15298"/>
                  </a:cubicBezTo>
                  <a:cubicBezTo>
                    <a:pt x="7339" y="14497"/>
                    <a:pt x="7439" y="13730"/>
                    <a:pt x="7572" y="12996"/>
                  </a:cubicBezTo>
                  <a:cubicBezTo>
                    <a:pt x="7833" y="13013"/>
                    <a:pt x="8603" y="13067"/>
                    <a:pt x="9427" y="13067"/>
                  </a:cubicBezTo>
                  <a:cubicBezTo>
                    <a:pt x="10181" y="13067"/>
                    <a:pt x="10981" y="13022"/>
                    <a:pt x="11475" y="12862"/>
                  </a:cubicBezTo>
                  <a:cubicBezTo>
                    <a:pt x="12476" y="12496"/>
                    <a:pt x="13643" y="11762"/>
                    <a:pt x="14010" y="10694"/>
                  </a:cubicBezTo>
                  <a:cubicBezTo>
                    <a:pt x="14344" y="9627"/>
                    <a:pt x="13710" y="8459"/>
                    <a:pt x="12643" y="8192"/>
                  </a:cubicBezTo>
                  <a:cubicBezTo>
                    <a:pt x="12514" y="8162"/>
                    <a:pt x="12382" y="8148"/>
                    <a:pt x="12248" y="8148"/>
                  </a:cubicBezTo>
                  <a:cubicBezTo>
                    <a:pt x="10740" y="8148"/>
                    <a:pt x="8916" y="9931"/>
                    <a:pt x="8273" y="11095"/>
                  </a:cubicBezTo>
                  <a:cubicBezTo>
                    <a:pt x="8206" y="11161"/>
                    <a:pt x="7906" y="11895"/>
                    <a:pt x="7672" y="12429"/>
                  </a:cubicBezTo>
                  <a:cubicBezTo>
                    <a:pt x="7739" y="12095"/>
                    <a:pt x="7806" y="11728"/>
                    <a:pt x="7872" y="11428"/>
                  </a:cubicBezTo>
                  <a:cubicBezTo>
                    <a:pt x="8106" y="10227"/>
                    <a:pt x="8406" y="9160"/>
                    <a:pt x="8673" y="8192"/>
                  </a:cubicBezTo>
                  <a:cubicBezTo>
                    <a:pt x="8840" y="7659"/>
                    <a:pt x="9007" y="7158"/>
                    <a:pt x="9140" y="6725"/>
                  </a:cubicBezTo>
                  <a:cubicBezTo>
                    <a:pt x="9640" y="6491"/>
                    <a:pt x="11742" y="5591"/>
                    <a:pt x="12476" y="4790"/>
                  </a:cubicBezTo>
                  <a:cubicBezTo>
                    <a:pt x="13210" y="4023"/>
                    <a:pt x="13910" y="2822"/>
                    <a:pt x="13743" y="1688"/>
                  </a:cubicBezTo>
                  <a:cubicBezTo>
                    <a:pt x="13599" y="707"/>
                    <a:pt x="12756" y="0"/>
                    <a:pt x="11818" y="0"/>
                  </a:cubicBezTo>
                  <a:close/>
                </a:path>
              </a:pathLst>
            </a:custGeom>
            <a:solidFill>
              <a:schemeClr val="lt2"/>
            </a:solidFill>
            <a:ln>
              <a:noFill/>
            </a:ln>
          </p:spPr>
          <p:txBody>
            <a:bodyPr spcFirstLastPara="1" wrap="square" lIns="121900" tIns="121900" rIns="121900" bIns="121900" anchor="ctr" anchorCtr="0">
              <a:noAutofit/>
            </a:bodyPr>
            <a:lstStyle/>
            <a:p>
              <a:pPr algn="l" rtl="0"/>
              <a:endParaRPr sz="2400"/>
            </a:p>
          </p:txBody>
        </p:sp>
      </p:grpSp>
      <p:grpSp>
        <p:nvGrpSpPr>
          <p:cNvPr id="1309" name="Google Shape;1309;p49"/>
          <p:cNvGrpSpPr/>
          <p:nvPr/>
        </p:nvGrpSpPr>
        <p:grpSpPr>
          <a:xfrm>
            <a:off x="1971650" y="3741828"/>
            <a:ext cx="3880300" cy="2399125"/>
            <a:chOff x="713213" y="891349"/>
            <a:chExt cx="4753025" cy="3716004"/>
          </a:xfrm>
        </p:grpSpPr>
        <p:sp>
          <p:nvSpPr>
            <p:cNvPr id="1310" name="Google Shape;1310;p49"/>
            <p:cNvSpPr/>
            <p:nvPr/>
          </p:nvSpPr>
          <p:spPr>
            <a:xfrm>
              <a:off x="1248866" y="898550"/>
              <a:ext cx="3678108" cy="2537776"/>
            </a:xfrm>
            <a:custGeom>
              <a:avLst/>
              <a:gdLst/>
              <a:ahLst/>
              <a:cxnLst/>
              <a:rect l="l" t="t" r="r" b="b"/>
              <a:pathLst>
                <a:path w="102841" h="70484" extrusionOk="0">
                  <a:moveTo>
                    <a:pt x="2669" y="0"/>
                  </a:moveTo>
                  <a:cubicBezTo>
                    <a:pt x="1202" y="0"/>
                    <a:pt x="1" y="1201"/>
                    <a:pt x="1" y="2669"/>
                  </a:cubicBezTo>
                  <a:lnTo>
                    <a:pt x="1" y="70484"/>
                  </a:lnTo>
                  <a:lnTo>
                    <a:pt x="102841" y="70484"/>
                  </a:lnTo>
                  <a:lnTo>
                    <a:pt x="102841" y="2669"/>
                  </a:lnTo>
                  <a:cubicBezTo>
                    <a:pt x="102841" y="1201"/>
                    <a:pt x="101640" y="0"/>
                    <a:pt x="1001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11" name="Google Shape;1311;p49"/>
            <p:cNvSpPr/>
            <p:nvPr/>
          </p:nvSpPr>
          <p:spPr>
            <a:xfrm>
              <a:off x="1241713" y="891349"/>
              <a:ext cx="3693630" cy="2552214"/>
            </a:xfrm>
            <a:custGeom>
              <a:avLst/>
              <a:gdLst/>
              <a:ahLst/>
              <a:cxnLst/>
              <a:rect l="l" t="t" r="r" b="b"/>
              <a:pathLst>
                <a:path w="103275" h="70885" extrusionOk="0">
                  <a:moveTo>
                    <a:pt x="100372" y="400"/>
                  </a:moveTo>
                  <a:cubicBezTo>
                    <a:pt x="101740" y="400"/>
                    <a:pt x="102841" y="1501"/>
                    <a:pt x="102841" y="2869"/>
                  </a:cubicBezTo>
                  <a:lnTo>
                    <a:pt x="102841" y="70450"/>
                  </a:lnTo>
                  <a:lnTo>
                    <a:pt x="401" y="70450"/>
                  </a:lnTo>
                  <a:lnTo>
                    <a:pt x="401" y="2869"/>
                  </a:lnTo>
                  <a:cubicBezTo>
                    <a:pt x="401" y="1501"/>
                    <a:pt x="1502" y="400"/>
                    <a:pt x="2869" y="400"/>
                  </a:cubicBezTo>
                  <a:close/>
                  <a:moveTo>
                    <a:pt x="2869" y="0"/>
                  </a:moveTo>
                  <a:cubicBezTo>
                    <a:pt x="1268" y="0"/>
                    <a:pt x="1" y="1268"/>
                    <a:pt x="1" y="2869"/>
                  </a:cubicBezTo>
                  <a:lnTo>
                    <a:pt x="1" y="70884"/>
                  </a:lnTo>
                  <a:lnTo>
                    <a:pt x="103274" y="70884"/>
                  </a:lnTo>
                  <a:lnTo>
                    <a:pt x="103274" y="2869"/>
                  </a:lnTo>
                  <a:cubicBezTo>
                    <a:pt x="103274" y="1268"/>
                    <a:pt x="101973" y="0"/>
                    <a:pt x="1003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12" name="Google Shape;1312;p49"/>
            <p:cNvSpPr/>
            <p:nvPr/>
          </p:nvSpPr>
          <p:spPr>
            <a:xfrm>
              <a:off x="713213" y="3478345"/>
              <a:ext cx="4753025" cy="1120584"/>
            </a:xfrm>
            <a:custGeom>
              <a:avLst/>
              <a:gdLst/>
              <a:ahLst/>
              <a:cxnLst/>
              <a:rect l="l" t="t" r="r" b="b"/>
              <a:pathLst>
                <a:path w="132896" h="31123" extrusionOk="0">
                  <a:moveTo>
                    <a:pt x="14978" y="0"/>
                  </a:moveTo>
                  <a:lnTo>
                    <a:pt x="634" y="27854"/>
                  </a:lnTo>
                  <a:cubicBezTo>
                    <a:pt x="0" y="29121"/>
                    <a:pt x="1201" y="31123"/>
                    <a:pt x="2602" y="31123"/>
                  </a:cubicBezTo>
                  <a:lnTo>
                    <a:pt x="130193" y="31123"/>
                  </a:lnTo>
                  <a:cubicBezTo>
                    <a:pt x="131628" y="31123"/>
                    <a:pt x="132895" y="29021"/>
                    <a:pt x="132261" y="27754"/>
                  </a:cubicBezTo>
                  <a:lnTo>
                    <a:pt x="11781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13" name="Google Shape;1313;p49"/>
            <p:cNvSpPr/>
            <p:nvPr/>
          </p:nvSpPr>
          <p:spPr>
            <a:xfrm>
              <a:off x="717970" y="3469919"/>
              <a:ext cx="4743476" cy="1137434"/>
            </a:xfrm>
            <a:custGeom>
              <a:avLst/>
              <a:gdLst/>
              <a:ahLst/>
              <a:cxnLst/>
              <a:rect l="l" t="t" r="r" b="b"/>
              <a:pathLst>
                <a:path w="132629" h="31591" extrusionOk="0">
                  <a:moveTo>
                    <a:pt x="117585" y="435"/>
                  </a:moveTo>
                  <a:lnTo>
                    <a:pt x="131928" y="28088"/>
                  </a:lnTo>
                  <a:cubicBezTo>
                    <a:pt x="132162" y="28755"/>
                    <a:pt x="132062" y="29522"/>
                    <a:pt x="131661" y="30089"/>
                  </a:cubicBezTo>
                  <a:cubicBezTo>
                    <a:pt x="131328" y="30690"/>
                    <a:pt x="130727" y="31090"/>
                    <a:pt x="130060" y="31157"/>
                  </a:cubicBezTo>
                  <a:lnTo>
                    <a:pt x="2469" y="31157"/>
                  </a:lnTo>
                  <a:cubicBezTo>
                    <a:pt x="1835" y="31123"/>
                    <a:pt x="1235" y="30723"/>
                    <a:pt x="935" y="30156"/>
                  </a:cubicBezTo>
                  <a:cubicBezTo>
                    <a:pt x="534" y="29589"/>
                    <a:pt x="434" y="28855"/>
                    <a:pt x="701" y="28188"/>
                  </a:cubicBezTo>
                  <a:lnTo>
                    <a:pt x="14978" y="435"/>
                  </a:lnTo>
                  <a:close/>
                  <a:moveTo>
                    <a:pt x="14711" y="1"/>
                  </a:moveTo>
                  <a:lnTo>
                    <a:pt x="301" y="27988"/>
                  </a:lnTo>
                  <a:cubicBezTo>
                    <a:pt x="1" y="28788"/>
                    <a:pt x="101" y="29656"/>
                    <a:pt x="568" y="30356"/>
                  </a:cubicBezTo>
                  <a:cubicBezTo>
                    <a:pt x="935" y="31057"/>
                    <a:pt x="1669" y="31524"/>
                    <a:pt x="2469" y="31590"/>
                  </a:cubicBezTo>
                  <a:lnTo>
                    <a:pt x="130060" y="31590"/>
                  </a:lnTo>
                  <a:cubicBezTo>
                    <a:pt x="130894" y="31490"/>
                    <a:pt x="131628" y="31023"/>
                    <a:pt x="131995" y="30289"/>
                  </a:cubicBezTo>
                  <a:cubicBezTo>
                    <a:pt x="132495" y="29589"/>
                    <a:pt x="132629" y="28688"/>
                    <a:pt x="132295" y="27888"/>
                  </a:cubicBezTo>
                  <a:lnTo>
                    <a:pt x="117885" y="101"/>
                  </a:lnTo>
                  <a:lnTo>
                    <a:pt x="11781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14" name="Google Shape;1314;p49"/>
            <p:cNvSpPr/>
            <p:nvPr/>
          </p:nvSpPr>
          <p:spPr>
            <a:xfrm>
              <a:off x="722763" y="3436291"/>
              <a:ext cx="4730350" cy="1121808"/>
            </a:xfrm>
            <a:custGeom>
              <a:avLst/>
              <a:gdLst/>
              <a:ahLst/>
              <a:cxnLst/>
              <a:rect l="l" t="t" r="r" b="b"/>
              <a:pathLst>
                <a:path w="132262" h="31157" extrusionOk="0">
                  <a:moveTo>
                    <a:pt x="14711" y="1"/>
                  </a:moveTo>
                  <a:lnTo>
                    <a:pt x="634" y="28388"/>
                  </a:lnTo>
                  <a:cubicBezTo>
                    <a:pt x="0" y="29655"/>
                    <a:pt x="934" y="31157"/>
                    <a:pt x="2335" y="31157"/>
                  </a:cubicBezTo>
                  <a:lnTo>
                    <a:pt x="129926" y="31157"/>
                  </a:lnTo>
                  <a:cubicBezTo>
                    <a:pt x="131327" y="31157"/>
                    <a:pt x="132261" y="29655"/>
                    <a:pt x="131627" y="28388"/>
                  </a:cubicBezTo>
                  <a:lnTo>
                    <a:pt x="117551"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15" name="Google Shape;1315;p49"/>
            <p:cNvSpPr/>
            <p:nvPr/>
          </p:nvSpPr>
          <p:spPr>
            <a:xfrm>
              <a:off x="713213" y="3427902"/>
              <a:ext cx="4749449" cy="1137398"/>
            </a:xfrm>
            <a:custGeom>
              <a:avLst/>
              <a:gdLst/>
              <a:ahLst/>
              <a:cxnLst/>
              <a:rect l="l" t="t" r="r" b="b"/>
              <a:pathLst>
                <a:path w="132796" h="31590" extrusionOk="0">
                  <a:moveTo>
                    <a:pt x="117718" y="434"/>
                  </a:moveTo>
                  <a:lnTo>
                    <a:pt x="131728" y="28721"/>
                  </a:lnTo>
                  <a:cubicBezTo>
                    <a:pt x="132261" y="29855"/>
                    <a:pt x="131461" y="31156"/>
                    <a:pt x="130193" y="31156"/>
                  </a:cubicBezTo>
                  <a:lnTo>
                    <a:pt x="2602" y="31156"/>
                  </a:lnTo>
                  <a:cubicBezTo>
                    <a:pt x="1368" y="31156"/>
                    <a:pt x="534" y="29855"/>
                    <a:pt x="1101" y="28721"/>
                  </a:cubicBezTo>
                  <a:lnTo>
                    <a:pt x="15111" y="434"/>
                  </a:lnTo>
                  <a:close/>
                  <a:moveTo>
                    <a:pt x="14978" y="0"/>
                  </a:moveTo>
                  <a:cubicBezTo>
                    <a:pt x="14878" y="0"/>
                    <a:pt x="14811" y="67"/>
                    <a:pt x="14778" y="134"/>
                  </a:cubicBezTo>
                  <a:lnTo>
                    <a:pt x="701" y="28554"/>
                  </a:lnTo>
                  <a:cubicBezTo>
                    <a:pt x="0" y="29955"/>
                    <a:pt x="1034" y="31590"/>
                    <a:pt x="2602" y="31590"/>
                  </a:cubicBezTo>
                  <a:lnTo>
                    <a:pt x="130193" y="31590"/>
                  </a:lnTo>
                  <a:cubicBezTo>
                    <a:pt x="131761" y="31590"/>
                    <a:pt x="132795" y="29955"/>
                    <a:pt x="132095" y="28554"/>
                  </a:cubicBezTo>
                  <a:lnTo>
                    <a:pt x="118018" y="134"/>
                  </a:lnTo>
                  <a:cubicBezTo>
                    <a:pt x="117985" y="67"/>
                    <a:pt x="117918" y="0"/>
                    <a:pt x="117818"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16" name="Google Shape;1316;p49"/>
            <p:cNvSpPr/>
            <p:nvPr/>
          </p:nvSpPr>
          <p:spPr>
            <a:xfrm>
              <a:off x="1471968" y="1099098"/>
              <a:ext cx="3233120" cy="2135457"/>
            </a:xfrm>
            <a:custGeom>
              <a:avLst/>
              <a:gdLst/>
              <a:ahLst/>
              <a:cxnLst/>
              <a:rect l="l" t="t" r="r" b="b"/>
              <a:pathLst>
                <a:path w="90399" h="59310" extrusionOk="0">
                  <a:moveTo>
                    <a:pt x="0" y="1"/>
                  </a:moveTo>
                  <a:lnTo>
                    <a:pt x="0" y="59310"/>
                  </a:lnTo>
                  <a:lnTo>
                    <a:pt x="90398" y="59310"/>
                  </a:lnTo>
                  <a:lnTo>
                    <a:pt x="9039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20" name="Google Shape;1320;p49"/>
            <p:cNvSpPr/>
            <p:nvPr/>
          </p:nvSpPr>
          <p:spPr>
            <a:xfrm>
              <a:off x="2734186" y="3653689"/>
              <a:ext cx="206436" cy="136963"/>
            </a:xfrm>
            <a:custGeom>
              <a:avLst/>
              <a:gdLst/>
              <a:ahLst/>
              <a:cxnLst/>
              <a:rect l="l" t="t" r="r" b="b"/>
              <a:pathLst>
                <a:path w="5772" h="3804" extrusionOk="0">
                  <a:moveTo>
                    <a:pt x="367" y="1"/>
                  </a:moveTo>
                  <a:lnTo>
                    <a:pt x="0" y="3803"/>
                  </a:lnTo>
                  <a:lnTo>
                    <a:pt x="5604" y="3803"/>
                  </a:lnTo>
                  <a:lnTo>
                    <a:pt x="5771"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21" name="Google Shape;1321;p49"/>
            <p:cNvSpPr/>
            <p:nvPr/>
          </p:nvSpPr>
          <p:spPr>
            <a:xfrm>
              <a:off x="2725817" y="3646488"/>
              <a:ext cx="223138" cy="152553"/>
            </a:xfrm>
            <a:custGeom>
              <a:avLst/>
              <a:gdLst/>
              <a:ahLst/>
              <a:cxnLst/>
              <a:rect l="l" t="t" r="r" b="b"/>
              <a:pathLst>
                <a:path w="6239" h="4237" extrusionOk="0">
                  <a:moveTo>
                    <a:pt x="5805" y="434"/>
                  </a:moveTo>
                  <a:lnTo>
                    <a:pt x="5638" y="3803"/>
                  </a:lnTo>
                  <a:lnTo>
                    <a:pt x="468" y="3803"/>
                  </a:lnTo>
                  <a:lnTo>
                    <a:pt x="768" y="434"/>
                  </a:lnTo>
                  <a:close/>
                  <a:moveTo>
                    <a:pt x="401" y="0"/>
                  </a:moveTo>
                  <a:lnTo>
                    <a:pt x="1" y="4237"/>
                  </a:lnTo>
                  <a:lnTo>
                    <a:pt x="6038" y="4237"/>
                  </a:lnTo>
                  <a:lnTo>
                    <a:pt x="6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22" name="Google Shape;1322;p49"/>
            <p:cNvSpPr/>
            <p:nvPr/>
          </p:nvSpPr>
          <p:spPr>
            <a:xfrm>
              <a:off x="3135040" y="3653689"/>
              <a:ext cx="201643" cy="136963"/>
            </a:xfrm>
            <a:custGeom>
              <a:avLst/>
              <a:gdLst/>
              <a:ahLst/>
              <a:cxnLst/>
              <a:rect l="l" t="t" r="r" b="b"/>
              <a:pathLst>
                <a:path w="5638" h="3804" extrusionOk="0">
                  <a:moveTo>
                    <a:pt x="0" y="1"/>
                  </a:moveTo>
                  <a:lnTo>
                    <a:pt x="0" y="3803"/>
                  </a:lnTo>
                  <a:lnTo>
                    <a:pt x="56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23" name="Google Shape;1323;p49"/>
            <p:cNvSpPr/>
            <p:nvPr/>
          </p:nvSpPr>
          <p:spPr>
            <a:xfrm>
              <a:off x="3127887" y="3646488"/>
              <a:ext cx="215949" cy="152553"/>
            </a:xfrm>
            <a:custGeom>
              <a:avLst/>
              <a:gdLst/>
              <a:ahLst/>
              <a:cxnLst/>
              <a:rect l="l" t="t" r="r" b="b"/>
              <a:pathLst>
                <a:path w="6038" h="4237" extrusionOk="0">
                  <a:moveTo>
                    <a:pt x="5437" y="434"/>
                  </a:moveTo>
                  <a:lnTo>
                    <a:pt x="5604" y="3803"/>
                  </a:lnTo>
                  <a:lnTo>
                    <a:pt x="434" y="3803"/>
                  </a:lnTo>
                  <a:lnTo>
                    <a:pt x="434" y="434"/>
                  </a:lnTo>
                  <a:close/>
                  <a:moveTo>
                    <a:pt x="0" y="0"/>
                  </a:moveTo>
                  <a:lnTo>
                    <a:pt x="0" y="4237"/>
                  </a:lnTo>
                  <a:lnTo>
                    <a:pt x="60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24" name="Google Shape;1324;p49"/>
            <p:cNvSpPr/>
            <p:nvPr/>
          </p:nvSpPr>
          <p:spPr>
            <a:xfrm>
              <a:off x="4341179" y="3790616"/>
              <a:ext cx="249389" cy="146540"/>
            </a:xfrm>
            <a:custGeom>
              <a:avLst/>
              <a:gdLst/>
              <a:ahLst/>
              <a:cxnLst/>
              <a:rect l="l" t="t" r="r" b="b"/>
              <a:pathLst>
                <a:path w="6973" h="4070" extrusionOk="0">
                  <a:moveTo>
                    <a:pt x="0" y="0"/>
                  </a:moveTo>
                  <a:lnTo>
                    <a:pt x="1168" y="4070"/>
                  </a:lnTo>
                  <a:lnTo>
                    <a:pt x="69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25" name="Google Shape;1325;p49"/>
            <p:cNvSpPr/>
            <p:nvPr/>
          </p:nvSpPr>
          <p:spPr>
            <a:xfrm>
              <a:off x="4330450" y="3783415"/>
              <a:ext cx="270848" cy="160978"/>
            </a:xfrm>
            <a:custGeom>
              <a:avLst/>
              <a:gdLst/>
              <a:ahLst/>
              <a:cxnLst/>
              <a:rect l="l" t="t" r="r" b="b"/>
              <a:pathLst>
                <a:path w="7573" h="4471" extrusionOk="0">
                  <a:moveTo>
                    <a:pt x="5771" y="400"/>
                  </a:moveTo>
                  <a:lnTo>
                    <a:pt x="6972" y="4070"/>
                  </a:lnTo>
                  <a:lnTo>
                    <a:pt x="1601" y="4070"/>
                  </a:lnTo>
                  <a:lnTo>
                    <a:pt x="567" y="400"/>
                  </a:lnTo>
                  <a:close/>
                  <a:moveTo>
                    <a:pt x="0" y="0"/>
                  </a:moveTo>
                  <a:lnTo>
                    <a:pt x="1301" y="4470"/>
                  </a:lnTo>
                  <a:lnTo>
                    <a:pt x="7572" y="4470"/>
                  </a:lnTo>
                  <a:lnTo>
                    <a:pt x="60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26" name="Google Shape;1326;p49"/>
            <p:cNvSpPr/>
            <p:nvPr/>
          </p:nvSpPr>
          <p:spPr>
            <a:xfrm>
              <a:off x="2532543" y="3653689"/>
              <a:ext cx="214805" cy="136963"/>
            </a:xfrm>
            <a:custGeom>
              <a:avLst/>
              <a:gdLst/>
              <a:ahLst/>
              <a:cxnLst/>
              <a:rect l="l" t="t" r="r" b="b"/>
              <a:pathLst>
                <a:path w="6006" h="3804" extrusionOk="0">
                  <a:moveTo>
                    <a:pt x="568" y="1"/>
                  </a:moveTo>
                  <a:lnTo>
                    <a:pt x="1" y="3803"/>
                  </a:lnTo>
                  <a:lnTo>
                    <a:pt x="5638" y="3803"/>
                  </a:lnTo>
                  <a:lnTo>
                    <a:pt x="60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27" name="Google Shape;1327;p49"/>
            <p:cNvSpPr/>
            <p:nvPr/>
          </p:nvSpPr>
          <p:spPr>
            <a:xfrm>
              <a:off x="2524210" y="3646488"/>
              <a:ext cx="230291" cy="152553"/>
            </a:xfrm>
            <a:custGeom>
              <a:avLst/>
              <a:gdLst/>
              <a:ahLst/>
              <a:cxnLst/>
              <a:rect l="l" t="t" r="r" b="b"/>
              <a:pathLst>
                <a:path w="6439" h="4237" extrusionOk="0">
                  <a:moveTo>
                    <a:pt x="6005" y="434"/>
                  </a:moveTo>
                  <a:lnTo>
                    <a:pt x="5671" y="3803"/>
                  </a:lnTo>
                  <a:lnTo>
                    <a:pt x="501" y="3803"/>
                  </a:lnTo>
                  <a:lnTo>
                    <a:pt x="1001" y="434"/>
                  </a:lnTo>
                  <a:close/>
                  <a:moveTo>
                    <a:pt x="601" y="0"/>
                  </a:moveTo>
                  <a:lnTo>
                    <a:pt x="0" y="4237"/>
                  </a:lnTo>
                  <a:lnTo>
                    <a:pt x="6038" y="4237"/>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28" name="Google Shape;1328;p49"/>
            <p:cNvSpPr/>
            <p:nvPr/>
          </p:nvSpPr>
          <p:spPr>
            <a:xfrm>
              <a:off x="2131689" y="3653689"/>
              <a:ext cx="226714" cy="136963"/>
            </a:xfrm>
            <a:custGeom>
              <a:avLst/>
              <a:gdLst/>
              <a:ahLst/>
              <a:cxnLst/>
              <a:rect l="l" t="t" r="r" b="b"/>
              <a:pathLst>
                <a:path w="6339" h="3804" extrusionOk="0">
                  <a:moveTo>
                    <a:pt x="902" y="1"/>
                  </a:moveTo>
                  <a:lnTo>
                    <a:pt x="1" y="3803"/>
                  </a:lnTo>
                  <a:lnTo>
                    <a:pt x="5605" y="3803"/>
                  </a:lnTo>
                  <a:lnTo>
                    <a:pt x="63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29" name="Google Shape;1329;p49"/>
            <p:cNvSpPr/>
            <p:nvPr/>
          </p:nvSpPr>
          <p:spPr>
            <a:xfrm>
              <a:off x="2122176" y="3646488"/>
              <a:ext cx="244597" cy="152553"/>
            </a:xfrm>
            <a:custGeom>
              <a:avLst/>
              <a:gdLst/>
              <a:ahLst/>
              <a:cxnLst/>
              <a:rect l="l" t="t" r="r" b="b"/>
              <a:pathLst>
                <a:path w="6839" h="4237" extrusionOk="0">
                  <a:moveTo>
                    <a:pt x="6338" y="434"/>
                  </a:moveTo>
                  <a:lnTo>
                    <a:pt x="5704" y="3803"/>
                  </a:lnTo>
                  <a:lnTo>
                    <a:pt x="534" y="3803"/>
                  </a:lnTo>
                  <a:lnTo>
                    <a:pt x="1334" y="434"/>
                  </a:lnTo>
                  <a:close/>
                  <a:moveTo>
                    <a:pt x="1001" y="0"/>
                  </a:moveTo>
                  <a:lnTo>
                    <a:pt x="0" y="4237"/>
                  </a:lnTo>
                  <a:lnTo>
                    <a:pt x="6038" y="4237"/>
                  </a:lnTo>
                  <a:lnTo>
                    <a:pt x="6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30" name="Google Shape;1330;p49"/>
            <p:cNvSpPr/>
            <p:nvPr/>
          </p:nvSpPr>
          <p:spPr>
            <a:xfrm>
              <a:off x="3912893" y="3653689"/>
              <a:ext cx="226714" cy="136963"/>
            </a:xfrm>
            <a:custGeom>
              <a:avLst/>
              <a:gdLst/>
              <a:ahLst/>
              <a:cxnLst/>
              <a:rect l="l" t="t" r="r" b="b"/>
              <a:pathLst>
                <a:path w="6339" h="3804" extrusionOk="0">
                  <a:moveTo>
                    <a:pt x="0" y="1"/>
                  </a:moveTo>
                  <a:lnTo>
                    <a:pt x="734" y="3803"/>
                  </a:lnTo>
                  <a:lnTo>
                    <a:pt x="6338" y="3803"/>
                  </a:lnTo>
                  <a:lnTo>
                    <a:pt x="54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31" name="Google Shape;1331;p49"/>
            <p:cNvSpPr/>
            <p:nvPr/>
          </p:nvSpPr>
          <p:spPr>
            <a:xfrm>
              <a:off x="3903344" y="3646488"/>
              <a:ext cx="245777" cy="152553"/>
            </a:xfrm>
            <a:custGeom>
              <a:avLst/>
              <a:gdLst/>
              <a:ahLst/>
              <a:cxnLst/>
              <a:rect l="l" t="t" r="r" b="b"/>
              <a:pathLst>
                <a:path w="6872" h="4237" extrusionOk="0">
                  <a:moveTo>
                    <a:pt x="5538" y="434"/>
                  </a:moveTo>
                  <a:lnTo>
                    <a:pt x="6338" y="3803"/>
                  </a:lnTo>
                  <a:lnTo>
                    <a:pt x="1168" y="3803"/>
                  </a:lnTo>
                  <a:lnTo>
                    <a:pt x="534" y="434"/>
                  </a:lnTo>
                  <a:close/>
                  <a:moveTo>
                    <a:pt x="0" y="0"/>
                  </a:moveTo>
                  <a:lnTo>
                    <a:pt x="834" y="4237"/>
                  </a:lnTo>
                  <a:lnTo>
                    <a:pt x="68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32" name="Google Shape;1332;p49"/>
            <p:cNvSpPr/>
            <p:nvPr/>
          </p:nvSpPr>
          <p:spPr>
            <a:xfrm>
              <a:off x="4107348" y="3653689"/>
              <a:ext cx="233867" cy="136963"/>
            </a:xfrm>
            <a:custGeom>
              <a:avLst/>
              <a:gdLst/>
              <a:ahLst/>
              <a:cxnLst/>
              <a:rect l="l" t="t" r="r" b="b"/>
              <a:pathLst>
                <a:path w="6539" h="3804" extrusionOk="0">
                  <a:moveTo>
                    <a:pt x="0" y="1"/>
                  </a:moveTo>
                  <a:lnTo>
                    <a:pt x="901" y="3803"/>
                  </a:lnTo>
                  <a:lnTo>
                    <a:pt x="65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33" name="Google Shape;1333;p49"/>
            <p:cNvSpPr/>
            <p:nvPr/>
          </p:nvSpPr>
          <p:spPr>
            <a:xfrm>
              <a:off x="4097798" y="3646488"/>
              <a:ext cx="252966" cy="152553"/>
            </a:xfrm>
            <a:custGeom>
              <a:avLst/>
              <a:gdLst/>
              <a:ahLst/>
              <a:cxnLst/>
              <a:rect l="l" t="t" r="r" b="b"/>
              <a:pathLst>
                <a:path w="7073" h="4237" extrusionOk="0">
                  <a:moveTo>
                    <a:pt x="5538" y="434"/>
                  </a:moveTo>
                  <a:lnTo>
                    <a:pt x="6505" y="3803"/>
                  </a:lnTo>
                  <a:lnTo>
                    <a:pt x="1335" y="3803"/>
                  </a:lnTo>
                  <a:lnTo>
                    <a:pt x="534" y="434"/>
                  </a:lnTo>
                  <a:close/>
                  <a:moveTo>
                    <a:pt x="1" y="0"/>
                  </a:moveTo>
                  <a:lnTo>
                    <a:pt x="1001" y="4237"/>
                  </a:lnTo>
                  <a:lnTo>
                    <a:pt x="70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34" name="Google Shape;1334;p49"/>
            <p:cNvSpPr/>
            <p:nvPr/>
          </p:nvSpPr>
          <p:spPr>
            <a:xfrm>
              <a:off x="1930082" y="3653689"/>
              <a:ext cx="233867" cy="136963"/>
            </a:xfrm>
            <a:custGeom>
              <a:avLst/>
              <a:gdLst/>
              <a:ahLst/>
              <a:cxnLst/>
              <a:rect l="l" t="t" r="r" b="b"/>
              <a:pathLst>
                <a:path w="6539" h="3804" extrusionOk="0">
                  <a:moveTo>
                    <a:pt x="1101" y="1"/>
                  </a:moveTo>
                  <a:lnTo>
                    <a:pt x="1" y="3803"/>
                  </a:lnTo>
                  <a:lnTo>
                    <a:pt x="5638" y="3803"/>
                  </a:lnTo>
                  <a:lnTo>
                    <a:pt x="65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35" name="Google Shape;1335;p49"/>
            <p:cNvSpPr/>
            <p:nvPr/>
          </p:nvSpPr>
          <p:spPr>
            <a:xfrm>
              <a:off x="1920532" y="3646488"/>
              <a:ext cx="252966" cy="152553"/>
            </a:xfrm>
            <a:custGeom>
              <a:avLst/>
              <a:gdLst/>
              <a:ahLst/>
              <a:cxnLst/>
              <a:rect l="l" t="t" r="r" b="b"/>
              <a:pathLst>
                <a:path w="7073" h="4237" extrusionOk="0">
                  <a:moveTo>
                    <a:pt x="6539" y="434"/>
                  </a:moveTo>
                  <a:lnTo>
                    <a:pt x="5738" y="3803"/>
                  </a:lnTo>
                  <a:lnTo>
                    <a:pt x="568" y="3803"/>
                  </a:lnTo>
                  <a:lnTo>
                    <a:pt x="1535" y="434"/>
                  </a:lnTo>
                  <a:close/>
                  <a:moveTo>
                    <a:pt x="1202" y="0"/>
                  </a:moveTo>
                  <a:lnTo>
                    <a:pt x="1" y="4237"/>
                  </a:lnTo>
                  <a:lnTo>
                    <a:pt x="6072" y="4237"/>
                  </a:lnTo>
                  <a:lnTo>
                    <a:pt x="7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36" name="Google Shape;1336;p49"/>
            <p:cNvSpPr/>
            <p:nvPr/>
          </p:nvSpPr>
          <p:spPr>
            <a:xfrm>
              <a:off x="3329495" y="3653689"/>
              <a:ext cx="207616" cy="136963"/>
            </a:xfrm>
            <a:custGeom>
              <a:avLst/>
              <a:gdLst/>
              <a:ahLst/>
              <a:cxnLst/>
              <a:rect l="l" t="t" r="r" b="b"/>
              <a:pathLst>
                <a:path w="5805" h="3804" extrusionOk="0">
                  <a:moveTo>
                    <a:pt x="1" y="1"/>
                  </a:moveTo>
                  <a:lnTo>
                    <a:pt x="201" y="3803"/>
                  </a:lnTo>
                  <a:lnTo>
                    <a:pt x="58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37" name="Google Shape;1337;p49"/>
            <p:cNvSpPr/>
            <p:nvPr/>
          </p:nvSpPr>
          <p:spPr>
            <a:xfrm>
              <a:off x="3322342" y="3646488"/>
              <a:ext cx="223138" cy="152553"/>
            </a:xfrm>
            <a:custGeom>
              <a:avLst/>
              <a:gdLst/>
              <a:ahLst/>
              <a:cxnLst/>
              <a:rect l="l" t="t" r="r" b="b"/>
              <a:pathLst>
                <a:path w="6239" h="4237" extrusionOk="0">
                  <a:moveTo>
                    <a:pt x="5471" y="434"/>
                  </a:moveTo>
                  <a:lnTo>
                    <a:pt x="5771" y="3803"/>
                  </a:lnTo>
                  <a:lnTo>
                    <a:pt x="601" y="3803"/>
                  </a:lnTo>
                  <a:lnTo>
                    <a:pt x="434" y="434"/>
                  </a:lnTo>
                  <a:close/>
                  <a:moveTo>
                    <a:pt x="0" y="0"/>
                  </a:moveTo>
                  <a:lnTo>
                    <a:pt x="201" y="4237"/>
                  </a:lnTo>
                  <a:lnTo>
                    <a:pt x="62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38" name="Google Shape;1338;p49"/>
            <p:cNvSpPr/>
            <p:nvPr/>
          </p:nvSpPr>
          <p:spPr>
            <a:xfrm>
              <a:off x="4301802" y="3653689"/>
              <a:ext cx="239840" cy="136963"/>
            </a:xfrm>
            <a:custGeom>
              <a:avLst/>
              <a:gdLst/>
              <a:ahLst/>
              <a:cxnLst/>
              <a:rect l="l" t="t" r="r" b="b"/>
              <a:pathLst>
                <a:path w="6706" h="3804" extrusionOk="0">
                  <a:moveTo>
                    <a:pt x="1" y="1"/>
                  </a:moveTo>
                  <a:lnTo>
                    <a:pt x="1101" y="3803"/>
                  </a:lnTo>
                  <a:lnTo>
                    <a:pt x="67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39" name="Google Shape;1339;p49"/>
            <p:cNvSpPr/>
            <p:nvPr/>
          </p:nvSpPr>
          <p:spPr>
            <a:xfrm>
              <a:off x="4292253" y="3646488"/>
              <a:ext cx="260119" cy="152553"/>
            </a:xfrm>
            <a:custGeom>
              <a:avLst/>
              <a:gdLst/>
              <a:ahLst/>
              <a:cxnLst/>
              <a:rect l="l" t="t" r="r" b="b"/>
              <a:pathLst>
                <a:path w="7273" h="4237" extrusionOk="0">
                  <a:moveTo>
                    <a:pt x="5538" y="434"/>
                  </a:moveTo>
                  <a:lnTo>
                    <a:pt x="6672" y="3803"/>
                  </a:lnTo>
                  <a:lnTo>
                    <a:pt x="1502" y="3803"/>
                  </a:lnTo>
                  <a:lnTo>
                    <a:pt x="534" y="434"/>
                  </a:lnTo>
                  <a:close/>
                  <a:moveTo>
                    <a:pt x="1" y="0"/>
                  </a:moveTo>
                  <a:lnTo>
                    <a:pt x="1202" y="4237"/>
                  </a:lnTo>
                  <a:lnTo>
                    <a:pt x="7273"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40" name="Google Shape;1340;p49"/>
            <p:cNvSpPr/>
            <p:nvPr/>
          </p:nvSpPr>
          <p:spPr>
            <a:xfrm>
              <a:off x="3718403" y="3653689"/>
              <a:ext cx="220777" cy="136963"/>
            </a:xfrm>
            <a:custGeom>
              <a:avLst/>
              <a:gdLst/>
              <a:ahLst/>
              <a:cxnLst/>
              <a:rect l="l" t="t" r="r" b="b"/>
              <a:pathLst>
                <a:path w="6173" h="3804" extrusionOk="0">
                  <a:moveTo>
                    <a:pt x="1" y="1"/>
                  </a:moveTo>
                  <a:lnTo>
                    <a:pt x="568" y="3803"/>
                  </a:lnTo>
                  <a:lnTo>
                    <a:pt x="61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41" name="Google Shape;1341;p49"/>
            <p:cNvSpPr/>
            <p:nvPr/>
          </p:nvSpPr>
          <p:spPr>
            <a:xfrm>
              <a:off x="3710070" y="3646488"/>
              <a:ext cx="237444" cy="152553"/>
            </a:xfrm>
            <a:custGeom>
              <a:avLst/>
              <a:gdLst/>
              <a:ahLst/>
              <a:cxnLst/>
              <a:rect l="l" t="t" r="r" b="b"/>
              <a:pathLst>
                <a:path w="6639" h="4237" extrusionOk="0">
                  <a:moveTo>
                    <a:pt x="5504" y="434"/>
                  </a:moveTo>
                  <a:lnTo>
                    <a:pt x="6138" y="3803"/>
                  </a:lnTo>
                  <a:lnTo>
                    <a:pt x="968" y="3803"/>
                  </a:lnTo>
                  <a:lnTo>
                    <a:pt x="501" y="434"/>
                  </a:lnTo>
                  <a:close/>
                  <a:moveTo>
                    <a:pt x="0" y="0"/>
                  </a:moveTo>
                  <a:lnTo>
                    <a:pt x="601" y="4237"/>
                  </a:lnTo>
                  <a:lnTo>
                    <a:pt x="6639"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42" name="Google Shape;1342;p49"/>
            <p:cNvSpPr/>
            <p:nvPr/>
          </p:nvSpPr>
          <p:spPr>
            <a:xfrm>
              <a:off x="3523949" y="3653689"/>
              <a:ext cx="214805" cy="136963"/>
            </a:xfrm>
            <a:custGeom>
              <a:avLst/>
              <a:gdLst/>
              <a:ahLst/>
              <a:cxnLst/>
              <a:rect l="l" t="t" r="r" b="b"/>
              <a:pathLst>
                <a:path w="6006" h="3804" extrusionOk="0">
                  <a:moveTo>
                    <a:pt x="1" y="1"/>
                  </a:moveTo>
                  <a:lnTo>
                    <a:pt x="368" y="3803"/>
                  </a:lnTo>
                  <a:lnTo>
                    <a:pt x="60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43" name="Google Shape;1343;p49"/>
            <p:cNvSpPr/>
            <p:nvPr/>
          </p:nvSpPr>
          <p:spPr>
            <a:xfrm>
              <a:off x="3515616" y="3646488"/>
              <a:ext cx="231471" cy="152553"/>
            </a:xfrm>
            <a:custGeom>
              <a:avLst/>
              <a:gdLst/>
              <a:ahLst/>
              <a:cxnLst/>
              <a:rect l="l" t="t" r="r" b="b"/>
              <a:pathLst>
                <a:path w="6472" h="4237" extrusionOk="0">
                  <a:moveTo>
                    <a:pt x="5504" y="434"/>
                  </a:moveTo>
                  <a:lnTo>
                    <a:pt x="5971" y="3803"/>
                  </a:lnTo>
                  <a:lnTo>
                    <a:pt x="801" y="3803"/>
                  </a:lnTo>
                  <a:lnTo>
                    <a:pt x="467" y="434"/>
                  </a:lnTo>
                  <a:close/>
                  <a:moveTo>
                    <a:pt x="0" y="0"/>
                  </a:moveTo>
                  <a:lnTo>
                    <a:pt x="434" y="4237"/>
                  </a:lnTo>
                  <a:lnTo>
                    <a:pt x="64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44" name="Google Shape;1344;p49"/>
            <p:cNvSpPr/>
            <p:nvPr/>
          </p:nvSpPr>
          <p:spPr>
            <a:xfrm>
              <a:off x="2934613" y="3653689"/>
              <a:ext cx="200463" cy="136963"/>
            </a:xfrm>
            <a:custGeom>
              <a:avLst/>
              <a:gdLst/>
              <a:ahLst/>
              <a:cxnLst/>
              <a:rect l="l" t="t" r="r" b="b"/>
              <a:pathLst>
                <a:path w="5605" h="3804" extrusionOk="0">
                  <a:moveTo>
                    <a:pt x="167" y="1"/>
                  </a:moveTo>
                  <a:lnTo>
                    <a:pt x="0" y="3803"/>
                  </a:lnTo>
                  <a:lnTo>
                    <a:pt x="5604" y="3803"/>
                  </a:lnTo>
                  <a:lnTo>
                    <a:pt x="56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45" name="Google Shape;1345;p49"/>
            <p:cNvSpPr/>
            <p:nvPr/>
          </p:nvSpPr>
          <p:spPr>
            <a:xfrm>
              <a:off x="2927460" y="3646488"/>
              <a:ext cx="215949" cy="152553"/>
            </a:xfrm>
            <a:custGeom>
              <a:avLst/>
              <a:gdLst/>
              <a:ahLst/>
              <a:cxnLst/>
              <a:rect l="l" t="t" r="r" b="b"/>
              <a:pathLst>
                <a:path w="6038" h="4237" extrusionOk="0">
                  <a:moveTo>
                    <a:pt x="5604" y="434"/>
                  </a:moveTo>
                  <a:lnTo>
                    <a:pt x="5604" y="3803"/>
                  </a:lnTo>
                  <a:lnTo>
                    <a:pt x="434" y="3803"/>
                  </a:lnTo>
                  <a:lnTo>
                    <a:pt x="567" y="434"/>
                  </a:lnTo>
                  <a:close/>
                  <a:moveTo>
                    <a:pt x="167" y="0"/>
                  </a:moveTo>
                  <a:lnTo>
                    <a:pt x="0" y="4237"/>
                  </a:lnTo>
                  <a:lnTo>
                    <a:pt x="6038" y="4237"/>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46" name="Google Shape;1346;p49"/>
            <p:cNvSpPr/>
            <p:nvPr/>
          </p:nvSpPr>
          <p:spPr>
            <a:xfrm>
              <a:off x="1473148" y="3790616"/>
              <a:ext cx="256542" cy="146540"/>
            </a:xfrm>
            <a:custGeom>
              <a:avLst/>
              <a:gdLst/>
              <a:ahLst/>
              <a:cxnLst/>
              <a:rect l="l" t="t" r="r" b="b"/>
              <a:pathLst>
                <a:path w="7173" h="4070" extrusionOk="0">
                  <a:moveTo>
                    <a:pt x="1569" y="0"/>
                  </a:moveTo>
                  <a:lnTo>
                    <a:pt x="1" y="4070"/>
                  </a:lnTo>
                  <a:lnTo>
                    <a:pt x="5805" y="4070"/>
                  </a:lnTo>
                  <a:lnTo>
                    <a:pt x="71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47" name="Google Shape;1347;p49"/>
            <p:cNvSpPr/>
            <p:nvPr/>
          </p:nvSpPr>
          <p:spPr>
            <a:xfrm>
              <a:off x="1462419" y="3783415"/>
              <a:ext cx="278001" cy="160978"/>
            </a:xfrm>
            <a:custGeom>
              <a:avLst/>
              <a:gdLst/>
              <a:ahLst/>
              <a:cxnLst/>
              <a:rect l="l" t="t" r="r" b="b"/>
              <a:pathLst>
                <a:path w="7773" h="4471" extrusionOk="0">
                  <a:moveTo>
                    <a:pt x="7172" y="400"/>
                  </a:moveTo>
                  <a:lnTo>
                    <a:pt x="5972" y="4070"/>
                  </a:lnTo>
                  <a:lnTo>
                    <a:pt x="601" y="4070"/>
                  </a:lnTo>
                  <a:lnTo>
                    <a:pt x="2002" y="400"/>
                  </a:lnTo>
                  <a:close/>
                  <a:moveTo>
                    <a:pt x="1702" y="0"/>
                  </a:moveTo>
                  <a:lnTo>
                    <a:pt x="1" y="4470"/>
                  </a:lnTo>
                  <a:lnTo>
                    <a:pt x="6272" y="4470"/>
                  </a:lnTo>
                  <a:lnTo>
                    <a:pt x="77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48" name="Google Shape;1348;p49"/>
            <p:cNvSpPr/>
            <p:nvPr/>
          </p:nvSpPr>
          <p:spPr>
            <a:xfrm>
              <a:off x="1529228" y="3653689"/>
              <a:ext cx="245813" cy="136963"/>
            </a:xfrm>
            <a:custGeom>
              <a:avLst/>
              <a:gdLst/>
              <a:ahLst/>
              <a:cxnLst/>
              <a:rect l="l" t="t" r="r" b="b"/>
              <a:pathLst>
                <a:path w="6873" h="3804" extrusionOk="0">
                  <a:moveTo>
                    <a:pt x="1435" y="1"/>
                  </a:moveTo>
                  <a:lnTo>
                    <a:pt x="1" y="3803"/>
                  </a:lnTo>
                  <a:lnTo>
                    <a:pt x="5605" y="3803"/>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49" name="Google Shape;1349;p49"/>
            <p:cNvSpPr/>
            <p:nvPr/>
          </p:nvSpPr>
          <p:spPr>
            <a:xfrm>
              <a:off x="1517318" y="3646488"/>
              <a:ext cx="267272" cy="152553"/>
            </a:xfrm>
            <a:custGeom>
              <a:avLst/>
              <a:gdLst/>
              <a:ahLst/>
              <a:cxnLst/>
              <a:rect l="l" t="t" r="r" b="b"/>
              <a:pathLst>
                <a:path w="7473" h="4237" extrusionOk="0">
                  <a:moveTo>
                    <a:pt x="6905" y="434"/>
                  </a:moveTo>
                  <a:lnTo>
                    <a:pt x="5771" y="3803"/>
                  </a:lnTo>
                  <a:lnTo>
                    <a:pt x="634" y="3803"/>
                  </a:lnTo>
                  <a:lnTo>
                    <a:pt x="1901" y="434"/>
                  </a:lnTo>
                  <a:close/>
                  <a:moveTo>
                    <a:pt x="1635" y="0"/>
                  </a:moveTo>
                  <a:lnTo>
                    <a:pt x="0" y="4237"/>
                  </a:lnTo>
                  <a:lnTo>
                    <a:pt x="6071" y="4237"/>
                  </a:lnTo>
                  <a:lnTo>
                    <a:pt x="7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50" name="Google Shape;1350;p49"/>
            <p:cNvSpPr/>
            <p:nvPr/>
          </p:nvSpPr>
          <p:spPr>
            <a:xfrm>
              <a:off x="1729655" y="3653689"/>
              <a:ext cx="239840" cy="136963"/>
            </a:xfrm>
            <a:custGeom>
              <a:avLst/>
              <a:gdLst/>
              <a:ahLst/>
              <a:cxnLst/>
              <a:rect l="l" t="t" r="r" b="b"/>
              <a:pathLst>
                <a:path w="6706" h="3804" extrusionOk="0">
                  <a:moveTo>
                    <a:pt x="1268" y="1"/>
                  </a:moveTo>
                  <a:lnTo>
                    <a:pt x="1" y="3803"/>
                  </a:lnTo>
                  <a:lnTo>
                    <a:pt x="5605" y="3803"/>
                  </a:lnTo>
                  <a:lnTo>
                    <a:pt x="67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51" name="Google Shape;1351;p49"/>
            <p:cNvSpPr/>
            <p:nvPr/>
          </p:nvSpPr>
          <p:spPr>
            <a:xfrm>
              <a:off x="1718925" y="3646488"/>
              <a:ext cx="258903" cy="152553"/>
            </a:xfrm>
            <a:custGeom>
              <a:avLst/>
              <a:gdLst/>
              <a:ahLst/>
              <a:cxnLst/>
              <a:rect l="l" t="t" r="r" b="b"/>
              <a:pathLst>
                <a:path w="7239" h="4237" extrusionOk="0">
                  <a:moveTo>
                    <a:pt x="6739" y="434"/>
                  </a:moveTo>
                  <a:lnTo>
                    <a:pt x="5771" y="3803"/>
                  </a:lnTo>
                  <a:lnTo>
                    <a:pt x="601" y="3803"/>
                  </a:lnTo>
                  <a:lnTo>
                    <a:pt x="1735" y="434"/>
                  </a:lnTo>
                  <a:close/>
                  <a:moveTo>
                    <a:pt x="1401" y="0"/>
                  </a:moveTo>
                  <a:lnTo>
                    <a:pt x="0" y="4237"/>
                  </a:lnTo>
                  <a:lnTo>
                    <a:pt x="6071"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52" name="Google Shape;1352;p49"/>
            <p:cNvSpPr/>
            <p:nvPr/>
          </p:nvSpPr>
          <p:spPr>
            <a:xfrm>
              <a:off x="1350295" y="4093274"/>
              <a:ext cx="279182" cy="168179"/>
            </a:xfrm>
            <a:custGeom>
              <a:avLst/>
              <a:gdLst/>
              <a:ahLst/>
              <a:cxnLst/>
              <a:rect l="l" t="t" r="r" b="b"/>
              <a:pathLst>
                <a:path w="7806" h="4671" extrusionOk="0">
                  <a:moveTo>
                    <a:pt x="1768" y="0"/>
                  </a:moveTo>
                  <a:lnTo>
                    <a:pt x="0" y="4670"/>
                  </a:lnTo>
                  <a:lnTo>
                    <a:pt x="6238" y="4670"/>
                  </a:lnTo>
                  <a:lnTo>
                    <a:pt x="7806"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53" name="Google Shape;1353;p49"/>
            <p:cNvSpPr/>
            <p:nvPr/>
          </p:nvSpPr>
          <p:spPr>
            <a:xfrm>
              <a:off x="1339530" y="4086073"/>
              <a:ext cx="300676" cy="183770"/>
            </a:xfrm>
            <a:custGeom>
              <a:avLst/>
              <a:gdLst/>
              <a:ahLst/>
              <a:cxnLst/>
              <a:rect l="l" t="t" r="r" b="b"/>
              <a:pathLst>
                <a:path w="8407" h="5104" extrusionOk="0">
                  <a:moveTo>
                    <a:pt x="7806" y="434"/>
                  </a:moveTo>
                  <a:lnTo>
                    <a:pt x="6372" y="4670"/>
                  </a:lnTo>
                  <a:lnTo>
                    <a:pt x="601" y="4670"/>
                  </a:lnTo>
                  <a:lnTo>
                    <a:pt x="2202" y="434"/>
                  </a:lnTo>
                  <a:close/>
                  <a:moveTo>
                    <a:pt x="1969" y="0"/>
                  </a:moveTo>
                  <a:lnTo>
                    <a:pt x="1" y="5104"/>
                  </a:lnTo>
                  <a:lnTo>
                    <a:pt x="6672" y="5104"/>
                  </a:lnTo>
                  <a:lnTo>
                    <a:pt x="840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54" name="Google Shape;1354;p49"/>
            <p:cNvSpPr/>
            <p:nvPr/>
          </p:nvSpPr>
          <p:spPr>
            <a:xfrm>
              <a:off x="1413492" y="3937120"/>
              <a:ext cx="267272" cy="156190"/>
            </a:xfrm>
            <a:custGeom>
              <a:avLst/>
              <a:gdLst/>
              <a:ahLst/>
              <a:cxnLst/>
              <a:rect l="l" t="t" r="r" b="b"/>
              <a:pathLst>
                <a:path w="7473" h="4338" extrusionOk="0">
                  <a:moveTo>
                    <a:pt x="1669" y="1"/>
                  </a:moveTo>
                  <a:lnTo>
                    <a:pt x="1" y="4337"/>
                  </a:lnTo>
                  <a:lnTo>
                    <a:pt x="6039" y="4337"/>
                  </a:lnTo>
                  <a:lnTo>
                    <a:pt x="74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55" name="Google Shape;1355;p49"/>
            <p:cNvSpPr/>
            <p:nvPr/>
          </p:nvSpPr>
          <p:spPr>
            <a:xfrm>
              <a:off x="1402763" y="3929919"/>
              <a:ext cx="288767" cy="171780"/>
            </a:xfrm>
            <a:custGeom>
              <a:avLst/>
              <a:gdLst/>
              <a:ahLst/>
              <a:cxnLst/>
              <a:rect l="l" t="t" r="r" b="b"/>
              <a:pathLst>
                <a:path w="8074" h="4771" extrusionOk="0">
                  <a:moveTo>
                    <a:pt x="7506" y="401"/>
                  </a:moveTo>
                  <a:lnTo>
                    <a:pt x="6172" y="4337"/>
                  </a:lnTo>
                  <a:lnTo>
                    <a:pt x="601" y="4337"/>
                  </a:lnTo>
                  <a:lnTo>
                    <a:pt x="2102" y="401"/>
                  </a:lnTo>
                  <a:close/>
                  <a:moveTo>
                    <a:pt x="1835" y="1"/>
                  </a:moveTo>
                  <a:lnTo>
                    <a:pt x="1" y="4771"/>
                  </a:lnTo>
                  <a:lnTo>
                    <a:pt x="6472" y="4771"/>
                  </a:lnTo>
                  <a:lnTo>
                    <a:pt x="8073"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56" name="Google Shape;1356;p49"/>
            <p:cNvSpPr/>
            <p:nvPr/>
          </p:nvSpPr>
          <p:spPr>
            <a:xfrm>
              <a:off x="1573362" y="4093274"/>
              <a:ext cx="270848" cy="168179"/>
            </a:xfrm>
            <a:custGeom>
              <a:avLst/>
              <a:gdLst/>
              <a:ahLst/>
              <a:cxnLst/>
              <a:rect l="l" t="t" r="r" b="b"/>
              <a:pathLst>
                <a:path w="7573" h="4671" extrusionOk="0">
                  <a:moveTo>
                    <a:pt x="1569" y="0"/>
                  </a:moveTo>
                  <a:lnTo>
                    <a:pt x="1" y="4670"/>
                  </a:lnTo>
                  <a:lnTo>
                    <a:pt x="6239" y="4670"/>
                  </a:lnTo>
                  <a:lnTo>
                    <a:pt x="75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57" name="Google Shape;1357;p49"/>
            <p:cNvSpPr/>
            <p:nvPr/>
          </p:nvSpPr>
          <p:spPr>
            <a:xfrm>
              <a:off x="1563812" y="4086073"/>
              <a:ext cx="291163" cy="183770"/>
            </a:xfrm>
            <a:custGeom>
              <a:avLst/>
              <a:gdLst/>
              <a:ahLst/>
              <a:cxnLst/>
              <a:rect l="l" t="t" r="r" b="b"/>
              <a:pathLst>
                <a:path w="8141" h="5104" extrusionOk="0">
                  <a:moveTo>
                    <a:pt x="7573" y="434"/>
                  </a:moveTo>
                  <a:lnTo>
                    <a:pt x="6339" y="4670"/>
                  </a:lnTo>
                  <a:lnTo>
                    <a:pt x="535" y="4670"/>
                  </a:lnTo>
                  <a:lnTo>
                    <a:pt x="1969" y="434"/>
                  </a:lnTo>
                  <a:close/>
                  <a:moveTo>
                    <a:pt x="1702" y="0"/>
                  </a:moveTo>
                  <a:lnTo>
                    <a:pt x="1" y="5104"/>
                  </a:lnTo>
                  <a:lnTo>
                    <a:pt x="6672" y="5104"/>
                  </a:lnTo>
                  <a:lnTo>
                    <a:pt x="8140"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58" name="Google Shape;1358;p49"/>
            <p:cNvSpPr/>
            <p:nvPr/>
          </p:nvSpPr>
          <p:spPr>
            <a:xfrm>
              <a:off x="2332116" y="3653689"/>
              <a:ext cx="220777" cy="136963"/>
            </a:xfrm>
            <a:custGeom>
              <a:avLst/>
              <a:gdLst/>
              <a:ahLst/>
              <a:cxnLst/>
              <a:rect l="l" t="t" r="r" b="b"/>
              <a:pathLst>
                <a:path w="6173" h="3804" extrusionOk="0">
                  <a:moveTo>
                    <a:pt x="735" y="1"/>
                  </a:moveTo>
                  <a:lnTo>
                    <a:pt x="1" y="3803"/>
                  </a:lnTo>
                  <a:lnTo>
                    <a:pt x="5605" y="3803"/>
                  </a:lnTo>
                  <a:lnTo>
                    <a:pt x="61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59" name="Google Shape;1359;p49"/>
            <p:cNvSpPr/>
            <p:nvPr/>
          </p:nvSpPr>
          <p:spPr>
            <a:xfrm>
              <a:off x="2322603" y="3646488"/>
              <a:ext cx="237444" cy="152553"/>
            </a:xfrm>
            <a:custGeom>
              <a:avLst/>
              <a:gdLst/>
              <a:ahLst/>
              <a:cxnLst/>
              <a:rect l="l" t="t" r="r" b="b"/>
              <a:pathLst>
                <a:path w="6639" h="4237" extrusionOk="0">
                  <a:moveTo>
                    <a:pt x="6171" y="434"/>
                  </a:moveTo>
                  <a:lnTo>
                    <a:pt x="5704" y="3803"/>
                  </a:lnTo>
                  <a:lnTo>
                    <a:pt x="534" y="3803"/>
                  </a:lnTo>
                  <a:lnTo>
                    <a:pt x="1168" y="434"/>
                  </a:lnTo>
                  <a:close/>
                  <a:moveTo>
                    <a:pt x="801" y="0"/>
                  </a:moveTo>
                  <a:lnTo>
                    <a:pt x="0" y="4237"/>
                  </a:lnTo>
                  <a:lnTo>
                    <a:pt x="6071" y="4237"/>
                  </a:lnTo>
                  <a:lnTo>
                    <a:pt x="6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60" name="Google Shape;1360;p49"/>
            <p:cNvSpPr/>
            <p:nvPr/>
          </p:nvSpPr>
          <p:spPr>
            <a:xfrm>
              <a:off x="2304684" y="3790616"/>
              <a:ext cx="227895" cy="146540"/>
            </a:xfrm>
            <a:custGeom>
              <a:avLst/>
              <a:gdLst/>
              <a:ahLst/>
              <a:cxnLst/>
              <a:rect l="l" t="t" r="r" b="b"/>
              <a:pathLst>
                <a:path w="6372" h="4070" extrusionOk="0">
                  <a:moveTo>
                    <a:pt x="768" y="0"/>
                  </a:moveTo>
                  <a:lnTo>
                    <a:pt x="1" y="4070"/>
                  </a:lnTo>
                  <a:lnTo>
                    <a:pt x="5805" y="40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61" name="Google Shape;1361;p49"/>
            <p:cNvSpPr/>
            <p:nvPr/>
          </p:nvSpPr>
          <p:spPr>
            <a:xfrm>
              <a:off x="2295135" y="3783415"/>
              <a:ext cx="245813" cy="160978"/>
            </a:xfrm>
            <a:custGeom>
              <a:avLst/>
              <a:gdLst/>
              <a:ahLst/>
              <a:cxnLst/>
              <a:rect l="l" t="t" r="r" b="b"/>
              <a:pathLst>
                <a:path w="6873" h="4471" extrusionOk="0">
                  <a:moveTo>
                    <a:pt x="6405" y="400"/>
                  </a:moveTo>
                  <a:lnTo>
                    <a:pt x="5905" y="4070"/>
                  </a:lnTo>
                  <a:lnTo>
                    <a:pt x="501" y="4070"/>
                  </a:lnTo>
                  <a:lnTo>
                    <a:pt x="1202" y="400"/>
                  </a:lnTo>
                  <a:close/>
                  <a:moveTo>
                    <a:pt x="868" y="0"/>
                  </a:moveTo>
                  <a:lnTo>
                    <a:pt x="1" y="4470"/>
                  </a:lnTo>
                  <a:lnTo>
                    <a:pt x="6239" y="4470"/>
                  </a:lnTo>
                  <a:lnTo>
                    <a:pt x="68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62" name="Google Shape;1362;p49"/>
            <p:cNvSpPr/>
            <p:nvPr/>
          </p:nvSpPr>
          <p:spPr>
            <a:xfrm>
              <a:off x="2097104" y="3790616"/>
              <a:ext cx="235048" cy="146540"/>
            </a:xfrm>
            <a:custGeom>
              <a:avLst/>
              <a:gdLst/>
              <a:ahLst/>
              <a:cxnLst/>
              <a:rect l="l" t="t" r="r" b="b"/>
              <a:pathLst>
                <a:path w="6572" h="4070" extrusionOk="0">
                  <a:moveTo>
                    <a:pt x="968" y="0"/>
                  </a:moveTo>
                  <a:lnTo>
                    <a:pt x="1" y="4070"/>
                  </a:lnTo>
                  <a:lnTo>
                    <a:pt x="5805" y="4070"/>
                  </a:lnTo>
                  <a:lnTo>
                    <a:pt x="65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63" name="Google Shape;1363;p49"/>
            <p:cNvSpPr/>
            <p:nvPr/>
          </p:nvSpPr>
          <p:spPr>
            <a:xfrm>
              <a:off x="2086375" y="3783415"/>
              <a:ext cx="254146" cy="160978"/>
            </a:xfrm>
            <a:custGeom>
              <a:avLst/>
              <a:gdLst/>
              <a:ahLst/>
              <a:cxnLst/>
              <a:rect l="l" t="t" r="r" b="b"/>
              <a:pathLst>
                <a:path w="7106" h="4471" extrusionOk="0">
                  <a:moveTo>
                    <a:pt x="6605" y="400"/>
                  </a:moveTo>
                  <a:lnTo>
                    <a:pt x="5938" y="4070"/>
                  </a:lnTo>
                  <a:lnTo>
                    <a:pt x="567" y="4070"/>
                  </a:lnTo>
                  <a:lnTo>
                    <a:pt x="1435" y="400"/>
                  </a:lnTo>
                  <a:close/>
                  <a:moveTo>
                    <a:pt x="1101" y="0"/>
                  </a:moveTo>
                  <a:lnTo>
                    <a:pt x="0" y="4470"/>
                  </a:lnTo>
                  <a:lnTo>
                    <a:pt x="6272" y="4470"/>
                  </a:lnTo>
                  <a:lnTo>
                    <a:pt x="71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64" name="Google Shape;1364;p49"/>
            <p:cNvSpPr/>
            <p:nvPr/>
          </p:nvSpPr>
          <p:spPr>
            <a:xfrm>
              <a:off x="2512264" y="3790616"/>
              <a:ext cx="221958" cy="146540"/>
            </a:xfrm>
            <a:custGeom>
              <a:avLst/>
              <a:gdLst/>
              <a:ahLst/>
              <a:cxnLst/>
              <a:rect l="l" t="t" r="r" b="b"/>
              <a:pathLst>
                <a:path w="6206" h="4070" extrusionOk="0">
                  <a:moveTo>
                    <a:pt x="568" y="0"/>
                  </a:moveTo>
                  <a:lnTo>
                    <a:pt x="1" y="4070"/>
                  </a:lnTo>
                  <a:lnTo>
                    <a:pt x="5805" y="4070"/>
                  </a:lnTo>
                  <a:lnTo>
                    <a:pt x="62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65" name="Google Shape;1365;p49"/>
            <p:cNvSpPr/>
            <p:nvPr/>
          </p:nvSpPr>
          <p:spPr>
            <a:xfrm>
              <a:off x="2502751" y="3783415"/>
              <a:ext cx="238624" cy="160978"/>
            </a:xfrm>
            <a:custGeom>
              <a:avLst/>
              <a:gdLst/>
              <a:ahLst/>
              <a:cxnLst/>
              <a:rect l="l" t="t" r="r" b="b"/>
              <a:pathLst>
                <a:path w="6672" h="4471" extrusionOk="0">
                  <a:moveTo>
                    <a:pt x="6238" y="400"/>
                  </a:moveTo>
                  <a:lnTo>
                    <a:pt x="5871" y="4070"/>
                  </a:lnTo>
                  <a:lnTo>
                    <a:pt x="500" y="4070"/>
                  </a:lnTo>
                  <a:lnTo>
                    <a:pt x="1034" y="400"/>
                  </a:lnTo>
                  <a:close/>
                  <a:moveTo>
                    <a:pt x="634" y="0"/>
                  </a:moveTo>
                  <a:lnTo>
                    <a:pt x="0" y="4470"/>
                  </a:lnTo>
                  <a:lnTo>
                    <a:pt x="6271" y="4470"/>
                  </a:lnTo>
                  <a:lnTo>
                    <a:pt x="6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66" name="Google Shape;1366;p49"/>
            <p:cNvSpPr/>
            <p:nvPr/>
          </p:nvSpPr>
          <p:spPr>
            <a:xfrm>
              <a:off x="1680728" y="3790616"/>
              <a:ext cx="249389" cy="146540"/>
            </a:xfrm>
            <a:custGeom>
              <a:avLst/>
              <a:gdLst/>
              <a:ahLst/>
              <a:cxnLst/>
              <a:rect l="l" t="t" r="r" b="b"/>
              <a:pathLst>
                <a:path w="6973" h="4070" extrusionOk="0">
                  <a:moveTo>
                    <a:pt x="1369" y="0"/>
                  </a:moveTo>
                  <a:lnTo>
                    <a:pt x="1" y="4070"/>
                  </a:lnTo>
                  <a:lnTo>
                    <a:pt x="5805" y="4070"/>
                  </a:lnTo>
                  <a:lnTo>
                    <a:pt x="69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67" name="Google Shape;1367;p49"/>
            <p:cNvSpPr/>
            <p:nvPr/>
          </p:nvSpPr>
          <p:spPr>
            <a:xfrm>
              <a:off x="1671215" y="3783415"/>
              <a:ext cx="269632" cy="160978"/>
            </a:xfrm>
            <a:custGeom>
              <a:avLst/>
              <a:gdLst/>
              <a:ahLst/>
              <a:cxnLst/>
              <a:rect l="l" t="t" r="r" b="b"/>
              <a:pathLst>
                <a:path w="7539" h="4471" extrusionOk="0">
                  <a:moveTo>
                    <a:pt x="6972" y="400"/>
                  </a:moveTo>
                  <a:lnTo>
                    <a:pt x="5938" y="4070"/>
                  </a:lnTo>
                  <a:lnTo>
                    <a:pt x="567" y="4070"/>
                  </a:lnTo>
                  <a:lnTo>
                    <a:pt x="1768" y="400"/>
                  </a:lnTo>
                  <a:close/>
                  <a:moveTo>
                    <a:pt x="1468" y="0"/>
                  </a:moveTo>
                  <a:lnTo>
                    <a:pt x="0" y="4470"/>
                  </a:lnTo>
                  <a:lnTo>
                    <a:pt x="62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68" name="Google Shape;1368;p49"/>
            <p:cNvSpPr/>
            <p:nvPr/>
          </p:nvSpPr>
          <p:spPr>
            <a:xfrm>
              <a:off x="4382917" y="3937120"/>
              <a:ext cx="260119" cy="156190"/>
            </a:xfrm>
            <a:custGeom>
              <a:avLst/>
              <a:gdLst/>
              <a:ahLst/>
              <a:cxnLst/>
              <a:rect l="l" t="t" r="r" b="b"/>
              <a:pathLst>
                <a:path w="7273" h="4338" extrusionOk="0">
                  <a:moveTo>
                    <a:pt x="1" y="1"/>
                  </a:moveTo>
                  <a:lnTo>
                    <a:pt x="1235" y="4337"/>
                  </a:lnTo>
                  <a:lnTo>
                    <a:pt x="7273"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69" name="Google Shape;1369;p49"/>
            <p:cNvSpPr/>
            <p:nvPr/>
          </p:nvSpPr>
          <p:spPr>
            <a:xfrm>
              <a:off x="4372187" y="3929919"/>
              <a:ext cx="280398" cy="171780"/>
            </a:xfrm>
            <a:custGeom>
              <a:avLst/>
              <a:gdLst/>
              <a:ahLst/>
              <a:cxnLst/>
              <a:rect l="l" t="t" r="r" b="b"/>
              <a:pathLst>
                <a:path w="7840" h="4771" extrusionOk="0">
                  <a:moveTo>
                    <a:pt x="5972" y="401"/>
                  </a:moveTo>
                  <a:lnTo>
                    <a:pt x="7273" y="4337"/>
                  </a:lnTo>
                  <a:lnTo>
                    <a:pt x="1702" y="4337"/>
                  </a:lnTo>
                  <a:lnTo>
                    <a:pt x="568" y="401"/>
                  </a:lnTo>
                  <a:close/>
                  <a:moveTo>
                    <a:pt x="1" y="1"/>
                  </a:moveTo>
                  <a:lnTo>
                    <a:pt x="1402" y="4771"/>
                  </a:lnTo>
                  <a:lnTo>
                    <a:pt x="7840"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70" name="Google Shape;1370;p49"/>
            <p:cNvSpPr/>
            <p:nvPr/>
          </p:nvSpPr>
          <p:spPr>
            <a:xfrm>
              <a:off x="1888344" y="3790616"/>
              <a:ext cx="243381" cy="146540"/>
            </a:xfrm>
            <a:custGeom>
              <a:avLst/>
              <a:gdLst/>
              <a:ahLst/>
              <a:cxnLst/>
              <a:rect l="l" t="t" r="r" b="b"/>
              <a:pathLst>
                <a:path w="6805" h="4070" extrusionOk="0">
                  <a:moveTo>
                    <a:pt x="1168" y="0"/>
                  </a:moveTo>
                  <a:lnTo>
                    <a:pt x="0" y="4070"/>
                  </a:lnTo>
                  <a:lnTo>
                    <a:pt x="5838" y="4070"/>
                  </a:lnTo>
                  <a:lnTo>
                    <a:pt x="68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71" name="Google Shape;1371;p49"/>
            <p:cNvSpPr/>
            <p:nvPr/>
          </p:nvSpPr>
          <p:spPr>
            <a:xfrm>
              <a:off x="1878795" y="3783415"/>
              <a:ext cx="261299" cy="160978"/>
            </a:xfrm>
            <a:custGeom>
              <a:avLst/>
              <a:gdLst/>
              <a:ahLst/>
              <a:cxnLst/>
              <a:rect l="l" t="t" r="r" b="b"/>
              <a:pathLst>
                <a:path w="7306" h="4471" extrusionOk="0">
                  <a:moveTo>
                    <a:pt x="6805" y="400"/>
                  </a:moveTo>
                  <a:lnTo>
                    <a:pt x="5938" y="4070"/>
                  </a:lnTo>
                  <a:lnTo>
                    <a:pt x="567" y="4070"/>
                  </a:lnTo>
                  <a:lnTo>
                    <a:pt x="1601" y="400"/>
                  </a:lnTo>
                  <a:close/>
                  <a:moveTo>
                    <a:pt x="1301" y="0"/>
                  </a:moveTo>
                  <a:lnTo>
                    <a:pt x="0" y="4470"/>
                  </a:lnTo>
                  <a:lnTo>
                    <a:pt x="6271" y="4470"/>
                  </a:lnTo>
                  <a:lnTo>
                    <a:pt x="73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72" name="Google Shape;1372;p49"/>
            <p:cNvSpPr/>
            <p:nvPr/>
          </p:nvSpPr>
          <p:spPr>
            <a:xfrm>
              <a:off x="1629441" y="3937120"/>
              <a:ext cx="258939" cy="156190"/>
            </a:xfrm>
            <a:custGeom>
              <a:avLst/>
              <a:gdLst/>
              <a:ahLst/>
              <a:cxnLst/>
              <a:rect l="l" t="t" r="r" b="b"/>
              <a:pathLst>
                <a:path w="7240" h="4338" extrusionOk="0">
                  <a:moveTo>
                    <a:pt x="1435" y="1"/>
                  </a:moveTo>
                  <a:lnTo>
                    <a:pt x="1" y="4337"/>
                  </a:lnTo>
                  <a:lnTo>
                    <a:pt x="6005" y="4337"/>
                  </a:lnTo>
                  <a:lnTo>
                    <a:pt x="72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73" name="Google Shape;1373;p49"/>
            <p:cNvSpPr/>
            <p:nvPr/>
          </p:nvSpPr>
          <p:spPr>
            <a:xfrm>
              <a:off x="1618712" y="3929919"/>
              <a:ext cx="280398" cy="171780"/>
            </a:xfrm>
            <a:custGeom>
              <a:avLst/>
              <a:gdLst/>
              <a:ahLst/>
              <a:cxnLst/>
              <a:rect l="l" t="t" r="r" b="b"/>
              <a:pathLst>
                <a:path w="7840" h="4771" extrusionOk="0">
                  <a:moveTo>
                    <a:pt x="7272" y="401"/>
                  </a:moveTo>
                  <a:lnTo>
                    <a:pt x="6138" y="4337"/>
                  </a:lnTo>
                  <a:lnTo>
                    <a:pt x="567" y="4337"/>
                  </a:lnTo>
                  <a:lnTo>
                    <a:pt x="1902" y="401"/>
                  </a:lnTo>
                  <a:close/>
                  <a:moveTo>
                    <a:pt x="1602" y="1"/>
                  </a:moveTo>
                  <a:lnTo>
                    <a:pt x="0" y="4771"/>
                  </a:lnTo>
                  <a:lnTo>
                    <a:pt x="6472"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74" name="Google Shape;1374;p49"/>
            <p:cNvSpPr/>
            <p:nvPr/>
          </p:nvSpPr>
          <p:spPr>
            <a:xfrm>
              <a:off x="3738718" y="3790616"/>
              <a:ext cx="227895" cy="146540"/>
            </a:xfrm>
            <a:custGeom>
              <a:avLst/>
              <a:gdLst/>
              <a:ahLst/>
              <a:cxnLst/>
              <a:rect l="l" t="t" r="r" b="b"/>
              <a:pathLst>
                <a:path w="6372" h="4070" extrusionOk="0">
                  <a:moveTo>
                    <a:pt x="0" y="0"/>
                  </a:moveTo>
                  <a:lnTo>
                    <a:pt x="567" y="4070"/>
                  </a:lnTo>
                  <a:lnTo>
                    <a:pt x="6371"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75" name="Google Shape;1375;p49"/>
            <p:cNvSpPr/>
            <p:nvPr/>
          </p:nvSpPr>
          <p:spPr>
            <a:xfrm>
              <a:off x="3729169" y="3783415"/>
              <a:ext cx="246993" cy="160978"/>
            </a:xfrm>
            <a:custGeom>
              <a:avLst/>
              <a:gdLst/>
              <a:ahLst/>
              <a:cxnLst/>
              <a:rect l="l" t="t" r="r" b="b"/>
              <a:pathLst>
                <a:path w="6906" h="4471" extrusionOk="0">
                  <a:moveTo>
                    <a:pt x="5704" y="400"/>
                  </a:moveTo>
                  <a:lnTo>
                    <a:pt x="6405" y="4070"/>
                  </a:lnTo>
                  <a:lnTo>
                    <a:pt x="1034" y="4070"/>
                  </a:lnTo>
                  <a:lnTo>
                    <a:pt x="501" y="400"/>
                  </a:lnTo>
                  <a:close/>
                  <a:moveTo>
                    <a:pt x="0" y="0"/>
                  </a:moveTo>
                  <a:lnTo>
                    <a:pt x="634" y="4470"/>
                  </a:lnTo>
                  <a:lnTo>
                    <a:pt x="69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76" name="Google Shape;1376;p49"/>
            <p:cNvSpPr/>
            <p:nvPr/>
          </p:nvSpPr>
          <p:spPr>
            <a:xfrm>
              <a:off x="3537075" y="3790616"/>
              <a:ext cx="221958" cy="146540"/>
            </a:xfrm>
            <a:custGeom>
              <a:avLst/>
              <a:gdLst/>
              <a:ahLst/>
              <a:cxnLst/>
              <a:rect l="l" t="t" r="r" b="b"/>
              <a:pathLst>
                <a:path w="6206" h="4070" extrusionOk="0">
                  <a:moveTo>
                    <a:pt x="1" y="0"/>
                  </a:moveTo>
                  <a:lnTo>
                    <a:pt x="401" y="4070"/>
                  </a:lnTo>
                  <a:lnTo>
                    <a:pt x="6205"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77" name="Google Shape;1377;p49"/>
            <p:cNvSpPr/>
            <p:nvPr/>
          </p:nvSpPr>
          <p:spPr>
            <a:xfrm>
              <a:off x="3528741" y="3783415"/>
              <a:ext cx="238624" cy="160978"/>
            </a:xfrm>
            <a:custGeom>
              <a:avLst/>
              <a:gdLst/>
              <a:ahLst/>
              <a:cxnLst/>
              <a:rect l="l" t="t" r="r" b="b"/>
              <a:pathLst>
                <a:path w="6672" h="4471" extrusionOk="0">
                  <a:moveTo>
                    <a:pt x="5671" y="400"/>
                  </a:moveTo>
                  <a:lnTo>
                    <a:pt x="6205" y="4070"/>
                  </a:lnTo>
                  <a:lnTo>
                    <a:pt x="834" y="4070"/>
                  </a:lnTo>
                  <a:lnTo>
                    <a:pt x="467" y="400"/>
                  </a:lnTo>
                  <a:close/>
                  <a:moveTo>
                    <a:pt x="0" y="0"/>
                  </a:moveTo>
                  <a:lnTo>
                    <a:pt x="434" y="4470"/>
                  </a:lnTo>
                  <a:lnTo>
                    <a:pt x="6672"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78" name="Google Shape;1378;p49"/>
            <p:cNvSpPr/>
            <p:nvPr/>
          </p:nvSpPr>
          <p:spPr>
            <a:xfrm>
              <a:off x="4139572" y="3790616"/>
              <a:ext cx="243381" cy="146540"/>
            </a:xfrm>
            <a:custGeom>
              <a:avLst/>
              <a:gdLst/>
              <a:ahLst/>
              <a:cxnLst/>
              <a:rect l="l" t="t" r="r" b="b"/>
              <a:pathLst>
                <a:path w="6805" h="4070" extrusionOk="0">
                  <a:moveTo>
                    <a:pt x="0" y="0"/>
                  </a:moveTo>
                  <a:lnTo>
                    <a:pt x="1001" y="4070"/>
                  </a:lnTo>
                  <a:lnTo>
                    <a:pt x="6805" y="4070"/>
                  </a:lnTo>
                  <a:lnTo>
                    <a:pt x="56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79" name="Google Shape;1379;p49"/>
            <p:cNvSpPr/>
            <p:nvPr/>
          </p:nvSpPr>
          <p:spPr>
            <a:xfrm>
              <a:off x="4130023" y="3783415"/>
              <a:ext cx="262479" cy="160978"/>
            </a:xfrm>
            <a:custGeom>
              <a:avLst/>
              <a:gdLst/>
              <a:ahLst/>
              <a:cxnLst/>
              <a:rect l="l" t="t" r="r" b="b"/>
              <a:pathLst>
                <a:path w="7339" h="4471" extrusionOk="0">
                  <a:moveTo>
                    <a:pt x="5704" y="400"/>
                  </a:moveTo>
                  <a:lnTo>
                    <a:pt x="6772" y="4070"/>
                  </a:lnTo>
                  <a:lnTo>
                    <a:pt x="1401" y="4070"/>
                  </a:lnTo>
                  <a:lnTo>
                    <a:pt x="534" y="400"/>
                  </a:lnTo>
                  <a:close/>
                  <a:moveTo>
                    <a:pt x="0" y="0"/>
                  </a:moveTo>
                  <a:lnTo>
                    <a:pt x="1068" y="4470"/>
                  </a:lnTo>
                  <a:lnTo>
                    <a:pt x="7339"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80" name="Google Shape;1380;p49"/>
            <p:cNvSpPr/>
            <p:nvPr/>
          </p:nvSpPr>
          <p:spPr>
            <a:xfrm>
              <a:off x="2927460" y="3790616"/>
              <a:ext cx="208796" cy="146540"/>
            </a:xfrm>
            <a:custGeom>
              <a:avLst/>
              <a:gdLst/>
              <a:ahLst/>
              <a:cxnLst/>
              <a:rect l="l" t="t" r="r" b="b"/>
              <a:pathLst>
                <a:path w="5838" h="4070" extrusionOk="0">
                  <a:moveTo>
                    <a:pt x="200" y="0"/>
                  </a:moveTo>
                  <a:lnTo>
                    <a:pt x="0" y="4070"/>
                  </a:lnTo>
                  <a:lnTo>
                    <a:pt x="5838" y="40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81" name="Google Shape;1381;p49"/>
            <p:cNvSpPr/>
            <p:nvPr/>
          </p:nvSpPr>
          <p:spPr>
            <a:xfrm>
              <a:off x="2919091" y="3783415"/>
              <a:ext cx="224318" cy="160978"/>
            </a:xfrm>
            <a:custGeom>
              <a:avLst/>
              <a:gdLst/>
              <a:ahLst/>
              <a:cxnLst/>
              <a:rect l="l" t="t" r="r" b="b"/>
              <a:pathLst>
                <a:path w="6272" h="4471" extrusionOk="0">
                  <a:moveTo>
                    <a:pt x="5838" y="400"/>
                  </a:moveTo>
                  <a:lnTo>
                    <a:pt x="5838" y="4070"/>
                  </a:lnTo>
                  <a:lnTo>
                    <a:pt x="468" y="4070"/>
                  </a:lnTo>
                  <a:lnTo>
                    <a:pt x="634" y="400"/>
                  </a:lnTo>
                  <a:close/>
                  <a:moveTo>
                    <a:pt x="234" y="0"/>
                  </a:moveTo>
                  <a:lnTo>
                    <a:pt x="1" y="4470"/>
                  </a:lnTo>
                  <a:lnTo>
                    <a:pt x="6272" y="4470"/>
                  </a:lnTo>
                  <a:lnTo>
                    <a:pt x="6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82" name="Google Shape;1382;p49"/>
            <p:cNvSpPr/>
            <p:nvPr/>
          </p:nvSpPr>
          <p:spPr>
            <a:xfrm>
              <a:off x="3336648" y="3790616"/>
              <a:ext cx="214769" cy="146540"/>
            </a:xfrm>
            <a:custGeom>
              <a:avLst/>
              <a:gdLst/>
              <a:ahLst/>
              <a:cxnLst/>
              <a:rect l="l" t="t" r="r" b="b"/>
              <a:pathLst>
                <a:path w="6005" h="4070" extrusionOk="0">
                  <a:moveTo>
                    <a:pt x="1" y="0"/>
                  </a:moveTo>
                  <a:lnTo>
                    <a:pt x="201" y="4070"/>
                  </a:lnTo>
                  <a:lnTo>
                    <a:pt x="6005" y="4070"/>
                  </a:lnTo>
                  <a:lnTo>
                    <a:pt x="56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83" name="Google Shape;1383;p49"/>
            <p:cNvSpPr/>
            <p:nvPr/>
          </p:nvSpPr>
          <p:spPr>
            <a:xfrm>
              <a:off x="3328314" y="3783415"/>
              <a:ext cx="231471" cy="160978"/>
            </a:xfrm>
            <a:custGeom>
              <a:avLst/>
              <a:gdLst/>
              <a:ahLst/>
              <a:cxnLst/>
              <a:rect l="l" t="t" r="r" b="b"/>
              <a:pathLst>
                <a:path w="6472" h="4471" extrusionOk="0">
                  <a:moveTo>
                    <a:pt x="5671" y="400"/>
                  </a:moveTo>
                  <a:lnTo>
                    <a:pt x="6004" y="4070"/>
                  </a:lnTo>
                  <a:lnTo>
                    <a:pt x="634" y="4070"/>
                  </a:lnTo>
                  <a:lnTo>
                    <a:pt x="434" y="400"/>
                  </a:lnTo>
                  <a:close/>
                  <a:moveTo>
                    <a:pt x="0" y="0"/>
                  </a:moveTo>
                  <a:lnTo>
                    <a:pt x="200" y="4470"/>
                  </a:lnTo>
                  <a:lnTo>
                    <a:pt x="6471" y="4470"/>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84" name="Google Shape;1384;p49"/>
            <p:cNvSpPr/>
            <p:nvPr/>
          </p:nvSpPr>
          <p:spPr>
            <a:xfrm>
              <a:off x="3135040" y="3790616"/>
              <a:ext cx="208796" cy="146540"/>
            </a:xfrm>
            <a:custGeom>
              <a:avLst/>
              <a:gdLst/>
              <a:ahLst/>
              <a:cxnLst/>
              <a:rect l="l" t="t" r="r" b="b"/>
              <a:pathLst>
                <a:path w="5838" h="4070" extrusionOk="0">
                  <a:moveTo>
                    <a:pt x="0" y="0"/>
                  </a:moveTo>
                  <a:lnTo>
                    <a:pt x="34" y="4070"/>
                  </a:lnTo>
                  <a:lnTo>
                    <a:pt x="5838"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85" name="Google Shape;1385;p49"/>
            <p:cNvSpPr/>
            <p:nvPr/>
          </p:nvSpPr>
          <p:spPr>
            <a:xfrm>
              <a:off x="3127887" y="3783415"/>
              <a:ext cx="223102" cy="160978"/>
            </a:xfrm>
            <a:custGeom>
              <a:avLst/>
              <a:gdLst/>
              <a:ahLst/>
              <a:cxnLst/>
              <a:rect l="l" t="t" r="r" b="b"/>
              <a:pathLst>
                <a:path w="6238" h="4471" extrusionOk="0">
                  <a:moveTo>
                    <a:pt x="5604" y="400"/>
                  </a:moveTo>
                  <a:lnTo>
                    <a:pt x="5804" y="4070"/>
                  </a:lnTo>
                  <a:lnTo>
                    <a:pt x="400" y="4070"/>
                  </a:lnTo>
                  <a:lnTo>
                    <a:pt x="434" y="400"/>
                  </a:lnTo>
                  <a:close/>
                  <a:moveTo>
                    <a:pt x="0" y="0"/>
                  </a:moveTo>
                  <a:lnTo>
                    <a:pt x="0" y="4470"/>
                  </a:lnTo>
                  <a:lnTo>
                    <a:pt x="6238"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86" name="Google Shape;1386;p49"/>
            <p:cNvSpPr/>
            <p:nvPr/>
          </p:nvSpPr>
          <p:spPr>
            <a:xfrm>
              <a:off x="2719880" y="3790616"/>
              <a:ext cx="214769" cy="146540"/>
            </a:xfrm>
            <a:custGeom>
              <a:avLst/>
              <a:gdLst/>
              <a:ahLst/>
              <a:cxnLst/>
              <a:rect l="l" t="t" r="r" b="b"/>
              <a:pathLst>
                <a:path w="6005" h="4070" extrusionOk="0">
                  <a:moveTo>
                    <a:pt x="400" y="0"/>
                  </a:moveTo>
                  <a:lnTo>
                    <a:pt x="0" y="4070"/>
                  </a:lnTo>
                  <a:lnTo>
                    <a:pt x="5804" y="4070"/>
                  </a:lnTo>
                  <a:lnTo>
                    <a:pt x="60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87" name="Google Shape;1387;p49"/>
            <p:cNvSpPr/>
            <p:nvPr/>
          </p:nvSpPr>
          <p:spPr>
            <a:xfrm>
              <a:off x="2711511" y="3783415"/>
              <a:ext cx="230291" cy="160978"/>
            </a:xfrm>
            <a:custGeom>
              <a:avLst/>
              <a:gdLst/>
              <a:ahLst/>
              <a:cxnLst/>
              <a:rect l="l" t="t" r="r" b="b"/>
              <a:pathLst>
                <a:path w="6439" h="4471" extrusionOk="0">
                  <a:moveTo>
                    <a:pt x="6038" y="400"/>
                  </a:moveTo>
                  <a:lnTo>
                    <a:pt x="5838" y="4070"/>
                  </a:lnTo>
                  <a:lnTo>
                    <a:pt x="468" y="4070"/>
                  </a:lnTo>
                  <a:lnTo>
                    <a:pt x="801" y="400"/>
                  </a:lnTo>
                  <a:close/>
                  <a:moveTo>
                    <a:pt x="401" y="0"/>
                  </a:moveTo>
                  <a:lnTo>
                    <a:pt x="1" y="4470"/>
                  </a:lnTo>
                  <a:lnTo>
                    <a:pt x="6238" y="4470"/>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88" name="Google Shape;1388;p49"/>
            <p:cNvSpPr/>
            <p:nvPr/>
          </p:nvSpPr>
          <p:spPr>
            <a:xfrm>
              <a:off x="3551381" y="3937120"/>
              <a:ext cx="230291" cy="156190"/>
            </a:xfrm>
            <a:custGeom>
              <a:avLst/>
              <a:gdLst/>
              <a:ahLst/>
              <a:cxnLst/>
              <a:rect l="l" t="t" r="r" b="b"/>
              <a:pathLst>
                <a:path w="6439" h="4338" extrusionOk="0">
                  <a:moveTo>
                    <a:pt x="1" y="1"/>
                  </a:moveTo>
                  <a:lnTo>
                    <a:pt x="435" y="4337"/>
                  </a:lnTo>
                  <a:lnTo>
                    <a:pt x="64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89" name="Google Shape;1389;p49"/>
            <p:cNvSpPr/>
            <p:nvPr/>
          </p:nvSpPr>
          <p:spPr>
            <a:xfrm>
              <a:off x="3543047" y="3929919"/>
              <a:ext cx="246993" cy="171780"/>
            </a:xfrm>
            <a:custGeom>
              <a:avLst/>
              <a:gdLst/>
              <a:ahLst/>
              <a:cxnLst/>
              <a:rect l="l" t="t" r="r" b="b"/>
              <a:pathLst>
                <a:path w="6906" h="4771" extrusionOk="0">
                  <a:moveTo>
                    <a:pt x="5871" y="401"/>
                  </a:moveTo>
                  <a:lnTo>
                    <a:pt x="6438" y="4337"/>
                  </a:lnTo>
                  <a:lnTo>
                    <a:pt x="834" y="4337"/>
                  </a:lnTo>
                  <a:lnTo>
                    <a:pt x="467" y="401"/>
                  </a:lnTo>
                  <a:close/>
                  <a:moveTo>
                    <a:pt x="0" y="1"/>
                  </a:moveTo>
                  <a:lnTo>
                    <a:pt x="467" y="4771"/>
                  </a:lnTo>
                  <a:lnTo>
                    <a:pt x="6905"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90" name="Google Shape;1390;p49"/>
            <p:cNvSpPr/>
            <p:nvPr/>
          </p:nvSpPr>
          <p:spPr>
            <a:xfrm>
              <a:off x="3758997" y="3937120"/>
              <a:ext cx="237444" cy="156190"/>
            </a:xfrm>
            <a:custGeom>
              <a:avLst/>
              <a:gdLst/>
              <a:ahLst/>
              <a:cxnLst/>
              <a:rect l="l" t="t" r="r" b="b"/>
              <a:pathLst>
                <a:path w="6639" h="4338" extrusionOk="0">
                  <a:moveTo>
                    <a:pt x="0" y="1"/>
                  </a:moveTo>
                  <a:lnTo>
                    <a:pt x="634" y="4337"/>
                  </a:lnTo>
                  <a:lnTo>
                    <a:pt x="6638"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91" name="Google Shape;1391;p49"/>
            <p:cNvSpPr/>
            <p:nvPr/>
          </p:nvSpPr>
          <p:spPr>
            <a:xfrm>
              <a:off x="3750628" y="3929919"/>
              <a:ext cx="255362" cy="171780"/>
            </a:xfrm>
            <a:custGeom>
              <a:avLst/>
              <a:gdLst/>
              <a:ahLst/>
              <a:cxnLst/>
              <a:rect l="l" t="t" r="r" b="b"/>
              <a:pathLst>
                <a:path w="7140" h="4771" extrusionOk="0">
                  <a:moveTo>
                    <a:pt x="5871" y="401"/>
                  </a:moveTo>
                  <a:lnTo>
                    <a:pt x="6639" y="4337"/>
                  </a:lnTo>
                  <a:lnTo>
                    <a:pt x="1035" y="4337"/>
                  </a:lnTo>
                  <a:lnTo>
                    <a:pt x="468" y="401"/>
                  </a:lnTo>
                  <a:close/>
                  <a:moveTo>
                    <a:pt x="1" y="1"/>
                  </a:moveTo>
                  <a:lnTo>
                    <a:pt x="701" y="4771"/>
                  </a:lnTo>
                  <a:lnTo>
                    <a:pt x="7139"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92" name="Google Shape;1392;p49"/>
            <p:cNvSpPr/>
            <p:nvPr/>
          </p:nvSpPr>
          <p:spPr>
            <a:xfrm>
              <a:off x="1844174" y="3937120"/>
              <a:ext cx="252966" cy="156190"/>
            </a:xfrm>
            <a:custGeom>
              <a:avLst/>
              <a:gdLst/>
              <a:ahLst/>
              <a:cxnLst/>
              <a:rect l="l" t="t" r="r" b="b"/>
              <a:pathLst>
                <a:path w="7073" h="4338" extrusionOk="0">
                  <a:moveTo>
                    <a:pt x="1235" y="1"/>
                  </a:moveTo>
                  <a:lnTo>
                    <a:pt x="1" y="4337"/>
                  </a:lnTo>
                  <a:lnTo>
                    <a:pt x="6005" y="4337"/>
                  </a:lnTo>
                  <a:lnTo>
                    <a:pt x="70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93" name="Google Shape;1393;p49"/>
            <p:cNvSpPr/>
            <p:nvPr/>
          </p:nvSpPr>
          <p:spPr>
            <a:xfrm>
              <a:off x="1834661" y="3929919"/>
              <a:ext cx="272029" cy="171780"/>
            </a:xfrm>
            <a:custGeom>
              <a:avLst/>
              <a:gdLst/>
              <a:ahLst/>
              <a:cxnLst/>
              <a:rect l="l" t="t" r="r" b="b"/>
              <a:pathLst>
                <a:path w="7606" h="4771" extrusionOk="0">
                  <a:moveTo>
                    <a:pt x="7072" y="401"/>
                  </a:moveTo>
                  <a:lnTo>
                    <a:pt x="6138" y="4337"/>
                  </a:lnTo>
                  <a:lnTo>
                    <a:pt x="534" y="4337"/>
                  </a:lnTo>
                  <a:lnTo>
                    <a:pt x="1668" y="401"/>
                  </a:lnTo>
                  <a:close/>
                  <a:moveTo>
                    <a:pt x="1368" y="1"/>
                  </a:moveTo>
                  <a:lnTo>
                    <a:pt x="0" y="4771"/>
                  </a:lnTo>
                  <a:lnTo>
                    <a:pt x="6471" y="4771"/>
                  </a:lnTo>
                  <a:lnTo>
                    <a:pt x="76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94" name="Google Shape;1394;p49"/>
            <p:cNvSpPr/>
            <p:nvPr/>
          </p:nvSpPr>
          <p:spPr>
            <a:xfrm>
              <a:off x="3966577" y="3937120"/>
              <a:ext cx="245777" cy="156190"/>
            </a:xfrm>
            <a:custGeom>
              <a:avLst/>
              <a:gdLst/>
              <a:ahLst/>
              <a:cxnLst/>
              <a:rect l="l" t="t" r="r" b="b"/>
              <a:pathLst>
                <a:path w="6872" h="4338" extrusionOk="0">
                  <a:moveTo>
                    <a:pt x="0" y="1"/>
                  </a:moveTo>
                  <a:lnTo>
                    <a:pt x="834" y="4337"/>
                  </a:lnTo>
                  <a:lnTo>
                    <a:pt x="6872" y="4337"/>
                  </a:lnTo>
                  <a:lnTo>
                    <a:pt x="58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95" name="Google Shape;1395;p49"/>
            <p:cNvSpPr/>
            <p:nvPr/>
          </p:nvSpPr>
          <p:spPr>
            <a:xfrm>
              <a:off x="3958208" y="3929919"/>
              <a:ext cx="263695" cy="171780"/>
            </a:xfrm>
            <a:custGeom>
              <a:avLst/>
              <a:gdLst/>
              <a:ahLst/>
              <a:cxnLst/>
              <a:rect l="l" t="t" r="r" b="b"/>
              <a:pathLst>
                <a:path w="7373" h="4771" extrusionOk="0">
                  <a:moveTo>
                    <a:pt x="5872" y="401"/>
                  </a:moveTo>
                  <a:lnTo>
                    <a:pt x="6839" y="4337"/>
                  </a:lnTo>
                  <a:lnTo>
                    <a:pt x="1235" y="4337"/>
                  </a:lnTo>
                  <a:lnTo>
                    <a:pt x="501" y="401"/>
                  </a:lnTo>
                  <a:close/>
                  <a:moveTo>
                    <a:pt x="1" y="1"/>
                  </a:moveTo>
                  <a:lnTo>
                    <a:pt x="901" y="4771"/>
                  </a:lnTo>
                  <a:lnTo>
                    <a:pt x="73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96" name="Google Shape;1396;p49"/>
            <p:cNvSpPr/>
            <p:nvPr/>
          </p:nvSpPr>
          <p:spPr>
            <a:xfrm>
              <a:off x="3136221" y="3937120"/>
              <a:ext cx="214769" cy="156190"/>
            </a:xfrm>
            <a:custGeom>
              <a:avLst/>
              <a:gdLst/>
              <a:ahLst/>
              <a:cxnLst/>
              <a:rect l="l" t="t" r="r" b="b"/>
              <a:pathLst>
                <a:path w="6005" h="4338" extrusionOk="0">
                  <a:moveTo>
                    <a:pt x="1" y="1"/>
                  </a:moveTo>
                  <a:lnTo>
                    <a:pt x="1" y="4337"/>
                  </a:lnTo>
                  <a:lnTo>
                    <a:pt x="6005"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97" name="Google Shape;1397;p49"/>
            <p:cNvSpPr/>
            <p:nvPr/>
          </p:nvSpPr>
          <p:spPr>
            <a:xfrm>
              <a:off x="3127887" y="3929919"/>
              <a:ext cx="231471" cy="171780"/>
            </a:xfrm>
            <a:custGeom>
              <a:avLst/>
              <a:gdLst/>
              <a:ahLst/>
              <a:cxnLst/>
              <a:rect l="l" t="t" r="r" b="b"/>
              <a:pathLst>
                <a:path w="6472" h="4771" extrusionOk="0">
                  <a:moveTo>
                    <a:pt x="5838" y="401"/>
                  </a:moveTo>
                  <a:lnTo>
                    <a:pt x="6038" y="4337"/>
                  </a:lnTo>
                  <a:lnTo>
                    <a:pt x="434" y="4337"/>
                  </a:lnTo>
                  <a:lnTo>
                    <a:pt x="400" y="401"/>
                  </a:lnTo>
                  <a:close/>
                  <a:moveTo>
                    <a:pt x="0" y="1"/>
                  </a:moveTo>
                  <a:lnTo>
                    <a:pt x="0" y="4771"/>
                  </a:lnTo>
                  <a:lnTo>
                    <a:pt x="6471"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98" name="Google Shape;1398;p49"/>
            <p:cNvSpPr/>
            <p:nvPr/>
          </p:nvSpPr>
          <p:spPr>
            <a:xfrm>
              <a:off x="4175337" y="3937120"/>
              <a:ext cx="251786" cy="156190"/>
            </a:xfrm>
            <a:custGeom>
              <a:avLst/>
              <a:gdLst/>
              <a:ahLst/>
              <a:cxnLst/>
              <a:rect l="l" t="t" r="r" b="b"/>
              <a:pathLst>
                <a:path w="7040" h="4338" extrusionOk="0">
                  <a:moveTo>
                    <a:pt x="1" y="1"/>
                  </a:moveTo>
                  <a:lnTo>
                    <a:pt x="1035" y="4337"/>
                  </a:lnTo>
                  <a:lnTo>
                    <a:pt x="70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99" name="Google Shape;1399;p49"/>
            <p:cNvSpPr/>
            <p:nvPr/>
          </p:nvSpPr>
          <p:spPr>
            <a:xfrm>
              <a:off x="4165788" y="3929919"/>
              <a:ext cx="270848" cy="171780"/>
            </a:xfrm>
            <a:custGeom>
              <a:avLst/>
              <a:gdLst/>
              <a:ahLst/>
              <a:cxnLst/>
              <a:rect l="l" t="t" r="r" b="b"/>
              <a:pathLst>
                <a:path w="7573" h="4771" extrusionOk="0">
                  <a:moveTo>
                    <a:pt x="5905" y="401"/>
                  </a:moveTo>
                  <a:lnTo>
                    <a:pt x="7006" y="4337"/>
                  </a:lnTo>
                  <a:lnTo>
                    <a:pt x="1435" y="4337"/>
                  </a:lnTo>
                  <a:lnTo>
                    <a:pt x="501" y="401"/>
                  </a:lnTo>
                  <a:close/>
                  <a:moveTo>
                    <a:pt x="1" y="1"/>
                  </a:moveTo>
                  <a:lnTo>
                    <a:pt x="1135" y="4771"/>
                  </a:lnTo>
                  <a:lnTo>
                    <a:pt x="75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00" name="Google Shape;1400;p49"/>
            <p:cNvSpPr/>
            <p:nvPr/>
          </p:nvSpPr>
          <p:spPr>
            <a:xfrm>
              <a:off x="3343801" y="3937120"/>
              <a:ext cx="223138" cy="156190"/>
            </a:xfrm>
            <a:custGeom>
              <a:avLst/>
              <a:gdLst/>
              <a:ahLst/>
              <a:cxnLst/>
              <a:rect l="l" t="t" r="r" b="b"/>
              <a:pathLst>
                <a:path w="6239" h="4338" extrusionOk="0">
                  <a:moveTo>
                    <a:pt x="1" y="1"/>
                  </a:moveTo>
                  <a:lnTo>
                    <a:pt x="201" y="4337"/>
                  </a:lnTo>
                  <a:lnTo>
                    <a:pt x="62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01" name="Google Shape;1401;p49"/>
            <p:cNvSpPr/>
            <p:nvPr/>
          </p:nvSpPr>
          <p:spPr>
            <a:xfrm>
              <a:off x="3335467" y="3929919"/>
              <a:ext cx="238624" cy="171780"/>
            </a:xfrm>
            <a:custGeom>
              <a:avLst/>
              <a:gdLst/>
              <a:ahLst/>
              <a:cxnLst/>
              <a:rect l="l" t="t" r="r" b="b"/>
              <a:pathLst>
                <a:path w="6672" h="4771" extrusionOk="0">
                  <a:moveTo>
                    <a:pt x="5838" y="401"/>
                  </a:moveTo>
                  <a:lnTo>
                    <a:pt x="6238" y="4337"/>
                  </a:lnTo>
                  <a:lnTo>
                    <a:pt x="634" y="4337"/>
                  </a:lnTo>
                  <a:lnTo>
                    <a:pt x="434" y="401"/>
                  </a:lnTo>
                  <a:close/>
                  <a:moveTo>
                    <a:pt x="0" y="1"/>
                  </a:moveTo>
                  <a:lnTo>
                    <a:pt x="234" y="4771"/>
                  </a:lnTo>
                  <a:lnTo>
                    <a:pt x="6672"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02" name="Google Shape;1402;p49"/>
            <p:cNvSpPr/>
            <p:nvPr/>
          </p:nvSpPr>
          <p:spPr>
            <a:xfrm>
              <a:off x="2274856" y="3937120"/>
              <a:ext cx="237444" cy="156190"/>
            </a:xfrm>
            <a:custGeom>
              <a:avLst/>
              <a:gdLst/>
              <a:ahLst/>
              <a:cxnLst/>
              <a:rect l="l" t="t" r="r" b="b"/>
              <a:pathLst>
                <a:path w="6639" h="4338" extrusionOk="0">
                  <a:moveTo>
                    <a:pt x="835" y="1"/>
                  </a:moveTo>
                  <a:lnTo>
                    <a:pt x="1" y="4337"/>
                  </a:lnTo>
                  <a:lnTo>
                    <a:pt x="6005" y="4337"/>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03" name="Google Shape;1403;p49"/>
            <p:cNvSpPr/>
            <p:nvPr/>
          </p:nvSpPr>
          <p:spPr>
            <a:xfrm>
              <a:off x="2265307" y="3929919"/>
              <a:ext cx="255362" cy="171780"/>
            </a:xfrm>
            <a:custGeom>
              <a:avLst/>
              <a:gdLst/>
              <a:ahLst/>
              <a:cxnLst/>
              <a:rect l="l" t="t" r="r" b="b"/>
              <a:pathLst>
                <a:path w="7140" h="4771" extrusionOk="0">
                  <a:moveTo>
                    <a:pt x="6639" y="401"/>
                  </a:moveTo>
                  <a:lnTo>
                    <a:pt x="6105" y="4337"/>
                  </a:lnTo>
                  <a:lnTo>
                    <a:pt x="501" y="4337"/>
                  </a:lnTo>
                  <a:lnTo>
                    <a:pt x="1269" y="401"/>
                  </a:lnTo>
                  <a:close/>
                  <a:moveTo>
                    <a:pt x="935" y="1"/>
                  </a:moveTo>
                  <a:lnTo>
                    <a:pt x="1" y="4771"/>
                  </a:lnTo>
                  <a:lnTo>
                    <a:pt x="6472" y="4771"/>
                  </a:lnTo>
                  <a:lnTo>
                    <a:pt x="71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04" name="Google Shape;1404;p49"/>
            <p:cNvSpPr/>
            <p:nvPr/>
          </p:nvSpPr>
          <p:spPr>
            <a:xfrm>
              <a:off x="2058943" y="3937120"/>
              <a:ext cx="245777" cy="156190"/>
            </a:xfrm>
            <a:custGeom>
              <a:avLst/>
              <a:gdLst/>
              <a:ahLst/>
              <a:cxnLst/>
              <a:rect l="l" t="t" r="r" b="b"/>
              <a:pathLst>
                <a:path w="6872" h="4338" extrusionOk="0">
                  <a:moveTo>
                    <a:pt x="1068" y="1"/>
                  </a:moveTo>
                  <a:lnTo>
                    <a:pt x="0" y="4337"/>
                  </a:lnTo>
                  <a:lnTo>
                    <a:pt x="6038" y="4337"/>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05" name="Google Shape;1405;p49"/>
            <p:cNvSpPr/>
            <p:nvPr/>
          </p:nvSpPr>
          <p:spPr>
            <a:xfrm>
              <a:off x="2050574" y="3929919"/>
              <a:ext cx="262515" cy="171780"/>
            </a:xfrm>
            <a:custGeom>
              <a:avLst/>
              <a:gdLst/>
              <a:ahLst/>
              <a:cxnLst/>
              <a:rect l="l" t="t" r="r" b="b"/>
              <a:pathLst>
                <a:path w="7340" h="4771" extrusionOk="0">
                  <a:moveTo>
                    <a:pt x="6839" y="401"/>
                  </a:moveTo>
                  <a:lnTo>
                    <a:pt x="6105" y="4337"/>
                  </a:lnTo>
                  <a:lnTo>
                    <a:pt x="501" y="4337"/>
                  </a:lnTo>
                  <a:lnTo>
                    <a:pt x="1468" y="401"/>
                  </a:lnTo>
                  <a:close/>
                  <a:moveTo>
                    <a:pt x="1135" y="1"/>
                  </a:moveTo>
                  <a:lnTo>
                    <a:pt x="1" y="4771"/>
                  </a:lnTo>
                  <a:lnTo>
                    <a:pt x="6439" y="4771"/>
                  </a:lnTo>
                  <a:lnTo>
                    <a:pt x="73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06" name="Google Shape;1406;p49"/>
            <p:cNvSpPr/>
            <p:nvPr/>
          </p:nvSpPr>
          <p:spPr>
            <a:xfrm>
              <a:off x="2920307" y="3937120"/>
              <a:ext cx="215949" cy="156190"/>
            </a:xfrm>
            <a:custGeom>
              <a:avLst/>
              <a:gdLst/>
              <a:ahLst/>
              <a:cxnLst/>
              <a:rect l="l" t="t" r="r" b="b"/>
              <a:pathLst>
                <a:path w="6038" h="4338" extrusionOk="0">
                  <a:moveTo>
                    <a:pt x="200" y="1"/>
                  </a:moveTo>
                  <a:lnTo>
                    <a:pt x="0" y="4337"/>
                  </a:lnTo>
                  <a:lnTo>
                    <a:pt x="6038" y="4337"/>
                  </a:lnTo>
                  <a:lnTo>
                    <a:pt x="60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07" name="Google Shape;1407;p49"/>
            <p:cNvSpPr/>
            <p:nvPr/>
          </p:nvSpPr>
          <p:spPr>
            <a:xfrm>
              <a:off x="2913119" y="3929919"/>
              <a:ext cx="230291" cy="171780"/>
            </a:xfrm>
            <a:custGeom>
              <a:avLst/>
              <a:gdLst/>
              <a:ahLst/>
              <a:cxnLst/>
              <a:rect l="l" t="t" r="r" b="b"/>
              <a:pathLst>
                <a:path w="6439" h="4771" extrusionOk="0">
                  <a:moveTo>
                    <a:pt x="6005" y="401"/>
                  </a:moveTo>
                  <a:lnTo>
                    <a:pt x="6005" y="4337"/>
                  </a:lnTo>
                  <a:lnTo>
                    <a:pt x="435" y="4337"/>
                  </a:lnTo>
                  <a:lnTo>
                    <a:pt x="601" y="401"/>
                  </a:lnTo>
                  <a:close/>
                  <a:moveTo>
                    <a:pt x="201" y="1"/>
                  </a:moveTo>
                  <a:lnTo>
                    <a:pt x="1" y="4771"/>
                  </a:lnTo>
                  <a:lnTo>
                    <a:pt x="6439" y="4771"/>
                  </a:lnTo>
                  <a:lnTo>
                    <a:pt x="64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08" name="Google Shape;1408;p49"/>
            <p:cNvSpPr/>
            <p:nvPr/>
          </p:nvSpPr>
          <p:spPr>
            <a:xfrm>
              <a:off x="2705538" y="3937120"/>
              <a:ext cx="221958" cy="156190"/>
            </a:xfrm>
            <a:custGeom>
              <a:avLst/>
              <a:gdLst/>
              <a:ahLst/>
              <a:cxnLst/>
              <a:rect l="l" t="t" r="r" b="b"/>
              <a:pathLst>
                <a:path w="6206" h="4338" extrusionOk="0">
                  <a:moveTo>
                    <a:pt x="401" y="1"/>
                  </a:moveTo>
                  <a:lnTo>
                    <a:pt x="1" y="4337"/>
                  </a:lnTo>
                  <a:lnTo>
                    <a:pt x="6005" y="4337"/>
                  </a:lnTo>
                  <a:lnTo>
                    <a:pt x="62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09" name="Google Shape;1409;p49"/>
            <p:cNvSpPr/>
            <p:nvPr/>
          </p:nvSpPr>
          <p:spPr>
            <a:xfrm>
              <a:off x="2697205" y="3929919"/>
              <a:ext cx="238624" cy="171780"/>
            </a:xfrm>
            <a:custGeom>
              <a:avLst/>
              <a:gdLst/>
              <a:ahLst/>
              <a:cxnLst/>
              <a:rect l="l" t="t" r="r" b="b"/>
              <a:pathLst>
                <a:path w="6672" h="4771" extrusionOk="0">
                  <a:moveTo>
                    <a:pt x="6238" y="401"/>
                  </a:moveTo>
                  <a:lnTo>
                    <a:pt x="6038" y="4337"/>
                  </a:lnTo>
                  <a:lnTo>
                    <a:pt x="467" y="4337"/>
                  </a:lnTo>
                  <a:lnTo>
                    <a:pt x="801" y="401"/>
                  </a:lnTo>
                  <a:close/>
                  <a:moveTo>
                    <a:pt x="434" y="1"/>
                  </a:moveTo>
                  <a:lnTo>
                    <a:pt x="0" y="4771"/>
                  </a:lnTo>
                  <a:lnTo>
                    <a:pt x="6438" y="4771"/>
                  </a:lnTo>
                  <a:lnTo>
                    <a:pt x="66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10" name="Google Shape;1410;p49"/>
            <p:cNvSpPr/>
            <p:nvPr/>
          </p:nvSpPr>
          <p:spPr>
            <a:xfrm>
              <a:off x="2489625" y="3937120"/>
              <a:ext cx="230291" cy="156190"/>
            </a:xfrm>
            <a:custGeom>
              <a:avLst/>
              <a:gdLst/>
              <a:ahLst/>
              <a:cxnLst/>
              <a:rect l="l" t="t" r="r" b="b"/>
              <a:pathLst>
                <a:path w="6439" h="4338" extrusionOk="0">
                  <a:moveTo>
                    <a:pt x="634" y="1"/>
                  </a:moveTo>
                  <a:lnTo>
                    <a:pt x="0" y="4337"/>
                  </a:lnTo>
                  <a:lnTo>
                    <a:pt x="6038" y="4337"/>
                  </a:lnTo>
                  <a:lnTo>
                    <a:pt x="6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11" name="Google Shape;1411;p49"/>
            <p:cNvSpPr/>
            <p:nvPr/>
          </p:nvSpPr>
          <p:spPr>
            <a:xfrm>
              <a:off x="2481256" y="3929919"/>
              <a:ext cx="246993" cy="171780"/>
            </a:xfrm>
            <a:custGeom>
              <a:avLst/>
              <a:gdLst/>
              <a:ahLst/>
              <a:cxnLst/>
              <a:rect l="l" t="t" r="r" b="b"/>
              <a:pathLst>
                <a:path w="6906" h="4771" extrusionOk="0">
                  <a:moveTo>
                    <a:pt x="6439" y="401"/>
                  </a:moveTo>
                  <a:lnTo>
                    <a:pt x="6072" y="4337"/>
                  </a:lnTo>
                  <a:lnTo>
                    <a:pt x="501" y="4337"/>
                  </a:lnTo>
                  <a:lnTo>
                    <a:pt x="1035" y="401"/>
                  </a:lnTo>
                  <a:close/>
                  <a:moveTo>
                    <a:pt x="701" y="1"/>
                  </a:moveTo>
                  <a:lnTo>
                    <a:pt x="1" y="4771"/>
                  </a:lnTo>
                  <a:lnTo>
                    <a:pt x="6439" y="4771"/>
                  </a:lnTo>
                  <a:lnTo>
                    <a:pt x="6906"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12" name="Google Shape;1412;p49"/>
            <p:cNvSpPr/>
            <p:nvPr/>
          </p:nvSpPr>
          <p:spPr>
            <a:xfrm>
              <a:off x="3939145" y="3790616"/>
              <a:ext cx="236228" cy="146540"/>
            </a:xfrm>
            <a:custGeom>
              <a:avLst/>
              <a:gdLst/>
              <a:ahLst/>
              <a:cxnLst/>
              <a:rect l="l" t="t" r="r" b="b"/>
              <a:pathLst>
                <a:path w="6605" h="4070" extrusionOk="0">
                  <a:moveTo>
                    <a:pt x="0" y="0"/>
                  </a:moveTo>
                  <a:lnTo>
                    <a:pt x="767" y="4070"/>
                  </a:lnTo>
                  <a:lnTo>
                    <a:pt x="6605"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13" name="Google Shape;1413;p49"/>
            <p:cNvSpPr/>
            <p:nvPr/>
          </p:nvSpPr>
          <p:spPr>
            <a:xfrm>
              <a:off x="3929596" y="3783415"/>
              <a:ext cx="254146" cy="160978"/>
            </a:xfrm>
            <a:custGeom>
              <a:avLst/>
              <a:gdLst/>
              <a:ahLst/>
              <a:cxnLst/>
              <a:rect l="l" t="t" r="r" b="b"/>
              <a:pathLst>
                <a:path w="7106" h="4471" extrusionOk="0">
                  <a:moveTo>
                    <a:pt x="5704" y="400"/>
                  </a:moveTo>
                  <a:lnTo>
                    <a:pt x="6605" y="4070"/>
                  </a:lnTo>
                  <a:lnTo>
                    <a:pt x="1201" y="4070"/>
                  </a:lnTo>
                  <a:lnTo>
                    <a:pt x="501" y="400"/>
                  </a:lnTo>
                  <a:close/>
                  <a:moveTo>
                    <a:pt x="0" y="0"/>
                  </a:moveTo>
                  <a:lnTo>
                    <a:pt x="867" y="4470"/>
                  </a:lnTo>
                  <a:lnTo>
                    <a:pt x="71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14" name="Google Shape;1414;p49"/>
            <p:cNvSpPr/>
            <p:nvPr/>
          </p:nvSpPr>
          <p:spPr>
            <a:xfrm>
              <a:off x="1580515" y="3514386"/>
              <a:ext cx="241056" cy="139339"/>
            </a:xfrm>
            <a:custGeom>
              <a:avLst/>
              <a:gdLst/>
              <a:ahLst/>
              <a:cxnLst/>
              <a:rect l="l" t="t" r="r" b="b"/>
              <a:pathLst>
                <a:path w="6740" h="3870" extrusionOk="0">
                  <a:moveTo>
                    <a:pt x="1469" y="0"/>
                  </a:moveTo>
                  <a:lnTo>
                    <a:pt x="1" y="3870"/>
                  </a:lnTo>
                  <a:lnTo>
                    <a:pt x="5438" y="3870"/>
                  </a:lnTo>
                  <a:lnTo>
                    <a:pt x="67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15" name="Google Shape;1415;p49"/>
            <p:cNvSpPr/>
            <p:nvPr/>
          </p:nvSpPr>
          <p:spPr>
            <a:xfrm>
              <a:off x="1569785" y="3507185"/>
              <a:ext cx="262515" cy="154966"/>
            </a:xfrm>
            <a:custGeom>
              <a:avLst/>
              <a:gdLst/>
              <a:ahLst/>
              <a:cxnLst/>
              <a:rect l="l" t="t" r="r" b="b"/>
              <a:pathLst>
                <a:path w="7340" h="4304" extrusionOk="0">
                  <a:moveTo>
                    <a:pt x="6772" y="400"/>
                  </a:moveTo>
                  <a:lnTo>
                    <a:pt x="5605" y="3869"/>
                  </a:lnTo>
                  <a:lnTo>
                    <a:pt x="601" y="3869"/>
                  </a:lnTo>
                  <a:lnTo>
                    <a:pt x="1935" y="400"/>
                  </a:lnTo>
                  <a:close/>
                  <a:moveTo>
                    <a:pt x="1635" y="0"/>
                  </a:moveTo>
                  <a:lnTo>
                    <a:pt x="1" y="4303"/>
                  </a:lnTo>
                  <a:lnTo>
                    <a:pt x="5872" y="4303"/>
                  </a:lnTo>
                  <a:lnTo>
                    <a:pt x="73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16" name="Google Shape;1416;p49"/>
            <p:cNvSpPr/>
            <p:nvPr/>
          </p:nvSpPr>
          <p:spPr>
            <a:xfrm>
              <a:off x="1343107" y="3653689"/>
              <a:ext cx="237444" cy="136963"/>
            </a:xfrm>
            <a:custGeom>
              <a:avLst/>
              <a:gdLst/>
              <a:ahLst/>
              <a:cxnLst/>
              <a:rect l="l" t="t" r="r" b="b"/>
              <a:pathLst>
                <a:path w="6639" h="3804" extrusionOk="0">
                  <a:moveTo>
                    <a:pt x="1635" y="1"/>
                  </a:moveTo>
                  <a:lnTo>
                    <a:pt x="1" y="3803"/>
                  </a:lnTo>
                  <a:lnTo>
                    <a:pt x="5205" y="3803"/>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17" name="Google Shape;1417;p49"/>
            <p:cNvSpPr/>
            <p:nvPr/>
          </p:nvSpPr>
          <p:spPr>
            <a:xfrm>
              <a:off x="1332377" y="3646488"/>
              <a:ext cx="258939" cy="152553"/>
            </a:xfrm>
            <a:custGeom>
              <a:avLst/>
              <a:gdLst/>
              <a:ahLst/>
              <a:cxnLst/>
              <a:rect l="l" t="t" r="r" b="b"/>
              <a:pathLst>
                <a:path w="7240" h="4237" extrusionOk="0">
                  <a:moveTo>
                    <a:pt x="6639" y="434"/>
                  </a:moveTo>
                  <a:lnTo>
                    <a:pt x="5338" y="3803"/>
                  </a:lnTo>
                  <a:lnTo>
                    <a:pt x="634" y="3803"/>
                  </a:lnTo>
                  <a:lnTo>
                    <a:pt x="2069" y="434"/>
                  </a:lnTo>
                  <a:close/>
                  <a:moveTo>
                    <a:pt x="1769" y="0"/>
                  </a:moveTo>
                  <a:lnTo>
                    <a:pt x="1" y="4237"/>
                  </a:lnTo>
                  <a:lnTo>
                    <a:pt x="5638"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18" name="Google Shape;1418;p49"/>
            <p:cNvSpPr/>
            <p:nvPr/>
          </p:nvSpPr>
          <p:spPr>
            <a:xfrm>
              <a:off x="1401582" y="3514386"/>
              <a:ext cx="231471" cy="139339"/>
            </a:xfrm>
            <a:custGeom>
              <a:avLst/>
              <a:gdLst/>
              <a:ahLst/>
              <a:cxnLst/>
              <a:rect l="l" t="t" r="r" b="b"/>
              <a:pathLst>
                <a:path w="6472" h="3870" extrusionOk="0">
                  <a:moveTo>
                    <a:pt x="1635" y="0"/>
                  </a:moveTo>
                  <a:lnTo>
                    <a:pt x="0" y="3870"/>
                  </a:lnTo>
                  <a:lnTo>
                    <a:pt x="5004" y="3870"/>
                  </a:lnTo>
                  <a:lnTo>
                    <a:pt x="64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19" name="Google Shape;1419;p49"/>
            <p:cNvSpPr/>
            <p:nvPr/>
          </p:nvSpPr>
          <p:spPr>
            <a:xfrm>
              <a:off x="1389637" y="3507185"/>
              <a:ext cx="255362" cy="154966"/>
            </a:xfrm>
            <a:custGeom>
              <a:avLst/>
              <a:gdLst/>
              <a:ahLst/>
              <a:cxnLst/>
              <a:rect l="l" t="t" r="r" b="b"/>
              <a:pathLst>
                <a:path w="7140" h="4304" extrusionOk="0">
                  <a:moveTo>
                    <a:pt x="6505" y="400"/>
                  </a:moveTo>
                  <a:lnTo>
                    <a:pt x="5205" y="3869"/>
                  </a:lnTo>
                  <a:lnTo>
                    <a:pt x="635" y="3869"/>
                  </a:lnTo>
                  <a:lnTo>
                    <a:pt x="2102" y="400"/>
                  </a:lnTo>
                  <a:close/>
                  <a:moveTo>
                    <a:pt x="1835" y="0"/>
                  </a:moveTo>
                  <a:lnTo>
                    <a:pt x="1" y="4303"/>
                  </a:lnTo>
                  <a:lnTo>
                    <a:pt x="5471" y="4303"/>
                  </a:lnTo>
                  <a:lnTo>
                    <a:pt x="71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20" name="Google Shape;1420;p49"/>
            <p:cNvSpPr/>
            <p:nvPr/>
          </p:nvSpPr>
          <p:spPr>
            <a:xfrm>
              <a:off x="1281090" y="3790616"/>
              <a:ext cx="248173" cy="146540"/>
            </a:xfrm>
            <a:custGeom>
              <a:avLst/>
              <a:gdLst/>
              <a:ahLst/>
              <a:cxnLst/>
              <a:rect l="l" t="t" r="r" b="b"/>
              <a:pathLst>
                <a:path w="6939" h="4070" extrusionOk="0">
                  <a:moveTo>
                    <a:pt x="1735" y="0"/>
                  </a:moveTo>
                  <a:lnTo>
                    <a:pt x="0" y="4070"/>
                  </a:lnTo>
                  <a:lnTo>
                    <a:pt x="5371" y="4070"/>
                  </a:lnTo>
                  <a:lnTo>
                    <a:pt x="69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21" name="Google Shape;1421;p49"/>
            <p:cNvSpPr/>
            <p:nvPr/>
          </p:nvSpPr>
          <p:spPr>
            <a:xfrm>
              <a:off x="1269145" y="3783415"/>
              <a:ext cx="269668" cy="160978"/>
            </a:xfrm>
            <a:custGeom>
              <a:avLst/>
              <a:gdLst/>
              <a:ahLst/>
              <a:cxnLst/>
              <a:rect l="l" t="t" r="r" b="b"/>
              <a:pathLst>
                <a:path w="7540" h="4471" extrusionOk="0">
                  <a:moveTo>
                    <a:pt x="6939" y="400"/>
                  </a:moveTo>
                  <a:lnTo>
                    <a:pt x="5571" y="4070"/>
                  </a:lnTo>
                  <a:lnTo>
                    <a:pt x="668" y="4070"/>
                  </a:lnTo>
                  <a:lnTo>
                    <a:pt x="2202" y="400"/>
                  </a:lnTo>
                  <a:close/>
                  <a:moveTo>
                    <a:pt x="1902" y="0"/>
                  </a:moveTo>
                  <a:lnTo>
                    <a:pt x="1" y="4470"/>
                  </a:lnTo>
                  <a:lnTo>
                    <a:pt x="58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22" name="Google Shape;1422;p49"/>
            <p:cNvSpPr/>
            <p:nvPr/>
          </p:nvSpPr>
          <p:spPr>
            <a:xfrm>
              <a:off x="1215461" y="3937120"/>
              <a:ext cx="257723" cy="156190"/>
            </a:xfrm>
            <a:custGeom>
              <a:avLst/>
              <a:gdLst/>
              <a:ahLst/>
              <a:cxnLst/>
              <a:rect l="l" t="t" r="r" b="b"/>
              <a:pathLst>
                <a:path w="7206" h="4338" extrusionOk="0">
                  <a:moveTo>
                    <a:pt x="1835" y="1"/>
                  </a:moveTo>
                  <a:lnTo>
                    <a:pt x="1" y="4337"/>
                  </a:lnTo>
                  <a:lnTo>
                    <a:pt x="5538" y="4337"/>
                  </a:lnTo>
                  <a:lnTo>
                    <a:pt x="7206"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23" name="Google Shape;1423;p49"/>
            <p:cNvSpPr/>
            <p:nvPr/>
          </p:nvSpPr>
          <p:spPr>
            <a:xfrm>
              <a:off x="1203552" y="3929919"/>
              <a:ext cx="280398" cy="171780"/>
            </a:xfrm>
            <a:custGeom>
              <a:avLst/>
              <a:gdLst/>
              <a:ahLst/>
              <a:cxnLst/>
              <a:rect l="l" t="t" r="r" b="b"/>
              <a:pathLst>
                <a:path w="7840" h="4771" extrusionOk="0">
                  <a:moveTo>
                    <a:pt x="7272" y="401"/>
                  </a:moveTo>
                  <a:lnTo>
                    <a:pt x="5771" y="4337"/>
                  </a:lnTo>
                  <a:lnTo>
                    <a:pt x="634" y="4337"/>
                  </a:lnTo>
                  <a:lnTo>
                    <a:pt x="2302" y="401"/>
                  </a:lnTo>
                  <a:close/>
                  <a:moveTo>
                    <a:pt x="2035" y="1"/>
                  </a:moveTo>
                  <a:lnTo>
                    <a:pt x="0" y="4771"/>
                  </a:lnTo>
                  <a:lnTo>
                    <a:pt x="6004"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24" name="Google Shape;1424;p49"/>
            <p:cNvSpPr/>
            <p:nvPr/>
          </p:nvSpPr>
          <p:spPr>
            <a:xfrm>
              <a:off x="1143895" y="4093274"/>
              <a:ext cx="269632" cy="168179"/>
            </a:xfrm>
            <a:custGeom>
              <a:avLst/>
              <a:gdLst/>
              <a:ahLst/>
              <a:cxnLst/>
              <a:rect l="l" t="t" r="r" b="b"/>
              <a:pathLst>
                <a:path w="7539" h="4671" extrusionOk="0">
                  <a:moveTo>
                    <a:pt x="2002" y="0"/>
                  </a:moveTo>
                  <a:lnTo>
                    <a:pt x="0" y="4670"/>
                  </a:lnTo>
                  <a:lnTo>
                    <a:pt x="5771" y="4670"/>
                  </a:lnTo>
                  <a:lnTo>
                    <a:pt x="75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25" name="Google Shape;1425;p49"/>
            <p:cNvSpPr/>
            <p:nvPr/>
          </p:nvSpPr>
          <p:spPr>
            <a:xfrm>
              <a:off x="1131950" y="4086073"/>
              <a:ext cx="292343" cy="183770"/>
            </a:xfrm>
            <a:custGeom>
              <a:avLst/>
              <a:gdLst/>
              <a:ahLst/>
              <a:cxnLst/>
              <a:rect l="l" t="t" r="r" b="b"/>
              <a:pathLst>
                <a:path w="8174" h="5104" extrusionOk="0">
                  <a:moveTo>
                    <a:pt x="7573" y="434"/>
                  </a:moveTo>
                  <a:lnTo>
                    <a:pt x="5938" y="4670"/>
                  </a:lnTo>
                  <a:lnTo>
                    <a:pt x="634" y="4670"/>
                  </a:lnTo>
                  <a:lnTo>
                    <a:pt x="2469" y="434"/>
                  </a:lnTo>
                  <a:close/>
                  <a:moveTo>
                    <a:pt x="2202" y="0"/>
                  </a:moveTo>
                  <a:lnTo>
                    <a:pt x="1" y="5104"/>
                  </a:lnTo>
                  <a:lnTo>
                    <a:pt x="6238" y="5104"/>
                  </a:lnTo>
                  <a:lnTo>
                    <a:pt x="81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26" name="Google Shape;1426;p49"/>
            <p:cNvSpPr/>
            <p:nvPr/>
          </p:nvSpPr>
          <p:spPr>
            <a:xfrm>
              <a:off x="4742033" y="3790616"/>
              <a:ext cx="239840" cy="146540"/>
            </a:xfrm>
            <a:custGeom>
              <a:avLst/>
              <a:gdLst/>
              <a:ahLst/>
              <a:cxnLst/>
              <a:rect l="l" t="t" r="r" b="b"/>
              <a:pathLst>
                <a:path w="6706" h="4070" extrusionOk="0">
                  <a:moveTo>
                    <a:pt x="0" y="0"/>
                  </a:moveTo>
                  <a:lnTo>
                    <a:pt x="1568" y="4070"/>
                  </a:lnTo>
                  <a:lnTo>
                    <a:pt x="6705" y="4070"/>
                  </a:lnTo>
                  <a:lnTo>
                    <a:pt x="49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27" name="Google Shape;1427;p49"/>
            <p:cNvSpPr/>
            <p:nvPr/>
          </p:nvSpPr>
          <p:spPr>
            <a:xfrm>
              <a:off x="4731304" y="3783415"/>
              <a:ext cx="262479" cy="160978"/>
            </a:xfrm>
            <a:custGeom>
              <a:avLst/>
              <a:gdLst/>
              <a:ahLst/>
              <a:cxnLst/>
              <a:rect l="l" t="t" r="r" b="b"/>
              <a:pathLst>
                <a:path w="7339" h="4471" extrusionOk="0">
                  <a:moveTo>
                    <a:pt x="5137" y="400"/>
                  </a:moveTo>
                  <a:lnTo>
                    <a:pt x="6705" y="4070"/>
                  </a:lnTo>
                  <a:lnTo>
                    <a:pt x="2002" y="4070"/>
                  </a:lnTo>
                  <a:lnTo>
                    <a:pt x="601" y="400"/>
                  </a:lnTo>
                  <a:close/>
                  <a:moveTo>
                    <a:pt x="0" y="0"/>
                  </a:moveTo>
                  <a:lnTo>
                    <a:pt x="1735" y="4470"/>
                  </a:lnTo>
                  <a:lnTo>
                    <a:pt x="7339" y="4470"/>
                  </a:lnTo>
                  <a:lnTo>
                    <a:pt x="543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28" name="Google Shape;1428;p49"/>
            <p:cNvSpPr/>
            <p:nvPr/>
          </p:nvSpPr>
          <p:spPr>
            <a:xfrm>
              <a:off x="4798113" y="3937120"/>
              <a:ext cx="250570" cy="156190"/>
            </a:xfrm>
            <a:custGeom>
              <a:avLst/>
              <a:gdLst/>
              <a:ahLst/>
              <a:cxnLst/>
              <a:rect l="l" t="t" r="r" b="b"/>
              <a:pathLst>
                <a:path w="7006" h="4338" extrusionOk="0">
                  <a:moveTo>
                    <a:pt x="0" y="1"/>
                  </a:moveTo>
                  <a:lnTo>
                    <a:pt x="1668" y="4337"/>
                  </a:lnTo>
                  <a:lnTo>
                    <a:pt x="7005" y="4337"/>
                  </a:lnTo>
                  <a:lnTo>
                    <a:pt x="51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29" name="Google Shape;1429;p49"/>
            <p:cNvSpPr/>
            <p:nvPr/>
          </p:nvSpPr>
          <p:spPr>
            <a:xfrm>
              <a:off x="4787348" y="3929919"/>
              <a:ext cx="272064" cy="171780"/>
            </a:xfrm>
            <a:custGeom>
              <a:avLst/>
              <a:gdLst/>
              <a:ahLst/>
              <a:cxnLst/>
              <a:rect l="l" t="t" r="r" b="b"/>
              <a:pathLst>
                <a:path w="7607" h="4771" extrusionOk="0">
                  <a:moveTo>
                    <a:pt x="5305" y="401"/>
                  </a:moveTo>
                  <a:lnTo>
                    <a:pt x="6973" y="4337"/>
                  </a:lnTo>
                  <a:lnTo>
                    <a:pt x="2102" y="4337"/>
                  </a:lnTo>
                  <a:lnTo>
                    <a:pt x="635" y="401"/>
                  </a:lnTo>
                  <a:close/>
                  <a:moveTo>
                    <a:pt x="1" y="1"/>
                  </a:moveTo>
                  <a:lnTo>
                    <a:pt x="1836" y="4771"/>
                  </a:lnTo>
                  <a:lnTo>
                    <a:pt x="7606" y="4771"/>
                  </a:lnTo>
                  <a:lnTo>
                    <a:pt x="55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30" name="Google Shape;1430;p49"/>
            <p:cNvSpPr/>
            <p:nvPr/>
          </p:nvSpPr>
          <p:spPr>
            <a:xfrm>
              <a:off x="4857769" y="4093274"/>
              <a:ext cx="261299" cy="168179"/>
            </a:xfrm>
            <a:custGeom>
              <a:avLst/>
              <a:gdLst/>
              <a:ahLst/>
              <a:cxnLst/>
              <a:rect l="l" t="t" r="r" b="b"/>
              <a:pathLst>
                <a:path w="7306" h="4671" extrusionOk="0">
                  <a:moveTo>
                    <a:pt x="0" y="0"/>
                  </a:moveTo>
                  <a:lnTo>
                    <a:pt x="1801" y="4670"/>
                  </a:lnTo>
                  <a:lnTo>
                    <a:pt x="7305" y="4670"/>
                  </a:lnTo>
                  <a:lnTo>
                    <a:pt x="53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31" name="Google Shape;1431;p49"/>
            <p:cNvSpPr/>
            <p:nvPr/>
          </p:nvSpPr>
          <p:spPr>
            <a:xfrm>
              <a:off x="4847004" y="4086073"/>
              <a:ext cx="283974" cy="183770"/>
            </a:xfrm>
            <a:custGeom>
              <a:avLst/>
              <a:gdLst/>
              <a:ahLst/>
              <a:cxnLst/>
              <a:rect l="l" t="t" r="r" b="b"/>
              <a:pathLst>
                <a:path w="7940" h="5104" extrusionOk="0">
                  <a:moveTo>
                    <a:pt x="5471" y="434"/>
                  </a:moveTo>
                  <a:lnTo>
                    <a:pt x="7306" y="4670"/>
                  </a:lnTo>
                  <a:lnTo>
                    <a:pt x="2236" y="4670"/>
                  </a:lnTo>
                  <a:lnTo>
                    <a:pt x="635" y="434"/>
                  </a:lnTo>
                  <a:close/>
                  <a:moveTo>
                    <a:pt x="1" y="0"/>
                  </a:moveTo>
                  <a:lnTo>
                    <a:pt x="1969" y="5104"/>
                  </a:lnTo>
                  <a:lnTo>
                    <a:pt x="7940" y="5104"/>
                  </a:lnTo>
                  <a:lnTo>
                    <a:pt x="57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32" name="Google Shape;1432;p49"/>
            <p:cNvSpPr/>
            <p:nvPr/>
          </p:nvSpPr>
          <p:spPr>
            <a:xfrm>
              <a:off x="3135040" y="3514386"/>
              <a:ext cx="194490" cy="139339"/>
            </a:xfrm>
            <a:custGeom>
              <a:avLst/>
              <a:gdLst/>
              <a:ahLst/>
              <a:cxnLst/>
              <a:rect l="l" t="t" r="r" b="b"/>
              <a:pathLst>
                <a:path w="5438" h="3870" extrusionOk="0">
                  <a:moveTo>
                    <a:pt x="0" y="0"/>
                  </a:moveTo>
                  <a:lnTo>
                    <a:pt x="0" y="3870"/>
                  </a:lnTo>
                  <a:lnTo>
                    <a:pt x="5438"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33" name="Google Shape;1433;p49"/>
            <p:cNvSpPr/>
            <p:nvPr/>
          </p:nvSpPr>
          <p:spPr>
            <a:xfrm>
              <a:off x="3127887" y="3507185"/>
              <a:ext cx="210012" cy="154966"/>
            </a:xfrm>
            <a:custGeom>
              <a:avLst/>
              <a:gdLst/>
              <a:ahLst/>
              <a:cxnLst/>
              <a:rect l="l" t="t" r="r" b="b"/>
              <a:pathLst>
                <a:path w="5872" h="4304" extrusionOk="0">
                  <a:moveTo>
                    <a:pt x="5237" y="400"/>
                  </a:moveTo>
                  <a:lnTo>
                    <a:pt x="5437" y="3869"/>
                  </a:lnTo>
                  <a:lnTo>
                    <a:pt x="434" y="3869"/>
                  </a:lnTo>
                  <a:lnTo>
                    <a:pt x="400" y="400"/>
                  </a:lnTo>
                  <a:close/>
                  <a:moveTo>
                    <a:pt x="0" y="0"/>
                  </a:moveTo>
                  <a:lnTo>
                    <a:pt x="0" y="4303"/>
                  </a:lnTo>
                  <a:lnTo>
                    <a:pt x="58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34" name="Google Shape;1434;p49"/>
            <p:cNvSpPr/>
            <p:nvPr/>
          </p:nvSpPr>
          <p:spPr>
            <a:xfrm>
              <a:off x="4690746" y="3653689"/>
              <a:ext cx="229075" cy="136963"/>
            </a:xfrm>
            <a:custGeom>
              <a:avLst/>
              <a:gdLst/>
              <a:ahLst/>
              <a:cxnLst/>
              <a:rect l="l" t="t" r="r" b="b"/>
              <a:pathLst>
                <a:path w="6405" h="3804" extrusionOk="0">
                  <a:moveTo>
                    <a:pt x="0" y="1"/>
                  </a:moveTo>
                  <a:lnTo>
                    <a:pt x="1434" y="3803"/>
                  </a:lnTo>
                  <a:lnTo>
                    <a:pt x="6405" y="3803"/>
                  </a:lnTo>
                  <a:lnTo>
                    <a:pt x="480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35" name="Google Shape;1435;p49"/>
            <p:cNvSpPr/>
            <p:nvPr/>
          </p:nvSpPr>
          <p:spPr>
            <a:xfrm>
              <a:off x="4679981" y="3646488"/>
              <a:ext cx="251786" cy="152553"/>
            </a:xfrm>
            <a:custGeom>
              <a:avLst/>
              <a:gdLst/>
              <a:ahLst/>
              <a:cxnLst/>
              <a:rect l="l" t="t" r="r" b="b"/>
              <a:pathLst>
                <a:path w="7040" h="4237" extrusionOk="0">
                  <a:moveTo>
                    <a:pt x="4971" y="434"/>
                  </a:moveTo>
                  <a:lnTo>
                    <a:pt x="6405" y="3803"/>
                  </a:lnTo>
                  <a:lnTo>
                    <a:pt x="1902" y="3803"/>
                  </a:lnTo>
                  <a:lnTo>
                    <a:pt x="601" y="434"/>
                  </a:lnTo>
                  <a:close/>
                  <a:moveTo>
                    <a:pt x="1" y="0"/>
                  </a:moveTo>
                  <a:lnTo>
                    <a:pt x="1602" y="4237"/>
                  </a:lnTo>
                  <a:lnTo>
                    <a:pt x="7039" y="4237"/>
                  </a:lnTo>
                  <a:lnTo>
                    <a:pt x="5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36" name="Google Shape;1436;p49"/>
            <p:cNvSpPr/>
            <p:nvPr/>
          </p:nvSpPr>
          <p:spPr>
            <a:xfrm>
              <a:off x="4590533" y="3937120"/>
              <a:ext cx="267272" cy="156190"/>
            </a:xfrm>
            <a:custGeom>
              <a:avLst/>
              <a:gdLst/>
              <a:ahLst/>
              <a:cxnLst/>
              <a:rect l="l" t="t" r="r" b="b"/>
              <a:pathLst>
                <a:path w="7473" h="4338" extrusionOk="0">
                  <a:moveTo>
                    <a:pt x="0" y="1"/>
                  </a:moveTo>
                  <a:lnTo>
                    <a:pt x="1468" y="4337"/>
                  </a:lnTo>
                  <a:lnTo>
                    <a:pt x="7472"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37" name="Google Shape;1437;p49"/>
            <p:cNvSpPr/>
            <p:nvPr/>
          </p:nvSpPr>
          <p:spPr>
            <a:xfrm>
              <a:off x="4579768" y="3929919"/>
              <a:ext cx="289947" cy="171780"/>
            </a:xfrm>
            <a:custGeom>
              <a:avLst/>
              <a:gdLst/>
              <a:ahLst/>
              <a:cxnLst/>
              <a:rect l="l" t="t" r="r" b="b"/>
              <a:pathLst>
                <a:path w="8107" h="4771" extrusionOk="0">
                  <a:moveTo>
                    <a:pt x="5972" y="401"/>
                  </a:moveTo>
                  <a:lnTo>
                    <a:pt x="7473" y="4337"/>
                  </a:lnTo>
                  <a:lnTo>
                    <a:pt x="1902" y="4337"/>
                  </a:lnTo>
                  <a:lnTo>
                    <a:pt x="601" y="401"/>
                  </a:lnTo>
                  <a:close/>
                  <a:moveTo>
                    <a:pt x="1" y="1"/>
                  </a:moveTo>
                  <a:lnTo>
                    <a:pt x="1602" y="4771"/>
                  </a:lnTo>
                  <a:lnTo>
                    <a:pt x="8107"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38" name="Google Shape;1438;p49"/>
            <p:cNvSpPr/>
            <p:nvPr/>
          </p:nvSpPr>
          <p:spPr>
            <a:xfrm>
              <a:off x="1775005" y="3514386"/>
              <a:ext cx="233867" cy="139339"/>
            </a:xfrm>
            <a:custGeom>
              <a:avLst/>
              <a:gdLst/>
              <a:ahLst/>
              <a:cxnLst/>
              <a:rect l="l" t="t" r="r" b="b"/>
              <a:pathLst>
                <a:path w="6539" h="3870" extrusionOk="0">
                  <a:moveTo>
                    <a:pt x="1301" y="0"/>
                  </a:moveTo>
                  <a:lnTo>
                    <a:pt x="0" y="3870"/>
                  </a:lnTo>
                  <a:lnTo>
                    <a:pt x="5437" y="3870"/>
                  </a:lnTo>
                  <a:lnTo>
                    <a:pt x="65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39" name="Google Shape;1439;p49"/>
            <p:cNvSpPr/>
            <p:nvPr/>
          </p:nvSpPr>
          <p:spPr>
            <a:xfrm>
              <a:off x="1764239" y="3507185"/>
              <a:ext cx="254182" cy="154966"/>
            </a:xfrm>
            <a:custGeom>
              <a:avLst/>
              <a:gdLst/>
              <a:ahLst/>
              <a:cxnLst/>
              <a:rect l="l" t="t" r="r" b="b"/>
              <a:pathLst>
                <a:path w="7107" h="4304" extrusionOk="0">
                  <a:moveTo>
                    <a:pt x="6572" y="400"/>
                  </a:moveTo>
                  <a:lnTo>
                    <a:pt x="5605" y="3869"/>
                  </a:lnTo>
                  <a:lnTo>
                    <a:pt x="568" y="3869"/>
                  </a:lnTo>
                  <a:lnTo>
                    <a:pt x="1769" y="400"/>
                  </a:lnTo>
                  <a:close/>
                  <a:moveTo>
                    <a:pt x="1435" y="0"/>
                  </a:moveTo>
                  <a:lnTo>
                    <a:pt x="1" y="4303"/>
                  </a:lnTo>
                  <a:lnTo>
                    <a:pt x="5905" y="4303"/>
                  </a:lnTo>
                  <a:lnTo>
                    <a:pt x="71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40" name="Google Shape;1440;p49"/>
            <p:cNvSpPr/>
            <p:nvPr/>
          </p:nvSpPr>
          <p:spPr>
            <a:xfrm>
              <a:off x="4496256" y="3653689"/>
              <a:ext cx="245813" cy="136963"/>
            </a:xfrm>
            <a:custGeom>
              <a:avLst/>
              <a:gdLst/>
              <a:ahLst/>
              <a:cxnLst/>
              <a:rect l="l" t="t" r="r" b="b"/>
              <a:pathLst>
                <a:path w="6873" h="3804" extrusionOk="0">
                  <a:moveTo>
                    <a:pt x="1" y="1"/>
                  </a:moveTo>
                  <a:lnTo>
                    <a:pt x="1268" y="3803"/>
                  </a:lnTo>
                  <a:lnTo>
                    <a:pt x="68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41" name="Google Shape;1441;p49"/>
            <p:cNvSpPr/>
            <p:nvPr/>
          </p:nvSpPr>
          <p:spPr>
            <a:xfrm>
              <a:off x="4485527" y="3646488"/>
              <a:ext cx="267272" cy="152553"/>
            </a:xfrm>
            <a:custGeom>
              <a:avLst/>
              <a:gdLst/>
              <a:ahLst/>
              <a:cxnLst/>
              <a:rect l="l" t="t" r="r" b="b"/>
              <a:pathLst>
                <a:path w="7473" h="4237" extrusionOk="0">
                  <a:moveTo>
                    <a:pt x="5571" y="434"/>
                  </a:moveTo>
                  <a:lnTo>
                    <a:pt x="6872" y="3803"/>
                  </a:lnTo>
                  <a:lnTo>
                    <a:pt x="1735" y="3803"/>
                  </a:lnTo>
                  <a:lnTo>
                    <a:pt x="568" y="434"/>
                  </a:lnTo>
                  <a:close/>
                  <a:moveTo>
                    <a:pt x="1" y="0"/>
                  </a:moveTo>
                  <a:lnTo>
                    <a:pt x="1435" y="4237"/>
                  </a:lnTo>
                  <a:lnTo>
                    <a:pt x="7473" y="4237"/>
                  </a:lnTo>
                  <a:lnTo>
                    <a:pt x="58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42" name="Google Shape;1442;p49"/>
            <p:cNvSpPr/>
            <p:nvPr/>
          </p:nvSpPr>
          <p:spPr>
            <a:xfrm>
              <a:off x="4637027" y="3514386"/>
              <a:ext cx="225534" cy="139339"/>
            </a:xfrm>
            <a:custGeom>
              <a:avLst/>
              <a:gdLst/>
              <a:ahLst/>
              <a:cxnLst/>
              <a:rect l="l" t="t" r="r" b="b"/>
              <a:pathLst>
                <a:path w="6306" h="3870" extrusionOk="0">
                  <a:moveTo>
                    <a:pt x="1" y="0"/>
                  </a:moveTo>
                  <a:lnTo>
                    <a:pt x="1502" y="3870"/>
                  </a:lnTo>
                  <a:lnTo>
                    <a:pt x="6305" y="3870"/>
                  </a:lnTo>
                  <a:lnTo>
                    <a:pt x="4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43" name="Google Shape;1443;p49"/>
            <p:cNvSpPr/>
            <p:nvPr/>
          </p:nvSpPr>
          <p:spPr>
            <a:xfrm>
              <a:off x="4625118" y="3507185"/>
              <a:ext cx="248173" cy="154966"/>
            </a:xfrm>
            <a:custGeom>
              <a:avLst/>
              <a:gdLst/>
              <a:ahLst/>
              <a:cxnLst/>
              <a:rect l="l" t="t" r="r" b="b"/>
              <a:pathLst>
                <a:path w="6939" h="4304" extrusionOk="0">
                  <a:moveTo>
                    <a:pt x="4837" y="400"/>
                  </a:moveTo>
                  <a:lnTo>
                    <a:pt x="6305" y="3869"/>
                  </a:lnTo>
                  <a:lnTo>
                    <a:pt x="1968" y="3869"/>
                  </a:lnTo>
                  <a:lnTo>
                    <a:pt x="634" y="400"/>
                  </a:lnTo>
                  <a:close/>
                  <a:moveTo>
                    <a:pt x="0" y="0"/>
                  </a:moveTo>
                  <a:lnTo>
                    <a:pt x="1668" y="4303"/>
                  </a:lnTo>
                  <a:lnTo>
                    <a:pt x="6939" y="4303"/>
                  </a:lnTo>
                  <a:lnTo>
                    <a:pt x="51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44" name="Google Shape;1444;p49"/>
            <p:cNvSpPr/>
            <p:nvPr/>
          </p:nvSpPr>
          <p:spPr>
            <a:xfrm>
              <a:off x="4449726" y="3514386"/>
              <a:ext cx="241056" cy="139339"/>
            </a:xfrm>
            <a:custGeom>
              <a:avLst/>
              <a:gdLst/>
              <a:ahLst/>
              <a:cxnLst/>
              <a:rect l="l" t="t" r="r" b="b"/>
              <a:pathLst>
                <a:path w="6740" h="3870" extrusionOk="0">
                  <a:moveTo>
                    <a:pt x="1" y="0"/>
                  </a:moveTo>
                  <a:lnTo>
                    <a:pt x="1302" y="3870"/>
                  </a:lnTo>
                  <a:lnTo>
                    <a:pt x="6739"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45" name="Google Shape;1445;p49"/>
            <p:cNvSpPr/>
            <p:nvPr/>
          </p:nvSpPr>
          <p:spPr>
            <a:xfrm>
              <a:off x="4438996" y="3507185"/>
              <a:ext cx="262515" cy="154966"/>
            </a:xfrm>
            <a:custGeom>
              <a:avLst/>
              <a:gdLst/>
              <a:ahLst/>
              <a:cxnLst/>
              <a:rect l="l" t="t" r="r" b="b"/>
              <a:pathLst>
                <a:path w="7340" h="4304" extrusionOk="0">
                  <a:moveTo>
                    <a:pt x="5405" y="400"/>
                  </a:moveTo>
                  <a:lnTo>
                    <a:pt x="6739" y="3869"/>
                  </a:lnTo>
                  <a:lnTo>
                    <a:pt x="1735" y="3869"/>
                  </a:lnTo>
                  <a:lnTo>
                    <a:pt x="568" y="400"/>
                  </a:lnTo>
                  <a:close/>
                  <a:moveTo>
                    <a:pt x="1" y="0"/>
                  </a:moveTo>
                  <a:lnTo>
                    <a:pt x="1435" y="4303"/>
                  </a:lnTo>
                  <a:lnTo>
                    <a:pt x="7339"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46" name="Google Shape;1446;p49"/>
            <p:cNvSpPr/>
            <p:nvPr/>
          </p:nvSpPr>
          <p:spPr>
            <a:xfrm>
              <a:off x="3996405" y="4093274"/>
              <a:ext cx="256507" cy="168179"/>
            </a:xfrm>
            <a:custGeom>
              <a:avLst/>
              <a:gdLst/>
              <a:ahLst/>
              <a:cxnLst/>
              <a:rect l="l" t="t" r="r" b="b"/>
              <a:pathLst>
                <a:path w="7172" h="4671" extrusionOk="0">
                  <a:moveTo>
                    <a:pt x="0" y="0"/>
                  </a:moveTo>
                  <a:lnTo>
                    <a:pt x="901" y="4670"/>
                  </a:lnTo>
                  <a:lnTo>
                    <a:pt x="7172"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47" name="Google Shape;1447;p49"/>
            <p:cNvSpPr/>
            <p:nvPr/>
          </p:nvSpPr>
          <p:spPr>
            <a:xfrm>
              <a:off x="3988036" y="4086073"/>
              <a:ext cx="273245" cy="183770"/>
            </a:xfrm>
            <a:custGeom>
              <a:avLst/>
              <a:gdLst/>
              <a:ahLst/>
              <a:cxnLst/>
              <a:rect l="l" t="t" r="r" b="b"/>
              <a:pathLst>
                <a:path w="7640" h="5104" extrusionOk="0">
                  <a:moveTo>
                    <a:pt x="6105" y="434"/>
                  </a:moveTo>
                  <a:lnTo>
                    <a:pt x="7139" y="4670"/>
                  </a:lnTo>
                  <a:lnTo>
                    <a:pt x="1335" y="4670"/>
                  </a:lnTo>
                  <a:lnTo>
                    <a:pt x="501" y="434"/>
                  </a:lnTo>
                  <a:close/>
                  <a:moveTo>
                    <a:pt x="1" y="0"/>
                  </a:moveTo>
                  <a:lnTo>
                    <a:pt x="968" y="5104"/>
                  </a:lnTo>
                  <a:lnTo>
                    <a:pt x="7639"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48" name="Google Shape;1448;p49"/>
            <p:cNvSpPr/>
            <p:nvPr/>
          </p:nvSpPr>
          <p:spPr>
            <a:xfrm>
              <a:off x="4643000" y="4093274"/>
              <a:ext cx="279217" cy="168179"/>
            </a:xfrm>
            <a:custGeom>
              <a:avLst/>
              <a:gdLst/>
              <a:ahLst/>
              <a:cxnLst/>
              <a:rect l="l" t="t" r="r" b="b"/>
              <a:pathLst>
                <a:path w="7807" h="4671" extrusionOk="0">
                  <a:moveTo>
                    <a:pt x="1" y="0"/>
                  </a:moveTo>
                  <a:lnTo>
                    <a:pt x="1569" y="4670"/>
                  </a:lnTo>
                  <a:lnTo>
                    <a:pt x="7806"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49" name="Google Shape;1449;p49"/>
            <p:cNvSpPr/>
            <p:nvPr/>
          </p:nvSpPr>
          <p:spPr>
            <a:xfrm>
              <a:off x="4632271" y="4086073"/>
              <a:ext cx="300676" cy="183770"/>
            </a:xfrm>
            <a:custGeom>
              <a:avLst/>
              <a:gdLst/>
              <a:ahLst/>
              <a:cxnLst/>
              <a:rect l="l" t="t" r="r" b="b"/>
              <a:pathLst>
                <a:path w="8407" h="5104" extrusionOk="0">
                  <a:moveTo>
                    <a:pt x="6172" y="434"/>
                  </a:moveTo>
                  <a:lnTo>
                    <a:pt x="7806" y="4670"/>
                  </a:lnTo>
                  <a:lnTo>
                    <a:pt x="2002" y="4670"/>
                  </a:lnTo>
                  <a:lnTo>
                    <a:pt x="568" y="434"/>
                  </a:lnTo>
                  <a:close/>
                  <a:moveTo>
                    <a:pt x="1" y="0"/>
                  </a:moveTo>
                  <a:lnTo>
                    <a:pt x="1702" y="5104"/>
                  </a:lnTo>
                  <a:lnTo>
                    <a:pt x="8407" y="5104"/>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50" name="Google Shape;1450;p49"/>
            <p:cNvSpPr/>
            <p:nvPr/>
          </p:nvSpPr>
          <p:spPr>
            <a:xfrm>
              <a:off x="4261244" y="3514386"/>
              <a:ext cx="235048" cy="139339"/>
            </a:xfrm>
            <a:custGeom>
              <a:avLst/>
              <a:gdLst/>
              <a:ahLst/>
              <a:cxnLst/>
              <a:rect l="l" t="t" r="r" b="b"/>
              <a:pathLst>
                <a:path w="6572" h="3870" extrusionOk="0">
                  <a:moveTo>
                    <a:pt x="0" y="0"/>
                  </a:moveTo>
                  <a:lnTo>
                    <a:pt x="1135" y="3870"/>
                  </a:lnTo>
                  <a:lnTo>
                    <a:pt x="6572"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51" name="Google Shape;1451;p49"/>
            <p:cNvSpPr/>
            <p:nvPr/>
          </p:nvSpPr>
          <p:spPr>
            <a:xfrm>
              <a:off x="4251695" y="3507185"/>
              <a:ext cx="254146" cy="154966"/>
            </a:xfrm>
            <a:custGeom>
              <a:avLst/>
              <a:gdLst/>
              <a:ahLst/>
              <a:cxnLst/>
              <a:rect l="l" t="t" r="r" b="b"/>
              <a:pathLst>
                <a:path w="7106" h="4304" extrusionOk="0">
                  <a:moveTo>
                    <a:pt x="5404" y="400"/>
                  </a:moveTo>
                  <a:lnTo>
                    <a:pt x="6572" y="3869"/>
                  </a:lnTo>
                  <a:lnTo>
                    <a:pt x="1568" y="3869"/>
                  </a:lnTo>
                  <a:lnTo>
                    <a:pt x="568" y="400"/>
                  </a:lnTo>
                  <a:close/>
                  <a:moveTo>
                    <a:pt x="1" y="0"/>
                  </a:moveTo>
                  <a:lnTo>
                    <a:pt x="1235" y="4303"/>
                  </a:lnTo>
                  <a:lnTo>
                    <a:pt x="7106"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52" name="Google Shape;1452;p49"/>
            <p:cNvSpPr/>
            <p:nvPr/>
          </p:nvSpPr>
          <p:spPr>
            <a:xfrm>
              <a:off x="4427087" y="4093274"/>
              <a:ext cx="272029" cy="168179"/>
            </a:xfrm>
            <a:custGeom>
              <a:avLst/>
              <a:gdLst/>
              <a:ahLst/>
              <a:cxnLst/>
              <a:rect l="l" t="t" r="r" b="b"/>
              <a:pathLst>
                <a:path w="7606" h="4671" extrusionOk="0">
                  <a:moveTo>
                    <a:pt x="0" y="0"/>
                  </a:moveTo>
                  <a:lnTo>
                    <a:pt x="1368" y="4670"/>
                  </a:lnTo>
                  <a:lnTo>
                    <a:pt x="7606"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53" name="Google Shape;1453;p49"/>
            <p:cNvSpPr/>
            <p:nvPr/>
          </p:nvSpPr>
          <p:spPr>
            <a:xfrm>
              <a:off x="4417537" y="4086073"/>
              <a:ext cx="291127" cy="183770"/>
            </a:xfrm>
            <a:custGeom>
              <a:avLst/>
              <a:gdLst/>
              <a:ahLst/>
              <a:cxnLst/>
              <a:rect l="l" t="t" r="r" b="b"/>
              <a:pathLst>
                <a:path w="8140" h="5104" extrusionOk="0">
                  <a:moveTo>
                    <a:pt x="6138" y="434"/>
                  </a:moveTo>
                  <a:lnTo>
                    <a:pt x="7572" y="4670"/>
                  </a:lnTo>
                  <a:lnTo>
                    <a:pt x="1768" y="4670"/>
                  </a:lnTo>
                  <a:lnTo>
                    <a:pt x="534" y="434"/>
                  </a:lnTo>
                  <a:close/>
                  <a:moveTo>
                    <a:pt x="0" y="0"/>
                  </a:moveTo>
                  <a:lnTo>
                    <a:pt x="1468" y="5104"/>
                  </a:lnTo>
                  <a:lnTo>
                    <a:pt x="8139" y="5104"/>
                  </a:lnTo>
                  <a:lnTo>
                    <a:pt x="6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54" name="Google Shape;1454;p49"/>
            <p:cNvSpPr/>
            <p:nvPr/>
          </p:nvSpPr>
          <p:spPr>
            <a:xfrm>
              <a:off x="4212318" y="4093274"/>
              <a:ext cx="263695" cy="168179"/>
            </a:xfrm>
            <a:custGeom>
              <a:avLst/>
              <a:gdLst/>
              <a:ahLst/>
              <a:cxnLst/>
              <a:rect l="l" t="t" r="r" b="b"/>
              <a:pathLst>
                <a:path w="7373" h="4671" extrusionOk="0">
                  <a:moveTo>
                    <a:pt x="1" y="0"/>
                  </a:moveTo>
                  <a:lnTo>
                    <a:pt x="1135" y="4670"/>
                  </a:lnTo>
                  <a:lnTo>
                    <a:pt x="7373"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55" name="Google Shape;1455;p49"/>
            <p:cNvSpPr/>
            <p:nvPr/>
          </p:nvSpPr>
          <p:spPr>
            <a:xfrm>
              <a:off x="4202769" y="4086073"/>
              <a:ext cx="282794" cy="183770"/>
            </a:xfrm>
            <a:custGeom>
              <a:avLst/>
              <a:gdLst/>
              <a:ahLst/>
              <a:cxnLst/>
              <a:rect l="l" t="t" r="r" b="b"/>
              <a:pathLst>
                <a:path w="7907" h="5104" extrusionOk="0">
                  <a:moveTo>
                    <a:pt x="6139" y="434"/>
                  </a:moveTo>
                  <a:lnTo>
                    <a:pt x="7340" y="4670"/>
                  </a:lnTo>
                  <a:lnTo>
                    <a:pt x="1535" y="4670"/>
                  </a:lnTo>
                  <a:lnTo>
                    <a:pt x="535" y="434"/>
                  </a:lnTo>
                  <a:close/>
                  <a:moveTo>
                    <a:pt x="1" y="0"/>
                  </a:moveTo>
                  <a:lnTo>
                    <a:pt x="1235" y="5104"/>
                  </a:lnTo>
                  <a:lnTo>
                    <a:pt x="7907"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56" name="Google Shape;1456;p49"/>
            <p:cNvSpPr/>
            <p:nvPr/>
          </p:nvSpPr>
          <p:spPr>
            <a:xfrm>
              <a:off x="4541606" y="3790616"/>
              <a:ext cx="256542" cy="146540"/>
            </a:xfrm>
            <a:custGeom>
              <a:avLst/>
              <a:gdLst/>
              <a:ahLst/>
              <a:cxnLst/>
              <a:rect l="l" t="t" r="r" b="b"/>
              <a:pathLst>
                <a:path w="7173" h="4070" extrusionOk="0">
                  <a:moveTo>
                    <a:pt x="0" y="0"/>
                  </a:moveTo>
                  <a:lnTo>
                    <a:pt x="1368" y="4070"/>
                  </a:lnTo>
                  <a:lnTo>
                    <a:pt x="71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57" name="Google Shape;1457;p49"/>
            <p:cNvSpPr/>
            <p:nvPr/>
          </p:nvSpPr>
          <p:spPr>
            <a:xfrm>
              <a:off x="4532057" y="3783415"/>
              <a:ext cx="278001" cy="160978"/>
            </a:xfrm>
            <a:custGeom>
              <a:avLst/>
              <a:gdLst/>
              <a:ahLst/>
              <a:cxnLst/>
              <a:rect l="l" t="t" r="r" b="b"/>
              <a:pathLst>
                <a:path w="7773" h="4471" extrusionOk="0">
                  <a:moveTo>
                    <a:pt x="5738" y="400"/>
                  </a:moveTo>
                  <a:lnTo>
                    <a:pt x="7139" y="4070"/>
                  </a:lnTo>
                  <a:lnTo>
                    <a:pt x="1802" y="4070"/>
                  </a:lnTo>
                  <a:lnTo>
                    <a:pt x="568" y="400"/>
                  </a:lnTo>
                  <a:close/>
                  <a:moveTo>
                    <a:pt x="1" y="0"/>
                  </a:moveTo>
                  <a:lnTo>
                    <a:pt x="1502" y="4470"/>
                  </a:lnTo>
                  <a:lnTo>
                    <a:pt x="7773"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58" name="Google Shape;1458;p49"/>
            <p:cNvSpPr/>
            <p:nvPr/>
          </p:nvSpPr>
          <p:spPr>
            <a:xfrm>
              <a:off x="2552858" y="3514386"/>
              <a:ext cx="207616" cy="139339"/>
            </a:xfrm>
            <a:custGeom>
              <a:avLst/>
              <a:gdLst/>
              <a:ahLst/>
              <a:cxnLst/>
              <a:rect l="l" t="t" r="r" b="b"/>
              <a:pathLst>
                <a:path w="5805" h="3870" extrusionOk="0">
                  <a:moveTo>
                    <a:pt x="534" y="0"/>
                  </a:moveTo>
                  <a:lnTo>
                    <a:pt x="0" y="3870"/>
                  </a:lnTo>
                  <a:lnTo>
                    <a:pt x="5437" y="38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59" name="Google Shape;1459;p49"/>
            <p:cNvSpPr/>
            <p:nvPr/>
          </p:nvSpPr>
          <p:spPr>
            <a:xfrm>
              <a:off x="2543308" y="3507185"/>
              <a:ext cx="224318" cy="154966"/>
            </a:xfrm>
            <a:custGeom>
              <a:avLst/>
              <a:gdLst/>
              <a:ahLst/>
              <a:cxnLst/>
              <a:rect l="l" t="t" r="r" b="b"/>
              <a:pathLst>
                <a:path w="6272" h="4304" extrusionOk="0">
                  <a:moveTo>
                    <a:pt x="5838" y="400"/>
                  </a:moveTo>
                  <a:lnTo>
                    <a:pt x="5504" y="3869"/>
                  </a:lnTo>
                  <a:lnTo>
                    <a:pt x="501" y="3869"/>
                  </a:lnTo>
                  <a:lnTo>
                    <a:pt x="1001" y="400"/>
                  </a:lnTo>
                  <a:close/>
                  <a:moveTo>
                    <a:pt x="634" y="0"/>
                  </a:moveTo>
                  <a:lnTo>
                    <a:pt x="0" y="4303"/>
                  </a:lnTo>
                  <a:lnTo>
                    <a:pt x="5871" y="4303"/>
                  </a:lnTo>
                  <a:lnTo>
                    <a:pt x="62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60" name="Google Shape;1460;p49"/>
            <p:cNvSpPr/>
            <p:nvPr/>
          </p:nvSpPr>
          <p:spPr>
            <a:xfrm>
              <a:off x="4073943" y="3514386"/>
              <a:ext cx="227895" cy="139339"/>
            </a:xfrm>
            <a:custGeom>
              <a:avLst/>
              <a:gdLst/>
              <a:ahLst/>
              <a:cxnLst/>
              <a:rect l="l" t="t" r="r" b="b"/>
              <a:pathLst>
                <a:path w="6372" h="3870" extrusionOk="0">
                  <a:moveTo>
                    <a:pt x="0" y="0"/>
                  </a:moveTo>
                  <a:lnTo>
                    <a:pt x="934" y="3870"/>
                  </a:lnTo>
                  <a:lnTo>
                    <a:pt x="6372"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61" name="Google Shape;1461;p49"/>
            <p:cNvSpPr/>
            <p:nvPr/>
          </p:nvSpPr>
          <p:spPr>
            <a:xfrm>
              <a:off x="4064394" y="3507185"/>
              <a:ext cx="246993" cy="154966"/>
            </a:xfrm>
            <a:custGeom>
              <a:avLst/>
              <a:gdLst/>
              <a:ahLst/>
              <a:cxnLst/>
              <a:rect l="l" t="t" r="r" b="b"/>
              <a:pathLst>
                <a:path w="6906" h="4304" extrusionOk="0">
                  <a:moveTo>
                    <a:pt x="5371" y="400"/>
                  </a:moveTo>
                  <a:lnTo>
                    <a:pt x="6372" y="3869"/>
                  </a:lnTo>
                  <a:lnTo>
                    <a:pt x="1368" y="3869"/>
                  </a:lnTo>
                  <a:lnTo>
                    <a:pt x="534" y="400"/>
                  </a:lnTo>
                  <a:close/>
                  <a:moveTo>
                    <a:pt x="1" y="0"/>
                  </a:moveTo>
                  <a:lnTo>
                    <a:pt x="1035" y="4303"/>
                  </a:lnTo>
                  <a:lnTo>
                    <a:pt x="6905" y="4303"/>
                  </a:lnTo>
                  <a:lnTo>
                    <a:pt x="5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62" name="Google Shape;1462;p49"/>
            <p:cNvSpPr/>
            <p:nvPr/>
          </p:nvSpPr>
          <p:spPr>
            <a:xfrm>
              <a:off x="2358368" y="3514386"/>
              <a:ext cx="213589" cy="139339"/>
            </a:xfrm>
            <a:custGeom>
              <a:avLst/>
              <a:gdLst/>
              <a:ahLst/>
              <a:cxnLst/>
              <a:rect l="l" t="t" r="r" b="b"/>
              <a:pathLst>
                <a:path w="5972" h="3870" extrusionOk="0">
                  <a:moveTo>
                    <a:pt x="735" y="0"/>
                  </a:moveTo>
                  <a:lnTo>
                    <a:pt x="1" y="3870"/>
                  </a:lnTo>
                  <a:lnTo>
                    <a:pt x="5438" y="3870"/>
                  </a:lnTo>
                  <a:lnTo>
                    <a:pt x="59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63" name="Google Shape;1463;p49"/>
            <p:cNvSpPr/>
            <p:nvPr/>
          </p:nvSpPr>
          <p:spPr>
            <a:xfrm>
              <a:off x="2348818" y="3507185"/>
              <a:ext cx="232687" cy="154966"/>
            </a:xfrm>
            <a:custGeom>
              <a:avLst/>
              <a:gdLst/>
              <a:ahLst/>
              <a:cxnLst/>
              <a:rect l="l" t="t" r="r" b="b"/>
              <a:pathLst>
                <a:path w="6506" h="4304" extrusionOk="0">
                  <a:moveTo>
                    <a:pt x="6005" y="400"/>
                  </a:moveTo>
                  <a:lnTo>
                    <a:pt x="5505" y="3869"/>
                  </a:lnTo>
                  <a:lnTo>
                    <a:pt x="501" y="3869"/>
                  </a:lnTo>
                  <a:lnTo>
                    <a:pt x="1168" y="400"/>
                  </a:lnTo>
                  <a:close/>
                  <a:moveTo>
                    <a:pt x="835" y="0"/>
                  </a:moveTo>
                  <a:lnTo>
                    <a:pt x="1" y="4303"/>
                  </a:lnTo>
                  <a:lnTo>
                    <a:pt x="5872" y="4303"/>
                  </a:lnTo>
                  <a:lnTo>
                    <a:pt x="65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64" name="Google Shape;1464;p49"/>
            <p:cNvSpPr/>
            <p:nvPr/>
          </p:nvSpPr>
          <p:spPr>
            <a:xfrm>
              <a:off x="2940586" y="3514386"/>
              <a:ext cx="194490" cy="139339"/>
            </a:xfrm>
            <a:custGeom>
              <a:avLst/>
              <a:gdLst/>
              <a:ahLst/>
              <a:cxnLst/>
              <a:rect l="l" t="t" r="r" b="b"/>
              <a:pathLst>
                <a:path w="5438" h="3870" extrusionOk="0">
                  <a:moveTo>
                    <a:pt x="200" y="0"/>
                  </a:moveTo>
                  <a:lnTo>
                    <a:pt x="0" y="3870"/>
                  </a:lnTo>
                  <a:lnTo>
                    <a:pt x="5437" y="3870"/>
                  </a:lnTo>
                  <a:lnTo>
                    <a:pt x="54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65" name="Google Shape;1465;p49"/>
            <p:cNvSpPr/>
            <p:nvPr/>
          </p:nvSpPr>
          <p:spPr>
            <a:xfrm>
              <a:off x="2933397" y="3507185"/>
              <a:ext cx="210012" cy="154966"/>
            </a:xfrm>
            <a:custGeom>
              <a:avLst/>
              <a:gdLst/>
              <a:ahLst/>
              <a:cxnLst/>
              <a:rect l="l" t="t" r="r" b="b"/>
              <a:pathLst>
                <a:path w="5872" h="4304" extrusionOk="0">
                  <a:moveTo>
                    <a:pt x="5438" y="400"/>
                  </a:moveTo>
                  <a:lnTo>
                    <a:pt x="5438" y="3869"/>
                  </a:lnTo>
                  <a:lnTo>
                    <a:pt x="435" y="3869"/>
                  </a:lnTo>
                  <a:lnTo>
                    <a:pt x="601" y="400"/>
                  </a:lnTo>
                  <a:close/>
                  <a:moveTo>
                    <a:pt x="201" y="0"/>
                  </a:moveTo>
                  <a:lnTo>
                    <a:pt x="1" y="4303"/>
                  </a:lnTo>
                  <a:lnTo>
                    <a:pt x="5872" y="4303"/>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66" name="Google Shape;1466;p49"/>
            <p:cNvSpPr/>
            <p:nvPr/>
          </p:nvSpPr>
          <p:spPr>
            <a:xfrm>
              <a:off x="2163913" y="3514386"/>
              <a:ext cx="220742" cy="139339"/>
            </a:xfrm>
            <a:custGeom>
              <a:avLst/>
              <a:gdLst/>
              <a:ahLst/>
              <a:cxnLst/>
              <a:rect l="l" t="t" r="r" b="b"/>
              <a:pathLst>
                <a:path w="6172" h="3870" extrusionOk="0">
                  <a:moveTo>
                    <a:pt x="935" y="0"/>
                  </a:moveTo>
                  <a:lnTo>
                    <a:pt x="1" y="3870"/>
                  </a:lnTo>
                  <a:lnTo>
                    <a:pt x="5438" y="3870"/>
                  </a:lnTo>
                  <a:lnTo>
                    <a:pt x="61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67" name="Google Shape;1467;p49"/>
            <p:cNvSpPr/>
            <p:nvPr/>
          </p:nvSpPr>
          <p:spPr>
            <a:xfrm>
              <a:off x="2154364" y="3507185"/>
              <a:ext cx="239840" cy="154966"/>
            </a:xfrm>
            <a:custGeom>
              <a:avLst/>
              <a:gdLst/>
              <a:ahLst/>
              <a:cxnLst/>
              <a:rect l="l" t="t" r="r" b="b"/>
              <a:pathLst>
                <a:path w="6706" h="4304" extrusionOk="0">
                  <a:moveTo>
                    <a:pt x="6172" y="400"/>
                  </a:moveTo>
                  <a:lnTo>
                    <a:pt x="5505" y="3869"/>
                  </a:lnTo>
                  <a:lnTo>
                    <a:pt x="501" y="3869"/>
                  </a:lnTo>
                  <a:lnTo>
                    <a:pt x="1335" y="400"/>
                  </a:lnTo>
                  <a:close/>
                  <a:moveTo>
                    <a:pt x="1035" y="0"/>
                  </a:moveTo>
                  <a:lnTo>
                    <a:pt x="1" y="4303"/>
                  </a:lnTo>
                  <a:lnTo>
                    <a:pt x="5872" y="4303"/>
                  </a:lnTo>
                  <a:lnTo>
                    <a:pt x="67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68" name="Google Shape;1468;p49"/>
            <p:cNvSpPr/>
            <p:nvPr/>
          </p:nvSpPr>
          <p:spPr>
            <a:xfrm>
              <a:off x="1969459" y="3514386"/>
              <a:ext cx="227895" cy="139339"/>
            </a:xfrm>
            <a:custGeom>
              <a:avLst/>
              <a:gdLst/>
              <a:ahLst/>
              <a:cxnLst/>
              <a:rect l="l" t="t" r="r" b="b"/>
              <a:pathLst>
                <a:path w="6372" h="3870" extrusionOk="0">
                  <a:moveTo>
                    <a:pt x="1101" y="0"/>
                  </a:moveTo>
                  <a:lnTo>
                    <a:pt x="0" y="3870"/>
                  </a:lnTo>
                  <a:lnTo>
                    <a:pt x="5438" y="38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69" name="Google Shape;1469;p49"/>
            <p:cNvSpPr/>
            <p:nvPr/>
          </p:nvSpPr>
          <p:spPr>
            <a:xfrm>
              <a:off x="1959910" y="3507185"/>
              <a:ext cx="246993" cy="154966"/>
            </a:xfrm>
            <a:custGeom>
              <a:avLst/>
              <a:gdLst/>
              <a:ahLst/>
              <a:cxnLst/>
              <a:rect l="l" t="t" r="r" b="b"/>
              <a:pathLst>
                <a:path w="6906" h="4304" extrusionOk="0">
                  <a:moveTo>
                    <a:pt x="6372" y="400"/>
                  </a:moveTo>
                  <a:lnTo>
                    <a:pt x="5538" y="3869"/>
                  </a:lnTo>
                  <a:lnTo>
                    <a:pt x="534" y="3869"/>
                  </a:lnTo>
                  <a:lnTo>
                    <a:pt x="1535" y="400"/>
                  </a:lnTo>
                  <a:close/>
                  <a:moveTo>
                    <a:pt x="1235" y="0"/>
                  </a:moveTo>
                  <a:lnTo>
                    <a:pt x="1" y="4303"/>
                  </a:lnTo>
                  <a:lnTo>
                    <a:pt x="5871" y="4303"/>
                  </a:lnTo>
                  <a:lnTo>
                    <a:pt x="69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70" name="Google Shape;1470;p49"/>
            <p:cNvSpPr/>
            <p:nvPr/>
          </p:nvSpPr>
          <p:spPr>
            <a:xfrm>
              <a:off x="2747312" y="3514386"/>
              <a:ext cx="200463" cy="139339"/>
            </a:xfrm>
            <a:custGeom>
              <a:avLst/>
              <a:gdLst/>
              <a:ahLst/>
              <a:cxnLst/>
              <a:rect l="l" t="t" r="r" b="b"/>
              <a:pathLst>
                <a:path w="5605" h="3870" extrusionOk="0">
                  <a:moveTo>
                    <a:pt x="367" y="0"/>
                  </a:moveTo>
                  <a:lnTo>
                    <a:pt x="0" y="3870"/>
                  </a:lnTo>
                  <a:lnTo>
                    <a:pt x="5404" y="38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71" name="Google Shape;1471;p49"/>
            <p:cNvSpPr/>
            <p:nvPr/>
          </p:nvSpPr>
          <p:spPr>
            <a:xfrm>
              <a:off x="2738943" y="3507185"/>
              <a:ext cx="217165" cy="154966"/>
            </a:xfrm>
            <a:custGeom>
              <a:avLst/>
              <a:gdLst/>
              <a:ahLst/>
              <a:cxnLst/>
              <a:rect l="l" t="t" r="r" b="b"/>
              <a:pathLst>
                <a:path w="6072" h="4304" extrusionOk="0">
                  <a:moveTo>
                    <a:pt x="5605" y="400"/>
                  </a:moveTo>
                  <a:lnTo>
                    <a:pt x="5438" y="3869"/>
                  </a:lnTo>
                  <a:lnTo>
                    <a:pt x="434" y="3869"/>
                  </a:lnTo>
                  <a:lnTo>
                    <a:pt x="768" y="400"/>
                  </a:lnTo>
                  <a:close/>
                  <a:moveTo>
                    <a:pt x="401" y="0"/>
                  </a:moveTo>
                  <a:lnTo>
                    <a:pt x="1" y="4303"/>
                  </a:lnTo>
                  <a:lnTo>
                    <a:pt x="5838" y="4303"/>
                  </a:lnTo>
                  <a:lnTo>
                    <a:pt x="6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72" name="Google Shape;1472;p49"/>
            <p:cNvSpPr/>
            <p:nvPr/>
          </p:nvSpPr>
          <p:spPr>
            <a:xfrm>
              <a:off x="3886642" y="3514386"/>
              <a:ext cx="220742" cy="139339"/>
            </a:xfrm>
            <a:custGeom>
              <a:avLst/>
              <a:gdLst/>
              <a:ahLst/>
              <a:cxnLst/>
              <a:rect l="l" t="t" r="r" b="b"/>
              <a:pathLst>
                <a:path w="6172" h="3870" extrusionOk="0">
                  <a:moveTo>
                    <a:pt x="0" y="0"/>
                  </a:moveTo>
                  <a:lnTo>
                    <a:pt x="734" y="3870"/>
                  </a:lnTo>
                  <a:lnTo>
                    <a:pt x="6171"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73" name="Google Shape;1473;p49"/>
            <p:cNvSpPr/>
            <p:nvPr/>
          </p:nvSpPr>
          <p:spPr>
            <a:xfrm>
              <a:off x="3877093" y="3507185"/>
              <a:ext cx="239840" cy="154966"/>
            </a:xfrm>
            <a:custGeom>
              <a:avLst/>
              <a:gdLst/>
              <a:ahLst/>
              <a:cxnLst/>
              <a:rect l="l" t="t" r="r" b="b"/>
              <a:pathLst>
                <a:path w="6706" h="4304" extrusionOk="0">
                  <a:moveTo>
                    <a:pt x="5338" y="400"/>
                  </a:moveTo>
                  <a:lnTo>
                    <a:pt x="6172" y="3869"/>
                  </a:lnTo>
                  <a:lnTo>
                    <a:pt x="1168" y="3869"/>
                  </a:lnTo>
                  <a:lnTo>
                    <a:pt x="501" y="400"/>
                  </a:lnTo>
                  <a:close/>
                  <a:moveTo>
                    <a:pt x="0" y="0"/>
                  </a:moveTo>
                  <a:lnTo>
                    <a:pt x="834" y="4303"/>
                  </a:lnTo>
                  <a:lnTo>
                    <a:pt x="67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74" name="Google Shape;1474;p49"/>
            <p:cNvSpPr/>
            <p:nvPr/>
          </p:nvSpPr>
          <p:spPr>
            <a:xfrm>
              <a:off x="3698124" y="3514386"/>
              <a:ext cx="214805" cy="139339"/>
            </a:xfrm>
            <a:custGeom>
              <a:avLst/>
              <a:gdLst/>
              <a:ahLst/>
              <a:cxnLst/>
              <a:rect l="l" t="t" r="r" b="b"/>
              <a:pathLst>
                <a:path w="6006" h="3870" extrusionOk="0">
                  <a:moveTo>
                    <a:pt x="1" y="0"/>
                  </a:moveTo>
                  <a:lnTo>
                    <a:pt x="568" y="3870"/>
                  </a:lnTo>
                  <a:lnTo>
                    <a:pt x="6005"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75" name="Google Shape;1475;p49"/>
            <p:cNvSpPr/>
            <p:nvPr/>
          </p:nvSpPr>
          <p:spPr>
            <a:xfrm>
              <a:off x="3689791" y="3507185"/>
              <a:ext cx="232687" cy="154966"/>
            </a:xfrm>
            <a:custGeom>
              <a:avLst/>
              <a:gdLst/>
              <a:ahLst/>
              <a:cxnLst/>
              <a:rect l="l" t="t" r="r" b="b"/>
              <a:pathLst>
                <a:path w="6506" h="4304" extrusionOk="0">
                  <a:moveTo>
                    <a:pt x="5338" y="400"/>
                  </a:moveTo>
                  <a:lnTo>
                    <a:pt x="6005" y="3869"/>
                  </a:lnTo>
                  <a:lnTo>
                    <a:pt x="1001" y="3869"/>
                  </a:lnTo>
                  <a:lnTo>
                    <a:pt x="501" y="400"/>
                  </a:lnTo>
                  <a:close/>
                  <a:moveTo>
                    <a:pt x="0" y="0"/>
                  </a:moveTo>
                  <a:lnTo>
                    <a:pt x="634" y="4303"/>
                  </a:lnTo>
                  <a:lnTo>
                    <a:pt x="65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76" name="Google Shape;1476;p49"/>
            <p:cNvSpPr/>
            <p:nvPr/>
          </p:nvSpPr>
          <p:spPr>
            <a:xfrm>
              <a:off x="3323522" y="3514386"/>
              <a:ext cx="200463" cy="139339"/>
            </a:xfrm>
            <a:custGeom>
              <a:avLst/>
              <a:gdLst/>
              <a:ahLst/>
              <a:cxnLst/>
              <a:rect l="l" t="t" r="r" b="b"/>
              <a:pathLst>
                <a:path w="5605" h="3870" extrusionOk="0">
                  <a:moveTo>
                    <a:pt x="1" y="0"/>
                  </a:moveTo>
                  <a:lnTo>
                    <a:pt x="168" y="3870"/>
                  </a:lnTo>
                  <a:lnTo>
                    <a:pt x="56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77" name="Google Shape;1477;p49"/>
            <p:cNvSpPr/>
            <p:nvPr/>
          </p:nvSpPr>
          <p:spPr>
            <a:xfrm>
              <a:off x="3315189" y="3507185"/>
              <a:ext cx="217165" cy="154966"/>
            </a:xfrm>
            <a:custGeom>
              <a:avLst/>
              <a:gdLst/>
              <a:ahLst/>
              <a:cxnLst/>
              <a:rect l="l" t="t" r="r" b="b"/>
              <a:pathLst>
                <a:path w="6072" h="4304" extrusionOk="0">
                  <a:moveTo>
                    <a:pt x="5271" y="400"/>
                  </a:moveTo>
                  <a:lnTo>
                    <a:pt x="5604" y="3869"/>
                  </a:lnTo>
                  <a:lnTo>
                    <a:pt x="601" y="3869"/>
                  </a:lnTo>
                  <a:lnTo>
                    <a:pt x="434" y="400"/>
                  </a:lnTo>
                  <a:close/>
                  <a:moveTo>
                    <a:pt x="0" y="0"/>
                  </a:moveTo>
                  <a:lnTo>
                    <a:pt x="200" y="4303"/>
                  </a:lnTo>
                  <a:lnTo>
                    <a:pt x="60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78" name="Google Shape;1478;p49"/>
            <p:cNvSpPr/>
            <p:nvPr/>
          </p:nvSpPr>
          <p:spPr>
            <a:xfrm>
              <a:off x="1796464" y="4093274"/>
              <a:ext cx="2232165" cy="168179"/>
            </a:xfrm>
            <a:custGeom>
              <a:avLst/>
              <a:gdLst/>
              <a:ahLst/>
              <a:cxnLst/>
              <a:rect l="l" t="t" r="r" b="b"/>
              <a:pathLst>
                <a:path w="62412" h="4671" extrusionOk="0">
                  <a:moveTo>
                    <a:pt x="1335" y="0"/>
                  </a:moveTo>
                  <a:lnTo>
                    <a:pt x="1" y="4670"/>
                  </a:lnTo>
                  <a:lnTo>
                    <a:pt x="62412" y="4670"/>
                  </a:lnTo>
                  <a:lnTo>
                    <a:pt x="6151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79" name="Google Shape;1479;p49"/>
            <p:cNvSpPr/>
            <p:nvPr/>
          </p:nvSpPr>
          <p:spPr>
            <a:xfrm>
              <a:off x="1785734" y="4086073"/>
              <a:ext cx="2252444" cy="183770"/>
            </a:xfrm>
            <a:custGeom>
              <a:avLst/>
              <a:gdLst/>
              <a:ahLst/>
              <a:cxnLst/>
              <a:rect l="l" t="t" r="r" b="b"/>
              <a:pathLst>
                <a:path w="62979" h="5104" extrusionOk="0">
                  <a:moveTo>
                    <a:pt x="61644" y="434"/>
                  </a:moveTo>
                  <a:lnTo>
                    <a:pt x="62478" y="4670"/>
                  </a:lnTo>
                  <a:lnTo>
                    <a:pt x="567" y="4670"/>
                  </a:lnTo>
                  <a:lnTo>
                    <a:pt x="1802" y="434"/>
                  </a:lnTo>
                  <a:close/>
                  <a:moveTo>
                    <a:pt x="1468" y="0"/>
                  </a:moveTo>
                  <a:lnTo>
                    <a:pt x="0" y="5104"/>
                  </a:lnTo>
                  <a:lnTo>
                    <a:pt x="62979" y="5104"/>
                  </a:lnTo>
                  <a:lnTo>
                    <a:pt x="6201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80" name="Google Shape;1480;p49"/>
            <p:cNvSpPr/>
            <p:nvPr/>
          </p:nvSpPr>
          <p:spPr>
            <a:xfrm>
              <a:off x="3510823" y="3514386"/>
              <a:ext cx="207616" cy="139339"/>
            </a:xfrm>
            <a:custGeom>
              <a:avLst/>
              <a:gdLst/>
              <a:ahLst/>
              <a:cxnLst/>
              <a:rect l="l" t="t" r="r" b="b"/>
              <a:pathLst>
                <a:path w="5805" h="3870" extrusionOk="0">
                  <a:moveTo>
                    <a:pt x="1" y="0"/>
                  </a:moveTo>
                  <a:lnTo>
                    <a:pt x="368" y="3870"/>
                  </a:lnTo>
                  <a:lnTo>
                    <a:pt x="58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81" name="Google Shape;1481;p49"/>
            <p:cNvSpPr/>
            <p:nvPr/>
          </p:nvSpPr>
          <p:spPr>
            <a:xfrm>
              <a:off x="3502490" y="3507185"/>
              <a:ext cx="224318" cy="154966"/>
            </a:xfrm>
            <a:custGeom>
              <a:avLst/>
              <a:gdLst/>
              <a:ahLst/>
              <a:cxnLst/>
              <a:rect l="l" t="t" r="r" b="b"/>
              <a:pathLst>
                <a:path w="6272" h="4304" extrusionOk="0">
                  <a:moveTo>
                    <a:pt x="5304" y="400"/>
                  </a:moveTo>
                  <a:lnTo>
                    <a:pt x="5804" y="3869"/>
                  </a:lnTo>
                  <a:lnTo>
                    <a:pt x="801" y="3869"/>
                  </a:lnTo>
                  <a:lnTo>
                    <a:pt x="467" y="400"/>
                  </a:lnTo>
                  <a:close/>
                  <a:moveTo>
                    <a:pt x="0" y="0"/>
                  </a:moveTo>
                  <a:lnTo>
                    <a:pt x="434" y="4303"/>
                  </a:lnTo>
                  <a:lnTo>
                    <a:pt x="62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07" name="Google Shape;1507;p49"/>
            <p:cNvSpPr/>
            <p:nvPr/>
          </p:nvSpPr>
          <p:spPr>
            <a:xfrm>
              <a:off x="2984720" y="1102879"/>
              <a:ext cx="65593" cy="70714"/>
            </a:xfrm>
            <a:custGeom>
              <a:avLst/>
              <a:gdLst/>
              <a:ahLst/>
              <a:cxnLst/>
              <a:rect l="l" t="t" r="r" b="b"/>
              <a:pathLst>
                <a:path w="1834" h="1964" extrusionOk="0">
                  <a:moveTo>
                    <a:pt x="1536" y="0"/>
                  </a:moveTo>
                  <a:cubicBezTo>
                    <a:pt x="1504" y="0"/>
                    <a:pt x="1470" y="9"/>
                    <a:pt x="1435" y="29"/>
                  </a:cubicBezTo>
                  <a:cubicBezTo>
                    <a:pt x="601" y="530"/>
                    <a:pt x="134" y="1063"/>
                    <a:pt x="34" y="1730"/>
                  </a:cubicBezTo>
                  <a:cubicBezTo>
                    <a:pt x="0" y="1831"/>
                    <a:pt x="67" y="1931"/>
                    <a:pt x="200" y="1964"/>
                  </a:cubicBezTo>
                  <a:lnTo>
                    <a:pt x="234" y="1964"/>
                  </a:lnTo>
                  <a:cubicBezTo>
                    <a:pt x="334" y="1964"/>
                    <a:pt x="401" y="1897"/>
                    <a:pt x="434" y="1797"/>
                  </a:cubicBezTo>
                  <a:cubicBezTo>
                    <a:pt x="534" y="1297"/>
                    <a:pt x="934" y="796"/>
                    <a:pt x="1635" y="396"/>
                  </a:cubicBezTo>
                  <a:cubicBezTo>
                    <a:pt x="1833" y="283"/>
                    <a:pt x="1718" y="0"/>
                    <a:pt x="1536" y="0"/>
                  </a:cubicBez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grpSp>
      <p:sp>
        <p:nvSpPr>
          <p:cNvPr id="1530" name="Google Shape;1530;p49"/>
          <p:cNvSpPr/>
          <p:nvPr/>
        </p:nvSpPr>
        <p:spPr>
          <a:xfrm>
            <a:off x="2438136" y="1876974"/>
            <a:ext cx="554297" cy="566340"/>
          </a:xfrm>
          <a:prstGeom prst="rect">
            <a:avLst/>
          </a:prstGeom>
        </p:spPr>
        <p:txBody>
          <a:bodyPr>
            <a:prstTxWarp prst="textPlain">
              <a:avLst/>
            </a:prstTxWarp>
          </a:bodyPr>
          <a:lstStyle/>
          <a:p>
            <a:pPr lvl="0" algn="ctr"/>
            <a:endParaRPr sz="2400" dirty="0">
              <a:ln w="9525" cap="flat" cmpd="sng">
                <a:solidFill>
                  <a:schemeClr val="dk1"/>
                </a:solidFill>
                <a:prstDash val="solid"/>
                <a:round/>
                <a:headEnd type="none" w="sm" len="sm"/>
                <a:tailEnd type="none" w="sm" len="sm"/>
              </a:ln>
              <a:solidFill>
                <a:schemeClr val="dk2"/>
              </a:solidFill>
              <a:latin typeface="Montserrat;900"/>
            </a:endParaRPr>
          </a:p>
        </p:txBody>
      </p:sp>
      <p:grpSp>
        <p:nvGrpSpPr>
          <p:cNvPr id="236" name="Google Shape;1309;p49">
            <a:extLst>
              <a:ext uri="{FF2B5EF4-FFF2-40B4-BE49-F238E27FC236}">
                <a16:creationId xmlns:a16="http://schemas.microsoft.com/office/drawing/2014/main" id="{91D40681-3DA4-40D3-B80F-FA1B0F4F9B5F}"/>
              </a:ext>
            </a:extLst>
          </p:cNvPr>
          <p:cNvGrpSpPr/>
          <p:nvPr/>
        </p:nvGrpSpPr>
        <p:grpSpPr>
          <a:xfrm>
            <a:off x="2009608" y="1110662"/>
            <a:ext cx="3880300" cy="2399125"/>
            <a:chOff x="713213" y="891349"/>
            <a:chExt cx="4753025" cy="3716004"/>
          </a:xfrm>
        </p:grpSpPr>
        <p:sp>
          <p:nvSpPr>
            <p:cNvPr id="237" name="Google Shape;1310;p49">
              <a:extLst>
                <a:ext uri="{FF2B5EF4-FFF2-40B4-BE49-F238E27FC236}">
                  <a16:creationId xmlns:a16="http://schemas.microsoft.com/office/drawing/2014/main" id="{A0DD8B38-AC36-47EC-9845-0FCEA6D6D6E8}"/>
                </a:ext>
              </a:extLst>
            </p:cNvPr>
            <p:cNvSpPr/>
            <p:nvPr/>
          </p:nvSpPr>
          <p:spPr>
            <a:xfrm>
              <a:off x="1248866" y="898550"/>
              <a:ext cx="3678108" cy="2537776"/>
            </a:xfrm>
            <a:custGeom>
              <a:avLst/>
              <a:gdLst/>
              <a:ahLst/>
              <a:cxnLst/>
              <a:rect l="l" t="t" r="r" b="b"/>
              <a:pathLst>
                <a:path w="102841" h="70484" extrusionOk="0">
                  <a:moveTo>
                    <a:pt x="2669" y="0"/>
                  </a:moveTo>
                  <a:cubicBezTo>
                    <a:pt x="1202" y="0"/>
                    <a:pt x="1" y="1201"/>
                    <a:pt x="1" y="2669"/>
                  </a:cubicBezTo>
                  <a:lnTo>
                    <a:pt x="1" y="70484"/>
                  </a:lnTo>
                  <a:lnTo>
                    <a:pt x="102841" y="70484"/>
                  </a:lnTo>
                  <a:lnTo>
                    <a:pt x="102841" y="2669"/>
                  </a:lnTo>
                  <a:cubicBezTo>
                    <a:pt x="102841" y="1201"/>
                    <a:pt x="101640" y="0"/>
                    <a:pt x="1001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38" name="Google Shape;1311;p49">
              <a:extLst>
                <a:ext uri="{FF2B5EF4-FFF2-40B4-BE49-F238E27FC236}">
                  <a16:creationId xmlns:a16="http://schemas.microsoft.com/office/drawing/2014/main" id="{0B55D97A-B9AB-4858-81D7-DF29AE6DB759}"/>
                </a:ext>
              </a:extLst>
            </p:cNvPr>
            <p:cNvSpPr/>
            <p:nvPr/>
          </p:nvSpPr>
          <p:spPr>
            <a:xfrm>
              <a:off x="1241713" y="891349"/>
              <a:ext cx="3693630" cy="2552214"/>
            </a:xfrm>
            <a:custGeom>
              <a:avLst/>
              <a:gdLst/>
              <a:ahLst/>
              <a:cxnLst/>
              <a:rect l="l" t="t" r="r" b="b"/>
              <a:pathLst>
                <a:path w="103275" h="70885" extrusionOk="0">
                  <a:moveTo>
                    <a:pt x="100372" y="400"/>
                  </a:moveTo>
                  <a:cubicBezTo>
                    <a:pt x="101740" y="400"/>
                    <a:pt x="102841" y="1501"/>
                    <a:pt x="102841" y="2869"/>
                  </a:cubicBezTo>
                  <a:lnTo>
                    <a:pt x="102841" y="70450"/>
                  </a:lnTo>
                  <a:lnTo>
                    <a:pt x="401" y="70450"/>
                  </a:lnTo>
                  <a:lnTo>
                    <a:pt x="401" y="2869"/>
                  </a:lnTo>
                  <a:cubicBezTo>
                    <a:pt x="401" y="1501"/>
                    <a:pt x="1502" y="400"/>
                    <a:pt x="2869" y="400"/>
                  </a:cubicBezTo>
                  <a:close/>
                  <a:moveTo>
                    <a:pt x="2869" y="0"/>
                  </a:moveTo>
                  <a:cubicBezTo>
                    <a:pt x="1268" y="0"/>
                    <a:pt x="1" y="1268"/>
                    <a:pt x="1" y="2869"/>
                  </a:cubicBezTo>
                  <a:lnTo>
                    <a:pt x="1" y="70884"/>
                  </a:lnTo>
                  <a:lnTo>
                    <a:pt x="103274" y="70884"/>
                  </a:lnTo>
                  <a:lnTo>
                    <a:pt x="103274" y="2869"/>
                  </a:lnTo>
                  <a:cubicBezTo>
                    <a:pt x="103274" y="1268"/>
                    <a:pt x="101973" y="0"/>
                    <a:pt x="1003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39" name="Google Shape;1312;p49">
              <a:extLst>
                <a:ext uri="{FF2B5EF4-FFF2-40B4-BE49-F238E27FC236}">
                  <a16:creationId xmlns:a16="http://schemas.microsoft.com/office/drawing/2014/main" id="{27E21416-6FC7-4ABC-939D-3728B39C1C1E}"/>
                </a:ext>
              </a:extLst>
            </p:cNvPr>
            <p:cNvSpPr/>
            <p:nvPr/>
          </p:nvSpPr>
          <p:spPr>
            <a:xfrm>
              <a:off x="713213" y="3478345"/>
              <a:ext cx="4753025" cy="1120584"/>
            </a:xfrm>
            <a:custGeom>
              <a:avLst/>
              <a:gdLst/>
              <a:ahLst/>
              <a:cxnLst/>
              <a:rect l="l" t="t" r="r" b="b"/>
              <a:pathLst>
                <a:path w="132896" h="31123" extrusionOk="0">
                  <a:moveTo>
                    <a:pt x="14978" y="0"/>
                  </a:moveTo>
                  <a:lnTo>
                    <a:pt x="634" y="27854"/>
                  </a:lnTo>
                  <a:cubicBezTo>
                    <a:pt x="0" y="29121"/>
                    <a:pt x="1201" y="31123"/>
                    <a:pt x="2602" y="31123"/>
                  </a:cubicBezTo>
                  <a:lnTo>
                    <a:pt x="130193" y="31123"/>
                  </a:lnTo>
                  <a:cubicBezTo>
                    <a:pt x="131628" y="31123"/>
                    <a:pt x="132895" y="29021"/>
                    <a:pt x="132261" y="27754"/>
                  </a:cubicBezTo>
                  <a:lnTo>
                    <a:pt x="11781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40" name="Google Shape;1313;p49">
              <a:extLst>
                <a:ext uri="{FF2B5EF4-FFF2-40B4-BE49-F238E27FC236}">
                  <a16:creationId xmlns:a16="http://schemas.microsoft.com/office/drawing/2014/main" id="{6B84DDE9-4BE1-49E5-86E8-686FBF9DB432}"/>
                </a:ext>
              </a:extLst>
            </p:cNvPr>
            <p:cNvSpPr/>
            <p:nvPr/>
          </p:nvSpPr>
          <p:spPr>
            <a:xfrm>
              <a:off x="717970" y="3469919"/>
              <a:ext cx="4743476" cy="1137434"/>
            </a:xfrm>
            <a:custGeom>
              <a:avLst/>
              <a:gdLst/>
              <a:ahLst/>
              <a:cxnLst/>
              <a:rect l="l" t="t" r="r" b="b"/>
              <a:pathLst>
                <a:path w="132629" h="31591" extrusionOk="0">
                  <a:moveTo>
                    <a:pt x="117585" y="435"/>
                  </a:moveTo>
                  <a:lnTo>
                    <a:pt x="131928" y="28088"/>
                  </a:lnTo>
                  <a:cubicBezTo>
                    <a:pt x="132162" y="28755"/>
                    <a:pt x="132062" y="29522"/>
                    <a:pt x="131661" y="30089"/>
                  </a:cubicBezTo>
                  <a:cubicBezTo>
                    <a:pt x="131328" y="30690"/>
                    <a:pt x="130727" y="31090"/>
                    <a:pt x="130060" y="31157"/>
                  </a:cubicBezTo>
                  <a:lnTo>
                    <a:pt x="2469" y="31157"/>
                  </a:lnTo>
                  <a:cubicBezTo>
                    <a:pt x="1835" y="31123"/>
                    <a:pt x="1235" y="30723"/>
                    <a:pt x="935" y="30156"/>
                  </a:cubicBezTo>
                  <a:cubicBezTo>
                    <a:pt x="534" y="29589"/>
                    <a:pt x="434" y="28855"/>
                    <a:pt x="701" y="28188"/>
                  </a:cubicBezTo>
                  <a:lnTo>
                    <a:pt x="14978" y="435"/>
                  </a:lnTo>
                  <a:close/>
                  <a:moveTo>
                    <a:pt x="14711" y="1"/>
                  </a:moveTo>
                  <a:lnTo>
                    <a:pt x="301" y="27988"/>
                  </a:lnTo>
                  <a:cubicBezTo>
                    <a:pt x="1" y="28788"/>
                    <a:pt x="101" y="29656"/>
                    <a:pt x="568" y="30356"/>
                  </a:cubicBezTo>
                  <a:cubicBezTo>
                    <a:pt x="935" y="31057"/>
                    <a:pt x="1669" y="31524"/>
                    <a:pt x="2469" y="31590"/>
                  </a:cubicBezTo>
                  <a:lnTo>
                    <a:pt x="130060" y="31590"/>
                  </a:lnTo>
                  <a:cubicBezTo>
                    <a:pt x="130894" y="31490"/>
                    <a:pt x="131628" y="31023"/>
                    <a:pt x="131995" y="30289"/>
                  </a:cubicBezTo>
                  <a:cubicBezTo>
                    <a:pt x="132495" y="29589"/>
                    <a:pt x="132629" y="28688"/>
                    <a:pt x="132295" y="27888"/>
                  </a:cubicBezTo>
                  <a:lnTo>
                    <a:pt x="117885" y="101"/>
                  </a:lnTo>
                  <a:lnTo>
                    <a:pt x="11781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41" name="Google Shape;1314;p49">
              <a:extLst>
                <a:ext uri="{FF2B5EF4-FFF2-40B4-BE49-F238E27FC236}">
                  <a16:creationId xmlns:a16="http://schemas.microsoft.com/office/drawing/2014/main" id="{F117CA04-E7C4-4728-A7D3-90A239B65003}"/>
                </a:ext>
              </a:extLst>
            </p:cNvPr>
            <p:cNvSpPr/>
            <p:nvPr/>
          </p:nvSpPr>
          <p:spPr>
            <a:xfrm>
              <a:off x="722763" y="3436291"/>
              <a:ext cx="4730350" cy="1121808"/>
            </a:xfrm>
            <a:custGeom>
              <a:avLst/>
              <a:gdLst/>
              <a:ahLst/>
              <a:cxnLst/>
              <a:rect l="l" t="t" r="r" b="b"/>
              <a:pathLst>
                <a:path w="132262" h="31157" extrusionOk="0">
                  <a:moveTo>
                    <a:pt x="14711" y="1"/>
                  </a:moveTo>
                  <a:lnTo>
                    <a:pt x="634" y="28388"/>
                  </a:lnTo>
                  <a:cubicBezTo>
                    <a:pt x="0" y="29655"/>
                    <a:pt x="934" y="31157"/>
                    <a:pt x="2335" y="31157"/>
                  </a:cubicBezTo>
                  <a:lnTo>
                    <a:pt x="129926" y="31157"/>
                  </a:lnTo>
                  <a:cubicBezTo>
                    <a:pt x="131327" y="31157"/>
                    <a:pt x="132261" y="29655"/>
                    <a:pt x="131627" y="28388"/>
                  </a:cubicBezTo>
                  <a:lnTo>
                    <a:pt x="117551"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42" name="Google Shape;1315;p49">
              <a:extLst>
                <a:ext uri="{FF2B5EF4-FFF2-40B4-BE49-F238E27FC236}">
                  <a16:creationId xmlns:a16="http://schemas.microsoft.com/office/drawing/2014/main" id="{CD890A48-14BB-4279-8680-8EE8176ADBC1}"/>
                </a:ext>
              </a:extLst>
            </p:cNvPr>
            <p:cNvSpPr/>
            <p:nvPr/>
          </p:nvSpPr>
          <p:spPr>
            <a:xfrm>
              <a:off x="713213" y="3427902"/>
              <a:ext cx="4749449" cy="1137398"/>
            </a:xfrm>
            <a:custGeom>
              <a:avLst/>
              <a:gdLst/>
              <a:ahLst/>
              <a:cxnLst/>
              <a:rect l="l" t="t" r="r" b="b"/>
              <a:pathLst>
                <a:path w="132796" h="31590" extrusionOk="0">
                  <a:moveTo>
                    <a:pt x="117718" y="434"/>
                  </a:moveTo>
                  <a:lnTo>
                    <a:pt x="131728" y="28721"/>
                  </a:lnTo>
                  <a:cubicBezTo>
                    <a:pt x="132261" y="29855"/>
                    <a:pt x="131461" y="31156"/>
                    <a:pt x="130193" y="31156"/>
                  </a:cubicBezTo>
                  <a:lnTo>
                    <a:pt x="2602" y="31156"/>
                  </a:lnTo>
                  <a:cubicBezTo>
                    <a:pt x="1368" y="31156"/>
                    <a:pt x="534" y="29855"/>
                    <a:pt x="1101" y="28721"/>
                  </a:cubicBezTo>
                  <a:lnTo>
                    <a:pt x="15111" y="434"/>
                  </a:lnTo>
                  <a:close/>
                  <a:moveTo>
                    <a:pt x="14978" y="0"/>
                  </a:moveTo>
                  <a:cubicBezTo>
                    <a:pt x="14878" y="0"/>
                    <a:pt x="14811" y="67"/>
                    <a:pt x="14778" y="134"/>
                  </a:cubicBezTo>
                  <a:lnTo>
                    <a:pt x="701" y="28554"/>
                  </a:lnTo>
                  <a:cubicBezTo>
                    <a:pt x="0" y="29955"/>
                    <a:pt x="1034" y="31590"/>
                    <a:pt x="2602" y="31590"/>
                  </a:cubicBezTo>
                  <a:lnTo>
                    <a:pt x="130193" y="31590"/>
                  </a:lnTo>
                  <a:cubicBezTo>
                    <a:pt x="131761" y="31590"/>
                    <a:pt x="132795" y="29955"/>
                    <a:pt x="132095" y="28554"/>
                  </a:cubicBezTo>
                  <a:lnTo>
                    <a:pt x="118018" y="134"/>
                  </a:lnTo>
                  <a:cubicBezTo>
                    <a:pt x="117985" y="67"/>
                    <a:pt x="117918" y="0"/>
                    <a:pt x="117818"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43" name="Google Shape;1316;p49">
              <a:extLst>
                <a:ext uri="{FF2B5EF4-FFF2-40B4-BE49-F238E27FC236}">
                  <a16:creationId xmlns:a16="http://schemas.microsoft.com/office/drawing/2014/main" id="{35392857-0A52-4493-8DD8-F6A3583911C9}"/>
                </a:ext>
              </a:extLst>
            </p:cNvPr>
            <p:cNvSpPr/>
            <p:nvPr/>
          </p:nvSpPr>
          <p:spPr>
            <a:xfrm>
              <a:off x="1471968" y="1099098"/>
              <a:ext cx="3233120" cy="2135457"/>
            </a:xfrm>
            <a:custGeom>
              <a:avLst/>
              <a:gdLst/>
              <a:ahLst/>
              <a:cxnLst/>
              <a:rect l="l" t="t" r="r" b="b"/>
              <a:pathLst>
                <a:path w="90399" h="59310" extrusionOk="0">
                  <a:moveTo>
                    <a:pt x="0" y="1"/>
                  </a:moveTo>
                  <a:lnTo>
                    <a:pt x="0" y="59310"/>
                  </a:lnTo>
                  <a:lnTo>
                    <a:pt x="90398" y="59310"/>
                  </a:lnTo>
                  <a:lnTo>
                    <a:pt x="9039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44" name="Google Shape;1320;p49">
              <a:extLst>
                <a:ext uri="{FF2B5EF4-FFF2-40B4-BE49-F238E27FC236}">
                  <a16:creationId xmlns:a16="http://schemas.microsoft.com/office/drawing/2014/main" id="{90BCE7D0-7312-407F-8867-F825B95AC5E6}"/>
                </a:ext>
              </a:extLst>
            </p:cNvPr>
            <p:cNvSpPr/>
            <p:nvPr/>
          </p:nvSpPr>
          <p:spPr>
            <a:xfrm>
              <a:off x="2734186" y="3653689"/>
              <a:ext cx="206436" cy="136963"/>
            </a:xfrm>
            <a:custGeom>
              <a:avLst/>
              <a:gdLst/>
              <a:ahLst/>
              <a:cxnLst/>
              <a:rect l="l" t="t" r="r" b="b"/>
              <a:pathLst>
                <a:path w="5772" h="3804" extrusionOk="0">
                  <a:moveTo>
                    <a:pt x="367" y="1"/>
                  </a:moveTo>
                  <a:lnTo>
                    <a:pt x="0" y="3803"/>
                  </a:lnTo>
                  <a:lnTo>
                    <a:pt x="5604" y="3803"/>
                  </a:lnTo>
                  <a:lnTo>
                    <a:pt x="5771"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45" name="Google Shape;1321;p49">
              <a:extLst>
                <a:ext uri="{FF2B5EF4-FFF2-40B4-BE49-F238E27FC236}">
                  <a16:creationId xmlns:a16="http://schemas.microsoft.com/office/drawing/2014/main" id="{C58AF545-B20A-4FEE-AC05-36BD4EFC7554}"/>
                </a:ext>
              </a:extLst>
            </p:cNvPr>
            <p:cNvSpPr/>
            <p:nvPr/>
          </p:nvSpPr>
          <p:spPr>
            <a:xfrm>
              <a:off x="2725817" y="3646488"/>
              <a:ext cx="223138" cy="152553"/>
            </a:xfrm>
            <a:custGeom>
              <a:avLst/>
              <a:gdLst/>
              <a:ahLst/>
              <a:cxnLst/>
              <a:rect l="l" t="t" r="r" b="b"/>
              <a:pathLst>
                <a:path w="6239" h="4237" extrusionOk="0">
                  <a:moveTo>
                    <a:pt x="5805" y="434"/>
                  </a:moveTo>
                  <a:lnTo>
                    <a:pt x="5638" y="3803"/>
                  </a:lnTo>
                  <a:lnTo>
                    <a:pt x="468" y="3803"/>
                  </a:lnTo>
                  <a:lnTo>
                    <a:pt x="768" y="434"/>
                  </a:lnTo>
                  <a:close/>
                  <a:moveTo>
                    <a:pt x="401" y="0"/>
                  </a:moveTo>
                  <a:lnTo>
                    <a:pt x="1" y="4237"/>
                  </a:lnTo>
                  <a:lnTo>
                    <a:pt x="6038" y="4237"/>
                  </a:lnTo>
                  <a:lnTo>
                    <a:pt x="6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46" name="Google Shape;1322;p49">
              <a:extLst>
                <a:ext uri="{FF2B5EF4-FFF2-40B4-BE49-F238E27FC236}">
                  <a16:creationId xmlns:a16="http://schemas.microsoft.com/office/drawing/2014/main" id="{8F1B548F-8F89-4198-8A8D-ADE74EEA94ED}"/>
                </a:ext>
              </a:extLst>
            </p:cNvPr>
            <p:cNvSpPr/>
            <p:nvPr/>
          </p:nvSpPr>
          <p:spPr>
            <a:xfrm>
              <a:off x="3135040" y="3653689"/>
              <a:ext cx="201643" cy="136963"/>
            </a:xfrm>
            <a:custGeom>
              <a:avLst/>
              <a:gdLst/>
              <a:ahLst/>
              <a:cxnLst/>
              <a:rect l="l" t="t" r="r" b="b"/>
              <a:pathLst>
                <a:path w="5638" h="3804" extrusionOk="0">
                  <a:moveTo>
                    <a:pt x="0" y="1"/>
                  </a:moveTo>
                  <a:lnTo>
                    <a:pt x="0" y="3803"/>
                  </a:lnTo>
                  <a:lnTo>
                    <a:pt x="56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47" name="Google Shape;1323;p49">
              <a:extLst>
                <a:ext uri="{FF2B5EF4-FFF2-40B4-BE49-F238E27FC236}">
                  <a16:creationId xmlns:a16="http://schemas.microsoft.com/office/drawing/2014/main" id="{9605638B-68FA-4A94-B1AA-E5F916FCDE88}"/>
                </a:ext>
              </a:extLst>
            </p:cNvPr>
            <p:cNvSpPr/>
            <p:nvPr/>
          </p:nvSpPr>
          <p:spPr>
            <a:xfrm>
              <a:off x="3127887" y="3646488"/>
              <a:ext cx="215949" cy="152553"/>
            </a:xfrm>
            <a:custGeom>
              <a:avLst/>
              <a:gdLst/>
              <a:ahLst/>
              <a:cxnLst/>
              <a:rect l="l" t="t" r="r" b="b"/>
              <a:pathLst>
                <a:path w="6038" h="4237" extrusionOk="0">
                  <a:moveTo>
                    <a:pt x="5437" y="434"/>
                  </a:moveTo>
                  <a:lnTo>
                    <a:pt x="5604" y="3803"/>
                  </a:lnTo>
                  <a:lnTo>
                    <a:pt x="434" y="3803"/>
                  </a:lnTo>
                  <a:lnTo>
                    <a:pt x="434" y="434"/>
                  </a:lnTo>
                  <a:close/>
                  <a:moveTo>
                    <a:pt x="0" y="0"/>
                  </a:moveTo>
                  <a:lnTo>
                    <a:pt x="0" y="4237"/>
                  </a:lnTo>
                  <a:lnTo>
                    <a:pt x="60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48" name="Google Shape;1324;p49">
              <a:extLst>
                <a:ext uri="{FF2B5EF4-FFF2-40B4-BE49-F238E27FC236}">
                  <a16:creationId xmlns:a16="http://schemas.microsoft.com/office/drawing/2014/main" id="{BD36F2EE-A7F5-4E6A-B1E3-CADDABE434BD}"/>
                </a:ext>
              </a:extLst>
            </p:cNvPr>
            <p:cNvSpPr/>
            <p:nvPr/>
          </p:nvSpPr>
          <p:spPr>
            <a:xfrm>
              <a:off x="4341179" y="3790616"/>
              <a:ext cx="249389" cy="146540"/>
            </a:xfrm>
            <a:custGeom>
              <a:avLst/>
              <a:gdLst/>
              <a:ahLst/>
              <a:cxnLst/>
              <a:rect l="l" t="t" r="r" b="b"/>
              <a:pathLst>
                <a:path w="6973" h="4070" extrusionOk="0">
                  <a:moveTo>
                    <a:pt x="0" y="0"/>
                  </a:moveTo>
                  <a:lnTo>
                    <a:pt x="1168" y="4070"/>
                  </a:lnTo>
                  <a:lnTo>
                    <a:pt x="69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49" name="Google Shape;1325;p49">
              <a:extLst>
                <a:ext uri="{FF2B5EF4-FFF2-40B4-BE49-F238E27FC236}">
                  <a16:creationId xmlns:a16="http://schemas.microsoft.com/office/drawing/2014/main" id="{BB43711B-A714-4C4F-BFF8-C697F4357F08}"/>
                </a:ext>
              </a:extLst>
            </p:cNvPr>
            <p:cNvSpPr/>
            <p:nvPr/>
          </p:nvSpPr>
          <p:spPr>
            <a:xfrm>
              <a:off x="4330450" y="3783415"/>
              <a:ext cx="270848" cy="160978"/>
            </a:xfrm>
            <a:custGeom>
              <a:avLst/>
              <a:gdLst/>
              <a:ahLst/>
              <a:cxnLst/>
              <a:rect l="l" t="t" r="r" b="b"/>
              <a:pathLst>
                <a:path w="7573" h="4471" extrusionOk="0">
                  <a:moveTo>
                    <a:pt x="5771" y="400"/>
                  </a:moveTo>
                  <a:lnTo>
                    <a:pt x="6972" y="4070"/>
                  </a:lnTo>
                  <a:lnTo>
                    <a:pt x="1601" y="4070"/>
                  </a:lnTo>
                  <a:lnTo>
                    <a:pt x="567" y="400"/>
                  </a:lnTo>
                  <a:close/>
                  <a:moveTo>
                    <a:pt x="0" y="0"/>
                  </a:moveTo>
                  <a:lnTo>
                    <a:pt x="1301" y="4470"/>
                  </a:lnTo>
                  <a:lnTo>
                    <a:pt x="7572" y="4470"/>
                  </a:lnTo>
                  <a:lnTo>
                    <a:pt x="60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50" name="Google Shape;1326;p49">
              <a:extLst>
                <a:ext uri="{FF2B5EF4-FFF2-40B4-BE49-F238E27FC236}">
                  <a16:creationId xmlns:a16="http://schemas.microsoft.com/office/drawing/2014/main" id="{D0DC0B2A-C0BF-422B-8BE9-ADA6BC244319}"/>
                </a:ext>
              </a:extLst>
            </p:cNvPr>
            <p:cNvSpPr/>
            <p:nvPr/>
          </p:nvSpPr>
          <p:spPr>
            <a:xfrm>
              <a:off x="2532543" y="3653689"/>
              <a:ext cx="214805" cy="136963"/>
            </a:xfrm>
            <a:custGeom>
              <a:avLst/>
              <a:gdLst/>
              <a:ahLst/>
              <a:cxnLst/>
              <a:rect l="l" t="t" r="r" b="b"/>
              <a:pathLst>
                <a:path w="6006" h="3804" extrusionOk="0">
                  <a:moveTo>
                    <a:pt x="568" y="1"/>
                  </a:moveTo>
                  <a:lnTo>
                    <a:pt x="1" y="3803"/>
                  </a:lnTo>
                  <a:lnTo>
                    <a:pt x="5638" y="3803"/>
                  </a:lnTo>
                  <a:lnTo>
                    <a:pt x="60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51" name="Google Shape;1327;p49">
              <a:extLst>
                <a:ext uri="{FF2B5EF4-FFF2-40B4-BE49-F238E27FC236}">
                  <a16:creationId xmlns:a16="http://schemas.microsoft.com/office/drawing/2014/main" id="{F13F9F8D-BCBD-49D7-A141-B4ABCAA46ABA}"/>
                </a:ext>
              </a:extLst>
            </p:cNvPr>
            <p:cNvSpPr/>
            <p:nvPr/>
          </p:nvSpPr>
          <p:spPr>
            <a:xfrm>
              <a:off x="2524210" y="3646488"/>
              <a:ext cx="230291" cy="152553"/>
            </a:xfrm>
            <a:custGeom>
              <a:avLst/>
              <a:gdLst/>
              <a:ahLst/>
              <a:cxnLst/>
              <a:rect l="l" t="t" r="r" b="b"/>
              <a:pathLst>
                <a:path w="6439" h="4237" extrusionOk="0">
                  <a:moveTo>
                    <a:pt x="6005" y="434"/>
                  </a:moveTo>
                  <a:lnTo>
                    <a:pt x="5671" y="3803"/>
                  </a:lnTo>
                  <a:lnTo>
                    <a:pt x="501" y="3803"/>
                  </a:lnTo>
                  <a:lnTo>
                    <a:pt x="1001" y="434"/>
                  </a:lnTo>
                  <a:close/>
                  <a:moveTo>
                    <a:pt x="601" y="0"/>
                  </a:moveTo>
                  <a:lnTo>
                    <a:pt x="0" y="4237"/>
                  </a:lnTo>
                  <a:lnTo>
                    <a:pt x="6038" y="4237"/>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52" name="Google Shape;1328;p49">
              <a:extLst>
                <a:ext uri="{FF2B5EF4-FFF2-40B4-BE49-F238E27FC236}">
                  <a16:creationId xmlns:a16="http://schemas.microsoft.com/office/drawing/2014/main" id="{E8724F1F-ABF8-4D0E-B68E-252050655CD5}"/>
                </a:ext>
              </a:extLst>
            </p:cNvPr>
            <p:cNvSpPr/>
            <p:nvPr/>
          </p:nvSpPr>
          <p:spPr>
            <a:xfrm>
              <a:off x="2131689" y="3653689"/>
              <a:ext cx="226714" cy="136963"/>
            </a:xfrm>
            <a:custGeom>
              <a:avLst/>
              <a:gdLst/>
              <a:ahLst/>
              <a:cxnLst/>
              <a:rect l="l" t="t" r="r" b="b"/>
              <a:pathLst>
                <a:path w="6339" h="3804" extrusionOk="0">
                  <a:moveTo>
                    <a:pt x="902" y="1"/>
                  </a:moveTo>
                  <a:lnTo>
                    <a:pt x="1" y="3803"/>
                  </a:lnTo>
                  <a:lnTo>
                    <a:pt x="5605" y="3803"/>
                  </a:lnTo>
                  <a:lnTo>
                    <a:pt x="63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53" name="Google Shape;1329;p49">
              <a:extLst>
                <a:ext uri="{FF2B5EF4-FFF2-40B4-BE49-F238E27FC236}">
                  <a16:creationId xmlns:a16="http://schemas.microsoft.com/office/drawing/2014/main" id="{9CA8DA09-CE5D-48A6-8304-2732EE1E4A02}"/>
                </a:ext>
              </a:extLst>
            </p:cNvPr>
            <p:cNvSpPr/>
            <p:nvPr/>
          </p:nvSpPr>
          <p:spPr>
            <a:xfrm>
              <a:off x="2122176" y="3646488"/>
              <a:ext cx="244597" cy="152553"/>
            </a:xfrm>
            <a:custGeom>
              <a:avLst/>
              <a:gdLst/>
              <a:ahLst/>
              <a:cxnLst/>
              <a:rect l="l" t="t" r="r" b="b"/>
              <a:pathLst>
                <a:path w="6839" h="4237" extrusionOk="0">
                  <a:moveTo>
                    <a:pt x="6338" y="434"/>
                  </a:moveTo>
                  <a:lnTo>
                    <a:pt x="5704" y="3803"/>
                  </a:lnTo>
                  <a:lnTo>
                    <a:pt x="534" y="3803"/>
                  </a:lnTo>
                  <a:lnTo>
                    <a:pt x="1334" y="434"/>
                  </a:lnTo>
                  <a:close/>
                  <a:moveTo>
                    <a:pt x="1001" y="0"/>
                  </a:moveTo>
                  <a:lnTo>
                    <a:pt x="0" y="4237"/>
                  </a:lnTo>
                  <a:lnTo>
                    <a:pt x="6038" y="4237"/>
                  </a:lnTo>
                  <a:lnTo>
                    <a:pt x="6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54" name="Google Shape;1330;p49">
              <a:extLst>
                <a:ext uri="{FF2B5EF4-FFF2-40B4-BE49-F238E27FC236}">
                  <a16:creationId xmlns:a16="http://schemas.microsoft.com/office/drawing/2014/main" id="{0C84C15A-E25D-43A7-8E99-AB455645D7A3}"/>
                </a:ext>
              </a:extLst>
            </p:cNvPr>
            <p:cNvSpPr/>
            <p:nvPr/>
          </p:nvSpPr>
          <p:spPr>
            <a:xfrm>
              <a:off x="3912893" y="3653689"/>
              <a:ext cx="226714" cy="136963"/>
            </a:xfrm>
            <a:custGeom>
              <a:avLst/>
              <a:gdLst/>
              <a:ahLst/>
              <a:cxnLst/>
              <a:rect l="l" t="t" r="r" b="b"/>
              <a:pathLst>
                <a:path w="6339" h="3804" extrusionOk="0">
                  <a:moveTo>
                    <a:pt x="0" y="1"/>
                  </a:moveTo>
                  <a:lnTo>
                    <a:pt x="734" y="3803"/>
                  </a:lnTo>
                  <a:lnTo>
                    <a:pt x="6338" y="3803"/>
                  </a:lnTo>
                  <a:lnTo>
                    <a:pt x="54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55" name="Google Shape;1331;p49">
              <a:extLst>
                <a:ext uri="{FF2B5EF4-FFF2-40B4-BE49-F238E27FC236}">
                  <a16:creationId xmlns:a16="http://schemas.microsoft.com/office/drawing/2014/main" id="{D6F1DBD7-B839-4ADA-93AB-42F2DE775B80}"/>
                </a:ext>
              </a:extLst>
            </p:cNvPr>
            <p:cNvSpPr/>
            <p:nvPr/>
          </p:nvSpPr>
          <p:spPr>
            <a:xfrm>
              <a:off x="3903344" y="3646488"/>
              <a:ext cx="245777" cy="152553"/>
            </a:xfrm>
            <a:custGeom>
              <a:avLst/>
              <a:gdLst/>
              <a:ahLst/>
              <a:cxnLst/>
              <a:rect l="l" t="t" r="r" b="b"/>
              <a:pathLst>
                <a:path w="6872" h="4237" extrusionOk="0">
                  <a:moveTo>
                    <a:pt x="5538" y="434"/>
                  </a:moveTo>
                  <a:lnTo>
                    <a:pt x="6338" y="3803"/>
                  </a:lnTo>
                  <a:lnTo>
                    <a:pt x="1168" y="3803"/>
                  </a:lnTo>
                  <a:lnTo>
                    <a:pt x="534" y="434"/>
                  </a:lnTo>
                  <a:close/>
                  <a:moveTo>
                    <a:pt x="0" y="0"/>
                  </a:moveTo>
                  <a:lnTo>
                    <a:pt x="834" y="4237"/>
                  </a:lnTo>
                  <a:lnTo>
                    <a:pt x="68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56" name="Google Shape;1332;p49">
              <a:extLst>
                <a:ext uri="{FF2B5EF4-FFF2-40B4-BE49-F238E27FC236}">
                  <a16:creationId xmlns:a16="http://schemas.microsoft.com/office/drawing/2014/main" id="{1F3B810F-9A4F-4387-AC10-7C879D462474}"/>
                </a:ext>
              </a:extLst>
            </p:cNvPr>
            <p:cNvSpPr/>
            <p:nvPr/>
          </p:nvSpPr>
          <p:spPr>
            <a:xfrm>
              <a:off x="4107348" y="3653689"/>
              <a:ext cx="233867" cy="136963"/>
            </a:xfrm>
            <a:custGeom>
              <a:avLst/>
              <a:gdLst/>
              <a:ahLst/>
              <a:cxnLst/>
              <a:rect l="l" t="t" r="r" b="b"/>
              <a:pathLst>
                <a:path w="6539" h="3804" extrusionOk="0">
                  <a:moveTo>
                    <a:pt x="0" y="1"/>
                  </a:moveTo>
                  <a:lnTo>
                    <a:pt x="901" y="3803"/>
                  </a:lnTo>
                  <a:lnTo>
                    <a:pt x="65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57" name="Google Shape;1333;p49">
              <a:extLst>
                <a:ext uri="{FF2B5EF4-FFF2-40B4-BE49-F238E27FC236}">
                  <a16:creationId xmlns:a16="http://schemas.microsoft.com/office/drawing/2014/main" id="{4BA33F21-848E-4235-8DFA-F17DEEADF0A5}"/>
                </a:ext>
              </a:extLst>
            </p:cNvPr>
            <p:cNvSpPr/>
            <p:nvPr/>
          </p:nvSpPr>
          <p:spPr>
            <a:xfrm>
              <a:off x="4097798" y="3646488"/>
              <a:ext cx="252966" cy="152553"/>
            </a:xfrm>
            <a:custGeom>
              <a:avLst/>
              <a:gdLst/>
              <a:ahLst/>
              <a:cxnLst/>
              <a:rect l="l" t="t" r="r" b="b"/>
              <a:pathLst>
                <a:path w="7073" h="4237" extrusionOk="0">
                  <a:moveTo>
                    <a:pt x="5538" y="434"/>
                  </a:moveTo>
                  <a:lnTo>
                    <a:pt x="6505" y="3803"/>
                  </a:lnTo>
                  <a:lnTo>
                    <a:pt x="1335" y="3803"/>
                  </a:lnTo>
                  <a:lnTo>
                    <a:pt x="534" y="434"/>
                  </a:lnTo>
                  <a:close/>
                  <a:moveTo>
                    <a:pt x="1" y="0"/>
                  </a:moveTo>
                  <a:lnTo>
                    <a:pt x="1001" y="4237"/>
                  </a:lnTo>
                  <a:lnTo>
                    <a:pt x="70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58" name="Google Shape;1334;p49">
              <a:extLst>
                <a:ext uri="{FF2B5EF4-FFF2-40B4-BE49-F238E27FC236}">
                  <a16:creationId xmlns:a16="http://schemas.microsoft.com/office/drawing/2014/main" id="{40DAA6EC-7B9A-4870-BFDC-1ABB44D800F9}"/>
                </a:ext>
              </a:extLst>
            </p:cNvPr>
            <p:cNvSpPr/>
            <p:nvPr/>
          </p:nvSpPr>
          <p:spPr>
            <a:xfrm>
              <a:off x="1930082" y="3653689"/>
              <a:ext cx="233867" cy="136963"/>
            </a:xfrm>
            <a:custGeom>
              <a:avLst/>
              <a:gdLst/>
              <a:ahLst/>
              <a:cxnLst/>
              <a:rect l="l" t="t" r="r" b="b"/>
              <a:pathLst>
                <a:path w="6539" h="3804" extrusionOk="0">
                  <a:moveTo>
                    <a:pt x="1101" y="1"/>
                  </a:moveTo>
                  <a:lnTo>
                    <a:pt x="1" y="3803"/>
                  </a:lnTo>
                  <a:lnTo>
                    <a:pt x="5638" y="3803"/>
                  </a:lnTo>
                  <a:lnTo>
                    <a:pt x="65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59" name="Google Shape;1335;p49">
              <a:extLst>
                <a:ext uri="{FF2B5EF4-FFF2-40B4-BE49-F238E27FC236}">
                  <a16:creationId xmlns:a16="http://schemas.microsoft.com/office/drawing/2014/main" id="{16434A45-8F3F-4920-A687-DF2D26AC554C}"/>
                </a:ext>
              </a:extLst>
            </p:cNvPr>
            <p:cNvSpPr/>
            <p:nvPr/>
          </p:nvSpPr>
          <p:spPr>
            <a:xfrm>
              <a:off x="1920532" y="3646488"/>
              <a:ext cx="252966" cy="152553"/>
            </a:xfrm>
            <a:custGeom>
              <a:avLst/>
              <a:gdLst/>
              <a:ahLst/>
              <a:cxnLst/>
              <a:rect l="l" t="t" r="r" b="b"/>
              <a:pathLst>
                <a:path w="7073" h="4237" extrusionOk="0">
                  <a:moveTo>
                    <a:pt x="6539" y="434"/>
                  </a:moveTo>
                  <a:lnTo>
                    <a:pt x="5738" y="3803"/>
                  </a:lnTo>
                  <a:lnTo>
                    <a:pt x="568" y="3803"/>
                  </a:lnTo>
                  <a:lnTo>
                    <a:pt x="1535" y="434"/>
                  </a:lnTo>
                  <a:close/>
                  <a:moveTo>
                    <a:pt x="1202" y="0"/>
                  </a:moveTo>
                  <a:lnTo>
                    <a:pt x="1" y="4237"/>
                  </a:lnTo>
                  <a:lnTo>
                    <a:pt x="6072" y="4237"/>
                  </a:lnTo>
                  <a:lnTo>
                    <a:pt x="7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60" name="Google Shape;1336;p49">
              <a:extLst>
                <a:ext uri="{FF2B5EF4-FFF2-40B4-BE49-F238E27FC236}">
                  <a16:creationId xmlns:a16="http://schemas.microsoft.com/office/drawing/2014/main" id="{19025253-5CE0-48DB-8C8D-55B8D4C1A73C}"/>
                </a:ext>
              </a:extLst>
            </p:cNvPr>
            <p:cNvSpPr/>
            <p:nvPr/>
          </p:nvSpPr>
          <p:spPr>
            <a:xfrm>
              <a:off x="3329495" y="3653689"/>
              <a:ext cx="207616" cy="136963"/>
            </a:xfrm>
            <a:custGeom>
              <a:avLst/>
              <a:gdLst/>
              <a:ahLst/>
              <a:cxnLst/>
              <a:rect l="l" t="t" r="r" b="b"/>
              <a:pathLst>
                <a:path w="5805" h="3804" extrusionOk="0">
                  <a:moveTo>
                    <a:pt x="1" y="1"/>
                  </a:moveTo>
                  <a:lnTo>
                    <a:pt x="201" y="3803"/>
                  </a:lnTo>
                  <a:lnTo>
                    <a:pt x="58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61" name="Google Shape;1337;p49">
              <a:extLst>
                <a:ext uri="{FF2B5EF4-FFF2-40B4-BE49-F238E27FC236}">
                  <a16:creationId xmlns:a16="http://schemas.microsoft.com/office/drawing/2014/main" id="{65215065-6EF4-4E0B-B4C1-A3C95DD6C349}"/>
                </a:ext>
              </a:extLst>
            </p:cNvPr>
            <p:cNvSpPr/>
            <p:nvPr/>
          </p:nvSpPr>
          <p:spPr>
            <a:xfrm>
              <a:off x="3322342" y="3646488"/>
              <a:ext cx="223138" cy="152553"/>
            </a:xfrm>
            <a:custGeom>
              <a:avLst/>
              <a:gdLst/>
              <a:ahLst/>
              <a:cxnLst/>
              <a:rect l="l" t="t" r="r" b="b"/>
              <a:pathLst>
                <a:path w="6239" h="4237" extrusionOk="0">
                  <a:moveTo>
                    <a:pt x="5471" y="434"/>
                  </a:moveTo>
                  <a:lnTo>
                    <a:pt x="5771" y="3803"/>
                  </a:lnTo>
                  <a:lnTo>
                    <a:pt x="601" y="3803"/>
                  </a:lnTo>
                  <a:lnTo>
                    <a:pt x="434" y="434"/>
                  </a:lnTo>
                  <a:close/>
                  <a:moveTo>
                    <a:pt x="0" y="0"/>
                  </a:moveTo>
                  <a:lnTo>
                    <a:pt x="201" y="4237"/>
                  </a:lnTo>
                  <a:lnTo>
                    <a:pt x="62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62" name="Google Shape;1338;p49">
              <a:extLst>
                <a:ext uri="{FF2B5EF4-FFF2-40B4-BE49-F238E27FC236}">
                  <a16:creationId xmlns:a16="http://schemas.microsoft.com/office/drawing/2014/main" id="{0D8F5214-A4BD-419B-9386-BABB4F26E406}"/>
                </a:ext>
              </a:extLst>
            </p:cNvPr>
            <p:cNvSpPr/>
            <p:nvPr/>
          </p:nvSpPr>
          <p:spPr>
            <a:xfrm>
              <a:off x="4301802" y="3653689"/>
              <a:ext cx="239840" cy="136963"/>
            </a:xfrm>
            <a:custGeom>
              <a:avLst/>
              <a:gdLst/>
              <a:ahLst/>
              <a:cxnLst/>
              <a:rect l="l" t="t" r="r" b="b"/>
              <a:pathLst>
                <a:path w="6706" h="3804" extrusionOk="0">
                  <a:moveTo>
                    <a:pt x="1" y="1"/>
                  </a:moveTo>
                  <a:lnTo>
                    <a:pt x="1101" y="3803"/>
                  </a:lnTo>
                  <a:lnTo>
                    <a:pt x="67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63" name="Google Shape;1339;p49">
              <a:extLst>
                <a:ext uri="{FF2B5EF4-FFF2-40B4-BE49-F238E27FC236}">
                  <a16:creationId xmlns:a16="http://schemas.microsoft.com/office/drawing/2014/main" id="{358B4622-EDF3-4C96-B59F-616579C12708}"/>
                </a:ext>
              </a:extLst>
            </p:cNvPr>
            <p:cNvSpPr/>
            <p:nvPr/>
          </p:nvSpPr>
          <p:spPr>
            <a:xfrm>
              <a:off x="4292253" y="3646488"/>
              <a:ext cx="260119" cy="152553"/>
            </a:xfrm>
            <a:custGeom>
              <a:avLst/>
              <a:gdLst/>
              <a:ahLst/>
              <a:cxnLst/>
              <a:rect l="l" t="t" r="r" b="b"/>
              <a:pathLst>
                <a:path w="7273" h="4237" extrusionOk="0">
                  <a:moveTo>
                    <a:pt x="5538" y="434"/>
                  </a:moveTo>
                  <a:lnTo>
                    <a:pt x="6672" y="3803"/>
                  </a:lnTo>
                  <a:lnTo>
                    <a:pt x="1502" y="3803"/>
                  </a:lnTo>
                  <a:lnTo>
                    <a:pt x="534" y="434"/>
                  </a:lnTo>
                  <a:close/>
                  <a:moveTo>
                    <a:pt x="1" y="0"/>
                  </a:moveTo>
                  <a:lnTo>
                    <a:pt x="1202" y="4237"/>
                  </a:lnTo>
                  <a:lnTo>
                    <a:pt x="7273"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64" name="Google Shape;1340;p49">
              <a:extLst>
                <a:ext uri="{FF2B5EF4-FFF2-40B4-BE49-F238E27FC236}">
                  <a16:creationId xmlns:a16="http://schemas.microsoft.com/office/drawing/2014/main" id="{CFCBFB7E-5684-458B-B2A7-019CF3B2437D}"/>
                </a:ext>
              </a:extLst>
            </p:cNvPr>
            <p:cNvSpPr/>
            <p:nvPr/>
          </p:nvSpPr>
          <p:spPr>
            <a:xfrm>
              <a:off x="3718403" y="3653689"/>
              <a:ext cx="220777" cy="136963"/>
            </a:xfrm>
            <a:custGeom>
              <a:avLst/>
              <a:gdLst/>
              <a:ahLst/>
              <a:cxnLst/>
              <a:rect l="l" t="t" r="r" b="b"/>
              <a:pathLst>
                <a:path w="6173" h="3804" extrusionOk="0">
                  <a:moveTo>
                    <a:pt x="1" y="1"/>
                  </a:moveTo>
                  <a:lnTo>
                    <a:pt x="568" y="3803"/>
                  </a:lnTo>
                  <a:lnTo>
                    <a:pt x="61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65" name="Google Shape;1341;p49">
              <a:extLst>
                <a:ext uri="{FF2B5EF4-FFF2-40B4-BE49-F238E27FC236}">
                  <a16:creationId xmlns:a16="http://schemas.microsoft.com/office/drawing/2014/main" id="{F39A856F-CC7D-42AE-A2AF-B896D1B631A0}"/>
                </a:ext>
              </a:extLst>
            </p:cNvPr>
            <p:cNvSpPr/>
            <p:nvPr/>
          </p:nvSpPr>
          <p:spPr>
            <a:xfrm>
              <a:off x="3710070" y="3646488"/>
              <a:ext cx="237444" cy="152553"/>
            </a:xfrm>
            <a:custGeom>
              <a:avLst/>
              <a:gdLst/>
              <a:ahLst/>
              <a:cxnLst/>
              <a:rect l="l" t="t" r="r" b="b"/>
              <a:pathLst>
                <a:path w="6639" h="4237" extrusionOk="0">
                  <a:moveTo>
                    <a:pt x="5504" y="434"/>
                  </a:moveTo>
                  <a:lnTo>
                    <a:pt x="6138" y="3803"/>
                  </a:lnTo>
                  <a:lnTo>
                    <a:pt x="968" y="3803"/>
                  </a:lnTo>
                  <a:lnTo>
                    <a:pt x="501" y="434"/>
                  </a:lnTo>
                  <a:close/>
                  <a:moveTo>
                    <a:pt x="0" y="0"/>
                  </a:moveTo>
                  <a:lnTo>
                    <a:pt x="601" y="4237"/>
                  </a:lnTo>
                  <a:lnTo>
                    <a:pt x="6639"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66" name="Google Shape;1342;p49">
              <a:extLst>
                <a:ext uri="{FF2B5EF4-FFF2-40B4-BE49-F238E27FC236}">
                  <a16:creationId xmlns:a16="http://schemas.microsoft.com/office/drawing/2014/main" id="{83E43968-F5DC-41CD-A36E-C7DDD4206000}"/>
                </a:ext>
              </a:extLst>
            </p:cNvPr>
            <p:cNvSpPr/>
            <p:nvPr/>
          </p:nvSpPr>
          <p:spPr>
            <a:xfrm>
              <a:off x="3523949" y="3653689"/>
              <a:ext cx="214805" cy="136963"/>
            </a:xfrm>
            <a:custGeom>
              <a:avLst/>
              <a:gdLst/>
              <a:ahLst/>
              <a:cxnLst/>
              <a:rect l="l" t="t" r="r" b="b"/>
              <a:pathLst>
                <a:path w="6006" h="3804" extrusionOk="0">
                  <a:moveTo>
                    <a:pt x="1" y="1"/>
                  </a:moveTo>
                  <a:lnTo>
                    <a:pt x="368" y="3803"/>
                  </a:lnTo>
                  <a:lnTo>
                    <a:pt x="60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67" name="Google Shape;1343;p49">
              <a:extLst>
                <a:ext uri="{FF2B5EF4-FFF2-40B4-BE49-F238E27FC236}">
                  <a16:creationId xmlns:a16="http://schemas.microsoft.com/office/drawing/2014/main" id="{E439F9DE-7E45-4ECE-8D2F-26F62DF42DB7}"/>
                </a:ext>
              </a:extLst>
            </p:cNvPr>
            <p:cNvSpPr/>
            <p:nvPr/>
          </p:nvSpPr>
          <p:spPr>
            <a:xfrm>
              <a:off x="3515616" y="3646488"/>
              <a:ext cx="231471" cy="152553"/>
            </a:xfrm>
            <a:custGeom>
              <a:avLst/>
              <a:gdLst/>
              <a:ahLst/>
              <a:cxnLst/>
              <a:rect l="l" t="t" r="r" b="b"/>
              <a:pathLst>
                <a:path w="6472" h="4237" extrusionOk="0">
                  <a:moveTo>
                    <a:pt x="5504" y="434"/>
                  </a:moveTo>
                  <a:lnTo>
                    <a:pt x="5971" y="3803"/>
                  </a:lnTo>
                  <a:lnTo>
                    <a:pt x="801" y="3803"/>
                  </a:lnTo>
                  <a:lnTo>
                    <a:pt x="467" y="434"/>
                  </a:lnTo>
                  <a:close/>
                  <a:moveTo>
                    <a:pt x="0" y="0"/>
                  </a:moveTo>
                  <a:lnTo>
                    <a:pt x="434" y="4237"/>
                  </a:lnTo>
                  <a:lnTo>
                    <a:pt x="64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68" name="Google Shape;1344;p49">
              <a:extLst>
                <a:ext uri="{FF2B5EF4-FFF2-40B4-BE49-F238E27FC236}">
                  <a16:creationId xmlns:a16="http://schemas.microsoft.com/office/drawing/2014/main" id="{C9DBA68B-3408-46C5-BDBB-E4AEF846B6D1}"/>
                </a:ext>
              </a:extLst>
            </p:cNvPr>
            <p:cNvSpPr/>
            <p:nvPr/>
          </p:nvSpPr>
          <p:spPr>
            <a:xfrm>
              <a:off x="2934613" y="3653689"/>
              <a:ext cx="200463" cy="136963"/>
            </a:xfrm>
            <a:custGeom>
              <a:avLst/>
              <a:gdLst/>
              <a:ahLst/>
              <a:cxnLst/>
              <a:rect l="l" t="t" r="r" b="b"/>
              <a:pathLst>
                <a:path w="5605" h="3804" extrusionOk="0">
                  <a:moveTo>
                    <a:pt x="167" y="1"/>
                  </a:moveTo>
                  <a:lnTo>
                    <a:pt x="0" y="3803"/>
                  </a:lnTo>
                  <a:lnTo>
                    <a:pt x="5604" y="3803"/>
                  </a:lnTo>
                  <a:lnTo>
                    <a:pt x="56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69" name="Google Shape;1345;p49">
              <a:extLst>
                <a:ext uri="{FF2B5EF4-FFF2-40B4-BE49-F238E27FC236}">
                  <a16:creationId xmlns:a16="http://schemas.microsoft.com/office/drawing/2014/main" id="{EE9173B4-7D61-4000-9D6B-4E9B43FB283A}"/>
                </a:ext>
              </a:extLst>
            </p:cNvPr>
            <p:cNvSpPr/>
            <p:nvPr/>
          </p:nvSpPr>
          <p:spPr>
            <a:xfrm>
              <a:off x="2927460" y="3646488"/>
              <a:ext cx="215949" cy="152553"/>
            </a:xfrm>
            <a:custGeom>
              <a:avLst/>
              <a:gdLst/>
              <a:ahLst/>
              <a:cxnLst/>
              <a:rect l="l" t="t" r="r" b="b"/>
              <a:pathLst>
                <a:path w="6038" h="4237" extrusionOk="0">
                  <a:moveTo>
                    <a:pt x="5604" y="434"/>
                  </a:moveTo>
                  <a:lnTo>
                    <a:pt x="5604" y="3803"/>
                  </a:lnTo>
                  <a:lnTo>
                    <a:pt x="434" y="3803"/>
                  </a:lnTo>
                  <a:lnTo>
                    <a:pt x="567" y="434"/>
                  </a:lnTo>
                  <a:close/>
                  <a:moveTo>
                    <a:pt x="167" y="0"/>
                  </a:moveTo>
                  <a:lnTo>
                    <a:pt x="0" y="4237"/>
                  </a:lnTo>
                  <a:lnTo>
                    <a:pt x="6038" y="4237"/>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70" name="Google Shape;1346;p49">
              <a:extLst>
                <a:ext uri="{FF2B5EF4-FFF2-40B4-BE49-F238E27FC236}">
                  <a16:creationId xmlns:a16="http://schemas.microsoft.com/office/drawing/2014/main" id="{1F9BCC60-96F5-4EA4-82DA-6758C33AFBDE}"/>
                </a:ext>
              </a:extLst>
            </p:cNvPr>
            <p:cNvSpPr/>
            <p:nvPr/>
          </p:nvSpPr>
          <p:spPr>
            <a:xfrm>
              <a:off x="1473148" y="3790616"/>
              <a:ext cx="256542" cy="146540"/>
            </a:xfrm>
            <a:custGeom>
              <a:avLst/>
              <a:gdLst/>
              <a:ahLst/>
              <a:cxnLst/>
              <a:rect l="l" t="t" r="r" b="b"/>
              <a:pathLst>
                <a:path w="7173" h="4070" extrusionOk="0">
                  <a:moveTo>
                    <a:pt x="1569" y="0"/>
                  </a:moveTo>
                  <a:lnTo>
                    <a:pt x="1" y="4070"/>
                  </a:lnTo>
                  <a:lnTo>
                    <a:pt x="5805" y="4070"/>
                  </a:lnTo>
                  <a:lnTo>
                    <a:pt x="71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71" name="Google Shape;1347;p49">
              <a:extLst>
                <a:ext uri="{FF2B5EF4-FFF2-40B4-BE49-F238E27FC236}">
                  <a16:creationId xmlns:a16="http://schemas.microsoft.com/office/drawing/2014/main" id="{F81CD426-E1A7-4459-BB0C-14885ADDD470}"/>
                </a:ext>
              </a:extLst>
            </p:cNvPr>
            <p:cNvSpPr/>
            <p:nvPr/>
          </p:nvSpPr>
          <p:spPr>
            <a:xfrm>
              <a:off x="1462419" y="3783415"/>
              <a:ext cx="278001" cy="160978"/>
            </a:xfrm>
            <a:custGeom>
              <a:avLst/>
              <a:gdLst/>
              <a:ahLst/>
              <a:cxnLst/>
              <a:rect l="l" t="t" r="r" b="b"/>
              <a:pathLst>
                <a:path w="7773" h="4471" extrusionOk="0">
                  <a:moveTo>
                    <a:pt x="7172" y="400"/>
                  </a:moveTo>
                  <a:lnTo>
                    <a:pt x="5972" y="4070"/>
                  </a:lnTo>
                  <a:lnTo>
                    <a:pt x="601" y="4070"/>
                  </a:lnTo>
                  <a:lnTo>
                    <a:pt x="2002" y="400"/>
                  </a:lnTo>
                  <a:close/>
                  <a:moveTo>
                    <a:pt x="1702" y="0"/>
                  </a:moveTo>
                  <a:lnTo>
                    <a:pt x="1" y="4470"/>
                  </a:lnTo>
                  <a:lnTo>
                    <a:pt x="6272" y="4470"/>
                  </a:lnTo>
                  <a:lnTo>
                    <a:pt x="77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72" name="Google Shape;1348;p49">
              <a:extLst>
                <a:ext uri="{FF2B5EF4-FFF2-40B4-BE49-F238E27FC236}">
                  <a16:creationId xmlns:a16="http://schemas.microsoft.com/office/drawing/2014/main" id="{78007E25-2179-4D9E-A385-93BC07152770}"/>
                </a:ext>
              </a:extLst>
            </p:cNvPr>
            <p:cNvSpPr/>
            <p:nvPr/>
          </p:nvSpPr>
          <p:spPr>
            <a:xfrm>
              <a:off x="1529228" y="3653689"/>
              <a:ext cx="245813" cy="136963"/>
            </a:xfrm>
            <a:custGeom>
              <a:avLst/>
              <a:gdLst/>
              <a:ahLst/>
              <a:cxnLst/>
              <a:rect l="l" t="t" r="r" b="b"/>
              <a:pathLst>
                <a:path w="6873" h="3804" extrusionOk="0">
                  <a:moveTo>
                    <a:pt x="1435" y="1"/>
                  </a:moveTo>
                  <a:lnTo>
                    <a:pt x="1" y="3803"/>
                  </a:lnTo>
                  <a:lnTo>
                    <a:pt x="5605" y="3803"/>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73" name="Google Shape;1349;p49">
              <a:extLst>
                <a:ext uri="{FF2B5EF4-FFF2-40B4-BE49-F238E27FC236}">
                  <a16:creationId xmlns:a16="http://schemas.microsoft.com/office/drawing/2014/main" id="{251CC1A0-8355-45CF-BFE1-2F3950DEE094}"/>
                </a:ext>
              </a:extLst>
            </p:cNvPr>
            <p:cNvSpPr/>
            <p:nvPr/>
          </p:nvSpPr>
          <p:spPr>
            <a:xfrm>
              <a:off x="1517318" y="3646488"/>
              <a:ext cx="267272" cy="152553"/>
            </a:xfrm>
            <a:custGeom>
              <a:avLst/>
              <a:gdLst/>
              <a:ahLst/>
              <a:cxnLst/>
              <a:rect l="l" t="t" r="r" b="b"/>
              <a:pathLst>
                <a:path w="7473" h="4237" extrusionOk="0">
                  <a:moveTo>
                    <a:pt x="6905" y="434"/>
                  </a:moveTo>
                  <a:lnTo>
                    <a:pt x="5771" y="3803"/>
                  </a:lnTo>
                  <a:lnTo>
                    <a:pt x="634" y="3803"/>
                  </a:lnTo>
                  <a:lnTo>
                    <a:pt x="1901" y="434"/>
                  </a:lnTo>
                  <a:close/>
                  <a:moveTo>
                    <a:pt x="1635" y="0"/>
                  </a:moveTo>
                  <a:lnTo>
                    <a:pt x="0" y="4237"/>
                  </a:lnTo>
                  <a:lnTo>
                    <a:pt x="6071" y="4237"/>
                  </a:lnTo>
                  <a:lnTo>
                    <a:pt x="7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74" name="Google Shape;1350;p49">
              <a:extLst>
                <a:ext uri="{FF2B5EF4-FFF2-40B4-BE49-F238E27FC236}">
                  <a16:creationId xmlns:a16="http://schemas.microsoft.com/office/drawing/2014/main" id="{5A01A57B-2A3A-4BF2-B9DA-BC3EA9B80822}"/>
                </a:ext>
              </a:extLst>
            </p:cNvPr>
            <p:cNvSpPr/>
            <p:nvPr/>
          </p:nvSpPr>
          <p:spPr>
            <a:xfrm>
              <a:off x="1729655" y="3653689"/>
              <a:ext cx="239840" cy="136963"/>
            </a:xfrm>
            <a:custGeom>
              <a:avLst/>
              <a:gdLst/>
              <a:ahLst/>
              <a:cxnLst/>
              <a:rect l="l" t="t" r="r" b="b"/>
              <a:pathLst>
                <a:path w="6706" h="3804" extrusionOk="0">
                  <a:moveTo>
                    <a:pt x="1268" y="1"/>
                  </a:moveTo>
                  <a:lnTo>
                    <a:pt x="1" y="3803"/>
                  </a:lnTo>
                  <a:lnTo>
                    <a:pt x="5605" y="3803"/>
                  </a:lnTo>
                  <a:lnTo>
                    <a:pt x="67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75" name="Google Shape;1351;p49">
              <a:extLst>
                <a:ext uri="{FF2B5EF4-FFF2-40B4-BE49-F238E27FC236}">
                  <a16:creationId xmlns:a16="http://schemas.microsoft.com/office/drawing/2014/main" id="{2DE88BBA-8ABD-4885-BC6E-ED490FA326E8}"/>
                </a:ext>
              </a:extLst>
            </p:cNvPr>
            <p:cNvSpPr/>
            <p:nvPr/>
          </p:nvSpPr>
          <p:spPr>
            <a:xfrm>
              <a:off x="1718925" y="3646488"/>
              <a:ext cx="258903" cy="152553"/>
            </a:xfrm>
            <a:custGeom>
              <a:avLst/>
              <a:gdLst/>
              <a:ahLst/>
              <a:cxnLst/>
              <a:rect l="l" t="t" r="r" b="b"/>
              <a:pathLst>
                <a:path w="7239" h="4237" extrusionOk="0">
                  <a:moveTo>
                    <a:pt x="6739" y="434"/>
                  </a:moveTo>
                  <a:lnTo>
                    <a:pt x="5771" y="3803"/>
                  </a:lnTo>
                  <a:lnTo>
                    <a:pt x="601" y="3803"/>
                  </a:lnTo>
                  <a:lnTo>
                    <a:pt x="1735" y="434"/>
                  </a:lnTo>
                  <a:close/>
                  <a:moveTo>
                    <a:pt x="1401" y="0"/>
                  </a:moveTo>
                  <a:lnTo>
                    <a:pt x="0" y="4237"/>
                  </a:lnTo>
                  <a:lnTo>
                    <a:pt x="6071"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76" name="Google Shape;1352;p49">
              <a:extLst>
                <a:ext uri="{FF2B5EF4-FFF2-40B4-BE49-F238E27FC236}">
                  <a16:creationId xmlns:a16="http://schemas.microsoft.com/office/drawing/2014/main" id="{C78DFFD4-3AAD-4ADB-9F29-C54E07044F38}"/>
                </a:ext>
              </a:extLst>
            </p:cNvPr>
            <p:cNvSpPr/>
            <p:nvPr/>
          </p:nvSpPr>
          <p:spPr>
            <a:xfrm>
              <a:off x="1350295" y="4093274"/>
              <a:ext cx="279182" cy="168179"/>
            </a:xfrm>
            <a:custGeom>
              <a:avLst/>
              <a:gdLst/>
              <a:ahLst/>
              <a:cxnLst/>
              <a:rect l="l" t="t" r="r" b="b"/>
              <a:pathLst>
                <a:path w="7806" h="4671" extrusionOk="0">
                  <a:moveTo>
                    <a:pt x="1768" y="0"/>
                  </a:moveTo>
                  <a:lnTo>
                    <a:pt x="0" y="4670"/>
                  </a:lnTo>
                  <a:lnTo>
                    <a:pt x="6238" y="4670"/>
                  </a:lnTo>
                  <a:lnTo>
                    <a:pt x="7806"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77" name="Google Shape;1353;p49">
              <a:extLst>
                <a:ext uri="{FF2B5EF4-FFF2-40B4-BE49-F238E27FC236}">
                  <a16:creationId xmlns:a16="http://schemas.microsoft.com/office/drawing/2014/main" id="{98FA8D65-353C-4604-B967-4332B0D2D715}"/>
                </a:ext>
              </a:extLst>
            </p:cNvPr>
            <p:cNvSpPr/>
            <p:nvPr/>
          </p:nvSpPr>
          <p:spPr>
            <a:xfrm>
              <a:off x="1339530" y="4086073"/>
              <a:ext cx="300676" cy="183770"/>
            </a:xfrm>
            <a:custGeom>
              <a:avLst/>
              <a:gdLst/>
              <a:ahLst/>
              <a:cxnLst/>
              <a:rect l="l" t="t" r="r" b="b"/>
              <a:pathLst>
                <a:path w="8407" h="5104" extrusionOk="0">
                  <a:moveTo>
                    <a:pt x="7806" y="434"/>
                  </a:moveTo>
                  <a:lnTo>
                    <a:pt x="6372" y="4670"/>
                  </a:lnTo>
                  <a:lnTo>
                    <a:pt x="601" y="4670"/>
                  </a:lnTo>
                  <a:lnTo>
                    <a:pt x="2202" y="434"/>
                  </a:lnTo>
                  <a:close/>
                  <a:moveTo>
                    <a:pt x="1969" y="0"/>
                  </a:moveTo>
                  <a:lnTo>
                    <a:pt x="1" y="5104"/>
                  </a:lnTo>
                  <a:lnTo>
                    <a:pt x="6672" y="5104"/>
                  </a:lnTo>
                  <a:lnTo>
                    <a:pt x="840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78" name="Google Shape;1354;p49">
              <a:extLst>
                <a:ext uri="{FF2B5EF4-FFF2-40B4-BE49-F238E27FC236}">
                  <a16:creationId xmlns:a16="http://schemas.microsoft.com/office/drawing/2014/main" id="{3DF14021-E961-4389-A214-D7E7720CC9BF}"/>
                </a:ext>
              </a:extLst>
            </p:cNvPr>
            <p:cNvSpPr/>
            <p:nvPr/>
          </p:nvSpPr>
          <p:spPr>
            <a:xfrm>
              <a:off x="1413492" y="3937120"/>
              <a:ext cx="267272" cy="156190"/>
            </a:xfrm>
            <a:custGeom>
              <a:avLst/>
              <a:gdLst/>
              <a:ahLst/>
              <a:cxnLst/>
              <a:rect l="l" t="t" r="r" b="b"/>
              <a:pathLst>
                <a:path w="7473" h="4338" extrusionOk="0">
                  <a:moveTo>
                    <a:pt x="1669" y="1"/>
                  </a:moveTo>
                  <a:lnTo>
                    <a:pt x="1" y="4337"/>
                  </a:lnTo>
                  <a:lnTo>
                    <a:pt x="6039" y="4337"/>
                  </a:lnTo>
                  <a:lnTo>
                    <a:pt x="74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79" name="Google Shape;1355;p49">
              <a:extLst>
                <a:ext uri="{FF2B5EF4-FFF2-40B4-BE49-F238E27FC236}">
                  <a16:creationId xmlns:a16="http://schemas.microsoft.com/office/drawing/2014/main" id="{FC13301A-BD25-4FEB-A0FD-D436BD47135C}"/>
                </a:ext>
              </a:extLst>
            </p:cNvPr>
            <p:cNvSpPr/>
            <p:nvPr/>
          </p:nvSpPr>
          <p:spPr>
            <a:xfrm>
              <a:off x="1402763" y="3929919"/>
              <a:ext cx="288767" cy="171780"/>
            </a:xfrm>
            <a:custGeom>
              <a:avLst/>
              <a:gdLst/>
              <a:ahLst/>
              <a:cxnLst/>
              <a:rect l="l" t="t" r="r" b="b"/>
              <a:pathLst>
                <a:path w="8074" h="4771" extrusionOk="0">
                  <a:moveTo>
                    <a:pt x="7506" y="401"/>
                  </a:moveTo>
                  <a:lnTo>
                    <a:pt x="6172" y="4337"/>
                  </a:lnTo>
                  <a:lnTo>
                    <a:pt x="601" y="4337"/>
                  </a:lnTo>
                  <a:lnTo>
                    <a:pt x="2102" y="401"/>
                  </a:lnTo>
                  <a:close/>
                  <a:moveTo>
                    <a:pt x="1835" y="1"/>
                  </a:moveTo>
                  <a:lnTo>
                    <a:pt x="1" y="4771"/>
                  </a:lnTo>
                  <a:lnTo>
                    <a:pt x="6472" y="4771"/>
                  </a:lnTo>
                  <a:lnTo>
                    <a:pt x="8073"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80" name="Google Shape;1356;p49">
              <a:extLst>
                <a:ext uri="{FF2B5EF4-FFF2-40B4-BE49-F238E27FC236}">
                  <a16:creationId xmlns:a16="http://schemas.microsoft.com/office/drawing/2014/main" id="{504CCD67-633A-4DA8-98E1-1E848862EC4F}"/>
                </a:ext>
              </a:extLst>
            </p:cNvPr>
            <p:cNvSpPr/>
            <p:nvPr/>
          </p:nvSpPr>
          <p:spPr>
            <a:xfrm>
              <a:off x="1573362" y="4093274"/>
              <a:ext cx="270848" cy="168179"/>
            </a:xfrm>
            <a:custGeom>
              <a:avLst/>
              <a:gdLst/>
              <a:ahLst/>
              <a:cxnLst/>
              <a:rect l="l" t="t" r="r" b="b"/>
              <a:pathLst>
                <a:path w="7573" h="4671" extrusionOk="0">
                  <a:moveTo>
                    <a:pt x="1569" y="0"/>
                  </a:moveTo>
                  <a:lnTo>
                    <a:pt x="1" y="4670"/>
                  </a:lnTo>
                  <a:lnTo>
                    <a:pt x="6239" y="4670"/>
                  </a:lnTo>
                  <a:lnTo>
                    <a:pt x="75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81" name="Google Shape;1357;p49">
              <a:extLst>
                <a:ext uri="{FF2B5EF4-FFF2-40B4-BE49-F238E27FC236}">
                  <a16:creationId xmlns:a16="http://schemas.microsoft.com/office/drawing/2014/main" id="{2BBDF34A-F6EB-4648-9A4F-EF9C6858B010}"/>
                </a:ext>
              </a:extLst>
            </p:cNvPr>
            <p:cNvSpPr/>
            <p:nvPr/>
          </p:nvSpPr>
          <p:spPr>
            <a:xfrm>
              <a:off x="1563812" y="4086073"/>
              <a:ext cx="291163" cy="183770"/>
            </a:xfrm>
            <a:custGeom>
              <a:avLst/>
              <a:gdLst/>
              <a:ahLst/>
              <a:cxnLst/>
              <a:rect l="l" t="t" r="r" b="b"/>
              <a:pathLst>
                <a:path w="8141" h="5104" extrusionOk="0">
                  <a:moveTo>
                    <a:pt x="7573" y="434"/>
                  </a:moveTo>
                  <a:lnTo>
                    <a:pt x="6339" y="4670"/>
                  </a:lnTo>
                  <a:lnTo>
                    <a:pt x="535" y="4670"/>
                  </a:lnTo>
                  <a:lnTo>
                    <a:pt x="1969" y="434"/>
                  </a:lnTo>
                  <a:close/>
                  <a:moveTo>
                    <a:pt x="1702" y="0"/>
                  </a:moveTo>
                  <a:lnTo>
                    <a:pt x="1" y="5104"/>
                  </a:lnTo>
                  <a:lnTo>
                    <a:pt x="6672" y="5104"/>
                  </a:lnTo>
                  <a:lnTo>
                    <a:pt x="8140"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82" name="Google Shape;1358;p49">
              <a:extLst>
                <a:ext uri="{FF2B5EF4-FFF2-40B4-BE49-F238E27FC236}">
                  <a16:creationId xmlns:a16="http://schemas.microsoft.com/office/drawing/2014/main" id="{5777DB35-4848-459F-93AB-7E627C2EA413}"/>
                </a:ext>
              </a:extLst>
            </p:cNvPr>
            <p:cNvSpPr/>
            <p:nvPr/>
          </p:nvSpPr>
          <p:spPr>
            <a:xfrm>
              <a:off x="2332116" y="3653689"/>
              <a:ext cx="220777" cy="136963"/>
            </a:xfrm>
            <a:custGeom>
              <a:avLst/>
              <a:gdLst/>
              <a:ahLst/>
              <a:cxnLst/>
              <a:rect l="l" t="t" r="r" b="b"/>
              <a:pathLst>
                <a:path w="6173" h="3804" extrusionOk="0">
                  <a:moveTo>
                    <a:pt x="735" y="1"/>
                  </a:moveTo>
                  <a:lnTo>
                    <a:pt x="1" y="3803"/>
                  </a:lnTo>
                  <a:lnTo>
                    <a:pt x="5605" y="3803"/>
                  </a:lnTo>
                  <a:lnTo>
                    <a:pt x="61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83" name="Google Shape;1359;p49">
              <a:extLst>
                <a:ext uri="{FF2B5EF4-FFF2-40B4-BE49-F238E27FC236}">
                  <a16:creationId xmlns:a16="http://schemas.microsoft.com/office/drawing/2014/main" id="{18DE4219-4AB8-4CE5-92A2-DE27BC3704A5}"/>
                </a:ext>
              </a:extLst>
            </p:cNvPr>
            <p:cNvSpPr/>
            <p:nvPr/>
          </p:nvSpPr>
          <p:spPr>
            <a:xfrm>
              <a:off x="2322603" y="3646488"/>
              <a:ext cx="237444" cy="152553"/>
            </a:xfrm>
            <a:custGeom>
              <a:avLst/>
              <a:gdLst/>
              <a:ahLst/>
              <a:cxnLst/>
              <a:rect l="l" t="t" r="r" b="b"/>
              <a:pathLst>
                <a:path w="6639" h="4237" extrusionOk="0">
                  <a:moveTo>
                    <a:pt x="6171" y="434"/>
                  </a:moveTo>
                  <a:lnTo>
                    <a:pt x="5704" y="3803"/>
                  </a:lnTo>
                  <a:lnTo>
                    <a:pt x="534" y="3803"/>
                  </a:lnTo>
                  <a:lnTo>
                    <a:pt x="1168" y="434"/>
                  </a:lnTo>
                  <a:close/>
                  <a:moveTo>
                    <a:pt x="801" y="0"/>
                  </a:moveTo>
                  <a:lnTo>
                    <a:pt x="0" y="4237"/>
                  </a:lnTo>
                  <a:lnTo>
                    <a:pt x="6071" y="4237"/>
                  </a:lnTo>
                  <a:lnTo>
                    <a:pt x="6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84" name="Google Shape;1360;p49">
              <a:extLst>
                <a:ext uri="{FF2B5EF4-FFF2-40B4-BE49-F238E27FC236}">
                  <a16:creationId xmlns:a16="http://schemas.microsoft.com/office/drawing/2014/main" id="{57A0AD5A-8B0D-44BE-B786-C2C06FFF3660}"/>
                </a:ext>
              </a:extLst>
            </p:cNvPr>
            <p:cNvSpPr/>
            <p:nvPr/>
          </p:nvSpPr>
          <p:spPr>
            <a:xfrm>
              <a:off x="2304684" y="3790616"/>
              <a:ext cx="227895" cy="146540"/>
            </a:xfrm>
            <a:custGeom>
              <a:avLst/>
              <a:gdLst/>
              <a:ahLst/>
              <a:cxnLst/>
              <a:rect l="l" t="t" r="r" b="b"/>
              <a:pathLst>
                <a:path w="6372" h="4070" extrusionOk="0">
                  <a:moveTo>
                    <a:pt x="768" y="0"/>
                  </a:moveTo>
                  <a:lnTo>
                    <a:pt x="1" y="4070"/>
                  </a:lnTo>
                  <a:lnTo>
                    <a:pt x="5805" y="40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85" name="Google Shape;1361;p49">
              <a:extLst>
                <a:ext uri="{FF2B5EF4-FFF2-40B4-BE49-F238E27FC236}">
                  <a16:creationId xmlns:a16="http://schemas.microsoft.com/office/drawing/2014/main" id="{D1224DD1-0025-42DA-A6BA-7089FF8B747F}"/>
                </a:ext>
              </a:extLst>
            </p:cNvPr>
            <p:cNvSpPr/>
            <p:nvPr/>
          </p:nvSpPr>
          <p:spPr>
            <a:xfrm>
              <a:off x="2295135" y="3783415"/>
              <a:ext cx="245813" cy="160978"/>
            </a:xfrm>
            <a:custGeom>
              <a:avLst/>
              <a:gdLst/>
              <a:ahLst/>
              <a:cxnLst/>
              <a:rect l="l" t="t" r="r" b="b"/>
              <a:pathLst>
                <a:path w="6873" h="4471" extrusionOk="0">
                  <a:moveTo>
                    <a:pt x="6405" y="400"/>
                  </a:moveTo>
                  <a:lnTo>
                    <a:pt x="5905" y="4070"/>
                  </a:lnTo>
                  <a:lnTo>
                    <a:pt x="501" y="4070"/>
                  </a:lnTo>
                  <a:lnTo>
                    <a:pt x="1202" y="400"/>
                  </a:lnTo>
                  <a:close/>
                  <a:moveTo>
                    <a:pt x="868" y="0"/>
                  </a:moveTo>
                  <a:lnTo>
                    <a:pt x="1" y="4470"/>
                  </a:lnTo>
                  <a:lnTo>
                    <a:pt x="6239" y="4470"/>
                  </a:lnTo>
                  <a:lnTo>
                    <a:pt x="68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86" name="Google Shape;1362;p49">
              <a:extLst>
                <a:ext uri="{FF2B5EF4-FFF2-40B4-BE49-F238E27FC236}">
                  <a16:creationId xmlns:a16="http://schemas.microsoft.com/office/drawing/2014/main" id="{41720731-F05B-4CB3-8D29-98B2A2AD8F39}"/>
                </a:ext>
              </a:extLst>
            </p:cNvPr>
            <p:cNvSpPr/>
            <p:nvPr/>
          </p:nvSpPr>
          <p:spPr>
            <a:xfrm>
              <a:off x="2097104" y="3790616"/>
              <a:ext cx="235048" cy="146540"/>
            </a:xfrm>
            <a:custGeom>
              <a:avLst/>
              <a:gdLst/>
              <a:ahLst/>
              <a:cxnLst/>
              <a:rect l="l" t="t" r="r" b="b"/>
              <a:pathLst>
                <a:path w="6572" h="4070" extrusionOk="0">
                  <a:moveTo>
                    <a:pt x="968" y="0"/>
                  </a:moveTo>
                  <a:lnTo>
                    <a:pt x="1" y="4070"/>
                  </a:lnTo>
                  <a:lnTo>
                    <a:pt x="5805" y="4070"/>
                  </a:lnTo>
                  <a:lnTo>
                    <a:pt x="65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87" name="Google Shape;1363;p49">
              <a:extLst>
                <a:ext uri="{FF2B5EF4-FFF2-40B4-BE49-F238E27FC236}">
                  <a16:creationId xmlns:a16="http://schemas.microsoft.com/office/drawing/2014/main" id="{0074709E-2F5B-441D-919F-207230A77642}"/>
                </a:ext>
              </a:extLst>
            </p:cNvPr>
            <p:cNvSpPr/>
            <p:nvPr/>
          </p:nvSpPr>
          <p:spPr>
            <a:xfrm>
              <a:off x="2086375" y="3783415"/>
              <a:ext cx="254146" cy="160978"/>
            </a:xfrm>
            <a:custGeom>
              <a:avLst/>
              <a:gdLst/>
              <a:ahLst/>
              <a:cxnLst/>
              <a:rect l="l" t="t" r="r" b="b"/>
              <a:pathLst>
                <a:path w="7106" h="4471" extrusionOk="0">
                  <a:moveTo>
                    <a:pt x="6605" y="400"/>
                  </a:moveTo>
                  <a:lnTo>
                    <a:pt x="5938" y="4070"/>
                  </a:lnTo>
                  <a:lnTo>
                    <a:pt x="567" y="4070"/>
                  </a:lnTo>
                  <a:lnTo>
                    <a:pt x="1435" y="400"/>
                  </a:lnTo>
                  <a:close/>
                  <a:moveTo>
                    <a:pt x="1101" y="0"/>
                  </a:moveTo>
                  <a:lnTo>
                    <a:pt x="0" y="4470"/>
                  </a:lnTo>
                  <a:lnTo>
                    <a:pt x="6272" y="4470"/>
                  </a:lnTo>
                  <a:lnTo>
                    <a:pt x="71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88" name="Google Shape;1364;p49">
              <a:extLst>
                <a:ext uri="{FF2B5EF4-FFF2-40B4-BE49-F238E27FC236}">
                  <a16:creationId xmlns:a16="http://schemas.microsoft.com/office/drawing/2014/main" id="{BBA90927-6326-4809-AAC5-61C102F831F3}"/>
                </a:ext>
              </a:extLst>
            </p:cNvPr>
            <p:cNvSpPr/>
            <p:nvPr/>
          </p:nvSpPr>
          <p:spPr>
            <a:xfrm>
              <a:off x="2512264" y="3790616"/>
              <a:ext cx="221958" cy="146540"/>
            </a:xfrm>
            <a:custGeom>
              <a:avLst/>
              <a:gdLst/>
              <a:ahLst/>
              <a:cxnLst/>
              <a:rect l="l" t="t" r="r" b="b"/>
              <a:pathLst>
                <a:path w="6206" h="4070" extrusionOk="0">
                  <a:moveTo>
                    <a:pt x="568" y="0"/>
                  </a:moveTo>
                  <a:lnTo>
                    <a:pt x="1" y="4070"/>
                  </a:lnTo>
                  <a:lnTo>
                    <a:pt x="5805" y="4070"/>
                  </a:lnTo>
                  <a:lnTo>
                    <a:pt x="62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89" name="Google Shape;1365;p49">
              <a:extLst>
                <a:ext uri="{FF2B5EF4-FFF2-40B4-BE49-F238E27FC236}">
                  <a16:creationId xmlns:a16="http://schemas.microsoft.com/office/drawing/2014/main" id="{BC75FBA8-F849-4637-9967-6D361592BA30}"/>
                </a:ext>
              </a:extLst>
            </p:cNvPr>
            <p:cNvSpPr/>
            <p:nvPr/>
          </p:nvSpPr>
          <p:spPr>
            <a:xfrm>
              <a:off x="2502751" y="3783415"/>
              <a:ext cx="238624" cy="160978"/>
            </a:xfrm>
            <a:custGeom>
              <a:avLst/>
              <a:gdLst/>
              <a:ahLst/>
              <a:cxnLst/>
              <a:rect l="l" t="t" r="r" b="b"/>
              <a:pathLst>
                <a:path w="6672" h="4471" extrusionOk="0">
                  <a:moveTo>
                    <a:pt x="6238" y="400"/>
                  </a:moveTo>
                  <a:lnTo>
                    <a:pt x="5871" y="4070"/>
                  </a:lnTo>
                  <a:lnTo>
                    <a:pt x="500" y="4070"/>
                  </a:lnTo>
                  <a:lnTo>
                    <a:pt x="1034" y="400"/>
                  </a:lnTo>
                  <a:close/>
                  <a:moveTo>
                    <a:pt x="634" y="0"/>
                  </a:moveTo>
                  <a:lnTo>
                    <a:pt x="0" y="4470"/>
                  </a:lnTo>
                  <a:lnTo>
                    <a:pt x="6271" y="4470"/>
                  </a:lnTo>
                  <a:lnTo>
                    <a:pt x="6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90" name="Google Shape;1366;p49">
              <a:extLst>
                <a:ext uri="{FF2B5EF4-FFF2-40B4-BE49-F238E27FC236}">
                  <a16:creationId xmlns:a16="http://schemas.microsoft.com/office/drawing/2014/main" id="{DBFD573A-9074-488F-B196-6CC32AE1F509}"/>
                </a:ext>
              </a:extLst>
            </p:cNvPr>
            <p:cNvSpPr/>
            <p:nvPr/>
          </p:nvSpPr>
          <p:spPr>
            <a:xfrm>
              <a:off x="1680728" y="3790616"/>
              <a:ext cx="249389" cy="146540"/>
            </a:xfrm>
            <a:custGeom>
              <a:avLst/>
              <a:gdLst/>
              <a:ahLst/>
              <a:cxnLst/>
              <a:rect l="l" t="t" r="r" b="b"/>
              <a:pathLst>
                <a:path w="6973" h="4070" extrusionOk="0">
                  <a:moveTo>
                    <a:pt x="1369" y="0"/>
                  </a:moveTo>
                  <a:lnTo>
                    <a:pt x="1" y="4070"/>
                  </a:lnTo>
                  <a:lnTo>
                    <a:pt x="5805" y="4070"/>
                  </a:lnTo>
                  <a:lnTo>
                    <a:pt x="69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91" name="Google Shape;1367;p49">
              <a:extLst>
                <a:ext uri="{FF2B5EF4-FFF2-40B4-BE49-F238E27FC236}">
                  <a16:creationId xmlns:a16="http://schemas.microsoft.com/office/drawing/2014/main" id="{5760EEE3-1BA2-48DF-B0C0-B1BA0B4A5CAF}"/>
                </a:ext>
              </a:extLst>
            </p:cNvPr>
            <p:cNvSpPr/>
            <p:nvPr/>
          </p:nvSpPr>
          <p:spPr>
            <a:xfrm>
              <a:off x="1671215" y="3783415"/>
              <a:ext cx="269632" cy="160978"/>
            </a:xfrm>
            <a:custGeom>
              <a:avLst/>
              <a:gdLst/>
              <a:ahLst/>
              <a:cxnLst/>
              <a:rect l="l" t="t" r="r" b="b"/>
              <a:pathLst>
                <a:path w="7539" h="4471" extrusionOk="0">
                  <a:moveTo>
                    <a:pt x="6972" y="400"/>
                  </a:moveTo>
                  <a:lnTo>
                    <a:pt x="5938" y="4070"/>
                  </a:lnTo>
                  <a:lnTo>
                    <a:pt x="567" y="4070"/>
                  </a:lnTo>
                  <a:lnTo>
                    <a:pt x="1768" y="400"/>
                  </a:lnTo>
                  <a:close/>
                  <a:moveTo>
                    <a:pt x="1468" y="0"/>
                  </a:moveTo>
                  <a:lnTo>
                    <a:pt x="0" y="4470"/>
                  </a:lnTo>
                  <a:lnTo>
                    <a:pt x="62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92" name="Google Shape;1368;p49">
              <a:extLst>
                <a:ext uri="{FF2B5EF4-FFF2-40B4-BE49-F238E27FC236}">
                  <a16:creationId xmlns:a16="http://schemas.microsoft.com/office/drawing/2014/main" id="{0F893B33-9295-45D5-8A34-EB66956D29EC}"/>
                </a:ext>
              </a:extLst>
            </p:cNvPr>
            <p:cNvSpPr/>
            <p:nvPr/>
          </p:nvSpPr>
          <p:spPr>
            <a:xfrm>
              <a:off x="4382917" y="3937120"/>
              <a:ext cx="260119" cy="156190"/>
            </a:xfrm>
            <a:custGeom>
              <a:avLst/>
              <a:gdLst/>
              <a:ahLst/>
              <a:cxnLst/>
              <a:rect l="l" t="t" r="r" b="b"/>
              <a:pathLst>
                <a:path w="7273" h="4338" extrusionOk="0">
                  <a:moveTo>
                    <a:pt x="1" y="1"/>
                  </a:moveTo>
                  <a:lnTo>
                    <a:pt x="1235" y="4337"/>
                  </a:lnTo>
                  <a:lnTo>
                    <a:pt x="7273"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93" name="Google Shape;1369;p49">
              <a:extLst>
                <a:ext uri="{FF2B5EF4-FFF2-40B4-BE49-F238E27FC236}">
                  <a16:creationId xmlns:a16="http://schemas.microsoft.com/office/drawing/2014/main" id="{AFA7E1D3-8022-47A6-A7FD-F7332C1FEFA0}"/>
                </a:ext>
              </a:extLst>
            </p:cNvPr>
            <p:cNvSpPr/>
            <p:nvPr/>
          </p:nvSpPr>
          <p:spPr>
            <a:xfrm>
              <a:off x="4372187" y="3929919"/>
              <a:ext cx="280398" cy="171780"/>
            </a:xfrm>
            <a:custGeom>
              <a:avLst/>
              <a:gdLst/>
              <a:ahLst/>
              <a:cxnLst/>
              <a:rect l="l" t="t" r="r" b="b"/>
              <a:pathLst>
                <a:path w="7840" h="4771" extrusionOk="0">
                  <a:moveTo>
                    <a:pt x="5972" y="401"/>
                  </a:moveTo>
                  <a:lnTo>
                    <a:pt x="7273" y="4337"/>
                  </a:lnTo>
                  <a:lnTo>
                    <a:pt x="1702" y="4337"/>
                  </a:lnTo>
                  <a:lnTo>
                    <a:pt x="568" y="401"/>
                  </a:lnTo>
                  <a:close/>
                  <a:moveTo>
                    <a:pt x="1" y="1"/>
                  </a:moveTo>
                  <a:lnTo>
                    <a:pt x="1402" y="4771"/>
                  </a:lnTo>
                  <a:lnTo>
                    <a:pt x="7840"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94" name="Google Shape;1370;p49">
              <a:extLst>
                <a:ext uri="{FF2B5EF4-FFF2-40B4-BE49-F238E27FC236}">
                  <a16:creationId xmlns:a16="http://schemas.microsoft.com/office/drawing/2014/main" id="{24A7E21F-0BBA-4C68-B8DB-8D8AAF4FE4BD}"/>
                </a:ext>
              </a:extLst>
            </p:cNvPr>
            <p:cNvSpPr/>
            <p:nvPr/>
          </p:nvSpPr>
          <p:spPr>
            <a:xfrm>
              <a:off x="1888344" y="3790616"/>
              <a:ext cx="243381" cy="146540"/>
            </a:xfrm>
            <a:custGeom>
              <a:avLst/>
              <a:gdLst/>
              <a:ahLst/>
              <a:cxnLst/>
              <a:rect l="l" t="t" r="r" b="b"/>
              <a:pathLst>
                <a:path w="6805" h="4070" extrusionOk="0">
                  <a:moveTo>
                    <a:pt x="1168" y="0"/>
                  </a:moveTo>
                  <a:lnTo>
                    <a:pt x="0" y="4070"/>
                  </a:lnTo>
                  <a:lnTo>
                    <a:pt x="5838" y="4070"/>
                  </a:lnTo>
                  <a:lnTo>
                    <a:pt x="68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95" name="Google Shape;1371;p49">
              <a:extLst>
                <a:ext uri="{FF2B5EF4-FFF2-40B4-BE49-F238E27FC236}">
                  <a16:creationId xmlns:a16="http://schemas.microsoft.com/office/drawing/2014/main" id="{1BBE796F-1439-49FE-8587-F71C1BC14EDB}"/>
                </a:ext>
              </a:extLst>
            </p:cNvPr>
            <p:cNvSpPr/>
            <p:nvPr/>
          </p:nvSpPr>
          <p:spPr>
            <a:xfrm>
              <a:off x="1878795" y="3783415"/>
              <a:ext cx="261299" cy="160978"/>
            </a:xfrm>
            <a:custGeom>
              <a:avLst/>
              <a:gdLst/>
              <a:ahLst/>
              <a:cxnLst/>
              <a:rect l="l" t="t" r="r" b="b"/>
              <a:pathLst>
                <a:path w="7306" h="4471" extrusionOk="0">
                  <a:moveTo>
                    <a:pt x="6805" y="400"/>
                  </a:moveTo>
                  <a:lnTo>
                    <a:pt x="5938" y="4070"/>
                  </a:lnTo>
                  <a:lnTo>
                    <a:pt x="567" y="4070"/>
                  </a:lnTo>
                  <a:lnTo>
                    <a:pt x="1601" y="400"/>
                  </a:lnTo>
                  <a:close/>
                  <a:moveTo>
                    <a:pt x="1301" y="0"/>
                  </a:moveTo>
                  <a:lnTo>
                    <a:pt x="0" y="4470"/>
                  </a:lnTo>
                  <a:lnTo>
                    <a:pt x="6271" y="4470"/>
                  </a:lnTo>
                  <a:lnTo>
                    <a:pt x="73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96" name="Google Shape;1372;p49">
              <a:extLst>
                <a:ext uri="{FF2B5EF4-FFF2-40B4-BE49-F238E27FC236}">
                  <a16:creationId xmlns:a16="http://schemas.microsoft.com/office/drawing/2014/main" id="{2F6129DE-60C8-4A22-B43E-D80FA0E92776}"/>
                </a:ext>
              </a:extLst>
            </p:cNvPr>
            <p:cNvSpPr/>
            <p:nvPr/>
          </p:nvSpPr>
          <p:spPr>
            <a:xfrm>
              <a:off x="1629441" y="3937120"/>
              <a:ext cx="258939" cy="156190"/>
            </a:xfrm>
            <a:custGeom>
              <a:avLst/>
              <a:gdLst/>
              <a:ahLst/>
              <a:cxnLst/>
              <a:rect l="l" t="t" r="r" b="b"/>
              <a:pathLst>
                <a:path w="7240" h="4338" extrusionOk="0">
                  <a:moveTo>
                    <a:pt x="1435" y="1"/>
                  </a:moveTo>
                  <a:lnTo>
                    <a:pt x="1" y="4337"/>
                  </a:lnTo>
                  <a:lnTo>
                    <a:pt x="6005" y="4337"/>
                  </a:lnTo>
                  <a:lnTo>
                    <a:pt x="72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97" name="Google Shape;1373;p49">
              <a:extLst>
                <a:ext uri="{FF2B5EF4-FFF2-40B4-BE49-F238E27FC236}">
                  <a16:creationId xmlns:a16="http://schemas.microsoft.com/office/drawing/2014/main" id="{4A772E85-8F80-4D89-9FC6-9862B75D03DE}"/>
                </a:ext>
              </a:extLst>
            </p:cNvPr>
            <p:cNvSpPr/>
            <p:nvPr/>
          </p:nvSpPr>
          <p:spPr>
            <a:xfrm>
              <a:off x="1618712" y="3929919"/>
              <a:ext cx="280398" cy="171780"/>
            </a:xfrm>
            <a:custGeom>
              <a:avLst/>
              <a:gdLst/>
              <a:ahLst/>
              <a:cxnLst/>
              <a:rect l="l" t="t" r="r" b="b"/>
              <a:pathLst>
                <a:path w="7840" h="4771" extrusionOk="0">
                  <a:moveTo>
                    <a:pt x="7272" y="401"/>
                  </a:moveTo>
                  <a:lnTo>
                    <a:pt x="6138" y="4337"/>
                  </a:lnTo>
                  <a:lnTo>
                    <a:pt x="567" y="4337"/>
                  </a:lnTo>
                  <a:lnTo>
                    <a:pt x="1902" y="401"/>
                  </a:lnTo>
                  <a:close/>
                  <a:moveTo>
                    <a:pt x="1602" y="1"/>
                  </a:moveTo>
                  <a:lnTo>
                    <a:pt x="0" y="4771"/>
                  </a:lnTo>
                  <a:lnTo>
                    <a:pt x="6472"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298" name="Google Shape;1374;p49">
              <a:extLst>
                <a:ext uri="{FF2B5EF4-FFF2-40B4-BE49-F238E27FC236}">
                  <a16:creationId xmlns:a16="http://schemas.microsoft.com/office/drawing/2014/main" id="{C0E28277-FEBA-4783-B44E-9E17B7236941}"/>
                </a:ext>
              </a:extLst>
            </p:cNvPr>
            <p:cNvSpPr/>
            <p:nvPr/>
          </p:nvSpPr>
          <p:spPr>
            <a:xfrm>
              <a:off x="3738718" y="3790616"/>
              <a:ext cx="227895" cy="146540"/>
            </a:xfrm>
            <a:custGeom>
              <a:avLst/>
              <a:gdLst/>
              <a:ahLst/>
              <a:cxnLst/>
              <a:rect l="l" t="t" r="r" b="b"/>
              <a:pathLst>
                <a:path w="6372" h="4070" extrusionOk="0">
                  <a:moveTo>
                    <a:pt x="0" y="0"/>
                  </a:moveTo>
                  <a:lnTo>
                    <a:pt x="567" y="4070"/>
                  </a:lnTo>
                  <a:lnTo>
                    <a:pt x="6371"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299" name="Google Shape;1375;p49">
              <a:extLst>
                <a:ext uri="{FF2B5EF4-FFF2-40B4-BE49-F238E27FC236}">
                  <a16:creationId xmlns:a16="http://schemas.microsoft.com/office/drawing/2014/main" id="{B36672CC-6798-427B-BA93-7F84095D95FD}"/>
                </a:ext>
              </a:extLst>
            </p:cNvPr>
            <p:cNvSpPr/>
            <p:nvPr/>
          </p:nvSpPr>
          <p:spPr>
            <a:xfrm>
              <a:off x="3729169" y="3783415"/>
              <a:ext cx="246993" cy="160978"/>
            </a:xfrm>
            <a:custGeom>
              <a:avLst/>
              <a:gdLst/>
              <a:ahLst/>
              <a:cxnLst/>
              <a:rect l="l" t="t" r="r" b="b"/>
              <a:pathLst>
                <a:path w="6906" h="4471" extrusionOk="0">
                  <a:moveTo>
                    <a:pt x="5704" y="400"/>
                  </a:moveTo>
                  <a:lnTo>
                    <a:pt x="6405" y="4070"/>
                  </a:lnTo>
                  <a:lnTo>
                    <a:pt x="1034" y="4070"/>
                  </a:lnTo>
                  <a:lnTo>
                    <a:pt x="501" y="400"/>
                  </a:lnTo>
                  <a:close/>
                  <a:moveTo>
                    <a:pt x="0" y="0"/>
                  </a:moveTo>
                  <a:lnTo>
                    <a:pt x="634" y="4470"/>
                  </a:lnTo>
                  <a:lnTo>
                    <a:pt x="69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00" name="Google Shape;1376;p49">
              <a:extLst>
                <a:ext uri="{FF2B5EF4-FFF2-40B4-BE49-F238E27FC236}">
                  <a16:creationId xmlns:a16="http://schemas.microsoft.com/office/drawing/2014/main" id="{116FD48D-777F-4F9F-B0EF-CF4954A2072B}"/>
                </a:ext>
              </a:extLst>
            </p:cNvPr>
            <p:cNvSpPr/>
            <p:nvPr/>
          </p:nvSpPr>
          <p:spPr>
            <a:xfrm>
              <a:off x="3537075" y="3790616"/>
              <a:ext cx="221958" cy="146540"/>
            </a:xfrm>
            <a:custGeom>
              <a:avLst/>
              <a:gdLst/>
              <a:ahLst/>
              <a:cxnLst/>
              <a:rect l="l" t="t" r="r" b="b"/>
              <a:pathLst>
                <a:path w="6206" h="4070" extrusionOk="0">
                  <a:moveTo>
                    <a:pt x="1" y="0"/>
                  </a:moveTo>
                  <a:lnTo>
                    <a:pt x="401" y="4070"/>
                  </a:lnTo>
                  <a:lnTo>
                    <a:pt x="6205"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01" name="Google Shape;1377;p49">
              <a:extLst>
                <a:ext uri="{FF2B5EF4-FFF2-40B4-BE49-F238E27FC236}">
                  <a16:creationId xmlns:a16="http://schemas.microsoft.com/office/drawing/2014/main" id="{DA476C15-90D4-4F13-9402-86C7593B452C}"/>
                </a:ext>
              </a:extLst>
            </p:cNvPr>
            <p:cNvSpPr/>
            <p:nvPr/>
          </p:nvSpPr>
          <p:spPr>
            <a:xfrm>
              <a:off x="3528741" y="3783415"/>
              <a:ext cx="238624" cy="160978"/>
            </a:xfrm>
            <a:custGeom>
              <a:avLst/>
              <a:gdLst/>
              <a:ahLst/>
              <a:cxnLst/>
              <a:rect l="l" t="t" r="r" b="b"/>
              <a:pathLst>
                <a:path w="6672" h="4471" extrusionOk="0">
                  <a:moveTo>
                    <a:pt x="5671" y="400"/>
                  </a:moveTo>
                  <a:lnTo>
                    <a:pt x="6205" y="4070"/>
                  </a:lnTo>
                  <a:lnTo>
                    <a:pt x="834" y="4070"/>
                  </a:lnTo>
                  <a:lnTo>
                    <a:pt x="467" y="400"/>
                  </a:lnTo>
                  <a:close/>
                  <a:moveTo>
                    <a:pt x="0" y="0"/>
                  </a:moveTo>
                  <a:lnTo>
                    <a:pt x="434" y="4470"/>
                  </a:lnTo>
                  <a:lnTo>
                    <a:pt x="6672"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02" name="Google Shape;1378;p49">
              <a:extLst>
                <a:ext uri="{FF2B5EF4-FFF2-40B4-BE49-F238E27FC236}">
                  <a16:creationId xmlns:a16="http://schemas.microsoft.com/office/drawing/2014/main" id="{66ABB188-9EA1-4455-9C92-4F06E518C870}"/>
                </a:ext>
              </a:extLst>
            </p:cNvPr>
            <p:cNvSpPr/>
            <p:nvPr/>
          </p:nvSpPr>
          <p:spPr>
            <a:xfrm>
              <a:off x="4139572" y="3790616"/>
              <a:ext cx="243381" cy="146540"/>
            </a:xfrm>
            <a:custGeom>
              <a:avLst/>
              <a:gdLst/>
              <a:ahLst/>
              <a:cxnLst/>
              <a:rect l="l" t="t" r="r" b="b"/>
              <a:pathLst>
                <a:path w="6805" h="4070" extrusionOk="0">
                  <a:moveTo>
                    <a:pt x="0" y="0"/>
                  </a:moveTo>
                  <a:lnTo>
                    <a:pt x="1001" y="4070"/>
                  </a:lnTo>
                  <a:lnTo>
                    <a:pt x="6805" y="4070"/>
                  </a:lnTo>
                  <a:lnTo>
                    <a:pt x="56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03" name="Google Shape;1379;p49">
              <a:extLst>
                <a:ext uri="{FF2B5EF4-FFF2-40B4-BE49-F238E27FC236}">
                  <a16:creationId xmlns:a16="http://schemas.microsoft.com/office/drawing/2014/main" id="{8175F8FF-9D0D-41E1-91CB-61BE22DFEF94}"/>
                </a:ext>
              </a:extLst>
            </p:cNvPr>
            <p:cNvSpPr/>
            <p:nvPr/>
          </p:nvSpPr>
          <p:spPr>
            <a:xfrm>
              <a:off x="4130023" y="3783415"/>
              <a:ext cx="262479" cy="160978"/>
            </a:xfrm>
            <a:custGeom>
              <a:avLst/>
              <a:gdLst/>
              <a:ahLst/>
              <a:cxnLst/>
              <a:rect l="l" t="t" r="r" b="b"/>
              <a:pathLst>
                <a:path w="7339" h="4471" extrusionOk="0">
                  <a:moveTo>
                    <a:pt x="5704" y="400"/>
                  </a:moveTo>
                  <a:lnTo>
                    <a:pt x="6772" y="4070"/>
                  </a:lnTo>
                  <a:lnTo>
                    <a:pt x="1401" y="4070"/>
                  </a:lnTo>
                  <a:lnTo>
                    <a:pt x="534" y="400"/>
                  </a:lnTo>
                  <a:close/>
                  <a:moveTo>
                    <a:pt x="0" y="0"/>
                  </a:moveTo>
                  <a:lnTo>
                    <a:pt x="1068" y="4470"/>
                  </a:lnTo>
                  <a:lnTo>
                    <a:pt x="7339"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04" name="Google Shape;1380;p49">
              <a:extLst>
                <a:ext uri="{FF2B5EF4-FFF2-40B4-BE49-F238E27FC236}">
                  <a16:creationId xmlns:a16="http://schemas.microsoft.com/office/drawing/2014/main" id="{71201427-0E08-4DB7-8AD7-50DE94C64314}"/>
                </a:ext>
              </a:extLst>
            </p:cNvPr>
            <p:cNvSpPr/>
            <p:nvPr/>
          </p:nvSpPr>
          <p:spPr>
            <a:xfrm>
              <a:off x="2927460" y="3790616"/>
              <a:ext cx="208796" cy="146540"/>
            </a:xfrm>
            <a:custGeom>
              <a:avLst/>
              <a:gdLst/>
              <a:ahLst/>
              <a:cxnLst/>
              <a:rect l="l" t="t" r="r" b="b"/>
              <a:pathLst>
                <a:path w="5838" h="4070" extrusionOk="0">
                  <a:moveTo>
                    <a:pt x="200" y="0"/>
                  </a:moveTo>
                  <a:lnTo>
                    <a:pt x="0" y="4070"/>
                  </a:lnTo>
                  <a:lnTo>
                    <a:pt x="5838" y="40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05" name="Google Shape;1381;p49">
              <a:extLst>
                <a:ext uri="{FF2B5EF4-FFF2-40B4-BE49-F238E27FC236}">
                  <a16:creationId xmlns:a16="http://schemas.microsoft.com/office/drawing/2014/main" id="{08264BD7-C820-4729-ADBC-F40A6AED9FD8}"/>
                </a:ext>
              </a:extLst>
            </p:cNvPr>
            <p:cNvSpPr/>
            <p:nvPr/>
          </p:nvSpPr>
          <p:spPr>
            <a:xfrm>
              <a:off x="2919091" y="3783415"/>
              <a:ext cx="224318" cy="160978"/>
            </a:xfrm>
            <a:custGeom>
              <a:avLst/>
              <a:gdLst/>
              <a:ahLst/>
              <a:cxnLst/>
              <a:rect l="l" t="t" r="r" b="b"/>
              <a:pathLst>
                <a:path w="6272" h="4471" extrusionOk="0">
                  <a:moveTo>
                    <a:pt x="5838" y="400"/>
                  </a:moveTo>
                  <a:lnTo>
                    <a:pt x="5838" y="4070"/>
                  </a:lnTo>
                  <a:lnTo>
                    <a:pt x="468" y="4070"/>
                  </a:lnTo>
                  <a:lnTo>
                    <a:pt x="634" y="400"/>
                  </a:lnTo>
                  <a:close/>
                  <a:moveTo>
                    <a:pt x="234" y="0"/>
                  </a:moveTo>
                  <a:lnTo>
                    <a:pt x="1" y="4470"/>
                  </a:lnTo>
                  <a:lnTo>
                    <a:pt x="6272" y="4470"/>
                  </a:lnTo>
                  <a:lnTo>
                    <a:pt x="6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06" name="Google Shape;1382;p49">
              <a:extLst>
                <a:ext uri="{FF2B5EF4-FFF2-40B4-BE49-F238E27FC236}">
                  <a16:creationId xmlns:a16="http://schemas.microsoft.com/office/drawing/2014/main" id="{DE3611D7-FDBE-4ED4-9AE4-548DB5BB687A}"/>
                </a:ext>
              </a:extLst>
            </p:cNvPr>
            <p:cNvSpPr/>
            <p:nvPr/>
          </p:nvSpPr>
          <p:spPr>
            <a:xfrm>
              <a:off x="3336648" y="3790616"/>
              <a:ext cx="214769" cy="146540"/>
            </a:xfrm>
            <a:custGeom>
              <a:avLst/>
              <a:gdLst/>
              <a:ahLst/>
              <a:cxnLst/>
              <a:rect l="l" t="t" r="r" b="b"/>
              <a:pathLst>
                <a:path w="6005" h="4070" extrusionOk="0">
                  <a:moveTo>
                    <a:pt x="1" y="0"/>
                  </a:moveTo>
                  <a:lnTo>
                    <a:pt x="201" y="4070"/>
                  </a:lnTo>
                  <a:lnTo>
                    <a:pt x="6005" y="4070"/>
                  </a:lnTo>
                  <a:lnTo>
                    <a:pt x="56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07" name="Google Shape;1383;p49">
              <a:extLst>
                <a:ext uri="{FF2B5EF4-FFF2-40B4-BE49-F238E27FC236}">
                  <a16:creationId xmlns:a16="http://schemas.microsoft.com/office/drawing/2014/main" id="{78F4299D-D4FA-46F0-8584-622FC786DFE7}"/>
                </a:ext>
              </a:extLst>
            </p:cNvPr>
            <p:cNvSpPr/>
            <p:nvPr/>
          </p:nvSpPr>
          <p:spPr>
            <a:xfrm>
              <a:off x="3328314" y="3783415"/>
              <a:ext cx="231471" cy="160978"/>
            </a:xfrm>
            <a:custGeom>
              <a:avLst/>
              <a:gdLst/>
              <a:ahLst/>
              <a:cxnLst/>
              <a:rect l="l" t="t" r="r" b="b"/>
              <a:pathLst>
                <a:path w="6472" h="4471" extrusionOk="0">
                  <a:moveTo>
                    <a:pt x="5671" y="400"/>
                  </a:moveTo>
                  <a:lnTo>
                    <a:pt x="6004" y="4070"/>
                  </a:lnTo>
                  <a:lnTo>
                    <a:pt x="634" y="4070"/>
                  </a:lnTo>
                  <a:lnTo>
                    <a:pt x="434" y="400"/>
                  </a:lnTo>
                  <a:close/>
                  <a:moveTo>
                    <a:pt x="0" y="0"/>
                  </a:moveTo>
                  <a:lnTo>
                    <a:pt x="200" y="4470"/>
                  </a:lnTo>
                  <a:lnTo>
                    <a:pt x="6471" y="4470"/>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08" name="Google Shape;1384;p49">
              <a:extLst>
                <a:ext uri="{FF2B5EF4-FFF2-40B4-BE49-F238E27FC236}">
                  <a16:creationId xmlns:a16="http://schemas.microsoft.com/office/drawing/2014/main" id="{0C8AD4CA-453E-47EF-B1D6-1EC868DF7AFB}"/>
                </a:ext>
              </a:extLst>
            </p:cNvPr>
            <p:cNvSpPr/>
            <p:nvPr/>
          </p:nvSpPr>
          <p:spPr>
            <a:xfrm>
              <a:off x="3135040" y="3790616"/>
              <a:ext cx="208796" cy="146540"/>
            </a:xfrm>
            <a:custGeom>
              <a:avLst/>
              <a:gdLst/>
              <a:ahLst/>
              <a:cxnLst/>
              <a:rect l="l" t="t" r="r" b="b"/>
              <a:pathLst>
                <a:path w="5838" h="4070" extrusionOk="0">
                  <a:moveTo>
                    <a:pt x="0" y="0"/>
                  </a:moveTo>
                  <a:lnTo>
                    <a:pt x="34" y="4070"/>
                  </a:lnTo>
                  <a:lnTo>
                    <a:pt x="5838"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09" name="Google Shape;1385;p49">
              <a:extLst>
                <a:ext uri="{FF2B5EF4-FFF2-40B4-BE49-F238E27FC236}">
                  <a16:creationId xmlns:a16="http://schemas.microsoft.com/office/drawing/2014/main" id="{CE4D4453-A864-4370-98F3-AF536BD8BC15}"/>
                </a:ext>
              </a:extLst>
            </p:cNvPr>
            <p:cNvSpPr/>
            <p:nvPr/>
          </p:nvSpPr>
          <p:spPr>
            <a:xfrm>
              <a:off x="3127887" y="3783415"/>
              <a:ext cx="223102" cy="160978"/>
            </a:xfrm>
            <a:custGeom>
              <a:avLst/>
              <a:gdLst/>
              <a:ahLst/>
              <a:cxnLst/>
              <a:rect l="l" t="t" r="r" b="b"/>
              <a:pathLst>
                <a:path w="6238" h="4471" extrusionOk="0">
                  <a:moveTo>
                    <a:pt x="5604" y="400"/>
                  </a:moveTo>
                  <a:lnTo>
                    <a:pt x="5804" y="4070"/>
                  </a:lnTo>
                  <a:lnTo>
                    <a:pt x="400" y="4070"/>
                  </a:lnTo>
                  <a:lnTo>
                    <a:pt x="434" y="400"/>
                  </a:lnTo>
                  <a:close/>
                  <a:moveTo>
                    <a:pt x="0" y="0"/>
                  </a:moveTo>
                  <a:lnTo>
                    <a:pt x="0" y="4470"/>
                  </a:lnTo>
                  <a:lnTo>
                    <a:pt x="6238"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10" name="Google Shape;1386;p49">
              <a:extLst>
                <a:ext uri="{FF2B5EF4-FFF2-40B4-BE49-F238E27FC236}">
                  <a16:creationId xmlns:a16="http://schemas.microsoft.com/office/drawing/2014/main" id="{E7A203CD-D28D-474D-BDC8-04A3EEA2622B}"/>
                </a:ext>
              </a:extLst>
            </p:cNvPr>
            <p:cNvSpPr/>
            <p:nvPr/>
          </p:nvSpPr>
          <p:spPr>
            <a:xfrm>
              <a:off x="2719880" y="3790616"/>
              <a:ext cx="214769" cy="146540"/>
            </a:xfrm>
            <a:custGeom>
              <a:avLst/>
              <a:gdLst/>
              <a:ahLst/>
              <a:cxnLst/>
              <a:rect l="l" t="t" r="r" b="b"/>
              <a:pathLst>
                <a:path w="6005" h="4070" extrusionOk="0">
                  <a:moveTo>
                    <a:pt x="400" y="0"/>
                  </a:moveTo>
                  <a:lnTo>
                    <a:pt x="0" y="4070"/>
                  </a:lnTo>
                  <a:lnTo>
                    <a:pt x="5804" y="4070"/>
                  </a:lnTo>
                  <a:lnTo>
                    <a:pt x="60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11" name="Google Shape;1387;p49">
              <a:extLst>
                <a:ext uri="{FF2B5EF4-FFF2-40B4-BE49-F238E27FC236}">
                  <a16:creationId xmlns:a16="http://schemas.microsoft.com/office/drawing/2014/main" id="{AAE14BB7-2640-448A-8518-9873926B708B}"/>
                </a:ext>
              </a:extLst>
            </p:cNvPr>
            <p:cNvSpPr/>
            <p:nvPr/>
          </p:nvSpPr>
          <p:spPr>
            <a:xfrm>
              <a:off x="2711511" y="3783415"/>
              <a:ext cx="230291" cy="160978"/>
            </a:xfrm>
            <a:custGeom>
              <a:avLst/>
              <a:gdLst/>
              <a:ahLst/>
              <a:cxnLst/>
              <a:rect l="l" t="t" r="r" b="b"/>
              <a:pathLst>
                <a:path w="6439" h="4471" extrusionOk="0">
                  <a:moveTo>
                    <a:pt x="6038" y="400"/>
                  </a:moveTo>
                  <a:lnTo>
                    <a:pt x="5838" y="4070"/>
                  </a:lnTo>
                  <a:lnTo>
                    <a:pt x="468" y="4070"/>
                  </a:lnTo>
                  <a:lnTo>
                    <a:pt x="801" y="400"/>
                  </a:lnTo>
                  <a:close/>
                  <a:moveTo>
                    <a:pt x="401" y="0"/>
                  </a:moveTo>
                  <a:lnTo>
                    <a:pt x="1" y="4470"/>
                  </a:lnTo>
                  <a:lnTo>
                    <a:pt x="6238" y="4470"/>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12" name="Google Shape;1388;p49">
              <a:extLst>
                <a:ext uri="{FF2B5EF4-FFF2-40B4-BE49-F238E27FC236}">
                  <a16:creationId xmlns:a16="http://schemas.microsoft.com/office/drawing/2014/main" id="{0284B2DC-20D4-461F-8DF4-CBC88009BB3D}"/>
                </a:ext>
              </a:extLst>
            </p:cNvPr>
            <p:cNvSpPr/>
            <p:nvPr/>
          </p:nvSpPr>
          <p:spPr>
            <a:xfrm>
              <a:off x="3551381" y="3937120"/>
              <a:ext cx="230291" cy="156190"/>
            </a:xfrm>
            <a:custGeom>
              <a:avLst/>
              <a:gdLst/>
              <a:ahLst/>
              <a:cxnLst/>
              <a:rect l="l" t="t" r="r" b="b"/>
              <a:pathLst>
                <a:path w="6439" h="4338" extrusionOk="0">
                  <a:moveTo>
                    <a:pt x="1" y="1"/>
                  </a:moveTo>
                  <a:lnTo>
                    <a:pt x="435" y="4337"/>
                  </a:lnTo>
                  <a:lnTo>
                    <a:pt x="64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13" name="Google Shape;1389;p49">
              <a:extLst>
                <a:ext uri="{FF2B5EF4-FFF2-40B4-BE49-F238E27FC236}">
                  <a16:creationId xmlns:a16="http://schemas.microsoft.com/office/drawing/2014/main" id="{FDC79EF5-C5F1-43BF-8FF0-B1204C6376F5}"/>
                </a:ext>
              </a:extLst>
            </p:cNvPr>
            <p:cNvSpPr/>
            <p:nvPr/>
          </p:nvSpPr>
          <p:spPr>
            <a:xfrm>
              <a:off x="3543047" y="3929919"/>
              <a:ext cx="246993" cy="171780"/>
            </a:xfrm>
            <a:custGeom>
              <a:avLst/>
              <a:gdLst/>
              <a:ahLst/>
              <a:cxnLst/>
              <a:rect l="l" t="t" r="r" b="b"/>
              <a:pathLst>
                <a:path w="6906" h="4771" extrusionOk="0">
                  <a:moveTo>
                    <a:pt x="5871" y="401"/>
                  </a:moveTo>
                  <a:lnTo>
                    <a:pt x="6438" y="4337"/>
                  </a:lnTo>
                  <a:lnTo>
                    <a:pt x="834" y="4337"/>
                  </a:lnTo>
                  <a:lnTo>
                    <a:pt x="467" y="401"/>
                  </a:lnTo>
                  <a:close/>
                  <a:moveTo>
                    <a:pt x="0" y="1"/>
                  </a:moveTo>
                  <a:lnTo>
                    <a:pt x="467" y="4771"/>
                  </a:lnTo>
                  <a:lnTo>
                    <a:pt x="6905"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14" name="Google Shape;1390;p49">
              <a:extLst>
                <a:ext uri="{FF2B5EF4-FFF2-40B4-BE49-F238E27FC236}">
                  <a16:creationId xmlns:a16="http://schemas.microsoft.com/office/drawing/2014/main" id="{C366E79D-0A61-44BC-9B82-0944E36B684C}"/>
                </a:ext>
              </a:extLst>
            </p:cNvPr>
            <p:cNvSpPr/>
            <p:nvPr/>
          </p:nvSpPr>
          <p:spPr>
            <a:xfrm>
              <a:off x="3758997" y="3937120"/>
              <a:ext cx="237444" cy="156190"/>
            </a:xfrm>
            <a:custGeom>
              <a:avLst/>
              <a:gdLst/>
              <a:ahLst/>
              <a:cxnLst/>
              <a:rect l="l" t="t" r="r" b="b"/>
              <a:pathLst>
                <a:path w="6639" h="4338" extrusionOk="0">
                  <a:moveTo>
                    <a:pt x="0" y="1"/>
                  </a:moveTo>
                  <a:lnTo>
                    <a:pt x="634" y="4337"/>
                  </a:lnTo>
                  <a:lnTo>
                    <a:pt x="6638"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15" name="Google Shape;1391;p49">
              <a:extLst>
                <a:ext uri="{FF2B5EF4-FFF2-40B4-BE49-F238E27FC236}">
                  <a16:creationId xmlns:a16="http://schemas.microsoft.com/office/drawing/2014/main" id="{2B64536C-46D9-4C51-97C1-3E6D59C372B7}"/>
                </a:ext>
              </a:extLst>
            </p:cNvPr>
            <p:cNvSpPr/>
            <p:nvPr/>
          </p:nvSpPr>
          <p:spPr>
            <a:xfrm>
              <a:off x="3750628" y="3929919"/>
              <a:ext cx="255362" cy="171780"/>
            </a:xfrm>
            <a:custGeom>
              <a:avLst/>
              <a:gdLst/>
              <a:ahLst/>
              <a:cxnLst/>
              <a:rect l="l" t="t" r="r" b="b"/>
              <a:pathLst>
                <a:path w="7140" h="4771" extrusionOk="0">
                  <a:moveTo>
                    <a:pt x="5871" y="401"/>
                  </a:moveTo>
                  <a:lnTo>
                    <a:pt x="6639" y="4337"/>
                  </a:lnTo>
                  <a:lnTo>
                    <a:pt x="1035" y="4337"/>
                  </a:lnTo>
                  <a:lnTo>
                    <a:pt x="468" y="401"/>
                  </a:lnTo>
                  <a:close/>
                  <a:moveTo>
                    <a:pt x="1" y="1"/>
                  </a:moveTo>
                  <a:lnTo>
                    <a:pt x="701" y="4771"/>
                  </a:lnTo>
                  <a:lnTo>
                    <a:pt x="7139"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16" name="Google Shape;1392;p49">
              <a:extLst>
                <a:ext uri="{FF2B5EF4-FFF2-40B4-BE49-F238E27FC236}">
                  <a16:creationId xmlns:a16="http://schemas.microsoft.com/office/drawing/2014/main" id="{C3F064DC-1C54-4A6F-A4CF-B87658A30FD2}"/>
                </a:ext>
              </a:extLst>
            </p:cNvPr>
            <p:cNvSpPr/>
            <p:nvPr/>
          </p:nvSpPr>
          <p:spPr>
            <a:xfrm>
              <a:off x="1844174" y="3937120"/>
              <a:ext cx="252966" cy="156190"/>
            </a:xfrm>
            <a:custGeom>
              <a:avLst/>
              <a:gdLst/>
              <a:ahLst/>
              <a:cxnLst/>
              <a:rect l="l" t="t" r="r" b="b"/>
              <a:pathLst>
                <a:path w="7073" h="4338" extrusionOk="0">
                  <a:moveTo>
                    <a:pt x="1235" y="1"/>
                  </a:moveTo>
                  <a:lnTo>
                    <a:pt x="1" y="4337"/>
                  </a:lnTo>
                  <a:lnTo>
                    <a:pt x="6005" y="4337"/>
                  </a:lnTo>
                  <a:lnTo>
                    <a:pt x="70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17" name="Google Shape;1393;p49">
              <a:extLst>
                <a:ext uri="{FF2B5EF4-FFF2-40B4-BE49-F238E27FC236}">
                  <a16:creationId xmlns:a16="http://schemas.microsoft.com/office/drawing/2014/main" id="{863495AC-DEE7-43B4-B634-8E4282C46D2A}"/>
                </a:ext>
              </a:extLst>
            </p:cNvPr>
            <p:cNvSpPr/>
            <p:nvPr/>
          </p:nvSpPr>
          <p:spPr>
            <a:xfrm>
              <a:off x="1834661" y="3929919"/>
              <a:ext cx="272029" cy="171780"/>
            </a:xfrm>
            <a:custGeom>
              <a:avLst/>
              <a:gdLst/>
              <a:ahLst/>
              <a:cxnLst/>
              <a:rect l="l" t="t" r="r" b="b"/>
              <a:pathLst>
                <a:path w="7606" h="4771" extrusionOk="0">
                  <a:moveTo>
                    <a:pt x="7072" y="401"/>
                  </a:moveTo>
                  <a:lnTo>
                    <a:pt x="6138" y="4337"/>
                  </a:lnTo>
                  <a:lnTo>
                    <a:pt x="534" y="4337"/>
                  </a:lnTo>
                  <a:lnTo>
                    <a:pt x="1668" y="401"/>
                  </a:lnTo>
                  <a:close/>
                  <a:moveTo>
                    <a:pt x="1368" y="1"/>
                  </a:moveTo>
                  <a:lnTo>
                    <a:pt x="0" y="4771"/>
                  </a:lnTo>
                  <a:lnTo>
                    <a:pt x="6471" y="4771"/>
                  </a:lnTo>
                  <a:lnTo>
                    <a:pt x="76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18" name="Google Shape;1394;p49">
              <a:extLst>
                <a:ext uri="{FF2B5EF4-FFF2-40B4-BE49-F238E27FC236}">
                  <a16:creationId xmlns:a16="http://schemas.microsoft.com/office/drawing/2014/main" id="{C56C9E46-13C2-42E9-A8F8-930B9680AC78}"/>
                </a:ext>
              </a:extLst>
            </p:cNvPr>
            <p:cNvSpPr/>
            <p:nvPr/>
          </p:nvSpPr>
          <p:spPr>
            <a:xfrm>
              <a:off x="3966577" y="3937120"/>
              <a:ext cx="245777" cy="156190"/>
            </a:xfrm>
            <a:custGeom>
              <a:avLst/>
              <a:gdLst/>
              <a:ahLst/>
              <a:cxnLst/>
              <a:rect l="l" t="t" r="r" b="b"/>
              <a:pathLst>
                <a:path w="6872" h="4338" extrusionOk="0">
                  <a:moveTo>
                    <a:pt x="0" y="1"/>
                  </a:moveTo>
                  <a:lnTo>
                    <a:pt x="834" y="4337"/>
                  </a:lnTo>
                  <a:lnTo>
                    <a:pt x="6872" y="4337"/>
                  </a:lnTo>
                  <a:lnTo>
                    <a:pt x="58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19" name="Google Shape;1395;p49">
              <a:extLst>
                <a:ext uri="{FF2B5EF4-FFF2-40B4-BE49-F238E27FC236}">
                  <a16:creationId xmlns:a16="http://schemas.microsoft.com/office/drawing/2014/main" id="{EFAB19F9-E819-4BFA-94CB-D17772C335D7}"/>
                </a:ext>
              </a:extLst>
            </p:cNvPr>
            <p:cNvSpPr/>
            <p:nvPr/>
          </p:nvSpPr>
          <p:spPr>
            <a:xfrm>
              <a:off x="3958208" y="3929919"/>
              <a:ext cx="263695" cy="171780"/>
            </a:xfrm>
            <a:custGeom>
              <a:avLst/>
              <a:gdLst/>
              <a:ahLst/>
              <a:cxnLst/>
              <a:rect l="l" t="t" r="r" b="b"/>
              <a:pathLst>
                <a:path w="7373" h="4771" extrusionOk="0">
                  <a:moveTo>
                    <a:pt x="5872" y="401"/>
                  </a:moveTo>
                  <a:lnTo>
                    <a:pt x="6839" y="4337"/>
                  </a:lnTo>
                  <a:lnTo>
                    <a:pt x="1235" y="4337"/>
                  </a:lnTo>
                  <a:lnTo>
                    <a:pt x="501" y="401"/>
                  </a:lnTo>
                  <a:close/>
                  <a:moveTo>
                    <a:pt x="1" y="1"/>
                  </a:moveTo>
                  <a:lnTo>
                    <a:pt x="901" y="4771"/>
                  </a:lnTo>
                  <a:lnTo>
                    <a:pt x="73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20" name="Google Shape;1396;p49">
              <a:extLst>
                <a:ext uri="{FF2B5EF4-FFF2-40B4-BE49-F238E27FC236}">
                  <a16:creationId xmlns:a16="http://schemas.microsoft.com/office/drawing/2014/main" id="{A171C76C-FF33-4FED-994C-ABC381BB7402}"/>
                </a:ext>
              </a:extLst>
            </p:cNvPr>
            <p:cNvSpPr/>
            <p:nvPr/>
          </p:nvSpPr>
          <p:spPr>
            <a:xfrm>
              <a:off x="3136221" y="3937120"/>
              <a:ext cx="214769" cy="156190"/>
            </a:xfrm>
            <a:custGeom>
              <a:avLst/>
              <a:gdLst/>
              <a:ahLst/>
              <a:cxnLst/>
              <a:rect l="l" t="t" r="r" b="b"/>
              <a:pathLst>
                <a:path w="6005" h="4338" extrusionOk="0">
                  <a:moveTo>
                    <a:pt x="1" y="1"/>
                  </a:moveTo>
                  <a:lnTo>
                    <a:pt x="1" y="4337"/>
                  </a:lnTo>
                  <a:lnTo>
                    <a:pt x="6005"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21" name="Google Shape;1397;p49">
              <a:extLst>
                <a:ext uri="{FF2B5EF4-FFF2-40B4-BE49-F238E27FC236}">
                  <a16:creationId xmlns:a16="http://schemas.microsoft.com/office/drawing/2014/main" id="{F9086726-33DC-4DF0-A63E-98139510BA9A}"/>
                </a:ext>
              </a:extLst>
            </p:cNvPr>
            <p:cNvSpPr/>
            <p:nvPr/>
          </p:nvSpPr>
          <p:spPr>
            <a:xfrm>
              <a:off x="3127887" y="3929919"/>
              <a:ext cx="231471" cy="171780"/>
            </a:xfrm>
            <a:custGeom>
              <a:avLst/>
              <a:gdLst/>
              <a:ahLst/>
              <a:cxnLst/>
              <a:rect l="l" t="t" r="r" b="b"/>
              <a:pathLst>
                <a:path w="6472" h="4771" extrusionOk="0">
                  <a:moveTo>
                    <a:pt x="5838" y="401"/>
                  </a:moveTo>
                  <a:lnTo>
                    <a:pt x="6038" y="4337"/>
                  </a:lnTo>
                  <a:lnTo>
                    <a:pt x="434" y="4337"/>
                  </a:lnTo>
                  <a:lnTo>
                    <a:pt x="400" y="401"/>
                  </a:lnTo>
                  <a:close/>
                  <a:moveTo>
                    <a:pt x="0" y="1"/>
                  </a:moveTo>
                  <a:lnTo>
                    <a:pt x="0" y="4771"/>
                  </a:lnTo>
                  <a:lnTo>
                    <a:pt x="6471"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22" name="Google Shape;1398;p49">
              <a:extLst>
                <a:ext uri="{FF2B5EF4-FFF2-40B4-BE49-F238E27FC236}">
                  <a16:creationId xmlns:a16="http://schemas.microsoft.com/office/drawing/2014/main" id="{B1FB886A-B2D0-40E7-AFA0-A6910AF908E1}"/>
                </a:ext>
              </a:extLst>
            </p:cNvPr>
            <p:cNvSpPr/>
            <p:nvPr/>
          </p:nvSpPr>
          <p:spPr>
            <a:xfrm>
              <a:off x="4175337" y="3937120"/>
              <a:ext cx="251786" cy="156190"/>
            </a:xfrm>
            <a:custGeom>
              <a:avLst/>
              <a:gdLst/>
              <a:ahLst/>
              <a:cxnLst/>
              <a:rect l="l" t="t" r="r" b="b"/>
              <a:pathLst>
                <a:path w="7040" h="4338" extrusionOk="0">
                  <a:moveTo>
                    <a:pt x="1" y="1"/>
                  </a:moveTo>
                  <a:lnTo>
                    <a:pt x="1035" y="4337"/>
                  </a:lnTo>
                  <a:lnTo>
                    <a:pt x="70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23" name="Google Shape;1399;p49">
              <a:extLst>
                <a:ext uri="{FF2B5EF4-FFF2-40B4-BE49-F238E27FC236}">
                  <a16:creationId xmlns:a16="http://schemas.microsoft.com/office/drawing/2014/main" id="{1749C512-0F5E-4557-83CF-EACFA4A34A10}"/>
                </a:ext>
              </a:extLst>
            </p:cNvPr>
            <p:cNvSpPr/>
            <p:nvPr/>
          </p:nvSpPr>
          <p:spPr>
            <a:xfrm>
              <a:off x="4165788" y="3929919"/>
              <a:ext cx="270848" cy="171780"/>
            </a:xfrm>
            <a:custGeom>
              <a:avLst/>
              <a:gdLst/>
              <a:ahLst/>
              <a:cxnLst/>
              <a:rect l="l" t="t" r="r" b="b"/>
              <a:pathLst>
                <a:path w="7573" h="4771" extrusionOk="0">
                  <a:moveTo>
                    <a:pt x="5905" y="401"/>
                  </a:moveTo>
                  <a:lnTo>
                    <a:pt x="7006" y="4337"/>
                  </a:lnTo>
                  <a:lnTo>
                    <a:pt x="1435" y="4337"/>
                  </a:lnTo>
                  <a:lnTo>
                    <a:pt x="501" y="401"/>
                  </a:lnTo>
                  <a:close/>
                  <a:moveTo>
                    <a:pt x="1" y="1"/>
                  </a:moveTo>
                  <a:lnTo>
                    <a:pt x="1135" y="4771"/>
                  </a:lnTo>
                  <a:lnTo>
                    <a:pt x="75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24" name="Google Shape;1400;p49">
              <a:extLst>
                <a:ext uri="{FF2B5EF4-FFF2-40B4-BE49-F238E27FC236}">
                  <a16:creationId xmlns:a16="http://schemas.microsoft.com/office/drawing/2014/main" id="{70972714-4EEA-493F-9D74-A5BBF417AEE2}"/>
                </a:ext>
              </a:extLst>
            </p:cNvPr>
            <p:cNvSpPr/>
            <p:nvPr/>
          </p:nvSpPr>
          <p:spPr>
            <a:xfrm>
              <a:off x="3343801" y="3937120"/>
              <a:ext cx="223138" cy="156190"/>
            </a:xfrm>
            <a:custGeom>
              <a:avLst/>
              <a:gdLst/>
              <a:ahLst/>
              <a:cxnLst/>
              <a:rect l="l" t="t" r="r" b="b"/>
              <a:pathLst>
                <a:path w="6239" h="4338" extrusionOk="0">
                  <a:moveTo>
                    <a:pt x="1" y="1"/>
                  </a:moveTo>
                  <a:lnTo>
                    <a:pt x="201" y="4337"/>
                  </a:lnTo>
                  <a:lnTo>
                    <a:pt x="62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25" name="Google Shape;1401;p49">
              <a:extLst>
                <a:ext uri="{FF2B5EF4-FFF2-40B4-BE49-F238E27FC236}">
                  <a16:creationId xmlns:a16="http://schemas.microsoft.com/office/drawing/2014/main" id="{CAD74E37-FEF1-4FE8-8552-15DCF5098AC4}"/>
                </a:ext>
              </a:extLst>
            </p:cNvPr>
            <p:cNvSpPr/>
            <p:nvPr/>
          </p:nvSpPr>
          <p:spPr>
            <a:xfrm>
              <a:off x="3335467" y="3929919"/>
              <a:ext cx="238624" cy="171780"/>
            </a:xfrm>
            <a:custGeom>
              <a:avLst/>
              <a:gdLst/>
              <a:ahLst/>
              <a:cxnLst/>
              <a:rect l="l" t="t" r="r" b="b"/>
              <a:pathLst>
                <a:path w="6672" h="4771" extrusionOk="0">
                  <a:moveTo>
                    <a:pt x="5838" y="401"/>
                  </a:moveTo>
                  <a:lnTo>
                    <a:pt x="6238" y="4337"/>
                  </a:lnTo>
                  <a:lnTo>
                    <a:pt x="634" y="4337"/>
                  </a:lnTo>
                  <a:lnTo>
                    <a:pt x="434" y="401"/>
                  </a:lnTo>
                  <a:close/>
                  <a:moveTo>
                    <a:pt x="0" y="1"/>
                  </a:moveTo>
                  <a:lnTo>
                    <a:pt x="234" y="4771"/>
                  </a:lnTo>
                  <a:lnTo>
                    <a:pt x="6672"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26" name="Google Shape;1402;p49">
              <a:extLst>
                <a:ext uri="{FF2B5EF4-FFF2-40B4-BE49-F238E27FC236}">
                  <a16:creationId xmlns:a16="http://schemas.microsoft.com/office/drawing/2014/main" id="{64D09849-5AF3-4FF5-9282-A8B100C1D5A1}"/>
                </a:ext>
              </a:extLst>
            </p:cNvPr>
            <p:cNvSpPr/>
            <p:nvPr/>
          </p:nvSpPr>
          <p:spPr>
            <a:xfrm>
              <a:off x="2274856" y="3937120"/>
              <a:ext cx="237444" cy="156190"/>
            </a:xfrm>
            <a:custGeom>
              <a:avLst/>
              <a:gdLst/>
              <a:ahLst/>
              <a:cxnLst/>
              <a:rect l="l" t="t" r="r" b="b"/>
              <a:pathLst>
                <a:path w="6639" h="4338" extrusionOk="0">
                  <a:moveTo>
                    <a:pt x="835" y="1"/>
                  </a:moveTo>
                  <a:lnTo>
                    <a:pt x="1" y="4337"/>
                  </a:lnTo>
                  <a:lnTo>
                    <a:pt x="6005" y="4337"/>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27" name="Google Shape;1403;p49">
              <a:extLst>
                <a:ext uri="{FF2B5EF4-FFF2-40B4-BE49-F238E27FC236}">
                  <a16:creationId xmlns:a16="http://schemas.microsoft.com/office/drawing/2014/main" id="{7A0F4ECC-F030-48AE-8102-8D172198C37B}"/>
                </a:ext>
              </a:extLst>
            </p:cNvPr>
            <p:cNvSpPr/>
            <p:nvPr/>
          </p:nvSpPr>
          <p:spPr>
            <a:xfrm>
              <a:off x="2265307" y="3929919"/>
              <a:ext cx="255362" cy="171780"/>
            </a:xfrm>
            <a:custGeom>
              <a:avLst/>
              <a:gdLst/>
              <a:ahLst/>
              <a:cxnLst/>
              <a:rect l="l" t="t" r="r" b="b"/>
              <a:pathLst>
                <a:path w="7140" h="4771" extrusionOk="0">
                  <a:moveTo>
                    <a:pt x="6639" y="401"/>
                  </a:moveTo>
                  <a:lnTo>
                    <a:pt x="6105" y="4337"/>
                  </a:lnTo>
                  <a:lnTo>
                    <a:pt x="501" y="4337"/>
                  </a:lnTo>
                  <a:lnTo>
                    <a:pt x="1269" y="401"/>
                  </a:lnTo>
                  <a:close/>
                  <a:moveTo>
                    <a:pt x="935" y="1"/>
                  </a:moveTo>
                  <a:lnTo>
                    <a:pt x="1" y="4771"/>
                  </a:lnTo>
                  <a:lnTo>
                    <a:pt x="6472" y="4771"/>
                  </a:lnTo>
                  <a:lnTo>
                    <a:pt x="71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28" name="Google Shape;1404;p49">
              <a:extLst>
                <a:ext uri="{FF2B5EF4-FFF2-40B4-BE49-F238E27FC236}">
                  <a16:creationId xmlns:a16="http://schemas.microsoft.com/office/drawing/2014/main" id="{F43D9C2B-E5A0-4F85-BD57-E447D56D5671}"/>
                </a:ext>
              </a:extLst>
            </p:cNvPr>
            <p:cNvSpPr/>
            <p:nvPr/>
          </p:nvSpPr>
          <p:spPr>
            <a:xfrm>
              <a:off x="2058943" y="3937120"/>
              <a:ext cx="245777" cy="156190"/>
            </a:xfrm>
            <a:custGeom>
              <a:avLst/>
              <a:gdLst/>
              <a:ahLst/>
              <a:cxnLst/>
              <a:rect l="l" t="t" r="r" b="b"/>
              <a:pathLst>
                <a:path w="6872" h="4338" extrusionOk="0">
                  <a:moveTo>
                    <a:pt x="1068" y="1"/>
                  </a:moveTo>
                  <a:lnTo>
                    <a:pt x="0" y="4337"/>
                  </a:lnTo>
                  <a:lnTo>
                    <a:pt x="6038" y="4337"/>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29" name="Google Shape;1405;p49">
              <a:extLst>
                <a:ext uri="{FF2B5EF4-FFF2-40B4-BE49-F238E27FC236}">
                  <a16:creationId xmlns:a16="http://schemas.microsoft.com/office/drawing/2014/main" id="{544F62FE-595C-4EAB-88C8-35AE6ECF4C53}"/>
                </a:ext>
              </a:extLst>
            </p:cNvPr>
            <p:cNvSpPr/>
            <p:nvPr/>
          </p:nvSpPr>
          <p:spPr>
            <a:xfrm>
              <a:off x="2050574" y="3929919"/>
              <a:ext cx="262515" cy="171780"/>
            </a:xfrm>
            <a:custGeom>
              <a:avLst/>
              <a:gdLst/>
              <a:ahLst/>
              <a:cxnLst/>
              <a:rect l="l" t="t" r="r" b="b"/>
              <a:pathLst>
                <a:path w="7340" h="4771" extrusionOk="0">
                  <a:moveTo>
                    <a:pt x="6839" y="401"/>
                  </a:moveTo>
                  <a:lnTo>
                    <a:pt x="6105" y="4337"/>
                  </a:lnTo>
                  <a:lnTo>
                    <a:pt x="501" y="4337"/>
                  </a:lnTo>
                  <a:lnTo>
                    <a:pt x="1468" y="401"/>
                  </a:lnTo>
                  <a:close/>
                  <a:moveTo>
                    <a:pt x="1135" y="1"/>
                  </a:moveTo>
                  <a:lnTo>
                    <a:pt x="1" y="4771"/>
                  </a:lnTo>
                  <a:lnTo>
                    <a:pt x="6439" y="4771"/>
                  </a:lnTo>
                  <a:lnTo>
                    <a:pt x="73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30" name="Google Shape;1406;p49">
              <a:extLst>
                <a:ext uri="{FF2B5EF4-FFF2-40B4-BE49-F238E27FC236}">
                  <a16:creationId xmlns:a16="http://schemas.microsoft.com/office/drawing/2014/main" id="{EBF81C17-7A9F-412C-A999-A741CB4461AE}"/>
                </a:ext>
              </a:extLst>
            </p:cNvPr>
            <p:cNvSpPr/>
            <p:nvPr/>
          </p:nvSpPr>
          <p:spPr>
            <a:xfrm>
              <a:off x="2920307" y="3937120"/>
              <a:ext cx="215949" cy="156190"/>
            </a:xfrm>
            <a:custGeom>
              <a:avLst/>
              <a:gdLst/>
              <a:ahLst/>
              <a:cxnLst/>
              <a:rect l="l" t="t" r="r" b="b"/>
              <a:pathLst>
                <a:path w="6038" h="4338" extrusionOk="0">
                  <a:moveTo>
                    <a:pt x="200" y="1"/>
                  </a:moveTo>
                  <a:lnTo>
                    <a:pt x="0" y="4337"/>
                  </a:lnTo>
                  <a:lnTo>
                    <a:pt x="6038" y="4337"/>
                  </a:lnTo>
                  <a:lnTo>
                    <a:pt x="60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31" name="Google Shape;1407;p49">
              <a:extLst>
                <a:ext uri="{FF2B5EF4-FFF2-40B4-BE49-F238E27FC236}">
                  <a16:creationId xmlns:a16="http://schemas.microsoft.com/office/drawing/2014/main" id="{DC9F1A67-B858-40CB-8899-09C28EB5569B}"/>
                </a:ext>
              </a:extLst>
            </p:cNvPr>
            <p:cNvSpPr/>
            <p:nvPr/>
          </p:nvSpPr>
          <p:spPr>
            <a:xfrm>
              <a:off x="2913119" y="3929919"/>
              <a:ext cx="230291" cy="171780"/>
            </a:xfrm>
            <a:custGeom>
              <a:avLst/>
              <a:gdLst/>
              <a:ahLst/>
              <a:cxnLst/>
              <a:rect l="l" t="t" r="r" b="b"/>
              <a:pathLst>
                <a:path w="6439" h="4771" extrusionOk="0">
                  <a:moveTo>
                    <a:pt x="6005" y="401"/>
                  </a:moveTo>
                  <a:lnTo>
                    <a:pt x="6005" y="4337"/>
                  </a:lnTo>
                  <a:lnTo>
                    <a:pt x="435" y="4337"/>
                  </a:lnTo>
                  <a:lnTo>
                    <a:pt x="601" y="401"/>
                  </a:lnTo>
                  <a:close/>
                  <a:moveTo>
                    <a:pt x="201" y="1"/>
                  </a:moveTo>
                  <a:lnTo>
                    <a:pt x="1" y="4771"/>
                  </a:lnTo>
                  <a:lnTo>
                    <a:pt x="6439" y="4771"/>
                  </a:lnTo>
                  <a:lnTo>
                    <a:pt x="64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32" name="Google Shape;1408;p49">
              <a:extLst>
                <a:ext uri="{FF2B5EF4-FFF2-40B4-BE49-F238E27FC236}">
                  <a16:creationId xmlns:a16="http://schemas.microsoft.com/office/drawing/2014/main" id="{5F452D98-97DD-4881-B2A7-E09E6A07CFE0}"/>
                </a:ext>
              </a:extLst>
            </p:cNvPr>
            <p:cNvSpPr/>
            <p:nvPr/>
          </p:nvSpPr>
          <p:spPr>
            <a:xfrm>
              <a:off x="2705538" y="3937120"/>
              <a:ext cx="221958" cy="156190"/>
            </a:xfrm>
            <a:custGeom>
              <a:avLst/>
              <a:gdLst/>
              <a:ahLst/>
              <a:cxnLst/>
              <a:rect l="l" t="t" r="r" b="b"/>
              <a:pathLst>
                <a:path w="6206" h="4338" extrusionOk="0">
                  <a:moveTo>
                    <a:pt x="401" y="1"/>
                  </a:moveTo>
                  <a:lnTo>
                    <a:pt x="1" y="4337"/>
                  </a:lnTo>
                  <a:lnTo>
                    <a:pt x="6005" y="4337"/>
                  </a:lnTo>
                  <a:lnTo>
                    <a:pt x="62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33" name="Google Shape;1409;p49">
              <a:extLst>
                <a:ext uri="{FF2B5EF4-FFF2-40B4-BE49-F238E27FC236}">
                  <a16:creationId xmlns:a16="http://schemas.microsoft.com/office/drawing/2014/main" id="{E06560D7-EEF4-4123-BC37-1550B483893A}"/>
                </a:ext>
              </a:extLst>
            </p:cNvPr>
            <p:cNvSpPr/>
            <p:nvPr/>
          </p:nvSpPr>
          <p:spPr>
            <a:xfrm>
              <a:off x="2697205" y="3929919"/>
              <a:ext cx="238624" cy="171780"/>
            </a:xfrm>
            <a:custGeom>
              <a:avLst/>
              <a:gdLst/>
              <a:ahLst/>
              <a:cxnLst/>
              <a:rect l="l" t="t" r="r" b="b"/>
              <a:pathLst>
                <a:path w="6672" h="4771" extrusionOk="0">
                  <a:moveTo>
                    <a:pt x="6238" y="401"/>
                  </a:moveTo>
                  <a:lnTo>
                    <a:pt x="6038" y="4337"/>
                  </a:lnTo>
                  <a:lnTo>
                    <a:pt x="467" y="4337"/>
                  </a:lnTo>
                  <a:lnTo>
                    <a:pt x="801" y="401"/>
                  </a:lnTo>
                  <a:close/>
                  <a:moveTo>
                    <a:pt x="434" y="1"/>
                  </a:moveTo>
                  <a:lnTo>
                    <a:pt x="0" y="4771"/>
                  </a:lnTo>
                  <a:lnTo>
                    <a:pt x="6438" y="4771"/>
                  </a:lnTo>
                  <a:lnTo>
                    <a:pt x="66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34" name="Google Shape;1410;p49">
              <a:extLst>
                <a:ext uri="{FF2B5EF4-FFF2-40B4-BE49-F238E27FC236}">
                  <a16:creationId xmlns:a16="http://schemas.microsoft.com/office/drawing/2014/main" id="{BFE55D74-4804-49E9-AAA2-B683D743EF3C}"/>
                </a:ext>
              </a:extLst>
            </p:cNvPr>
            <p:cNvSpPr/>
            <p:nvPr/>
          </p:nvSpPr>
          <p:spPr>
            <a:xfrm>
              <a:off x="2489625" y="3937120"/>
              <a:ext cx="230291" cy="156190"/>
            </a:xfrm>
            <a:custGeom>
              <a:avLst/>
              <a:gdLst/>
              <a:ahLst/>
              <a:cxnLst/>
              <a:rect l="l" t="t" r="r" b="b"/>
              <a:pathLst>
                <a:path w="6439" h="4338" extrusionOk="0">
                  <a:moveTo>
                    <a:pt x="634" y="1"/>
                  </a:moveTo>
                  <a:lnTo>
                    <a:pt x="0" y="4337"/>
                  </a:lnTo>
                  <a:lnTo>
                    <a:pt x="6038" y="4337"/>
                  </a:lnTo>
                  <a:lnTo>
                    <a:pt x="6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35" name="Google Shape;1411;p49">
              <a:extLst>
                <a:ext uri="{FF2B5EF4-FFF2-40B4-BE49-F238E27FC236}">
                  <a16:creationId xmlns:a16="http://schemas.microsoft.com/office/drawing/2014/main" id="{24FDC46F-1DD6-4503-B543-638157CB79B9}"/>
                </a:ext>
              </a:extLst>
            </p:cNvPr>
            <p:cNvSpPr/>
            <p:nvPr/>
          </p:nvSpPr>
          <p:spPr>
            <a:xfrm>
              <a:off x="2481256" y="3929919"/>
              <a:ext cx="246993" cy="171780"/>
            </a:xfrm>
            <a:custGeom>
              <a:avLst/>
              <a:gdLst/>
              <a:ahLst/>
              <a:cxnLst/>
              <a:rect l="l" t="t" r="r" b="b"/>
              <a:pathLst>
                <a:path w="6906" h="4771" extrusionOk="0">
                  <a:moveTo>
                    <a:pt x="6439" y="401"/>
                  </a:moveTo>
                  <a:lnTo>
                    <a:pt x="6072" y="4337"/>
                  </a:lnTo>
                  <a:lnTo>
                    <a:pt x="501" y="4337"/>
                  </a:lnTo>
                  <a:lnTo>
                    <a:pt x="1035" y="401"/>
                  </a:lnTo>
                  <a:close/>
                  <a:moveTo>
                    <a:pt x="701" y="1"/>
                  </a:moveTo>
                  <a:lnTo>
                    <a:pt x="1" y="4771"/>
                  </a:lnTo>
                  <a:lnTo>
                    <a:pt x="6439" y="4771"/>
                  </a:lnTo>
                  <a:lnTo>
                    <a:pt x="6906"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36" name="Google Shape;1412;p49">
              <a:extLst>
                <a:ext uri="{FF2B5EF4-FFF2-40B4-BE49-F238E27FC236}">
                  <a16:creationId xmlns:a16="http://schemas.microsoft.com/office/drawing/2014/main" id="{7BDC05BE-AF8B-491E-B70C-D2F2E77E0D69}"/>
                </a:ext>
              </a:extLst>
            </p:cNvPr>
            <p:cNvSpPr/>
            <p:nvPr/>
          </p:nvSpPr>
          <p:spPr>
            <a:xfrm>
              <a:off x="3939145" y="3790616"/>
              <a:ext cx="236228" cy="146540"/>
            </a:xfrm>
            <a:custGeom>
              <a:avLst/>
              <a:gdLst/>
              <a:ahLst/>
              <a:cxnLst/>
              <a:rect l="l" t="t" r="r" b="b"/>
              <a:pathLst>
                <a:path w="6605" h="4070" extrusionOk="0">
                  <a:moveTo>
                    <a:pt x="0" y="0"/>
                  </a:moveTo>
                  <a:lnTo>
                    <a:pt x="767" y="4070"/>
                  </a:lnTo>
                  <a:lnTo>
                    <a:pt x="6605"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37" name="Google Shape;1413;p49">
              <a:extLst>
                <a:ext uri="{FF2B5EF4-FFF2-40B4-BE49-F238E27FC236}">
                  <a16:creationId xmlns:a16="http://schemas.microsoft.com/office/drawing/2014/main" id="{4D7CED6D-CD74-4EB5-A046-79359F46FD16}"/>
                </a:ext>
              </a:extLst>
            </p:cNvPr>
            <p:cNvSpPr/>
            <p:nvPr/>
          </p:nvSpPr>
          <p:spPr>
            <a:xfrm>
              <a:off x="3929596" y="3783415"/>
              <a:ext cx="254146" cy="160978"/>
            </a:xfrm>
            <a:custGeom>
              <a:avLst/>
              <a:gdLst/>
              <a:ahLst/>
              <a:cxnLst/>
              <a:rect l="l" t="t" r="r" b="b"/>
              <a:pathLst>
                <a:path w="7106" h="4471" extrusionOk="0">
                  <a:moveTo>
                    <a:pt x="5704" y="400"/>
                  </a:moveTo>
                  <a:lnTo>
                    <a:pt x="6605" y="4070"/>
                  </a:lnTo>
                  <a:lnTo>
                    <a:pt x="1201" y="4070"/>
                  </a:lnTo>
                  <a:lnTo>
                    <a:pt x="501" y="400"/>
                  </a:lnTo>
                  <a:close/>
                  <a:moveTo>
                    <a:pt x="0" y="0"/>
                  </a:moveTo>
                  <a:lnTo>
                    <a:pt x="867" y="4470"/>
                  </a:lnTo>
                  <a:lnTo>
                    <a:pt x="71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38" name="Google Shape;1414;p49">
              <a:extLst>
                <a:ext uri="{FF2B5EF4-FFF2-40B4-BE49-F238E27FC236}">
                  <a16:creationId xmlns:a16="http://schemas.microsoft.com/office/drawing/2014/main" id="{CDA2C164-8259-46F7-A409-0CDDA0F7AD5D}"/>
                </a:ext>
              </a:extLst>
            </p:cNvPr>
            <p:cNvSpPr/>
            <p:nvPr/>
          </p:nvSpPr>
          <p:spPr>
            <a:xfrm>
              <a:off x="1580515" y="3514386"/>
              <a:ext cx="241056" cy="139339"/>
            </a:xfrm>
            <a:custGeom>
              <a:avLst/>
              <a:gdLst/>
              <a:ahLst/>
              <a:cxnLst/>
              <a:rect l="l" t="t" r="r" b="b"/>
              <a:pathLst>
                <a:path w="6740" h="3870" extrusionOk="0">
                  <a:moveTo>
                    <a:pt x="1469" y="0"/>
                  </a:moveTo>
                  <a:lnTo>
                    <a:pt x="1" y="3870"/>
                  </a:lnTo>
                  <a:lnTo>
                    <a:pt x="5438" y="3870"/>
                  </a:lnTo>
                  <a:lnTo>
                    <a:pt x="67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39" name="Google Shape;1415;p49">
              <a:extLst>
                <a:ext uri="{FF2B5EF4-FFF2-40B4-BE49-F238E27FC236}">
                  <a16:creationId xmlns:a16="http://schemas.microsoft.com/office/drawing/2014/main" id="{F7244171-2475-4C39-B48A-D76A63D597C2}"/>
                </a:ext>
              </a:extLst>
            </p:cNvPr>
            <p:cNvSpPr/>
            <p:nvPr/>
          </p:nvSpPr>
          <p:spPr>
            <a:xfrm>
              <a:off x="1569785" y="3507185"/>
              <a:ext cx="262515" cy="154966"/>
            </a:xfrm>
            <a:custGeom>
              <a:avLst/>
              <a:gdLst/>
              <a:ahLst/>
              <a:cxnLst/>
              <a:rect l="l" t="t" r="r" b="b"/>
              <a:pathLst>
                <a:path w="7340" h="4304" extrusionOk="0">
                  <a:moveTo>
                    <a:pt x="6772" y="400"/>
                  </a:moveTo>
                  <a:lnTo>
                    <a:pt x="5605" y="3869"/>
                  </a:lnTo>
                  <a:lnTo>
                    <a:pt x="601" y="3869"/>
                  </a:lnTo>
                  <a:lnTo>
                    <a:pt x="1935" y="400"/>
                  </a:lnTo>
                  <a:close/>
                  <a:moveTo>
                    <a:pt x="1635" y="0"/>
                  </a:moveTo>
                  <a:lnTo>
                    <a:pt x="1" y="4303"/>
                  </a:lnTo>
                  <a:lnTo>
                    <a:pt x="5872" y="4303"/>
                  </a:lnTo>
                  <a:lnTo>
                    <a:pt x="73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40" name="Google Shape;1416;p49">
              <a:extLst>
                <a:ext uri="{FF2B5EF4-FFF2-40B4-BE49-F238E27FC236}">
                  <a16:creationId xmlns:a16="http://schemas.microsoft.com/office/drawing/2014/main" id="{04EFDDB8-43E9-4040-A202-636166D39987}"/>
                </a:ext>
              </a:extLst>
            </p:cNvPr>
            <p:cNvSpPr/>
            <p:nvPr/>
          </p:nvSpPr>
          <p:spPr>
            <a:xfrm>
              <a:off x="1343107" y="3653689"/>
              <a:ext cx="237444" cy="136963"/>
            </a:xfrm>
            <a:custGeom>
              <a:avLst/>
              <a:gdLst/>
              <a:ahLst/>
              <a:cxnLst/>
              <a:rect l="l" t="t" r="r" b="b"/>
              <a:pathLst>
                <a:path w="6639" h="3804" extrusionOk="0">
                  <a:moveTo>
                    <a:pt x="1635" y="1"/>
                  </a:moveTo>
                  <a:lnTo>
                    <a:pt x="1" y="3803"/>
                  </a:lnTo>
                  <a:lnTo>
                    <a:pt x="5205" y="3803"/>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41" name="Google Shape;1417;p49">
              <a:extLst>
                <a:ext uri="{FF2B5EF4-FFF2-40B4-BE49-F238E27FC236}">
                  <a16:creationId xmlns:a16="http://schemas.microsoft.com/office/drawing/2014/main" id="{2C402491-EF03-416D-BD30-58DD0565DDCC}"/>
                </a:ext>
              </a:extLst>
            </p:cNvPr>
            <p:cNvSpPr/>
            <p:nvPr/>
          </p:nvSpPr>
          <p:spPr>
            <a:xfrm>
              <a:off x="1332377" y="3646488"/>
              <a:ext cx="258939" cy="152553"/>
            </a:xfrm>
            <a:custGeom>
              <a:avLst/>
              <a:gdLst/>
              <a:ahLst/>
              <a:cxnLst/>
              <a:rect l="l" t="t" r="r" b="b"/>
              <a:pathLst>
                <a:path w="7240" h="4237" extrusionOk="0">
                  <a:moveTo>
                    <a:pt x="6639" y="434"/>
                  </a:moveTo>
                  <a:lnTo>
                    <a:pt x="5338" y="3803"/>
                  </a:lnTo>
                  <a:lnTo>
                    <a:pt x="634" y="3803"/>
                  </a:lnTo>
                  <a:lnTo>
                    <a:pt x="2069" y="434"/>
                  </a:lnTo>
                  <a:close/>
                  <a:moveTo>
                    <a:pt x="1769" y="0"/>
                  </a:moveTo>
                  <a:lnTo>
                    <a:pt x="1" y="4237"/>
                  </a:lnTo>
                  <a:lnTo>
                    <a:pt x="5638"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42" name="Google Shape;1418;p49">
              <a:extLst>
                <a:ext uri="{FF2B5EF4-FFF2-40B4-BE49-F238E27FC236}">
                  <a16:creationId xmlns:a16="http://schemas.microsoft.com/office/drawing/2014/main" id="{BBE9F155-4117-4DE2-9D2A-A9F5946BC12F}"/>
                </a:ext>
              </a:extLst>
            </p:cNvPr>
            <p:cNvSpPr/>
            <p:nvPr/>
          </p:nvSpPr>
          <p:spPr>
            <a:xfrm>
              <a:off x="1401582" y="3514386"/>
              <a:ext cx="231471" cy="139339"/>
            </a:xfrm>
            <a:custGeom>
              <a:avLst/>
              <a:gdLst/>
              <a:ahLst/>
              <a:cxnLst/>
              <a:rect l="l" t="t" r="r" b="b"/>
              <a:pathLst>
                <a:path w="6472" h="3870" extrusionOk="0">
                  <a:moveTo>
                    <a:pt x="1635" y="0"/>
                  </a:moveTo>
                  <a:lnTo>
                    <a:pt x="0" y="3870"/>
                  </a:lnTo>
                  <a:lnTo>
                    <a:pt x="5004" y="3870"/>
                  </a:lnTo>
                  <a:lnTo>
                    <a:pt x="64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43" name="Google Shape;1419;p49">
              <a:extLst>
                <a:ext uri="{FF2B5EF4-FFF2-40B4-BE49-F238E27FC236}">
                  <a16:creationId xmlns:a16="http://schemas.microsoft.com/office/drawing/2014/main" id="{2D7116D0-2A22-4E48-9A07-3312AB783E2B}"/>
                </a:ext>
              </a:extLst>
            </p:cNvPr>
            <p:cNvSpPr/>
            <p:nvPr/>
          </p:nvSpPr>
          <p:spPr>
            <a:xfrm>
              <a:off x="1389637" y="3507185"/>
              <a:ext cx="255362" cy="154966"/>
            </a:xfrm>
            <a:custGeom>
              <a:avLst/>
              <a:gdLst/>
              <a:ahLst/>
              <a:cxnLst/>
              <a:rect l="l" t="t" r="r" b="b"/>
              <a:pathLst>
                <a:path w="7140" h="4304" extrusionOk="0">
                  <a:moveTo>
                    <a:pt x="6505" y="400"/>
                  </a:moveTo>
                  <a:lnTo>
                    <a:pt x="5205" y="3869"/>
                  </a:lnTo>
                  <a:lnTo>
                    <a:pt x="635" y="3869"/>
                  </a:lnTo>
                  <a:lnTo>
                    <a:pt x="2102" y="400"/>
                  </a:lnTo>
                  <a:close/>
                  <a:moveTo>
                    <a:pt x="1835" y="0"/>
                  </a:moveTo>
                  <a:lnTo>
                    <a:pt x="1" y="4303"/>
                  </a:lnTo>
                  <a:lnTo>
                    <a:pt x="5471" y="4303"/>
                  </a:lnTo>
                  <a:lnTo>
                    <a:pt x="71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44" name="Google Shape;1420;p49">
              <a:extLst>
                <a:ext uri="{FF2B5EF4-FFF2-40B4-BE49-F238E27FC236}">
                  <a16:creationId xmlns:a16="http://schemas.microsoft.com/office/drawing/2014/main" id="{29D6B863-4C13-4F15-A870-C68E9985208A}"/>
                </a:ext>
              </a:extLst>
            </p:cNvPr>
            <p:cNvSpPr/>
            <p:nvPr/>
          </p:nvSpPr>
          <p:spPr>
            <a:xfrm>
              <a:off x="1281090" y="3790616"/>
              <a:ext cx="248173" cy="146540"/>
            </a:xfrm>
            <a:custGeom>
              <a:avLst/>
              <a:gdLst/>
              <a:ahLst/>
              <a:cxnLst/>
              <a:rect l="l" t="t" r="r" b="b"/>
              <a:pathLst>
                <a:path w="6939" h="4070" extrusionOk="0">
                  <a:moveTo>
                    <a:pt x="1735" y="0"/>
                  </a:moveTo>
                  <a:lnTo>
                    <a:pt x="0" y="4070"/>
                  </a:lnTo>
                  <a:lnTo>
                    <a:pt x="5371" y="4070"/>
                  </a:lnTo>
                  <a:lnTo>
                    <a:pt x="69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45" name="Google Shape;1421;p49">
              <a:extLst>
                <a:ext uri="{FF2B5EF4-FFF2-40B4-BE49-F238E27FC236}">
                  <a16:creationId xmlns:a16="http://schemas.microsoft.com/office/drawing/2014/main" id="{C1E4ED7E-D13A-4A01-93C2-0D7CD85BB763}"/>
                </a:ext>
              </a:extLst>
            </p:cNvPr>
            <p:cNvSpPr/>
            <p:nvPr/>
          </p:nvSpPr>
          <p:spPr>
            <a:xfrm>
              <a:off x="1269145" y="3783415"/>
              <a:ext cx="269668" cy="160978"/>
            </a:xfrm>
            <a:custGeom>
              <a:avLst/>
              <a:gdLst/>
              <a:ahLst/>
              <a:cxnLst/>
              <a:rect l="l" t="t" r="r" b="b"/>
              <a:pathLst>
                <a:path w="7540" h="4471" extrusionOk="0">
                  <a:moveTo>
                    <a:pt x="6939" y="400"/>
                  </a:moveTo>
                  <a:lnTo>
                    <a:pt x="5571" y="4070"/>
                  </a:lnTo>
                  <a:lnTo>
                    <a:pt x="668" y="4070"/>
                  </a:lnTo>
                  <a:lnTo>
                    <a:pt x="2202" y="400"/>
                  </a:lnTo>
                  <a:close/>
                  <a:moveTo>
                    <a:pt x="1902" y="0"/>
                  </a:moveTo>
                  <a:lnTo>
                    <a:pt x="1" y="4470"/>
                  </a:lnTo>
                  <a:lnTo>
                    <a:pt x="58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46" name="Google Shape;1422;p49">
              <a:extLst>
                <a:ext uri="{FF2B5EF4-FFF2-40B4-BE49-F238E27FC236}">
                  <a16:creationId xmlns:a16="http://schemas.microsoft.com/office/drawing/2014/main" id="{59BE32DA-7517-459F-8ACA-3E5475AE1862}"/>
                </a:ext>
              </a:extLst>
            </p:cNvPr>
            <p:cNvSpPr/>
            <p:nvPr/>
          </p:nvSpPr>
          <p:spPr>
            <a:xfrm>
              <a:off x="1215461" y="3937120"/>
              <a:ext cx="257723" cy="156190"/>
            </a:xfrm>
            <a:custGeom>
              <a:avLst/>
              <a:gdLst/>
              <a:ahLst/>
              <a:cxnLst/>
              <a:rect l="l" t="t" r="r" b="b"/>
              <a:pathLst>
                <a:path w="7206" h="4338" extrusionOk="0">
                  <a:moveTo>
                    <a:pt x="1835" y="1"/>
                  </a:moveTo>
                  <a:lnTo>
                    <a:pt x="1" y="4337"/>
                  </a:lnTo>
                  <a:lnTo>
                    <a:pt x="5538" y="4337"/>
                  </a:lnTo>
                  <a:lnTo>
                    <a:pt x="7206"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47" name="Google Shape;1423;p49">
              <a:extLst>
                <a:ext uri="{FF2B5EF4-FFF2-40B4-BE49-F238E27FC236}">
                  <a16:creationId xmlns:a16="http://schemas.microsoft.com/office/drawing/2014/main" id="{D5D80D5E-3922-4A1B-A662-4E898F71D32A}"/>
                </a:ext>
              </a:extLst>
            </p:cNvPr>
            <p:cNvSpPr/>
            <p:nvPr/>
          </p:nvSpPr>
          <p:spPr>
            <a:xfrm>
              <a:off x="1203552" y="3929919"/>
              <a:ext cx="280398" cy="171780"/>
            </a:xfrm>
            <a:custGeom>
              <a:avLst/>
              <a:gdLst/>
              <a:ahLst/>
              <a:cxnLst/>
              <a:rect l="l" t="t" r="r" b="b"/>
              <a:pathLst>
                <a:path w="7840" h="4771" extrusionOk="0">
                  <a:moveTo>
                    <a:pt x="7272" y="401"/>
                  </a:moveTo>
                  <a:lnTo>
                    <a:pt x="5771" y="4337"/>
                  </a:lnTo>
                  <a:lnTo>
                    <a:pt x="634" y="4337"/>
                  </a:lnTo>
                  <a:lnTo>
                    <a:pt x="2302" y="401"/>
                  </a:lnTo>
                  <a:close/>
                  <a:moveTo>
                    <a:pt x="2035" y="1"/>
                  </a:moveTo>
                  <a:lnTo>
                    <a:pt x="0" y="4771"/>
                  </a:lnTo>
                  <a:lnTo>
                    <a:pt x="6004"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48" name="Google Shape;1424;p49">
              <a:extLst>
                <a:ext uri="{FF2B5EF4-FFF2-40B4-BE49-F238E27FC236}">
                  <a16:creationId xmlns:a16="http://schemas.microsoft.com/office/drawing/2014/main" id="{76FA7DDB-6307-4CCD-A445-55D5DDC6DA16}"/>
                </a:ext>
              </a:extLst>
            </p:cNvPr>
            <p:cNvSpPr/>
            <p:nvPr/>
          </p:nvSpPr>
          <p:spPr>
            <a:xfrm>
              <a:off x="1143895" y="4093274"/>
              <a:ext cx="269632" cy="168179"/>
            </a:xfrm>
            <a:custGeom>
              <a:avLst/>
              <a:gdLst/>
              <a:ahLst/>
              <a:cxnLst/>
              <a:rect l="l" t="t" r="r" b="b"/>
              <a:pathLst>
                <a:path w="7539" h="4671" extrusionOk="0">
                  <a:moveTo>
                    <a:pt x="2002" y="0"/>
                  </a:moveTo>
                  <a:lnTo>
                    <a:pt x="0" y="4670"/>
                  </a:lnTo>
                  <a:lnTo>
                    <a:pt x="5771" y="4670"/>
                  </a:lnTo>
                  <a:lnTo>
                    <a:pt x="75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49" name="Google Shape;1425;p49">
              <a:extLst>
                <a:ext uri="{FF2B5EF4-FFF2-40B4-BE49-F238E27FC236}">
                  <a16:creationId xmlns:a16="http://schemas.microsoft.com/office/drawing/2014/main" id="{CC34E62D-2700-42D1-942C-D86175725F06}"/>
                </a:ext>
              </a:extLst>
            </p:cNvPr>
            <p:cNvSpPr/>
            <p:nvPr/>
          </p:nvSpPr>
          <p:spPr>
            <a:xfrm>
              <a:off x="1131950" y="4086073"/>
              <a:ext cx="292343" cy="183770"/>
            </a:xfrm>
            <a:custGeom>
              <a:avLst/>
              <a:gdLst/>
              <a:ahLst/>
              <a:cxnLst/>
              <a:rect l="l" t="t" r="r" b="b"/>
              <a:pathLst>
                <a:path w="8174" h="5104" extrusionOk="0">
                  <a:moveTo>
                    <a:pt x="7573" y="434"/>
                  </a:moveTo>
                  <a:lnTo>
                    <a:pt x="5938" y="4670"/>
                  </a:lnTo>
                  <a:lnTo>
                    <a:pt x="634" y="4670"/>
                  </a:lnTo>
                  <a:lnTo>
                    <a:pt x="2469" y="434"/>
                  </a:lnTo>
                  <a:close/>
                  <a:moveTo>
                    <a:pt x="2202" y="0"/>
                  </a:moveTo>
                  <a:lnTo>
                    <a:pt x="1" y="5104"/>
                  </a:lnTo>
                  <a:lnTo>
                    <a:pt x="6238" y="5104"/>
                  </a:lnTo>
                  <a:lnTo>
                    <a:pt x="81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50" name="Google Shape;1426;p49">
              <a:extLst>
                <a:ext uri="{FF2B5EF4-FFF2-40B4-BE49-F238E27FC236}">
                  <a16:creationId xmlns:a16="http://schemas.microsoft.com/office/drawing/2014/main" id="{82FC70B1-506C-40B2-AAFA-125826279714}"/>
                </a:ext>
              </a:extLst>
            </p:cNvPr>
            <p:cNvSpPr/>
            <p:nvPr/>
          </p:nvSpPr>
          <p:spPr>
            <a:xfrm>
              <a:off x="4742033" y="3790616"/>
              <a:ext cx="239840" cy="146540"/>
            </a:xfrm>
            <a:custGeom>
              <a:avLst/>
              <a:gdLst/>
              <a:ahLst/>
              <a:cxnLst/>
              <a:rect l="l" t="t" r="r" b="b"/>
              <a:pathLst>
                <a:path w="6706" h="4070" extrusionOk="0">
                  <a:moveTo>
                    <a:pt x="0" y="0"/>
                  </a:moveTo>
                  <a:lnTo>
                    <a:pt x="1568" y="4070"/>
                  </a:lnTo>
                  <a:lnTo>
                    <a:pt x="6705" y="4070"/>
                  </a:lnTo>
                  <a:lnTo>
                    <a:pt x="49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51" name="Google Shape;1427;p49">
              <a:extLst>
                <a:ext uri="{FF2B5EF4-FFF2-40B4-BE49-F238E27FC236}">
                  <a16:creationId xmlns:a16="http://schemas.microsoft.com/office/drawing/2014/main" id="{DB985852-9A38-47F9-B2E2-B0AAA63E9023}"/>
                </a:ext>
              </a:extLst>
            </p:cNvPr>
            <p:cNvSpPr/>
            <p:nvPr/>
          </p:nvSpPr>
          <p:spPr>
            <a:xfrm>
              <a:off x="4731304" y="3783415"/>
              <a:ext cx="262479" cy="160978"/>
            </a:xfrm>
            <a:custGeom>
              <a:avLst/>
              <a:gdLst/>
              <a:ahLst/>
              <a:cxnLst/>
              <a:rect l="l" t="t" r="r" b="b"/>
              <a:pathLst>
                <a:path w="7339" h="4471" extrusionOk="0">
                  <a:moveTo>
                    <a:pt x="5137" y="400"/>
                  </a:moveTo>
                  <a:lnTo>
                    <a:pt x="6705" y="4070"/>
                  </a:lnTo>
                  <a:lnTo>
                    <a:pt x="2002" y="4070"/>
                  </a:lnTo>
                  <a:lnTo>
                    <a:pt x="601" y="400"/>
                  </a:lnTo>
                  <a:close/>
                  <a:moveTo>
                    <a:pt x="0" y="0"/>
                  </a:moveTo>
                  <a:lnTo>
                    <a:pt x="1735" y="4470"/>
                  </a:lnTo>
                  <a:lnTo>
                    <a:pt x="7339" y="4470"/>
                  </a:lnTo>
                  <a:lnTo>
                    <a:pt x="543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52" name="Google Shape;1428;p49">
              <a:extLst>
                <a:ext uri="{FF2B5EF4-FFF2-40B4-BE49-F238E27FC236}">
                  <a16:creationId xmlns:a16="http://schemas.microsoft.com/office/drawing/2014/main" id="{E9190D3C-00B9-4B70-B024-C8506247D3EA}"/>
                </a:ext>
              </a:extLst>
            </p:cNvPr>
            <p:cNvSpPr/>
            <p:nvPr/>
          </p:nvSpPr>
          <p:spPr>
            <a:xfrm>
              <a:off x="4798113" y="3937120"/>
              <a:ext cx="250570" cy="156190"/>
            </a:xfrm>
            <a:custGeom>
              <a:avLst/>
              <a:gdLst/>
              <a:ahLst/>
              <a:cxnLst/>
              <a:rect l="l" t="t" r="r" b="b"/>
              <a:pathLst>
                <a:path w="7006" h="4338" extrusionOk="0">
                  <a:moveTo>
                    <a:pt x="0" y="1"/>
                  </a:moveTo>
                  <a:lnTo>
                    <a:pt x="1668" y="4337"/>
                  </a:lnTo>
                  <a:lnTo>
                    <a:pt x="7005" y="4337"/>
                  </a:lnTo>
                  <a:lnTo>
                    <a:pt x="51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53" name="Google Shape;1429;p49">
              <a:extLst>
                <a:ext uri="{FF2B5EF4-FFF2-40B4-BE49-F238E27FC236}">
                  <a16:creationId xmlns:a16="http://schemas.microsoft.com/office/drawing/2014/main" id="{A0D6C1F9-A8E5-4016-9536-D049277A89DE}"/>
                </a:ext>
              </a:extLst>
            </p:cNvPr>
            <p:cNvSpPr/>
            <p:nvPr/>
          </p:nvSpPr>
          <p:spPr>
            <a:xfrm>
              <a:off x="4787348" y="3929919"/>
              <a:ext cx="272064" cy="171780"/>
            </a:xfrm>
            <a:custGeom>
              <a:avLst/>
              <a:gdLst/>
              <a:ahLst/>
              <a:cxnLst/>
              <a:rect l="l" t="t" r="r" b="b"/>
              <a:pathLst>
                <a:path w="7607" h="4771" extrusionOk="0">
                  <a:moveTo>
                    <a:pt x="5305" y="401"/>
                  </a:moveTo>
                  <a:lnTo>
                    <a:pt x="6973" y="4337"/>
                  </a:lnTo>
                  <a:lnTo>
                    <a:pt x="2102" y="4337"/>
                  </a:lnTo>
                  <a:lnTo>
                    <a:pt x="635" y="401"/>
                  </a:lnTo>
                  <a:close/>
                  <a:moveTo>
                    <a:pt x="1" y="1"/>
                  </a:moveTo>
                  <a:lnTo>
                    <a:pt x="1836" y="4771"/>
                  </a:lnTo>
                  <a:lnTo>
                    <a:pt x="7606" y="4771"/>
                  </a:lnTo>
                  <a:lnTo>
                    <a:pt x="55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54" name="Google Shape;1430;p49">
              <a:extLst>
                <a:ext uri="{FF2B5EF4-FFF2-40B4-BE49-F238E27FC236}">
                  <a16:creationId xmlns:a16="http://schemas.microsoft.com/office/drawing/2014/main" id="{57B046E5-94EA-4532-9BA9-F93A54DA4F5D}"/>
                </a:ext>
              </a:extLst>
            </p:cNvPr>
            <p:cNvSpPr/>
            <p:nvPr/>
          </p:nvSpPr>
          <p:spPr>
            <a:xfrm>
              <a:off x="4857769" y="4093274"/>
              <a:ext cx="261299" cy="168179"/>
            </a:xfrm>
            <a:custGeom>
              <a:avLst/>
              <a:gdLst/>
              <a:ahLst/>
              <a:cxnLst/>
              <a:rect l="l" t="t" r="r" b="b"/>
              <a:pathLst>
                <a:path w="7306" h="4671" extrusionOk="0">
                  <a:moveTo>
                    <a:pt x="0" y="0"/>
                  </a:moveTo>
                  <a:lnTo>
                    <a:pt x="1801" y="4670"/>
                  </a:lnTo>
                  <a:lnTo>
                    <a:pt x="7305" y="4670"/>
                  </a:lnTo>
                  <a:lnTo>
                    <a:pt x="53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55" name="Google Shape;1431;p49">
              <a:extLst>
                <a:ext uri="{FF2B5EF4-FFF2-40B4-BE49-F238E27FC236}">
                  <a16:creationId xmlns:a16="http://schemas.microsoft.com/office/drawing/2014/main" id="{A26D58E1-8659-4E80-9C9D-B90C8BE79B04}"/>
                </a:ext>
              </a:extLst>
            </p:cNvPr>
            <p:cNvSpPr/>
            <p:nvPr/>
          </p:nvSpPr>
          <p:spPr>
            <a:xfrm>
              <a:off x="4847004" y="4086073"/>
              <a:ext cx="283974" cy="183770"/>
            </a:xfrm>
            <a:custGeom>
              <a:avLst/>
              <a:gdLst/>
              <a:ahLst/>
              <a:cxnLst/>
              <a:rect l="l" t="t" r="r" b="b"/>
              <a:pathLst>
                <a:path w="7940" h="5104" extrusionOk="0">
                  <a:moveTo>
                    <a:pt x="5471" y="434"/>
                  </a:moveTo>
                  <a:lnTo>
                    <a:pt x="7306" y="4670"/>
                  </a:lnTo>
                  <a:lnTo>
                    <a:pt x="2236" y="4670"/>
                  </a:lnTo>
                  <a:lnTo>
                    <a:pt x="635" y="434"/>
                  </a:lnTo>
                  <a:close/>
                  <a:moveTo>
                    <a:pt x="1" y="0"/>
                  </a:moveTo>
                  <a:lnTo>
                    <a:pt x="1969" y="5104"/>
                  </a:lnTo>
                  <a:lnTo>
                    <a:pt x="7940" y="5104"/>
                  </a:lnTo>
                  <a:lnTo>
                    <a:pt x="57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56" name="Google Shape;1432;p49">
              <a:extLst>
                <a:ext uri="{FF2B5EF4-FFF2-40B4-BE49-F238E27FC236}">
                  <a16:creationId xmlns:a16="http://schemas.microsoft.com/office/drawing/2014/main" id="{7F11DA6D-0CD2-414F-8BC4-5BAB4D4A8FB0}"/>
                </a:ext>
              </a:extLst>
            </p:cNvPr>
            <p:cNvSpPr/>
            <p:nvPr/>
          </p:nvSpPr>
          <p:spPr>
            <a:xfrm>
              <a:off x="3135040" y="3514386"/>
              <a:ext cx="194490" cy="139339"/>
            </a:xfrm>
            <a:custGeom>
              <a:avLst/>
              <a:gdLst/>
              <a:ahLst/>
              <a:cxnLst/>
              <a:rect l="l" t="t" r="r" b="b"/>
              <a:pathLst>
                <a:path w="5438" h="3870" extrusionOk="0">
                  <a:moveTo>
                    <a:pt x="0" y="0"/>
                  </a:moveTo>
                  <a:lnTo>
                    <a:pt x="0" y="3870"/>
                  </a:lnTo>
                  <a:lnTo>
                    <a:pt x="5438"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57" name="Google Shape;1433;p49">
              <a:extLst>
                <a:ext uri="{FF2B5EF4-FFF2-40B4-BE49-F238E27FC236}">
                  <a16:creationId xmlns:a16="http://schemas.microsoft.com/office/drawing/2014/main" id="{F3E79994-0DD7-41F0-A229-33168BD6C1D1}"/>
                </a:ext>
              </a:extLst>
            </p:cNvPr>
            <p:cNvSpPr/>
            <p:nvPr/>
          </p:nvSpPr>
          <p:spPr>
            <a:xfrm>
              <a:off x="3127887" y="3507185"/>
              <a:ext cx="210012" cy="154966"/>
            </a:xfrm>
            <a:custGeom>
              <a:avLst/>
              <a:gdLst/>
              <a:ahLst/>
              <a:cxnLst/>
              <a:rect l="l" t="t" r="r" b="b"/>
              <a:pathLst>
                <a:path w="5872" h="4304" extrusionOk="0">
                  <a:moveTo>
                    <a:pt x="5237" y="400"/>
                  </a:moveTo>
                  <a:lnTo>
                    <a:pt x="5437" y="3869"/>
                  </a:lnTo>
                  <a:lnTo>
                    <a:pt x="434" y="3869"/>
                  </a:lnTo>
                  <a:lnTo>
                    <a:pt x="400" y="400"/>
                  </a:lnTo>
                  <a:close/>
                  <a:moveTo>
                    <a:pt x="0" y="0"/>
                  </a:moveTo>
                  <a:lnTo>
                    <a:pt x="0" y="4303"/>
                  </a:lnTo>
                  <a:lnTo>
                    <a:pt x="58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58" name="Google Shape;1434;p49">
              <a:extLst>
                <a:ext uri="{FF2B5EF4-FFF2-40B4-BE49-F238E27FC236}">
                  <a16:creationId xmlns:a16="http://schemas.microsoft.com/office/drawing/2014/main" id="{6C58C854-3B08-4F76-94FE-37F5C5F36585}"/>
                </a:ext>
              </a:extLst>
            </p:cNvPr>
            <p:cNvSpPr/>
            <p:nvPr/>
          </p:nvSpPr>
          <p:spPr>
            <a:xfrm>
              <a:off x="4690746" y="3653689"/>
              <a:ext cx="229075" cy="136963"/>
            </a:xfrm>
            <a:custGeom>
              <a:avLst/>
              <a:gdLst/>
              <a:ahLst/>
              <a:cxnLst/>
              <a:rect l="l" t="t" r="r" b="b"/>
              <a:pathLst>
                <a:path w="6405" h="3804" extrusionOk="0">
                  <a:moveTo>
                    <a:pt x="0" y="1"/>
                  </a:moveTo>
                  <a:lnTo>
                    <a:pt x="1434" y="3803"/>
                  </a:lnTo>
                  <a:lnTo>
                    <a:pt x="6405" y="3803"/>
                  </a:lnTo>
                  <a:lnTo>
                    <a:pt x="480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59" name="Google Shape;1435;p49">
              <a:extLst>
                <a:ext uri="{FF2B5EF4-FFF2-40B4-BE49-F238E27FC236}">
                  <a16:creationId xmlns:a16="http://schemas.microsoft.com/office/drawing/2014/main" id="{FE211620-EA16-4477-B68F-ED2B8DD5CE05}"/>
                </a:ext>
              </a:extLst>
            </p:cNvPr>
            <p:cNvSpPr/>
            <p:nvPr/>
          </p:nvSpPr>
          <p:spPr>
            <a:xfrm>
              <a:off x="4679981" y="3646488"/>
              <a:ext cx="251786" cy="152553"/>
            </a:xfrm>
            <a:custGeom>
              <a:avLst/>
              <a:gdLst/>
              <a:ahLst/>
              <a:cxnLst/>
              <a:rect l="l" t="t" r="r" b="b"/>
              <a:pathLst>
                <a:path w="7040" h="4237" extrusionOk="0">
                  <a:moveTo>
                    <a:pt x="4971" y="434"/>
                  </a:moveTo>
                  <a:lnTo>
                    <a:pt x="6405" y="3803"/>
                  </a:lnTo>
                  <a:lnTo>
                    <a:pt x="1902" y="3803"/>
                  </a:lnTo>
                  <a:lnTo>
                    <a:pt x="601" y="434"/>
                  </a:lnTo>
                  <a:close/>
                  <a:moveTo>
                    <a:pt x="1" y="0"/>
                  </a:moveTo>
                  <a:lnTo>
                    <a:pt x="1602" y="4237"/>
                  </a:lnTo>
                  <a:lnTo>
                    <a:pt x="7039" y="4237"/>
                  </a:lnTo>
                  <a:lnTo>
                    <a:pt x="5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60" name="Google Shape;1436;p49">
              <a:extLst>
                <a:ext uri="{FF2B5EF4-FFF2-40B4-BE49-F238E27FC236}">
                  <a16:creationId xmlns:a16="http://schemas.microsoft.com/office/drawing/2014/main" id="{1A9AE113-ADBD-4774-84EE-F16281692790}"/>
                </a:ext>
              </a:extLst>
            </p:cNvPr>
            <p:cNvSpPr/>
            <p:nvPr/>
          </p:nvSpPr>
          <p:spPr>
            <a:xfrm>
              <a:off x="4590533" y="3937120"/>
              <a:ext cx="267272" cy="156190"/>
            </a:xfrm>
            <a:custGeom>
              <a:avLst/>
              <a:gdLst/>
              <a:ahLst/>
              <a:cxnLst/>
              <a:rect l="l" t="t" r="r" b="b"/>
              <a:pathLst>
                <a:path w="7473" h="4338" extrusionOk="0">
                  <a:moveTo>
                    <a:pt x="0" y="1"/>
                  </a:moveTo>
                  <a:lnTo>
                    <a:pt x="1468" y="4337"/>
                  </a:lnTo>
                  <a:lnTo>
                    <a:pt x="7472"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61" name="Google Shape;1437;p49">
              <a:extLst>
                <a:ext uri="{FF2B5EF4-FFF2-40B4-BE49-F238E27FC236}">
                  <a16:creationId xmlns:a16="http://schemas.microsoft.com/office/drawing/2014/main" id="{79FE7C0D-F51D-420B-82D5-36AA867FF5A3}"/>
                </a:ext>
              </a:extLst>
            </p:cNvPr>
            <p:cNvSpPr/>
            <p:nvPr/>
          </p:nvSpPr>
          <p:spPr>
            <a:xfrm>
              <a:off x="4579768" y="3929919"/>
              <a:ext cx="289947" cy="171780"/>
            </a:xfrm>
            <a:custGeom>
              <a:avLst/>
              <a:gdLst/>
              <a:ahLst/>
              <a:cxnLst/>
              <a:rect l="l" t="t" r="r" b="b"/>
              <a:pathLst>
                <a:path w="8107" h="4771" extrusionOk="0">
                  <a:moveTo>
                    <a:pt x="5972" y="401"/>
                  </a:moveTo>
                  <a:lnTo>
                    <a:pt x="7473" y="4337"/>
                  </a:lnTo>
                  <a:lnTo>
                    <a:pt x="1902" y="4337"/>
                  </a:lnTo>
                  <a:lnTo>
                    <a:pt x="601" y="401"/>
                  </a:lnTo>
                  <a:close/>
                  <a:moveTo>
                    <a:pt x="1" y="1"/>
                  </a:moveTo>
                  <a:lnTo>
                    <a:pt x="1602" y="4771"/>
                  </a:lnTo>
                  <a:lnTo>
                    <a:pt x="8107"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62" name="Google Shape;1438;p49">
              <a:extLst>
                <a:ext uri="{FF2B5EF4-FFF2-40B4-BE49-F238E27FC236}">
                  <a16:creationId xmlns:a16="http://schemas.microsoft.com/office/drawing/2014/main" id="{854D7EEB-DFE5-473D-94BC-2F4147A24D00}"/>
                </a:ext>
              </a:extLst>
            </p:cNvPr>
            <p:cNvSpPr/>
            <p:nvPr/>
          </p:nvSpPr>
          <p:spPr>
            <a:xfrm>
              <a:off x="1775005" y="3514386"/>
              <a:ext cx="233867" cy="139339"/>
            </a:xfrm>
            <a:custGeom>
              <a:avLst/>
              <a:gdLst/>
              <a:ahLst/>
              <a:cxnLst/>
              <a:rect l="l" t="t" r="r" b="b"/>
              <a:pathLst>
                <a:path w="6539" h="3870" extrusionOk="0">
                  <a:moveTo>
                    <a:pt x="1301" y="0"/>
                  </a:moveTo>
                  <a:lnTo>
                    <a:pt x="0" y="3870"/>
                  </a:lnTo>
                  <a:lnTo>
                    <a:pt x="5437" y="3870"/>
                  </a:lnTo>
                  <a:lnTo>
                    <a:pt x="65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63" name="Google Shape;1439;p49">
              <a:extLst>
                <a:ext uri="{FF2B5EF4-FFF2-40B4-BE49-F238E27FC236}">
                  <a16:creationId xmlns:a16="http://schemas.microsoft.com/office/drawing/2014/main" id="{A6AA034C-CE5B-46FC-9E08-49CF0CDAB5C0}"/>
                </a:ext>
              </a:extLst>
            </p:cNvPr>
            <p:cNvSpPr/>
            <p:nvPr/>
          </p:nvSpPr>
          <p:spPr>
            <a:xfrm>
              <a:off x="1764239" y="3507185"/>
              <a:ext cx="254182" cy="154966"/>
            </a:xfrm>
            <a:custGeom>
              <a:avLst/>
              <a:gdLst/>
              <a:ahLst/>
              <a:cxnLst/>
              <a:rect l="l" t="t" r="r" b="b"/>
              <a:pathLst>
                <a:path w="7107" h="4304" extrusionOk="0">
                  <a:moveTo>
                    <a:pt x="6572" y="400"/>
                  </a:moveTo>
                  <a:lnTo>
                    <a:pt x="5605" y="3869"/>
                  </a:lnTo>
                  <a:lnTo>
                    <a:pt x="568" y="3869"/>
                  </a:lnTo>
                  <a:lnTo>
                    <a:pt x="1769" y="400"/>
                  </a:lnTo>
                  <a:close/>
                  <a:moveTo>
                    <a:pt x="1435" y="0"/>
                  </a:moveTo>
                  <a:lnTo>
                    <a:pt x="1" y="4303"/>
                  </a:lnTo>
                  <a:lnTo>
                    <a:pt x="5905" y="4303"/>
                  </a:lnTo>
                  <a:lnTo>
                    <a:pt x="71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64" name="Google Shape;1440;p49">
              <a:extLst>
                <a:ext uri="{FF2B5EF4-FFF2-40B4-BE49-F238E27FC236}">
                  <a16:creationId xmlns:a16="http://schemas.microsoft.com/office/drawing/2014/main" id="{52AE7F73-EB45-4106-8221-4F9830317664}"/>
                </a:ext>
              </a:extLst>
            </p:cNvPr>
            <p:cNvSpPr/>
            <p:nvPr/>
          </p:nvSpPr>
          <p:spPr>
            <a:xfrm>
              <a:off x="4496256" y="3653689"/>
              <a:ext cx="245813" cy="136963"/>
            </a:xfrm>
            <a:custGeom>
              <a:avLst/>
              <a:gdLst/>
              <a:ahLst/>
              <a:cxnLst/>
              <a:rect l="l" t="t" r="r" b="b"/>
              <a:pathLst>
                <a:path w="6873" h="3804" extrusionOk="0">
                  <a:moveTo>
                    <a:pt x="1" y="1"/>
                  </a:moveTo>
                  <a:lnTo>
                    <a:pt x="1268" y="3803"/>
                  </a:lnTo>
                  <a:lnTo>
                    <a:pt x="68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65" name="Google Shape;1441;p49">
              <a:extLst>
                <a:ext uri="{FF2B5EF4-FFF2-40B4-BE49-F238E27FC236}">
                  <a16:creationId xmlns:a16="http://schemas.microsoft.com/office/drawing/2014/main" id="{B8090970-B503-4DD0-B684-9413611CA688}"/>
                </a:ext>
              </a:extLst>
            </p:cNvPr>
            <p:cNvSpPr/>
            <p:nvPr/>
          </p:nvSpPr>
          <p:spPr>
            <a:xfrm>
              <a:off x="4485527" y="3646488"/>
              <a:ext cx="267272" cy="152553"/>
            </a:xfrm>
            <a:custGeom>
              <a:avLst/>
              <a:gdLst/>
              <a:ahLst/>
              <a:cxnLst/>
              <a:rect l="l" t="t" r="r" b="b"/>
              <a:pathLst>
                <a:path w="7473" h="4237" extrusionOk="0">
                  <a:moveTo>
                    <a:pt x="5571" y="434"/>
                  </a:moveTo>
                  <a:lnTo>
                    <a:pt x="6872" y="3803"/>
                  </a:lnTo>
                  <a:lnTo>
                    <a:pt x="1735" y="3803"/>
                  </a:lnTo>
                  <a:lnTo>
                    <a:pt x="568" y="434"/>
                  </a:lnTo>
                  <a:close/>
                  <a:moveTo>
                    <a:pt x="1" y="0"/>
                  </a:moveTo>
                  <a:lnTo>
                    <a:pt x="1435" y="4237"/>
                  </a:lnTo>
                  <a:lnTo>
                    <a:pt x="7473" y="4237"/>
                  </a:lnTo>
                  <a:lnTo>
                    <a:pt x="58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66" name="Google Shape;1442;p49">
              <a:extLst>
                <a:ext uri="{FF2B5EF4-FFF2-40B4-BE49-F238E27FC236}">
                  <a16:creationId xmlns:a16="http://schemas.microsoft.com/office/drawing/2014/main" id="{2ED03678-36EA-4B09-8F69-D04C2E5F258B}"/>
                </a:ext>
              </a:extLst>
            </p:cNvPr>
            <p:cNvSpPr/>
            <p:nvPr/>
          </p:nvSpPr>
          <p:spPr>
            <a:xfrm>
              <a:off x="4637027" y="3514386"/>
              <a:ext cx="225534" cy="139339"/>
            </a:xfrm>
            <a:custGeom>
              <a:avLst/>
              <a:gdLst/>
              <a:ahLst/>
              <a:cxnLst/>
              <a:rect l="l" t="t" r="r" b="b"/>
              <a:pathLst>
                <a:path w="6306" h="3870" extrusionOk="0">
                  <a:moveTo>
                    <a:pt x="1" y="0"/>
                  </a:moveTo>
                  <a:lnTo>
                    <a:pt x="1502" y="3870"/>
                  </a:lnTo>
                  <a:lnTo>
                    <a:pt x="6305" y="3870"/>
                  </a:lnTo>
                  <a:lnTo>
                    <a:pt x="4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67" name="Google Shape;1443;p49">
              <a:extLst>
                <a:ext uri="{FF2B5EF4-FFF2-40B4-BE49-F238E27FC236}">
                  <a16:creationId xmlns:a16="http://schemas.microsoft.com/office/drawing/2014/main" id="{9660CEA9-BABC-444C-AAF5-DE96E9E54262}"/>
                </a:ext>
              </a:extLst>
            </p:cNvPr>
            <p:cNvSpPr/>
            <p:nvPr/>
          </p:nvSpPr>
          <p:spPr>
            <a:xfrm>
              <a:off x="4625118" y="3507185"/>
              <a:ext cx="248173" cy="154966"/>
            </a:xfrm>
            <a:custGeom>
              <a:avLst/>
              <a:gdLst/>
              <a:ahLst/>
              <a:cxnLst/>
              <a:rect l="l" t="t" r="r" b="b"/>
              <a:pathLst>
                <a:path w="6939" h="4304" extrusionOk="0">
                  <a:moveTo>
                    <a:pt x="4837" y="400"/>
                  </a:moveTo>
                  <a:lnTo>
                    <a:pt x="6305" y="3869"/>
                  </a:lnTo>
                  <a:lnTo>
                    <a:pt x="1968" y="3869"/>
                  </a:lnTo>
                  <a:lnTo>
                    <a:pt x="634" y="400"/>
                  </a:lnTo>
                  <a:close/>
                  <a:moveTo>
                    <a:pt x="0" y="0"/>
                  </a:moveTo>
                  <a:lnTo>
                    <a:pt x="1668" y="4303"/>
                  </a:lnTo>
                  <a:lnTo>
                    <a:pt x="6939" y="4303"/>
                  </a:lnTo>
                  <a:lnTo>
                    <a:pt x="51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68" name="Google Shape;1444;p49">
              <a:extLst>
                <a:ext uri="{FF2B5EF4-FFF2-40B4-BE49-F238E27FC236}">
                  <a16:creationId xmlns:a16="http://schemas.microsoft.com/office/drawing/2014/main" id="{394E0B11-0C19-4790-8A4D-AEBABFA954D2}"/>
                </a:ext>
              </a:extLst>
            </p:cNvPr>
            <p:cNvSpPr/>
            <p:nvPr/>
          </p:nvSpPr>
          <p:spPr>
            <a:xfrm>
              <a:off x="4449726" y="3514386"/>
              <a:ext cx="241056" cy="139339"/>
            </a:xfrm>
            <a:custGeom>
              <a:avLst/>
              <a:gdLst/>
              <a:ahLst/>
              <a:cxnLst/>
              <a:rect l="l" t="t" r="r" b="b"/>
              <a:pathLst>
                <a:path w="6740" h="3870" extrusionOk="0">
                  <a:moveTo>
                    <a:pt x="1" y="0"/>
                  </a:moveTo>
                  <a:lnTo>
                    <a:pt x="1302" y="3870"/>
                  </a:lnTo>
                  <a:lnTo>
                    <a:pt x="6739"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69" name="Google Shape;1445;p49">
              <a:extLst>
                <a:ext uri="{FF2B5EF4-FFF2-40B4-BE49-F238E27FC236}">
                  <a16:creationId xmlns:a16="http://schemas.microsoft.com/office/drawing/2014/main" id="{AC90D09F-D51F-4BED-BC44-EA8B566EBBBE}"/>
                </a:ext>
              </a:extLst>
            </p:cNvPr>
            <p:cNvSpPr/>
            <p:nvPr/>
          </p:nvSpPr>
          <p:spPr>
            <a:xfrm>
              <a:off x="4438996" y="3507185"/>
              <a:ext cx="262515" cy="154966"/>
            </a:xfrm>
            <a:custGeom>
              <a:avLst/>
              <a:gdLst/>
              <a:ahLst/>
              <a:cxnLst/>
              <a:rect l="l" t="t" r="r" b="b"/>
              <a:pathLst>
                <a:path w="7340" h="4304" extrusionOk="0">
                  <a:moveTo>
                    <a:pt x="5405" y="400"/>
                  </a:moveTo>
                  <a:lnTo>
                    <a:pt x="6739" y="3869"/>
                  </a:lnTo>
                  <a:lnTo>
                    <a:pt x="1735" y="3869"/>
                  </a:lnTo>
                  <a:lnTo>
                    <a:pt x="568" y="400"/>
                  </a:lnTo>
                  <a:close/>
                  <a:moveTo>
                    <a:pt x="1" y="0"/>
                  </a:moveTo>
                  <a:lnTo>
                    <a:pt x="1435" y="4303"/>
                  </a:lnTo>
                  <a:lnTo>
                    <a:pt x="7339"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70" name="Google Shape;1446;p49">
              <a:extLst>
                <a:ext uri="{FF2B5EF4-FFF2-40B4-BE49-F238E27FC236}">
                  <a16:creationId xmlns:a16="http://schemas.microsoft.com/office/drawing/2014/main" id="{7AC36BFB-BD65-4BF4-B5A2-9B428A1C8BC1}"/>
                </a:ext>
              </a:extLst>
            </p:cNvPr>
            <p:cNvSpPr/>
            <p:nvPr/>
          </p:nvSpPr>
          <p:spPr>
            <a:xfrm>
              <a:off x="3996405" y="4093274"/>
              <a:ext cx="256507" cy="168179"/>
            </a:xfrm>
            <a:custGeom>
              <a:avLst/>
              <a:gdLst/>
              <a:ahLst/>
              <a:cxnLst/>
              <a:rect l="l" t="t" r="r" b="b"/>
              <a:pathLst>
                <a:path w="7172" h="4671" extrusionOk="0">
                  <a:moveTo>
                    <a:pt x="0" y="0"/>
                  </a:moveTo>
                  <a:lnTo>
                    <a:pt x="901" y="4670"/>
                  </a:lnTo>
                  <a:lnTo>
                    <a:pt x="7172"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71" name="Google Shape;1447;p49">
              <a:extLst>
                <a:ext uri="{FF2B5EF4-FFF2-40B4-BE49-F238E27FC236}">
                  <a16:creationId xmlns:a16="http://schemas.microsoft.com/office/drawing/2014/main" id="{6E20DD30-08CF-44E5-ACA3-35EF4B7F162A}"/>
                </a:ext>
              </a:extLst>
            </p:cNvPr>
            <p:cNvSpPr/>
            <p:nvPr/>
          </p:nvSpPr>
          <p:spPr>
            <a:xfrm>
              <a:off x="3988036" y="4086073"/>
              <a:ext cx="273245" cy="183770"/>
            </a:xfrm>
            <a:custGeom>
              <a:avLst/>
              <a:gdLst/>
              <a:ahLst/>
              <a:cxnLst/>
              <a:rect l="l" t="t" r="r" b="b"/>
              <a:pathLst>
                <a:path w="7640" h="5104" extrusionOk="0">
                  <a:moveTo>
                    <a:pt x="6105" y="434"/>
                  </a:moveTo>
                  <a:lnTo>
                    <a:pt x="7139" y="4670"/>
                  </a:lnTo>
                  <a:lnTo>
                    <a:pt x="1335" y="4670"/>
                  </a:lnTo>
                  <a:lnTo>
                    <a:pt x="501" y="434"/>
                  </a:lnTo>
                  <a:close/>
                  <a:moveTo>
                    <a:pt x="1" y="0"/>
                  </a:moveTo>
                  <a:lnTo>
                    <a:pt x="968" y="5104"/>
                  </a:lnTo>
                  <a:lnTo>
                    <a:pt x="7639"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72" name="Google Shape;1448;p49">
              <a:extLst>
                <a:ext uri="{FF2B5EF4-FFF2-40B4-BE49-F238E27FC236}">
                  <a16:creationId xmlns:a16="http://schemas.microsoft.com/office/drawing/2014/main" id="{B917BFCE-2F46-41FB-BA3A-3ED086299254}"/>
                </a:ext>
              </a:extLst>
            </p:cNvPr>
            <p:cNvSpPr/>
            <p:nvPr/>
          </p:nvSpPr>
          <p:spPr>
            <a:xfrm>
              <a:off x="4643000" y="4093274"/>
              <a:ext cx="279217" cy="168179"/>
            </a:xfrm>
            <a:custGeom>
              <a:avLst/>
              <a:gdLst/>
              <a:ahLst/>
              <a:cxnLst/>
              <a:rect l="l" t="t" r="r" b="b"/>
              <a:pathLst>
                <a:path w="7807" h="4671" extrusionOk="0">
                  <a:moveTo>
                    <a:pt x="1" y="0"/>
                  </a:moveTo>
                  <a:lnTo>
                    <a:pt x="1569" y="4670"/>
                  </a:lnTo>
                  <a:lnTo>
                    <a:pt x="7806"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73" name="Google Shape;1449;p49">
              <a:extLst>
                <a:ext uri="{FF2B5EF4-FFF2-40B4-BE49-F238E27FC236}">
                  <a16:creationId xmlns:a16="http://schemas.microsoft.com/office/drawing/2014/main" id="{5D52D369-5209-4895-B6B2-532CA73CFCB6}"/>
                </a:ext>
              </a:extLst>
            </p:cNvPr>
            <p:cNvSpPr/>
            <p:nvPr/>
          </p:nvSpPr>
          <p:spPr>
            <a:xfrm>
              <a:off x="4632271" y="4086073"/>
              <a:ext cx="300676" cy="183770"/>
            </a:xfrm>
            <a:custGeom>
              <a:avLst/>
              <a:gdLst/>
              <a:ahLst/>
              <a:cxnLst/>
              <a:rect l="l" t="t" r="r" b="b"/>
              <a:pathLst>
                <a:path w="8407" h="5104" extrusionOk="0">
                  <a:moveTo>
                    <a:pt x="6172" y="434"/>
                  </a:moveTo>
                  <a:lnTo>
                    <a:pt x="7806" y="4670"/>
                  </a:lnTo>
                  <a:lnTo>
                    <a:pt x="2002" y="4670"/>
                  </a:lnTo>
                  <a:lnTo>
                    <a:pt x="568" y="434"/>
                  </a:lnTo>
                  <a:close/>
                  <a:moveTo>
                    <a:pt x="1" y="0"/>
                  </a:moveTo>
                  <a:lnTo>
                    <a:pt x="1702" y="5104"/>
                  </a:lnTo>
                  <a:lnTo>
                    <a:pt x="8407" y="5104"/>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74" name="Google Shape;1450;p49">
              <a:extLst>
                <a:ext uri="{FF2B5EF4-FFF2-40B4-BE49-F238E27FC236}">
                  <a16:creationId xmlns:a16="http://schemas.microsoft.com/office/drawing/2014/main" id="{C82B698F-533D-4C52-8C9E-73F7CC2C2B97}"/>
                </a:ext>
              </a:extLst>
            </p:cNvPr>
            <p:cNvSpPr/>
            <p:nvPr/>
          </p:nvSpPr>
          <p:spPr>
            <a:xfrm>
              <a:off x="4261244" y="3514386"/>
              <a:ext cx="235048" cy="139339"/>
            </a:xfrm>
            <a:custGeom>
              <a:avLst/>
              <a:gdLst/>
              <a:ahLst/>
              <a:cxnLst/>
              <a:rect l="l" t="t" r="r" b="b"/>
              <a:pathLst>
                <a:path w="6572" h="3870" extrusionOk="0">
                  <a:moveTo>
                    <a:pt x="0" y="0"/>
                  </a:moveTo>
                  <a:lnTo>
                    <a:pt x="1135" y="3870"/>
                  </a:lnTo>
                  <a:lnTo>
                    <a:pt x="6572"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75" name="Google Shape;1451;p49">
              <a:extLst>
                <a:ext uri="{FF2B5EF4-FFF2-40B4-BE49-F238E27FC236}">
                  <a16:creationId xmlns:a16="http://schemas.microsoft.com/office/drawing/2014/main" id="{72EC6679-98EF-46F3-BDBC-7F07332BAC78}"/>
                </a:ext>
              </a:extLst>
            </p:cNvPr>
            <p:cNvSpPr/>
            <p:nvPr/>
          </p:nvSpPr>
          <p:spPr>
            <a:xfrm>
              <a:off x="4251695" y="3507185"/>
              <a:ext cx="254146" cy="154966"/>
            </a:xfrm>
            <a:custGeom>
              <a:avLst/>
              <a:gdLst/>
              <a:ahLst/>
              <a:cxnLst/>
              <a:rect l="l" t="t" r="r" b="b"/>
              <a:pathLst>
                <a:path w="7106" h="4304" extrusionOk="0">
                  <a:moveTo>
                    <a:pt x="5404" y="400"/>
                  </a:moveTo>
                  <a:lnTo>
                    <a:pt x="6572" y="3869"/>
                  </a:lnTo>
                  <a:lnTo>
                    <a:pt x="1568" y="3869"/>
                  </a:lnTo>
                  <a:lnTo>
                    <a:pt x="568" y="400"/>
                  </a:lnTo>
                  <a:close/>
                  <a:moveTo>
                    <a:pt x="1" y="0"/>
                  </a:moveTo>
                  <a:lnTo>
                    <a:pt x="1235" y="4303"/>
                  </a:lnTo>
                  <a:lnTo>
                    <a:pt x="7106"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76" name="Google Shape;1452;p49">
              <a:extLst>
                <a:ext uri="{FF2B5EF4-FFF2-40B4-BE49-F238E27FC236}">
                  <a16:creationId xmlns:a16="http://schemas.microsoft.com/office/drawing/2014/main" id="{1763AC58-315A-4513-A781-81C6F2B552EC}"/>
                </a:ext>
              </a:extLst>
            </p:cNvPr>
            <p:cNvSpPr/>
            <p:nvPr/>
          </p:nvSpPr>
          <p:spPr>
            <a:xfrm>
              <a:off x="4427087" y="4093274"/>
              <a:ext cx="272029" cy="168179"/>
            </a:xfrm>
            <a:custGeom>
              <a:avLst/>
              <a:gdLst/>
              <a:ahLst/>
              <a:cxnLst/>
              <a:rect l="l" t="t" r="r" b="b"/>
              <a:pathLst>
                <a:path w="7606" h="4671" extrusionOk="0">
                  <a:moveTo>
                    <a:pt x="0" y="0"/>
                  </a:moveTo>
                  <a:lnTo>
                    <a:pt x="1368" y="4670"/>
                  </a:lnTo>
                  <a:lnTo>
                    <a:pt x="7606"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77" name="Google Shape;1453;p49">
              <a:extLst>
                <a:ext uri="{FF2B5EF4-FFF2-40B4-BE49-F238E27FC236}">
                  <a16:creationId xmlns:a16="http://schemas.microsoft.com/office/drawing/2014/main" id="{8E82C0BD-6450-49D8-B2C6-C9AD38C6323A}"/>
                </a:ext>
              </a:extLst>
            </p:cNvPr>
            <p:cNvSpPr/>
            <p:nvPr/>
          </p:nvSpPr>
          <p:spPr>
            <a:xfrm>
              <a:off x="4417537" y="4086073"/>
              <a:ext cx="291127" cy="183770"/>
            </a:xfrm>
            <a:custGeom>
              <a:avLst/>
              <a:gdLst/>
              <a:ahLst/>
              <a:cxnLst/>
              <a:rect l="l" t="t" r="r" b="b"/>
              <a:pathLst>
                <a:path w="8140" h="5104" extrusionOk="0">
                  <a:moveTo>
                    <a:pt x="6138" y="434"/>
                  </a:moveTo>
                  <a:lnTo>
                    <a:pt x="7572" y="4670"/>
                  </a:lnTo>
                  <a:lnTo>
                    <a:pt x="1768" y="4670"/>
                  </a:lnTo>
                  <a:lnTo>
                    <a:pt x="534" y="434"/>
                  </a:lnTo>
                  <a:close/>
                  <a:moveTo>
                    <a:pt x="0" y="0"/>
                  </a:moveTo>
                  <a:lnTo>
                    <a:pt x="1468" y="5104"/>
                  </a:lnTo>
                  <a:lnTo>
                    <a:pt x="8139" y="5104"/>
                  </a:lnTo>
                  <a:lnTo>
                    <a:pt x="6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78" name="Google Shape;1454;p49">
              <a:extLst>
                <a:ext uri="{FF2B5EF4-FFF2-40B4-BE49-F238E27FC236}">
                  <a16:creationId xmlns:a16="http://schemas.microsoft.com/office/drawing/2014/main" id="{817898AE-5500-4221-8F99-4F0A68D1AF66}"/>
                </a:ext>
              </a:extLst>
            </p:cNvPr>
            <p:cNvSpPr/>
            <p:nvPr/>
          </p:nvSpPr>
          <p:spPr>
            <a:xfrm>
              <a:off x="4212318" y="4093274"/>
              <a:ext cx="263695" cy="168179"/>
            </a:xfrm>
            <a:custGeom>
              <a:avLst/>
              <a:gdLst/>
              <a:ahLst/>
              <a:cxnLst/>
              <a:rect l="l" t="t" r="r" b="b"/>
              <a:pathLst>
                <a:path w="7373" h="4671" extrusionOk="0">
                  <a:moveTo>
                    <a:pt x="1" y="0"/>
                  </a:moveTo>
                  <a:lnTo>
                    <a:pt x="1135" y="4670"/>
                  </a:lnTo>
                  <a:lnTo>
                    <a:pt x="7373"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79" name="Google Shape;1455;p49">
              <a:extLst>
                <a:ext uri="{FF2B5EF4-FFF2-40B4-BE49-F238E27FC236}">
                  <a16:creationId xmlns:a16="http://schemas.microsoft.com/office/drawing/2014/main" id="{7C2F15FD-4BC6-44A2-A666-C240858B9426}"/>
                </a:ext>
              </a:extLst>
            </p:cNvPr>
            <p:cNvSpPr/>
            <p:nvPr/>
          </p:nvSpPr>
          <p:spPr>
            <a:xfrm>
              <a:off x="4202769" y="4086073"/>
              <a:ext cx="282794" cy="183770"/>
            </a:xfrm>
            <a:custGeom>
              <a:avLst/>
              <a:gdLst/>
              <a:ahLst/>
              <a:cxnLst/>
              <a:rect l="l" t="t" r="r" b="b"/>
              <a:pathLst>
                <a:path w="7907" h="5104" extrusionOk="0">
                  <a:moveTo>
                    <a:pt x="6139" y="434"/>
                  </a:moveTo>
                  <a:lnTo>
                    <a:pt x="7340" y="4670"/>
                  </a:lnTo>
                  <a:lnTo>
                    <a:pt x="1535" y="4670"/>
                  </a:lnTo>
                  <a:lnTo>
                    <a:pt x="535" y="434"/>
                  </a:lnTo>
                  <a:close/>
                  <a:moveTo>
                    <a:pt x="1" y="0"/>
                  </a:moveTo>
                  <a:lnTo>
                    <a:pt x="1235" y="5104"/>
                  </a:lnTo>
                  <a:lnTo>
                    <a:pt x="7907"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80" name="Google Shape;1456;p49">
              <a:extLst>
                <a:ext uri="{FF2B5EF4-FFF2-40B4-BE49-F238E27FC236}">
                  <a16:creationId xmlns:a16="http://schemas.microsoft.com/office/drawing/2014/main" id="{4C8DE28E-EE06-424E-B79D-F6F113A13C7C}"/>
                </a:ext>
              </a:extLst>
            </p:cNvPr>
            <p:cNvSpPr/>
            <p:nvPr/>
          </p:nvSpPr>
          <p:spPr>
            <a:xfrm>
              <a:off x="4541606" y="3790616"/>
              <a:ext cx="256542" cy="146540"/>
            </a:xfrm>
            <a:custGeom>
              <a:avLst/>
              <a:gdLst/>
              <a:ahLst/>
              <a:cxnLst/>
              <a:rect l="l" t="t" r="r" b="b"/>
              <a:pathLst>
                <a:path w="7173" h="4070" extrusionOk="0">
                  <a:moveTo>
                    <a:pt x="0" y="0"/>
                  </a:moveTo>
                  <a:lnTo>
                    <a:pt x="1368" y="4070"/>
                  </a:lnTo>
                  <a:lnTo>
                    <a:pt x="71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81" name="Google Shape;1457;p49">
              <a:extLst>
                <a:ext uri="{FF2B5EF4-FFF2-40B4-BE49-F238E27FC236}">
                  <a16:creationId xmlns:a16="http://schemas.microsoft.com/office/drawing/2014/main" id="{E630350B-E644-49FF-AB95-ABBAC4070E7B}"/>
                </a:ext>
              </a:extLst>
            </p:cNvPr>
            <p:cNvSpPr/>
            <p:nvPr/>
          </p:nvSpPr>
          <p:spPr>
            <a:xfrm>
              <a:off x="4532057" y="3783415"/>
              <a:ext cx="278001" cy="160978"/>
            </a:xfrm>
            <a:custGeom>
              <a:avLst/>
              <a:gdLst/>
              <a:ahLst/>
              <a:cxnLst/>
              <a:rect l="l" t="t" r="r" b="b"/>
              <a:pathLst>
                <a:path w="7773" h="4471" extrusionOk="0">
                  <a:moveTo>
                    <a:pt x="5738" y="400"/>
                  </a:moveTo>
                  <a:lnTo>
                    <a:pt x="7139" y="4070"/>
                  </a:lnTo>
                  <a:lnTo>
                    <a:pt x="1802" y="4070"/>
                  </a:lnTo>
                  <a:lnTo>
                    <a:pt x="568" y="400"/>
                  </a:lnTo>
                  <a:close/>
                  <a:moveTo>
                    <a:pt x="1" y="0"/>
                  </a:moveTo>
                  <a:lnTo>
                    <a:pt x="1502" y="4470"/>
                  </a:lnTo>
                  <a:lnTo>
                    <a:pt x="7773"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82" name="Google Shape;1458;p49">
              <a:extLst>
                <a:ext uri="{FF2B5EF4-FFF2-40B4-BE49-F238E27FC236}">
                  <a16:creationId xmlns:a16="http://schemas.microsoft.com/office/drawing/2014/main" id="{A7071D8F-892D-4FAE-A805-7E996F7A2047}"/>
                </a:ext>
              </a:extLst>
            </p:cNvPr>
            <p:cNvSpPr/>
            <p:nvPr/>
          </p:nvSpPr>
          <p:spPr>
            <a:xfrm>
              <a:off x="2552858" y="3514386"/>
              <a:ext cx="207616" cy="139339"/>
            </a:xfrm>
            <a:custGeom>
              <a:avLst/>
              <a:gdLst/>
              <a:ahLst/>
              <a:cxnLst/>
              <a:rect l="l" t="t" r="r" b="b"/>
              <a:pathLst>
                <a:path w="5805" h="3870" extrusionOk="0">
                  <a:moveTo>
                    <a:pt x="534" y="0"/>
                  </a:moveTo>
                  <a:lnTo>
                    <a:pt x="0" y="3870"/>
                  </a:lnTo>
                  <a:lnTo>
                    <a:pt x="5437" y="38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83" name="Google Shape;1459;p49">
              <a:extLst>
                <a:ext uri="{FF2B5EF4-FFF2-40B4-BE49-F238E27FC236}">
                  <a16:creationId xmlns:a16="http://schemas.microsoft.com/office/drawing/2014/main" id="{3B289002-36D0-413C-BF5F-724A448A1DB8}"/>
                </a:ext>
              </a:extLst>
            </p:cNvPr>
            <p:cNvSpPr/>
            <p:nvPr/>
          </p:nvSpPr>
          <p:spPr>
            <a:xfrm>
              <a:off x="2543308" y="3507185"/>
              <a:ext cx="224318" cy="154966"/>
            </a:xfrm>
            <a:custGeom>
              <a:avLst/>
              <a:gdLst/>
              <a:ahLst/>
              <a:cxnLst/>
              <a:rect l="l" t="t" r="r" b="b"/>
              <a:pathLst>
                <a:path w="6272" h="4304" extrusionOk="0">
                  <a:moveTo>
                    <a:pt x="5838" y="400"/>
                  </a:moveTo>
                  <a:lnTo>
                    <a:pt x="5504" y="3869"/>
                  </a:lnTo>
                  <a:lnTo>
                    <a:pt x="501" y="3869"/>
                  </a:lnTo>
                  <a:lnTo>
                    <a:pt x="1001" y="400"/>
                  </a:lnTo>
                  <a:close/>
                  <a:moveTo>
                    <a:pt x="634" y="0"/>
                  </a:moveTo>
                  <a:lnTo>
                    <a:pt x="0" y="4303"/>
                  </a:lnTo>
                  <a:lnTo>
                    <a:pt x="5871" y="4303"/>
                  </a:lnTo>
                  <a:lnTo>
                    <a:pt x="62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84" name="Google Shape;1460;p49">
              <a:extLst>
                <a:ext uri="{FF2B5EF4-FFF2-40B4-BE49-F238E27FC236}">
                  <a16:creationId xmlns:a16="http://schemas.microsoft.com/office/drawing/2014/main" id="{F5A96280-8C9A-478E-938F-5C2DC0AB015E}"/>
                </a:ext>
              </a:extLst>
            </p:cNvPr>
            <p:cNvSpPr/>
            <p:nvPr/>
          </p:nvSpPr>
          <p:spPr>
            <a:xfrm>
              <a:off x="4073943" y="3514386"/>
              <a:ext cx="227895" cy="139339"/>
            </a:xfrm>
            <a:custGeom>
              <a:avLst/>
              <a:gdLst/>
              <a:ahLst/>
              <a:cxnLst/>
              <a:rect l="l" t="t" r="r" b="b"/>
              <a:pathLst>
                <a:path w="6372" h="3870" extrusionOk="0">
                  <a:moveTo>
                    <a:pt x="0" y="0"/>
                  </a:moveTo>
                  <a:lnTo>
                    <a:pt x="934" y="3870"/>
                  </a:lnTo>
                  <a:lnTo>
                    <a:pt x="6372"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85" name="Google Shape;1461;p49">
              <a:extLst>
                <a:ext uri="{FF2B5EF4-FFF2-40B4-BE49-F238E27FC236}">
                  <a16:creationId xmlns:a16="http://schemas.microsoft.com/office/drawing/2014/main" id="{69FC0D2D-50E0-4415-83FF-45782413BFE9}"/>
                </a:ext>
              </a:extLst>
            </p:cNvPr>
            <p:cNvSpPr/>
            <p:nvPr/>
          </p:nvSpPr>
          <p:spPr>
            <a:xfrm>
              <a:off x="4064394" y="3507185"/>
              <a:ext cx="246993" cy="154966"/>
            </a:xfrm>
            <a:custGeom>
              <a:avLst/>
              <a:gdLst/>
              <a:ahLst/>
              <a:cxnLst/>
              <a:rect l="l" t="t" r="r" b="b"/>
              <a:pathLst>
                <a:path w="6906" h="4304" extrusionOk="0">
                  <a:moveTo>
                    <a:pt x="5371" y="400"/>
                  </a:moveTo>
                  <a:lnTo>
                    <a:pt x="6372" y="3869"/>
                  </a:lnTo>
                  <a:lnTo>
                    <a:pt x="1368" y="3869"/>
                  </a:lnTo>
                  <a:lnTo>
                    <a:pt x="534" y="400"/>
                  </a:lnTo>
                  <a:close/>
                  <a:moveTo>
                    <a:pt x="1" y="0"/>
                  </a:moveTo>
                  <a:lnTo>
                    <a:pt x="1035" y="4303"/>
                  </a:lnTo>
                  <a:lnTo>
                    <a:pt x="6905" y="4303"/>
                  </a:lnTo>
                  <a:lnTo>
                    <a:pt x="5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86" name="Google Shape;1462;p49">
              <a:extLst>
                <a:ext uri="{FF2B5EF4-FFF2-40B4-BE49-F238E27FC236}">
                  <a16:creationId xmlns:a16="http://schemas.microsoft.com/office/drawing/2014/main" id="{8EDE5504-1161-4F66-A46C-94054D752AB1}"/>
                </a:ext>
              </a:extLst>
            </p:cNvPr>
            <p:cNvSpPr/>
            <p:nvPr/>
          </p:nvSpPr>
          <p:spPr>
            <a:xfrm>
              <a:off x="2358368" y="3514386"/>
              <a:ext cx="213589" cy="139339"/>
            </a:xfrm>
            <a:custGeom>
              <a:avLst/>
              <a:gdLst/>
              <a:ahLst/>
              <a:cxnLst/>
              <a:rect l="l" t="t" r="r" b="b"/>
              <a:pathLst>
                <a:path w="5972" h="3870" extrusionOk="0">
                  <a:moveTo>
                    <a:pt x="735" y="0"/>
                  </a:moveTo>
                  <a:lnTo>
                    <a:pt x="1" y="3870"/>
                  </a:lnTo>
                  <a:lnTo>
                    <a:pt x="5438" y="3870"/>
                  </a:lnTo>
                  <a:lnTo>
                    <a:pt x="59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87" name="Google Shape;1463;p49">
              <a:extLst>
                <a:ext uri="{FF2B5EF4-FFF2-40B4-BE49-F238E27FC236}">
                  <a16:creationId xmlns:a16="http://schemas.microsoft.com/office/drawing/2014/main" id="{9C4D3939-83A8-4059-8313-5F4944F336AC}"/>
                </a:ext>
              </a:extLst>
            </p:cNvPr>
            <p:cNvSpPr/>
            <p:nvPr/>
          </p:nvSpPr>
          <p:spPr>
            <a:xfrm>
              <a:off x="2348818" y="3507185"/>
              <a:ext cx="232687" cy="154966"/>
            </a:xfrm>
            <a:custGeom>
              <a:avLst/>
              <a:gdLst/>
              <a:ahLst/>
              <a:cxnLst/>
              <a:rect l="l" t="t" r="r" b="b"/>
              <a:pathLst>
                <a:path w="6506" h="4304" extrusionOk="0">
                  <a:moveTo>
                    <a:pt x="6005" y="400"/>
                  </a:moveTo>
                  <a:lnTo>
                    <a:pt x="5505" y="3869"/>
                  </a:lnTo>
                  <a:lnTo>
                    <a:pt x="501" y="3869"/>
                  </a:lnTo>
                  <a:lnTo>
                    <a:pt x="1168" y="400"/>
                  </a:lnTo>
                  <a:close/>
                  <a:moveTo>
                    <a:pt x="835" y="0"/>
                  </a:moveTo>
                  <a:lnTo>
                    <a:pt x="1" y="4303"/>
                  </a:lnTo>
                  <a:lnTo>
                    <a:pt x="5872" y="4303"/>
                  </a:lnTo>
                  <a:lnTo>
                    <a:pt x="65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88" name="Google Shape;1464;p49">
              <a:extLst>
                <a:ext uri="{FF2B5EF4-FFF2-40B4-BE49-F238E27FC236}">
                  <a16:creationId xmlns:a16="http://schemas.microsoft.com/office/drawing/2014/main" id="{FE5F9294-15BC-4070-AE70-F883B9D0CE0F}"/>
                </a:ext>
              </a:extLst>
            </p:cNvPr>
            <p:cNvSpPr/>
            <p:nvPr/>
          </p:nvSpPr>
          <p:spPr>
            <a:xfrm>
              <a:off x="2940586" y="3514386"/>
              <a:ext cx="194490" cy="139339"/>
            </a:xfrm>
            <a:custGeom>
              <a:avLst/>
              <a:gdLst/>
              <a:ahLst/>
              <a:cxnLst/>
              <a:rect l="l" t="t" r="r" b="b"/>
              <a:pathLst>
                <a:path w="5438" h="3870" extrusionOk="0">
                  <a:moveTo>
                    <a:pt x="200" y="0"/>
                  </a:moveTo>
                  <a:lnTo>
                    <a:pt x="0" y="3870"/>
                  </a:lnTo>
                  <a:lnTo>
                    <a:pt x="5437" y="3870"/>
                  </a:lnTo>
                  <a:lnTo>
                    <a:pt x="54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89" name="Google Shape;1465;p49">
              <a:extLst>
                <a:ext uri="{FF2B5EF4-FFF2-40B4-BE49-F238E27FC236}">
                  <a16:creationId xmlns:a16="http://schemas.microsoft.com/office/drawing/2014/main" id="{B66B894A-A43E-4DBC-A376-29820BE951DA}"/>
                </a:ext>
              </a:extLst>
            </p:cNvPr>
            <p:cNvSpPr/>
            <p:nvPr/>
          </p:nvSpPr>
          <p:spPr>
            <a:xfrm>
              <a:off x="2933397" y="3507185"/>
              <a:ext cx="210012" cy="154966"/>
            </a:xfrm>
            <a:custGeom>
              <a:avLst/>
              <a:gdLst/>
              <a:ahLst/>
              <a:cxnLst/>
              <a:rect l="l" t="t" r="r" b="b"/>
              <a:pathLst>
                <a:path w="5872" h="4304" extrusionOk="0">
                  <a:moveTo>
                    <a:pt x="5438" y="400"/>
                  </a:moveTo>
                  <a:lnTo>
                    <a:pt x="5438" y="3869"/>
                  </a:lnTo>
                  <a:lnTo>
                    <a:pt x="435" y="3869"/>
                  </a:lnTo>
                  <a:lnTo>
                    <a:pt x="601" y="400"/>
                  </a:lnTo>
                  <a:close/>
                  <a:moveTo>
                    <a:pt x="201" y="0"/>
                  </a:moveTo>
                  <a:lnTo>
                    <a:pt x="1" y="4303"/>
                  </a:lnTo>
                  <a:lnTo>
                    <a:pt x="5872" y="4303"/>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90" name="Google Shape;1466;p49">
              <a:extLst>
                <a:ext uri="{FF2B5EF4-FFF2-40B4-BE49-F238E27FC236}">
                  <a16:creationId xmlns:a16="http://schemas.microsoft.com/office/drawing/2014/main" id="{2A220873-A307-49EC-8C2A-A60073AA6ED6}"/>
                </a:ext>
              </a:extLst>
            </p:cNvPr>
            <p:cNvSpPr/>
            <p:nvPr/>
          </p:nvSpPr>
          <p:spPr>
            <a:xfrm>
              <a:off x="2163913" y="3514386"/>
              <a:ext cx="220742" cy="139339"/>
            </a:xfrm>
            <a:custGeom>
              <a:avLst/>
              <a:gdLst/>
              <a:ahLst/>
              <a:cxnLst/>
              <a:rect l="l" t="t" r="r" b="b"/>
              <a:pathLst>
                <a:path w="6172" h="3870" extrusionOk="0">
                  <a:moveTo>
                    <a:pt x="935" y="0"/>
                  </a:moveTo>
                  <a:lnTo>
                    <a:pt x="1" y="3870"/>
                  </a:lnTo>
                  <a:lnTo>
                    <a:pt x="5438" y="3870"/>
                  </a:lnTo>
                  <a:lnTo>
                    <a:pt x="61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91" name="Google Shape;1467;p49">
              <a:extLst>
                <a:ext uri="{FF2B5EF4-FFF2-40B4-BE49-F238E27FC236}">
                  <a16:creationId xmlns:a16="http://schemas.microsoft.com/office/drawing/2014/main" id="{1BA5E1F7-D3E3-49D0-AC91-F0951C63E332}"/>
                </a:ext>
              </a:extLst>
            </p:cNvPr>
            <p:cNvSpPr/>
            <p:nvPr/>
          </p:nvSpPr>
          <p:spPr>
            <a:xfrm>
              <a:off x="2154364" y="3507185"/>
              <a:ext cx="239840" cy="154966"/>
            </a:xfrm>
            <a:custGeom>
              <a:avLst/>
              <a:gdLst/>
              <a:ahLst/>
              <a:cxnLst/>
              <a:rect l="l" t="t" r="r" b="b"/>
              <a:pathLst>
                <a:path w="6706" h="4304" extrusionOk="0">
                  <a:moveTo>
                    <a:pt x="6172" y="400"/>
                  </a:moveTo>
                  <a:lnTo>
                    <a:pt x="5505" y="3869"/>
                  </a:lnTo>
                  <a:lnTo>
                    <a:pt x="501" y="3869"/>
                  </a:lnTo>
                  <a:lnTo>
                    <a:pt x="1335" y="400"/>
                  </a:lnTo>
                  <a:close/>
                  <a:moveTo>
                    <a:pt x="1035" y="0"/>
                  </a:moveTo>
                  <a:lnTo>
                    <a:pt x="1" y="4303"/>
                  </a:lnTo>
                  <a:lnTo>
                    <a:pt x="5872" y="4303"/>
                  </a:lnTo>
                  <a:lnTo>
                    <a:pt x="67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92" name="Google Shape;1468;p49">
              <a:extLst>
                <a:ext uri="{FF2B5EF4-FFF2-40B4-BE49-F238E27FC236}">
                  <a16:creationId xmlns:a16="http://schemas.microsoft.com/office/drawing/2014/main" id="{549ECFB2-F05E-4D7A-8FD5-D80F8ED66838}"/>
                </a:ext>
              </a:extLst>
            </p:cNvPr>
            <p:cNvSpPr/>
            <p:nvPr/>
          </p:nvSpPr>
          <p:spPr>
            <a:xfrm>
              <a:off x="1969459" y="3514386"/>
              <a:ext cx="227895" cy="139339"/>
            </a:xfrm>
            <a:custGeom>
              <a:avLst/>
              <a:gdLst/>
              <a:ahLst/>
              <a:cxnLst/>
              <a:rect l="l" t="t" r="r" b="b"/>
              <a:pathLst>
                <a:path w="6372" h="3870" extrusionOk="0">
                  <a:moveTo>
                    <a:pt x="1101" y="0"/>
                  </a:moveTo>
                  <a:lnTo>
                    <a:pt x="0" y="3870"/>
                  </a:lnTo>
                  <a:lnTo>
                    <a:pt x="5438" y="38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93" name="Google Shape;1469;p49">
              <a:extLst>
                <a:ext uri="{FF2B5EF4-FFF2-40B4-BE49-F238E27FC236}">
                  <a16:creationId xmlns:a16="http://schemas.microsoft.com/office/drawing/2014/main" id="{A1185447-2958-4324-87C3-16221FA4F8E1}"/>
                </a:ext>
              </a:extLst>
            </p:cNvPr>
            <p:cNvSpPr/>
            <p:nvPr/>
          </p:nvSpPr>
          <p:spPr>
            <a:xfrm>
              <a:off x="1959910" y="3507185"/>
              <a:ext cx="246993" cy="154966"/>
            </a:xfrm>
            <a:custGeom>
              <a:avLst/>
              <a:gdLst/>
              <a:ahLst/>
              <a:cxnLst/>
              <a:rect l="l" t="t" r="r" b="b"/>
              <a:pathLst>
                <a:path w="6906" h="4304" extrusionOk="0">
                  <a:moveTo>
                    <a:pt x="6372" y="400"/>
                  </a:moveTo>
                  <a:lnTo>
                    <a:pt x="5538" y="3869"/>
                  </a:lnTo>
                  <a:lnTo>
                    <a:pt x="534" y="3869"/>
                  </a:lnTo>
                  <a:lnTo>
                    <a:pt x="1535" y="400"/>
                  </a:lnTo>
                  <a:close/>
                  <a:moveTo>
                    <a:pt x="1235" y="0"/>
                  </a:moveTo>
                  <a:lnTo>
                    <a:pt x="1" y="4303"/>
                  </a:lnTo>
                  <a:lnTo>
                    <a:pt x="5871" y="4303"/>
                  </a:lnTo>
                  <a:lnTo>
                    <a:pt x="69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94" name="Google Shape;1470;p49">
              <a:extLst>
                <a:ext uri="{FF2B5EF4-FFF2-40B4-BE49-F238E27FC236}">
                  <a16:creationId xmlns:a16="http://schemas.microsoft.com/office/drawing/2014/main" id="{14BAA41B-234E-4132-A160-9AA032112C0B}"/>
                </a:ext>
              </a:extLst>
            </p:cNvPr>
            <p:cNvSpPr/>
            <p:nvPr/>
          </p:nvSpPr>
          <p:spPr>
            <a:xfrm>
              <a:off x="2747312" y="3514386"/>
              <a:ext cx="200463" cy="139339"/>
            </a:xfrm>
            <a:custGeom>
              <a:avLst/>
              <a:gdLst/>
              <a:ahLst/>
              <a:cxnLst/>
              <a:rect l="l" t="t" r="r" b="b"/>
              <a:pathLst>
                <a:path w="5605" h="3870" extrusionOk="0">
                  <a:moveTo>
                    <a:pt x="367" y="0"/>
                  </a:moveTo>
                  <a:lnTo>
                    <a:pt x="0" y="3870"/>
                  </a:lnTo>
                  <a:lnTo>
                    <a:pt x="5404" y="38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95" name="Google Shape;1471;p49">
              <a:extLst>
                <a:ext uri="{FF2B5EF4-FFF2-40B4-BE49-F238E27FC236}">
                  <a16:creationId xmlns:a16="http://schemas.microsoft.com/office/drawing/2014/main" id="{A7016EF5-19A2-42F0-8B43-EFEF7E0FDAD9}"/>
                </a:ext>
              </a:extLst>
            </p:cNvPr>
            <p:cNvSpPr/>
            <p:nvPr/>
          </p:nvSpPr>
          <p:spPr>
            <a:xfrm>
              <a:off x="2738943" y="3507185"/>
              <a:ext cx="217165" cy="154966"/>
            </a:xfrm>
            <a:custGeom>
              <a:avLst/>
              <a:gdLst/>
              <a:ahLst/>
              <a:cxnLst/>
              <a:rect l="l" t="t" r="r" b="b"/>
              <a:pathLst>
                <a:path w="6072" h="4304" extrusionOk="0">
                  <a:moveTo>
                    <a:pt x="5605" y="400"/>
                  </a:moveTo>
                  <a:lnTo>
                    <a:pt x="5438" y="3869"/>
                  </a:lnTo>
                  <a:lnTo>
                    <a:pt x="434" y="3869"/>
                  </a:lnTo>
                  <a:lnTo>
                    <a:pt x="768" y="400"/>
                  </a:lnTo>
                  <a:close/>
                  <a:moveTo>
                    <a:pt x="401" y="0"/>
                  </a:moveTo>
                  <a:lnTo>
                    <a:pt x="1" y="4303"/>
                  </a:lnTo>
                  <a:lnTo>
                    <a:pt x="5838" y="4303"/>
                  </a:lnTo>
                  <a:lnTo>
                    <a:pt x="6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96" name="Google Shape;1472;p49">
              <a:extLst>
                <a:ext uri="{FF2B5EF4-FFF2-40B4-BE49-F238E27FC236}">
                  <a16:creationId xmlns:a16="http://schemas.microsoft.com/office/drawing/2014/main" id="{A5134D50-72FE-4641-8F89-A5149BCAAB13}"/>
                </a:ext>
              </a:extLst>
            </p:cNvPr>
            <p:cNvSpPr/>
            <p:nvPr/>
          </p:nvSpPr>
          <p:spPr>
            <a:xfrm>
              <a:off x="3886642" y="3514386"/>
              <a:ext cx="220742" cy="139339"/>
            </a:xfrm>
            <a:custGeom>
              <a:avLst/>
              <a:gdLst/>
              <a:ahLst/>
              <a:cxnLst/>
              <a:rect l="l" t="t" r="r" b="b"/>
              <a:pathLst>
                <a:path w="6172" h="3870" extrusionOk="0">
                  <a:moveTo>
                    <a:pt x="0" y="0"/>
                  </a:moveTo>
                  <a:lnTo>
                    <a:pt x="734" y="3870"/>
                  </a:lnTo>
                  <a:lnTo>
                    <a:pt x="6171"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97" name="Google Shape;1473;p49">
              <a:extLst>
                <a:ext uri="{FF2B5EF4-FFF2-40B4-BE49-F238E27FC236}">
                  <a16:creationId xmlns:a16="http://schemas.microsoft.com/office/drawing/2014/main" id="{0B85F396-305C-48F6-9AEF-349329A8A96C}"/>
                </a:ext>
              </a:extLst>
            </p:cNvPr>
            <p:cNvSpPr/>
            <p:nvPr/>
          </p:nvSpPr>
          <p:spPr>
            <a:xfrm>
              <a:off x="3877093" y="3507185"/>
              <a:ext cx="239840" cy="154966"/>
            </a:xfrm>
            <a:custGeom>
              <a:avLst/>
              <a:gdLst/>
              <a:ahLst/>
              <a:cxnLst/>
              <a:rect l="l" t="t" r="r" b="b"/>
              <a:pathLst>
                <a:path w="6706" h="4304" extrusionOk="0">
                  <a:moveTo>
                    <a:pt x="5338" y="400"/>
                  </a:moveTo>
                  <a:lnTo>
                    <a:pt x="6172" y="3869"/>
                  </a:lnTo>
                  <a:lnTo>
                    <a:pt x="1168" y="3869"/>
                  </a:lnTo>
                  <a:lnTo>
                    <a:pt x="501" y="400"/>
                  </a:lnTo>
                  <a:close/>
                  <a:moveTo>
                    <a:pt x="0" y="0"/>
                  </a:moveTo>
                  <a:lnTo>
                    <a:pt x="834" y="4303"/>
                  </a:lnTo>
                  <a:lnTo>
                    <a:pt x="67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398" name="Google Shape;1474;p49">
              <a:extLst>
                <a:ext uri="{FF2B5EF4-FFF2-40B4-BE49-F238E27FC236}">
                  <a16:creationId xmlns:a16="http://schemas.microsoft.com/office/drawing/2014/main" id="{B49FDE7C-E607-4D61-B170-E342363B1764}"/>
                </a:ext>
              </a:extLst>
            </p:cNvPr>
            <p:cNvSpPr/>
            <p:nvPr/>
          </p:nvSpPr>
          <p:spPr>
            <a:xfrm>
              <a:off x="3698124" y="3514386"/>
              <a:ext cx="214805" cy="139339"/>
            </a:xfrm>
            <a:custGeom>
              <a:avLst/>
              <a:gdLst/>
              <a:ahLst/>
              <a:cxnLst/>
              <a:rect l="l" t="t" r="r" b="b"/>
              <a:pathLst>
                <a:path w="6006" h="3870" extrusionOk="0">
                  <a:moveTo>
                    <a:pt x="1" y="0"/>
                  </a:moveTo>
                  <a:lnTo>
                    <a:pt x="568" y="3870"/>
                  </a:lnTo>
                  <a:lnTo>
                    <a:pt x="6005"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399" name="Google Shape;1475;p49">
              <a:extLst>
                <a:ext uri="{FF2B5EF4-FFF2-40B4-BE49-F238E27FC236}">
                  <a16:creationId xmlns:a16="http://schemas.microsoft.com/office/drawing/2014/main" id="{A8EEEEDC-9C8C-4F06-B87F-8E007B7A0EC4}"/>
                </a:ext>
              </a:extLst>
            </p:cNvPr>
            <p:cNvSpPr/>
            <p:nvPr/>
          </p:nvSpPr>
          <p:spPr>
            <a:xfrm>
              <a:off x="3689791" y="3507185"/>
              <a:ext cx="232687" cy="154966"/>
            </a:xfrm>
            <a:custGeom>
              <a:avLst/>
              <a:gdLst/>
              <a:ahLst/>
              <a:cxnLst/>
              <a:rect l="l" t="t" r="r" b="b"/>
              <a:pathLst>
                <a:path w="6506" h="4304" extrusionOk="0">
                  <a:moveTo>
                    <a:pt x="5338" y="400"/>
                  </a:moveTo>
                  <a:lnTo>
                    <a:pt x="6005" y="3869"/>
                  </a:lnTo>
                  <a:lnTo>
                    <a:pt x="1001" y="3869"/>
                  </a:lnTo>
                  <a:lnTo>
                    <a:pt x="501" y="400"/>
                  </a:lnTo>
                  <a:close/>
                  <a:moveTo>
                    <a:pt x="0" y="0"/>
                  </a:moveTo>
                  <a:lnTo>
                    <a:pt x="634" y="4303"/>
                  </a:lnTo>
                  <a:lnTo>
                    <a:pt x="65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00" name="Google Shape;1476;p49">
              <a:extLst>
                <a:ext uri="{FF2B5EF4-FFF2-40B4-BE49-F238E27FC236}">
                  <a16:creationId xmlns:a16="http://schemas.microsoft.com/office/drawing/2014/main" id="{AB88501C-FA9A-4B9D-B8A3-5EA369A3D1B8}"/>
                </a:ext>
              </a:extLst>
            </p:cNvPr>
            <p:cNvSpPr/>
            <p:nvPr/>
          </p:nvSpPr>
          <p:spPr>
            <a:xfrm>
              <a:off x="3323522" y="3514386"/>
              <a:ext cx="200463" cy="139339"/>
            </a:xfrm>
            <a:custGeom>
              <a:avLst/>
              <a:gdLst/>
              <a:ahLst/>
              <a:cxnLst/>
              <a:rect l="l" t="t" r="r" b="b"/>
              <a:pathLst>
                <a:path w="5605" h="3870" extrusionOk="0">
                  <a:moveTo>
                    <a:pt x="1" y="0"/>
                  </a:moveTo>
                  <a:lnTo>
                    <a:pt x="168" y="3870"/>
                  </a:lnTo>
                  <a:lnTo>
                    <a:pt x="56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01" name="Google Shape;1477;p49">
              <a:extLst>
                <a:ext uri="{FF2B5EF4-FFF2-40B4-BE49-F238E27FC236}">
                  <a16:creationId xmlns:a16="http://schemas.microsoft.com/office/drawing/2014/main" id="{49506F23-81B5-4ACD-BE00-53165B890E8E}"/>
                </a:ext>
              </a:extLst>
            </p:cNvPr>
            <p:cNvSpPr/>
            <p:nvPr/>
          </p:nvSpPr>
          <p:spPr>
            <a:xfrm>
              <a:off x="3315189" y="3507185"/>
              <a:ext cx="217165" cy="154966"/>
            </a:xfrm>
            <a:custGeom>
              <a:avLst/>
              <a:gdLst/>
              <a:ahLst/>
              <a:cxnLst/>
              <a:rect l="l" t="t" r="r" b="b"/>
              <a:pathLst>
                <a:path w="6072" h="4304" extrusionOk="0">
                  <a:moveTo>
                    <a:pt x="5271" y="400"/>
                  </a:moveTo>
                  <a:lnTo>
                    <a:pt x="5604" y="3869"/>
                  </a:lnTo>
                  <a:lnTo>
                    <a:pt x="601" y="3869"/>
                  </a:lnTo>
                  <a:lnTo>
                    <a:pt x="434" y="400"/>
                  </a:lnTo>
                  <a:close/>
                  <a:moveTo>
                    <a:pt x="0" y="0"/>
                  </a:moveTo>
                  <a:lnTo>
                    <a:pt x="200" y="4303"/>
                  </a:lnTo>
                  <a:lnTo>
                    <a:pt x="60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02" name="Google Shape;1478;p49">
              <a:extLst>
                <a:ext uri="{FF2B5EF4-FFF2-40B4-BE49-F238E27FC236}">
                  <a16:creationId xmlns:a16="http://schemas.microsoft.com/office/drawing/2014/main" id="{5A5AD808-C7C1-40CC-959B-B990574656A3}"/>
                </a:ext>
              </a:extLst>
            </p:cNvPr>
            <p:cNvSpPr/>
            <p:nvPr/>
          </p:nvSpPr>
          <p:spPr>
            <a:xfrm>
              <a:off x="1796464" y="4093274"/>
              <a:ext cx="2232165" cy="168179"/>
            </a:xfrm>
            <a:custGeom>
              <a:avLst/>
              <a:gdLst/>
              <a:ahLst/>
              <a:cxnLst/>
              <a:rect l="l" t="t" r="r" b="b"/>
              <a:pathLst>
                <a:path w="62412" h="4671" extrusionOk="0">
                  <a:moveTo>
                    <a:pt x="1335" y="0"/>
                  </a:moveTo>
                  <a:lnTo>
                    <a:pt x="1" y="4670"/>
                  </a:lnTo>
                  <a:lnTo>
                    <a:pt x="62412" y="4670"/>
                  </a:lnTo>
                  <a:lnTo>
                    <a:pt x="6151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03" name="Google Shape;1479;p49">
              <a:extLst>
                <a:ext uri="{FF2B5EF4-FFF2-40B4-BE49-F238E27FC236}">
                  <a16:creationId xmlns:a16="http://schemas.microsoft.com/office/drawing/2014/main" id="{0853DB7A-9834-466A-9F4D-DB764FA9DF54}"/>
                </a:ext>
              </a:extLst>
            </p:cNvPr>
            <p:cNvSpPr/>
            <p:nvPr/>
          </p:nvSpPr>
          <p:spPr>
            <a:xfrm>
              <a:off x="1785734" y="4086073"/>
              <a:ext cx="2252444" cy="183770"/>
            </a:xfrm>
            <a:custGeom>
              <a:avLst/>
              <a:gdLst/>
              <a:ahLst/>
              <a:cxnLst/>
              <a:rect l="l" t="t" r="r" b="b"/>
              <a:pathLst>
                <a:path w="62979" h="5104" extrusionOk="0">
                  <a:moveTo>
                    <a:pt x="61644" y="434"/>
                  </a:moveTo>
                  <a:lnTo>
                    <a:pt x="62478" y="4670"/>
                  </a:lnTo>
                  <a:lnTo>
                    <a:pt x="567" y="4670"/>
                  </a:lnTo>
                  <a:lnTo>
                    <a:pt x="1802" y="434"/>
                  </a:lnTo>
                  <a:close/>
                  <a:moveTo>
                    <a:pt x="1468" y="0"/>
                  </a:moveTo>
                  <a:lnTo>
                    <a:pt x="0" y="5104"/>
                  </a:lnTo>
                  <a:lnTo>
                    <a:pt x="62979" y="5104"/>
                  </a:lnTo>
                  <a:lnTo>
                    <a:pt x="6201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04" name="Google Shape;1480;p49">
              <a:extLst>
                <a:ext uri="{FF2B5EF4-FFF2-40B4-BE49-F238E27FC236}">
                  <a16:creationId xmlns:a16="http://schemas.microsoft.com/office/drawing/2014/main" id="{7667B95B-A1EB-4026-8CA9-37763D8E6CB7}"/>
                </a:ext>
              </a:extLst>
            </p:cNvPr>
            <p:cNvSpPr/>
            <p:nvPr/>
          </p:nvSpPr>
          <p:spPr>
            <a:xfrm>
              <a:off x="3510823" y="3514386"/>
              <a:ext cx="207616" cy="139339"/>
            </a:xfrm>
            <a:custGeom>
              <a:avLst/>
              <a:gdLst/>
              <a:ahLst/>
              <a:cxnLst/>
              <a:rect l="l" t="t" r="r" b="b"/>
              <a:pathLst>
                <a:path w="5805" h="3870" extrusionOk="0">
                  <a:moveTo>
                    <a:pt x="1" y="0"/>
                  </a:moveTo>
                  <a:lnTo>
                    <a:pt x="368" y="3870"/>
                  </a:lnTo>
                  <a:lnTo>
                    <a:pt x="58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05" name="Google Shape;1481;p49">
              <a:extLst>
                <a:ext uri="{FF2B5EF4-FFF2-40B4-BE49-F238E27FC236}">
                  <a16:creationId xmlns:a16="http://schemas.microsoft.com/office/drawing/2014/main" id="{FE8C1BC5-5333-4E3F-B740-C322F268EDA0}"/>
                </a:ext>
              </a:extLst>
            </p:cNvPr>
            <p:cNvSpPr/>
            <p:nvPr/>
          </p:nvSpPr>
          <p:spPr>
            <a:xfrm>
              <a:off x="3502490" y="3507185"/>
              <a:ext cx="224318" cy="154966"/>
            </a:xfrm>
            <a:custGeom>
              <a:avLst/>
              <a:gdLst/>
              <a:ahLst/>
              <a:cxnLst/>
              <a:rect l="l" t="t" r="r" b="b"/>
              <a:pathLst>
                <a:path w="6272" h="4304" extrusionOk="0">
                  <a:moveTo>
                    <a:pt x="5304" y="400"/>
                  </a:moveTo>
                  <a:lnTo>
                    <a:pt x="5804" y="3869"/>
                  </a:lnTo>
                  <a:lnTo>
                    <a:pt x="801" y="3869"/>
                  </a:lnTo>
                  <a:lnTo>
                    <a:pt x="467" y="400"/>
                  </a:lnTo>
                  <a:close/>
                  <a:moveTo>
                    <a:pt x="0" y="0"/>
                  </a:moveTo>
                  <a:lnTo>
                    <a:pt x="434" y="4303"/>
                  </a:lnTo>
                  <a:lnTo>
                    <a:pt x="62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06" name="Google Shape;1507;p49">
              <a:extLst>
                <a:ext uri="{FF2B5EF4-FFF2-40B4-BE49-F238E27FC236}">
                  <a16:creationId xmlns:a16="http://schemas.microsoft.com/office/drawing/2014/main" id="{C1A2B880-C4D4-4019-B08B-6D788604FF10}"/>
                </a:ext>
              </a:extLst>
            </p:cNvPr>
            <p:cNvSpPr/>
            <p:nvPr/>
          </p:nvSpPr>
          <p:spPr>
            <a:xfrm>
              <a:off x="2984720" y="1102879"/>
              <a:ext cx="65593" cy="70714"/>
            </a:xfrm>
            <a:custGeom>
              <a:avLst/>
              <a:gdLst/>
              <a:ahLst/>
              <a:cxnLst/>
              <a:rect l="l" t="t" r="r" b="b"/>
              <a:pathLst>
                <a:path w="1834" h="1964" extrusionOk="0">
                  <a:moveTo>
                    <a:pt x="1536" y="0"/>
                  </a:moveTo>
                  <a:cubicBezTo>
                    <a:pt x="1504" y="0"/>
                    <a:pt x="1470" y="9"/>
                    <a:pt x="1435" y="29"/>
                  </a:cubicBezTo>
                  <a:cubicBezTo>
                    <a:pt x="601" y="530"/>
                    <a:pt x="134" y="1063"/>
                    <a:pt x="34" y="1730"/>
                  </a:cubicBezTo>
                  <a:cubicBezTo>
                    <a:pt x="0" y="1831"/>
                    <a:pt x="67" y="1931"/>
                    <a:pt x="200" y="1964"/>
                  </a:cubicBezTo>
                  <a:lnTo>
                    <a:pt x="234" y="1964"/>
                  </a:lnTo>
                  <a:cubicBezTo>
                    <a:pt x="334" y="1964"/>
                    <a:pt x="401" y="1897"/>
                    <a:pt x="434" y="1797"/>
                  </a:cubicBezTo>
                  <a:cubicBezTo>
                    <a:pt x="534" y="1297"/>
                    <a:pt x="934" y="796"/>
                    <a:pt x="1635" y="396"/>
                  </a:cubicBezTo>
                  <a:cubicBezTo>
                    <a:pt x="1833" y="283"/>
                    <a:pt x="1718" y="0"/>
                    <a:pt x="1536" y="0"/>
                  </a:cubicBez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grpSp>
      <p:grpSp>
        <p:nvGrpSpPr>
          <p:cNvPr id="409" name="Google Shape;1309;p49">
            <a:extLst>
              <a:ext uri="{FF2B5EF4-FFF2-40B4-BE49-F238E27FC236}">
                <a16:creationId xmlns:a16="http://schemas.microsoft.com/office/drawing/2014/main" id="{6F4AB61F-0748-47FD-A01B-B4392F355793}"/>
              </a:ext>
            </a:extLst>
          </p:cNvPr>
          <p:cNvGrpSpPr/>
          <p:nvPr/>
        </p:nvGrpSpPr>
        <p:grpSpPr>
          <a:xfrm>
            <a:off x="6606238" y="3741828"/>
            <a:ext cx="3880300" cy="2399125"/>
            <a:chOff x="713213" y="891349"/>
            <a:chExt cx="4753025" cy="3716004"/>
          </a:xfrm>
        </p:grpSpPr>
        <p:sp>
          <p:nvSpPr>
            <p:cNvPr id="410" name="Google Shape;1310;p49">
              <a:extLst>
                <a:ext uri="{FF2B5EF4-FFF2-40B4-BE49-F238E27FC236}">
                  <a16:creationId xmlns:a16="http://schemas.microsoft.com/office/drawing/2014/main" id="{B0432682-8A4D-46E4-9395-056D808F0825}"/>
                </a:ext>
              </a:extLst>
            </p:cNvPr>
            <p:cNvSpPr/>
            <p:nvPr/>
          </p:nvSpPr>
          <p:spPr>
            <a:xfrm>
              <a:off x="1248866" y="898550"/>
              <a:ext cx="3678108" cy="2537776"/>
            </a:xfrm>
            <a:custGeom>
              <a:avLst/>
              <a:gdLst/>
              <a:ahLst/>
              <a:cxnLst/>
              <a:rect l="l" t="t" r="r" b="b"/>
              <a:pathLst>
                <a:path w="102841" h="70484" extrusionOk="0">
                  <a:moveTo>
                    <a:pt x="2669" y="0"/>
                  </a:moveTo>
                  <a:cubicBezTo>
                    <a:pt x="1202" y="0"/>
                    <a:pt x="1" y="1201"/>
                    <a:pt x="1" y="2669"/>
                  </a:cubicBezTo>
                  <a:lnTo>
                    <a:pt x="1" y="70484"/>
                  </a:lnTo>
                  <a:lnTo>
                    <a:pt x="102841" y="70484"/>
                  </a:lnTo>
                  <a:lnTo>
                    <a:pt x="102841" y="2669"/>
                  </a:lnTo>
                  <a:cubicBezTo>
                    <a:pt x="102841" y="1201"/>
                    <a:pt x="101640" y="0"/>
                    <a:pt x="1001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11" name="Google Shape;1311;p49">
              <a:extLst>
                <a:ext uri="{FF2B5EF4-FFF2-40B4-BE49-F238E27FC236}">
                  <a16:creationId xmlns:a16="http://schemas.microsoft.com/office/drawing/2014/main" id="{AD66EE7B-F025-4823-B094-2645CBEDEE48}"/>
                </a:ext>
              </a:extLst>
            </p:cNvPr>
            <p:cNvSpPr/>
            <p:nvPr/>
          </p:nvSpPr>
          <p:spPr>
            <a:xfrm>
              <a:off x="1241713" y="891349"/>
              <a:ext cx="3693630" cy="2552214"/>
            </a:xfrm>
            <a:custGeom>
              <a:avLst/>
              <a:gdLst/>
              <a:ahLst/>
              <a:cxnLst/>
              <a:rect l="l" t="t" r="r" b="b"/>
              <a:pathLst>
                <a:path w="103275" h="70885" extrusionOk="0">
                  <a:moveTo>
                    <a:pt x="100372" y="400"/>
                  </a:moveTo>
                  <a:cubicBezTo>
                    <a:pt x="101740" y="400"/>
                    <a:pt x="102841" y="1501"/>
                    <a:pt x="102841" y="2869"/>
                  </a:cubicBezTo>
                  <a:lnTo>
                    <a:pt x="102841" y="70450"/>
                  </a:lnTo>
                  <a:lnTo>
                    <a:pt x="401" y="70450"/>
                  </a:lnTo>
                  <a:lnTo>
                    <a:pt x="401" y="2869"/>
                  </a:lnTo>
                  <a:cubicBezTo>
                    <a:pt x="401" y="1501"/>
                    <a:pt x="1502" y="400"/>
                    <a:pt x="2869" y="400"/>
                  </a:cubicBezTo>
                  <a:close/>
                  <a:moveTo>
                    <a:pt x="2869" y="0"/>
                  </a:moveTo>
                  <a:cubicBezTo>
                    <a:pt x="1268" y="0"/>
                    <a:pt x="1" y="1268"/>
                    <a:pt x="1" y="2869"/>
                  </a:cubicBezTo>
                  <a:lnTo>
                    <a:pt x="1" y="70884"/>
                  </a:lnTo>
                  <a:lnTo>
                    <a:pt x="103274" y="70884"/>
                  </a:lnTo>
                  <a:lnTo>
                    <a:pt x="103274" y="2869"/>
                  </a:lnTo>
                  <a:cubicBezTo>
                    <a:pt x="103274" y="1268"/>
                    <a:pt x="101973" y="0"/>
                    <a:pt x="1003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12" name="Google Shape;1312;p49">
              <a:extLst>
                <a:ext uri="{FF2B5EF4-FFF2-40B4-BE49-F238E27FC236}">
                  <a16:creationId xmlns:a16="http://schemas.microsoft.com/office/drawing/2014/main" id="{0CE812C2-CC23-488F-82E4-5DBEE6ECFC90}"/>
                </a:ext>
              </a:extLst>
            </p:cNvPr>
            <p:cNvSpPr/>
            <p:nvPr/>
          </p:nvSpPr>
          <p:spPr>
            <a:xfrm>
              <a:off x="713213" y="3478345"/>
              <a:ext cx="4753025" cy="1120584"/>
            </a:xfrm>
            <a:custGeom>
              <a:avLst/>
              <a:gdLst/>
              <a:ahLst/>
              <a:cxnLst/>
              <a:rect l="l" t="t" r="r" b="b"/>
              <a:pathLst>
                <a:path w="132896" h="31123" extrusionOk="0">
                  <a:moveTo>
                    <a:pt x="14978" y="0"/>
                  </a:moveTo>
                  <a:lnTo>
                    <a:pt x="634" y="27854"/>
                  </a:lnTo>
                  <a:cubicBezTo>
                    <a:pt x="0" y="29121"/>
                    <a:pt x="1201" y="31123"/>
                    <a:pt x="2602" y="31123"/>
                  </a:cubicBezTo>
                  <a:lnTo>
                    <a:pt x="130193" y="31123"/>
                  </a:lnTo>
                  <a:cubicBezTo>
                    <a:pt x="131628" y="31123"/>
                    <a:pt x="132895" y="29021"/>
                    <a:pt x="132261" y="27754"/>
                  </a:cubicBezTo>
                  <a:lnTo>
                    <a:pt x="11781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13" name="Google Shape;1313;p49">
              <a:extLst>
                <a:ext uri="{FF2B5EF4-FFF2-40B4-BE49-F238E27FC236}">
                  <a16:creationId xmlns:a16="http://schemas.microsoft.com/office/drawing/2014/main" id="{2C3C9960-015A-4840-81FD-7AFC24875E7E}"/>
                </a:ext>
              </a:extLst>
            </p:cNvPr>
            <p:cNvSpPr/>
            <p:nvPr/>
          </p:nvSpPr>
          <p:spPr>
            <a:xfrm>
              <a:off x="717970" y="3469919"/>
              <a:ext cx="4743476" cy="1137434"/>
            </a:xfrm>
            <a:custGeom>
              <a:avLst/>
              <a:gdLst/>
              <a:ahLst/>
              <a:cxnLst/>
              <a:rect l="l" t="t" r="r" b="b"/>
              <a:pathLst>
                <a:path w="132629" h="31591" extrusionOk="0">
                  <a:moveTo>
                    <a:pt x="117585" y="435"/>
                  </a:moveTo>
                  <a:lnTo>
                    <a:pt x="131928" y="28088"/>
                  </a:lnTo>
                  <a:cubicBezTo>
                    <a:pt x="132162" y="28755"/>
                    <a:pt x="132062" y="29522"/>
                    <a:pt x="131661" y="30089"/>
                  </a:cubicBezTo>
                  <a:cubicBezTo>
                    <a:pt x="131328" y="30690"/>
                    <a:pt x="130727" y="31090"/>
                    <a:pt x="130060" y="31157"/>
                  </a:cubicBezTo>
                  <a:lnTo>
                    <a:pt x="2469" y="31157"/>
                  </a:lnTo>
                  <a:cubicBezTo>
                    <a:pt x="1835" y="31123"/>
                    <a:pt x="1235" y="30723"/>
                    <a:pt x="935" y="30156"/>
                  </a:cubicBezTo>
                  <a:cubicBezTo>
                    <a:pt x="534" y="29589"/>
                    <a:pt x="434" y="28855"/>
                    <a:pt x="701" y="28188"/>
                  </a:cubicBezTo>
                  <a:lnTo>
                    <a:pt x="14978" y="435"/>
                  </a:lnTo>
                  <a:close/>
                  <a:moveTo>
                    <a:pt x="14711" y="1"/>
                  </a:moveTo>
                  <a:lnTo>
                    <a:pt x="301" y="27988"/>
                  </a:lnTo>
                  <a:cubicBezTo>
                    <a:pt x="1" y="28788"/>
                    <a:pt x="101" y="29656"/>
                    <a:pt x="568" y="30356"/>
                  </a:cubicBezTo>
                  <a:cubicBezTo>
                    <a:pt x="935" y="31057"/>
                    <a:pt x="1669" y="31524"/>
                    <a:pt x="2469" y="31590"/>
                  </a:cubicBezTo>
                  <a:lnTo>
                    <a:pt x="130060" y="31590"/>
                  </a:lnTo>
                  <a:cubicBezTo>
                    <a:pt x="130894" y="31490"/>
                    <a:pt x="131628" y="31023"/>
                    <a:pt x="131995" y="30289"/>
                  </a:cubicBezTo>
                  <a:cubicBezTo>
                    <a:pt x="132495" y="29589"/>
                    <a:pt x="132629" y="28688"/>
                    <a:pt x="132295" y="27888"/>
                  </a:cubicBezTo>
                  <a:lnTo>
                    <a:pt x="117885" y="101"/>
                  </a:lnTo>
                  <a:lnTo>
                    <a:pt x="11781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14" name="Google Shape;1314;p49">
              <a:extLst>
                <a:ext uri="{FF2B5EF4-FFF2-40B4-BE49-F238E27FC236}">
                  <a16:creationId xmlns:a16="http://schemas.microsoft.com/office/drawing/2014/main" id="{633312AB-CC7E-46CB-9053-0F1E2FE7F923}"/>
                </a:ext>
              </a:extLst>
            </p:cNvPr>
            <p:cNvSpPr/>
            <p:nvPr/>
          </p:nvSpPr>
          <p:spPr>
            <a:xfrm>
              <a:off x="722763" y="3436291"/>
              <a:ext cx="4730350" cy="1121808"/>
            </a:xfrm>
            <a:custGeom>
              <a:avLst/>
              <a:gdLst/>
              <a:ahLst/>
              <a:cxnLst/>
              <a:rect l="l" t="t" r="r" b="b"/>
              <a:pathLst>
                <a:path w="132262" h="31157" extrusionOk="0">
                  <a:moveTo>
                    <a:pt x="14711" y="1"/>
                  </a:moveTo>
                  <a:lnTo>
                    <a:pt x="634" y="28388"/>
                  </a:lnTo>
                  <a:cubicBezTo>
                    <a:pt x="0" y="29655"/>
                    <a:pt x="934" y="31157"/>
                    <a:pt x="2335" y="31157"/>
                  </a:cubicBezTo>
                  <a:lnTo>
                    <a:pt x="129926" y="31157"/>
                  </a:lnTo>
                  <a:cubicBezTo>
                    <a:pt x="131327" y="31157"/>
                    <a:pt x="132261" y="29655"/>
                    <a:pt x="131627" y="28388"/>
                  </a:cubicBezTo>
                  <a:lnTo>
                    <a:pt x="117551"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15" name="Google Shape;1315;p49">
              <a:extLst>
                <a:ext uri="{FF2B5EF4-FFF2-40B4-BE49-F238E27FC236}">
                  <a16:creationId xmlns:a16="http://schemas.microsoft.com/office/drawing/2014/main" id="{21EF75EA-D21F-4FC2-B231-199D369D63F4}"/>
                </a:ext>
              </a:extLst>
            </p:cNvPr>
            <p:cNvSpPr/>
            <p:nvPr/>
          </p:nvSpPr>
          <p:spPr>
            <a:xfrm>
              <a:off x="713213" y="3427902"/>
              <a:ext cx="4749449" cy="1137398"/>
            </a:xfrm>
            <a:custGeom>
              <a:avLst/>
              <a:gdLst/>
              <a:ahLst/>
              <a:cxnLst/>
              <a:rect l="l" t="t" r="r" b="b"/>
              <a:pathLst>
                <a:path w="132796" h="31590" extrusionOk="0">
                  <a:moveTo>
                    <a:pt x="117718" y="434"/>
                  </a:moveTo>
                  <a:lnTo>
                    <a:pt x="131728" y="28721"/>
                  </a:lnTo>
                  <a:cubicBezTo>
                    <a:pt x="132261" y="29855"/>
                    <a:pt x="131461" y="31156"/>
                    <a:pt x="130193" y="31156"/>
                  </a:cubicBezTo>
                  <a:lnTo>
                    <a:pt x="2602" y="31156"/>
                  </a:lnTo>
                  <a:cubicBezTo>
                    <a:pt x="1368" y="31156"/>
                    <a:pt x="534" y="29855"/>
                    <a:pt x="1101" y="28721"/>
                  </a:cubicBezTo>
                  <a:lnTo>
                    <a:pt x="15111" y="434"/>
                  </a:lnTo>
                  <a:close/>
                  <a:moveTo>
                    <a:pt x="14978" y="0"/>
                  </a:moveTo>
                  <a:cubicBezTo>
                    <a:pt x="14878" y="0"/>
                    <a:pt x="14811" y="67"/>
                    <a:pt x="14778" y="134"/>
                  </a:cubicBezTo>
                  <a:lnTo>
                    <a:pt x="701" y="28554"/>
                  </a:lnTo>
                  <a:cubicBezTo>
                    <a:pt x="0" y="29955"/>
                    <a:pt x="1034" y="31590"/>
                    <a:pt x="2602" y="31590"/>
                  </a:cubicBezTo>
                  <a:lnTo>
                    <a:pt x="130193" y="31590"/>
                  </a:lnTo>
                  <a:cubicBezTo>
                    <a:pt x="131761" y="31590"/>
                    <a:pt x="132795" y="29955"/>
                    <a:pt x="132095" y="28554"/>
                  </a:cubicBezTo>
                  <a:lnTo>
                    <a:pt x="118018" y="134"/>
                  </a:lnTo>
                  <a:cubicBezTo>
                    <a:pt x="117985" y="67"/>
                    <a:pt x="117918" y="0"/>
                    <a:pt x="117818"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16" name="Google Shape;1316;p49">
              <a:extLst>
                <a:ext uri="{FF2B5EF4-FFF2-40B4-BE49-F238E27FC236}">
                  <a16:creationId xmlns:a16="http://schemas.microsoft.com/office/drawing/2014/main" id="{D93FA9E0-36CA-4F1A-B522-57B7B01C8389}"/>
                </a:ext>
              </a:extLst>
            </p:cNvPr>
            <p:cNvSpPr/>
            <p:nvPr/>
          </p:nvSpPr>
          <p:spPr>
            <a:xfrm>
              <a:off x="1471968" y="1099098"/>
              <a:ext cx="3233120" cy="2135457"/>
            </a:xfrm>
            <a:custGeom>
              <a:avLst/>
              <a:gdLst/>
              <a:ahLst/>
              <a:cxnLst/>
              <a:rect l="l" t="t" r="r" b="b"/>
              <a:pathLst>
                <a:path w="90399" h="59310" extrusionOk="0">
                  <a:moveTo>
                    <a:pt x="0" y="1"/>
                  </a:moveTo>
                  <a:lnTo>
                    <a:pt x="0" y="59310"/>
                  </a:lnTo>
                  <a:lnTo>
                    <a:pt x="90398" y="59310"/>
                  </a:lnTo>
                  <a:lnTo>
                    <a:pt x="9039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17" name="Google Shape;1320;p49">
              <a:extLst>
                <a:ext uri="{FF2B5EF4-FFF2-40B4-BE49-F238E27FC236}">
                  <a16:creationId xmlns:a16="http://schemas.microsoft.com/office/drawing/2014/main" id="{D3D0CE31-B2DA-4752-A596-7A7991E746B2}"/>
                </a:ext>
              </a:extLst>
            </p:cNvPr>
            <p:cNvSpPr/>
            <p:nvPr/>
          </p:nvSpPr>
          <p:spPr>
            <a:xfrm>
              <a:off x="2734186" y="3653689"/>
              <a:ext cx="206436" cy="136963"/>
            </a:xfrm>
            <a:custGeom>
              <a:avLst/>
              <a:gdLst/>
              <a:ahLst/>
              <a:cxnLst/>
              <a:rect l="l" t="t" r="r" b="b"/>
              <a:pathLst>
                <a:path w="5772" h="3804" extrusionOk="0">
                  <a:moveTo>
                    <a:pt x="367" y="1"/>
                  </a:moveTo>
                  <a:lnTo>
                    <a:pt x="0" y="3803"/>
                  </a:lnTo>
                  <a:lnTo>
                    <a:pt x="5604" y="3803"/>
                  </a:lnTo>
                  <a:lnTo>
                    <a:pt x="5771"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18" name="Google Shape;1321;p49">
              <a:extLst>
                <a:ext uri="{FF2B5EF4-FFF2-40B4-BE49-F238E27FC236}">
                  <a16:creationId xmlns:a16="http://schemas.microsoft.com/office/drawing/2014/main" id="{344F1B7E-F405-4FAD-A393-C61C727FF2FB}"/>
                </a:ext>
              </a:extLst>
            </p:cNvPr>
            <p:cNvSpPr/>
            <p:nvPr/>
          </p:nvSpPr>
          <p:spPr>
            <a:xfrm>
              <a:off x="2725817" y="3646488"/>
              <a:ext cx="223138" cy="152553"/>
            </a:xfrm>
            <a:custGeom>
              <a:avLst/>
              <a:gdLst/>
              <a:ahLst/>
              <a:cxnLst/>
              <a:rect l="l" t="t" r="r" b="b"/>
              <a:pathLst>
                <a:path w="6239" h="4237" extrusionOk="0">
                  <a:moveTo>
                    <a:pt x="5805" y="434"/>
                  </a:moveTo>
                  <a:lnTo>
                    <a:pt x="5638" y="3803"/>
                  </a:lnTo>
                  <a:lnTo>
                    <a:pt x="468" y="3803"/>
                  </a:lnTo>
                  <a:lnTo>
                    <a:pt x="768" y="434"/>
                  </a:lnTo>
                  <a:close/>
                  <a:moveTo>
                    <a:pt x="401" y="0"/>
                  </a:moveTo>
                  <a:lnTo>
                    <a:pt x="1" y="4237"/>
                  </a:lnTo>
                  <a:lnTo>
                    <a:pt x="6038" y="4237"/>
                  </a:lnTo>
                  <a:lnTo>
                    <a:pt x="6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19" name="Google Shape;1322;p49">
              <a:extLst>
                <a:ext uri="{FF2B5EF4-FFF2-40B4-BE49-F238E27FC236}">
                  <a16:creationId xmlns:a16="http://schemas.microsoft.com/office/drawing/2014/main" id="{13B3FEE3-4F0D-4852-8383-BBB319B8F5E7}"/>
                </a:ext>
              </a:extLst>
            </p:cNvPr>
            <p:cNvSpPr/>
            <p:nvPr/>
          </p:nvSpPr>
          <p:spPr>
            <a:xfrm>
              <a:off x="3135040" y="3653689"/>
              <a:ext cx="201643" cy="136963"/>
            </a:xfrm>
            <a:custGeom>
              <a:avLst/>
              <a:gdLst/>
              <a:ahLst/>
              <a:cxnLst/>
              <a:rect l="l" t="t" r="r" b="b"/>
              <a:pathLst>
                <a:path w="5638" h="3804" extrusionOk="0">
                  <a:moveTo>
                    <a:pt x="0" y="1"/>
                  </a:moveTo>
                  <a:lnTo>
                    <a:pt x="0" y="3803"/>
                  </a:lnTo>
                  <a:lnTo>
                    <a:pt x="56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20" name="Google Shape;1323;p49">
              <a:extLst>
                <a:ext uri="{FF2B5EF4-FFF2-40B4-BE49-F238E27FC236}">
                  <a16:creationId xmlns:a16="http://schemas.microsoft.com/office/drawing/2014/main" id="{3120F9B0-161D-4418-A1F8-5AB2C48BF27B}"/>
                </a:ext>
              </a:extLst>
            </p:cNvPr>
            <p:cNvSpPr/>
            <p:nvPr/>
          </p:nvSpPr>
          <p:spPr>
            <a:xfrm>
              <a:off x="3127887" y="3646488"/>
              <a:ext cx="215949" cy="152553"/>
            </a:xfrm>
            <a:custGeom>
              <a:avLst/>
              <a:gdLst/>
              <a:ahLst/>
              <a:cxnLst/>
              <a:rect l="l" t="t" r="r" b="b"/>
              <a:pathLst>
                <a:path w="6038" h="4237" extrusionOk="0">
                  <a:moveTo>
                    <a:pt x="5437" y="434"/>
                  </a:moveTo>
                  <a:lnTo>
                    <a:pt x="5604" y="3803"/>
                  </a:lnTo>
                  <a:lnTo>
                    <a:pt x="434" y="3803"/>
                  </a:lnTo>
                  <a:lnTo>
                    <a:pt x="434" y="434"/>
                  </a:lnTo>
                  <a:close/>
                  <a:moveTo>
                    <a:pt x="0" y="0"/>
                  </a:moveTo>
                  <a:lnTo>
                    <a:pt x="0" y="4237"/>
                  </a:lnTo>
                  <a:lnTo>
                    <a:pt x="60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21" name="Google Shape;1324;p49">
              <a:extLst>
                <a:ext uri="{FF2B5EF4-FFF2-40B4-BE49-F238E27FC236}">
                  <a16:creationId xmlns:a16="http://schemas.microsoft.com/office/drawing/2014/main" id="{BBA3B78E-5F03-446A-9A38-54CF6279562C}"/>
                </a:ext>
              </a:extLst>
            </p:cNvPr>
            <p:cNvSpPr/>
            <p:nvPr/>
          </p:nvSpPr>
          <p:spPr>
            <a:xfrm>
              <a:off x="4341179" y="3790616"/>
              <a:ext cx="249389" cy="146540"/>
            </a:xfrm>
            <a:custGeom>
              <a:avLst/>
              <a:gdLst/>
              <a:ahLst/>
              <a:cxnLst/>
              <a:rect l="l" t="t" r="r" b="b"/>
              <a:pathLst>
                <a:path w="6973" h="4070" extrusionOk="0">
                  <a:moveTo>
                    <a:pt x="0" y="0"/>
                  </a:moveTo>
                  <a:lnTo>
                    <a:pt x="1168" y="4070"/>
                  </a:lnTo>
                  <a:lnTo>
                    <a:pt x="69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22" name="Google Shape;1325;p49">
              <a:extLst>
                <a:ext uri="{FF2B5EF4-FFF2-40B4-BE49-F238E27FC236}">
                  <a16:creationId xmlns:a16="http://schemas.microsoft.com/office/drawing/2014/main" id="{2EAD5C77-09D2-4B9F-9F16-6884F87A7744}"/>
                </a:ext>
              </a:extLst>
            </p:cNvPr>
            <p:cNvSpPr/>
            <p:nvPr/>
          </p:nvSpPr>
          <p:spPr>
            <a:xfrm>
              <a:off x="4330450" y="3783415"/>
              <a:ext cx="270848" cy="160978"/>
            </a:xfrm>
            <a:custGeom>
              <a:avLst/>
              <a:gdLst/>
              <a:ahLst/>
              <a:cxnLst/>
              <a:rect l="l" t="t" r="r" b="b"/>
              <a:pathLst>
                <a:path w="7573" h="4471" extrusionOk="0">
                  <a:moveTo>
                    <a:pt x="5771" y="400"/>
                  </a:moveTo>
                  <a:lnTo>
                    <a:pt x="6972" y="4070"/>
                  </a:lnTo>
                  <a:lnTo>
                    <a:pt x="1601" y="4070"/>
                  </a:lnTo>
                  <a:lnTo>
                    <a:pt x="567" y="400"/>
                  </a:lnTo>
                  <a:close/>
                  <a:moveTo>
                    <a:pt x="0" y="0"/>
                  </a:moveTo>
                  <a:lnTo>
                    <a:pt x="1301" y="4470"/>
                  </a:lnTo>
                  <a:lnTo>
                    <a:pt x="7572" y="4470"/>
                  </a:lnTo>
                  <a:lnTo>
                    <a:pt x="60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23" name="Google Shape;1326;p49">
              <a:extLst>
                <a:ext uri="{FF2B5EF4-FFF2-40B4-BE49-F238E27FC236}">
                  <a16:creationId xmlns:a16="http://schemas.microsoft.com/office/drawing/2014/main" id="{1BE6D20A-7E6A-46F4-9597-376F40267074}"/>
                </a:ext>
              </a:extLst>
            </p:cNvPr>
            <p:cNvSpPr/>
            <p:nvPr/>
          </p:nvSpPr>
          <p:spPr>
            <a:xfrm>
              <a:off x="2532543" y="3653689"/>
              <a:ext cx="214805" cy="136963"/>
            </a:xfrm>
            <a:custGeom>
              <a:avLst/>
              <a:gdLst/>
              <a:ahLst/>
              <a:cxnLst/>
              <a:rect l="l" t="t" r="r" b="b"/>
              <a:pathLst>
                <a:path w="6006" h="3804" extrusionOk="0">
                  <a:moveTo>
                    <a:pt x="568" y="1"/>
                  </a:moveTo>
                  <a:lnTo>
                    <a:pt x="1" y="3803"/>
                  </a:lnTo>
                  <a:lnTo>
                    <a:pt x="5638" y="3803"/>
                  </a:lnTo>
                  <a:lnTo>
                    <a:pt x="60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24" name="Google Shape;1327;p49">
              <a:extLst>
                <a:ext uri="{FF2B5EF4-FFF2-40B4-BE49-F238E27FC236}">
                  <a16:creationId xmlns:a16="http://schemas.microsoft.com/office/drawing/2014/main" id="{43936063-932F-448D-95EC-D457C8899908}"/>
                </a:ext>
              </a:extLst>
            </p:cNvPr>
            <p:cNvSpPr/>
            <p:nvPr/>
          </p:nvSpPr>
          <p:spPr>
            <a:xfrm>
              <a:off x="2524210" y="3646488"/>
              <a:ext cx="230291" cy="152553"/>
            </a:xfrm>
            <a:custGeom>
              <a:avLst/>
              <a:gdLst/>
              <a:ahLst/>
              <a:cxnLst/>
              <a:rect l="l" t="t" r="r" b="b"/>
              <a:pathLst>
                <a:path w="6439" h="4237" extrusionOk="0">
                  <a:moveTo>
                    <a:pt x="6005" y="434"/>
                  </a:moveTo>
                  <a:lnTo>
                    <a:pt x="5671" y="3803"/>
                  </a:lnTo>
                  <a:lnTo>
                    <a:pt x="501" y="3803"/>
                  </a:lnTo>
                  <a:lnTo>
                    <a:pt x="1001" y="434"/>
                  </a:lnTo>
                  <a:close/>
                  <a:moveTo>
                    <a:pt x="601" y="0"/>
                  </a:moveTo>
                  <a:lnTo>
                    <a:pt x="0" y="4237"/>
                  </a:lnTo>
                  <a:lnTo>
                    <a:pt x="6038" y="4237"/>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25" name="Google Shape;1328;p49">
              <a:extLst>
                <a:ext uri="{FF2B5EF4-FFF2-40B4-BE49-F238E27FC236}">
                  <a16:creationId xmlns:a16="http://schemas.microsoft.com/office/drawing/2014/main" id="{5C340AFE-9061-4627-A7C5-6531AEE0D327}"/>
                </a:ext>
              </a:extLst>
            </p:cNvPr>
            <p:cNvSpPr/>
            <p:nvPr/>
          </p:nvSpPr>
          <p:spPr>
            <a:xfrm>
              <a:off x="2131689" y="3653689"/>
              <a:ext cx="226714" cy="136963"/>
            </a:xfrm>
            <a:custGeom>
              <a:avLst/>
              <a:gdLst/>
              <a:ahLst/>
              <a:cxnLst/>
              <a:rect l="l" t="t" r="r" b="b"/>
              <a:pathLst>
                <a:path w="6339" h="3804" extrusionOk="0">
                  <a:moveTo>
                    <a:pt x="902" y="1"/>
                  </a:moveTo>
                  <a:lnTo>
                    <a:pt x="1" y="3803"/>
                  </a:lnTo>
                  <a:lnTo>
                    <a:pt x="5605" y="3803"/>
                  </a:lnTo>
                  <a:lnTo>
                    <a:pt x="63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26" name="Google Shape;1329;p49">
              <a:extLst>
                <a:ext uri="{FF2B5EF4-FFF2-40B4-BE49-F238E27FC236}">
                  <a16:creationId xmlns:a16="http://schemas.microsoft.com/office/drawing/2014/main" id="{35548EFB-2C34-4DC2-9B7A-FD9E86115AE0}"/>
                </a:ext>
              </a:extLst>
            </p:cNvPr>
            <p:cNvSpPr/>
            <p:nvPr/>
          </p:nvSpPr>
          <p:spPr>
            <a:xfrm>
              <a:off x="2122176" y="3646488"/>
              <a:ext cx="244597" cy="152553"/>
            </a:xfrm>
            <a:custGeom>
              <a:avLst/>
              <a:gdLst/>
              <a:ahLst/>
              <a:cxnLst/>
              <a:rect l="l" t="t" r="r" b="b"/>
              <a:pathLst>
                <a:path w="6839" h="4237" extrusionOk="0">
                  <a:moveTo>
                    <a:pt x="6338" y="434"/>
                  </a:moveTo>
                  <a:lnTo>
                    <a:pt x="5704" y="3803"/>
                  </a:lnTo>
                  <a:lnTo>
                    <a:pt x="534" y="3803"/>
                  </a:lnTo>
                  <a:lnTo>
                    <a:pt x="1334" y="434"/>
                  </a:lnTo>
                  <a:close/>
                  <a:moveTo>
                    <a:pt x="1001" y="0"/>
                  </a:moveTo>
                  <a:lnTo>
                    <a:pt x="0" y="4237"/>
                  </a:lnTo>
                  <a:lnTo>
                    <a:pt x="6038" y="4237"/>
                  </a:lnTo>
                  <a:lnTo>
                    <a:pt x="6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27" name="Google Shape;1330;p49">
              <a:extLst>
                <a:ext uri="{FF2B5EF4-FFF2-40B4-BE49-F238E27FC236}">
                  <a16:creationId xmlns:a16="http://schemas.microsoft.com/office/drawing/2014/main" id="{5EFB8468-8001-484B-B2C0-D144B348D79F}"/>
                </a:ext>
              </a:extLst>
            </p:cNvPr>
            <p:cNvSpPr/>
            <p:nvPr/>
          </p:nvSpPr>
          <p:spPr>
            <a:xfrm>
              <a:off x="3912893" y="3653689"/>
              <a:ext cx="226714" cy="136963"/>
            </a:xfrm>
            <a:custGeom>
              <a:avLst/>
              <a:gdLst/>
              <a:ahLst/>
              <a:cxnLst/>
              <a:rect l="l" t="t" r="r" b="b"/>
              <a:pathLst>
                <a:path w="6339" h="3804" extrusionOk="0">
                  <a:moveTo>
                    <a:pt x="0" y="1"/>
                  </a:moveTo>
                  <a:lnTo>
                    <a:pt x="734" y="3803"/>
                  </a:lnTo>
                  <a:lnTo>
                    <a:pt x="6338" y="3803"/>
                  </a:lnTo>
                  <a:lnTo>
                    <a:pt x="54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28" name="Google Shape;1331;p49">
              <a:extLst>
                <a:ext uri="{FF2B5EF4-FFF2-40B4-BE49-F238E27FC236}">
                  <a16:creationId xmlns:a16="http://schemas.microsoft.com/office/drawing/2014/main" id="{92FEC1E2-6FD0-4890-8075-1754C6394FBD}"/>
                </a:ext>
              </a:extLst>
            </p:cNvPr>
            <p:cNvSpPr/>
            <p:nvPr/>
          </p:nvSpPr>
          <p:spPr>
            <a:xfrm>
              <a:off x="3903344" y="3646488"/>
              <a:ext cx="245777" cy="152553"/>
            </a:xfrm>
            <a:custGeom>
              <a:avLst/>
              <a:gdLst/>
              <a:ahLst/>
              <a:cxnLst/>
              <a:rect l="l" t="t" r="r" b="b"/>
              <a:pathLst>
                <a:path w="6872" h="4237" extrusionOk="0">
                  <a:moveTo>
                    <a:pt x="5538" y="434"/>
                  </a:moveTo>
                  <a:lnTo>
                    <a:pt x="6338" y="3803"/>
                  </a:lnTo>
                  <a:lnTo>
                    <a:pt x="1168" y="3803"/>
                  </a:lnTo>
                  <a:lnTo>
                    <a:pt x="534" y="434"/>
                  </a:lnTo>
                  <a:close/>
                  <a:moveTo>
                    <a:pt x="0" y="0"/>
                  </a:moveTo>
                  <a:lnTo>
                    <a:pt x="834" y="4237"/>
                  </a:lnTo>
                  <a:lnTo>
                    <a:pt x="68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29" name="Google Shape;1332;p49">
              <a:extLst>
                <a:ext uri="{FF2B5EF4-FFF2-40B4-BE49-F238E27FC236}">
                  <a16:creationId xmlns:a16="http://schemas.microsoft.com/office/drawing/2014/main" id="{F4952823-505F-4B64-A71D-93419A102392}"/>
                </a:ext>
              </a:extLst>
            </p:cNvPr>
            <p:cNvSpPr/>
            <p:nvPr/>
          </p:nvSpPr>
          <p:spPr>
            <a:xfrm>
              <a:off x="4107348" y="3653689"/>
              <a:ext cx="233867" cy="136963"/>
            </a:xfrm>
            <a:custGeom>
              <a:avLst/>
              <a:gdLst/>
              <a:ahLst/>
              <a:cxnLst/>
              <a:rect l="l" t="t" r="r" b="b"/>
              <a:pathLst>
                <a:path w="6539" h="3804" extrusionOk="0">
                  <a:moveTo>
                    <a:pt x="0" y="1"/>
                  </a:moveTo>
                  <a:lnTo>
                    <a:pt x="901" y="3803"/>
                  </a:lnTo>
                  <a:lnTo>
                    <a:pt x="65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30" name="Google Shape;1333;p49">
              <a:extLst>
                <a:ext uri="{FF2B5EF4-FFF2-40B4-BE49-F238E27FC236}">
                  <a16:creationId xmlns:a16="http://schemas.microsoft.com/office/drawing/2014/main" id="{A42A10F0-204D-47B3-A1CC-8BE89DDD8D07}"/>
                </a:ext>
              </a:extLst>
            </p:cNvPr>
            <p:cNvSpPr/>
            <p:nvPr/>
          </p:nvSpPr>
          <p:spPr>
            <a:xfrm>
              <a:off x="4097798" y="3646488"/>
              <a:ext cx="252966" cy="152553"/>
            </a:xfrm>
            <a:custGeom>
              <a:avLst/>
              <a:gdLst/>
              <a:ahLst/>
              <a:cxnLst/>
              <a:rect l="l" t="t" r="r" b="b"/>
              <a:pathLst>
                <a:path w="7073" h="4237" extrusionOk="0">
                  <a:moveTo>
                    <a:pt x="5538" y="434"/>
                  </a:moveTo>
                  <a:lnTo>
                    <a:pt x="6505" y="3803"/>
                  </a:lnTo>
                  <a:lnTo>
                    <a:pt x="1335" y="3803"/>
                  </a:lnTo>
                  <a:lnTo>
                    <a:pt x="534" y="434"/>
                  </a:lnTo>
                  <a:close/>
                  <a:moveTo>
                    <a:pt x="1" y="0"/>
                  </a:moveTo>
                  <a:lnTo>
                    <a:pt x="1001" y="4237"/>
                  </a:lnTo>
                  <a:lnTo>
                    <a:pt x="70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31" name="Google Shape;1334;p49">
              <a:extLst>
                <a:ext uri="{FF2B5EF4-FFF2-40B4-BE49-F238E27FC236}">
                  <a16:creationId xmlns:a16="http://schemas.microsoft.com/office/drawing/2014/main" id="{763AF10E-9D68-4A09-B816-7EA53793DFE5}"/>
                </a:ext>
              </a:extLst>
            </p:cNvPr>
            <p:cNvSpPr/>
            <p:nvPr/>
          </p:nvSpPr>
          <p:spPr>
            <a:xfrm>
              <a:off x="1930082" y="3653689"/>
              <a:ext cx="233867" cy="136963"/>
            </a:xfrm>
            <a:custGeom>
              <a:avLst/>
              <a:gdLst/>
              <a:ahLst/>
              <a:cxnLst/>
              <a:rect l="l" t="t" r="r" b="b"/>
              <a:pathLst>
                <a:path w="6539" h="3804" extrusionOk="0">
                  <a:moveTo>
                    <a:pt x="1101" y="1"/>
                  </a:moveTo>
                  <a:lnTo>
                    <a:pt x="1" y="3803"/>
                  </a:lnTo>
                  <a:lnTo>
                    <a:pt x="5638" y="3803"/>
                  </a:lnTo>
                  <a:lnTo>
                    <a:pt x="65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32" name="Google Shape;1335;p49">
              <a:extLst>
                <a:ext uri="{FF2B5EF4-FFF2-40B4-BE49-F238E27FC236}">
                  <a16:creationId xmlns:a16="http://schemas.microsoft.com/office/drawing/2014/main" id="{185FCC0A-C134-445C-9B21-1BB6ABA4DD0C}"/>
                </a:ext>
              </a:extLst>
            </p:cNvPr>
            <p:cNvSpPr/>
            <p:nvPr/>
          </p:nvSpPr>
          <p:spPr>
            <a:xfrm>
              <a:off x="1920532" y="3646488"/>
              <a:ext cx="252966" cy="152553"/>
            </a:xfrm>
            <a:custGeom>
              <a:avLst/>
              <a:gdLst/>
              <a:ahLst/>
              <a:cxnLst/>
              <a:rect l="l" t="t" r="r" b="b"/>
              <a:pathLst>
                <a:path w="7073" h="4237" extrusionOk="0">
                  <a:moveTo>
                    <a:pt x="6539" y="434"/>
                  </a:moveTo>
                  <a:lnTo>
                    <a:pt x="5738" y="3803"/>
                  </a:lnTo>
                  <a:lnTo>
                    <a:pt x="568" y="3803"/>
                  </a:lnTo>
                  <a:lnTo>
                    <a:pt x="1535" y="434"/>
                  </a:lnTo>
                  <a:close/>
                  <a:moveTo>
                    <a:pt x="1202" y="0"/>
                  </a:moveTo>
                  <a:lnTo>
                    <a:pt x="1" y="4237"/>
                  </a:lnTo>
                  <a:lnTo>
                    <a:pt x="6072" y="4237"/>
                  </a:lnTo>
                  <a:lnTo>
                    <a:pt x="7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33" name="Google Shape;1336;p49">
              <a:extLst>
                <a:ext uri="{FF2B5EF4-FFF2-40B4-BE49-F238E27FC236}">
                  <a16:creationId xmlns:a16="http://schemas.microsoft.com/office/drawing/2014/main" id="{84C5B88F-629C-4437-9F4C-E36C1931EE4D}"/>
                </a:ext>
              </a:extLst>
            </p:cNvPr>
            <p:cNvSpPr/>
            <p:nvPr/>
          </p:nvSpPr>
          <p:spPr>
            <a:xfrm>
              <a:off x="3329495" y="3653689"/>
              <a:ext cx="207616" cy="136963"/>
            </a:xfrm>
            <a:custGeom>
              <a:avLst/>
              <a:gdLst/>
              <a:ahLst/>
              <a:cxnLst/>
              <a:rect l="l" t="t" r="r" b="b"/>
              <a:pathLst>
                <a:path w="5805" h="3804" extrusionOk="0">
                  <a:moveTo>
                    <a:pt x="1" y="1"/>
                  </a:moveTo>
                  <a:lnTo>
                    <a:pt x="201" y="3803"/>
                  </a:lnTo>
                  <a:lnTo>
                    <a:pt x="58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34" name="Google Shape;1337;p49">
              <a:extLst>
                <a:ext uri="{FF2B5EF4-FFF2-40B4-BE49-F238E27FC236}">
                  <a16:creationId xmlns:a16="http://schemas.microsoft.com/office/drawing/2014/main" id="{25775FF8-5E27-4B8C-A9D4-6F7D788B6F25}"/>
                </a:ext>
              </a:extLst>
            </p:cNvPr>
            <p:cNvSpPr/>
            <p:nvPr/>
          </p:nvSpPr>
          <p:spPr>
            <a:xfrm>
              <a:off x="3322342" y="3646488"/>
              <a:ext cx="223138" cy="152553"/>
            </a:xfrm>
            <a:custGeom>
              <a:avLst/>
              <a:gdLst/>
              <a:ahLst/>
              <a:cxnLst/>
              <a:rect l="l" t="t" r="r" b="b"/>
              <a:pathLst>
                <a:path w="6239" h="4237" extrusionOk="0">
                  <a:moveTo>
                    <a:pt x="5471" y="434"/>
                  </a:moveTo>
                  <a:lnTo>
                    <a:pt x="5771" y="3803"/>
                  </a:lnTo>
                  <a:lnTo>
                    <a:pt x="601" y="3803"/>
                  </a:lnTo>
                  <a:lnTo>
                    <a:pt x="434" y="434"/>
                  </a:lnTo>
                  <a:close/>
                  <a:moveTo>
                    <a:pt x="0" y="0"/>
                  </a:moveTo>
                  <a:lnTo>
                    <a:pt x="201" y="4237"/>
                  </a:lnTo>
                  <a:lnTo>
                    <a:pt x="62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35" name="Google Shape;1338;p49">
              <a:extLst>
                <a:ext uri="{FF2B5EF4-FFF2-40B4-BE49-F238E27FC236}">
                  <a16:creationId xmlns:a16="http://schemas.microsoft.com/office/drawing/2014/main" id="{4F303C28-645C-437F-BDE8-7F40748BEE06}"/>
                </a:ext>
              </a:extLst>
            </p:cNvPr>
            <p:cNvSpPr/>
            <p:nvPr/>
          </p:nvSpPr>
          <p:spPr>
            <a:xfrm>
              <a:off x="4301802" y="3653689"/>
              <a:ext cx="239840" cy="136963"/>
            </a:xfrm>
            <a:custGeom>
              <a:avLst/>
              <a:gdLst/>
              <a:ahLst/>
              <a:cxnLst/>
              <a:rect l="l" t="t" r="r" b="b"/>
              <a:pathLst>
                <a:path w="6706" h="3804" extrusionOk="0">
                  <a:moveTo>
                    <a:pt x="1" y="1"/>
                  </a:moveTo>
                  <a:lnTo>
                    <a:pt x="1101" y="3803"/>
                  </a:lnTo>
                  <a:lnTo>
                    <a:pt x="67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36" name="Google Shape;1339;p49">
              <a:extLst>
                <a:ext uri="{FF2B5EF4-FFF2-40B4-BE49-F238E27FC236}">
                  <a16:creationId xmlns:a16="http://schemas.microsoft.com/office/drawing/2014/main" id="{FD477668-9E4A-439F-B4CF-421C5498AAC8}"/>
                </a:ext>
              </a:extLst>
            </p:cNvPr>
            <p:cNvSpPr/>
            <p:nvPr/>
          </p:nvSpPr>
          <p:spPr>
            <a:xfrm>
              <a:off x="4292253" y="3646488"/>
              <a:ext cx="260119" cy="152553"/>
            </a:xfrm>
            <a:custGeom>
              <a:avLst/>
              <a:gdLst/>
              <a:ahLst/>
              <a:cxnLst/>
              <a:rect l="l" t="t" r="r" b="b"/>
              <a:pathLst>
                <a:path w="7273" h="4237" extrusionOk="0">
                  <a:moveTo>
                    <a:pt x="5538" y="434"/>
                  </a:moveTo>
                  <a:lnTo>
                    <a:pt x="6672" y="3803"/>
                  </a:lnTo>
                  <a:lnTo>
                    <a:pt x="1502" y="3803"/>
                  </a:lnTo>
                  <a:lnTo>
                    <a:pt x="534" y="434"/>
                  </a:lnTo>
                  <a:close/>
                  <a:moveTo>
                    <a:pt x="1" y="0"/>
                  </a:moveTo>
                  <a:lnTo>
                    <a:pt x="1202" y="4237"/>
                  </a:lnTo>
                  <a:lnTo>
                    <a:pt x="7273"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37" name="Google Shape;1340;p49">
              <a:extLst>
                <a:ext uri="{FF2B5EF4-FFF2-40B4-BE49-F238E27FC236}">
                  <a16:creationId xmlns:a16="http://schemas.microsoft.com/office/drawing/2014/main" id="{8359BDC4-E57C-46FC-BE50-3A68D105780C}"/>
                </a:ext>
              </a:extLst>
            </p:cNvPr>
            <p:cNvSpPr/>
            <p:nvPr/>
          </p:nvSpPr>
          <p:spPr>
            <a:xfrm>
              <a:off x="3718403" y="3653689"/>
              <a:ext cx="220777" cy="136963"/>
            </a:xfrm>
            <a:custGeom>
              <a:avLst/>
              <a:gdLst/>
              <a:ahLst/>
              <a:cxnLst/>
              <a:rect l="l" t="t" r="r" b="b"/>
              <a:pathLst>
                <a:path w="6173" h="3804" extrusionOk="0">
                  <a:moveTo>
                    <a:pt x="1" y="1"/>
                  </a:moveTo>
                  <a:lnTo>
                    <a:pt x="568" y="3803"/>
                  </a:lnTo>
                  <a:lnTo>
                    <a:pt x="61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38" name="Google Shape;1341;p49">
              <a:extLst>
                <a:ext uri="{FF2B5EF4-FFF2-40B4-BE49-F238E27FC236}">
                  <a16:creationId xmlns:a16="http://schemas.microsoft.com/office/drawing/2014/main" id="{3F2BEB6C-1371-484F-9F23-07AC2D7C6656}"/>
                </a:ext>
              </a:extLst>
            </p:cNvPr>
            <p:cNvSpPr/>
            <p:nvPr/>
          </p:nvSpPr>
          <p:spPr>
            <a:xfrm>
              <a:off x="3710070" y="3646488"/>
              <a:ext cx="237444" cy="152553"/>
            </a:xfrm>
            <a:custGeom>
              <a:avLst/>
              <a:gdLst/>
              <a:ahLst/>
              <a:cxnLst/>
              <a:rect l="l" t="t" r="r" b="b"/>
              <a:pathLst>
                <a:path w="6639" h="4237" extrusionOk="0">
                  <a:moveTo>
                    <a:pt x="5504" y="434"/>
                  </a:moveTo>
                  <a:lnTo>
                    <a:pt x="6138" y="3803"/>
                  </a:lnTo>
                  <a:lnTo>
                    <a:pt x="968" y="3803"/>
                  </a:lnTo>
                  <a:lnTo>
                    <a:pt x="501" y="434"/>
                  </a:lnTo>
                  <a:close/>
                  <a:moveTo>
                    <a:pt x="0" y="0"/>
                  </a:moveTo>
                  <a:lnTo>
                    <a:pt x="601" y="4237"/>
                  </a:lnTo>
                  <a:lnTo>
                    <a:pt x="6639"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39" name="Google Shape;1342;p49">
              <a:extLst>
                <a:ext uri="{FF2B5EF4-FFF2-40B4-BE49-F238E27FC236}">
                  <a16:creationId xmlns:a16="http://schemas.microsoft.com/office/drawing/2014/main" id="{27A9B401-DACA-40EB-8D0B-AA05B533F0DD}"/>
                </a:ext>
              </a:extLst>
            </p:cNvPr>
            <p:cNvSpPr/>
            <p:nvPr/>
          </p:nvSpPr>
          <p:spPr>
            <a:xfrm>
              <a:off x="3523949" y="3653689"/>
              <a:ext cx="214805" cy="136963"/>
            </a:xfrm>
            <a:custGeom>
              <a:avLst/>
              <a:gdLst/>
              <a:ahLst/>
              <a:cxnLst/>
              <a:rect l="l" t="t" r="r" b="b"/>
              <a:pathLst>
                <a:path w="6006" h="3804" extrusionOk="0">
                  <a:moveTo>
                    <a:pt x="1" y="1"/>
                  </a:moveTo>
                  <a:lnTo>
                    <a:pt x="368" y="3803"/>
                  </a:lnTo>
                  <a:lnTo>
                    <a:pt x="60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40" name="Google Shape;1343;p49">
              <a:extLst>
                <a:ext uri="{FF2B5EF4-FFF2-40B4-BE49-F238E27FC236}">
                  <a16:creationId xmlns:a16="http://schemas.microsoft.com/office/drawing/2014/main" id="{682354DD-B2DA-4ED5-A139-0FC6A3AE3863}"/>
                </a:ext>
              </a:extLst>
            </p:cNvPr>
            <p:cNvSpPr/>
            <p:nvPr/>
          </p:nvSpPr>
          <p:spPr>
            <a:xfrm>
              <a:off x="3515616" y="3646488"/>
              <a:ext cx="231471" cy="152553"/>
            </a:xfrm>
            <a:custGeom>
              <a:avLst/>
              <a:gdLst/>
              <a:ahLst/>
              <a:cxnLst/>
              <a:rect l="l" t="t" r="r" b="b"/>
              <a:pathLst>
                <a:path w="6472" h="4237" extrusionOk="0">
                  <a:moveTo>
                    <a:pt x="5504" y="434"/>
                  </a:moveTo>
                  <a:lnTo>
                    <a:pt x="5971" y="3803"/>
                  </a:lnTo>
                  <a:lnTo>
                    <a:pt x="801" y="3803"/>
                  </a:lnTo>
                  <a:lnTo>
                    <a:pt x="467" y="434"/>
                  </a:lnTo>
                  <a:close/>
                  <a:moveTo>
                    <a:pt x="0" y="0"/>
                  </a:moveTo>
                  <a:lnTo>
                    <a:pt x="434" y="4237"/>
                  </a:lnTo>
                  <a:lnTo>
                    <a:pt x="64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41" name="Google Shape;1344;p49">
              <a:extLst>
                <a:ext uri="{FF2B5EF4-FFF2-40B4-BE49-F238E27FC236}">
                  <a16:creationId xmlns:a16="http://schemas.microsoft.com/office/drawing/2014/main" id="{548FE89A-8284-4639-98C0-723C597256F5}"/>
                </a:ext>
              </a:extLst>
            </p:cNvPr>
            <p:cNvSpPr/>
            <p:nvPr/>
          </p:nvSpPr>
          <p:spPr>
            <a:xfrm>
              <a:off x="2934613" y="3653689"/>
              <a:ext cx="200463" cy="136963"/>
            </a:xfrm>
            <a:custGeom>
              <a:avLst/>
              <a:gdLst/>
              <a:ahLst/>
              <a:cxnLst/>
              <a:rect l="l" t="t" r="r" b="b"/>
              <a:pathLst>
                <a:path w="5605" h="3804" extrusionOk="0">
                  <a:moveTo>
                    <a:pt x="167" y="1"/>
                  </a:moveTo>
                  <a:lnTo>
                    <a:pt x="0" y="3803"/>
                  </a:lnTo>
                  <a:lnTo>
                    <a:pt x="5604" y="3803"/>
                  </a:lnTo>
                  <a:lnTo>
                    <a:pt x="56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42" name="Google Shape;1345;p49">
              <a:extLst>
                <a:ext uri="{FF2B5EF4-FFF2-40B4-BE49-F238E27FC236}">
                  <a16:creationId xmlns:a16="http://schemas.microsoft.com/office/drawing/2014/main" id="{2B9A6534-D020-4DD7-8ACB-C7911BA21E0B}"/>
                </a:ext>
              </a:extLst>
            </p:cNvPr>
            <p:cNvSpPr/>
            <p:nvPr/>
          </p:nvSpPr>
          <p:spPr>
            <a:xfrm>
              <a:off x="2927460" y="3646488"/>
              <a:ext cx="215949" cy="152553"/>
            </a:xfrm>
            <a:custGeom>
              <a:avLst/>
              <a:gdLst/>
              <a:ahLst/>
              <a:cxnLst/>
              <a:rect l="l" t="t" r="r" b="b"/>
              <a:pathLst>
                <a:path w="6038" h="4237" extrusionOk="0">
                  <a:moveTo>
                    <a:pt x="5604" y="434"/>
                  </a:moveTo>
                  <a:lnTo>
                    <a:pt x="5604" y="3803"/>
                  </a:lnTo>
                  <a:lnTo>
                    <a:pt x="434" y="3803"/>
                  </a:lnTo>
                  <a:lnTo>
                    <a:pt x="567" y="434"/>
                  </a:lnTo>
                  <a:close/>
                  <a:moveTo>
                    <a:pt x="167" y="0"/>
                  </a:moveTo>
                  <a:lnTo>
                    <a:pt x="0" y="4237"/>
                  </a:lnTo>
                  <a:lnTo>
                    <a:pt x="6038" y="4237"/>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43" name="Google Shape;1346;p49">
              <a:extLst>
                <a:ext uri="{FF2B5EF4-FFF2-40B4-BE49-F238E27FC236}">
                  <a16:creationId xmlns:a16="http://schemas.microsoft.com/office/drawing/2014/main" id="{C324B16B-37B0-4722-B768-C43E6C96D940}"/>
                </a:ext>
              </a:extLst>
            </p:cNvPr>
            <p:cNvSpPr/>
            <p:nvPr/>
          </p:nvSpPr>
          <p:spPr>
            <a:xfrm>
              <a:off x="1473148" y="3790616"/>
              <a:ext cx="256542" cy="146540"/>
            </a:xfrm>
            <a:custGeom>
              <a:avLst/>
              <a:gdLst/>
              <a:ahLst/>
              <a:cxnLst/>
              <a:rect l="l" t="t" r="r" b="b"/>
              <a:pathLst>
                <a:path w="7173" h="4070" extrusionOk="0">
                  <a:moveTo>
                    <a:pt x="1569" y="0"/>
                  </a:moveTo>
                  <a:lnTo>
                    <a:pt x="1" y="4070"/>
                  </a:lnTo>
                  <a:lnTo>
                    <a:pt x="5805" y="4070"/>
                  </a:lnTo>
                  <a:lnTo>
                    <a:pt x="71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44" name="Google Shape;1347;p49">
              <a:extLst>
                <a:ext uri="{FF2B5EF4-FFF2-40B4-BE49-F238E27FC236}">
                  <a16:creationId xmlns:a16="http://schemas.microsoft.com/office/drawing/2014/main" id="{B3FF6861-2574-4F20-9AE5-8133DF29925D}"/>
                </a:ext>
              </a:extLst>
            </p:cNvPr>
            <p:cNvSpPr/>
            <p:nvPr/>
          </p:nvSpPr>
          <p:spPr>
            <a:xfrm>
              <a:off x="1462419" y="3783415"/>
              <a:ext cx="278001" cy="160978"/>
            </a:xfrm>
            <a:custGeom>
              <a:avLst/>
              <a:gdLst/>
              <a:ahLst/>
              <a:cxnLst/>
              <a:rect l="l" t="t" r="r" b="b"/>
              <a:pathLst>
                <a:path w="7773" h="4471" extrusionOk="0">
                  <a:moveTo>
                    <a:pt x="7172" y="400"/>
                  </a:moveTo>
                  <a:lnTo>
                    <a:pt x="5972" y="4070"/>
                  </a:lnTo>
                  <a:lnTo>
                    <a:pt x="601" y="4070"/>
                  </a:lnTo>
                  <a:lnTo>
                    <a:pt x="2002" y="400"/>
                  </a:lnTo>
                  <a:close/>
                  <a:moveTo>
                    <a:pt x="1702" y="0"/>
                  </a:moveTo>
                  <a:lnTo>
                    <a:pt x="1" y="4470"/>
                  </a:lnTo>
                  <a:lnTo>
                    <a:pt x="6272" y="4470"/>
                  </a:lnTo>
                  <a:lnTo>
                    <a:pt x="77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45" name="Google Shape;1348;p49">
              <a:extLst>
                <a:ext uri="{FF2B5EF4-FFF2-40B4-BE49-F238E27FC236}">
                  <a16:creationId xmlns:a16="http://schemas.microsoft.com/office/drawing/2014/main" id="{87BC66E8-5119-49FB-884D-65EB8777898B}"/>
                </a:ext>
              </a:extLst>
            </p:cNvPr>
            <p:cNvSpPr/>
            <p:nvPr/>
          </p:nvSpPr>
          <p:spPr>
            <a:xfrm>
              <a:off x="1529228" y="3653689"/>
              <a:ext cx="245813" cy="136963"/>
            </a:xfrm>
            <a:custGeom>
              <a:avLst/>
              <a:gdLst/>
              <a:ahLst/>
              <a:cxnLst/>
              <a:rect l="l" t="t" r="r" b="b"/>
              <a:pathLst>
                <a:path w="6873" h="3804" extrusionOk="0">
                  <a:moveTo>
                    <a:pt x="1435" y="1"/>
                  </a:moveTo>
                  <a:lnTo>
                    <a:pt x="1" y="3803"/>
                  </a:lnTo>
                  <a:lnTo>
                    <a:pt x="5605" y="3803"/>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46" name="Google Shape;1349;p49">
              <a:extLst>
                <a:ext uri="{FF2B5EF4-FFF2-40B4-BE49-F238E27FC236}">
                  <a16:creationId xmlns:a16="http://schemas.microsoft.com/office/drawing/2014/main" id="{ACCAB7D6-C10E-4B2C-B9AD-0BC81E9C4D16}"/>
                </a:ext>
              </a:extLst>
            </p:cNvPr>
            <p:cNvSpPr/>
            <p:nvPr/>
          </p:nvSpPr>
          <p:spPr>
            <a:xfrm>
              <a:off x="1517318" y="3646488"/>
              <a:ext cx="267272" cy="152553"/>
            </a:xfrm>
            <a:custGeom>
              <a:avLst/>
              <a:gdLst/>
              <a:ahLst/>
              <a:cxnLst/>
              <a:rect l="l" t="t" r="r" b="b"/>
              <a:pathLst>
                <a:path w="7473" h="4237" extrusionOk="0">
                  <a:moveTo>
                    <a:pt x="6905" y="434"/>
                  </a:moveTo>
                  <a:lnTo>
                    <a:pt x="5771" y="3803"/>
                  </a:lnTo>
                  <a:lnTo>
                    <a:pt x="634" y="3803"/>
                  </a:lnTo>
                  <a:lnTo>
                    <a:pt x="1901" y="434"/>
                  </a:lnTo>
                  <a:close/>
                  <a:moveTo>
                    <a:pt x="1635" y="0"/>
                  </a:moveTo>
                  <a:lnTo>
                    <a:pt x="0" y="4237"/>
                  </a:lnTo>
                  <a:lnTo>
                    <a:pt x="6071" y="4237"/>
                  </a:lnTo>
                  <a:lnTo>
                    <a:pt x="7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47" name="Google Shape;1350;p49">
              <a:extLst>
                <a:ext uri="{FF2B5EF4-FFF2-40B4-BE49-F238E27FC236}">
                  <a16:creationId xmlns:a16="http://schemas.microsoft.com/office/drawing/2014/main" id="{AFB79DA7-7A01-4CC7-966C-7E5C9F18E106}"/>
                </a:ext>
              </a:extLst>
            </p:cNvPr>
            <p:cNvSpPr/>
            <p:nvPr/>
          </p:nvSpPr>
          <p:spPr>
            <a:xfrm>
              <a:off x="1729655" y="3653689"/>
              <a:ext cx="239840" cy="136963"/>
            </a:xfrm>
            <a:custGeom>
              <a:avLst/>
              <a:gdLst/>
              <a:ahLst/>
              <a:cxnLst/>
              <a:rect l="l" t="t" r="r" b="b"/>
              <a:pathLst>
                <a:path w="6706" h="3804" extrusionOk="0">
                  <a:moveTo>
                    <a:pt x="1268" y="1"/>
                  </a:moveTo>
                  <a:lnTo>
                    <a:pt x="1" y="3803"/>
                  </a:lnTo>
                  <a:lnTo>
                    <a:pt x="5605" y="3803"/>
                  </a:lnTo>
                  <a:lnTo>
                    <a:pt x="67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48" name="Google Shape;1351;p49">
              <a:extLst>
                <a:ext uri="{FF2B5EF4-FFF2-40B4-BE49-F238E27FC236}">
                  <a16:creationId xmlns:a16="http://schemas.microsoft.com/office/drawing/2014/main" id="{2C17A48A-2215-4225-9497-E048D4CEBA54}"/>
                </a:ext>
              </a:extLst>
            </p:cNvPr>
            <p:cNvSpPr/>
            <p:nvPr/>
          </p:nvSpPr>
          <p:spPr>
            <a:xfrm>
              <a:off x="1718925" y="3646488"/>
              <a:ext cx="258903" cy="152553"/>
            </a:xfrm>
            <a:custGeom>
              <a:avLst/>
              <a:gdLst/>
              <a:ahLst/>
              <a:cxnLst/>
              <a:rect l="l" t="t" r="r" b="b"/>
              <a:pathLst>
                <a:path w="7239" h="4237" extrusionOk="0">
                  <a:moveTo>
                    <a:pt x="6739" y="434"/>
                  </a:moveTo>
                  <a:lnTo>
                    <a:pt x="5771" y="3803"/>
                  </a:lnTo>
                  <a:lnTo>
                    <a:pt x="601" y="3803"/>
                  </a:lnTo>
                  <a:lnTo>
                    <a:pt x="1735" y="434"/>
                  </a:lnTo>
                  <a:close/>
                  <a:moveTo>
                    <a:pt x="1401" y="0"/>
                  </a:moveTo>
                  <a:lnTo>
                    <a:pt x="0" y="4237"/>
                  </a:lnTo>
                  <a:lnTo>
                    <a:pt x="6071"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49" name="Google Shape;1352;p49">
              <a:extLst>
                <a:ext uri="{FF2B5EF4-FFF2-40B4-BE49-F238E27FC236}">
                  <a16:creationId xmlns:a16="http://schemas.microsoft.com/office/drawing/2014/main" id="{2EB6E6DE-67EB-4FA7-89DF-F2D6E33E6010}"/>
                </a:ext>
              </a:extLst>
            </p:cNvPr>
            <p:cNvSpPr/>
            <p:nvPr/>
          </p:nvSpPr>
          <p:spPr>
            <a:xfrm>
              <a:off x="1350295" y="4093274"/>
              <a:ext cx="279182" cy="168179"/>
            </a:xfrm>
            <a:custGeom>
              <a:avLst/>
              <a:gdLst/>
              <a:ahLst/>
              <a:cxnLst/>
              <a:rect l="l" t="t" r="r" b="b"/>
              <a:pathLst>
                <a:path w="7806" h="4671" extrusionOk="0">
                  <a:moveTo>
                    <a:pt x="1768" y="0"/>
                  </a:moveTo>
                  <a:lnTo>
                    <a:pt x="0" y="4670"/>
                  </a:lnTo>
                  <a:lnTo>
                    <a:pt x="6238" y="4670"/>
                  </a:lnTo>
                  <a:lnTo>
                    <a:pt x="7806"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50" name="Google Shape;1353;p49">
              <a:extLst>
                <a:ext uri="{FF2B5EF4-FFF2-40B4-BE49-F238E27FC236}">
                  <a16:creationId xmlns:a16="http://schemas.microsoft.com/office/drawing/2014/main" id="{E1061A39-B1EA-4EDB-92C3-A8444EE49BD4}"/>
                </a:ext>
              </a:extLst>
            </p:cNvPr>
            <p:cNvSpPr/>
            <p:nvPr/>
          </p:nvSpPr>
          <p:spPr>
            <a:xfrm>
              <a:off x="1339530" y="4086073"/>
              <a:ext cx="300676" cy="183770"/>
            </a:xfrm>
            <a:custGeom>
              <a:avLst/>
              <a:gdLst/>
              <a:ahLst/>
              <a:cxnLst/>
              <a:rect l="l" t="t" r="r" b="b"/>
              <a:pathLst>
                <a:path w="8407" h="5104" extrusionOk="0">
                  <a:moveTo>
                    <a:pt x="7806" y="434"/>
                  </a:moveTo>
                  <a:lnTo>
                    <a:pt x="6372" y="4670"/>
                  </a:lnTo>
                  <a:lnTo>
                    <a:pt x="601" y="4670"/>
                  </a:lnTo>
                  <a:lnTo>
                    <a:pt x="2202" y="434"/>
                  </a:lnTo>
                  <a:close/>
                  <a:moveTo>
                    <a:pt x="1969" y="0"/>
                  </a:moveTo>
                  <a:lnTo>
                    <a:pt x="1" y="5104"/>
                  </a:lnTo>
                  <a:lnTo>
                    <a:pt x="6672" y="5104"/>
                  </a:lnTo>
                  <a:lnTo>
                    <a:pt x="840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51" name="Google Shape;1354;p49">
              <a:extLst>
                <a:ext uri="{FF2B5EF4-FFF2-40B4-BE49-F238E27FC236}">
                  <a16:creationId xmlns:a16="http://schemas.microsoft.com/office/drawing/2014/main" id="{3DAE3F33-3A94-42C5-B6E9-2A3041785C1F}"/>
                </a:ext>
              </a:extLst>
            </p:cNvPr>
            <p:cNvSpPr/>
            <p:nvPr/>
          </p:nvSpPr>
          <p:spPr>
            <a:xfrm>
              <a:off x="1413492" y="3937120"/>
              <a:ext cx="267272" cy="156190"/>
            </a:xfrm>
            <a:custGeom>
              <a:avLst/>
              <a:gdLst/>
              <a:ahLst/>
              <a:cxnLst/>
              <a:rect l="l" t="t" r="r" b="b"/>
              <a:pathLst>
                <a:path w="7473" h="4338" extrusionOk="0">
                  <a:moveTo>
                    <a:pt x="1669" y="1"/>
                  </a:moveTo>
                  <a:lnTo>
                    <a:pt x="1" y="4337"/>
                  </a:lnTo>
                  <a:lnTo>
                    <a:pt x="6039" y="4337"/>
                  </a:lnTo>
                  <a:lnTo>
                    <a:pt x="74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52" name="Google Shape;1355;p49">
              <a:extLst>
                <a:ext uri="{FF2B5EF4-FFF2-40B4-BE49-F238E27FC236}">
                  <a16:creationId xmlns:a16="http://schemas.microsoft.com/office/drawing/2014/main" id="{36691358-E5B4-4316-BD57-3BA7A326938B}"/>
                </a:ext>
              </a:extLst>
            </p:cNvPr>
            <p:cNvSpPr/>
            <p:nvPr/>
          </p:nvSpPr>
          <p:spPr>
            <a:xfrm>
              <a:off x="1402763" y="3929919"/>
              <a:ext cx="288767" cy="171780"/>
            </a:xfrm>
            <a:custGeom>
              <a:avLst/>
              <a:gdLst/>
              <a:ahLst/>
              <a:cxnLst/>
              <a:rect l="l" t="t" r="r" b="b"/>
              <a:pathLst>
                <a:path w="8074" h="4771" extrusionOk="0">
                  <a:moveTo>
                    <a:pt x="7506" y="401"/>
                  </a:moveTo>
                  <a:lnTo>
                    <a:pt x="6172" y="4337"/>
                  </a:lnTo>
                  <a:lnTo>
                    <a:pt x="601" y="4337"/>
                  </a:lnTo>
                  <a:lnTo>
                    <a:pt x="2102" y="401"/>
                  </a:lnTo>
                  <a:close/>
                  <a:moveTo>
                    <a:pt x="1835" y="1"/>
                  </a:moveTo>
                  <a:lnTo>
                    <a:pt x="1" y="4771"/>
                  </a:lnTo>
                  <a:lnTo>
                    <a:pt x="6472" y="4771"/>
                  </a:lnTo>
                  <a:lnTo>
                    <a:pt x="8073"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53" name="Google Shape;1356;p49">
              <a:extLst>
                <a:ext uri="{FF2B5EF4-FFF2-40B4-BE49-F238E27FC236}">
                  <a16:creationId xmlns:a16="http://schemas.microsoft.com/office/drawing/2014/main" id="{71DDCC2D-B689-44AF-A2CC-76F2DFB9DAD0}"/>
                </a:ext>
              </a:extLst>
            </p:cNvPr>
            <p:cNvSpPr/>
            <p:nvPr/>
          </p:nvSpPr>
          <p:spPr>
            <a:xfrm>
              <a:off x="1573362" y="4093274"/>
              <a:ext cx="270848" cy="168179"/>
            </a:xfrm>
            <a:custGeom>
              <a:avLst/>
              <a:gdLst/>
              <a:ahLst/>
              <a:cxnLst/>
              <a:rect l="l" t="t" r="r" b="b"/>
              <a:pathLst>
                <a:path w="7573" h="4671" extrusionOk="0">
                  <a:moveTo>
                    <a:pt x="1569" y="0"/>
                  </a:moveTo>
                  <a:lnTo>
                    <a:pt x="1" y="4670"/>
                  </a:lnTo>
                  <a:lnTo>
                    <a:pt x="6239" y="4670"/>
                  </a:lnTo>
                  <a:lnTo>
                    <a:pt x="75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54" name="Google Shape;1357;p49">
              <a:extLst>
                <a:ext uri="{FF2B5EF4-FFF2-40B4-BE49-F238E27FC236}">
                  <a16:creationId xmlns:a16="http://schemas.microsoft.com/office/drawing/2014/main" id="{D890F412-78A6-46E3-91F5-834193D658D1}"/>
                </a:ext>
              </a:extLst>
            </p:cNvPr>
            <p:cNvSpPr/>
            <p:nvPr/>
          </p:nvSpPr>
          <p:spPr>
            <a:xfrm>
              <a:off x="1563812" y="4086073"/>
              <a:ext cx="291163" cy="183770"/>
            </a:xfrm>
            <a:custGeom>
              <a:avLst/>
              <a:gdLst/>
              <a:ahLst/>
              <a:cxnLst/>
              <a:rect l="l" t="t" r="r" b="b"/>
              <a:pathLst>
                <a:path w="8141" h="5104" extrusionOk="0">
                  <a:moveTo>
                    <a:pt x="7573" y="434"/>
                  </a:moveTo>
                  <a:lnTo>
                    <a:pt x="6339" y="4670"/>
                  </a:lnTo>
                  <a:lnTo>
                    <a:pt x="535" y="4670"/>
                  </a:lnTo>
                  <a:lnTo>
                    <a:pt x="1969" y="434"/>
                  </a:lnTo>
                  <a:close/>
                  <a:moveTo>
                    <a:pt x="1702" y="0"/>
                  </a:moveTo>
                  <a:lnTo>
                    <a:pt x="1" y="5104"/>
                  </a:lnTo>
                  <a:lnTo>
                    <a:pt x="6672" y="5104"/>
                  </a:lnTo>
                  <a:lnTo>
                    <a:pt x="8140"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55" name="Google Shape;1358;p49">
              <a:extLst>
                <a:ext uri="{FF2B5EF4-FFF2-40B4-BE49-F238E27FC236}">
                  <a16:creationId xmlns:a16="http://schemas.microsoft.com/office/drawing/2014/main" id="{60D03B0F-08F7-4B65-8947-815A7E938F08}"/>
                </a:ext>
              </a:extLst>
            </p:cNvPr>
            <p:cNvSpPr/>
            <p:nvPr/>
          </p:nvSpPr>
          <p:spPr>
            <a:xfrm>
              <a:off x="2332116" y="3653689"/>
              <a:ext cx="220777" cy="136963"/>
            </a:xfrm>
            <a:custGeom>
              <a:avLst/>
              <a:gdLst/>
              <a:ahLst/>
              <a:cxnLst/>
              <a:rect l="l" t="t" r="r" b="b"/>
              <a:pathLst>
                <a:path w="6173" h="3804" extrusionOk="0">
                  <a:moveTo>
                    <a:pt x="735" y="1"/>
                  </a:moveTo>
                  <a:lnTo>
                    <a:pt x="1" y="3803"/>
                  </a:lnTo>
                  <a:lnTo>
                    <a:pt x="5605" y="3803"/>
                  </a:lnTo>
                  <a:lnTo>
                    <a:pt x="61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56" name="Google Shape;1359;p49">
              <a:extLst>
                <a:ext uri="{FF2B5EF4-FFF2-40B4-BE49-F238E27FC236}">
                  <a16:creationId xmlns:a16="http://schemas.microsoft.com/office/drawing/2014/main" id="{5F5AAEEC-4258-4351-8A17-7112EC389C7B}"/>
                </a:ext>
              </a:extLst>
            </p:cNvPr>
            <p:cNvSpPr/>
            <p:nvPr/>
          </p:nvSpPr>
          <p:spPr>
            <a:xfrm>
              <a:off x="2322603" y="3646488"/>
              <a:ext cx="237444" cy="152553"/>
            </a:xfrm>
            <a:custGeom>
              <a:avLst/>
              <a:gdLst/>
              <a:ahLst/>
              <a:cxnLst/>
              <a:rect l="l" t="t" r="r" b="b"/>
              <a:pathLst>
                <a:path w="6639" h="4237" extrusionOk="0">
                  <a:moveTo>
                    <a:pt x="6171" y="434"/>
                  </a:moveTo>
                  <a:lnTo>
                    <a:pt x="5704" y="3803"/>
                  </a:lnTo>
                  <a:lnTo>
                    <a:pt x="534" y="3803"/>
                  </a:lnTo>
                  <a:lnTo>
                    <a:pt x="1168" y="434"/>
                  </a:lnTo>
                  <a:close/>
                  <a:moveTo>
                    <a:pt x="801" y="0"/>
                  </a:moveTo>
                  <a:lnTo>
                    <a:pt x="0" y="4237"/>
                  </a:lnTo>
                  <a:lnTo>
                    <a:pt x="6071" y="4237"/>
                  </a:lnTo>
                  <a:lnTo>
                    <a:pt x="6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57" name="Google Shape;1360;p49">
              <a:extLst>
                <a:ext uri="{FF2B5EF4-FFF2-40B4-BE49-F238E27FC236}">
                  <a16:creationId xmlns:a16="http://schemas.microsoft.com/office/drawing/2014/main" id="{F6BC6FD2-D7AF-4AB2-898B-496F29EE2A63}"/>
                </a:ext>
              </a:extLst>
            </p:cNvPr>
            <p:cNvSpPr/>
            <p:nvPr/>
          </p:nvSpPr>
          <p:spPr>
            <a:xfrm>
              <a:off x="2304684" y="3790616"/>
              <a:ext cx="227895" cy="146540"/>
            </a:xfrm>
            <a:custGeom>
              <a:avLst/>
              <a:gdLst/>
              <a:ahLst/>
              <a:cxnLst/>
              <a:rect l="l" t="t" r="r" b="b"/>
              <a:pathLst>
                <a:path w="6372" h="4070" extrusionOk="0">
                  <a:moveTo>
                    <a:pt x="768" y="0"/>
                  </a:moveTo>
                  <a:lnTo>
                    <a:pt x="1" y="4070"/>
                  </a:lnTo>
                  <a:lnTo>
                    <a:pt x="5805" y="40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58" name="Google Shape;1361;p49">
              <a:extLst>
                <a:ext uri="{FF2B5EF4-FFF2-40B4-BE49-F238E27FC236}">
                  <a16:creationId xmlns:a16="http://schemas.microsoft.com/office/drawing/2014/main" id="{7B6399C8-93C6-4C6F-8D99-501E30E0A0B4}"/>
                </a:ext>
              </a:extLst>
            </p:cNvPr>
            <p:cNvSpPr/>
            <p:nvPr/>
          </p:nvSpPr>
          <p:spPr>
            <a:xfrm>
              <a:off x="2295135" y="3783415"/>
              <a:ext cx="245813" cy="160978"/>
            </a:xfrm>
            <a:custGeom>
              <a:avLst/>
              <a:gdLst/>
              <a:ahLst/>
              <a:cxnLst/>
              <a:rect l="l" t="t" r="r" b="b"/>
              <a:pathLst>
                <a:path w="6873" h="4471" extrusionOk="0">
                  <a:moveTo>
                    <a:pt x="6405" y="400"/>
                  </a:moveTo>
                  <a:lnTo>
                    <a:pt x="5905" y="4070"/>
                  </a:lnTo>
                  <a:lnTo>
                    <a:pt x="501" y="4070"/>
                  </a:lnTo>
                  <a:lnTo>
                    <a:pt x="1202" y="400"/>
                  </a:lnTo>
                  <a:close/>
                  <a:moveTo>
                    <a:pt x="868" y="0"/>
                  </a:moveTo>
                  <a:lnTo>
                    <a:pt x="1" y="4470"/>
                  </a:lnTo>
                  <a:lnTo>
                    <a:pt x="6239" y="4470"/>
                  </a:lnTo>
                  <a:lnTo>
                    <a:pt x="68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59" name="Google Shape;1362;p49">
              <a:extLst>
                <a:ext uri="{FF2B5EF4-FFF2-40B4-BE49-F238E27FC236}">
                  <a16:creationId xmlns:a16="http://schemas.microsoft.com/office/drawing/2014/main" id="{6F748B3D-067B-42E3-961D-8E5A6B3ABF47}"/>
                </a:ext>
              </a:extLst>
            </p:cNvPr>
            <p:cNvSpPr/>
            <p:nvPr/>
          </p:nvSpPr>
          <p:spPr>
            <a:xfrm>
              <a:off x="2097104" y="3790616"/>
              <a:ext cx="235048" cy="146540"/>
            </a:xfrm>
            <a:custGeom>
              <a:avLst/>
              <a:gdLst/>
              <a:ahLst/>
              <a:cxnLst/>
              <a:rect l="l" t="t" r="r" b="b"/>
              <a:pathLst>
                <a:path w="6572" h="4070" extrusionOk="0">
                  <a:moveTo>
                    <a:pt x="968" y="0"/>
                  </a:moveTo>
                  <a:lnTo>
                    <a:pt x="1" y="4070"/>
                  </a:lnTo>
                  <a:lnTo>
                    <a:pt x="5805" y="4070"/>
                  </a:lnTo>
                  <a:lnTo>
                    <a:pt x="65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60" name="Google Shape;1363;p49">
              <a:extLst>
                <a:ext uri="{FF2B5EF4-FFF2-40B4-BE49-F238E27FC236}">
                  <a16:creationId xmlns:a16="http://schemas.microsoft.com/office/drawing/2014/main" id="{3FE0233A-9FB4-46D1-8E40-AB0BE426EEBD}"/>
                </a:ext>
              </a:extLst>
            </p:cNvPr>
            <p:cNvSpPr/>
            <p:nvPr/>
          </p:nvSpPr>
          <p:spPr>
            <a:xfrm>
              <a:off x="2086375" y="3783415"/>
              <a:ext cx="254146" cy="160978"/>
            </a:xfrm>
            <a:custGeom>
              <a:avLst/>
              <a:gdLst/>
              <a:ahLst/>
              <a:cxnLst/>
              <a:rect l="l" t="t" r="r" b="b"/>
              <a:pathLst>
                <a:path w="7106" h="4471" extrusionOk="0">
                  <a:moveTo>
                    <a:pt x="6605" y="400"/>
                  </a:moveTo>
                  <a:lnTo>
                    <a:pt x="5938" y="4070"/>
                  </a:lnTo>
                  <a:lnTo>
                    <a:pt x="567" y="4070"/>
                  </a:lnTo>
                  <a:lnTo>
                    <a:pt x="1435" y="400"/>
                  </a:lnTo>
                  <a:close/>
                  <a:moveTo>
                    <a:pt x="1101" y="0"/>
                  </a:moveTo>
                  <a:lnTo>
                    <a:pt x="0" y="4470"/>
                  </a:lnTo>
                  <a:lnTo>
                    <a:pt x="6272" y="4470"/>
                  </a:lnTo>
                  <a:lnTo>
                    <a:pt x="71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61" name="Google Shape;1364;p49">
              <a:extLst>
                <a:ext uri="{FF2B5EF4-FFF2-40B4-BE49-F238E27FC236}">
                  <a16:creationId xmlns:a16="http://schemas.microsoft.com/office/drawing/2014/main" id="{33948FBB-6345-48B7-8740-03760681F701}"/>
                </a:ext>
              </a:extLst>
            </p:cNvPr>
            <p:cNvSpPr/>
            <p:nvPr/>
          </p:nvSpPr>
          <p:spPr>
            <a:xfrm>
              <a:off x="2512264" y="3790616"/>
              <a:ext cx="221958" cy="146540"/>
            </a:xfrm>
            <a:custGeom>
              <a:avLst/>
              <a:gdLst/>
              <a:ahLst/>
              <a:cxnLst/>
              <a:rect l="l" t="t" r="r" b="b"/>
              <a:pathLst>
                <a:path w="6206" h="4070" extrusionOk="0">
                  <a:moveTo>
                    <a:pt x="568" y="0"/>
                  </a:moveTo>
                  <a:lnTo>
                    <a:pt x="1" y="4070"/>
                  </a:lnTo>
                  <a:lnTo>
                    <a:pt x="5805" y="4070"/>
                  </a:lnTo>
                  <a:lnTo>
                    <a:pt x="62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62" name="Google Shape;1365;p49">
              <a:extLst>
                <a:ext uri="{FF2B5EF4-FFF2-40B4-BE49-F238E27FC236}">
                  <a16:creationId xmlns:a16="http://schemas.microsoft.com/office/drawing/2014/main" id="{3095B0A3-C6C2-4888-9407-A227DFC6BE8C}"/>
                </a:ext>
              </a:extLst>
            </p:cNvPr>
            <p:cNvSpPr/>
            <p:nvPr/>
          </p:nvSpPr>
          <p:spPr>
            <a:xfrm>
              <a:off x="2502751" y="3783415"/>
              <a:ext cx="238624" cy="160978"/>
            </a:xfrm>
            <a:custGeom>
              <a:avLst/>
              <a:gdLst/>
              <a:ahLst/>
              <a:cxnLst/>
              <a:rect l="l" t="t" r="r" b="b"/>
              <a:pathLst>
                <a:path w="6672" h="4471" extrusionOk="0">
                  <a:moveTo>
                    <a:pt x="6238" y="400"/>
                  </a:moveTo>
                  <a:lnTo>
                    <a:pt x="5871" y="4070"/>
                  </a:lnTo>
                  <a:lnTo>
                    <a:pt x="500" y="4070"/>
                  </a:lnTo>
                  <a:lnTo>
                    <a:pt x="1034" y="400"/>
                  </a:lnTo>
                  <a:close/>
                  <a:moveTo>
                    <a:pt x="634" y="0"/>
                  </a:moveTo>
                  <a:lnTo>
                    <a:pt x="0" y="4470"/>
                  </a:lnTo>
                  <a:lnTo>
                    <a:pt x="6271" y="4470"/>
                  </a:lnTo>
                  <a:lnTo>
                    <a:pt x="6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63" name="Google Shape;1366;p49">
              <a:extLst>
                <a:ext uri="{FF2B5EF4-FFF2-40B4-BE49-F238E27FC236}">
                  <a16:creationId xmlns:a16="http://schemas.microsoft.com/office/drawing/2014/main" id="{2A058290-9CA5-46ED-95DF-36AF7A2CE07C}"/>
                </a:ext>
              </a:extLst>
            </p:cNvPr>
            <p:cNvSpPr/>
            <p:nvPr/>
          </p:nvSpPr>
          <p:spPr>
            <a:xfrm>
              <a:off x="1680728" y="3790616"/>
              <a:ext cx="249389" cy="146540"/>
            </a:xfrm>
            <a:custGeom>
              <a:avLst/>
              <a:gdLst/>
              <a:ahLst/>
              <a:cxnLst/>
              <a:rect l="l" t="t" r="r" b="b"/>
              <a:pathLst>
                <a:path w="6973" h="4070" extrusionOk="0">
                  <a:moveTo>
                    <a:pt x="1369" y="0"/>
                  </a:moveTo>
                  <a:lnTo>
                    <a:pt x="1" y="4070"/>
                  </a:lnTo>
                  <a:lnTo>
                    <a:pt x="5805" y="4070"/>
                  </a:lnTo>
                  <a:lnTo>
                    <a:pt x="69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64" name="Google Shape;1367;p49">
              <a:extLst>
                <a:ext uri="{FF2B5EF4-FFF2-40B4-BE49-F238E27FC236}">
                  <a16:creationId xmlns:a16="http://schemas.microsoft.com/office/drawing/2014/main" id="{DF3E0866-25A9-42FD-93DA-C9BFC6CD2107}"/>
                </a:ext>
              </a:extLst>
            </p:cNvPr>
            <p:cNvSpPr/>
            <p:nvPr/>
          </p:nvSpPr>
          <p:spPr>
            <a:xfrm>
              <a:off x="1671215" y="3783415"/>
              <a:ext cx="269632" cy="160978"/>
            </a:xfrm>
            <a:custGeom>
              <a:avLst/>
              <a:gdLst/>
              <a:ahLst/>
              <a:cxnLst/>
              <a:rect l="l" t="t" r="r" b="b"/>
              <a:pathLst>
                <a:path w="7539" h="4471" extrusionOk="0">
                  <a:moveTo>
                    <a:pt x="6972" y="400"/>
                  </a:moveTo>
                  <a:lnTo>
                    <a:pt x="5938" y="4070"/>
                  </a:lnTo>
                  <a:lnTo>
                    <a:pt x="567" y="4070"/>
                  </a:lnTo>
                  <a:lnTo>
                    <a:pt x="1768" y="400"/>
                  </a:lnTo>
                  <a:close/>
                  <a:moveTo>
                    <a:pt x="1468" y="0"/>
                  </a:moveTo>
                  <a:lnTo>
                    <a:pt x="0" y="4470"/>
                  </a:lnTo>
                  <a:lnTo>
                    <a:pt x="62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65" name="Google Shape;1368;p49">
              <a:extLst>
                <a:ext uri="{FF2B5EF4-FFF2-40B4-BE49-F238E27FC236}">
                  <a16:creationId xmlns:a16="http://schemas.microsoft.com/office/drawing/2014/main" id="{FBD9CCF1-D61C-46BD-A00F-68D0A53E19D1}"/>
                </a:ext>
              </a:extLst>
            </p:cNvPr>
            <p:cNvSpPr/>
            <p:nvPr/>
          </p:nvSpPr>
          <p:spPr>
            <a:xfrm>
              <a:off x="4382917" y="3937120"/>
              <a:ext cx="260119" cy="156190"/>
            </a:xfrm>
            <a:custGeom>
              <a:avLst/>
              <a:gdLst/>
              <a:ahLst/>
              <a:cxnLst/>
              <a:rect l="l" t="t" r="r" b="b"/>
              <a:pathLst>
                <a:path w="7273" h="4338" extrusionOk="0">
                  <a:moveTo>
                    <a:pt x="1" y="1"/>
                  </a:moveTo>
                  <a:lnTo>
                    <a:pt x="1235" y="4337"/>
                  </a:lnTo>
                  <a:lnTo>
                    <a:pt x="7273"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66" name="Google Shape;1369;p49">
              <a:extLst>
                <a:ext uri="{FF2B5EF4-FFF2-40B4-BE49-F238E27FC236}">
                  <a16:creationId xmlns:a16="http://schemas.microsoft.com/office/drawing/2014/main" id="{36B994A6-E322-4653-9394-C3CE2712307E}"/>
                </a:ext>
              </a:extLst>
            </p:cNvPr>
            <p:cNvSpPr/>
            <p:nvPr/>
          </p:nvSpPr>
          <p:spPr>
            <a:xfrm>
              <a:off x="4372187" y="3929919"/>
              <a:ext cx="280398" cy="171780"/>
            </a:xfrm>
            <a:custGeom>
              <a:avLst/>
              <a:gdLst/>
              <a:ahLst/>
              <a:cxnLst/>
              <a:rect l="l" t="t" r="r" b="b"/>
              <a:pathLst>
                <a:path w="7840" h="4771" extrusionOk="0">
                  <a:moveTo>
                    <a:pt x="5972" y="401"/>
                  </a:moveTo>
                  <a:lnTo>
                    <a:pt x="7273" y="4337"/>
                  </a:lnTo>
                  <a:lnTo>
                    <a:pt x="1702" y="4337"/>
                  </a:lnTo>
                  <a:lnTo>
                    <a:pt x="568" y="401"/>
                  </a:lnTo>
                  <a:close/>
                  <a:moveTo>
                    <a:pt x="1" y="1"/>
                  </a:moveTo>
                  <a:lnTo>
                    <a:pt x="1402" y="4771"/>
                  </a:lnTo>
                  <a:lnTo>
                    <a:pt x="7840"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67" name="Google Shape;1370;p49">
              <a:extLst>
                <a:ext uri="{FF2B5EF4-FFF2-40B4-BE49-F238E27FC236}">
                  <a16:creationId xmlns:a16="http://schemas.microsoft.com/office/drawing/2014/main" id="{9DBAF247-5549-40EE-9DE0-3504CC078ADC}"/>
                </a:ext>
              </a:extLst>
            </p:cNvPr>
            <p:cNvSpPr/>
            <p:nvPr/>
          </p:nvSpPr>
          <p:spPr>
            <a:xfrm>
              <a:off x="1888344" y="3790616"/>
              <a:ext cx="243381" cy="146540"/>
            </a:xfrm>
            <a:custGeom>
              <a:avLst/>
              <a:gdLst/>
              <a:ahLst/>
              <a:cxnLst/>
              <a:rect l="l" t="t" r="r" b="b"/>
              <a:pathLst>
                <a:path w="6805" h="4070" extrusionOk="0">
                  <a:moveTo>
                    <a:pt x="1168" y="0"/>
                  </a:moveTo>
                  <a:lnTo>
                    <a:pt x="0" y="4070"/>
                  </a:lnTo>
                  <a:lnTo>
                    <a:pt x="5838" y="4070"/>
                  </a:lnTo>
                  <a:lnTo>
                    <a:pt x="68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68" name="Google Shape;1371;p49">
              <a:extLst>
                <a:ext uri="{FF2B5EF4-FFF2-40B4-BE49-F238E27FC236}">
                  <a16:creationId xmlns:a16="http://schemas.microsoft.com/office/drawing/2014/main" id="{FFD2BB5F-4AB5-4E6C-ADA2-5F421F84131C}"/>
                </a:ext>
              </a:extLst>
            </p:cNvPr>
            <p:cNvSpPr/>
            <p:nvPr/>
          </p:nvSpPr>
          <p:spPr>
            <a:xfrm>
              <a:off x="1878795" y="3783415"/>
              <a:ext cx="261299" cy="160978"/>
            </a:xfrm>
            <a:custGeom>
              <a:avLst/>
              <a:gdLst/>
              <a:ahLst/>
              <a:cxnLst/>
              <a:rect l="l" t="t" r="r" b="b"/>
              <a:pathLst>
                <a:path w="7306" h="4471" extrusionOk="0">
                  <a:moveTo>
                    <a:pt x="6805" y="400"/>
                  </a:moveTo>
                  <a:lnTo>
                    <a:pt x="5938" y="4070"/>
                  </a:lnTo>
                  <a:lnTo>
                    <a:pt x="567" y="4070"/>
                  </a:lnTo>
                  <a:lnTo>
                    <a:pt x="1601" y="400"/>
                  </a:lnTo>
                  <a:close/>
                  <a:moveTo>
                    <a:pt x="1301" y="0"/>
                  </a:moveTo>
                  <a:lnTo>
                    <a:pt x="0" y="4470"/>
                  </a:lnTo>
                  <a:lnTo>
                    <a:pt x="6271" y="4470"/>
                  </a:lnTo>
                  <a:lnTo>
                    <a:pt x="73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69" name="Google Shape;1372;p49">
              <a:extLst>
                <a:ext uri="{FF2B5EF4-FFF2-40B4-BE49-F238E27FC236}">
                  <a16:creationId xmlns:a16="http://schemas.microsoft.com/office/drawing/2014/main" id="{89E82027-978C-4EB0-830D-89FE8AE29C52}"/>
                </a:ext>
              </a:extLst>
            </p:cNvPr>
            <p:cNvSpPr/>
            <p:nvPr/>
          </p:nvSpPr>
          <p:spPr>
            <a:xfrm>
              <a:off x="1629441" y="3937120"/>
              <a:ext cx="258939" cy="156190"/>
            </a:xfrm>
            <a:custGeom>
              <a:avLst/>
              <a:gdLst/>
              <a:ahLst/>
              <a:cxnLst/>
              <a:rect l="l" t="t" r="r" b="b"/>
              <a:pathLst>
                <a:path w="7240" h="4338" extrusionOk="0">
                  <a:moveTo>
                    <a:pt x="1435" y="1"/>
                  </a:moveTo>
                  <a:lnTo>
                    <a:pt x="1" y="4337"/>
                  </a:lnTo>
                  <a:lnTo>
                    <a:pt x="6005" y="4337"/>
                  </a:lnTo>
                  <a:lnTo>
                    <a:pt x="72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70" name="Google Shape;1373;p49">
              <a:extLst>
                <a:ext uri="{FF2B5EF4-FFF2-40B4-BE49-F238E27FC236}">
                  <a16:creationId xmlns:a16="http://schemas.microsoft.com/office/drawing/2014/main" id="{A392C900-73C5-4AA3-B6D5-771CBFFA0DE9}"/>
                </a:ext>
              </a:extLst>
            </p:cNvPr>
            <p:cNvSpPr/>
            <p:nvPr/>
          </p:nvSpPr>
          <p:spPr>
            <a:xfrm>
              <a:off x="1618712" y="3929919"/>
              <a:ext cx="280398" cy="171780"/>
            </a:xfrm>
            <a:custGeom>
              <a:avLst/>
              <a:gdLst/>
              <a:ahLst/>
              <a:cxnLst/>
              <a:rect l="l" t="t" r="r" b="b"/>
              <a:pathLst>
                <a:path w="7840" h="4771" extrusionOk="0">
                  <a:moveTo>
                    <a:pt x="7272" y="401"/>
                  </a:moveTo>
                  <a:lnTo>
                    <a:pt x="6138" y="4337"/>
                  </a:lnTo>
                  <a:lnTo>
                    <a:pt x="567" y="4337"/>
                  </a:lnTo>
                  <a:lnTo>
                    <a:pt x="1902" y="401"/>
                  </a:lnTo>
                  <a:close/>
                  <a:moveTo>
                    <a:pt x="1602" y="1"/>
                  </a:moveTo>
                  <a:lnTo>
                    <a:pt x="0" y="4771"/>
                  </a:lnTo>
                  <a:lnTo>
                    <a:pt x="6472"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71" name="Google Shape;1374;p49">
              <a:extLst>
                <a:ext uri="{FF2B5EF4-FFF2-40B4-BE49-F238E27FC236}">
                  <a16:creationId xmlns:a16="http://schemas.microsoft.com/office/drawing/2014/main" id="{CFBEFA15-311E-4CF1-A03C-825649A9D405}"/>
                </a:ext>
              </a:extLst>
            </p:cNvPr>
            <p:cNvSpPr/>
            <p:nvPr/>
          </p:nvSpPr>
          <p:spPr>
            <a:xfrm>
              <a:off x="3738718" y="3790616"/>
              <a:ext cx="227895" cy="146540"/>
            </a:xfrm>
            <a:custGeom>
              <a:avLst/>
              <a:gdLst/>
              <a:ahLst/>
              <a:cxnLst/>
              <a:rect l="l" t="t" r="r" b="b"/>
              <a:pathLst>
                <a:path w="6372" h="4070" extrusionOk="0">
                  <a:moveTo>
                    <a:pt x="0" y="0"/>
                  </a:moveTo>
                  <a:lnTo>
                    <a:pt x="567" y="4070"/>
                  </a:lnTo>
                  <a:lnTo>
                    <a:pt x="6371"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72" name="Google Shape;1375;p49">
              <a:extLst>
                <a:ext uri="{FF2B5EF4-FFF2-40B4-BE49-F238E27FC236}">
                  <a16:creationId xmlns:a16="http://schemas.microsoft.com/office/drawing/2014/main" id="{3CFFED58-FEC3-4D2D-BDEA-2F87B0BA3F00}"/>
                </a:ext>
              </a:extLst>
            </p:cNvPr>
            <p:cNvSpPr/>
            <p:nvPr/>
          </p:nvSpPr>
          <p:spPr>
            <a:xfrm>
              <a:off x="3729169" y="3783415"/>
              <a:ext cx="246993" cy="160978"/>
            </a:xfrm>
            <a:custGeom>
              <a:avLst/>
              <a:gdLst/>
              <a:ahLst/>
              <a:cxnLst/>
              <a:rect l="l" t="t" r="r" b="b"/>
              <a:pathLst>
                <a:path w="6906" h="4471" extrusionOk="0">
                  <a:moveTo>
                    <a:pt x="5704" y="400"/>
                  </a:moveTo>
                  <a:lnTo>
                    <a:pt x="6405" y="4070"/>
                  </a:lnTo>
                  <a:lnTo>
                    <a:pt x="1034" y="4070"/>
                  </a:lnTo>
                  <a:lnTo>
                    <a:pt x="501" y="400"/>
                  </a:lnTo>
                  <a:close/>
                  <a:moveTo>
                    <a:pt x="0" y="0"/>
                  </a:moveTo>
                  <a:lnTo>
                    <a:pt x="634" y="4470"/>
                  </a:lnTo>
                  <a:lnTo>
                    <a:pt x="69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73" name="Google Shape;1376;p49">
              <a:extLst>
                <a:ext uri="{FF2B5EF4-FFF2-40B4-BE49-F238E27FC236}">
                  <a16:creationId xmlns:a16="http://schemas.microsoft.com/office/drawing/2014/main" id="{47D63F63-154B-489B-9FBD-F76D636B5386}"/>
                </a:ext>
              </a:extLst>
            </p:cNvPr>
            <p:cNvSpPr/>
            <p:nvPr/>
          </p:nvSpPr>
          <p:spPr>
            <a:xfrm>
              <a:off x="3537075" y="3790616"/>
              <a:ext cx="221958" cy="146540"/>
            </a:xfrm>
            <a:custGeom>
              <a:avLst/>
              <a:gdLst/>
              <a:ahLst/>
              <a:cxnLst/>
              <a:rect l="l" t="t" r="r" b="b"/>
              <a:pathLst>
                <a:path w="6206" h="4070" extrusionOk="0">
                  <a:moveTo>
                    <a:pt x="1" y="0"/>
                  </a:moveTo>
                  <a:lnTo>
                    <a:pt x="401" y="4070"/>
                  </a:lnTo>
                  <a:lnTo>
                    <a:pt x="6205"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74" name="Google Shape;1377;p49">
              <a:extLst>
                <a:ext uri="{FF2B5EF4-FFF2-40B4-BE49-F238E27FC236}">
                  <a16:creationId xmlns:a16="http://schemas.microsoft.com/office/drawing/2014/main" id="{A6C6AE06-79B6-48DD-A793-75766B8C2A19}"/>
                </a:ext>
              </a:extLst>
            </p:cNvPr>
            <p:cNvSpPr/>
            <p:nvPr/>
          </p:nvSpPr>
          <p:spPr>
            <a:xfrm>
              <a:off x="3528741" y="3783415"/>
              <a:ext cx="238624" cy="160978"/>
            </a:xfrm>
            <a:custGeom>
              <a:avLst/>
              <a:gdLst/>
              <a:ahLst/>
              <a:cxnLst/>
              <a:rect l="l" t="t" r="r" b="b"/>
              <a:pathLst>
                <a:path w="6672" h="4471" extrusionOk="0">
                  <a:moveTo>
                    <a:pt x="5671" y="400"/>
                  </a:moveTo>
                  <a:lnTo>
                    <a:pt x="6205" y="4070"/>
                  </a:lnTo>
                  <a:lnTo>
                    <a:pt x="834" y="4070"/>
                  </a:lnTo>
                  <a:lnTo>
                    <a:pt x="467" y="400"/>
                  </a:lnTo>
                  <a:close/>
                  <a:moveTo>
                    <a:pt x="0" y="0"/>
                  </a:moveTo>
                  <a:lnTo>
                    <a:pt x="434" y="4470"/>
                  </a:lnTo>
                  <a:lnTo>
                    <a:pt x="6672"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75" name="Google Shape;1378;p49">
              <a:extLst>
                <a:ext uri="{FF2B5EF4-FFF2-40B4-BE49-F238E27FC236}">
                  <a16:creationId xmlns:a16="http://schemas.microsoft.com/office/drawing/2014/main" id="{B9C3C07B-2CDD-42D2-AFC7-5EB431E58514}"/>
                </a:ext>
              </a:extLst>
            </p:cNvPr>
            <p:cNvSpPr/>
            <p:nvPr/>
          </p:nvSpPr>
          <p:spPr>
            <a:xfrm>
              <a:off x="4139572" y="3790616"/>
              <a:ext cx="243381" cy="146540"/>
            </a:xfrm>
            <a:custGeom>
              <a:avLst/>
              <a:gdLst/>
              <a:ahLst/>
              <a:cxnLst/>
              <a:rect l="l" t="t" r="r" b="b"/>
              <a:pathLst>
                <a:path w="6805" h="4070" extrusionOk="0">
                  <a:moveTo>
                    <a:pt x="0" y="0"/>
                  </a:moveTo>
                  <a:lnTo>
                    <a:pt x="1001" y="4070"/>
                  </a:lnTo>
                  <a:lnTo>
                    <a:pt x="6805" y="4070"/>
                  </a:lnTo>
                  <a:lnTo>
                    <a:pt x="56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76" name="Google Shape;1379;p49">
              <a:extLst>
                <a:ext uri="{FF2B5EF4-FFF2-40B4-BE49-F238E27FC236}">
                  <a16:creationId xmlns:a16="http://schemas.microsoft.com/office/drawing/2014/main" id="{9B9B6960-982E-4F5A-8A7C-E82B94A1B061}"/>
                </a:ext>
              </a:extLst>
            </p:cNvPr>
            <p:cNvSpPr/>
            <p:nvPr/>
          </p:nvSpPr>
          <p:spPr>
            <a:xfrm>
              <a:off x="4130023" y="3783415"/>
              <a:ext cx="262479" cy="160978"/>
            </a:xfrm>
            <a:custGeom>
              <a:avLst/>
              <a:gdLst/>
              <a:ahLst/>
              <a:cxnLst/>
              <a:rect l="l" t="t" r="r" b="b"/>
              <a:pathLst>
                <a:path w="7339" h="4471" extrusionOk="0">
                  <a:moveTo>
                    <a:pt x="5704" y="400"/>
                  </a:moveTo>
                  <a:lnTo>
                    <a:pt x="6772" y="4070"/>
                  </a:lnTo>
                  <a:lnTo>
                    <a:pt x="1401" y="4070"/>
                  </a:lnTo>
                  <a:lnTo>
                    <a:pt x="534" y="400"/>
                  </a:lnTo>
                  <a:close/>
                  <a:moveTo>
                    <a:pt x="0" y="0"/>
                  </a:moveTo>
                  <a:lnTo>
                    <a:pt x="1068" y="4470"/>
                  </a:lnTo>
                  <a:lnTo>
                    <a:pt x="7339"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77" name="Google Shape;1380;p49">
              <a:extLst>
                <a:ext uri="{FF2B5EF4-FFF2-40B4-BE49-F238E27FC236}">
                  <a16:creationId xmlns:a16="http://schemas.microsoft.com/office/drawing/2014/main" id="{619E3789-17BA-4CA1-AA80-FB25C1B1AFFC}"/>
                </a:ext>
              </a:extLst>
            </p:cNvPr>
            <p:cNvSpPr/>
            <p:nvPr/>
          </p:nvSpPr>
          <p:spPr>
            <a:xfrm>
              <a:off x="2927460" y="3790616"/>
              <a:ext cx="208796" cy="146540"/>
            </a:xfrm>
            <a:custGeom>
              <a:avLst/>
              <a:gdLst/>
              <a:ahLst/>
              <a:cxnLst/>
              <a:rect l="l" t="t" r="r" b="b"/>
              <a:pathLst>
                <a:path w="5838" h="4070" extrusionOk="0">
                  <a:moveTo>
                    <a:pt x="200" y="0"/>
                  </a:moveTo>
                  <a:lnTo>
                    <a:pt x="0" y="4070"/>
                  </a:lnTo>
                  <a:lnTo>
                    <a:pt x="5838" y="40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78" name="Google Shape;1381;p49">
              <a:extLst>
                <a:ext uri="{FF2B5EF4-FFF2-40B4-BE49-F238E27FC236}">
                  <a16:creationId xmlns:a16="http://schemas.microsoft.com/office/drawing/2014/main" id="{9CAEEAA1-BCBE-44B3-BCB1-99A7E7D733D3}"/>
                </a:ext>
              </a:extLst>
            </p:cNvPr>
            <p:cNvSpPr/>
            <p:nvPr/>
          </p:nvSpPr>
          <p:spPr>
            <a:xfrm>
              <a:off x="2919091" y="3783415"/>
              <a:ext cx="224318" cy="160978"/>
            </a:xfrm>
            <a:custGeom>
              <a:avLst/>
              <a:gdLst/>
              <a:ahLst/>
              <a:cxnLst/>
              <a:rect l="l" t="t" r="r" b="b"/>
              <a:pathLst>
                <a:path w="6272" h="4471" extrusionOk="0">
                  <a:moveTo>
                    <a:pt x="5838" y="400"/>
                  </a:moveTo>
                  <a:lnTo>
                    <a:pt x="5838" y="4070"/>
                  </a:lnTo>
                  <a:lnTo>
                    <a:pt x="468" y="4070"/>
                  </a:lnTo>
                  <a:lnTo>
                    <a:pt x="634" y="400"/>
                  </a:lnTo>
                  <a:close/>
                  <a:moveTo>
                    <a:pt x="234" y="0"/>
                  </a:moveTo>
                  <a:lnTo>
                    <a:pt x="1" y="4470"/>
                  </a:lnTo>
                  <a:lnTo>
                    <a:pt x="6272" y="4470"/>
                  </a:lnTo>
                  <a:lnTo>
                    <a:pt x="6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79" name="Google Shape;1382;p49">
              <a:extLst>
                <a:ext uri="{FF2B5EF4-FFF2-40B4-BE49-F238E27FC236}">
                  <a16:creationId xmlns:a16="http://schemas.microsoft.com/office/drawing/2014/main" id="{C8C99DEF-96BD-41FC-90CF-29D36AE20B4B}"/>
                </a:ext>
              </a:extLst>
            </p:cNvPr>
            <p:cNvSpPr/>
            <p:nvPr/>
          </p:nvSpPr>
          <p:spPr>
            <a:xfrm>
              <a:off x="3336648" y="3790616"/>
              <a:ext cx="214769" cy="146540"/>
            </a:xfrm>
            <a:custGeom>
              <a:avLst/>
              <a:gdLst/>
              <a:ahLst/>
              <a:cxnLst/>
              <a:rect l="l" t="t" r="r" b="b"/>
              <a:pathLst>
                <a:path w="6005" h="4070" extrusionOk="0">
                  <a:moveTo>
                    <a:pt x="1" y="0"/>
                  </a:moveTo>
                  <a:lnTo>
                    <a:pt x="201" y="4070"/>
                  </a:lnTo>
                  <a:lnTo>
                    <a:pt x="6005" y="4070"/>
                  </a:lnTo>
                  <a:lnTo>
                    <a:pt x="56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80" name="Google Shape;1383;p49">
              <a:extLst>
                <a:ext uri="{FF2B5EF4-FFF2-40B4-BE49-F238E27FC236}">
                  <a16:creationId xmlns:a16="http://schemas.microsoft.com/office/drawing/2014/main" id="{A4046792-FECF-4144-89B5-1340FEDE1222}"/>
                </a:ext>
              </a:extLst>
            </p:cNvPr>
            <p:cNvSpPr/>
            <p:nvPr/>
          </p:nvSpPr>
          <p:spPr>
            <a:xfrm>
              <a:off x="3328314" y="3783415"/>
              <a:ext cx="231471" cy="160978"/>
            </a:xfrm>
            <a:custGeom>
              <a:avLst/>
              <a:gdLst/>
              <a:ahLst/>
              <a:cxnLst/>
              <a:rect l="l" t="t" r="r" b="b"/>
              <a:pathLst>
                <a:path w="6472" h="4471" extrusionOk="0">
                  <a:moveTo>
                    <a:pt x="5671" y="400"/>
                  </a:moveTo>
                  <a:lnTo>
                    <a:pt x="6004" y="4070"/>
                  </a:lnTo>
                  <a:lnTo>
                    <a:pt x="634" y="4070"/>
                  </a:lnTo>
                  <a:lnTo>
                    <a:pt x="434" y="400"/>
                  </a:lnTo>
                  <a:close/>
                  <a:moveTo>
                    <a:pt x="0" y="0"/>
                  </a:moveTo>
                  <a:lnTo>
                    <a:pt x="200" y="4470"/>
                  </a:lnTo>
                  <a:lnTo>
                    <a:pt x="6471" y="4470"/>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81" name="Google Shape;1384;p49">
              <a:extLst>
                <a:ext uri="{FF2B5EF4-FFF2-40B4-BE49-F238E27FC236}">
                  <a16:creationId xmlns:a16="http://schemas.microsoft.com/office/drawing/2014/main" id="{2B5C9139-0C0E-4FBE-882E-5BC9B902CDC6}"/>
                </a:ext>
              </a:extLst>
            </p:cNvPr>
            <p:cNvSpPr/>
            <p:nvPr/>
          </p:nvSpPr>
          <p:spPr>
            <a:xfrm>
              <a:off x="3135040" y="3790616"/>
              <a:ext cx="208796" cy="146540"/>
            </a:xfrm>
            <a:custGeom>
              <a:avLst/>
              <a:gdLst/>
              <a:ahLst/>
              <a:cxnLst/>
              <a:rect l="l" t="t" r="r" b="b"/>
              <a:pathLst>
                <a:path w="5838" h="4070" extrusionOk="0">
                  <a:moveTo>
                    <a:pt x="0" y="0"/>
                  </a:moveTo>
                  <a:lnTo>
                    <a:pt x="34" y="4070"/>
                  </a:lnTo>
                  <a:lnTo>
                    <a:pt x="5838"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82" name="Google Shape;1385;p49">
              <a:extLst>
                <a:ext uri="{FF2B5EF4-FFF2-40B4-BE49-F238E27FC236}">
                  <a16:creationId xmlns:a16="http://schemas.microsoft.com/office/drawing/2014/main" id="{3CF58B13-546E-4060-BF65-4D6F896E9427}"/>
                </a:ext>
              </a:extLst>
            </p:cNvPr>
            <p:cNvSpPr/>
            <p:nvPr/>
          </p:nvSpPr>
          <p:spPr>
            <a:xfrm>
              <a:off x="3127887" y="3783415"/>
              <a:ext cx="223102" cy="160978"/>
            </a:xfrm>
            <a:custGeom>
              <a:avLst/>
              <a:gdLst/>
              <a:ahLst/>
              <a:cxnLst/>
              <a:rect l="l" t="t" r="r" b="b"/>
              <a:pathLst>
                <a:path w="6238" h="4471" extrusionOk="0">
                  <a:moveTo>
                    <a:pt x="5604" y="400"/>
                  </a:moveTo>
                  <a:lnTo>
                    <a:pt x="5804" y="4070"/>
                  </a:lnTo>
                  <a:lnTo>
                    <a:pt x="400" y="4070"/>
                  </a:lnTo>
                  <a:lnTo>
                    <a:pt x="434" y="400"/>
                  </a:lnTo>
                  <a:close/>
                  <a:moveTo>
                    <a:pt x="0" y="0"/>
                  </a:moveTo>
                  <a:lnTo>
                    <a:pt x="0" y="4470"/>
                  </a:lnTo>
                  <a:lnTo>
                    <a:pt x="6238"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83" name="Google Shape;1386;p49">
              <a:extLst>
                <a:ext uri="{FF2B5EF4-FFF2-40B4-BE49-F238E27FC236}">
                  <a16:creationId xmlns:a16="http://schemas.microsoft.com/office/drawing/2014/main" id="{25346B61-C0F9-4174-9A02-99648954FC3E}"/>
                </a:ext>
              </a:extLst>
            </p:cNvPr>
            <p:cNvSpPr/>
            <p:nvPr/>
          </p:nvSpPr>
          <p:spPr>
            <a:xfrm>
              <a:off x="2719880" y="3790616"/>
              <a:ext cx="214769" cy="146540"/>
            </a:xfrm>
            <a:custGeom>
              <a:avLst/>
              <a:gdLst/>
              <a:ahLst/>
              <a:cxnLst/>
              <a:rect l="l" t="t" r="r" b="b"/>
              <a:pathLst>
                <a:path w="6005" h="4070" extrusionOk="0">
                  <a:moveTo>
                    <a:pt x="400" y="0"/>
                  </a:moveTo>
                  <a:lnTo>
                    <a:pt x="0" y="4070"/>
                  </a:lnTo>
                  <a:lnTo>
                    <a:pt x="5804" y="4070"/>
                  </a:lnTo>
                  <a:lnTo>
                    <a:pt x="60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84" name="Google Shape;1387;p49">
              <a:extLst>
                <a:ext uri="{FF2B5EF4-FFF2-40B4-BE49-F238E27FC236}">
                  <a16:creationId xmlns:a16="http://schemas.microsoft.com/office/drawing/2014/main" id="{D0F2C8F4-3DDE-48B0-A905-6AF35BBFAFCD}"/>
                </a:ext>
              </a:extLst>
            </p:cNvPr>
            <p:cNvSpPr/>
            <p:nvPr/>
          </p:nvSpPr>
          <p:spPr>
            <a:xfrm>
              <a:off x="2711511" y="3783415"/>
              <a:ext cx="230291" cy="160978"/>
            </a:xfrm>
            <a:custGeom>
              <a:avLst/>
              <a:gdLst/>
              <a:ahLst/>
              <a:cxnLst/>
              <a:rect l="l" t="t" r="r" b="b"/>
              <a:pathLst>
                <a:path w="6439" h="4471" extrusionOk="0">
                  <a:moveTo>
                    <a:pt x="6038" y="400"/>
                  </a:moveTo>
                  <a:lnTo>
                    <a:pt x="5838" y="4070"/>
                  </a:lnTo>
                  <a:lnTo>
                    <a:pt x="468" y="4070"/>
                  </a:lnTo>
                  <a:lnTo>
                    <a:pt x="801" y="400"/>
                  </a:lnTo>
                  <a:close/>
                  <a:moveTo>
                    <a:pt x="401" y="0"/>
                  </a:moveTo>
                  <a:lnTo>
                    <a:pt x="1" y="4470"/>
                  </a:lnTo>
                  <a:lnTo>
                    <a:pt x="6238" y="4470"/>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85" name="Google Shape;1388;p49">
              <a:extLst>
                <a:ext uri="{FF2B5EF4-FFF2-40B4-BE49-F238E27FC236}">
                  <a16:creationId xmlns:a16="http://schemas.microsoft.com/office/drawing/2014/main" id="{5570D2B4-D7C2-4061-ADC8-43C75F0ADB1C}"/>
                </a:ext>
              </a:extLst>
            </p:cNvPr>
            <p:cNvSpPr/>
            <p:nvPr/>
          </p:nvSpPr>
          <p:spPr>
            <a:xfrm>
              <a:off x="3551381" y="3937120"/>
              <a:ext cx="230291" cy="156190"/>
            </a:xfrm>
            <a:custGeom>
              <a:avLst/>
              <a:gdLst/>
              <a:ahLst/>
              <a:cxnLst/>
              <a:rect l="l" t="t" r="r" b="b"/>
              <a:pathLst>
                <a:path w="6439" h="4338" extrusionOk="0">
                  <a:moveTo>
                    <a:pt x="1" y="1"/>
                  </a:moveTo>
                  <a:lnTo>
                    <a:pt x="435" y="4337"/>
                  </a:lnTo>
                  <a:lnTo>
                    <a:pt x="64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86" name="Google Shape;1389;p49">
              <a:extLst>
                <a:ext uri="{FF2B5EF4-FFF2-40B4-BE49-F238E27FC236}">
                  <a16:creationId xmlns:a16="http://schemas.microsoft.com/office/drawing/2014/main" id="{B7F85820-1572-4C45-BBD6-DCA9521F989E}"/>
                </a:ext>
              </a:extLst>
            </p:cNvPr>
            <p:cNvSpPr/>
            <p:nvPr/>
          </p:nvSpPr>
          <p:spPr>
            <a:xfrm>
              <a:off x="3543047" y="3929919"/>
              <a:ext cx="246993" cy="171780"/>
            </a:xfrm>
            <a:custGeom>
              <a:avLst/>
              <a:gdLst/>
              <a:ahLst/>
              <a:cxnLst/>
              <a:rect l="l" t="t" r="r" b="b"/>
              <a:pathLst>
                <a:path w="6906" h="4771" extrusionOk="0">
                  <a:moveTo>
                    <a:pt x="5871" y="401"/>
                  </a:moveTo>
                  <a:lnTo>
                    <a:pt x="6438" y="4337"/>
                  </a:lnTo>
                  <a:lnTo>
                    <a:pt x="834" y="4337"/>
                  </a:lnTo>
                  <a:lnTo>
                    <a:pt x="467" y="401"/>
                  </a:lnTo>
                  <a:close/>
                  <a:moveTo>
                    <a:pt x="0" y="1"/>
                  </a:moveTo>
                  <a:lnTo>
                    <a:pt x="467" y="4771"/>
                  </a:lnTo>
                  <a:lnTo>
                    <a:pt x="6905"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87" name="Google Shape;1390;p49">
              <a:extLst>
                <a:ext uri="{FF2B5EF4-FFF2-40B4-BE49-F238E27FC236}">
                  <a16:creationId xmlns:a16="http://schemas.microsoft.com/office/drawing/2014/main" id="{18C1BA93-2B85-47BF-A2DB-A77AE5F38C74}"/>
                </a:ext>
              </a:extLst>
            </p:cNvPr>
            <p:cNvSpPr/>
            <p:nvPr/>
          </p:nvSpPr>
          <p:spPr>
            <a:xfrm>
              <a:off x="3758997" y="3937120"/>
              <a:ext cx="237444" cy="156190"/>
            </a:xfrm>
            <a:custGeom>
              <a:avLst/>
              <a:gdLst/>
              <a:ahLst/>
              <a:cxnLst/>
              <a:rect l="l" t="t" r="r" b="b"/>
              <a:pathLst>
                <a:path w="6639" h="4338" extrusionOk="0">
                  <a:moveTo>
                    <a:pt x="0" y="1"/>
                  </a:moveTo>
                  <a:lnTo>
                    <a:pt x="634" y="4337"/>
                  </a:lnTo>
                  <a:lnTo>
                    <a:pt x="6638"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88" name="Google Shape;1391;p49">
              <a:extLst>
                <a:ext uri="{FF2B5EF4-FFF2-40B4-BE49-F238E27FC236}">
                  <a16:creationId xmlns:a16="http://schemas.microsoft.com/office/drawing/2014/main" id="{68F43E67-704B-43EC-8B35-3F4284CA246A}"/>
                </a:ext>
              </a:extLst>
            </p:cNvPr>
            <p:cNvSpPr/>
            <p:nvPr/>
          </p:nvSpPr>
          <p:spPr>
            <a:xfrm>
              <a:off x="3750628" y="3929919"/>
              <a:ext cx="255362" cy="171780"/>
            </a:xfrm>
            <a:custGeom>
              <a:avLst/>
              <a:gdLst/>
              <a:ahLst/>
              <a:cxnLst/>
              <a:rect l="l" t="t" r="r" b="b"/>
              <a:pathLst>
                <a:path w="7140" h="4771" extrusionOk="0">
                  <a:moveTo>
                    <a:pt x="5871" y="401"/>
                  </a:moveTo>
                  <a:lnTo>
                    <a:pt x="6639" y="4337"/>
                  </a:lnTo>
                  <a:lnTo>
                    <a:pt x="1035" y="4337"/>
                  </a:lnTo>
                  <a:lnTo>
                    <a:pt x="468" y="401"/>
                  </a:lnTo>
                  <a:close/>
                  <a:moveTo>
                    <a:pt x="1" y="1"/>
                  </a:moveTo>
                  <a:lnTo>
                    <a:pt x="701" y="4771"/>
                  </a:lnTo>
                  <a:lnTo>
                    <a:pt x="7139"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89" name="Google Shape;1392;p49">
              <a:extLst>
                <a:ext uri="{FF2B5EF4-FFF2-40B4-BE49-F238E27FC236}">
                  <a16:creationId xmlns:a16="http://schemas.microsoft.com/office/drawing/2014/main" id="{D32595E6-D71E-42B0-8696-8B288BA2ADE1}"/>
                </a:ext>
              </a:extLst>
            </p:cNvPr>
            <p:cNvSpPr/>
            <p:nvPr/>
          </p:nvSpPr>
          <p:spPr>
            <a:xfrm>
              <a:off x="1844174" y="3937120"/>
              <a:ext cx="252966" cy="156190"/>
            </a:xfrm>
            <a:custGeom>
              <a:avLst/>
              <a:gdLst/>
              <a:ahLst/>
              <a:cxnLst/>
              <a:rect l="l" t="t" r="r" b="b"/>
              <a:pathLst>
                <a:path w="7073" h="4338" extrusionOk="0">
                  <a:moveTo>
                    <a:pt x="1235" y="1"/>
                  </a:moveTo>
                  <a:lnTo>
                    <a:pt x="1" y="4337"/>
                  </a:lnTo>
                  <a:lnTo>
                    <a:pt x="6005" y="4337"/>
                  </a:lnTo>
                  <a:lnTo>
                    <a:pt x="70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90" name="Google Shape;1393;p49">
              <a:extLst>
                <a:ext uri="{FF2B5EF4-FFF2-40B4-BE49-F238E27FC236}">
                  <a16:creationId xmlns:a16="http://schemas.microsoft.com/office/drawing/2014/main" id="{B65785A0-5FAE-4514-9463-E255A2242C98}"/>
                </a:ext>
              </a:extLst>
            </p:cNvPr>
            <p:cNvSpPr/>
            <p:nvPr/>
          </p:nvSpPr>
          <p:spPr>
            <a:xfrm>
              <a:off x="1834661" y="3929919"/>
              <a:ext cx="272029" cy="171780"/>
            </a:xfrm>
            <a:custGeom>
              <a:avLst/>
              <a:gdLst/>
              <a:ahLst/>
              <a:cxnLst/>
              <a:rect l="l" t="t" r="r" b="b"/>
              <a:pathLst>
                <a:path w="7606" h="4771" extrusionOk="0">
                  <a:moveTo>
                    <a:pt x="7072" y="401"/>
                  </a:moveTo>
                  <a:lnTo>
                    <a:pt x="6138" y="4337"/>
                  </a:lnTo>
                  <a:lnTo>
                    <a:pt x="534" y="4337"/>
                  </a:lnTo>
                  <a:lnTo>
                    <a:pt x="1668" y="401"/>
                  </a:lnTo>
                  <a:close/>
                  <a:moveTo>
                    <a:pt x="1368" y="1"/>
                  </a:moveTo>
                  <a:lnTo>
                    <a:pt x="0" y="4771"/>
                  </a:lnTo>
                  <a:lnTo>
                    <a:pt x="6471" y="4771"/>
                  </a:lnTo>
                  <a:lnTo>
                    <a:pt x="76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91" name="Google Shape;1394;p49">
              <a:extLst>
                <a:ext uri="{FF2B5EF4-FFF2-40B4-BE49-F238E27FC236}">
                  <a16:creationId xmlns:a16="http://schemas.microsoft.com/office/drawing/2014/main" id="{A6F65D7B-DB14-42EA-B316-72CC2F435BCE}"/>
                </a:ext>
              </a:extLst>
            </p:cNvPr>
            <p:cNvSpPr/>
            <p:nvPr/>
          </p:nvSpPr>
          <p:spPr>
            <a:xfrm>
              <a:off x="3966577" y="3937120"/>
              <a:ext cx="245777" cy="156190"/>
            </a:xfrm>
            <a:custGeom>
              <a:avLst/>
              <a:gdLst/>
              <a:ahLst/>
              <a:cxnLst/>
              <a:rect l="l" t="t" r="r" b="b"/>
              <a:pathLst>
                <a:path w="6872" h="4338" extrusionOk="0">
                  <a:moveTo>
                    <a:pt x="0" y="1"/>
                  </a:moveTo>
                  <a:lnTo>
                    <a:pt x="834" y="4337"/>
                  </a:lnTo>
                  <a:lnTo>
                    <a:pt x="6872" y="4337"/>
                  </a:lnTo>
                  <a:lnTo>
                    <a:pt x="58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92" name="Google Shape;1395;p49">
              <a:extLst>
                <a:ext uri="{FF2B5EF4-FFF2-40B4-BE49-F238E27FC236}">
                  <a16:creationId xmlns:a16="http://schemas.microsoft.com/office/drawing/2014/main" id="{3F3E7646-5843-4825-8BC6-827AF23FDF0E}"/>
                </a:ext>
              </a:extLst>
            </p:cNvPr>
            <p:cNvSpPr/>
            <p:nvPr/>
          </p:nvSpPr>
          <p:spPr>
            <a:xfrm>
              <a:off x="3958208" y="3929919"/>
              <a:ext cx="263695" cy="171780"/>
            </a:xfrm>
            <a:custGeom>
              <a:avLst/>
              <a:gdLst/>
              <a:ahLst/>
              <a:cxnLst/>
              <a:rect l="l" t="t" r="r" b="b"/>
              <a:pathLst>
                <a:path w="7373" h="4771" extrusionOk="0">
                  <a:moveTo>
                    <a:pt x="5872" y="401"/>
                  </a:moveTo>
                  <a:lnTo>
                    <a:pt x="6839" y="4337"/>
                  </a:lnTo>
                  <a:lnTo>
                    <a:pt x="1235" y="4337"/>
                  </a:lnTo>
                  <a:lnTo>
                    <a:pt x="501" y="401"/>
                  </a:lnTo>
                  <a:close/>
                  <a:moveTo>
                    <a:pt x="1" y="1"/>
                  </a:moveTo>
                  <a:lnTo>
                    <a:pt x="901" y="4771"/>
                  </a:lnTo>
                  <a:lnTo>
                    <a:pt x="73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93" name="Google Shape;1396;p49">
              <a:extLst>
                <a:ext uri="{FF2B5EF4-FFF2-40B4-BE49-F238E27FC236}">
                  <a16:creationId xmlns:a16="http://schemas.microsoft.com/office/drawing/2014/main" id="{1A61CE96-5CBC-48CD-BA7F-ED7F8CA35EAA}"/>
                </a:ext>
              </a:extLst>
            </p:cNvPr>
            <p:cNvSpPr/>
            <p:nvPr/>
          </p:nvSpPr>
          <p:spPr>
            <a:xfrm>
              <a:off x="3136221" y="3937120"/>
              <a:ext cx="214769" cy="156190"/>
            </a:xfrm>
            <a:custGeom>
              <a:avLst/>
              <a:gdLst/>
              <a:ahLst/>
              <a:cxnLst/>
              <a:rect l="l" t="t" r="r" b="b"/>
              <a:pathLst>
                <a:path w="6005" h="4338" extrusionOk="0">
                  <a:moveTo>
                    <a:pt x="1" y="1"/>
                  </a:moveTo>
                  <a:lnTo>
                    <a:pt x="1" y="4337"/>
                  </a:lnTo>
                  <a:lnTo>
                    <a:pt x="6005"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94" name="Google Shape;1397;p49">
              <a:extLst>
                <a:ext uri="{FF2B5EF4-FFF2-40B4-BE49-F238E27FC236}">
                  <a16:creationId xmlns:a16="http://schemas.microsoft.com/office/drawing/2014/main" id="{E9B0DDC2-6C4C-4051-B4B3-170754FA790A}"/>
                </a:ext>
              </a:extLst>
            </p:cNvPr>
            <p:cNvSpPr/>
            <p:nvPr/>
          </p:nvSpPr>
          <p:spPr>
            <a:xfrm>
              <a:off x="3127887" y="3929919"/>
              <a:ext cx="231471" cy="171780"/>
            </a:xfrm>
            <a:custGeom>
              <a:avLst/>
              <a:gdLst/>
              <a:ahLst/>
              <a:cxnLst/>
              <a:rect l="l" t="t" r="r" b="b"/>
              <a:pathLst>
                <a:path w="6472" h="4771" extrusionOk="0">
                  <a:moveTo>
                    <a:pt x="5838" y="401"/>
                  </a:moveTo>
                  <a:lnTo>
                    <a:pt x="6038" y="4337"/>
                  </a:lnTo>
                  <a:lnTo>
                    <a:pt x="434" y="4337"/>
                  </a:lnTo>
                  <a:lnTo>
                    <a:pt x="400" y="401"/>
                  </a:lnTo>
                  <a:close/>
                  <a:moveTo>
                    <a:pt x="0" y="1"/>
                  </a:moveTo>
                  <a:lnTo>
                    <a:pt x="0" y="4771"/>
                  </a:lnTo>
                  <a:lnTo>
                    <a:pt x="6471"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95" name="Google Shape;1398;p49">
              <a:extLst>
                <a:ext uri="{FF2B5EF4-FFF2-40B4-BE49-F238E27FC236}">
                  <a16:creationId xmlns:a16="http://schemas.microsoft.com/office/drawing/2014/main" id="{E1CA6BAA-978B-4557-84E8-64CE7B456125}"/>
                </a:ext>
              </a:extLst>
            </p:cNvPr>
            <p:cNvSpPr/>
            <p:nvPr/>
          </p:nvSpPr>
          <p:spPr>
            <a:xfrm>
              <a:off x="4175337" y="3937120"/>
              <a:ext cx="251786" cy="156190"/>
            </a:xfrm>
            <a:custGeom>
              <a:avLst/>
              <a:gdLst/>
              <a:ahLst/>
              <a:cxnLst/>
              <a:rect l="l" t="t" r="r" b="b"/>
              <a:pathLst>
                <a:path w="7040" h="4338" extrusionOk="0">
                  <a:moveTo>
                    <a:pt x="1" y="1"/>
                  </a:moveTo>
                  <a:lnTo>
                    <a:pt x="1035" y="4337"/>
                  </a:lnTo>
                  <a:lnTo>
                    <a:pt x="70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96" name="Google Shape;1399;p49">
              <a:extLst>
                <a:ext uri="{FF2B5EF4-FFF2-40B4-BE49-F238E27FC236}">
                  <a16:creationId xmlns:a16="http://schemas.microsoft.com/office/drawing/2014/main" id="{411D3398-D96C-499E-A1B2-AE73093248C6}"/>
                </a:ext>
              </a:extLst>
            </p:cNvPr>
            <p:cNvSpPr/>
            <p:nvPr/>
          </p:nvSpPr>
          <p:spPr>
            <a:xfrm>
              <a:off x="4165788" y="3929919"/>
              <a:ext cx="270848" cy="171780"/>
            </a:xfrm>
            <a:custGeom>
              <a:avLst/>
              <a:gdLst/>
              <a:ahLst/>
              <a:cxnLst/>
              <a:rect l="l" t="t" r="r" b="b"/>
              <a:pathLst>
                <a:path w="7573" h="4771" extrusionOk="0">
                  <a:moveTo>
                    <a:pt x="5905" y="401"/>
                  </a:moveTo>
                  <a:lnTo>
                    <a:pt x="7006" y="4337"/>
                  </a:lnTo>
                  <a:lnTo>
                    <a:pt x="1435" y="4337"/>
                  </a:lnTo>
                  <a:lnTo>
                    <a:pt x="501" y="401"/>
                  </a:lnTo>
                  <a:close/>
                  <a:moveTo>
                    <a:pt x="1" y="1"/>
                  </a:moveTo>
                  <a:lnTo>
                    <a:pt x="1135" y="4771"/>
                  </a:lnTo>
                  <a:lnTo>
                    <a:pt x="75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97" name="Google Shape;1400;p49">
              <a:extLst>
                <a:ext uri="{FF2B5EF4-FFF2-40B4-BE49-F238E27FC236}">
                  <a16:creationId xmlns:a16="http://schemas.microsoft.com/office/drawing/2014/main" id="{1CD3E927-E512-4E1F-A05A-AC1BEEE161BB}"/>
                </a:ext>
              </a:extLst>
            </p:cNvPr>
            <p:cNvSpPr/>
            <p:nvPr/>
          </p:nvSpPr>
          <p:spPr>
            <a:xfrm>
              <a:off x="3343801" y="3937120"/>
              <a:ext cx="223138" cy="156190"/>
            </a:xfrm>
            <a:custGeom>
              <a:avLst/>
              <a:gdLst/>
              <a:ahLst/>
              <a:cxnLst/>
              <a:rect l="l" t="t" r="r" b="b"/>
              <a:pathLst>
                <a:path w="6239" h="4338" extrusionOk="0">
                  <a:moveTo>
                    <a:pt x="1" y="1"/>
                  </a:moveTo>
                  <a:lnTo>
                    <a:pt x="201" y="4337"/>
                  </a:lnTo>
                  <a:lnTo>
                    <a:pt x="62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498" name="Google Shape;1401;p49">
              <a:extLst>
                <a:ext uri="{FF2B5EF4-FFF2-40B4-BE49-F238E27FC236}">
                  <a16:creationId xmlns:a16="http://schemas.microsoft.com/office/drawing/2014/main" id="{ED5658B6-839C-4856-A3F6-174D2632118E}"/>
                </a:ext>
              </a:extLst>
            </p:cNvPr>
            <p:cNvSpPr/>
            <p:nvPr/>
          </p:nvSpPr>
          <p:spPr>
            <a:xfrm>
              <a:off x="3335467" y="3929919"/>
              <a:ext cx="238624" cy="171780"/>
            </a:xfrm>
            <a:custGeom>
              <a:avLst/>
              <a:gdLst/>
              <a:ahLst/>
              <a:cxnLst/>
              <a:rect l="l" t="t" r="r" b="b"/>
              <a:pathLst>
                <a:path w="6672" h="4771" extrusionOk="0">
                  <a:moveTo>
                    <a:pt x="5838" y="401"/>
                  </a:moveTo>
                  <a:lnTo>
                    <a:pt x="6238" y="4337"/>
                  </a:lnTo>
                  <a:lnTo>
                    <a:pt x="634" y="4337"/>
                  </a:lnTo>
                  <a:lnTo>
                    <a:pt x="434" y="401"/>
                  </a:lnTo>
                  <a:close/>
                  <a:moveTo>
                    <a:pt x="0" y="1"/>
                  </a:moveTo>
                  <a:lnTo>
                    <a:pt x="234" y="4771"/>
                  </a:lnTo>
                  <a:lnTo>
                    <a:pt x="6672"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499" name="Google Shape;1402;p49">
              <a:extLst>
                <a:ext uri="{FF2B5EF4-FFF2-40B4-BE49-F238E27FC236}">
                  <a16:creationId xmlns:a16="http://schemas.microsoft.com/office/drawing/2014/main" id="{485E078A-033C-40AA-BCF6-40D5A3ED1A3B}"/>
                </a:ext>
              </a:extLst>
            </p:cNvPr>
            <p:cNvSpPr/>
            <p:nvPr/>
          </p:nvSpPr>
          <p:spPr>
            <a:xfrm>
              <a:off x="2274856" y="3937120"/>
              <a:ext cx="237444" cy="156190"/>
            </a:xfrm>
            <a:custGeom>
              <a:avLst/>
              <a:gdLst/>
              <a:ahLst/>
              <a:cxnLst/>
              <a:rect l="l" t="t" r="r" b="b"/>
              <a:pathLst>
                <a:path w="6639" h="4338" extrusionOk="0">
                  <a:moveTo>
                    <a:pt x="835" y="1"/>
                  </a:moveTo>
                  <a:lnTo>
                    <a:pt x="1" y="4337"/>
                  </a:lnTo>
                  <a:lnTo>
                    <a:pt x="6005" y="4337"/>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00" name="Google Shape;1403;p49">
              <a:extLst>
                <a:ext uri="{FF2B5EF4-FFF2-40B4-BE49-F238E27FC236}">
                  <a16:creationId xmlns:a16="http://schemas.microsoft.com/office/drawing/2014/main" id="{26D77DB8-22E5-4844-B91E-A776F725935E}"/>
                </a:ext>
              </a:extLst>
            </p:cNvPr>
            <p:cNvSpPr/>
            <p:nvPr/>
          </p:nvSpPr>
          <p:spPr>
            <a:xfrm>
              <a:off x="2265307" y="3929919"/>
              <a:ext cx="255362" cy="171780"/>
            </a:xfrm>
            <a:custGeom>
              <a:avLst/>
              <a:gdLst/>
              <a:ahLst/>
              <a:cxnLst/>
              <a:rect l="l" t="t" r="r" b="b"/>
              <a:pathLst>
                <a:path w="7140" h="4771" extrusionOk="0">
                  <a:moveTo>
                    <a:pt x="6639" y="401"/>
                  </a:moveTo>
                  <a:lnTo>
                    <a:pt x="6105" y="4337"/>
                  </a:lnTo>
                  <a:lnTo>
                    <a:pt x="501" y="4337"/>
                  </a:lnTo>
                  <a:lnTo>
                    <a:pt x="1269" y="401"/>
                  </a:lnTo>
                  <a:close/>
                  <a:moveTo>
                    <a:pt x="935" y="1"/>
                  </a:moveTo>
                  <a:lnTo>
                    <a:pt x="1" y="4771"/>
                  </a:lnTo>
                  <a:lnTo>
                    <a:pt x="6472" y="4771"/>
                  </a:lnTo>
                  <a:lnTo>
                    <a:pt x="71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01" name="Google Shape;1404;p49">
              <a:extLst>
                <a:ext uri="{FF2B5EF4-FFF2-40B4-BE49-F238E27FC236}">
                  <a16:creationId xmlns:a16="http://schemas.microsoft.com/office/drawing/2014/main" id="{147A67D0-A066-4778-9885-A3474AE050B7}"/>
                </a:ext>
              </a:extLst>
            </p:cNvPr>
            <p:cNvSpPr/>
            <p:nvPr/>
          </p:nvSpPr>
          <p:spPr>
            <a:xfrm>
              <a:off x="2058943" y="3937120"/>
              <a:ext cx="245777" cy="156190"/>
            </a:xfrm>
            <a:custGeom>
              <a:avLst/>
              <a:gdLst/>
              <a:ahLst/>
              <a:cxnLst/>
              <a:rect l="l" t="t" r="r" b="b"/>
              <a:pathLst>
                <a:path w="6872" h="4338" extrusionOk="0">
                  <a:moveTo>
                    <a:pt x="1068" y="1"/>
                  </a:moveTo>
                  <a:lnTo>
                    <a:pt x="0" y="4337"/>
                  </a:lnTo>
                  <a:lnTo>
                    <a:pt x="6038" y="4337"/>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02" name="Google Shape;1405;p49">
              <a:extLst>
                <a:ext uri="{FF2B5EF4-FFF2-40B4-BE49-F238E27FC236}">
                  <a16:creationId xmlns:a16="http://schemas.microsoft.com/office/drawing/2014/main" id="{1C82E4B8-5ECF-4B75-B7DF-046EFDBDE479}"/>
                </a:ext>
              </a:extLst>
            </p:cNvPr>
            <p:cNvSpPr/>
            <p:nvPr/>
          </p:nvSpPr>
          <p:spPr>
            <a:xfrm>
              <a:off x="2050574" y="3929919"/>
              <a:ext cx="262515" cy="171780"/>
            </a:xfrm>
            <a:custGeom>
              <a:avLst/>
              <a:gdLst/>
              <a:ahLst/>
              <a:cxnLst/>
              <a:rect l="l" t="t" r="r" b="b"/>
              <a:pathLst>
                <a:path w="7340" h="4771" extrusionOk="0">
                  <a:moveTo>
                    <a:pt x="6839" y="401"/>
                  </a:moveTo>
                  <a:lnTo>
                    <a:pt x="6105" y="4337"/>
                  </a:lnTo>
                  <a:lnTo>
                    <a:pt x="501" y="4337"/>
                  </a:lnTo>
                  <a:lnTo>
                    <a:pt x="1468" y="401"/>
                  </a:lnTo>
                  <a:close/>
                  <a:moveTo>
                    <a:pt x="1135" y="1"/>
                  </a:moveTo>
                  <a:lnTo>
                    <a:pt x="1" y="4771"/>
                  </a:lnTo>
                  <a:lnTo>
                    <a:pt x="6439" y="4771"/>
                  </a:lnTo>
                  <a:lnTo>
                    <a:pt x="73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03" name="Google Shape;1406;p49">
              <a:extLst>
                <a:ext uri="{FF2B5EF4-FFF2-40B4-BE49-F238E27FC236}">
                  <a16:creationId xmlns:a16="http://schemas.microsoft.com/office/drawing/2014/main" id="{C2688752-7769-432F-855A-92A959BEB5CA}"/>
                </a:ext>
              </a:extLst>
            </p:cNvPr>
            <p:cNvSpPr/>
            <p:nvPr/>
          </p:nvSpPr>
          <p:spPr>
            <a:xfrm>
              <a:off x="2920307" y="3937120"/>
              <a:ext cx="215949" cy="156190"/>
            </a:xfrm>
            <a:custGeom>
              <a:avLst/>
              <a:gdLst/>
              <a:ahLst/>
              <a:cxnLst/>
              <a:rect l="l" t="t" r="r" b="b"/>
              <a:pathLst>
                <a:path w="6038" h="4338" extrusionOk="0">
                  <a:moveTo>
                    <a:pt x="200" y="1"/>
                  </a:moveTo>
                  <a:lnTo>
                    <a:pt x="0" y="4337"/>
                  </a:lnTo>
                  <a:lnTo>
                    <a:pt x="6038" y="4337"/>
                  </a:lnTo>
                  <a:lnTo>
                    <a:pt x="60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04" name="Google Shape;1407;p49">
              <a:extLst>
                <a:ext uri="{FF2B5EF4-FFF2-40B4-BE49-F238E27FC236}">
                  <a16:creationId xmlns:a16="http://schemas.microsoft.com/office/drawing/2014/main" id="{B6F4CCA1-B90F-44F0-9AD6-109F113C8E3E}"/>
                </a:ext>
              </a:extLst>
            </p:cNvPr>
            <p:cNvSpPr/>
            <p:nvPr/>
          </p:nvSpPr>
          <p:spPr>
            <a:xfrm>
              <a:off x="2913119" y="3929919"/>
              <a:ext cx="230291" cy="171780"/>
            </a:xfrm>
            <a:custGeom>
              <a:avLst/>
              <a:gdLst/>
              <a:ahLst/>
              <a:cxnLst/>
              <a:rect l="l" t="t" r="r" b="b"/>
              <a:pathLst>
                <a:path w="6439" h="4771" extrusionOk="0">
                  <a:moveTo>
                    <a:pt x="6005" y="401"/>
                  </a:moveTo>
                  <a:lnTo>
                    <a:pt x="6005" y="4337"/>
                  </a:lnTo>
                  <a:lnTo>
                    <a:pt x="435" y="4337"/>
                  </a:lnTo>
                  <a:lnTo>
                    <a:pt x="601" y="401"/>
                  </a:lnTo>
                  <a:close/>
                  <a:moveTo>
                    <a:pt x="201" y="1"/>
                  </a:moveTo>
                  <a:lnTo>
                    <a:pt x="1" y="4771"/>
                  </a:lnTo>
                  <a:lnTo>
                    <a:pt x="6439" y="4771"/>
                  </a:lnTo>
                  <a:lnTo>
                    <a:pt x="64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05" name="Google Shape;1408;p49">
              <a:extLst>
                <a:ext uri="{FF2B5EF4-FFF2-40B4-BE49-F238E27FC236}">
                  <a16:creationId xmlns:a16="http://schemas.microsoft.com/office/drawing/2014/main" id="{47A8F52F-514D-4878-AAA9-DFA97CFEA089}"/>
                </a:ext>
              </a:extLst>
            </p:cNvPr>
            <p:cNvSpPr/>
            <p:nvPr/>
          </p:nvSpPr>
          <p:spPr>
            <a:xfrm>
              <a:off x="2705538" y="3937120"/>
              <a:ext cx="221958" cy="156190"/>
            </a:xfrm>
            <a:custGeom>
              <a:avLst/>
              <a:gdLst/>
              <a:ahLst/>
              <a:cxnLst/>
              <a:rect l="l" t="t" r="r" b="b"/>
              <a:pathLst>
                <a:path w="6206" h="4338" extrusionOk="0">
                  <a:moveTo>
                    <a:pt x="401" y="1"/>
                  </a:moveTo>
                  <a:lnTo>
                    <a:pt x="1" y="4337"/>
                  </a:lnTo>
                  <a:lnTo>
                    <a:pt x="6005" y="4337"/>
                  </a:lnTo>
                  <a:lnTo>
                    <a:pt x="62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06" name="Google Shape;1409;p49">
              <a:extLst>
                <a:ext uri="{FF2B5EF4-FFF2-40B4-BE49-F238E27FC236}">
                  <a16:creationId xmlns:a16="http://schemas.microsoft.com/office/drawing/2014/main" id="{3234FE63-BDA5-41CA-BC85-1141F7929273}"/>
                </a:ext>
              </a:extLst>
            </p:cNvPr>
            <p:cNvSpPr/>
            <p:nvPr/>
          </p:nvSpPr>
          <p:spPr>
            <a:xfrm>
              <a:off x="2697205" y="3929919"/>
              <a:ext cx="238624" cy="171780"/>
            </a:xfrm>
            <a:custGeom>
              <a:avLst/>
              <a:gdLst/>
              <a:ahLst/>
              <a:cxnLst/>
              <a:rect l="l" t="t" r="r" b="b"/>
              <a:pathLst>
                <a:path w="6672" h="4771" extrusionOk="0">
                  <a:moveTo>
                    <a:pt x="6238" y="401"/>
                  </a:moveTo>
                  <a:lnTo>
                    <a:pt x="6038" y="4337"/>
                  </a:lnTo>
                  <a:lnTo>
                    <a:pt x="467" y="4337"/>
                  </a:lnTo>
                  <a:lnTo>
                    <a:pt x="801" y="401"/>
                  </a:lnTo>
                  <a:close/>
                  <a:moveTo>
                    <a:pt x="434" y="1"/>
                  </a:moveTo>
                  <a:lnTo>
                    <a:pt x="0" y="4771"/>
                  </a:lnTo>
                  <a:lnTo>
                    <a:pt x="6438" y="4771"/>
                  </a:lnTo>
                  <a:lnTo>
                    <a:pt x="66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07" name="Google Shape;1410;p49">
              <a:extLst>
                <a:ext uri="{FF2B5EF4-FFF2-40B4-BE49-F238E27FC236}">
                  <a16:creationId xmlns:a16="http://schemas.microsoft.com/office/drawing/2014/main" id="{D58EB99E-198F-4EFA-AB17-60C74803B039}"/>
                </a:ext>
              </a:extLst>
            </p:cNvPr>
            <p:cNvSpPr/>
            <p:nvPr/>
          </p:nvSpPr>
          <p:spPr>
            <a:xfrm>
              <a:off x="2489625" y="3937120"/>
              <a:ext cx="230291" cy="156190"/>
            </a:xfrm>
            <a:custGeom>
              <a:avLst/>
              <a:gdLst/>
              <a:ahLst/>
              <a:cxnLst/>
              <a:rect l="l" t="t" r="r" b="b"/>
              <a:pathLst>
                <a:path w="6439" h="4338" extrusionOk="0">
                  <a:moveTo>
                    <a:pt x="634" y="1"/>
                  </a:moveTo>
                  <a:lnTo>
                    <a:pt x="0" y="4337"/>
                  </a:lnTo>
                  <a:lnTo>
                    <a:pt x="6038" y="4337"/>
                  </a:lnTo>
                  <a:lnTo>
                    <a:pt x="6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08" name="Google Shape;1411;p49">
              <a:extLst>
                <a:ext uri="{FF2B5EF4-FFF2-40B4-BE49-F238E27FC236}">
                  <a16:creationId xmlns:a16="http://schemas.microsoft.com/office/drawing/2014/main" id="{A43EC627-E4D3-49BD-93DA-2CF2A54D2DCC}"/>
                </a:ext>
              </a:extLst>
            </p:cNvPr>
            <p:cNvSpPr/>
            <p:nvPr/>
          </p:nvSpPr>
          <p:spPr>
            <a:xfrm>
              <a:off x="2481256" y="3929919"/>
              <a:ext cx="246993" cy="171780"/>
            </a:xfrm>
            <a:custGeom>
              <a:avLst/>
              <a:gdLst/>
              <a:ahLst/>
              <a:cxnLst/>
              <a:rect l="l" t="t" r="r" b="b"/>
              <a:pathLst>
                <a:path w="6906" h="4771" extrusionOk="0">
                  <a:moveTo>
                    <a:pt x="6439" y="401"/>
                  </a:moveTo>
                  <a:lnTo>
                    <a:pt x="6072" y="4337"/>
                  </a:lnTo>
                  <a:lnTo>
                    <a:pt x="501" y="4337"/>
                  </a:lnTo>
                  <a:lnTo>
                    <a:pt x="1035" y="401"/>
                  </a:lnTo>
                  <a:close/>
                  <a:moveTo>
                    <a:pt x="701" y="1"/>
                  </a:moveTo>
                  <a:lnTo>
                    <a:pt x="1" y="4771"/>
                  </a:lnTo>
                  <a:lnTo>
                    <a:pt x="6439" y="4771"/>
                  </a:lnTo>
                  <a:lnTo>
                    <a:pt x="6906"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09" name="Google Shape;1412;p49">
              <a:extLst>
                <a:ext uri="{FF2B5EF4-FFF2-40B4-BE49-F238E27FC236}">
                  <a16:creationId xmlns:a16="http://schemas.microsoft.com/office/drawing/2014/main" id="{555AEBDA-0AE8-44F0-BDF0-CDE765FFF1B5}"/>
                </a:ext>
              </a:extLst>
            </p:cNvPr>
            <p:cNvSpPr/>
            <p:nvPr/>
          </p:nvSpPr>
          <p:spPr>
            <a:xfrm>
              <a:off x="3939145" y="3790616"/>
              <a:ext cx="236228" cy="146540"/>
            </a:xfrm>
            <a:custGeom>
              <a:avLst/>
              <a:gdLst/>
              <a:ahLst/>
              <a:cxnLst/>
              <a:rect l="l" t="t" r="r" b="b"/>
              <a:pathLst>
                <a:path w="6605" h="4070" extrusionOk="0">
                  <a:moveTo>
                    <a:pt x="0" y="0"/>
                  </a:moveTo>
                  <a:lnTo>
                    <a:pt x="767" y="4070"/>
                  </a:lnTo>
                  <a:lnTo>
                    <a:pt x="6605"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10" name="Google Shape;1413;p49">
              <a:extLst>
                <a:ext uri="{FF2B5EF4-FFF2-40B4-BE49-F238E27FC236}">
                  <a16:creationId xmlns:a16="http://schemas.microsoft.com/office/drawing/2014/main" id="{AE7BEE4F-41B7-40A1-8C69-8CC61EDA8343}"/>
                </a:ext>
              </a:extLst>
            </p:cNvPr>
            <p:cNvSpPr/>
            <p:nvPr/>
          </p:nvSpPr>
          <p:spPr>
            <a:xfrm>
              <a:off x="3929596" y="3783415"/>
              <a:ext cx="254146" cy="160978"/>
            </a:xfrm>
            <a:custGeom>
              <a:avLst/>
              <a:gdLst/>
              <a:ahLst/>
              <a:cxnLst/>
              <a:rect l="l" t="t" r="r" b="b"/>
              <a:pathLst>
                <a:path w="7106" h="4471" extrusionOk="0">
                  <a:moveTo>
                    <a:pt x="5704" y="400"/>
                  </a:moveTo>
                  <a:lnTo>
                    <a:pt x="6605" y="4070"/>
                  </a:lnTo>
                  <a:lnTo>
                    <a:pt x="1201" y="4070"/>
                  </a:lnTo>
                  <a:lnTo>
                    <a:pt x="501" y="400"/>
                  </a:lnTo>
                  <a:close/>
                  <a:moveTo>
                    <a:pt x="0" y="0"/>
                  </a:moveTo>
                  <a:lnTo>
                    <a:pt x="867" y="4470"/>
                  </a:lnTo>
                  <a:lnTo>
                    <a:pt x="71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11" name="Google Shape;1414;p49">
              <a:extLst>
                <a:ext uri="{FF2B5EF4-FFF2-40B4-BE49-F238E27FC236}">
                  <a16:creationId xmlns:a16="http://schemas.microsoft.com/office/drawing/2014/main" id="{0537E8CC-4DD1-429F-BB2A-16128B230646}"/>
                </a:ext>
              </a:extLst>
            </p:cNvPr>
            <p:cNvSpPr/>
            <p:nvPr/>
          </p:nvSpPr>
          <p:spPr>
            <a:xfrm>
              <a:off x="1580515" y="3514386"/>
              <a:ext cx="241056" cy="139339"/>
            </a:xfrm>
            <a:custGeom>
              <a:avLst/>
              <a:gdLst/>
              <a:ahLst/>
              <a:cxnLst/>
              <a:rect l="l" t="t" r="r" b="b"/>
              <a:pathLst>
                <a:path w="6740" h="3870" extrusionOk="0">
                  <a:moveTo>
                    <a:pt x="1469" y="0"/>
                  </a:moveTo>
                  <a:lnTo>
                    <a:pt x="1" y="3870"/>
                  </a:lnTo>
                  <a:lnTo>
                    <a:pt x="5438" y="3870"/>
                  </a:lnTo>
                  <a:lnTo>
                    <a:pt x="67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12" name="Google Shape;1415;p49">
              <a:extLst>
                <a:ext uri="{FF2B5EF4-FFF2-40B4-BE49-F238E27FC236}">
                  <a16:creationId xmlns:a16="http://schemas.microsoft.com/office/drawing/2014/main" id="{232561ED-B69E-4834-80AF-5CBE6CA08B9B}"/>
                </a:ext>
              </a:extLst>
            </p:cNvPr>
            <p:cNvSpPr/>
            <p:nvPr/>
          </p:nvSpPr>
          <p:spPr>
            <a:xfrm>
              <a:off x="1569785" y="3507185"/>
              <a:ext cx="262515" cy="154966"/>
            </a:xfrm>
            <a:custGeom>
              <a:avLst/>
              <a:gdLst/>
              <a:ahLst/>
              <a:cxnLst/>
              <a:rect l="l" t="t" r="r" b="b"/>
              <a:pathLst>
                <a:path w="7340" h="4304" extrusionOk="0">
                  <a:moveTo>
                    <a:pt x="6772" y="400"/>
                  </a:moveTo>
                  <a:lnTo>
                    <a:pt x="5605" y="3869"/>
                  </a:lnTo>
                  <a:lnTo>
                    <a:pt x="601" y="3869"/>
                  </a:lnTo>
                  <a:lnTo>
                    <a:pt x="1935" y="400"/>
                  </a:lnTo>
                  <a:close/>
                  <a:moveTo>
                    <a:pt x="1635" y="0"/>
                  </a:moveTo>
                  <a:lnTo>
                    <a:pt x="1" y="4303"/>
                  </a:lnTo>
                  <a:lnTo>
                    <a:pt x="5872" y="4303"/>
                  </a:lnTo>
                  <a:lnTo>
                    <a:pt x="73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13" name="Google Shape;1416;p49">
              <a:extLst>
                <a:ext uri="{FF2B5EF4-FFF2-40B4-BE49-F238E27FC236}">
                  <a16:creationId xmlns:a16="http://schemas.microsoft.com/office/drawing/2014/main" id="{3E3296C0-5AEB-49E2-9AD9-C977FA2C11A6}"/>
                </a:ext>
              </a:extLst>
            </p:cNvPr>
            <p:cNvSpPr/>
            <p:nvPr/>
          </p:nvSpPr>
          <p:spPr>
            <a:xfrm>
              <a:off x="1343107" y="3653689"/>
              <a:ext cx="237444" cy="136963"/>
            </a:xfrm>
            <a:custGeom>
              <a:avLst/>
              <a:gdLst/>
              <a:ahLst/>
              <a:cxnLst/>
              <a:rect l="l" t="t" r="r" b="b"/>
              <a:pathLst>
                <a:path w="6639" h="3804" extrusionOk="0">
                  <a:moveTo>
                    <a:pt x="1635" y="1"/>
                  </a:moveTo>
                  <a:lnTo>
                    <a:pt x="1" y="3803"/>
                  </a:lnTo>
                  <a:lnTo>
                    <a:pt x="5205" y="3803"/>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14" name="Google Shape;1417;p49">
              <a:extLst>
                <a:ext uri="{FF2B5EF4-FFF2-40B4-BE49-F238E27FC236}">
                  <a16:creationId xmlns:a16="http://schemas.microsoft.com/office/drawing/2014/main" id="{8F6D18A4-7322-4DD8-AD92-E98373A1E757}"/>
                </a:ext>
              </a:extLst>
            </p:cNvPr>
            <p:cNvSpPr/>
            <p:nvPr/>
          </p:nvSpPr>
          <p:spPr>
            <a:xfrm>
              <a:off x="1332377" y="3646488"/>
              <a:ext cx="258939" cy="152553"/>
            </a:xfrm>
            <a:custGeom>
              <a:avLst/>
              <a:gdLst/>
              <a:ahLst/>
              <a:cxnLst/>
              <a:rect l="l" t="t" r="r" b="b"/>
              <a:pathLst>
                <a:path w="7240" h="4237" extrusionOk="0">
                  <a:moveTo>
                    <a:pt x="6639" y="434"/>
                  </a:moveTo>
                  <a:lnTo>
                    <a:pt x="5338" y="3803"/>
                  </a:lnTo>
                  <a:lnTo>
                    <a:pt x="634" y="3803"/>
                  </a:lnTo>
                  <a:lnTo>
                    <a:pt x="2069" y="434"/>
                  </a:lnTo>
                  <a:close/>
                  <a:moveTo>
                    <a:pt x="1769" y="0"/>
                  </a:moveTo>
                  <a:lnTo>
                    <a:pt x="1" y="4237"/>
                  </a:lnTo>
                  <a:lnTo>
                    <a:pt x="5638"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15" name="Google Shape;1418;p49">
              <a:extLst>
                <a:ext uri="{FF2B5EF4-FFF2-40B4-BE49-F238E27FC236}">
                  <a16:creationId xmlns:a16="http://schemas.microsoft.com/office/drawing/2014/main" id="{388064E1-A4A6-4E28-A291-484B980A53A1}"/>
                </a:ext>
              </a:extLst>
            </p:cNvPr>
            <p:cNvSpPr/>
            <p:nvPr/>
          </p:nvSpPr>
          <p:spPr>
            <a:xfrm>
              <a:off x="1401582" y="3514386"/>
              <a:ext cx="231471" cy="139339"/>
            </a:xfrm>
            <a:custGeom>
              <a:avLst/>
              <a:gdLst/>
              <a:ahLst/>
              <a:cxnLst/>
              <a:rect l="l" t="t" r="r" b="b"/>
              <a:pathLst>
                <a:path w="6472" h="3870" extrusionOk="0">
                  <a:moveTo>
                    <a:pt x="1635" y="0"/>
                  </a:moveTo>
                  <a:lnTo>
                    <a:pt x="0" y="3870"/>
                  </a:lnTo>
                  <a:lnTo>
                    <a:pt x="5004" y="3870"/>
                  </a:lnTo>
                  <a:lnTo>
                    <a:pt x="64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16" name="Google Shape;1419;p49">
              <a:extLst>
                <a:ext uri="{FF2B5EF4-FFF2-40B4-BE49-F238E27FC236}">
                  <a16:creationId xmlns:a16="http://schemas.microsoft.com/office/drawing/2014/main" id="{42D855FF-A504-4821-898C-A1F0F5836D46}"/>
                </a:ext>
              </a:extLst>
            </p:cNvPr>
            <p:cNvSpPr/>
            <p:nvPr/>
          </p:nvSpPr>
          <p:spPr>
            <a:xfrm>
              <a:off x="1389637" y="3507185"/>
              <a:ext cx="255362" cy="154966"/>
            </a:xfrm>
            <a:custGeom>
              <a:avLst/>
              <a:gdLst/>
              <a:ahLst/>
              <a:cxnLst/>
              <a:rect l="l" t="t" r="r" b="b"/>
              <a:pathLst>
                <a:path w="7140" h="4304" extrusionOk="0">
                  <a:moveTo>
                    <a:pt x="6505" y="400"/>
                  </a:moveTo>
                  <a:lnTo>
                    <a:pt x="5205" y="3869"/>
                  </a:lnTo>
                  <a:lnTo>
                    <a:pt x="635" y="3869"/>
                  </a:lnTo>
                  <a:lnTo>
                    <a:pt x="2102" y="400"/>
                  </a:lnTo>
                  <a:close/>
                  <a:moveTo>
                    <a:pt x="1835" y="0"/>
                  </a:moveTo>
                  <a:lnTo>
                    <a:pt x="1" y="4303"/>
                  </a:lnTo>
                  <a:lnTo>
                    <a:pt x="5471" y="4303"/>
                  </a:lnTo>
                  <a:lnTo>
                    <a:pt x="71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17" name="Google Shape;1420;p49">
              <a:extLst>
                <a:ext uri="{FF2B5EF4-FFF2-40B4-BE49-F238E27FC236}">
                  <a16:creationId xmlns:a16="http://schemas.microsoft.com/office/drawing/2014/main" id="{93DE4DF8-AC17-4986-B598-7ABDF4A1C26D}"/>
                </a:ext>
              </a:extLst>
            </p:cNvPr>
            <p:cNvSpPr/>
            <p:nvPr/>
          </p:nvSpPr>
          <p:spPr>
            <a:xfrm>
              <a:off x="1281090" y="3790616"/>
              <a:ext cx="248173" cy="146540"/>
            </a:xfrm>
            <a:custGeom>
              <a:avLst/>
              <a:gdLst/>
              <a:ahLst/>
              <a:cxnLst/>
              <a:rect l="l" t="t" r="r" b="b"/>
              <a:pathLst>
                <a:path w="6939" h="4070" extrusionOk="0">
                  <a:moveTo>
                    <a:pt x="1735" y="0"/>
                  </a:moveTo>
                  <a:lnTo>
                    <a:pt x="0" y="4070"/>
                  </a:lnTo>
                  <a:lnTo>
                    <a:pt x="5371" y="4070"/>
                  </a:lnTo>
                  <a:lnTo>
                    <a:pt x="69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18" name="Google Shape;1421;p49">
              <a:extLst>
                <a:ext uri="{FF2B5EF4-FFF2-40B4-BE49-F238E27FC236}">
                  <a16:creationId xmlns:a16="http://schemas.microsoft.com/office/drawing/2014/main" id="{62C148C1-EEBF-434A-B84F-1E2A305133F1}"/>
                </a:ext>
              </a:extLst>
            </p:cNvPr>
            <p:cNvSpPr/>
            <p:nvPr/>
          </p:nvSpPr>
          <p:spPr>
            <a:xfrm>
              <a:off x="1269145" y="3783415"/>
              <a:ext cx="269668" cy="160978"/>
            </a:xfrm>
            <a:custGeom>
              <a:avLst/>
              <a:gdLst/>
              <a:ahLst/>
              <a:cxnLst/>
              <a:rect l="l" t="t" r="r" b="b"/>
              <a:pathLst>
                <a:path w="7540" h="4471" extrusionOk="0">
                  <a:moveTo>
                    <a:pt x="6939" y="400"/>
                  </a:moveTo>
                  <a:lnTo>
                    <a:pt x="5571" y="4070"/>
                  </a:lnTo>
                  <a:lnTo>
                    <a:pt x="668" y="4070"/>
                  </a:lnTo>
                  <a:lnTo>
                    <a:pt x="2202" y="400"/>
                  </a:lnTo>
                  <a:close/>
                  <a:moveTo>
                    <a:pt x="1902" y="0"/>
                  </a:moveTo>
                  <a:lnTo>
                    <a:pt x="1" y="4470"/>
                  </a:lnTo>
                  <a:lnTo>
                    <a:pt x="58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19" name="Google Shape;1422;p49">
              <a:extLst>
                <a:ext uri="{FF2B5EF4-FFF2-40B4-BE49-F238E27FC236}">
                  <a16:creationId xmlns:a16="http://schemas.microsoft.com/office/drawing/2014/main" id="{F36381CD-DB71-42A1-B543-423959A3398A}"/>
                </a:ext>
              </a:extLst>
            </p:cNvPr>
            <p:cNvSpPr/>
            <p:nvPr/>
          </p:nvSpPr>
          <p:spPr>
            <a:xfrm>
              <a:off x="1215461" y="3937120"/>
              <a:ext cx="257723" cy="156190"/>
            </a:xfrm>
            <a:custGeom>
              <a:avLst/>
              <a:gdLst/>
              <a:ahLst/>
              <a:cxnLst/>
              <a:rect l="l" t="t" r="r" b="b"/>
              <a:pathLst>
                <a:path w="7206" h="4338" extrusionOk="0">
                  <a:moveTo>
                    <a:pt x="1835" y="1"/>
                  </a:moveTo>
                  <a:lnTo>
                    <a:pt x="1" y="4337"/>
                  </a:lnTo>
                  <a:lnTo>
                    <a:pt x="5538" y="4337"/>
                  </a:lnTo>
                  <a:lnTo>
                    <a:pt x="7206"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20" name="Google Shape;1423;p49">
              <a:extLst>
                <a:ext uri="{FF2B5EF4-FFF2-40B4-BE49-F238E27FC236}">
                  <a16:creationId xmlns:a16="http://schemas.microsoft.com/office/drawing/2014/main" id="{8F16579B-AF22-4124-B2EA-1B7B62CC6A1E}"/>
                </a:ext>
              </a:extLst>
            </p:cNvPr>
            <p:cNvSpPr/>
            <p:nvPr/>
          </p:nvSpPr>
          <p:spPr>
            <a:xfrm>
              <a:off x="1203552" y="3929919"/>
              <a:ext cx="280398" cy="171780"/>
            </a:xfrm>
            <a:custGeom>
              <a:avLst/>
              <a:gdLst/>
              <a:ahLst/>
              <a:cxnLst/>
              <a:rect l="l" t="t" r="r" b="b"/>
              <a:pathLst>
                <a:path w="7840" h="4771" extrusionOk="0">
                  <a:moveTo>
                    <a:pt x="7272" y="401"/>
                  </a:moveTo>
                  <a:lnTo>
                    <a:pt x="5771" y="4337"/>
                  </a:lnTo>
                  <a:lnTo>
                    <a:pt x="634" y="4337"/>
                  </a:lnTo>
                  <a:lnTo>
                    <a:pt x="2302" y="401"/>
                  </a:lnTo>
                  <a:close/>
                  <a:moveTo>
                    <a:pt x="2035" y="1"/>
                  </a:moveTo>
                  <a:lnTo>
                    <a:pt x="0" y="4771"/>
                  </a:lnTo>
                  <a:lnTo>
                    <a:pt x="6004"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21" name="Google Shape;1424;p49">
              <a:extLst>
                <a:ext uri="{FF2B5EF4-FFF2-40B4-BE49-F238E27FC236}">
                  <a16:creationId xmlns:a16="http://schemas.microsoft.com/office/drawing/2014/main" id="{7125DDED-185A-49A9-B532-4D8AB1C25302}"/>
                </a:ext>
              </a:extLst>
            </p:cNvPr>
            <p:cNvSpPr/>
            <p:nvPr/>
          </p:nvSpPr>
          <p:spPr>
            <a:xfrm>
              <a:off x="1143895" y="4093274"/>
              <a:ext cx="269632" cy="168179"/>
            </a:xfrm>
            <a:custGeom>
              <a:avLst/>
              <a:gdLst/>
              <a:ahLst/>
              <a:cxnLst/>
              <a:rect l="l" t="t" r="r" b="b"/>
              <a:pathLst>
                <a:path w="7539" h="4671" extrusionOk="0">
                  <a:moveTo>
                    <a:pt x="2002" y="0"/>
                  </a:moveTo>
                  <a:lnTo>
                    <a:pt x="0" y="4670"/>
                  </a:lnTo>
                  <a:lnTo>
                    <a:pt x="5771" y="4670"/>
                  </a:lnTo>
                  <a:lnTo>
                    <a:pt x="75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22" name="Google Shape;1425;p49">
              <a:extLst>
                <a:ext uri="{FF2B5EF4-FFF2-40B4-BE49-F238E27FC236}">
                  <a16:creationId xmlns:a16="http://schemas.microsoft.com/office/drawing/2014/main" id="{905EF584-26FA-43BD-AB31-6C2CDCF4FAC8}"/>
                </a:ext>
              </a:extLst>
            </p:cNvPr>
            <p:cNvSpPr/>
            <p:nvPr/>
          </p:nvSpPr>
          <p:spPr>
            <a:xfrm>
              <a:off x="1131950" y="4086073"/>
              <a:ext cx="292343" cy="183770"/>
            </a:xfrm>
            <a:custGeom>
              <a:avLst/>
              <a:gdLst/>
              <a:ahLst/>
              <a:cxnLst/>
              <a:rect l="l" t="t" r="r" b="b"/>
              <a:pathLst>
                <a:path w="8174" h="5104" extrusionOk="0">
                  <a:moveTo>
                    <a:pt x="7573" y="434"/>
                  </a:moveTo>
                  <a:lnTo>
                    <a:pt x="5938" y="4670"/>
                  </a:lnTo>
                  <a:lnTo>
                    <a:pt x="634" y="4670"/>
                  </a:lnTo>
                  <a:lnTo>
                    <a:pt x="2469" y="434"/>
                  </a:lnTo>
                  <a:close/>
                  <a:moveTo>
                    <a:pt x="2202" y="0"/>
                  </a:moveTo>
                  <a:lnTo>
                    <a:pt x="1" y="5104"/>
                  </a:lnTo>
                  <a:lnTo>
                    <a:pt x="6238" y="5104"/>
                  </a:lnTo>
                  <a:lnTo>
                    <a:pt x="81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23" name="Google Shape;1426;p49">
              <a:extLst>
                <a:ext uri="{FF2B5EF4-FFF2-40B4-BE49-F238E27FC236}">
                  <a16:creationId xmlns:a16="http://schemas.microsoft.com/office/drawing/2014/main" id="{C59273ED-20E9-4C4A-8906-639BE678E83E}"/>
                </a:ext>
              </a:extLst>
            </p:cNvPr>
            <p:cNvSpPr/>
            <p:nvPr/>
          </p:nvSpPr>
          <p:spPr>
            <a:xfrm>
              <a:off x="4742033" y="3790616"/>
              <a:ext cx="239840" cy="146540"/>
            </a:xfrm>
            <a:custGeom>
              <a:avLst/>
              <a:gdLst/>
              <a:ahLst/>
              <a:cxnLst/>
              <a:rect l="l" t="t" r="r" b="b"/>
              <a:pathLst>
                <a:path w="6706" h="4070" extrusionOk="0">
                  <a:moveTo>
                    <a:pt x="0" y="0"/>
                  </a:moveTo>
                  <a:lnTo>
                    <a:pt x="1568" y="4070"/>
                  </a:lnTo>
                  <a:lnTo>
                    <a:pt x="6705" y="4070"/>
                  </a:lnTo>
                  <a:lnTo>
                    <a:pt x="49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24" name="Google Shape;1427;p49">
              <a:extLst>
                <a:ext uri="{FF2B5EF4-FFF2-40B4-BE49-F238E27FC236}">
                  <a16:creationId xmlns:a16="http://schemas.microsoft.com/office/drawing/2014/main" id="{19D955CA-0E37-4AB6-B55E-5A771A5ABA77}"/>
                </a:ext>
              </a:extLst>
            </p:cNvPr>
            <p:cNvSpPr/>
            <p:nvPr/>
          </p:nvSpPr>
          <p:spPr>
            <a:xfrm>
              <a:off x="4731304" y="3783415"/>
              <a:ext cx="262479" cy="160978"/>
            </a:xfrm>
            <a:custGeom>
              <a:avLst/>
              <a:gdLst/>
              <a:ahLst/>
              <a:cxnLst/>
              <a:rect l="l" t="t" r="r" b="b"/>
              <a:pathLst>
                <a:path w="7339" h="4471" extrusionOk="0">
                  <a:moveTo>
                    <a:pt x="5137" y="400"/>
                  </a:moveTo>
                  <a:lnTo>
                    <a:pt x="6705" y="4070"/>
                  </a:lnTo>
                  <a:lnTo>
                    <a:pt x="2002" y="4070"/>
                  </a:lnTo>
                  <a:lnTo>
                    <a:pt x="601" y="400"/>
                  </a:lnTo>
                  <a:close/>
                  <a:moveTo>
                    <a:pt x="0" y="0"/>
                  </a:moveTo>
                  <a:lnTo>
                    <a:pt x="1735" y="4470"/>
                  </a:lnTo>
                  <a:lnTo>
                    <a:pt x="7339" y="4470"/>
                  </a:lnTo>
                  <a:lnTo>
                    <a:pt x="543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25" name="Google Shape;1428;p49">
              <a:extLst>
                <a:ext uri="{FF2B5EF4-FFF2-40B4-BE49-F238E27FC236}">
                  <a16:creationId xmlns:a16="http://schemas.microsoft.com/office/drawing/2014/main" id="{8755DDED-95AA-44C0-B21E-DECE30A377BE}"/>
                </a:ext>
              </a:extLst>
            </p:cNvPr>
            <p:cNvSpPr/>
            <p:nvPr/>
          </p:nvSpPr>
          <p:spPr>
            <a:xfrm>
              <a:off x="4798113" y="3937120"/>
              <a:ext cx="250570" cy="156190"/>
            </a:xfrm>
            <a:custGeom>
              <a:avLst/>
              <a:gdLst/>
              <a:ahLst/>
              <a:cxnLst/>
              <a:rect l="l" t="t" r="r" b="b"/>
              <a:pathLst>
                <a:path w="7006" h="4338" extrusionOk="0">
                  <a:moveTo>
                    <a:pt x="0" y="1"/>
                  </a:moveTo>
                  <a:lnTo>
                    <a:pt x="1668" y="4337"/>
                  </a:lnTo>
                  <a:lnTo>
                    <a:pt x="7005" y="4337"/>
                  </a:lnTo>
                  <a:lnTo>
                    <a:pt x="51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26" name="Google Shape;1429;p49">
              <a:extLst>
                <a:ext uri="{FF2B5EF4-FFF2-40B4-BE49-F238E27FC236}">
                  <a16:creationId xmlns:a16="http://schemas.microsoft.com/office/drawing/2014/main" id="{3E347EB0-51BA-4B7D-8757-44223F2DC494}"/>
                </a:ext>
              </a:extLst>
            </p:cNvPr>
            <p:cNvSpPr/>
            <p:nvPr/>
          </p:nvSpPr>
          <p:spPr>
            <a:xfrm>
              <a:off x="4787348" y="3929919"/>
              <a:ext cx="272064" cy="171780"/>
            </a:xfrm>
            <a:custGeom>
              <a:avLst/>
              <a:gdLst/>
              <a:ahLst/>
              <a:cxnLst/>
              <a:rect l="l" t="t" r="r" b="b"/>
              <a:pathLst>
                <a:path w="7607" h="4771" extrusionOk="0">
                  <a:moveTo>
                    <a:pt x="5305" y="401"/>
                  </a:moveTo>
                  <a:lnTo>
                    <a:pt x="6973" y="4337"/>
                  </a:lnTo>
                  <a:lnTo>
                    <a:pt x="2102" y="4337"/>
                  </a:lnTo>
                  <a:lnTo>
                    <a:pt x="635" y="401"/>
                  </a:lnTo>
                  <a:close/>
                  <a:moveTo>
                    <a:pt x="1" y="1"/>
                  </a:moveTo>
                  <a:lnTo>
                    <a:pt x="1836" y="4771"/>
                  </a:lnTo>
                  <a:lnTo>
                    <a:pt x="7606" y="4771"/>
                  </a:lnTo>
                  <a:lnTo>
                    <a:pt x="55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27" name="Google Shape;1430;p49">
              <a:extLst>
                <a:ext uri="{FF2B5EF4-FFF2-40B4-BE49-F238E27FC236}">
                  <a16:creationId xmlns:a16="http://schemas.microsoft.com/office/drawing/2014/main" id="{6934EF56-7752-4558-B9B6-74DFE4A0E84F}"/>
                </a:ext>
              </a:extLst>
            </p:cNvPr>
            <p:cNvSpPr/>
            <p:nvPr/>
          </p:nvSpPr>
          <p:spPr>
            <a:xfrm>
              <a:off x="4857769" y="4093274"/>
              <a:ext cx="261299" cy="168179"/>
            </a:xfrm>
            <a:custGeom>
              <a:avLst/>
              <a:gdLst/>
              <a:ahLst/>
              <a:cxnLst/>
              <a:rect l="l" t="t" r="r" b="b"/>
              <a:pathLst>
                <a:path w="7306" h="4671" extrusionOk="0">
                  <a:moveTo>
                    <a:pt x="0" y="0"/>
                  </a:moveTo>
                  <a:lnTo>
                    <a:pt x="1801" y="4670"/>
                  </a:lnTo>
                  <a:lnTo>
                    <a:pt x="7305" y="4670"/>
                  </a:lnTo>
                  <a:lnTo>
                    <a:pt x="53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28" name="Google Shape;1431;p49">
              <a:extLst>
                <a:ext uri="{FF2B5EF4-FFF2-40B4-BE49-F238E27FC236}">
                  <a16:creationId xmlns:a16="http://schemas.microsoft.com/office/drawing/2014/main" id="{974F8864-B883-4B91-814A-6497E101FE21}"/>
                </a:ext>
              </a:extLst>
            </p:cNvPr>
            <p:cNvSpPr/>
            <p:nvPr/>
          </p:nvSpPr>
          <p:spPr>
            <a:xfrm>
              <a:off x="4847004" y="4086073"/>
              <a:ext cx="283974" cy="183770"/>
            </a:xfrm>
            <a:custGeom>
              <a:avLst/>
              <a:gdLst/>
              <a:ahLst/>
              <a:cxnLst/>
              <a:rect l="l" t="t" r="r" b="b"/>
              <a:pathLst>
                <a:path w="7940" h="5104" extrusionOk="0">
                  <a:moveTo>
                    <a:pt x="5471" y="434"/>
                  </a:moveTo>
                  <a:lnTo>
                    <a:pt x="7306" y="4670"/>
                  </a:lnTo>
                  <a:lnTo>
                    <a:pt x="2236" y="4670"/>
                  </a:lnTo>
                  <a:lnTo>
                    <a:pt x="635" y="434"/>
                  </a:lnTo>
                  <a:close/>
                  <a:moveTo>
                    <a:pt x="1" y="0"/>
                  </a:moveTo>
                  <a:lnTo>
                    <a:pt x="1969" y="5104"/>
                  </a:lnTo>
                  <a:lnTo>
                    <a:pt x="7940" y="5104"/>
                  </a:lnTo>
                  <a:lnTo>
                    <a:pt x="57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29" name="Google Shape;1432;p49">
              <a:extLst>
                <a:ext uri="{FF2B5EF4-FFF2-40B4-BE49-F238E27FC236}">
                  <a16:creationId xmlns:a16="http://schemas.microsoft.com/office/drawing/2014/main" id="{0724C406-3220-4EAF-8678-AB32128C6A76}"/>
                </a:ext>
              </a:extLst>
            </p:cNvPr>
            <p:cNvSpPr/>
            <p:nvPr/>
          </p:nvSpPr>
          <p:spPr>
            <a:xfrm>
              <a:off x="3135040" y="3514386"/>
              <a:ext cx="194490" cy="139339"/>
            </a:xfrm>
            <a:custGeom>
              <a:avLst/>
              <a:gdLst/>
              <a:ahLst/>
              <a:cxnLst/>
              <a:rect l="l" t="t" r="r" b="b"/>
              <a:pathLst>
                <a:path w="5438" h="3870" extrusionOk="0">
                  <a:moveTo>
                    <a:pt x="0" y="0"/>
                  </a:moveTo>
                  <a:lnTo>
                    <a:pt x="0" y="3870"/>
                  </a:lnTo>
                  <a:lnTo>
                    <a:pt x="5438"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30" name="Google Shape;1433;p49">
              <a:extLst>
                <a:ext uri="{FF2B5EF4-FFF2-40B4-BE49-F238E27FC236}">
                  <a16:creationId xmlns:a16="http://schemas.microsoft.com/office/drawing/2014/main" id="{3DF97D6F-103F-43CE-A7EB-2EB283C3A35E}"/>
                </a:ext>
              </a:extLst>
            </p:cNvPr>
            <p:cNvSpPr/>
            <p:nvPr/>
          </p:nvSpPr>
          <p:spPr>
            <a:xfrm>
              <a:off x="3127887" y="3507185"/>
              <a:ext cx="210012" cy="154966"/>
            </a:xfrm>
            <a:custGeom>
              <a:avLst/>
              <a:gdLst/>
              <a:ahLst/>
              <a:cxnLst/>
              <a:rect l="l" t="t" r="r" b="b"/>
              <a:pathLst>
                <a:path w="5872" h="4304" extrusionOk="0">
                  <a:moveTo>
                    <a:pt x="5237" y="400"/>
                  </a:moveTo>
                  <a:lnTo>
                    <a:pt x="5437" y="3869"/>
                  </a:lnTo>
                  <a:lnTo>
                    <a:pt x="434" y="3869"/>
                  </a:lnTo>
                  <a:lnTo>
                    <a:pt x="400" y="400"/>
                  </a:lnTo>
                  <a:close/>
                  <a:moveTo>
                    <a:pt x="0" y="0"/>
                  </a:moveTo>
                  <a:lnTo>
                    <a:pt x="0" y="4303"/>
                  </a:lnTo>
                  <a:lnTo>
                    <a:pt x="58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31" name="Google Shape;1434;p49">
              <a:extLst>
                <a:ext uri="{FF2B5EF4-FFF2-40B4-BE49-F238E27FC236}">
                  <a16:creationId xmlns:a16="http://schemas.microsoft.com/office/drawing/2014/main" id="{D6A3EF13-032A-48ED-92AC-D01EFE1633AA}"/>
                </a:ext>
              </a:extLst>
            </p:cNvPr>
            <p:cNvSpPr/>
            <p:nvPr/>
          </p:nvSpPr>
          <p:spPr>
            <a:xfrm>
              <a:off x="4690746" y="3653689"/>
              <a:ext cx="229075" cy="136963"/>
            </a:xfrm>
            <a:custGeom>
              <a:avLst/>
              <a:gdLst/>
              <a:ahLst/>
              <a:cxnLst/>
              <a:rect l="l" t="t" r="r" b="b"/>
              <a:pathLst>
                <a:path w="6405" h="3804" extrusionOk="0">
                  <a:moveTo>
                    <a:pt x="0" y="1"/>
                  </a:moveTo>
                  <a:lnTo>
                    <a:pt x="1434" y="3803"/>
                  </a:lnTo>
                  <a:lnTo>
                    <a:pt x="6405" y="3803"/>
                  </a:lnTo>
                  <a:lnTo>
                    <a:pt x="480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32" name="Google Shape;1435;p49">
              <a:extLst>
                <a:ext uri="{FF2B5EF4-FFF2-40B4-BE49-F238E27FC236}">
                  <a16:creationId xmlns:a16="http://schemas.microsoft.com/office/drawing/2014/main" id="{8EDF5A90-10F3-4770-A77C-91D62A5467AC}"/>
                </a:ext>
              </a:extLst>
            </p:cNvPr>
            <p:cNvSpPr/>
            <p:nvPr/>
          </p:nvSpPr>
          <p:spPr>
            <a:xfrm>
              <a:off x="4679981" y="3646488"/>
              <a:ext cx="251786" cy="152553"/>
            </a:xfrm>
            <a:custGeom>
              <a:avLst/>
              <a:gdLst/>
              <a:ahLst/>
              <a:cxnLst/>
              <a:rect l="l" t="t" r="r" b="b"/>
              <a:pathLst>
                <a:path w="7040" h="4237" extrusionOk="0">
                  <a:moveTo>
                    <a:pt x="4971" y="434"/>
                  </a:moveTo>
                  <a:lnTo>
                    <a:pt x="6405" y="3803"/>
                  </a:lnTo>
                  <a:lnTo>
                    <a:pt x="1902" y="3803"/>
                  </a:lnTo>
                  <a:lnTo>
                    <a:pt x="601" y="434"/>
                  </a:lnTo>
                  <a:close/>
                  <a:moveTo>
                    <a:pt x="1" y="0"/>
                  </a:moveTo>
                  <a:lnTo>
                    <a:pt x="1602" y="4237"/>
                  </a:lnTo>
                  <a:lnTo>
                    <a:pt x="7039" y="4237"/>
                  </a:lnTo>
                  <a:lnTo>
                    <a:pt x="5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33" name="Google Shape;1436;p49">
              <a:extLst>
                <a:ext uri="{FF2B5EF4-FFF2-40B4-BE49-F238E27FC236}">
                  <a16:creationId xmlns:a16="http://schemas.microsoft.com/office/drawing/2014/main" id="{5FCFC0C9-0A16-436A-9B7F-A3D2FC42397A}"/>
                </a:ext>
              </a:extLst>
            </p:cNvPr>
            <p:cNvSpPr/>
            <p:nvPr/>
          </p:nvSpPr>
          <p:spPr>
            <a:xfrm>
              <a:off x="4590533" y="3937120"/>
              <a:ext cx="267272" cy="156190"/>
            </a:xfrm>
            <a:custGeom>
              <a:avLst/>
              <a:gdLst/>
              <a:ahLst/>
              <a:cxnLst/>
              <a:rect l="l" t="t" r="r" b="b"/>
              <a:pathLst>
                <a:path w="7473" h="4338" extrusionOk="0">
                  <a:moveTo>
                    <a:pt x="0" y="1"/>
                  </a:moveTo>
                  <a:lnTo>
                    <a:pt x="1468" y="4337"/>
                  </a:lnTo>
                  <a:lnTo>
                    <a:pt x="7472"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34" name="Google Shape;1437;p49">
              <a:extLst>
                <a:ext uri="{FF2B5EF4-FFF2-40B4-BE49-F238E27FC236}">
                  <a16:creationId xmlns:a16="http://schemas.microsoft.com/office/drawing/2014/main" id="{1ED69291-558E-4794-A6F8-2F6D94A6EDE3}"/>
                </a:ext>
              </a:extLst>
            </p:cNvPr>
            <p:cNvSpPr/>
            <p:nvPr/>
          </p:nvSpPr>
          <p:spPr>
            <a:xfrm>
              <a:off x="4579768" y="3929919"/>
              <a:ext cx="289947" cy="171780"/>
            </a:xfrm>
            <a:custGeom>
              <a:avLst/>
              <a:gdLst/>
              <a:ahLst/>
              <a:cxnLst/>
              <a:rect l="l" t="t" r="r" b="b"/>
              <a:pathLst>
                <a:path w="8107" h="4771" extrusionOk="0">
                  <a:moveTo>
                    <a:pt x="5972" y="401"/>
                  </a:moveTo>
                  <a:lnTo>
                    <a:pt x="7473" y="4337"/>
                  </a:lnTo>
                  <a:lnTo>
                    <a:pt x="1902" y="4337"/>
                  </a:lnTo>
                  <a:lnTo>
                    <a:pt x="601" y="401"/>
                  </a:lnTo>
                  <a:close/>
                  <a:moveTo>
                    <a:pt x="1" y="1"/>
                  </a:moveTo>
                  <a:lnTo>
                    <a:pt x="1602" y="4771"/>
                  </a:lnTo>
                  <a:lnTo>
                    <a:pt x="8107"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35" name="Google Shape;1438;p49">
              <a:extLst>
                <a:ext uri="{FF2B5EF4-FFF2-40B4-BE49-F238E27FC236}">
                  <a16:creationId xmlns:a16="http://schemas.microsoft.com/office/drawing/2014/main" id="{57DE6446-243B-48EC-B100-8662876A8499}"/>
                </a:ext>
              </a:extLst>
            </p:cNvPr>
            <p:cNvSpPr/>
            <p:nvPr/>
          </p:nvSpPr>
          <p:spPr>
            <a:xfrm>
              <a:off x="1775005" y="3514386"/>
              <a:ext cx="233867" cy="139339"/>
            </a:xfrm>
            <a:custGeom>
              <a:avLst/>
              <a:gdLst/>
              <a:ahLst/>
              <a:cxnLst/>
              <a:rect l="l" t="t" r="r" b="b"/>
              <a:pathLst>
                <a:path w="6539" h="3870" extrusionOk="0">
                  <a:moveTo>
                    <a:pt x="1301" y="0"/>
                  </a:moveTo>
                  <a:lnTo>
                    <a:pt x="0" y="3870"/>
                  </a:lnTo>
                  <a:lnTo>
                    <a:pt x="5437" y="3870"/>
                  </a:lnTo>
                  <a:lnTo>
                    <a:pt x="65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36" name="Google Shape;1439;p49">
              <a:extLst>
                <a:ext uri="{FF2B5EF4-FFF2-40B4-BE49-F238E27FC236}">
                  <a16:creationId xmlns:a16="http://schemas.microsoft.com/office/drawing/2014/main" id="{AFCC0341-AF95-4773-B5FB-0612C6B12636}"/>
                </a:ext>
              </a:extLst>
            </p:cNvPr>
            <p:cNvSpPr/>
            <p:nvPr/>
          </p:nvSpPr>
          <p:spPr>
            <a:xfrm>
              <a:off x="1764239" y="3507185"/>
              <a:ext cx="254182" cy="154966"/>
            </a:xfrm>
            <a:custGeom>
              <a:avLst/>
              <a:gdLst/>
              <a:ahLst/>
              <a:cxnLst/>
              <a:rect l="l" t="t" r="r" b="b"/>
              <a:pathLst>
                <a:path w="7107" h="4304" extrusionOk="0">
                  <a:moveTo>
                    <a:pt x="6572" y="400"/>
                  </a:moveTo>
                  <a:lnTo>
                    <a:pt x="5605" y="3869"/>
                  </a:lnTo>
                  <a:lnTo>
                    <a:pt x="568" y="3869"/>
                  </a:lnTo>
                  <a:lnTo>
                    <a:pt x="1769" y="400"/>
                  </a:lnTo>
                  <a:close/>
                  <a:moveTo>
                    <a:pt x="1435" y="0"/>
                  </a:moveTo>
                  <a:lnTo>
                    <a:pt x="1" y="4303"/>
                  </a:lnTo>
                  <a:lnTo>
                    <a:pt x="5905" y="4303"/>
                  </a:lnTo>
                  <a:lnTo>
                    <a:pt x="71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37" name="Google Shape;1440;p49">
              <a:extLst>
                <a:ext uri="{FF2B5EF4-FFF2-40B4-BE49-F238E27FC236}">
                  <a16:creationId xmlns:a16="http://schemas.microsoft.com/office/drawing/2014/main" id="{1B3F1F3F-3149-47B7-B0AD-DCA4B0B05EAB}"/>
                </a:ext>
              </a:extLst>
            </p:cNvPr>
            <p:cNvSpPr/>
            <p:nvPr/>
          </p:nvSpPr>
          <p:spPr>
            <a:xfrm>
              <a:off x="4496256" y="3653689"/>
              <a:ext cx="245813" cy="136963"/>
            </a:xfrm>
            <a:custGeom>
              <a:avLst/>
              <a:gdLst/>
              <a:ahLst/>
              <a:cxnLst/>
              <a:rect l="l" t="t" r="r" b="b"/>
              <a:pathLst>
                <a:path w="6873" h="3804" extrusionOk="0">
                  <a:moveTo>
                    <a:pt x="1" y="1"/>
                  </a:moveTo>
                  <a:lnTo>
                    <a:pt x="1268" y="3803"/>
                  </a:lnTo>
                  <a:lnTo>
                    <a:pt x="68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38" name="Google Shape;1441;p49">
              <a:extLst>
                <a:ext uri="{FF2B5EF4-FFF2-40B4-BE49-F238E27FC236}">
                  <a16:creationId xmlns:a16="http://schemas.microsoft.com/office/drawing/2014/main" id="{97286994-F79C-41F1-88C1-C723ED096BB7}"/>
                </a:ext>
              </a:extLst>
            </p:cNvPr>
            <p:cNvSpPr/>
            <p:nvPr/>
          </p:nvSpPr>
          <p:spPr>
            <a:xfrm>
              <a:off x="4485527" y="3646488"/>
              <a:ext cx="267272" cy="152553"/>
            </a:xfrm>
            <a:custGeom>
              <a:avLst/>
              <a:gdLst/>
              <a:ahLst/>
              <a:cxnLst/>
              <a:rect l="l" t="t" r="r" b="b"/>
              <a:pathLst>
                <a:path w="7473" h="4237" extrusionOk="0">
                  <a:moveTo>
                    <a:pt x="5571" y="434"/>
                  </a:moveTo>
                  <a:lnTo>
                    <a:pt x="6872" y="3803"/>
                  </a:lnTo>
                  <a:lnTo>
                    <a:pt x="1735" y="3803"/>
                  </a:lnTo>
                  <a:lnTo>
                    <a:pt x="568" y="434"/>
                  </a:lnTo>
                  <a:close/>
                  <a:moveTo>
                    <a:pt x="1" y="0"/>
                  </a:moveTo>
                  <a:lnTo>
                    <a:pt x="1435" y="4237"/>
                  </a:lnTo>
                  <a:lnTo>
                    <a:pt x="7473" y="4237"/>
                  </a:lnTo>
                  <a:lnTo>
                    <a:pt x="58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39" name="Google Shape;1442;p49">
              <a:extLst>
                <a:ext uri="{FF2B5EF4-FFF2-40B4-BE49-F238E27FC236}">
                  <a16:creationId xmlns:a16="http://schemas.microsoft.com/office/drawing/2014/main" id="{690AA4EC-23B0-41FF-BBB6-1A883DBDED94}"/>
                </a:ext>
              </a:extLst>
            </p:cNvPr>
            <p:cNvSpPr/>
            <p:nvPr/>
          </p:nvSpPr>
          <p:spPr>
            <a:xfrm>
              <a:off x="4637027" y="3514386"/>
              <a:ext cx="225534" cy="139339"/>
            </a:xfrm>
            <a:custGeom>
              <a:avLst/>
              <a:gdLst/>
              <a:ahLst/>
              <a:cxnLst/>
              <a:rect l="l" t="t" r="r" b="b"/>
              <a:pathLst>
                <a:path w="6306" h="3870" extrusionOk="0">
                  <a:moveTo>
                    <a:pt x="1" y="0"/>
                  </a:moveTo>
                  <a:lnTo>
                    <a:pt x="1502" y="3870"/>
                  </a:lnTo>
                  <a:lnTo>
                    <a:pt x="6305" y="3870"/>
                  </a:lnTo>
                  <a:lnTo>
                    <a:pt x="4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40" name="Google Shape;1443;p49">
              <a:extLst>
                <a:ext uri="{FF2B5EF4-FFF2-40B4-BE49-F238E27FC236}">
                  <a16:creationId xmlns:a16="http://schemas.microsoft.com/office/drawing/2014/main" id="{43098664-038A-4C38-B925-2CA6E0532579}"/>
                </a:ext>
              </a:extLst>
            </p:cNvPr>
            <p:cNvSpPr/>
            <p:nvPr/>
          </p:nvSpPr>
          <p:spPr>
            <a:xfrm>
              <a:off x="4625118" y="3507185"/>
              <a:ext cx="248173" cy="154966"/>
            </a:xfrm>
            <a:custGeom>
              <a:avLst/>
              <a:gdLst/>
              <a:ahLst/>
              <a:cxnLst/>
              <a:rect l="l" t="t" r="r" b="b"/>
              <a:pathLst>
                <a:path w="6939" h="4304" extrusionOk="0">
                  <a:moveTo>
                    <a:pt x="4837" y="400"/>
                  </a:moveTo>
                  <a:lnTo>
                    <a:pt x="6305" y="3869"/>
                  </a:lnTo>
                  <a:lnTo>
                    <a:pt x="1968" y="3869"/>
                  </a:lnTo>
                  <a:lnTo>
                    <a:pt x="634" y="400"/>
                  </a:lnTo>
                  <a:close/>
                  <a:moveTo>
                    <a:pt x="0" y="0"/>
                  </a:moveTo>
                  <a:lnTo>
                    <a:pt x="1668" y="4303"/>
                  </a:lnTo>
                  <a:lnTo>
                    <a:pt x="6939" y="4303"/>
                  </a:lnTo>
                  <a:lnTo>
                    <a:pt x="51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41" name="Google Shape;1444;p49">
              <a:extLst>
                <a:ext uri="{FF2B5EF4-FFF2-40B4-BE49-F238E27FC236}">
                  <a16:creationId xmlns:a16="http://schemas.microsoft.com/office/drawing/2014/main" id="{9B835427-0FAC-428C-B8FE-F26E2CDB7518}"/>
                </a:ext>
              </a:extLst>
            </p:cNvPr>
            <p:cNvSpPr/>
            <p:nvPr/>
          </p:nvSpPr>
          <p:spPr>
            <a:xfrm>
              <a:off x="4449726" y="3514386"/>
              <a:ext cx="241056" cy="139339"/>
            </a:xfrm>
            <a:custGeom>
              <a:avLst/>
              <a:gdLst/>
              <a:ahLst/>
              <a:cxnLst/>
              <a:rect l="l" t="t" r="r" b="b"/>
              <a:pathLst>
                <a:path w="6740" h="3870" extrusionOk="0">
                  <a:moveTo>
                    <a:pt x="1" y="0"/>
                  </a:moveTo>
                  <a:lnTo>
                    <a:pt x="1302" y="3870"/>
                  </a:lnTo>
                  <a:lnTo>
                    <a:pt x="6739"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42" name="Google Shape;1445;p49">
              <a:extLst>
                <a:ext uri="{FF2B5EF4-FFF2-40B4-BE49-F238E27FC236}">
                  <a16:creationId xmlns:a16="http://schemas.microsoft.com/office/drawing/2014/main" id="{5C12362F-D1CC-4144-912B-C4FA700E2C61}"/>
                </a:ext>
              </a:extLst>
            </p:cNvPr>
            <p:cNvSpPr/>
            <p:nvPr/>
          </p:nvSpPr>
          <p:spPr>
            <a:xfrm>
              <a:off x="4438996" y="3507185"/>
              <a:ext cx="262515" cy="154966"/>
            </a:xfrm>
            <a:custGeom>
              <a:avLst/>
              <a:gdLst/>
              <a:ahLst/>
              <a:cxnLst/>
              <a:rect l="l" t="t" r="r" b="b"/>
              <a:pathLst>
                <a:path w="7340" h="4304" extrusionOk="0">
                  <a:moveTo>
                    <a:pt x="5405" y="400"/>
                  </a:moveTo>
                  <a:lnTo>
                    <a:pt x="6739" y="3869"/>
                  </a:lnTo>
                  <a:lnTo>
                    <a:pt x="1735" y="3869"/>
                  </a:lnTo>
                  <a:lnTo>
                    <a:pt x="568" y="400"/>
                  </a:lnTo>
                  <a:close/>
                  <a:moveTo>
                    <a:pt x="1" y="0"/>
                  </a:moveTo>
                  <a:lnTo>
                    <a:pt x="1435" y="4303"/>
                  </a:lnTo>
                  <a:lnTo>
                    <a:pt x="7339"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43" name="Google Shape;1446;p49">
              <a:extLst>
                <a:ext uri="{FF2B5EF4-FFF2-40B4-BE49-F238E27FC236}">
                  <a16:creationId xmlns:a16="http://schemas.microsoft.com/office/drawing/2014/main" id="{6698722A-2068-4EC2-8216-95DD595EF9D9}"/>
                </a:ext>
              </a:extLst>
            </p:cNvPr>
            <p:cNvSpPr/>
            <p:nvPr/>
          </p:nvSpPr>
          <p:spPr>
            <a:xfrm>
              <a:off x="3996405" y="4093274"/>
              <a:ext cx="256507" cy="168179"/>
            </a:xfrm>
            <a:custGeom>
              <a:avLst/>
              <a:gdLst/>
              <a:ahLst/>
              <a:cxnLst/>
              <a:rect l="l" t="t" r="r" b="b"/>
              <a:pathLst>
                <a:path w="7172" h="4671" extrusionOk="0">
                  <a:moveTo>
                    <a:pt x="0" y="0"/>
                  </a:moveTo>
                  <a:lnTo>
                    <a:pt x="901" y="4670"/>
                  </a:lnTo>
                  <a:lnTo>
                    <a:pt x="7172"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44" name="Google Shape;1447;p49">
              <a:extLst>
                <a:ext uri="{FF2B5EF4-FFF2-40B4-BE49-F238E27FC236}">
                  <a16:creationId xmlns:a16="http://schemas.microsoft.com/office/drawing/2014/main" id="{B64962F4-0A97-45F8-BF52-64A774EAB3A5}"/>
                </a:ext>
              </a:extLst>
            </p:cNvPr>
            <p:cNvSpPr/>
            <p:nvPr/>
          </p:nvSpPr>
          <p:spPr>
            <a:xfrm>
              <a:off x="3988036" y="4086073"/>
              <a:ext cx="273245" cy="183770"/>
            </a:xfrm>
            <a:custGeom>
              <a:avLst/>
              <a:gdLst/>
              <a:ahLst/>
              <a:cxnLst/>
              <a:rect l="l" t="t" r="r" b="b"/>
              <a:pathLst>
                <a:path w="7640" h="5104" extrusionOk="0">
                  <a:moveTo>
                    <a:pt x="6105" y="434"/>
                  </a:moveTo>
                  <a:lnTo>
                    <a:pt x="7139" y="4670"/>
                  </a:lnTo>
                  <a:lnTo>
                    <a:pt x="1335" y="4670"/>
                  </a:lnTo>
                  <a:lnTo>
                    <a:pt x="501" y="434"/>
                  </a:lnTo>
                  <a:close/>
                  <a:moveTo>
                    <a:pt x="1" y="0"/>
                  </a:moveTo>
                  <a:lnTo>
                    <a:pt x="968" y="5104"/>
                  </a:lnTo>
                  <a:lnTo>
                    <a:pt x="7639"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45" name="Google Shape;1448;p49">
              <a:extLst>
                <a:ext uri="{FF2B5EF4-FFF2-40B4-BE49-F238E27FC236}">
                  <a16:creationId xmlns:a16="http://schemas.microsoft.com/office/drawing/2014/main" id="{D4DEE9AD-E83A-418E-AE13-4748C4DB86CD}"/>
                </a:ext>
              </a:extLst>
            </p:cNvPr>
            <p:cNvSpPr/>
            <p:nvPr/>
          </p:nvSpPr>
          <p:spPr>
            <a:xfrm>
              <a:off x="4643000" y="4093274"/>
              <a:ext cx="279217" cy="168179"/>
            </a:xfrm>
            <a:custGeom>
              <a:avLst/>
              <a:gdLst/>
              <a:ahLst/>
              <a:cxnLst/>
              <a:rect l="l" t="t" r="r" b="b"/>
              <a:pathLst>
                <a:path w="7807" h="4671" extrusionOk="0">
                  <a:moveTo>
                    <a:pt x="1" y="0"/>
                  </a:moveTo>
                  <a:lnTo>
                    <a:pt x="1569" y="4670"/>
                  </a:lnTo>
                  <a:lnTo>
                    <a:pt x="7806"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46" name="Google Shape;1449;p49">
              <a:extLst>
                <a:ext uri="{FF2B5EF4-FFF2-40B4-BE49-F238E27FC236}">
                  <a16:creationId xmlns:a16="http://schemas.microsoft.com/office/drawing/2014/main" id="{B5B8D828-F821-4E2F-8B5B-2FF1261B4F2A}"/>
                </a:ext>
              </a:extLst>
            </p:cNvPr>
            <p:cNvSpPr/>
            <p:nvPr/>
          </p:nvSpPr>
          <p:spPr>
            <a:xfrm>
              <a:off x="4632271" y="4086073"/>
              <a:ext cx="300676" cy="183770"/>
            </a:xfrm>
            <a:custGeom>
              <a:avLst/>
              <a:gdLst/>
              <a:ahLst/>
              <a:cxnLst/>
              <a:rect l="l" t="t" r="r" b="b"/>
              <a:pathLst>
                <a:path w="8407" h="5104" extrusionOk="0">
                  <a:moveTo>
                    <a:pt x="6172" y="434"/>
                  </a:moveTo>
                  <a:lnTo>
                    <a:pt x="7806" y="4670"/>
                  </a:lnTo>
                  <a:lnTo>
                    <a:pt x="2002" y="4670"/>
                  </a:lnTo>
                  <a:lnTo>
                    <a:pt x="568" y="434"/>
                  </a:lnTo>
                  <a:close/>
                  <a:moveTo>
                    <a:pt x="1" y="0"/>
                  </a:moveTo>
                  <a:lnTo>
                    <a:pt x="1702" y="5104"/>
                  </a:lnTo>
                  <a:lnTo>
                    <a:pt x="8407" y="5104"/>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47" name="Google Shape;1450;p49">
              <a:extLst>
                <a:ext uri="{FF2B5EF4-FFF2-40B4-BE49-F238E27FC236}">
                  <a16:creationId xmlns:a16="http://schemas.microsoft.com/office/drawing/2014/main" id="{0E0008B1-E628-4A6B-980F-A7F71CE8D4B2}"/>
                </a:ext>
              </a:extLst>
            </p:cNvPr>
            <p:cNvSpPr/>
            <p:nvPr/>
          </p:nvSpPr>
          <p:spPr>
            <a:xfrm>
              <a:off x="4261244" y="3514386"/>
              <a:ext cx="235048" cy="139339"/>
            </a:xfrm>
            <a:custGeom>
              <a:avLst/>
              <a:gdLst/>
              <a:ahLst/>
              <a:cxnLst/>
              <a:rect l="l" t="t" r="r" b="b"/>
              <a:pathLst>
                <a:path w="6572" h="3870" extrusionOk="0">
                  <a:moveTo>
                    <a:pt x="0" y="0"/>
                  </a:moveTo>
                  <a:lnTo>
                    <a:pt x="1135" y="3870"/>
                  </a:lnTo>
                  <a:lnTo>
                    <a:pt x="6572"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48" name="Google Shape;1451;p49">
              <a:extLst>
                <a:ext uri="{FF2B5EF4-FFF2-40B4-BE49-F238E27FC236}">
                  <a16:creationId xmlns:a16="http://schemas.microsoft.com/office/drawing/2014/main" id="{0091F1C8-E525-4C14-B8F4-BB4734DE0287}"/>
                </a:ext>
              </a:extLst>
            </p:cNvPr>
            <p:cNvSpPr/>
            <p:nvPr/>
          </p:nvSpPr>
          <p:spPr>
            <a:xfrm>
              <a:off x="4251695" y="3507185"/>
              <a:ext cx="254146" cy="154966"/>
            </a:xfrm>
            <a:custGeom>
              <a:avLst/>
              <a:gdLst/>
              <a:ahLst/>
              <a:cxnLst/>
              <a:rect l="l" t="t" r="r" b="b"/>
              <a:pathLst>
                <a:path w="7106" h="4304" extrusionOk="0">
                  <a:moveTo>
                    <a:pt x="5404" y="400"/>
                  </a:moveTo>
                  <a:lnTo>
                    <a:pt x="6572" y="3869"/>
                  </a:lnTo>
                  <a:lnTo>
                    <a:pt x="1568" y="3869"/>
                  </a:lnTo>
                  <a:lnTo>
                    <a:pt x="568" y="400"/>
                  </a:lnTo>
                  <a:close/>
                  <a:moveTo>
                    <a:pt x="1" y="0"/>
                  </a:moveTo>
                  <a:lnTo>
                    <a:pt x="1235" y="4303"/>
                  </a:lnTo>
                  <a:lnTo>
                    <a:pt x="7106"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49" name="Google Shape;1452;p49">
              <a:extLst>
                <a:ext uri="{FF2B5EF4-FFF2-40B4-BE49-F238E27FC236}">
                  <a16:creationId xmlns:a16="http://schemas.microsoft.com/office/drawing/2014/main" id="{F18A0DE8-E46E-432A-9363-879BB88207B8}"/>
                </a:ext>
              </a:extLst>
            </p:cNvPr>
            <p:cNvSpPr/>
            <p:nvPr/>
          </p:nvSpPr>
          <p:spPr>
            <a:xfrm>
              <a:off x="4427087" y="4093274"/>
              <a:ext cx="272029" cy="168179"/>
            </a:xfrm>
            <a:custGeom>
              <a:avLst/>
              <a:gdLst/>
              <a:ahLst/>
              <a:cxnLst/>
              <a:rect l="l" t="t" r="r" b="b"/>
              <a:pathLst>
                <a:path w="7606" h="4671" extrusionOk="0">
                  <a:moveTo>
                    <a:pt x="0" y="0"/>
                  </a:moveTo>
                  <a:lnTo>
                    <a:pt x="1368" y="4670"/>
                  </a:lnTo>
                  <a:lnTo>
                    <a:pt x="7606"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50" name="Google Shape;1453;p49">
              <a:extLst>
                <a:ext uri="{FF2B5EF4-FFF2-40B4-BE49-F238E27FC236}">
                  <a16:creationId xmlns:a16="http://schemas.microsoft.com/office/drawing/2014/main" id="{58E35BE8-2B56-4946-AA89-BE2B78791D40}"/>
                </a:ext>
              </a:extLst>
            </p:cNvPr>
            <p:cNvSpPr/>
            <p:nvPr/>
          </p:nvSpPr>
          <p:spPr>
            <a:xfrm>
              <a:off x="4417537" y="4086073"/>
              <a:ext cx="291127" cy="183770"/>
            </a:xfrm>
            <a:custGeom>
              <a:avLst/>
              <a:gdLst/>
              <a:ahLst/>
              <a:cxnLst/>
              <a:rect l="l" t="t" r="r" b="b"/>
              <a:pathLst>
                <a:path w="8140" h="5104" extrusionOk="0">
                  <a:moveTo>
                    <a:pt x="6138" y="434"/>
                  </a:moveTo>
                  <a:lnTo>
                    <a:pt x="7572" y="4670"/>
                  </a:lnTo>
                  <a:lnTo>
                    <a:pt x="1768" y="4670"/>
                  </a:lnTo>
                  <a:lnTo>
                    <a:pt x="534" y="434"/>
                  </a:lnTo>
                  <a:close/>
                  <a:moveTo>
                    <a:pt x="0" y="0"/>
                  </a:moveTo>
                  <a:lnTo>
                    <a:pt x="1468" y="5104"/>
                  </a:lnTo>
                  <a:lnTo>
                    <a:pt x="8139" y="5104"/>
                  </a:lnTo>
                  <a:lnTo>
                    <a:pt x="6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51" name="Google Shape;1454;p49">
              <a:extLst>
                <a:ext uri="{FF2B5EF4-FFF2-40B4-BE49-F238E27FC236}">
                  <a16:creationId xmlns:a16="http://schemas.microsoft.com/office/drawing/2014/main" id="{858845F7-D1A3-4637-B7A1-D9B19158B340}"/>
                </a:ext>
              </a:extLst>
            </p:cNvPr>
            <p:cNvSpPr/>
            <p:nvPr/>
          </p:nvSpPr>
          <p:spPr>
            <a:xfrm>
              <a:off x="4212318" y="4093274"/>
              <a:ext cx="263695" cy="168179"/>
            </a:xfrm>
            <a:custGeom>
              <a:avLst/>
              <a:gdLst/>
              <a:ahLst/>
              <a:cxnLst/>
              <a:rect l="l" t="t" r="r" b="b"/>
              <a:pathLst>
                <a:path w="7373" h="4671" extrusionOk="0">
                  <a:moveTo>
                    <a:pt x="1" y="0"/>
                  </a:moveTo>
                  <a:lnTo>
                    <a:pt x="1135" y="4670"/>
                  </a:lnTo>
                  <a:lnTo>
                    <a:pt x="7373"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52" name="Google Shape;1455;p49">
              <a:extLst>
                <a:ext uri="{FF2B5EF4-FFF2-40B4-BE49-F238E27FC236}">
                  <a16:creationId xmlns:a16="http://schemas.microsoft.com/office/drawing/2014/main" id="{C1A836F2-FE8E-40B9-BCC7-5C05549AEFCD}"/>
                </a:ext>
              </a:extLst>
            </p:cNvPr>
            <p:cNvSpPr/>
            <p:nvPr/>
          </p:nvSpPr>
          <p:spPr>
            <a:xfrm>
              <a:off x="4202769" y="4086073"/>
              <a:ext cx="282794" cy="183770"/>
            </a:xfrm>
            <a:custGeom>
              <a:avLst/>
              <a:gdLst/>
              <a:ahLst/>
              <a:cxnLst/>
              <a:rect l="l" t="t" r="r" b="b"/>
              <a:pathLst>
                <a:path w="7907" h="5104" extrusionOk="0">
                  <a:moveTo>
                    <a:pt x="6139" y="434"/>
                  </a:moveTo>
                  <a:lnTo>
                    <a:pt x="7340" y="4670"/>
                  </a:lnTo>
                  <a:lnTo>
                    <a:pt x="1535" y="4670"/>
                  </a:lnTo>
                  <a:lnTo>
                    <a:pt x="535" y="434"/>
                  </a:lnTo>
                  <a:close/>
                  <a:moveTo>
                    <a:pt x="1" y="0"/>
                  </a:moveTo>
                  <a:lnTo>
                    <a:pt x="1235" y="5104"/>
                  </a:lnTo>
                  <a:lnTo>
                    <a:pt x="7907"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53" name="Google Shape;1456;p49">
              <a:extLst>
                <a:ext uri="{FF2B5EF4-FFF2-40B4-BE49-F238E27FC236}">
                  <a16:creationId xmlns:a16="http://schemas.microsoft.com/office/drawing/2014/main" id="{F708A6E6-574E-4A23-9EF6-AEE86BC4F049}"/>
                </a:ext>
              </a:extLst>
            </p:cNvPr>
            <p:cNvSpPr/>
            <p:nvPr/>
          </p:nvSpPr>
          <p:spPr>
            <a:xfrm>
              <a:off x="4541606" y="3790616"/>
              <a:ext cx="256542" cy="146540"/>
            </a:xfrm>
            <a:custGeom>
              <a:avLst/>
              <a:gdLst/>
              <a:ahLst/>
              <a:cxnLst/>
              <a:rect l="l" t="t" r="r" b="b"/>
              <a:pathLst>
                <a:path w="7173" h="4070" extrusionOk="0">
                  <a:moveTo>
                    <a:pt x="0" y="0"/>
                  </a:moveTo>
                  <a:lnTo>
                    <a:pt x="1368" y="4070"/>
                  </a:lnTo>
                  <a:lnTo>
                    <a:pt x="71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54" name="Google Shape;1457;p49">
              <a:extLst>
                <a:ext uri="{FF2B5EF4-FFF2-40B4-BE49-F238E27FC236}">
                  <a16:creationId xmlns:a16="http://schemas.microsoft.com/office/drawing/2014/main" id="{899D0FA5-7BDB-40B4-B916-AEB6341E8C95}"/>
                </a:ext>
              </a:extLst>
            </p:cNvPr>
            <p:cNvSpPr/>
            <p:nvPr/>
          </p:nvSpPr>
          <p:spPr>
            <a:xfrm>
              <a:off x="4532057" y="3783415"/>
              <a:ext cx="278001" cy="160978"/>
            </a:xfrm>
            <a:custGeom>
              <a:avLst/>
              <a:gdLst/>
              <a:ahLst/>
              <a:cxnLst/>
              <a:rect l="l" t="t" r="r" b="b"/>
              <a:pathLst>
                <a:path w="7773" h="4471" extrusionOk="0">
                  <a:moveTo>
                    <a:pt x="5738" y="400"/>
                  </a:moveTo>
                  <a:lnTo>
                    <a:pt x="7139" y="4070"/>
                  </a:lnTo>
                  <a:lnTo>
                    <a:pt x="1802" y="4070"/>
                  </a:lnTo>
                  <a:lnTo>
                    <a:pt x="568" y="400"/>
                  </a:lnTo>
                  <a:close/>
                  <a:moveTo>
                    <a:pt x="1" y="0"/>
                  </a:moveTo>
                  <a:lnTo>
                    <a:pt x="1502" y="4470"/>
                  </a:lnTo>
                  <a:lnTo>
                    <a:pt x="7773"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55" name="Google Shape;1458;p49">
              <a:extLst>
                <a:ext uri="{FF2B5EF4-FFF2-40B4-BE49-F238E27FC236}">
                  <a16:creationId xmlns:a16="http://schemas.microsoft.com/office/drawing/2014/main" id="{D8A38052-8CAF-4924-BB07-20A1CB865F18}"/>
                </a:ext>
              </a:extLst>
            </p:cNvPr>
            <p:cNvSpPr/>
            <p:nvPr/>
          </p:nvSpPr>
          <p:spPr>
            <a:xfrm>
              <a:off x="2552858" y="3514386"/>
              <a:ext cx="207616" cy="139339"/>
            </a:xfrm>
            <a:custGeom>
              <a:avLst/>
              <a:gdLst/>
              <a:ahLst/>
              <a:cxnLst/>
              <a:rect l="l" t="t" r="r" b="b"/>
              <a:pathLst>
                <a:path w="5805" h="3870" extrusionOk="0">
                  <a:moveTo>
                    <a:pt x="534" y="0"/>
                  </a:moveTo>
                  <a:lnTo>
                    <a:pt x="0" y="3870"/>
                  </a:lnTo>
                  <a:lnTo>
                    <a:pt x="5437" y="38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56" name="Google Shape;1459;p49">
              <a:extLst>
                <a:ext uri="{FF2B5EF4-FFF2-40B4-BE49-F238E27FC236}">
                  <a16:creationId xmlns:a16="http://schemas.microsoft.com/office/drawing/2014/main" id="{8229C4E8-A1B7-4589-92E0-1AA204EC3FE5}"/>
                </a:ext>
              </a:extLst>
            </p:cNvPr>
            <p:cNvSpPr/>
            <p:nvPr/>
          </p:nvSpPr>
          <p:spPr>
            <a:xfrm>
              <a:off x="2543308" y="3507185"/>
              <a:ext cx="224318" cy="154966"/>
            </a:xfrm>
            <a:custGeom>
              <a:avLst/>
              <a:gdLst/>
              <a:ahLst/>
              <a:cxnLst/>
              <a:rect l="l" t="t" r="r" b="b"/>
              <a:pathLst>
                <a:path w="6272" h="4304" extrusionOk="0">
                  <a:moveTo>
                    <a:pt x="5838" y="400"/>
                  </a:moveTo>
                  <a:lnTo>
                    <a:pt x="5504" y="3869"/>
                  </a:lnTo>
                  <a:lnTo>
                    <a:pt x="501" y="3869"/>
                  </a:lnTo>
                  <a:lnTo>
                    <a:pt x="1001" y="400"/>
                  </a:lnTo>
                  <a:close/>
                  <a:moveTo>
                    <a:pt x="634" y="0"/>
                  </a:moveTo>
                  <a:lnTo>
                    <a:pt x="0" y="4303"/>
                  </a:lnTo>
                  <a:lnTo>
                    <a:pt x="5871" y="4303"/>
                  </a:lnTo>
                  <a:lnTo>
                    <a:pt x="62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57" name="Google Shape;1460;p49">
              <a:extLst>
                <a:ext uri="{FF2B5EF4-FFF2-40B4-BE49-F238E27FC236}">
                  <a16:creationId xmlns:a16="http://schemas.microsoft.com/office/drawing/2014/main" id="{0451AD07-1859-478B-B054-3684AA0E8732}"/>
                </a:ext>
              </a:extLst>
            </p:cNvPr>
            <p:cNvSpPr/>
            <p:nvPr/>
          </p:nvSpPr>
          <p:spPr>
            <a:xfrm>
              <a:off x="4073943" y="3514386"/>
              <a:ext cx="227895" cy="139339"/>
            </a:xfrm>
            <a:custGeom>
              <a:avLst/>
              <a:gdLst/>
              <a:ahLst/>
              <a:cxnLst/>
              <a:rect l="l" t="t" r="r" b="b"/>
              <a:pathLst>
                <a:path w="6372" h="3870" extrusionOk="0">
                  <a:moveTo>
                    <a:pt x="0" y="0"/>
                  </a:moveTo>
                  <a:lnTo>
                    <a:pt x="934" y="3870"/>
                  </a:lnTo>
                  <a:lnTo>
                    <a:pt x="6372"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58" name="Google Shape;1461;p49">
              <a:extLst>
                <a:ext uri="{FF2B5EF4-FFF2-40B4-BE49-F238E27FC236}">
                  <a16:creationId xmlns:a16="http://schemas.microsoft.com/office/drawing/2014/main" id="{4ECDE2A2-0EF2-49A5-A333-E87A2E6566DC}"/>
                </a:ext>
              </a:extLst>
            </p:cNvPr>
            <p:cNvSpPr/>
            <p:nvPr/>
          </p:nvSpPr>
          <p:spPr>
            <a:xfrm>
              <a:off x="4064394" y="3507185"/>
              <a:ext cx="246993" cy="154966"/>
            </a:xfrm>
            <a:custGeom>
              <a:avLst/>
              <a:gdLst/>
              <a:ahLst/>
              <a:cxnLst/>
              <a:rect l="l" t="t" r="r" b="b"/>
              <a:pathLst>
                <a:path w="6906" h="4304" extrusionOk="0">
                  <a:moveTo>
                    <a:pt x="5371" y="400"/>
                  </a:moveTo>
                  <a:lnTo>
                    <a:pt x="6372" y="3869"/>
                  </a:lnTo>
                  <a:lnTo>
                    <a:pt x="1368" y="3869"/>
                  </a:lnTo>
                  <a:lnTo>
                    <a:pt x="534" y="400"/>
                  </a:lnTo>
                  <a:close/>
                  <a:moveTo>
                    <a:pt x="1" y="0"/>
                  </a:moveTo>
                  <a:lnTo>
                    <a:pt x="1035" y="4303"/>
                  </a:lnTo>
                  <a:lnTo>
                    <a:pt x="6905" y="4303"/>
                  </a:lnTo>
                  <a:lnTo>
                    <a:pt x="5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59" name="Google Shape;1462;p49">
              <a:extLst>
                <a:ext uri="{FF2B5EF4-FFF2-40B4-BE49-F238E27FC236}">
                  <a16:creationId xmlns:a16="http://schemas.microsoft.com/office/drawing/2014/main" id="{1EE51F24-FBCD-432C-8404-BF39763AF383}"/>
                </a:ext>
              </a:extLst>
            </p:cNvPr>
            <p:cNvSpPr/>
            <p:nvPr/>
          </p:nvSpPr>
          <p:spPr>
            <a:xfrm>
              <a:off x="2358368" y="3514386"/>
              <a:ext cx="213589" cy="139339"/>
            </a:xfrm>
            <a:custGeom>
              <a:avLst/>
              <a:gdLst/>
              <a:ahLst/>
              <a:cxnLst/>
              <a:rect l="l" t="t" r="r" b="b"/>
              <a:pathLst>
                <a:path w="5972" h="3870" extrusionOk="0">
                  <a:moveTo>
                    <a:pt x="735" y="0"/>
                  </a:moveTo>
                  <a:lnTo>
                    <a:pt x="1" y="3870"/>
                  </a:lnTo>
                  <a:lnTo>
                    <a:pt x="5438" y="3870"/>
                  </a:lnTo>
                  <a:lnTo>
                    <a:pt x="59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60" name="Google Shape;1463;p49">
              <a:extLst>
                <a:ext uri="{FF2B5EF4-FFF2-40B4-BE49-F238E27FC236}">
                  <a16:creationId xmlns:a16="http://schemas.microsoft.com/office/drawing/2014/main" id="{F978C7D4-C092-48A8-B635-0E21562FE2B8}"/>
                </a:ext>
              </a:extLst>
            </p:cNvPr>
            <p:cNvSpPr/>
            <p:nvPr/>
          </p:nvSpPr>
          <p:spPr>
            <a:xfrm>
              <a:off x="2348818" y="3507185"/>
              <a:ext cx="232687" cy="154966"/>
            </a:xfrm>
            <a:custGeom>
              <a:avLst/>
              <a:gdLst/>
              <a:ahLst/>
              <a:cxnLst/>
              <a:rect l="l" t="t" r="r" b="b"/>
              <a:pathLst>
                <a:path w="6506" h="4304" extrusionOk="0">
                  <a:moveTo>
                    <a:pt x="6005" y="400"/>
                  </a:moveTo>
                  <a:lnTo>
                    <a:pt x="5505" y="3869"/>
                  </a:lnTo>
                  <a:lnTo>
                    <a:pt x="501" y="3869"/>
                  </a:lnTo>
                  <a:lnTo>
                    <a:pt x="1168" y="400"/>
                  </a:lnTo>
                  <a:close/>
                  <a:moveTo>
                    <a:pt x="835" y="0"/>
                  </a:moveTo>
                  <a:lnTo>
                    <a:pt x="1" y="4303"/>
                  </a:lnTo>
                  <a:lnTo>
                    <a:pt x="5872" y="4303"/>
                  </a:lnTo>
                  <a:lnTo>
                    <a:pt x="65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61" name="Google Shape;1464;p49">
              <a:extLst>
                <a:ext uri="{FF2B5EF4-FFF2-40B4-BE49-F238E27FC236}">
                  <a16:creationId xmlns:a16="http://schemas.microsoft.com/office/drawing/2014/main" id="{50CC8B6B-9742-405F-8585-5B07D9F84CC9}"/>
                </a:ext>
              </a:extLst>
            </p:cNvPr>
            <p:cNvSpPr/>
            <p:nvPr/>
          </p:nvSpPr>
          <p:spPr>
            <a:xfrm>
              <a:off x="2940586" y="3514386"/>
              <a:ext cx="194490" cy="139339"/>
            </a:xfrm>
            <a:custGeom>
              <a:avLst/>
              <a:gdLst/>
              <a:ahLst/>
              <a:cxnLst/>
              <a:rect l="l" t="t" r="r" b="b"/>
              <a:pathLst>
                <a:path w="5438" h="3870" extrusionOk="0">
                  <a:moveTo>
                    <a:pt x="200" y="0"/>
                  </a:moveTo>
                  <a:lnTo>
                    <a:pt x="0" y="3870"/>
                  </a:lnTo>
                  <a:lnTo>
                    <a:pt x="5437" y="3870"/>
                  </a:lnTo>
                  <a:lnTo>
                    <a:pt x="54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62" name="Google Shape;1465;p49">
              <a:extLst>
                <a:ext uri="{FF2B5EF4-FFF2-40B4-BE49-F238E27FC236}">
                  <a16:creationId xmlns:a16="http://schemas.microsoft.com/office/drawing/2014/main" id="{AF41804B-04CF-4B90-A4F3-40B69BAF9D52}"/>
                </a:ext>
              </a:extLst>
            </p:cNvPr>
            <p:cNvSpPr/>
            <p:nvPr/>
          </p:nvSpPr>
          <p:spPr>
            <a:xfrm>
              <a:off x="2933397" y="3507185"/>
              <a:ext cx="210012" cy="154966"/>
            </a:xfrm>
            <a:custGeom>
              <a:avLst/>
              <a:gdLst/>
              <a:ahLst/>
              <a:cxnLst/>
              <a:rect l="l" t="t" r="r" b="b"/>
              <a:pathLst>
                <a:path w="5872" h="4304" extrusionOk="0">
                  <a:moveTo>
                    <a:pt x="5438" y="400"/>
                  </a:moveTo>
                  <a:lnTo>
                    <a:pt x="5438" y="3869"/>
                  </a:lnTo>
                  <a:lnTo>
                    <a:pt x="435" y="3869"/>
                  </a:lnTo>
                  <a:lnTo>
                    <a:pt x="601" y="400"/>
                  </a:lnTo>
                  <a:close/>
                  <a:moveTo>
                    <a:pt x="201" y="0"/>
                  </a:moveTo>
                  <a:lnTo>
                    <a:pt x="1" y="4303"/>
                  </a:lnTo>
                  <a:lnTo>
                    <a:pt x="5872" y="4303"/>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63" name="Google Shape;1466;p49">
              <a:extLst>
                <a:ext uri="{FF2B5EF4-FFF2-40B4-BE49-F238E27FC236}">
                  <a16:creationId xmlns:a16="http://schemas.microsoft.com/office/drawing/2014/main" id="{15FE88F6-8146-4AA5-8199-4FB54392EED6}"/>
                </a:ext>
              </a:extLst>
            </p:cNvPr>
            <p:cNvSpPr/>
            <p:nvPr/>
          </p:nvSpPr>
          <p:spPr>
            <a:xfrm>
              <a:off x="2163913" y="3514386"/>
              <a:ext cx="220742" cy="139339"/>
            </a:xfrm>
            <a:custGeom>
              <a:avLst/>
              <a:gdLst/>
              <a:ahLst/>
              <a:cxnLst/>
              <a:rect l="l" t="t" r="r" b="b"/>
              <a:pathLst>
                <a:path w="6172" h="3870" extrusionOk="0">
                  <a:moveTo>
                    <a:pt x="935" y="0"/>
                  </a:moveTo>
                  <a:lnTo>
                    <a:pt x="1" y="3870"/>
                  </a:lnTo>
                  <a:lnTo>
                    <a:pt x="5438" y="3870"/>
                  </a:lnTo>
                  <a:lnTo>
                    <a:pt x="61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64" name="Google Shape;1467;p49">
              <a:extLst>
                <a:ext uri="{FF2B5EF4-FFF2-40B4-BE49-F238E27FC236}">
                  <a16:creationId xmlns:a16="http://schemas.microsoft.com/office/drawing/2014/main" id="{E255C9F9-1186-4B72-8819-BFE63667BB19}"/>
                </a:ext>
              </a:extLst>
            </p:cNvPr>
            <p:cNvSpPr/>
            <p:nvPr/>
          </p:nvSpPr>
          <p:spPr>
            <a:xfrm>
              <a:off x="2154364" y="3507185"/>
              <a:ext cx="239840" cy="154966"/>
            </a:xfrm>
            <a:custGeom>
              <a:avLst/>
              <a:gdLst/>
              <a:ahLst/>
              <a:cxnLst/>
              <a:rect l="l" t="t" r="r" b="b"/>
              <a:pathLst>
                <a:path w="6706" h="4304" extrusionOk="0">
                  <a:moveTo>
                    <a:pt x="6172" y="400"/>
                  </a:moveTo>
                  <a:lnTo>
                    <a:pt x="5505" y="3869"/>
                  </a:lnTo>
                  <a:lnTo>
                    <a:pt x="501" y="3869"/>
                  </a:lnTo>
                  <a:lnTo>
                    <a:pt x="1335" y="400"/>
                  </a:lnTo>
                  <a:close/>
                  <a:moveTo>
                    <a:pt x="1035" y="0"/>
                  </a:moveTo>
                  <a:lnTo>
                    <a:pt x="1" y="4303"/>
                  </a:lnTo>
                  <a:lnTo>
                    <a:pt x="5872" y="4303"/>
                  </a:lnTo>
                  <a:lnTo>
                    <a:pt x="67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65" name="Google Shape;1468;p49">
              <a:extLst>
                <a:ext uri="{FF2B5EF4-FFF2-40B4-BE49-F238E27FC236}">
                  <a16:creationId xmlns:a16="http://schemas.microsoft.com/office/drawing/2014/main" id="{189A7238-B74F-4C06-94C2-E8FA3EE03105}"/>
                </a:ext>
              </a:extLst>
            </p:cNvPr>
            <p:cNvSpPr/>
            <p:nvPr/>
          </p:nvSpPr>
          <p:spPr>
            <a:xfrm>
              <a:off x="1969459" y="3514386"/>
              <a:ext cx="227895" cy="139339"/>
            </a:xfrm>
            <a:custGeom>
              <a:avLst/>
              <a:gdLst/>
              <a:ahLst/>
              <a:cxnLst/>
              <a:rect l="l" t="t" r="r" b="b"/>
              <a:pathLst>
                <a:path w="6372" h="3870" extrusionOk="0">
                  <a:moveTo>
                    <a:pt x="1101" y="0"/>
                  </a:moveTo>
                  <a:lnTo>
                    <a:pt x="0" y="3870"/>
                  </a:lnTo>
                  <a:lnTo>
                    <a:pt x="5438" y="38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66" name="Google Shape;1469;p49">
              <a:extLst>
                <a:ext uri="{FF2B5EF4-FFF2-40B4-BE49-F238E27FC236}">
                  <a16:creationId xmlns:a16="http://schemas.microsoft.com/office/drawing/2014/main" id="{E89C09F6-9E6C-45F4-90AB-63979EAF600E}"/>
                </a:ext>
              </a:extLst>
            </p:cNvPr>
            <p:cNvSpPr/>
            <p:nvPr/>
          </p:nvSpPr>
          <p:spPr>
            <a:xfrm>
              <a:off x="1959910" y="3507185"/>
              <a:ext cx="246993" cy="154966"/>
            </a:xfrm>
            <a:custGeom>
              <a:avLst/>
              <a:gdLst/>
              <a:ahLst/>
              <a:cxnLst/>
              <a:rect l="l" t="t" r="r" b="b"/>
              <a:pathLst>
                <a:path w="6906" h="4304" extrusionOk="0">
                  <a:moveTo>
                    <a:pt x="6372" y="400"/>
                  </a:moveTo>
                  <a:lnTo>
                    <a:pt x="5538" y="3869"/>
                  </a:lnTo>
                  <a:lnTo>
                    <a:pt x="534" y="3869"/>
                  </a:lnTo>
                  <a:lnTo>
                    <a:pt x="1535" y="400"/>
                  </a:lnTo>
                  <a:close/>
                  <a:moveTo>
                    <a:pt x="1235" y="0"/>
                  </a:moveTo>
                  <a:lnTo>
                    <a:pt x="1" y="4303"/>
                  </a:lnTo>
                  <a:lnTo>
                    <a:pt x="5871" y="4303"/>
                  </a:lnTo>
                  <a:lnTo>
                    <a:pt x="69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67" name="Google Shape;1470;p49">
              <a:extLst>
                <a:ext uri="{FF2B5EF4-FFF2-40B4-BE49-F238E27FC236}">
                  <a16:creationId xmlns:a16="http://schemas.microsoft.com/office/drawing/2014/main" id="{93A70D68-0EC7-45A9-9025-5FE38168A6CA}"/>
                </a:ext>
              </a:extLst>
            </p:cNvPr>
            <p:cNvSpPr/>
            <p:nvPr/>
          </p:nvSpPr>
          <p:spPr>
            <a:xfrm>
              <a:off x="2747312" y="3514386"/>
              <a:ext cx="200463" cy="139339"/>
            </a:xfrm>
            <a:custGeom>
              <a:avLst/>
              <a:gdLst/>
              <a:ahLst/>
              <a:cxnLst/>
              <a:rect l="l" t="t" r="r" b="b"/>
              <a:pathLst>
                <a:path w="5605" h="3870" extrusionOk="0">
                  <a:moveTo>
                    <a:pt x="367" y="0"/>
                  </a:moveTo>
                  <a:lnTo>
                    <a:pt x="0" y="3870"/>
                  </a:lnTo>
                  <a:lnTo>
                    <a:pt x="5404" y="38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68" name="Google Shape;1471;p49">
              <a:extLst>
                <a:ext uri="{FF2B5EF4-FFF2-40B4-BE49-F238E27FC236}">
                  <a16:creationId xmlns:a16="http://schemas.microsoft.com/office/drawing/2014/main" id="{02678E65-56B1-4132-9D5C-80F31168B0AB}"/>
                </a:ext>
              </a:extLst>
            </p:cNvPr>
            <p:cNvSpPr/>
            <p:nvPr/>
          </p:nvSpPr>
          <p:spPr>
            <a:xfrm>
              <a:off x="2738943" y="3507185"/>
              <a:ext cx="217165" cy="154966"/>
            </a:xfrm>
            <a:custGeom>
              <a:avLst/>
              <a:gdLst/>
              <a:ahLst/>
              <a:cxnLst/>
              <a:rect l="l" t="t" r="r" b="b"/>
              <a:pathLst>
                <a:path w="6072" h="4304" extrusionOk="0">
                  <a:moveTo>
                    <a:pt x="5605" y="400"/>
                  </a:moveTo>
                  <a:lnTo>
                    <a:pt x="5438" y="3869"/>
                  </a:lnTo>
                  <a:lnTo>
                    <a:pt x="434" y="3869"/>
                  </a:lnTo>
                  <a:lnTo>
                    <a:pt x="768" y="400"/>
                  </a:lnTo>
                  <a:close/>
                  <a:moveTo>
                    <a:pt x="401" y="0"/>
                  </a:moveTo>
                  <a:lnTo>
                    <a:pt x="1" y="4303"/>
                  </a:lnTo>
                  <a:lnTo>
                    <a:pt x="5838" y="4303"/>
                  </a:lnTo>
                  <a:lnTo>
                    <a:pt x="6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69" name="Google Shape;1472;p49">
              <a:extLst>
                <a:ext uri="{FF2B5EF4-FFF2-40B4-BE49-F238E27FC236}">
                  <a16:creationId xmlns:a16="http://schemas.microsoft.com/office/drawing/2014/main" id="{97DE5A85-7103-4338-8F61-B2B23E15481D}"/>
                </a:ext>
              </a:extLst>
            </p:cNvPr>
            <p:cNvSpPr/>
            <p:nvPr/>
          </p:nvSpPr>
          <p:spPr>
            <a:xfrm>
              <a:off x="3886642" y="3514386"/>
              <a:ext cx="220742" cy="139339"/>
            </a:xfrm>
            <a:custGeom>
              <a:avLst/>
              <a:gdLst/>
              <a:ahLst/>
              <a:cxnLst/>
              <a:rect l="l" t="t" r="r" b="b"/>
              <a:pathLst>
                <a:path w="6172" h="3870" extrusionOk="0">
                  <a:moveTo>
                    <a:pt x="0" y="0"/>
                  </a:moveTo>
                  <a:lnTo>
                    <a:pt x="734" y="3870"/>
                  </a:lnTo>
                  <a:lnTo>
                    <a:pt x="6171"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70" name="Google Shape;1473;p49">
              <a:extLst>
                <a:ext uri="{FF2B5EF4-FFF2-40B4-BE49-F238E27FC236}">
                  <a16:creationId xmlns:a16="http://schemas.microsoft.com/office/drawing/2014/main" id="{4D87BD38-8D37-4433-AEF0-6C5B5C3AA26C}"/>
                </a:ext>
              </a:extLst>
            </p:cNvPr>
            <p:cNvSpPr/>
            <p:nvPr/>
          </p:nvSpPr>
          <p:spPr>
            <a:xfrm>
              <a:off x="3877093" y="3507185"/>
              <a:ext cx="239840" cy="154966"/>
            </a:xfrm>
            <a:custGeom>
              <a:avLst/>
              <a:gdLst/>
              <a:ahLst/>
              <a:cxnLst/>
              <a:rect l="l" t="t" r="r" b="b"/>
              <a:pathLst>
                <a:path w="6706" h="4304" extrusionOk="0">
                  <a:moveTo>
                    <a:pt x="5338" y="400"/>
                  </a:moveTo>
                  <a:lnTo>
                    <a:pt x="6172" y="3869"/>
                  </a:lnTo>
                  <a:lnTo>
                    <a:pt x="1168" y="3869"/>
                  </a:lnTo>
                  <a:lnTo>
                    <a:pt x="501" y="400"/>
                  </a:lnTo>
                  <a:close/>
                  <a:moveTo>
                    <a:pt x="0" y="0"/>
                  </a:moveTo>
                  <a:lnTo>
                    <a:pt x="834" y="4303"/>
                  </a:lnTo>
                  <a:lnTo>
                    <a:pt x="67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71" name="Google Shape;1474;p49">
              <a:extLst>
                <a:ext uri="{FF2B5EF4-FFF2-40B4-BE49-F238E27FC236}">
                  <a16:creationId xmlns:a16="http://schemas.microsoft.com/office/drawing/2014/main" id="{2ADD8402-FA07-483D-BD02-D0BEB5D79883}"/>
                </a:ext>
              </a:extLst>
            </p:cNvPr>
            <p:cNvSpPr/>
            <p:nvPr/>
          </p:nvSpPr>
          <p:spPr>
            <a:xfrm>
              <a:off x="3698124" y="3514386"/>
              <a:ext cx="214805" cy="139339"/>
            </a:xfrm>
            <a:custGeom>
              <a:avLst/>
              <a:gdLst/>
              <a:ahLst/>
              <a:cxnLst/>
              <a:rect l="l" t="t" r="r" b="b"/>
              <a:pathLst>
                <a:path w="6006" h="3870" extrusionOk="0">
                  <a:moveTo>
                    <a:pt x="1" y="0"/>
                  </a:moveTo>
                  <a:lnTo>
                    <a:pt x="568" y="3870"/>
                  </a:lnTo>
                  <a:lnTo>
                    <a:pt x="6005"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72" name="Google Shape;1475;p49">
              <a:extLst>
                <a:ext uri="{FF2B5EF4-FFF2-40B4-BE49-F238E27FC236}">
                  <a16:creationId xmlns:a16="http://schemas.microsoft.com/office/drawing/2014/main" id="{15E2189F-642E-40EF-A57B-01CAB23901ED}"/>
                </a:ext>
              </a:extLst>
            </p:cNvPr>
            <p:cNvSpPr/>
            <p:nvPr/>
          </p:nvSpPr>
          <p:spPr>
            <a:xfrm>
              <a:off x="3689791" y="3507185"/>
              <a:ext cx="232687" cy="154966"/>
            </a:xfrm>
            <a:custGeom>
              <a:avLst/>
              <a:gdLst/>
              <a:ahLst/>
              <a:cxnLst/>
              <a:rect l="l" t="t" r="r" b="b"/>
              <a:pathLst>
                <a:path w="6506" h="4304" extrusionOk="0">
                  <a:moveTo>
                    <a:pt x="5338" y="400"/>
                  </a:moveTo>
                  <a:lnTo>
                    <a:pt x="6005" y="3869"/>
                  </a:lnTo>
                  <a:lnTo>
                    <a:pt x="1001" y="3869"/>
                  </a:lnTo>
                  <a:lnTo>
                    <a:pt x="501" y="400"/>
                  </a:lnTo>
                  <a:close/>
                  <a:moveTo>
                    <a:pt x="0" y="0"/>
                  </a:moveTo>
                  <a:lnTo>
                    <a:pt x="634" y="4303"/>
                  </a:lnTo>
                  <a:lnTo>
                    <a:pt x="65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73" name="Google Shape;1476;p49">
              <a:extLst>
                <a:ext uri="{FF2B5EF4-FFF2-40B4-BE49-F238E27FC236}">
                  <a16:creationId xmlns:a16="http://schemas.microsoft.com/office/drawing/2014/main" id="{9C5B3D69-2947-48D2-A6D8-E4BDE7CAA46D}"/>
                </a:ext>
              </a:extLst>
            </p:cNvPr>
            <p:cNvSpPr/>
            <p:nvPr/>
          </p:nvSpPr>
          <p:spPr>
            <a:xfrm>
              <a:off x="3323522" y="3514386"/>
              <a:ext cx="200463" cy="139339"/>
            </a:xfrm>
            <a:custGeom>
              <a:avLst/>
              <a:gdLst/>
              <a:ahLst/>
              <a:cxnLst/>
              <a:rect l="l" t="t" r="r" b="b"/>
              <a:pathLst>
                <a:path w="5605" h="3870" extrusionOk="0">
                  <a:moveTo>
                    <a:pt x="1" y="0"/>
                  </a:moveTo>
                  <a:lnTo>
                    <a:pt x="168" y="3870"/>
                  </a:lnTo>
                  <a:lnTo>
                    <a:pt x="56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74" name="Google Shape;1477;p49">
              <a:extLst>
                <a:ext uri="{FF2B5EF4-FFF2-40B4-BE49-F238E27FC236}">
                  <a16:creationId xmlns:a16="http://schemas.microsoft.com/office/drawing/2014/main" id="{92EC655A-6AEE-4B54-BFAD-740A450FA2C7}"/>
                </a:ext>
              </a:extLst>
            </p:cNvPr>
            <p:cNvSpPr/>
            <p:nvPr/>
          </p:nvSpPr>
          <p:spPr>
            <a:xfrm>
              <a:off x="3315189" y="3507185"/>
              <a:ext cx="217165" cy="154966"/>
            </a:xfrm>
            <a:custGeom>
              <a:avLst/>
              <a:gdLst/>
              <a:ahLst/>
              <a:cxnLst/>
              <a:rect l="l" t="t" r="r" b="b"/>
              <a:pathLst>
                <a:path w="6072" h="4304" extrusionOk="0">
                  <a:moveTo>
                    <a:pt x="5271" y="400"/>
                  </a:moveTo>
                  <a:lnTo>
                    <a:pt x="5604" y="3869"/>
                  </a:lnTo>
                  <a:lnTo>
                    <a:pt x="601" y="3869"/>
                  </a:lnTo>
                  <a:lnTo>
                    <a:pt x="434" y="400"/>
                  </a:lnTo>
                  <a:close/>
                  <a:moveTo>
                    <a:pt x="0" y="0"/>
                  </a:moveTo>
                  <a:lnTo>
                    <a:pt x="200" y="4303"/>
                  </a:lnTo>
                  <a:lnTo>
                    <a:pt x="60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75" name="Google Shape;1478;p49">
              <a:extLst>
                <a:ext uri="{FF2B5EF4-FFF2-40B4-BE49-F238E27FC236}">
                  <a16:creationId xmlns:a16="http://schemas.microsoft.com/office/drawing/2014/main" id="{6A94CA3D-2551-47FB-ABBB-91BB53F72A86}"/>
                </a:ext>
              </a:extLst>
            </p:cNvPr>
            <p:cNvSpPr/>
            <p:nvPr/>
          </p:nvSpPr>
          <p:spPr>
            <a:xfrm>
              <a:off x="1796464" y="4093274"/>
              <a:ext cx="2232165" cy="168179"/>
            </a:xfrm>
            <a:custGeom>
              <a:avLst/>
              <a:gdLst/>
              <a:ahLst/>
              <a:cxnLst/>
              <a:rect l="l" t="t" r="r" b="b"/>
              <a:pathLst>
                <a:path w="62412" h="4671" extrusionOk="0">
                  <a:moveTo>
                    <a:pt x="1335" y="0"/>
                  </a:moveTo>
                  <a:lnTo>
                    <a:pt x="1" y="4670"/>
                  </a:lnTo>
                  <a:lnTo>
                    <a:pt x="62412" y="4670"/>
                  </a:lnTo>
                  <a:lnTo>
                    <a:pt x="6151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76" name="Google Shape;1479;p49">
              <a:extLst>
                <a:ext uri="{FF2B5EF4-FFF2-40B4-BE49-F238E27FC236}">
                  <a16:creationId xmlns:a16="http://schemas.microsoft.com/office/drawing/2014/main" id="{F6E04F24-92B3-484D-B000-2E7FD000FA4A}"/>
                </a:ext>
              </a:extLst>
            </p:cNvPr>
            <p:cNvSpPr/>
            <p:nvPr/>
          </p:nvSpPr>
          <p:spPr>
            <a:xfrm>
              <a:off x="1785734" y="4086073"/>
              <a:ext cx="2252444" cy="183770"/>
            </a:xfrm>
            <a:custGeom>
              <a:avLst/>
              <a:gdLst/>
              <a:ahLst/>
              <a:cxnLst/>
              <a:rect l="l" t="t" r="r" b="b"/>
              <a:pathLst>
                <a:path w="62979" h="5104" extrusionOk="0">
                  <a:moveTo>
                    <a:pt x="61644" y="434"/>
                  </a:moveTo>
                  <a:lnTo>
                    <a:pt x="62478" y="4670"/>
                  </a:lnTo>
                  <a:lnTo>
                    <a:pt x="567" y="4670"/>
                  </a:lnTo>
                  <a:lnTo>
                    <a:pt x="1802" y="434"/>
                  </a:lnTo>
                  <a:close/>
                  <a:moveTo>
                    <a:pt x="1468" y="0"/>
                  </a:moveTo>
                  <a:lnTo>
                    <a:pt x="0" y="5104"/>
                  </a:lnTo>
                  <a:lnTo>
                    <a:pt x="62979" y="5104"/>
                  </a:lnTo>
                  <a:lnTo>
                    <a:pt x="6201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77" name="Google Shape;1480;p49">
              <a:extLst>
                <a:ext uri="{FF2B5EF4-FFF2-40B4-BE49-F238E27FC236}">
                  <a16:creationId xmlns:a16="http://schemas.microsoft.com/office/drawing/2014/main" id="{329F0AEF-1AC5-4F71-A6D6-4D054DC445BC}"/>
                </a:ext>
              </a:extLst>
            </p:cNvPr>
            <p:cNvSpPr/>
            <p:nvPr/>
          </p:nvSpPr>
          <p:spPr>
            <a:xfrm>
              <a:off x="3510823" y="3514386"/>
              <a:ext cx="207616" cy="139339"/>
            </a:xfrm>
            <a:custGeom>
              <a:avLst/>
              <a:gdLst/>
              <a:ahLst/>
              <a:cxnLst/>
              <a:rect l="l" t="t" r="r" b="b"/>
              <a:pathLst>
                <a:path w="5805" h="3870" extrusionOk="0">
                  <a:moveTo>
                    <a:pt x="1" y="0"/>
                  </a:moveTo>
                  <a:lnTo>
                    <a:pt x="368" y="3870"/>
                  </a:lnTo>
                  <a:lnTo>
                    <a:pt x="58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78" name="Google Shape;1481;p49">
              <a:extLst>
                <a:ext uri="{FF2B5EF4-FFF2-40B4-BE49-F238E27FC236}">
                  <a16:creationId xmlns:a16="http://schemas.microsoft.com/office/drawing/2014/main" id="{446D4857-06D9-40AC-B349-2F46C40B340B}"/>
                </a:ext>
              </a:extLst>
            </p:cNvPr>
            <p:cNvSpPr/>
            <p:nvPr/>
          </p:nvSpPr>
          <p:spPr>
            <a:xfrm>
              <a:off x="3502490" y="3507185"/>
              <a:ext cx="224318" cy="154966"/>
            </a:xfrm>
            <a:custGeom>
              <a:avLst/>
              <a:gdLst/>
              <a:ahLst/>
              <a:cxnLst/>
              <a:rect l="l" t="t" r="r" b="b"/>
              <a:pathLst>
                <a:path w="6272" h="4304" extrusionOk="0">
                  <a:moveTo>
                    <a:pt x="5304" y="400"/>
                  </a:moveTo>
                  <a:lnTo>
                    <a:pt x="5804" y="3869"/>
                  </a:lnTo>
                  <a:lnTo>
                    <a:pt x="801" y="3869"/>
                  </a:lnTo>
                  <a:lnTo>
                    <a:pt x="467" y="400"/>
                  </a:lnTo>
                  <a:close/>
                  <a:moveTo>
                    <a:pt x="0" y="0"/>
                  </a:moveTo>
                  <a:lnTo>
                    <a:pt x="434" y="4303"/>
                  </a:lnTo>
                  <a:lnTo>
                    <a:pt x="62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79" name="Google Shape;1507;p49">
              <a:extLst>
                <a:ext uri="{FF2B5EF4-FFF2-40B4-BE49-F238E27FC236}">
                  <a16:creationId xmlns:a16="http://schemas.microsoft.com/office/drawing/2014/main" id="{FFED63EA-634D-46D2-B474-7B336FDCA84F}"/>
                </a:ext>
              </a:extLst>
            </p:cNvPr>
            <p:cNvSpPr/>
            <p:nvPr/>
          </p:nvSpPr>
          <p:spPr>
            <a:xfrm>
              <a:off x="2984720" y="1102879"/>
              <a:ext cx="65593" cy="70714"/>
            </a:xfrm>
            <a:custGeom>
              <a:avLst/>
              <a:gdLst/>
              <a:ahLst/>
              <a:cxnLst/>
              <a:rect l="l" t="t" r="r" b="b"/>
              <a:pathLst>
                <a:path w="1834" h="1964" extrusionOk="0">
                  <a:moveTo>
                    <a:pt x="1536" y="0"/>
                  </a:moveTo>
                  <a:cubicBezTo>
                    <a:pt x="1504" y="0"/>
                    <a:pt x="1470" y="9"/>
                    <a:pt x="1435" y="29"/>
                  </a:cubicBezTo>
                  <a:cubicBezTo>
                    <a:pt x="601" y="530"/>
                    <a:pt x="134" y="1063"/>
                    <a:pt x="34" y="1730"/>
                  </a:cubicBezTo>
                  <a:cubicBezTo>
                    <a:pt x="0" y="1831"/>
                    <a:pt x="67" y="1931"/>
                    <a:pt x="200" y="1964"/>
                  </a:cubicBezTo>
                  <a:lnTo>
                    <a:pt x="234" y="1964"/>
                  </a:lnTo>
                  <a:cubicBezTo>
                    <a:pt x="334" y="1964"/>
                    <a:pt x="401" y="1897"/>
                    <a:pt x="434" y="1797"/>
                  </a:cubicBezTo>
                  <a:cubicBezTo>
                    <a:pt x="534" y="1297"/>
                    <a:pt x="934" y="796"/>
                    <a:pt x="1635" y="396"/>
                  </a:cubicBezTo>
                  <a:cubicBezTo>
                    <a:pt x="1833" y="283"/>
                    <a:pt x="1718" y="0"/>
                    <a:pt x="1536" y="0"/>
                  </a:cubicBez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grpSp>
      <p:grpSp>
        <p:nvGrpSpPr>
          <p:cNvPr id="582" name="Google Shape;1309;p49">
            <a:extLst>
              <a:ext uri="{FF2B5EF4-FFF2-40B4-BE49-F238E27FC236}">
                <a16:creationId xmlns:a16="http://schemas.microsoft.com/office/drawing/2014/main" id="{503B2D54-85F9-47BE-9A58-78EA4D3BB477}"/>
              </a:ext>
            </a:extLst>
          </p:cNvPr>
          <p:cNvGrpSpPr/>
          <p:nvPr/>
        </p:nvGrpSpPr>
        <p:grpSpPr>
          <a:xfrm>
            <a:off x="6745995" y="1144233"/>
            <a:ext cx="3880300" cy="2399125"/>
            <a:chOff x="713213" y="891349"/>
            <a:chExt cx="4753025" cy="3716004"/>
          </a:xfrm>
        </p:grpSpPr>
        <p:sp>
          <p:nvSpPr>
            <p:cNvPr id="583" name="Google Shape;1310;p49">
              <a:extLst>
                <a:ext uri="{FF2B5EF4-FFF2-40B4-BE49-F238E27FC236}">
                  <a16:creationId xmlns:a16="http://schemas.microsoft.com/office/drawing/2014/main" id="{A801E69D-101A-4CAA-8616-29D2120E47E4}"/>
                </a:ext>
              </a:extLst>
            </p:cNvPr>
            <p:cNvSpPr/>
            <p:nvPr/>
          </p:nvSpPr>
          <p:spPr>
            <a:xfrm>
              <a:off x="1248866" y="898550"/>
              <a:ext cx="3678108" cy="2537776"/>
            </a:xfrm>
            <a:custGeom>
              <a:avLst/>
              <a:gdLst/>
              <a:ahLst/>
              <a:cxnLst/>
              <a:rect l="l" t="t" r="r" b="b"/>
              <a:pathLst>
                <a:path w="102841" h="70484" extrusionOk="0">
                  <a:moveTo>
                    <a:pt x="2669" y="0"/>
                  </a:moveTo>
                  <a:cubicBezTo>
                    <a:pt x="1202" y="0"/>
                    <a:pt x="1" y="1201"/>
                    <a:pt x="1" y="2669"/>
                  </a:cubicBezTo>
                  <a:lnTo>
                    <a:pt x="1" y="70484"/>
                  </a:lnTo>
                  <a:lnTo>
                    <a:pt x="102841" y="70484"/>
                  </a:lnTo>
                  <a:lnTo>
                    <a:pt x="102841" y="2669"/>
                  </a:lnTo>
                  <a:cubicBezTo>
                    <a:pt x="102841" y="1201"/>
                    <a:pt x="101640" y="0"/>
                    <a:pt x="1001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84" name="Google Shape;1311;p49">
              <a:extLst>
                <a:ext uri="{FF2B5EF4-FFF2-40B4-BE49-F238E27FC236}">
                  <a16:creationId xmlns:a16="http://schemas.microsoft.com/office/drawing/2014/main" id="{3D211266-007B-4BF1-B3B0-0E164FDB9227}"/>
                </a:ext>
              </a:extLst>
            </p:cNvPr>
            <p:cNvSpPr/>
            <p:nvPr/>
          </p:nvSpPr>
          <p:spPr>
            <a:xfrm>
              <a:off x="1241713" y="891349"/>
              <a:ext cx="3693630" cy="2552214"/>
            </a:xfrm>
            <a:custGeom>
              <a:avLst/>
              <a:gdLst/>
              <a:ahLst/>
              <a:cxnLst/>
              <a:rect l="l" t="t" r="r" b="b"/>
              <a:pathLst>
                <a:path w="103275" h="70885" extrusionOk="0">
                  <a:moveTo>
                    <a:pt x="100372" y="400"/>
                  </a:moveTo>
                  <a:cubicBezTo>
                    <a:pt x="101740" y="400"/>
                    <a:pt x="102841" y="1501"/>
                    <a:pt x="102841" y="2869"/>
                  </a:cubicBezTo>
                  <a:lnTo>
                    <a:pt x="102841" y="70450"/>
                  </a:lnTo>
                  <a:lnTo>
                    <a:pt x="401" y="70450"/>
                  </a:lnTo>
                  <a:lnTo>
                    <a:pt x="401" y="2869"/>
                  </a:lnTo>
                  <a:cubicBezTo>
                    <a:pt x="401" y="1501"/>
                    <a:pt x="1502" y="400"/>
                    <a:pt x="2869" y="400"/>
                  </a:cubicBezTo>
                  <a:close/>
                  <a:moveTo>
                    <a:pt x="2869" y="0"/>
                  </a:moveTo>
                  <a:cubicBezTo>
                    <a:pt x="1268" y="0"/>
                    <a:pt x="1" y="1268"/>
                    <a:pt x="1" y="2869"/>
                  </a:cubicBezTo>
                  <a:lnTo>
                    <a:pt x="1" y="70884"/>
                  </a:lnTo>
                  <a:lnTo>
                    <a:pt x="103274" y="70884"/>
                  </a:lnTo>
                  <a:lnTo>
                    <a:pt x="103274" y="2869"/>
                  </a:lnTo>
                  <a:cubicBezTo>
                    <a:pt x="103274" y="1268"/>
                    <a:pt x="101973" y="0"/>
                    <a:pt x="1003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85" name="Google Shape;1312;p49">
              <a:extLst>
                <a:ext uri="{FF2B5EF4-FFF2-40B4-BE49-F238E27FC236}">
                  <a16:creationId xmlns:a16="http://schemas.microsoft.com/office/drawing/2014/main" id="{FAEE57BD-59CF-4B86-86CC-A24B4D906234}"/>
                </a:ext>
              </a:extLst>
            </p:cNvPr>
            <p:cNvSpPr/>
            <p:nvPr/>
          </p:nvSpPr>
          <p:spPr>
            <a:xfrm>
              <a:off x="713213" y="3478345"/>
              <a:ext cx="4753025" cy="1120584"/>
            </a:xfrm>
            <a:custGeom>
              <a:avLst/>
              <a:gdLst/>
              <a:ahLst/>
              <a:cxnLst/>
              <a:rect l="l" t="t" r="r" b="b"/>
              <a:pathLst>
                <a:path w="132896" h="31123" extrusionOk="0">
                  <a:moveTo>
                    <a:pt x="14978" y="0"/>
                  </a:moveTo>
                  <a:lnTo>
                    <a:pt x="634" y="27854"/>
                  </a:lnTo>
                  <a:cubicBezTo>
                    <a:pt x="0" y="29121"/>
                    <a:pt x="1201" y="31123"/>
                    <a:pt x="2602" y="31123"/>
                  </a:cubicBezTo>
                  <a:lnTo>
                    <a:pt x="130193" y="31123"/>
                  </a:lnTo>
                  <a:cubicBezTo>
                    <a:pt x="131628" y="31123"/>
                    <a:pt x="132895" y="29021"/>
                    <a:pt x="132261" y="27754"/>
                  </a:cubicBezTo>
                  <a:lnTo>
                    <a:pt x="11781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86" name="Google Shape;1313;p49">
              <a:extLst>
                <a:ext uri="{FF2B5EF4-FFF2-40B4-BE49-F238E27FC236}">
                  <a16:creationId xmlns:a16="http://schemas.microsoft.com/office/drawing/2014/main" id="{A4947336-9756-453D-B634-CB69064E5AA7}"/>
                </a:ext>
              </a:extLst>
            </p:cNvPr>
            <p:cNvSpPr/>
            <p:nvPr/>
          </p:nvSpPr>
          <p:spPr>
            <a:xfrm>
              <a:off x="717970" y="3469919"/>
              <a:ext cx="4743476" cy="1137434"/>
            </a:xfrm>
            <a:custGeom>
              <a:avLst/>
              <a:gdLst/>
              <a:ahLst/>
              <a:cxnLst/>
              <a:rect l="l" t="t" r="r" b="b"/>
              <a:pathLst>
                <a:path w="132629" h="31591" extrusionOk="0">
                  <a:moveTo>
                    <a:pt x="117585" y="435"/>
                  </a:moveTo>
                  <a:lnTo>
                    <a:pt x="131928" y="28088"/>
                  </a:lnTo>
                  <a:cubicBezTo>
                    <a:pt x="132162" y="28755"/>
                    <a:pt x="132062" y="29522"/>
                    <a:pt x="131661" y="30089"/>
                  </a:cubicBezTo>
                  <a:cubicBezTo>
                    <a:pt x="131328" y="30690"/>
                    <a:pt x="130727" y="31090"/>
                    <a:pt x="130060" y="31157"/>
                  </a:cubicBezTo>
                  <a:lnTo>
                    <a:pt x="2469" y="31157"/>
                  </a:lnTo>
                  <a:cubicBezTo>
                    <a:pt x="1835" y="31123"/>
                    <a:pt x="1235" y="30723"/>
                    <a:pt x="935" y="30156"/>
                  </a:cubicBezTo>
                  <a:cubicBezTo>
                    <a:pt x="534" y="29589"/>
                    <a:pt x="434" y="28855"/>
                    <a:pt x="701" y="28188"/>
                  </a:cubicBezTo>
                  <a:lnTo>
                    <a:pt x="14978" y="435"/>
                  </a:lnTo>
                  <a:close/>
                  <a:moveTo>
                    <a:pt x="14711" y="1"/>
                  </a:moveTo>
                  <a:lnTo>
                    <a:pt x="301" y="27988"/>
                  </a:lnTo>
                  <a:cubicBezTo>
                    <a:pt x="1" y="28788"/>
                    <a:pt x="101" y="29656"/>
                    <a:pt x="568" y="30356"/>
                  </a:cubicBezTo>
                  <a:cubicBezTo>
                    <a:pt x="935" y="31057"/>
                    <a:pt x="1669" y="31524"/>
                    <a:pt x="2469" y="31590"/>
                  </a:cubicBezTo>
                  <a:lnTo>
                    <a:pt x="130060" y="31590"/>
                  </a:lnTo>
                  <a:cubicBezTo>
                    <a:pt x="130894" y="31490"/>
                    <a:pt x="131628" y="31023"/>
                    <a:pt x="131995" y="30289"/>
                  </a:cubicBezTo>
                  <a:cubicBezTo>
                    <a:pt x="132495" y="29589"/>
                    <a:pt x="132629" y="28688"/>
                    <a:pt x="132295" y="27888"/>
                  </a:cubicBezTo>
                  <a:lnTo>
                    <a:pt x="117885" y="101"/>
                  </a:lnTo>
                  <a:lnTo>
                    <a:pt x="11781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87" name="Google Shape;1314;p49">
              <a:extLst>
                <a:ext uri="{FF2B5EF4-FFF2-40B4-BE49-F238E27FC236}">
                  <a16:creationId xmlns:a16="http://schemas.microsoft.com/office/drawing/2014/main" id="{8DD3404B-F94E-4E57-819B-A96ED9EEA894}"/>
                </a:ext>
              </a:extLst>
            </p:cNvPr>
            <p:cNvSpPr/>
            <p:nvPr/>
          </p:nvSpPr>
          <p:spPr>
            <a:xfrm>
              <a:off x="722763" y="3436291"/>
              <a:ext cx="4730350" cy="1121808"/>
            </a:xfrm>
            <a:custGeom>
              <a:avLst/>
              <a:gdLst/>
              <a:ahLst/>
              <a:cxnLst/>
              <a:rect l="l" t="t" r="r" b="b"/>
              <a:pathLst>
                <a:path w="132262" h="31157" extrusionOk="0">
                  <a:moveTo>
                    <a:pt x="14711" y="1"/>
                  </a:moveTo>
                  <a:lnTo>
                    <a:pt x="634" y="28388"/>
                  </a:lnTo>
                  <a:cubicBezTo>
                    <a:pt x="0" y="29655"/>
                    <a:pt x="934" y="31157"/>
                    <a:pt x="2335" y="31157"/>
                  </a:cubicBezTo>
                  <a:lnTo>
                    <a:pt x="129926" y="31157"/>
                  </a:lnTo>
                  <a:cubicBezTo>
                    <a:pt x="131327" y="31157"/>
                    <a:pt x="132261" y="29655"/>
                    <a:pt x="131627" y="28388"/>
                  </a:cubicBezTo>
                  <a:lnTo>
                    <a:pt x="117551"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88" name="Google Shape;1315;p49">
              <a:extLst>
                <a:ext uri="{FF2B5EF4-FFF2-40B4-BE49-F238E27FC236}">
                  <a16:creationId xmlns:a16="http://schemas.microsoft.com/office/drawing/2014/main" id="{AEAD8B40-2278-4557-B8B5-803D76AD5CB3}"/>
                </a:ext>
              </a:extLst>
            </p:cNvPr>
            <p:cNvSpPr/>
            <p:nvPr/>
          </p:nvSpPr>
          <p:spPr>
            <a:xfrm>
              <a:off x="713213" y="3427902"/>
              <a:ext cx="4749449" cy="1137398"/>
            </a:xfrm>
            <a:custGeom>
              <a:avLst/>
              <a:gdLst/>
              <a:ahLst/>
              <a:cxnLst/>
              <a:rect l="l" t="t" r="r" b="b"/>
              <a:pathLst>
                <a:path w="132796" h="31590" extrusionOk="0">
                  <a:moveTo>
                    <a:pt x="117718" y="434"/>
                  </a:moveTo>
                  <a:lnTo>
                    <a:pt x="131728" y="28721"/>
                  </a:lnTo>
                  <a:cubicBezTo>
                    <a:pt x="132261" y="29855"/>
                    <a:pt x="131461" y="31156"/>
                    <a:pt x="130193" y="31156"/>
                  </a:cubicBezTo>
                  <a:lnTo>
                    <a:pt x="2602" y="31156"/>
                  </a:lnTo>
                  <a:cubicBezTo>
                    <a:pt x="1368" y="31156"/>
                    <a:pt x="534" y="29855"/>
                    <a:pt x="1101" y="28721"/>
                  </a:cubicBezTo>
                  <a:lnTo>
                    <a:pt x="15111" y="434"/>
                  </a:lnTo>
                  <a:close/>
                  <a:moveTo>
                    <a:pt x="14978" y="0"/>
                  </a:moveTo>
                  <a:cubicBezTo>
                    <a:pt x="14878" y="0"/>
                    <a:pt x="14811" y="67"/>
                    <a:pt x="14778" y="134"/>
                  </a:cubicBezTo>
                  <a:lnTo>
                    <a:pt x="701" y="28554"/>
                  </a:lnTo>
                  <a:cubicBezTo>
                    <a:pt x="0" y="29955"/>
                    <a:pt x="1034" y="31590"/>
                    <a:pt x="2602" y="31590"/>
                  </a:cubicBezTo>
                  <a:lnTo>
                    <a:pt x="130193" y="31590"/>
                  </a:lnTo>
                  <a:cubicBezTo>
                    <a:pt x="131761" y="31590"/>
                    <a:pt x="132795" y="29955"/>
                    <a:pt x="132095" y="28554"/>
                  </a:cubicBezTo>
                  <a:lnTo>
                    <a:pt x="118018" y="134"/>
                  </a:lnTo>
                  <a:cubicBezTo>
                    <a:pt x="117985" y="67"/>
                    <a:pt x="117918" y="0"/>
                    <a:pt x="117818"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89" name="Google Shape;1316;p49">
              <a:extLst>
                <a:ext uri="{FF2B5EF4-FFF2-40B4-BE49-F238E27FC236}">
                  <a16:creationId xmlns:a16="http://schemas.microsoft.com/office/drawing/2014/main" id="{C802D050-CD99-40ED-AF79-CC38A022318F}"/>
                </a:ext>
              </a:extLst>
            </p:cNvPr>
            <p:cNvSpPr/>
            <p:nvPr/>
          </p:nvSpPr>
          <p:spPr>
            <a:xfrm>
              <a:off x="1471968" y="1099098"/>
              <a:ext cx="3233120" cy="2135457"/>
            </a:xfrm>
            <a:custGeom>
              <a:avLst/>
              <a:gdLst/>
              <a:ahLst/>
              <a:cxnLst/>
              <a:rect l="l" t="t" r="r" b="b"/>
              <a:pathLst>
                <a:path w="90399" h="59310" extrusionOk="0">
                  <a:moveTo>
                    <a:pt x="0" y="1"/>
                  </a:moveTo>
                  <a:lnTo>
                    <a:pt x="0" y="59310"/>
                  </a:lnTo>
                  <a:lnTo>
                    <a:pt x="90398" y="59310"/>
                  </a:lnTo>
                  <a:lnTo>
                    <a:pt x="9039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90" name="Google Shape;1320;p49">
              <a:extLst>
                <a:ext uri="{FF2B5EF4-FFF2-40B4-BE49-F238E27FC236}">
                  <a16:creationId xmlns:a16="http://schemas.microsoft.com/office/drawing/2014/main" id="{0DE039BF-A868-4E2B-BC16-5ACA6AB2F9B4}"/>
                </a:ext>
              </a:extLst>
            </p:cNvPr>
            <p:cNvSpPr/>
            <p:nvPr/>
          </p:nvSpPr>
          <p:spPr>
            <a:xfrm>
              <a:off x="2734186" y="3653689"/>
              <a:ext cx="206436" cy="136963"/>
            </a:xfrm>
            <a:custGeom>
              <a:avLst/>
              <a:gdLst/>
              <a:ahLst/>
              <a:cxnLst/>
              <a:rect l="l" t="t" r="r" b="b"/>
              <a:pathLst>
                <a:path w="5772" h="3804" extrusionOk="0">
                  <a:moveTo>
                    <a:pt x="367" y="1"/>
                  </a:moveTo>
                  <a:lnTo>
                    <a:pt x="0" y="3803"/>
                  </a:lnTo>
                  <a:lnTo>
                    <a:pt x="5604" y="3803"/>
                  </a:lnTo>
                  <a:lnTo>
                    <a:pt x="5771"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91" name="Google Shape;1321;p49">
              <a:extLst>
                <a:ext uri="{FF2B5EF4-FFF2-40B4-BE49-F238E27FC236}">
                  <a16:creationId xmlns:a16="http://schemas.microsoft.com/office/drawing/2014/main" id="{5C1A17B0-0225-4403-95E0-C1974BF025E2}"/>
                </a:ext>
              </a:extLst>
            </p:cNvPr>
            <p:cNvSpPr/>
            <p:nvPr/>
          </p:nvSpPr>
          <p:spPr>
            <a:xfrm>
              <a:off x="2725817" y="3646488"/>
              <a:ext cx="223138" cy="152553"/>
            </a:xfrm>
            <a:custGeom>
              <a:avLst/>
              <a:gdLst/>
              <a:ahLst/>
              <a:cxnLst/>
              <a:rect l="l" t="t" r="r" b="b"/>
              <a:pathLst>
                <a:path w="6239" h="4237" extrusionOk="0">
                  <a:moveTo>
                    <a:pt x="5805" y="434"/>
                  </a:moveTo>
                  <a:lnTo>
                    <a:pt x="5638" y="3803"/>
                  </a:lnTo>
                  <a:lnTo>
                    <a:pt x="468" y="3803"/>
                  </a:lnTo>
                  <a:lnTo>
                    <a:pt x="768" y="434"/>
                  </a:lnTo>
                  <a:close/>
                  <a:moveTo>
                    <a:pt x="401" y="0"/>
                  </a:moveTo>
                  <a:lnTo>
                    <a:pt x="1" y="4237"/>
                  </a:lnTo>
                  <a:lnTo>
                    <a:pt x="6038" y="4237"/>
                  </a:lnTo>
                  <a:lnTo>
                    <a:pt x="6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92" name="Google Shape;1322;p49">
              <a:extLst>
                <a:ext uri="{FF2B5EF4-FFF2-40B4-BE49-F238E27FC236}">
                  <a16:creationId xmlns:a16="http://schemas.microsoft.com/office/drawing/2014/main" id="{B1F4427A-1F4A-4D9F-9FED-C13F5EB50B9F}"/>
                </a:ext>
              </a:extLst>
            </p:cNvPr>
            <p:cNvSpPr/>
            <p:nvPr/>
          </p:nvSpPr>
          <p:spPr>
            <a:xfrm>
              <a:off x="3135040" y="3653689"/>
              <a:ext cx="201643" cy="136963"/>
            </a:xfrm>
            <a:custGeom>
              <a:avLst/>
              <a:gdLst/>
              <a:ahLst/>
              <a:cxnLst/>
              <a:rect l="l" t="t" r="r" b="b"/>
              <a:pathLst>
                <a:path w="5638" h="3804" extrusionOk="0">
                  <a:moveTo>
                    <a:pt x="0" y="1"/>
                  </a:moveTo>
                  <a:lnTo>
                    <a:pt x="0" y="3803"/>
                  </a:lnTo>
                  <a:lnTo>
                    <a:pt x="56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93" name="Google Shape;1323;p49">
              <a:extLst>
                <a:ext uri="{FF2B5EF4-FFF2-40B4-BE49-F238E27FC236}">
                  <a16:creationId xmlns:a16="http://schemas.microsoft.com/office/drawing/2014/main" id="{F1F9B1A6-2A94-4F2A-9835-DFA73DD9A0CF}"/>
                </a:ext>
              </a:extLst>
            </p:cNvPr>
            <p:cNvSpPr/>
            <p:nvPr/>
          </p:nvSpPr>
          <p:spPr>
            <a:xfrm>
              <a:off x="3127887" y="3646488"/>
              <a:ext cx="215949" cy="152553"/>
            </a:xfrm>
            <a:custGeom>
              <a:avLst/>
              <a:gdLst/>
              <a:ahLst/>
              <a:cxnLst/>
              <a:rect l="l" t="t" r="r" b="b"/>
              <a:pathLst>
                <a:path w="6038" h="4237" extrusionOk="0">
                  <a:moveTo>
                    <a:pt x="5437" y="434"/>
                  </a:moveTo>
                  <a:lnTo>
                    <a:pt x="5604" y="3803"/>
                  </a:lnTo>
                  <a:lnTo>
                    <a:pt x="434" y="3803"/>
                  </a:lnTo>
                  <a:lnTo>
                    <a:pt x="434" y="434"/>
                  </a:lnTo>
                  <a:close/>
                  <a:moveTo>
                    <a:pt x="0" y="0"/>
                  </a:moveTo>
                  <a:lnTo>
                    <a:pt x="0" y="4237"/>
                  </a:lnTo>
                  <a:lnTo>
                    <a:pt x="60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94" name="Google Shape;1324;p49">
              <a:extLst>
                <a:ext uri="{FF2B5EF4-FFF2-40B4-BE49-F238E27FC236}">
                  <a16:creationId xmlns:a16="http://schemas.microsoft.com/office/drawing/2014/main" id="{3CA20645-9AE2-46DA-9F8B-4C3A063A7961}"/>
                </a:ext>
              </a:extLst>
            </p:cNvPr>
            <p:cNvSpPr/>
            <p:nvPr/>
          </p:nvSpPr>
          <p:spPr>
            <a:xfrm>
              <a:off x="4341179" y="3790616"/>
              <a:ext cx="249389" cy="146540"/>
            </a:xfrm>
            <a:custGeom>
              <a:avLst/>
              <a:gdLst/>
              <a:ahLst/>
              <a:cxnLst/>
              <a:rect l="l" t="t" r="r" b="b"/>
              <a:pathLst>
                <a:path w="6973" h="4070" extrusionOk="0">
                  <a:moveTo>
                    <a:pt x="0" y="0"/>
                  </a:moveTo>
                  <a:lnTo>
                    <a:pt x="1168" y="4070"/>
                  </a:lnTo>
                  <a:lnTo>
                    <a:pt x="69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95" name="Google Shape;1325;p49">
              <a:extLst>
                <a:ext uri="{FF2B5EF4-FFF2-40B4-BE49-F238E27FC236}">
                  <a16:creationId xmlns:a16="http://schemas.microsoft.com/office/drawing/2014/main" id="{953F8897-BB5A-4BB1-94FF-C92CFCC2C7DB}"/>
                </a:ext>
              </a:extLst>
            </p:cNvPr>
            <p:cNvSpPr/>
            <p:nvPr/>
          </p:nvSpPr>
          <p:spPr>
            <a:xfrm>
              <a:off x="4330450" y="3783415"/>
              <a:ext cx="270848" cy="160978"/>
            </a:xfrm>
            <a:custGeom>
              <a:avLst/>
              <a:gdLst/>
              <a:ahLst/>
              <a:cxnLst/>
              <a:rect l="l" t="t" r="r" b="b"/>
              <a:pathLst>
                <a:path w="7573" h="4471" extrusionOk="0">
                  <a:moveTo>
                    <a:pt x="5771" y="400"/>
                  </a:moveTo>
                  <a:lnTo>
                    <a:pt x="6972" y="4070"/>
                  </a:lnTo>
                  <a:lnTo>
                    <a:pt x="1601" y="4070"/>
                  </a:lnTo>
                  <a:lnTo>
                    <a:pt x="567" y="400"/>
                  </a:lnTo>
                  <a:close/>
                  <a:moveTo>
                    <a:pt x="0" y="0"/>
                  </a:moveTo>
                  <a:lnTo>
                    <a:pt x="1301" y="4470"/>
                  </a:lnTo>
                  <a:lnTo>
                    <a:pt x="7572" y="4470"/>
                  </a:lnTo>
                  <a:lnTo>
                    <a:pt x="60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96" name="Google Shape;1326;p49">
              <a:extLst>
                <a:ext uri="{FF2B5EF4-FFF2-40B4-BE49-F238E27FC236}">
                  <a16:creationId xmlns:a16="http://schemas.microsoft.com/office/drawing/2014/main" id="{88372D39-7B6D-4085-987F-234FEEA7F04F}"/>
                </a:ext>
              </a:extLst>
            </p:cNvPr>
            <p:cNvSpPr/>
            <p:nvPr/>
          </p:nvSpPr>
          <p:spPr>
            <a:xfrm>
              <a:off x="2532543" y="3653689"/>
              <a:ext cx="214805" cy="136963"/>
            </a:xfrm>
            <a:custGeom>
              <a:avLst/>
              <a:gdLst/>
              <a:ahLst/>
              <a:cxnLst/>
              <a:rect l="l" t="t" r="r" b="b"/>
              <a:pathLst>
                <a:path w="6006" h="3804" extrusionOk="0">
                  <a:moveTo>
                    <a:pt x="568" y="1"/>
                  </a:moveTo>
                  <a:lnTo>
                    <a:pt x="1" y="3803"/>
                  </a:lnTo>
                  <a:lnTo>
                    <a:pt x="5638" y="3803"/>
                  </a:lnTo>
                  <a:lnTo>
                    <a:pt x="60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97" name="Google Shape;1327;p49">
              <a:extLst>
                <a:ext uri="{FF2B5EF4-FFF2-40B4-BE49-F238E27FC236}">
                  <a16:creationId xmlns:a16="http://schemas.microsoft.com/office/drawing/2014/main" id="{A4693F8A-F534-4FAF-83C0-47E9469E88C1}"/>
                </a:ext>
              </a:extLst>
            </p:cNvPr>
            <p:cNvSpPr/>
            <p:nvPr/>
          </p:nvSpPr>
          <p:spPr>
            <a:xfrm>
              <a:off x="2524210" y="3646488"/>
              <a:ext cx="230291" cy="152553"/>
            </a:xfrm>
            <a:custGeom>
              <a:avLst/>
              <a:gdLst/>
              <a:ahLst/>
              <a:cxnLst/>
              <a:rect l="l" t="t" r="r" b="b"/>
              <a:pathLst>
                <a:path w="6439" h="4237" extrusionOk="0">
                  <a:moveTo>
                    <a:pt x="6005" y="434"/>
                  </a:moveTo>
                  <a:lnTo>
                    <a:pt x="5671" y="3803"/>
                  </a:lnTo>
                  <a:lnTo>
                    <a:pt x="501" y="3803"/>
                  </a:lnTo>
                  <a:lnTo>
                    <a:pt x="1001" y="434"/>
                  </a:lnTo>
                  <a:close/>
                  <a:moveTo>
                    <a:pt x="601" y="0"/>
                  </a:moveTo>
                  <a:lnTo>
                    <a:pt x="0" y="4237"/>
                  </a:lnTo>
                  <a:lnTo>
                    <a:pt x="6038" y="4237"/>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598" name="Google Shape;1328;p49">
              <a:extLst>
                <a:ext uri="{FF2B5EF4-FFF2-40B4-BE49-F238E27FC236}">
                  <a16:creationId xmlns:a16="http://schemas.microsoft.com/office/drawing/2014/main" id="{2F2CDEAF-E12D-423F-B79F-83D636989383}"/>
                </a:ext>
              </a:extLst>
            </p:cNvPr>
            <p:cNvSpPr/>
            <p:nvPr/>
          </p:nvSpPr>
          <p:spPr>
            <a:xfrm>
              <a:off x="2131689" y="3653689"/>
              <a:ext cx="226714" cy="136963"/>
            </a:xfrm>
            <a:custGeom>
              <a:avLst/>
              <a:gdLst/>
              <a:ahLst/>
              <a:cxnLst/>
              <a:rect l="l" t="t" r="r" b="b"/>
              <a:pathLst>
                <a:path w="6339" h="3804" extrusionOk="0">
                  <a:moveTo>
                    <a:pt x="902" y="1"/>
                  </a:moveTo>
                  <a:lnTo>
                    <a:pt x="1" y="3803"/>
                  </a:lnTo>
                  <a:lnTo>
                    <a:pt x="5605" y="3803"/>
                  </a:lnTo>
                  <a:lnTo>
                    <a:pt x="63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599" name="Google Shape;1329;p49">
              <a:extLst>
                <a:ext uri="{FF2B5EF4-FFF2-40B4-BE49-F238E27FC236}">
                  <a16:creationId xmlns:a16="http://schemas.microsoft.com/office/drawing/2014/main" id="{7E50B609-CB0F-45AD-ACBE-43D9237423EB}"/>
                </a:ext>
              </a:extLst>
            </p:cNvPr>
            <p:cNvSpPr/>
            <p:nvPr/>
          </p:nvSpPr>
          <p:spPr>
            <a:xfrm>
              <a:off x="2122176" y="3646488"/>
              <a:ext cx="244597" cy="152553"/>
            </a:xfrm>
            <a:custGeom>
              <a:avLst/>
              <a:gdLst/>
              <a:ahLst/>
              <a:cxnLst/>
              <a:rect l="l" t="t" r="r" b="b"/>
              <a:pathLst>
                <a:path w="6839" h="4237" extrusionOk="0">
                  <a:moveTo>
                    <a:pt x="6338" y="434"/>
                  </a:moveTo>
                  <a:lnTo>
                    <a:pt x="5704" y="3803"/>
                  </a:lnTo>
                  <a:lnTo>
                    <a:pt x="534" y="3803"/>
                  </a:lnTo>
                  <a:lnTo>
                    <a:pt x="1334" y="434"/>
                  </a:lnTo>
                  <a:close/>
                  <a:moveTo>
                    <a:pt x="1001" y="0"/>
                  </a:moveTo>
                  <a:lnTo>
                    <a:pt x="0" y="4237"/>
                  </a:lnTo>
                  <a:lnTo>
                    <a:pt x="6038" y="4237"/>
                  </a:lnTo>
                  <a:lnTo>
                    <a:pt x="6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00" name="Google Shape;1330;p49">
              <a:extLst>
                <a:ext uri="{FF2B5EF4-FFF2-40B4-BE49-F238E27FC236}">
                  <a16:creationId xmlns:a16="http://schemas.microsoft.com/office/drawing/2014/main" id="{D77F6037-73ED-4FDD-A297-CC18E2ECAFDE}"/>
                </a:ext>
              </a:extLst>
            </p:cNvPr>
            <p:cNvSpPr/>
            <p:nvPr/>
          </p:nvSpPr>
          <p:spPr>
            <a:xfrm>
              <a:off x="3912893" y="3653689"/>
              <a:ext cx="226714" cy="136963"/>
            </a:xfrm>
            <a:custGeom>
              <a:avLst/>
              <a:gdLst/>
              <a:ahLst/>
              <a:cxnLst/>
              <a:rect l="l" t="t" r="r" b="b"/>
              <a:pathLst>
                <a:path w="6339" h="3804" extrusionOk="0">
                  <a:moveTo>
                    <a:pt x="0" y="1"/>
                  </a:moveTo>
                  <a:lnTo>
                    <a:pt x="734" y="3803"/>
                  </a:lnTo>
                  <a:lnTo>
                    <a:pt x="6338" y="3803"/>
                  </a:lnTo>
                  <a:lnTo>
                    <a:pt x="54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01" name="Google Shape;1331;p49">
              <a:extLst>
                <a:ext uri="{FF2B5EF4-FFF2-40B4-BE49-F238E27FC236}">
                  <a16:creationId xmlns:a16="http://schemas.microsoft.com/office/drawing/2014/main" id="{5D543B52-D960-4AA2-B128-3301722B5C93}"/>
                </a:ext>
              </a:extLst>
            </p:cNvPr>
            <p:cNvSpPr/>
            <p:nvPr/>
          </p:nvSpPr>
          <p:spPr>
            <a:xfrm>
              <a:off x="3903344" y="3646488"/>
              <a:ext cx="245777" cy="152553"/>
            </a:xfrm>
            <a:custGeom>
              <a:avLst/>
              <a:gdLst/>
              <a:ahLst/>
              <a:cxnLst/>
              <a:rect l="l" t="t" r="r" b="b"/>
              <a:pathLst>
                <a:path w="6872" h="4237" extrusionOk="0">
                  <a:moveTo>
                    <a:pt x="5538" y="434"/>
                  </a:moveTo>
                  <a:lnTo>
                    <a:pt x="6338" y="3803"/>
                  </a:lnTo>
                  <a:lnTo>
                    <a:pt x="1168" y="3803"/>
                  </a:lnTo>
                  <a:lnTo>
                    <a:pt x="534" y="434"/>
                  </a:lnTo>
                  <a:close/>
                  <a:moveTo>
                    <a:pt x="0" y="0"/>
                  </a:moveTo>
                  <a:lnTo>
                    <a:pt x="834" y="4237"/>
                  </a:lnTo>
                  <a:lnTo>
                    <a:pt x="68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02" name="Google Shape;1332;p49">
              <a:extLst>
                <a:ext uri="{FF2B5EF4-FFF2-40B4-BE49-F238E27FC236}">
                  <a16:creationId xmlns:a16="http://schemas.microsoft.com/office/drawing/2014/main" id="{D4E8DCE2-C3C0-4CA7-B94E-77B6FE4ABBB3}"/>
                </a:ext>
              </a:extLst>
            </p:cNvPr>
            <p:cNvSpPr/>
            <p:nvPr/>
          </p:nvSpPr>
          <p:spPr>
            <a:xfrm>
              <a:off x="4107348" y="3653689"/>
              <a:ext cx="233867" cy="136963"/>
            </a:xfrm>
            <a:custGeom>
              <a:avLst/>
              <a:gdLst/>
              <a:ahLst/>
              <a:cxnLst/>
              <a:rect l="l" t="t" r="r" b="b"/>
              <a:pathLst>
                <a:path w="6539" h="3804" extrusionOk="0">
                  <a:moveTo>
                    <a:pt x="0" y="1"/>
                  </a:moveTo>
                  <a:lnTo>
                    <a:pt x="901" y="3803"/>
                  </a:lnTo>
                  <a:lnTo>
                    <a:pt x="65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03" name="Google Shape;1333;p49">
              <a:extLst>
                <a:ext uri="{FF2B5EF4-FFF2-40B4-BE49-F238E27FC236}">
                  <a16:creationId xmlns:a16="http://schemas.microsoft.com/office/drawing/2014/main" id="{0B771837-9516-4886-9D6B-7ACE0B5C8256}"/>
                </a:ext>
              </a:extLst>
            </p:cNvPr>
            <p:cNvSpPr/>
            <p:nvPr/>
          </p:nvSpPr>
          <p:spPr>
            <a:xfrm>
              <a:off x="4097798" y="3646488"/>
              <a:ext cx="252966" cy="152553"/>
            </a:xfrm>
            <a:custGeom>
              <a:avLst/>
              <a:gdLst/>
              <a:ahLst/>
              <a:cxnLst/>
              <a:rect l="l" t="t" r="r" b="b"/>
              <a:pathLst>
                <a:path w="7073" h="4237" extrusionOk="0">
                  <a:moveTo>
                    <a:pt x="5538" y="434"/>
                  </a:moveTo>
                  <a:lnTo>
                    <a:pt x="6505" y="3803"/>
                  </a:lnTo>
                  <a:lnTo>
                    <a:pt x="1335" y="3803"/>
                  </a:lnTo>
                  <a:lnTo>
                    <a:pt x="534" y="434"/>
                  </a:lnTo>
                  <a:close/>
                  <a:moveTo>
                    <a:pt x="1" y="0"/>
                  </a:moveTo>
                  <a:lnTo>
                    <a:pt x="1001" y="4237"/>
                  </a:lnTo>
                  <a:lnTo>
                    <a:pt x="70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04" name="Google Shape;1334;p49">
              <a:extLst>
                <a:ext uri="{FF2B5EF4-FFF2-40B4-BE49-F238E27FC236}">
                  <a16:creationId xmlns:a16="http://schemas.microsoft.com/office/drawing/2014/main" id="{95304861-08F3-463A-9072-A0F587C7CBBC}"/>
                </a:ext>
              </a:extLst>
            </p:cNvPr>
            <p:cNvSpPr/>
            <p:nvPr/>
          </p:nvSpPr>
          <p:spPr>
            <a:xfrm>
              <a:off x="1930082" y="3653689"/>
              <a:ext cx="233867" cy="136963"/>
            </a:xfrm>
            <a:custGeom>
              <a:avLst/>
              <a:gdLst/>
              <a:ahLst/>
              <a:cxnLst/>
              <a:rect l="l" t="t" r="r" b="b"/>
              <a:pathLst>
                <a:path w="6539" h="3804" extrusionOk="0">
                  <a:moveTo>
                    <a:pt x="1101" y="1"/>
                  </a:moveTo>
                  <a:lnTo>
                    <a:pt x="1" y="3803"/>
                  </a:lnTo>
                  <a:lnTo>
                    <a:pt x="5638" y="3803"/>
                  </a:lnTo>
                  <a:lnTo>
                    <a:pt x="65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05" name="Google Shape;1335;p49">
              <a:extLst>
                <a:ext uri="{FF2B5EF4-FFF2-40B4-BE49-F238E27FC236}">
                  <a16:creationId xmlns:a16="http://schemas.microsoft.com/office/drawing/2014/main" id="{359EF908-60EB-46B6-8B92-E36EFF25462D}"/>
                </a:ext>
              </a:extLst>
            </p:cNvPr>
            <p:cNvSpPr/>
            <p:nvPr/>
          </p:nvSpPr>
          <p:spPr>
            <a:xfrm>
              <a:off x="1920532" y="3646488"/>
              <a:ext cx="252966" cy="152553"/>
            </a:xfrm>
            <a:custGeom>
              <a:avLst/>
              <a:gdLst/>
              <a:ahLst/>
              <a:cxnLst/>
              <a:rect l="l" t="t" r="r" b="b"/>
              <a:pathLst>
                <a:path w="7073" h="4237" extrusionOk="0">
                  <a:moveTo>
                    <a:pt x="6539" y="434"/>
                  </a:moveTo>
                  <a:lnTo>
                    <a:pt x="5738" y="3803"/>
                  </a:lnTo>
                  <a:lnTo>
                    <a:pt x="568" y="3803"/>
                  </a:lnTo>
                  <a:lnTo>
                    <a:pt x="1535" y="434"/>
                  </a:lnTo>
                  <a:close/>
                  <a:moveTo>
                    <a:pt x="1202" y="0"/>
                  </a:moveTo>
                  <a:lnTo>
                    <a:pt x="1" y="4237"/>
                  </a:lnTo>
                  <a:lnTo>
                    <a:pt x="6072" y="4237"/>
                  </a:lnTo>
                  <a:lnTo>
                    <a:pt x="7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06" name="Google Shape;1336;p49">
              <a:extLst>
                <a:ext uri="{FF2B5EF4-FFF2-40B4-BE49-F238E27FC236}">
                  <a16:creationId xmlns:a16="http://schemas.microsoft.com/office/drawing/2014/main" id="{93B078AA-5437-4B58-971B-BF9CDA3DF014}"/>
                </a:ext>
              </a:extLst>
            </p:cNvPr>
            <p:cNvSpPr/>
            <p:nvPr/>
          </p:nvSpPr>
          <p:spPr>
            <a:xfrm>
              <a:off x="3329495" y="3653689"/>
              <a:ext cx="207616" cy="136963"/>
            </a:xfrm>
            <a:custGeom>
              <a:avLst/>
              <a:gdLst/>
              <a:ahLst/>
              <a:cxnLst/>
              <a:rect l="l" t="t" r="r" b="b"/>
              <a:pathLst>
                <a:path w="5805" h="3804" extrusionOk="0">
                  <a:moveTo>
                    <a:pt x="1" y="1"/>
                  </a:moveTo>
                  <a:lnTo>
                    <a:pt x="201" y="3803"/>
                  </a:lnTo>
                  <a:lnTo>
                    <a:pt x="58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07" name="Google Shape;1337;p49">
              <a:extLst>
                <a:ext uri="{FF2B5EF4-FFF2-40B4-BE49-F238E27FC236}">
                  <a16:creationId xmlns:a16="http://schemas.microsoft.com/office/drawing/2014/main" id="{486E5C1B-9D41-44C6-9AF8-7D95BEFE0AED}"/>
                </a:ext>
              </a:extLst>
            </p:cNvPr>
            <p:cNvSpPr/>
            <p:nvPr/>
          </p:nvSpPr>
          <p:spPr>
            <a:xfrm>
              <a:off x="3322342" y="3646488"/>
              <a:ext cx="223138" cy="152553"/>
            </a:xfrm>
            <a:custGeom>
              <a:avLst/>
              <a:gdLst/>
              <a:ahLst/>
              <a:cxnLst/>
              <a:rect l="l" t="t" r="r" b="b"/>
              <a:pathLst>
                <a:path w="6239" h="4237" extrusionOk="0">
                  <a:moveTo>
                    <a:pt x="5471" y="434"/>
                  </a:moveTo>
                  <a:lnTo>
                    <a:pt x="5771" y="3803"/>
                  </a:lnTo>
                  <a:lnTo>
                    <a:pt x="601" y="3803"/>
                  </a:lnTo>
                  <a:lnTo>
                    <a:pt x="434" y="434"/>
                  </a:lnTo>
                  <a:close/>
                  <a:moveTo>
                    <a:pt x="0" y="0"/>
                  </a:moveTo>
                  <a:lnTo>
                    <a:pt x="201" y="4237"/>
                  </a:lnTo>
                  <a:lnTo>
                    <a:pt x="62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08" name="Google Shape;1338;p49">
              <a:extLst>
                <a:ext uri="{FF2B5EF4-FFF2-40B4-BE49-F238E27FC236}">
                  <a16:creationId xmlns:a16="http://schemas.microsoft.com/office/drawing/2014/main" id="{9A1EACE7-0C2C-4309-BBB2-FA03A9A4139F}"/>
                </a:ext>
              </a:extLst>
            </p:cNvPr>
            <p:cNvSpPr/>
            <p:nvPr/>
          </p:nvSpPr>
          <p:spPr>
            <a:xfrm>
              <a:off x="4301802" y="3653689"/>
              <a:ext cx="239840" cy="136963"/>
            </a:xfrm>
            <a:custGeom>
              <a:avLst/>
              <a:gdLst/>
              <a:ahLst/>
              <a:cxnLst/>
              <a:rect l="l" t="t" r="r" b="b"/>
              <a:pathLst>
                <a:path w="6706" h="3804" extrusionOk="0">
                  <a:moveTo>
                    <a:pt x="1" y="1"/>
                  </a:moveTo>
                  <a:lnTo>
                    <a:pt x="1101" y="3803"/>
                  </a:lnTo>
                  <a:lnTo>
                    <a:pt x="67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09" name="Google Shape;1339;p49">
              <a:extLst>
                <a:ext uri="{FF2B5EF4-FFF2-40B4-BE49-F238E27FC236}">
                  <a16:creationId xmlns:a16="http://schemas.microsoft.com/office/drawing/2014/main" id="{D28F6A33-BF7A-4A04-9B42-04B88C60D1D4}"/>
                </a:ext>
              </a:extLst>
            </p:cNvPr>
            <p:cNvSpPr/>
            <p:nvPr/>
          </p:nvSpPr>
          <p:spPr>
            <a:xfrm>
              <a:off x="4292253" y="3646488"/>
              <a:ext cx="260119" cy="152553"/>
            </a:xfrm>
            <a:custGeom>
              <a:avLst/>
              <a:gdLst/>
              <a:ahLst/>
              <a:cxnLst/>
              <a:rect l="l" t="t" r="r" b="b"/>
              <a:pathLst>
                <a:path w="7273" h="4237" extrusionOk="0">
                  <a:moveTo>
                    <a:pt x="5538" y="434"/>
                  </a:moveTo>
                  <a:lnTo>
                    <a:pt x="6672" y="3803"/>
                  </a:lnTo>
                  <a:lnTo>
                    <a:pt x="1502" y="3803"/>
                  </a:lnTo>
                  <a:lnTo>
                    <a:pt x="534" y="434"/>
                  </a:lnTo>
                  <a:close/>
                  <a:moveTo>
                    <a:pt x="1" y="0"/>
                  </a:moveTo>
                  <a:lnTo>
                    <a:pt x="1202" y="4237"/>
                  </a:lnTo>
                  <a:lnTo>
                    <a:pt x="7273"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10" name="Google Shape;1340;p49">
              <a:extLst>
                <a:ext uri="{FF2B5EF4-FFF2-40B4-BE49-F238E27FC236}">
                  <a16:creationId xmlns:a16="http://schemas.microsoft.com/office/drawing/2014/main" id="{525CA8A6-E444-43DF-BE58-AAC63E63CC98}"/>
                </a:ext>
              </a:extLst>
            </p:cNvPr>
            <p:cNvSpPr/>
            <p:nvPr/>
          </p:nvSpPr>
          <p:spPr>
            <a:xfrm>
              <a:off x="3718403" y="3653689"/>
              <a:ext cx="220777" cy="136963"/>
            </a:xfrm>
            <a:custGeom>
              <a:avLst/>
              <a:gdLst/>
              <a:ahLst/>
              <a:cxnLst/>
              <a:rect l="l" t="t" r="r" b="b"/>
              <a:pathLst>
                <a:path w="6173" h="3804" extrusionOk="0">
                  <a:moveTo>
                    <a:pt x="1" y="1"/>
                  </a:moveTo>
                  <a:lnTo>
                    <a:pt x="568" y="3803"/>
                  </a:lnTo>
                  <a:lnTo>
                    <a:pt x="61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11" name="Google Shape;1341;p49">
              <a:extLst>
                <a:ext uri="{FF2B5EF4-FFF2-40B4-BE49-F238E27FC236}">
                  <a16:creationId xmlns:a16="http://schemas.microsoft.com/office/drawing/2014/main" id="{0D8F1DB9-4558-4A99-A2EC-47FF27862C64}"/>
                </a:ext>
              </a:extLst>
            </p:cNvPr>
            <p:cNvSpPr/>
            <p:nvPr/>
          </p:nvSpPr>
          <p:spPr>
            <a:xfrm>
              <a:off x="3710070" y="3646488"/>
              <a:ext cx="237444" cy="152553"/>
            </a:xfrm>
            <a:custGeom>
              <a:avLst/>
              <a:gdLst/>
              <a:ahLst/>
              <a:cxnLst/>
              <a:rect l="l" t="t" r="r" b="b"/>
              <a:pathLst>
                <a:path w="6639" h="4237" extrusionOk="0">
                  <a:moveTo>
                    <a:pt x="5504" y="434"/>
                  </a:moveTo>
                  <a:lnTo>
                    <a:pt x="6138" y="3803"/>
                  </a:lnTo>
                  <a:lnTo>
                    <a:pt x="968" y="3803"/>
                  </a:lnTo>
                  <a:lnTo>
                    <a:pt x="501" y="434"/>
                  </a:lnTo>
                  <a:close/>
                  <a:moveTo>
                    <a:pt x="0" y="0"/>
                  </a:moveTo>
                  <a:lnTo>
                    <a:pt x="601" y="4237"/>
                  </a:lnTo>
                  <a:lnTo>
                    <a:pt x="6639"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12" name="Google Shape;1342;p49">
              <a:extLst>
                <a:ext uri="{FF2B5EF4-FFF2-40B4-BE49-F238E27FC236}">
                  <a16:creationId xmlns:a16="http://schemas.microsoft.com/office/drawing/2014/main" id="{EEBC934C-AF73-4C0F-A487-5E91DB02D955}"/>
                </a:ext>
              </a:extLst>
            </p:cNvPr>
            <p:cNvSpPr/>
            <p:nvPr/>
          </p:nvSpPr>
          <p:spPr>
            <a:xfrm>
              <a:off x="3523949" y="3653689"/>
              <a:ext cx="214805" cy="136963"/>
            </a:xfrm>
            <a:custGeom>
              <a:avLst/>
              <a:gdLst/>
              <a:ahLst/>
              <a:cxnLst/>
              <a:rect l="l" t="t" r="r" b="b"/>
              <a:pathLst>
                <a:path w="6006" h="3804" extrusionOk="0">
                  <a:moveTo>
                    <a:pt x="1" y="1"/>
                  </a:moveTo>
                  <a:lnTo>
                    <a:pt x="368" y="3803"/>
                  </a:lnTo>
                  <a:lnTo>
                    <a:pt x="60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13" name="Google Shape;1343;p49">
              <a:extLst>
                <a:ext uri="{FF2B5EF4-FFF2-40B4-BE49-F238E27FC236}">
                  <a16:creationId xmlns:a16="http://schemas.microsoft.com/office/drawing/2014/main" id="{9C2274C0-A531-4325-9ADD-0022C86C6914}"/>
                </a:ext>
              </a:extLst>
            </p:cNvPr>
            <p:cNvSpPr/>
            <p:nvPr/>
          </p:nvSpPr>
          <p:spPr>
            <a:xfrm>
              <a:off x="3515616" y="3646488"/>
              <a:ext cx="231471" cy="152553"/>
            </a:xfrm>
            <a:custGeom>
              <a:avLst/>
              <a:gdLst/>
              <a:ahLst/>
              <a:cxnLst/>
              <a:rect l="l" t="t" r="r" b="b"/>
              <a:pathLst>
                <a:path w="6472" h="4237" extrusionOk="0">
                  <a:moveTo>
                    <a:pt x="5504" y="434"/>
                  </a:moveTo>
                  <a:lnTo>
                    <a:pt x="5971" y="3803"/>
                  </a:lnTo>
                  <a:lnTo>
                    <a:pt x="801" y="3803"/>
                  </a:lnTo>
                  <a:lnTo>
                    <a:pt x="467" y="434"/>
                  </a:lnTo>
                  <a:close/>
                  <a:moveTo>
                    <a:pt x="0" y="0"/>
                  </a:moveTo>
                  <a:lnTo>
                    <a:pt x="434" y="4237"/>
                  </a:lnTo>
                  <a:lnTo>
                    <a:pt x="64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14" name="Google Shape;1344;p49">
              <a:extLst>
                <a:ext uri="{FF2B5EF4-FFF2-40B4-BE49-F238E27FC236}">
                  <a16:creationId xmlns:a16="http://schemas.microsoft.com/office/drawing/2014/main" id="{EA92C408-7594-48EE-8A29-4D6D08741FD9}"/>
                </a:ext>
              </a:extLst>
            </p:cNvPr>
            <p:cNvSpPr/>
            <p:nvPr/>
          </p:nvSpPr>
          <p:spPr>
            <a:xfrm>
              <a:off x="2934613" y="3653689"/>
              <a:ext cx="200463" cy="136963"/>
            </a:xfrm>
            <a:custGeom>
              <a:avLst/>
              <a:gdLst/>
              <a:ahLst/>
              <a:cxnLst/>
              <a:rect l="l" t="t" r="r" b="b"/>
              <a:pathLst>
                <a:path w="5605" h="3804" extrusionOk="0">
                  <a:moveTo>
                    <a:pt x="167" y="1"/>
                  </a:moveTo>
                  <a:lnTo>
                    <a:pt x="0" y="3803"/>
                  </a:lnTo>
                  <a:lnTo>
                    <a:pt x="5604" y="3803"/>
                  </a:lnTo>
                  <a:lnTo>
                    <a:pt x="56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15" name="Google Shape;1345;p49">
              <a:extLst>
                <a:ext uri="{FF2B5EF4-FFF2-40B4-BE49-F238E27FC236}">
                  <a16:creationId xmlns:a16="http://schemas.microsoft.com/office/drawing/2014/main" id="{E213A946-E590-4700-9471-29D4AAC26F8E}"/>
                </a:ext>
              </a:extLst>
            </p:cNvPr>
            <p:cNvSpPr/>
            <p:nvPr/>
          </p:nvSpPr>
          <p:spPr>
            <a:xfrm>
              <a:off x="2927460" y="3646488"/>
              <a:ext cx="215949" cy="152553"/>
            </a:xfrm>
            <a:custGeom>
              <a:avLst/>
              <a:gdLst/>
              <a:ahLst/>
              <a:cxnLst/>
              <a:rect l="l" t="t" r="r" b="b"/>
              <a:pathLst>
                <a:path w="6038" h="4237" extrusionOk="0">
                  <a:moveTo>
                    <a:pt x="5604" y="434"/>
                  </a:moveTo>
                  <a:lnTo>
                    <a:pt x="5604" y="3803"/>
                  </a:lnTo>
                  <a:lnTo>
                    <a:pt x="434" y="3803"/>
                  </a:lnTo>
                  <a:lnTo>
                    <a:pt x="567" y="434"/>
                  </a:lnTo>
                  <a:close/>
                  <a:moveTo>
                    <a:pt x="167" y="0"/>
                  </a:moveTo>
                  <a:lnTo>
                    <a:pt x="0" y="4237"/>
                  </a:lnTo>
                  <a:lnTo>
                    <a:pt x="6038" y="4237"/>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16" name="Google Shape;1346;p49">
              <a:extLst>
                <a:ext uri="{FF2B5EF4-FFF2-40B4-BE49-F238E27FC236}">
                  <a16:creationId xmlns:a16="http://schemas.microsoft.com/office/drawing/2014/main" id="{0D799DC4-F5EC-4BE0-A098-2E2DDB1DBBA7}"/>
                </a:ext>
              </a:extLst>
            </p:cNvPr>
            <p:cNvSpPr/>
            <p:nvPr/>
          </p:nvSpPr>
          <p:spPr>
            <a:xfrm>
              <a:off x="1473148" y="3790616"/>
              <a:ext cx="256542" cy="146540"/>
            </a:xfrm>
            <a:custGeom>
              <a:avLst/>
              <a:gdLst/>
              <a:ahLst/>
              <a:cxnLst/>
              <a:rect l="l" t="t" r="r" b="b"/>
              <a:pathLst>
                <a:path w="7173" h="4070" extrusionOk="0">
                  <a:moveTo>
                    <a:pt x="1569" y="0"/>
                  </a:moveTo>
                  <a:lnTo>
                    <a:pt x="1" y="4070"/>
                  </a:lnTo>
                  <a:lnTo>
                    <a:pt x="5805" y="4070"/>
                  </a:lnTo>
                  <a:lnTo>
                    <a:pt x="71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17" name="Google Shape;1347;p49">
              <a:extLst>
                <a:ext uri="{FF2B5EF4-FFF2-40B4-BE49-F238E27FC236}">
                  <a16:creationId xmlns:a16="http://schemas.microsoft.com/office/drawing/2014/main" id="{E65C6AA7-3558-4CC7-B08B-2300CAA0DDD4}"/>
                </a:ext>
              </a:extLst>
            </p:cNvPr>
            <p:cNvSpPr/>
            <p:nvPr/>
          </p:nvSpPr>
          <p:spPr>
            <a:xfrm>
              <a:off x="1462419" y="3783415"/>
              <a:ext cx="278001" cy="160978"/>
            </a:xfrm>
            <a:custGeom>
              <a:avLst/>
              <a:gdLst/>
              <a:ahLst/>
              <a:cxnLst/>
              <a:rect l="l" t="t" r="r" b="b"/>
              <a:pathLst>
                <a:path w="7773" h="4471" extrusionOk="0">
                  <a:moveTo>
                    <a:pt x="7172" y="400"/>
                  </a:moveTo>
                  <a:lnTo>
                    <a:pt x="5972" y="4070"/>
                  </a:lnTo>
                  <a:lnTo>
                    <a:pt x="601" y="4070"/>
                  </a:lnTo>
                  <a:lnTo>
                    <a:pt x="2002" y="400"/>
                  </a:lnTo>
                  <a:close/>
                  <a:moveTo>
                    <a:pt x="1702" y="0"/>
                  </a:moveTo>
                  <a:lnTo>
                    <a:pt x="1" y="4470"/>
                  </a:lnTo>
                  <a:lnTo>
                    <a:pt x="6272" y="4470"/>
                  </a:lnTo>
                  <a:lnTo>
                    <a:pt x="77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18" name="Google Shape;1348;p49">
              <a:extLst>
                <a:ext uri="{FF2B5EF4-FFF2-40B4-BE49-F238E27FC236}">
                  <a16:creationId xmlns:a16="http://schemas.microsoft.com/office/drawing/2014/main" id="{51469052-007D-4BFD-B1F5-8A6D19FD00A5}"/>
                </a:ext>
              </a:extLst>
            </p:cNvPr>
            <p:cNvSpPr/>
            <p:nvPr/>
          </p:nvSpPr>
          <p:spPr>
            <a:xfrm>
              <a:off x="1529228" y="3653689"/>
              <a:ext cx="245813" cy="136963"/>
            </a:xfrm>
            <a:custGeom>
              <a:avLst/>
              <a:gdLst/>
              <a:ahLst/>
              <a:cxnLst/>
              <a:rect l="l" t="t" r="r" b="b"/>
              <a:pathLst>
                <a:path w="6873" h="3804" extrusionOk="0">
                  <a:moveTo>
                    <a:pt x="1435" y="1"/>
                  </a:moveTo>
                  <a:lnTo>
                    <a:pt x="1" y="3803"/>
                  </a:lnTo>
                  <a:lnTo>
                    <a:pt x="5605" y="3803"/>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19" name="Google Shape;1349;p49">
              <a:extLst>
                <a:ext uri="{FF2B5EF4-FFF2-40B4-BE49-F238E27FC236}">
                  <a16:creationId xmlns:a16="http://schemas.microsoft.com/office/drawing/2014/main" id="{0DB563ED-D161-41DF-AFBB-C31E1284C187}"/>
                </a:ext>
              </a:extLst>
            </p:cNvPr>
            <p:cNvSpPr/>
            <p:nvPr/>
          </p:nvSpPr>
          <p:spPr>
            <a:xfrm>
              <a:off x="1517318" y="3646488"/>
              <a:ext cx="267272" cy="152553"/>
            </a:xfrm>
            <a:custGeom>
              <a:avLst/>
              <a:gdLst/>
              <a:ahLst/>
              <a:cxnLst/>
              <a:rect l="l" t="t" r="r" b="b"/>
              <a:pathLst>
                <a:path w="7473" h="4237" extrusionOk="0">
                  <a:moveTo>
                    <a:pt x="6905" y="434"/>
                  </a:moveTo>
                  <a:lnTo>
                    <a:pt x="5771" y="3803"/>
                  </a:lnTo>
                  <a:lnTo>
                    <a:pt x="634" y="3803"/>
                  </a:lnTo>
                  <a:lnTo>
                    <a:pt x="1901" y="434"/>
                  </a:lnTo>
                  <a:close/>
                  <a:moveTo>
                    <a:pt x="1635" y="0"/>
                  </a:moveTo>
                  <a:lnTo>
                    <a:pt x="0" y="4237"/>
                  </a:lnTo>
                  <a:lnTo>
                    <a:pt x="6071" y="4237"/>
                  </a:lnTo>
                  <a:lnTo>
                    <a:pt x="7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20" name="Google Shape;1350;p49">
              <a:extLst>
                <a:ext uri="{FF2B5EF4-FFF2-40B4-BE49-F238E27FC236}">
                  <a16:creationId xmlns:a16="http://schemas.microsoft.com/office/drawing/2014/main" id="{638CDCD1-06A5-4E8C-9AC3-1F9624FCD835}"/>
                </a:ext>
              </a:extLst>
            </p:cNvPr>
            <p:cNvSpPr/>
            <p:nvPr/>
          </p:nvSpPr>
          <p:spPr>
            <a:xfrm>
              <a:off x="1729655" y="3653689"/>
              <a:ext cx="239840" cy="136963"/>
            </a:xfrm>
            <a:custGeom>
              <a:avLst/>
              <a:gdLst/>
              <a:ahLst/>
              <a:cxnLst/>
              <a:rect l="l" t="t" r="r" b="b"/>
              <a:pathLst>
                <a:path w="6706" h="3804" extrusionOk="0">
                  <a:moveTo>
                    <a:pt x="1268" y="1"/>
                  </a:moveTo>
                  <a:lnTo>
                    <a:pt x="1" y="3803"/>
                  </a:lnTo>
                  <a:lnTo>
                    <a:pt x="5605" y="3803"/>
                  </a:lnTo>
                  <a:lnTo>
                    <a:pt x="67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21" name="Google Shape;1351;p49">
              <a:extLst>
                <a:ext uri="{FF2B5EF4-FFF2-40B4-BE49-F238E27FC236}">
                  <a16:creationId xmlns:a16="http://schemas.microsoft.com/office/drawing/2014/main" id="{6F07373F-8ED2-4C60-9F4E-A6110B1EA22F}"/>
                </a:ext>
              </a:extLst>
            </p:cNvPr>
            <p:cNvSpPr/>
            <p:nvPr/>
          </p:nvSpPr>
          <p:spPr>
            <a:xfrm>
              <a:off x="1718925" y="3646488"/>
              <a:ext cx="258903" cy="152553"/>
            </a:xfrm>
            <a:custGeom>
              <a:avLst/>
              <a:gdLst/>
              <a:ahLst/>
              <a:cxnLst/>
              <a:rect l="l" t="t" r="r" b="b"/>
              <a:pathLst>
                <a:path w="7239" h="4237" extrusionOk="0">
                  <a:moveTo>
                    <a:pt x="6739" y="434"/>
                  </a:moveTo>
                  <a:lnTo>
                    <a:pt x="5771" y="3803"/>
                  </a:lnTo>
                  <a:lnTo>
                    <a:pt x="601" y="3803"/>
                  </a:lnTo>
                  <a:lnTo>
                    <a:pt x="1735" y="434"/>
                  </a:lnTo>
                  <a:close/>
                  <a:moveTo>
                    <a:pt x="1401" y="0"/>
                  </a:moveTo>
                  <a:lnTo>
                    <a:pt x="0" y="4237"/>
                  </a:lnTo>
                  <a:lnTo>
                    <a:pt x="6071"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22" name="Google Shape;1352;p49">
              <a:extLst>
                <a:ext uri="{FF2B5EF4-FFF2-40B4-BE49-F238E27FC236}">
                  <a16:creationId xmlns:a16="http://schemas.microsoft.com/office/drawing/2014/main" id="{242A8DAE-A99F-42FF-912C-D6EAD7F481F7}"/>
                </a:ext>
              </a:extLst>
            </p:cNvPr>
            <p:cNvSpPr/>
            <p:nvPr/>
          </p:nvSpPr>
          <p:spPr>
            <a:xfrm>
              <a:off x="1350295" y="4093274"/>
              <a:ext cx="279182" cy="168179"/>
            </a:xfrm>
            <a:custGeom>
              <a:avLst/>
              <a:gdLst/>
              <a:ahLst/>
              <a:cxnLst/>
              <a:rect l="l" t="t" r="r" b="b"/>
              <a:pathLst>
                <a:path w="7806" h="4671" extrusionOk="0">
                  <a:moveTo>
                    <a:pt x="1768" y="0"/>
                  </a:moveTo>
                  <a:lnTo>
                    <a:pt x="0" y="4670"/>
                  </a:lnTo>
                  <a:lnTo>
                    <a:pt x="6238" y="4670"/>
                  </a:lnTo>
                  <a:lnTo>
                    <a:pt x="7806"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23" name="Google Shape;1353;p49">
              <a:extLst>
                <a:ext uri="{FF2B5EF4-FFF2-40B4-BE49-F238E27FC236}">
                  <a16:creationId xmlns:a16="http://schemas.microsoft.com/office/drawing/2014/main" id="{9A8A4FD5-BA5D-4100-982B-A4741C7B8A7A}"/>
                </a:ext>
              </a:extLst>
            </p:cNvPr>
            <p:cNvSpPr/>
            <p:nvPr/>
          </p:nvSpPr>
          <p:spPr>
            <a:xfrm>
              <a:off x="1339530" y="4086073"/>
              <a:ext cx="300676" cy="183770"/>
            </a:xfrm>
            <a:custGeom>
              <a:avLst/>
              <a:gdLst/>
              <a:ahLst/>
              <a:cxnLst/>
              <a:rect l="l" t="t" r="r" b="b"/>
              <a:pathLst>
                <a:path w="8407" h="5104" extrusionOk="0">
                  <a:moveTo>
                    <a:pt x="7806" y="434"/>
                  </a:moveTo>
                  <a:lnTo>
                    <a:pt x="6372" y="4670"/>
                  </a:lnTo>
                  <a:lnTo>
                    <a:pt x="601" y="4670"/>
                  </a:lnTo>
                  <a:lnTo>
                    <a:pt x="2202" y="434"/>
                  </a:lnTo>
                  <a:close/>
                  <a:moveTo>
                    <a:pt x="1969" y="0"/>
                  </a:moveTo>
                  <a:lnTo>
                    <a:pt x="1" y="5104"/>
                  </a:lnTo>
                  <a:lnTo>
                    <a:pt x="6672" y="5104"/>
                  </a:lnTo>
                  <a:lnTo>
                    <a:pt x="840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24" name="Google Shape;1354;p49">
              <a:extLst>
                <a:ext uri="{FF2B5EF4-FFF2-40B4-BE49-F238E27FC236}">
                  <a16:creationId xmlns:a16="http://schemas.microsoft.com/office/drawing/2014/main" id="{D9988384-23DB-4F99-8F4C-EA3E914B51E5}"/>
                </a:ext>
              </a:extLst>
            </p:cNvPr>
            <p:cNvSpPr/>
            <p:nvPr/>
          </p:nvSpPr>
          <p:spPr>
            <a:xfrm>
              <a:off x="1413492" y="3937120"/>
              <a:ext cx="267272" cy="156190"/>
            </a:xfrm>
            <a:custGeom>
              <a:avLst/>
              <a:gdLst/>
              <a:ahLst/>
              <a:cxnLst/>
              <a:rect l="l" t="t" r="r" b="b"/>
              <a:pathLst>
                <a:path w="7473" h="4338" extrusionOk="0">
                  <a:moveTo>
                    <a:pt x="1669" y="1"/>
                  </a:moveTo>
                  <a:lnTo>
                    <a:pt x="1" y="4337"/>
                  </a:lnTo>
                  <a:lnTo>
                    <a:pt x="6039" y="4337"/>
                  </a:lnTo>
                  <a:lnTo>
                    <a:pt x="74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25" name="Google Shape;1355;p49">
              <a:extLst>
                <a:ext uri="{FF2B5EF4-FFF2-40B4-BE49-F238E27FC236}">
                  <a16:creationId xmlns:a16="http://schemas.microsoft.com/office/drawing/2014/main" id="{EBECC101-2A58-4E32-B761-52A0277EDFD7}"/>
                </a:ext>
              </a:extLst>
            </p:cNvPr>
            <p:cNvSpPr/>
            <p:nvPr/>
          </p:nvSpPr>
          <p:spPr>
            <a:xfrm>
              <a:off x="1402763" y="3929919"/>
              <a:ext cx="288767" cy="171780"/>
            </a:xfrm>
            <a:custGeom>
              <a:avLst/>
              <a:gdLst/>
              <a:ahLst/>
              <a:cxnLst/>
              <a:rect l="l" t="t" r="r" b="b"/>
              <a:pathLst>
                <a:path w="8074" h="4771" extrusionOk="0">
                  <a:moveTo>
                    <a:pt x="7506" y="401"/>
                  </a:moveTo>
                  <a:lnTo>
                    <a:pt x="6172" y="4337"/>
                  </a:lnTo>
                  <a:lnTo>
                    <a:pt x="601" y="4337"/>
                  </a:lnTo>
                  <a:lnTo>
                    <a:pt x="2102" y="401"/>
                  </a:lnTo>
                  <a:close/>
                  <a:moveTo>
                    <a:pt x="1835" y="1"/>
                  </a:moveTo>
                  <a:lnTo>
                    <a:pt x="1" y="4771"/>
                  </a:lnTo>
                  <a:lnTo>
                    <a:pt x="6472" y="4771"/>
                  </a:lnTo>
                  <a:lnTo>
                    <a:pt x="8073"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26" name="Google Shape;1356;p49">
              <a:extLst>
                <a:ext uri="{FF2B5EF4-FFF2-40B4-BE49-F238E27FC236}">
                  <a16:creationId xmlns:a16="http://schemas.microsoft.com/office/drawing/2014/main" id="{1E5E925D-1BAB-4E3F-A1AB-25B5FCB6A8C3}"/>
                </a:ext>
              </a:extLst>
            </p:cNvPr>
            <p:cNvSpPr/>
            <p:nvPr/>
          </p:nvSpPr>
          <p:spPr>
            <a:xfrm>
              <a:off x="1573362" y="4093274"/>
              <a:ext cx="270848" cy="168179"/>
            </a:xfrm>
            <a:custGeom>
              <a:avLst/>
              <a:gdLst/>
              <a:ahLst/>
              <a:cxnLst/>
              <a:rect l="l" t="t" r="r" b="b"/>
              <a:pathLst>
                <a:path w="7573" h="4671" extrusionOk="0">
                  <a:moveTo>
                    <a:pt x="1569" y="0"/>
                  </a:moveTo>
                  <a:lnTo>
                    <a:pt x="1" y="4670"/>
                  </a:lnTo>
                  <a:lnTo>
                    <a:pt x="6239" y="4670"/>
                  </a:lnTo>
                  <a:lnTo>
                    <a:pt x="75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27" name="Google Shape;1357;p49">
              <a:extLst>
                <a:ext uri="{FF2B5EF4-FFF2-40B4-BE49-F238E27FC236}">
                  <a16:creationId xmlns:a16="http://schemas.microsoft.com/office/drawing/2014/main" id="{021EFAC4-6396-44DB-AFE0-86A5D4910687}"/>
                </a:ext>
              </a:extLst>
            </p:cNvPr>
            <p:cNvSpPr/>
            <p:nvPr/>
          </p:nvSpPr>
          <p:spPr>
            <a:xfrm>
              <a:off x="1563812" y="4086073"/>
              <a:ext cx="291163" cy="183770"/>
            </a:xfrm>
            <a:custGeom>
              <a:avLst/>
              <a:gdLst/>
              <a:ahLst/>
              <a:cxnLst/>
              <a:rect l="l" t="t" r="r" b="b"/>
              <a:pathLst>
                <a:path w="8141" h="5104" extrusionOk="0">
                  <a:moveTo>
                    <a:pt x="7573" y="434"/>
                  </a:moveTo>
                  <a:lnTo>
                    <a:pt x="6339" y="4670"/>
                  </a:lnTo>
                  <a:lnTo>
                    <a:pt x="535" y="4670"/>
                  </a:lnTo>
                  <a:lnTo>
                    <a:pt x="1969" y="434"/>
                  </a:lnTo>
                  <a:close/>
                  <a:moveTo>
                    <a:pt x="1702" y="0"/>
                  </a:moveTo>
                  <a:lnTo>
                    <a:pt x="1" y="5104"/>
                  </a:lnTo>
                  <a:lnTo>
                    <a:pt x="6672" y="5104"/>
                  </a:lnTo>
                  <a:lnTo>
                    <a:pt x="8140"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28" name="Google Shape;1358;p49">
              <a:extLst>
                <a:ext uri="{FF2B5EF4-FFF2-40B4-BE49-F238E27FC236}">
                  <a16:creationId xmlns:a16="http://schemas.microsoft.com/office/drawing/2014/main" id="{16634321-CEC8-4F59-A5F1-8F13DAD7CABD}"/>
                </a:ext>
              </a:extLst>
            </p:cNvPr>
            <p:cNvSpPr/>
            <p:nvPr/>
          </p:nvSpPr>
          <p:spPr>
            <a:xfrm>
              <a:off x="2332116" y="3653689"/>
              <a:ext cx="220777" cy="136963"/>
            </a:xfrm>
            <a:custGeom>
              <a:avLst/>
              <a:gdLst/>
              <a:ahLst/>
              <a:cxnLst/>
              <a:rect l="l" t="t" r="r" b="b"/>
              <a:pathLst>
                <a:path w="6173" h="3804" extrusionOk="0">
                  <a:moveTo>
                    <a:pt x="735" y="1"/>
                  </a:moveTo>
                  <a:lnTo>
                    <a:pt x="1" y="3803"/>
                  </a:lnTo>
                  <a:lnTo>
                    <a:pt x="5605" y="3803"/>
                  </a:lnTo>
                  <a:lnTo>
                    <a:pt x="61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29" name="Google Shape;1359;p49">
              <a:extLst>
                <a:ext uri="{FF2B5EF4-FFF2-40B4-BE49-F238E27FC236}">
                  <a16:creationId xmlns:a16="http://schemas.microsoft.com/office/drawing/2014/main" id="{80F481FB-62C8-486C-AE55-401A69C836E3}"/>
                </a:ext>
              </a:extLst>
            </p:cNvPr>
            <p:cNvSpPr/>
            <p:nvPr/>
          </p:nvSpPr>
          <p:spPr>
            <a:xfrm>
              <a:off x="2322603" y="3646488"/>
              <a:ext cx="237444" cy="152553"/>
            </a:xfrm>
            <a:custGeom>
              <a:avLst/>
              <a:gdLst/>
              <a:ahLst/>
              <a:cxnLst/>
              <a:rect l="l" t="t" r="r" b="b"/>
              <a:pathLst>
                <a:path w="6639" h="4237" extrusionOk="0">
                  <a:moveTo>
                    <a:pt x="6171" y="434"/>
                  </a:moveTo>
                  <a:lnTo>
                    <a:pt x="5704" y="3803"/>
                  </a:lnTo>
                  <a:lnTo>
                    <a:pt x="534" y="3803"/>
                  </a:lnTo>
                  <a:lnTo>
                    <a:pt x="1168" y="434"/>
                  </a:lnTo>
                  <a:close/>
                  <a:moveTo>
                    <a:pt x="801" y="0"/>
                  </a:moveTo>
                  <a:lnTo>
                    <a:pt x="0" y="4237"/>
                  </a:lnTo>
                  <a:lnTo>
                    <a:pt x="6071" y="4237"/>
                  </a:lnTo>
                  <a:lnTo>
                    <a:pt x="6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30" name="Google Shape;1360;p49">
              <a:extLst>
                <a:ext uri="{FF2B5EF4-FFF2-40B4-BE49-F238E27FC236}">
                  <a16:creationId xmlns:a16="http://schemas.microsoft.com/office/drawing/2014/main" id="{9CF2A807-89A8-4AA0-8B3A-28F0C543C81C}"/>
                </a:ext>
              </a:extLst>
            </p:cNvPr>
            <p:cNvSpPr/>
            <p:nvPr/>
          </p:nvSpPr>
          <p:spPr>
            <a:xfrm>
              <a:off x="2304684" y="3790616"/>
              <a:ext cx="227895" cy="146540"/>
            </a:xfrm>
            <a:custGeom>
              <a:avLst/>
              <a:gdLst/>
              <a:ahLst/>
              <a:cxnLst/>
              <a:rect l="l" t="t" r="r" b="b"/>
              <a:pathLst>
                <a:path w="6372" h="4070" extrusionOk="0">
                  <a:moveTo>
                    <a:pt x="768" y="0"/>
                  </a:moveTo>
                  <a:lnTo>
                    <a:pt x="1" y="4070"/>
                  </a:lnTo>
                  <a:lnTo>
                    <a:pt x="5805" y="40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31" name="Google Shape;1361;p49">
              <a:extLst>
                <a:ext uri="{FF2B5EF4-FFF2-40B4-BE49-F238E27FC236}">
                  <a16:creationId xmlns:a16="http://schemas.microsoft.com/office/drawing/2014/main" id="{66D93BCF-D9F6-41B5-93D6-D028B82DE77B}"/>
                </a:ext>
              </a:extLst>
            </p:cNvPr>
            <p:cNvSpPr/>
            <p:nvPr/>
          </p:nvSpPr>
          <p:spPr>
            <a:xfrm>
              <a:off x="2295135" y="3783415"/>
              <a:ext cx="245813" cy="160978"/>
            </a:xfrm>
            <a:custGeom>
              <a:avLst/>
              <a:gdLst/>
              <a:ahLst/>
              <a:cxnLst/>
              <a:rect l="l" t="t" r="r" b="b"/>
              <a:pathLst>
                <a:path w="6873" h="4471" extrusionOk="0">
                  <a:moveTo>
                    <a:pt x="6405" y="400"/>
                  </a:moveTo>
                  <a:lnTo>
                    <a:pt x="5905" y="4070"/>
                  </a:lnTo>
                  <a:lnTo>
                    <a:pt x="501" y="4070"/>
                  </a:lnTo>
                  <a:lnTo>
                    <a:pt x="1202" y="400"/>
                  </a:lnTo>
                  <a:close/>
                  <a:moveTo>
                    <a:pt x="868" y="0"/>
                  </a:moveTo>
                  <a:lnTo>
                    <a:pt x="1" y="4470"/>
                  </a:lnTo>
                  <a:lnTo>
                    <a:pt x="6239" y="4470"/>
                  </a:lnTo>
                  <a:lnTo>
                    <a:pt x="68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32" name="Google Shape;1362;p49">
              <a:extLst>
                <a:ext uri="{FF2B5EF4-FFF2-40B4-BE49-F238E27FC236}">
                  <a16:creationId xmlns:a16="http://schemas.microsoft.com/office/drawing/2014/main" id="{547E023A-267B-4145-8E51-BEFBE4C925EB}"/>
                </a:ext>
              </a:extLst>
            </p:cNvPr>
            <p:cNvSpPr/>
            <p:nvPr/>
          </p:nvSpPr>
          <p:spPr>
            <a:xfrm>
              <a:off x="2097104" y="3790616"/>
              <a:ext cx="235048" cy="146540"/>
            </a:xfrm>
            <a:custGeom>
              <a:avLst/>
              <a:gdLst/>
              <a:ahLst/>
              <a:cxnLst/>
              <a:rect l="l" t="t" r="r" b="b"/>
              <a:pathLst>
                <a:path w="6572" h="4070" extrusionOk="0">
                  <a:moveTo>
                    <a:pt x="968" y="0"/>
                  </a:moveTo>
                  <a:lnTo>
                    <a:pt x="1" y="4070"/>
                  </a:lnTo>
                  <a:lnTo>
                    <a:pt x="5805" y="4070"/>
                  </a:lnTo>
                  <a:lnTo>
                    <a:pt x="65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33" name="Google Shape;1363;p49">
              <a:extLst>
                <a:ext uri="{FF2B5EF4-FFF2-40B4-BE49-F238E27FC236}">
                  <a16:creationId xmlns:a16="http://schemas.microsoft.com/office/drawing/2014/main" id="{DE65C5D5-CC9F-42A3-BB82-34E0B4B751FF}"/>
                </a:ext>
              </a:extLst>
            </p:cNvPr>
            <p:cNvSpPr/>
            <p:nvPr/>
          </p:nvSpPr>
          <p:spPr>
            <a:xfrm>
              <a:off x="2086375" y="3783415"/>
              <a:ext cx="254146" cy="160978"/>
            </a:xfrm>
            <a:custGeom>
              <a:avLst/>
              <a:gdLst/>
              <a:ahLst/>
              <a:cxnLst/>
              <a:rect l="l" t="t" r="r" b="b"/>
              <a:pathLst>
                <a:path w="7106" h="4471" extrusionOk="0">
                  <a:moveTo>
                    <a:pt x="6605" y="400"/>
                  </a:moveTo>
                  <a:lnTo>
                    <a:pt x="5938" y="4070"/>
                  </a:lnTo>
                  <a:lnTo>
                    <a:pt x="567" y="4070"/>
                  </a:lnTo>
                  <a:lnTo>
                    <a:pt x="1435" y="400"/>
                  </a:lnTo>
                  <a:close/>
                  <a:moveTo>
                    <a:pt x="1101" y="0"/>
                  </a:moveTo>
                  <a:lnTo>
                    <a:pt x="0" y="4470"/>
                  </a:lnTo>
                  <a:lnTo>
                    <a:pt x="6272" y="4470"/>
                  </a:lnTo>
                  <a:lnTo>
                    <a:pt x="71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34" name="Google Shape;1364;p49">
              <a:extLst>
                <a:ext uri="{FF2B5EF4-FFF2-40B4-BE49-F238E27FC236}">
                  <a16:creationId xmlns:a16="http://schemas.microsoft.com/office/drawing/2014/main" id="{3AFBED90-8BD0-467A-AE93-D491E8E6737A}"/>
                </a:ext>
              </a:extLst>
            </p:cNvPr>
            <p:cNvSpPr/>
            <p:nvPr/>
          </p:nvSpPr>
          <p:spPr>
            <a:xfrm>
              <a:off x="2512264" y="3790616"/>
              <a:ext cx="221958" cy="146540"/>
            </a:xfrm>
            <a:custGeom>
              <a:avLst/>
              <a:gdLst/>
              <a:ahLst/>
              <a:cxnLst/>
              <a:rect l="l" t="t" r="r" b="b"/>
              <a:pathLst>
                <a:path w="6206" h="4070" extrusionOk="0">
                  <a:moveTo>
                    <a:pt x="568" y="0"/>
                  </a:moveTo>
                  <a:lnTo>
                    <a:pt x="1" y="4070"/>
                  </a:lnTo>
                  <a:lnTo>
                    <a:pt x="5805" y="4070"/>
                  </a:lnTo>
                  <a:lnTo>
                    <a:pt x="62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35" name="Google Shape;1365;p49">
              <a:extLst>
                <a:ext uri="{FF2B5EF4-FFF2-40B4-BE49-F238E27FC236}">
                  <a16:creationId xmlns:a16="http://schemas.microsoft.com/office/drawing/2014/main" id="{2EF01847-D0A2-4FAB-93F0-5E2346FBFC87}"/>
                </a:ext>
              </a:extLst>
            </p:cNvPr>
            <p:cNvSpPr/>
            <p:nvPr/>
          </p:nvSpPr>
          <p:spPr>
            <a:xfrm>
              <a:off x="2502751" y="3783415"/>
              <a:ext cx="238624" cy="160978"/>
            </a:xfrm>
            <a:custGeom>
              <a:avLst/>
              <a:gdLst/>
              <a:ahLst/>
              <a:cxnLst/>
              <a:rect l="l" t="t" r="r" b="b"/>
              <a:pathLst>
                <a:path w="6672" h="4471" extrusionOk="0">
                  <a:moveTo>
                    <a:pt x="6238" y="400"/>
                  </a:moveTo>
                  <a:lnTo>
                    <a:pt x="5871" y="4070"/>
                  </a:lnTo>
                  <a:lnTo>
                    <a:pt x="500" y="4070"/>
                  </a:lnTo>
                  <a:lnTo>
                    <a:pt x="1034" y="400"/>
                  </a:lnTo>
                  <a:close/>
                  <a:moveTo>
                    <a:pt x="634" y="0"/>
                  </a:moveTo>
                  <a:lnTo>
                    <a:pt x="0" y="4470"/>
                  </a:lnTo>
                  <a:lnTo>
                    <a:pt x="6271" y="4470"/>
                  </a:lnTo>
                  <a:lnTo>
                    <a:pt x="6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36" name="Google Shape;1366;p49">
              <a:extLst>
                <a:ext uri="{FF2B5EF4-FFF2-40B4-BE49-F238E27FC236}">
                  <a16:creationId xmlns:a16="http://schemas.microsoft.com/office/drawing/2014/main" id="{39161806-CEF8-4B2B-916D-E7BF9A39D641}"/>
                </a:ext>
              </a:extLst>
            </p:cNvPr>
            <p:cNvSpPr/>
            <p:nvPr/>
          </p:nvSpPr>
          <p:spPr>
            <a:xfrm>
              <a:off x="1680728" y="3790616"/>
              <a:ext cx="249389" cy="146540"/>
            </a:xfrm>
            <a:custGeom>
              <a:avLst/>
              <a:gdLst/>
              <a:ahLst/>
              <a:cxnLst/>
              <a:rect l="l" t="t" r="r" b="b"/>
              <a:pathLst>
                <a:path w="6973" h="4070" extrusionOk="0">
                  <a:moveTo>
                    <a:pt x="1369" y="0"/>
                  </a:moveTo>
                  <a:lnTo>
                    <a:pt x="1" y="4070"/>
                  </a:lnTo>
                  <a:lnTo>
                    <a:pt x="5805" y="4070"/>
                  </a:lnTo>
                  <a:lnTo>
                    <a:pt x="69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37" name="Google Shape;1367;p49">
              <a:extLst>
                <a:ext uri="{FF2B5EF4-FFF2-40B4-BE49-F238E27FC236}">
                  <a16:creationId xmlns:a16="http://schemas.microsoft.com/office/drawing/2014/main" id="{4E172717-C380-4E68-8DA3-58BE8D228134}"/>
                </a:ext>
              </a:extLst>
            </p:cNvPr>
            <p:cNvSpPr/>
            <p:nvPr/>
          </p:nvSpPr>
          <p:spPr>
            <a:xfrm>
              <a:off x="1671215" y="3783415"/>
              <a:ext cx="269632" cy="160978"/>
            </a:xfrm>
            <a:custGeom>
              <a:avLst/>
              <a:gdLst/>
              <a:ahLst/>
              <a:cxnLst/>
              <a:rect l="l" t="t" r="r" b="b"/>
              <a:pathLst>
                <a:path w="7539" h="4471" extrusionOk="0">
                  <a:moveTo>
                    <a:pt x="6972" y="400"/>
                  </a:moveTo>
                  <a:lnTo>
                    <a:pt x="5938" y="4070"/>
                  </a:lnTo>
                  <a:lnTo>
                    <a:pt x="567" y="4070"/>
                  </a:lnTo>
                  <a:lnTo>
                    <a:pt x="1768" y="400"/>
                  </a:lnTo>
                  <a:close/>
                  <a:moveTo>
                    <a:pt x="1468" y="0"/>
                  </a:moveTo>
                  <a:lnTo>
                    <a:pt x="0" y="4470"/>
                  </a:lnTo>
                  <a:lnTo>
                    <a:pt x="62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38" name="Google Shape;1368;p49">
              <a:extLst>
                <a:ext uri="{FF2B5EF4-FFF2-40B4-BE49-F238E27FC236}">
                  <a16:creationId xmlns:a16="http://schemas.microsoft.com/office/drawing/2014/main" id="{989F91EA-A483-47F6-8BAC-0CB926687758}"/>
                </a:ext>
              </a:extLst>
            </p:cNvPr>
            <p:cNvSpPr/>
            <p:nvPr/>
          </p:nvSpPr>
          <p:spPr>
            <a:xfrm>
              <a:off x="4382917" y="3937120"/>
              <a:ext cx="260119" cy="156190"/>
            </a:xfrm>
            <a:custGeom>
              <a:avLst/>
              <a:gdLst/>
              <a:ahLst/>
              <a:cxnLst/>
              <a:rect l="l" t="t" r="r" b="b"/>
              <a:pathLst>
                <a:path w="7273" h="4338" extrusionOk="0">
                  <a:moveTo>
                    <a:pt x="1" y="1"/>
                  </a:moveTo>
                  <a:lnTo>
                    <a:pt x="1235" y="4337"/>
                  </a:lnTo>
                  <a:lnTo>
                    <a:pt x="7273"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39" name="Google Shape;1369;p49">
              <a:extLst>
                <a:ext uri="{FF2B5EF4-FFF2-40B4-BE49-F238E27FC236}">
                  <a16:creationId xmlns:a16="http://schemas.microsoft.com/office/drawing/2014/main" id="{1AA86714-11A7-4286-BF85-F80ACFDD4B64}"/>
                </a:ext>
              </a:extLst>
            </p:cNvPr>
            <p:cNvSpPr/>
            <p:nvPr/>
          </p:nvSpPr>
          <p:spPr>
            <a:xfrm>
              <a:off x="4372187" y="3929919"/>
              <a:ext cx="280398" cy="171780"/>
            </a:xfrm>
            <a:custGeom>
              <a:avLst/>
              <a:gdLst/>
              <a:ahLst/>
              <a:cxnLst/>
              <a:rect l="l" t="t" r="r" b="b"/>
              <a:pathLst>
                <a:path w="7840" h="4771" extrusionOk="0">
                  <a:moveTo>
                    <a:pt x="5972" y="401"/>
                  </a:moveTo>
                  <a:lnTo>
                    <a:pt x="7273" y="4337"/>
                  </a:lnTo>
                  <a:lnTo>
                    <a:pt x="1702" y="4337"/>
                  </a:lnTo>
                  <a:lnTo>
                    <a:pt x="568" y="401"/>
                  </a:lnTo>
                  <a:close/>
                  <a:moveTo>
                    <a:pt x="1" y="1"/>
                  </a:moveTo>
                  <a:lnTo>
                    <a:pt x="1402" y="4771"/>
                  </a:lnTo>
                  <a:lnTo>
                    <a:pt x="7840"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40" name="Google Shape;1370;p49">
              <a:extLst>
                <a:ext uri="{FF2B5EF4-FFF2-40B4-BE49-F238E27FC236}">
                  <a16:creationId xmlns:a16="http://schemas.microsoft.com/office/drawing/2014/main" id="{D244B7C5-A7C9-462B-A1F6-8566A9009183}"/>
                </a:ext>
              </a:extLst>
            </p:cNvPr>
            <p:cNvSpPr/>
            <p:nvPr/>
          </p:nvSpPr>
          <p:spPr>
            <a:xfrm>
              <a:off x="1888344" y="3790616"/>
              <a:ext cx="243381" cy="146540"/>
            </a:xfrm>
            <a:custGeom>
              <a:avLst/>
              <a:gdLst/>
              <a:ahLst/>
              <a:cxnLst/>
              <a:rect l="l" t="t" r="r" b="b"/>
              <a:pathLst>
                <a:path w="6805" h="4070" extrusionOk="0">
                  <a:moveTo>
                    <a:pt x="1168" y="0"/>
                  </a:moveTo>
                  <a:lnTo>
                    <a:pt x="0" y="4070"/>
                  </a:lnTo>
                  <a:lnTo>
                    <a:pt x="5838" y="4070"/>
                  </a:lnTo>
                  <a:lnTo>
                    <a:pt x="68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41" name="Google Shape;1371;p49">
              <a:extLst>
                <a:ext uri="{FF2B5EF4-FFF2-40B4-BE49-F238E27FC236}">
                  <a16:creationId xmlns:a16="http://schemas.microsoft.com/office/drawing/2014/main" id="{3D863FDE-1F86-4871-8B8A-1FDB9D278BA9}"/>
                </a:ext>
              </a:extLst>
            </p:cNvPr>
            <p:cNvSpPr/>
            <p:nvPr/>
          </p:nvSpPr>
          <p:spPr>
            <a:xfrm>
              <a:off x="1878795" y="3783415"/>
              <a:ext cx="261299" cy="160978"/>
            </a:xfrm>
            <a:custGeom>
              <a:avLst/>
              <a:gdLst/>
              <a:ahLst/>
              <a:cxnLst/>
              <a:rect l="l" t="t" r="r" b="b"/>
              <a:pathLst>
                <a:path w="7306" h="4471" extrusionOk="0">
                  <a:moveTo>
                    <a:pt x="6805" y="400"/>
                  </a:moveTo>
                  <a:lnTo>
                    <a:pt x="5938" y="4070"/>
                  </a:lnTo>
                  <a:lnTo>
                    <a:pt x="567" y="4070"/>
                  </a:lnTo>
                  <a:lnTo>
                    <a:pt x="1601" y="400"/>
                  </a:lnTo>
                  <a:close/>
                  <a:moveTo>
                    <a:pt x="1301" y="0"/>
                  </a:moveTo>
                  <a:lnTo>
                    <a:pt x="0" y="4470"/>
                  </a:lnTo>
                  <a:lnTo>
                    <a:pt x="6271" y="4470"/>
                  </a:lnTo>
                  <a:lnTo>
                    <a:pt x="73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42" name="Google Shape;1372;p49">
              <a:extLst>
                <a:ext uri="{FF2B5EF4-FFF2-40B4-BE49-F238E27FC236}">
                  <a16:creationId xmlns:a16="http://schemas.microsoft.com/office/drawing/2014/main" id="{C0F82768-6208-4686-A312-7C66F435F2DF}"/>
                </a:ext>
              </a:extLst>
            </p:cNvPr>
            <p:cNvSpPr/>
            <p:nvPr/>
          </p:nvSpPr>
          <p:spPr>
            <a:xfrm>
              <a:off x="1629441" y="3937120"/>
              <a:ext cx="258939" cy="156190"/>
            </a:xfrm>
            <a:custGeom>
              <a:avLst/>
              <a:gdLst/>
              <a:ahLst/>
              <a:cxnLst/>
              <a:rect l="l" t="t" r="r" b="b"/>
              <a:pathLst>
                <a:path w="7240" h="4338" extrusionOk="0">
                  <a:moveTo>
                    <a:pt x="1435" y="1"/>
                  </a:moveTo>
                  <a:lnTo>
                    <a:pt x="1" y="4337"/>
                  </a:lnTo>
                  <a:lnTo>
                    <a:pt x="6005" y="4337"/>
                  </a:lnTo>
                  <a:lnTo>
                    <a:pt x="72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43" name="Google Shape;1373;p49">
              <a:extLst>
                <a:ext uri="{FF2B5EF4-FFF2-40B4-BE49-F238E27FC236}">
                  <a16:creationId xmlns:a16="http://schemas.microsoft.com/office/drawing/2014/main" id="{4B9E5A19-ABA3-4B78-85DB-E98BD58FC765}"/>
                </a:ext>
              </a:extLst>
            </p:cNvPr>
            <p:cNvSpPr/>
            <p:nvPr/>
          </p:nvSpPr>
          <p:spPr>
            <a:xfrm>
              <a:off x="1618712" y="3929919"/>
              <a:ext cx="280398" cy="171780"/>
            </a:xfrm>
            <a:custGeom>
              <a:avLst/>
              <a:gdLst/>
              <a:ahLst/>
              <a:cxnLst/>
              <a:rect l="l" t="t" r="r" b="b"/>
              <a:pathLst>
                <a:path w="7840" h="4771" extrusionOk="0">
                  <a:moveTo>
                    <a:pt x="7272" y="401"/>
                  </a:moveTo>
                  <a:lnTo>
                    <a:pt x="6138" y="4337"/>
                  </a:lnTo>
                  <a:lnTo>
                    <a:pt x="567" y="4337"/>
                  </a:lnTo>
                  <a:lnTo>
                    <a:pt x="1902" y="401"/>
                  </a:lnTo>
                  <a:close/>
                  <a:moveTo>
                    <a:pt x="1602" y="1"/>
                  </a:moveTo>
                  <a:lnTo>
                    <a:pt x="0" y="4771"/>
                  </a:lnTo>
                  <a:lnTo>
                    <a:pt x="6472"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44" name="Google Shape;1374;p49">
              <a:extLst>
                <a:ext uri="{FF2B5EF4-FFF2-40B4-BE49-F238E27FC236}">
                  <a16:creationId xmlns:a16="http://schemas.microsoft.com/office/drawing/2014/main" id="{B0D86F7C-6709-4ECA-905C-0BC9807A6A75}"/>
                </a:ext>
              </a:extLst>
            </p:cNvPr>
            <p:cNvSpPr/>
            <p:nvPr/>
          </p:nvSpPr>
          <p:spPr>
            <a:xfrm>
              <a:off x="3738718" y="3790616"/>
              <a:ext cx="227895" cy="146540"/>
            </a:xfrm>
            <a:custGeom>
              <a:avLst/>
              <a:gdLst/>
              <a:ahLst/>
              <a:cxnLst/>
              <a:rect l="l" t="t" r="r" b="b"/>
              <a:pathLst>
                <a:path w="6372" h="4070" extrusionOk="0">
                  <a:moveTo>
                    <a:pt x="0" y="0"/>
                  </a:moveTo>
                  <a:lnTo>
                    <a:pt x="567" y="4070"/>
                  </a:lnTo>
                  <a:lnTo>
                    <a:pt x="6371"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45" name="Google Shape;1375;p49">
              <a:extLst>
                <a:ext uri="{FF2B5EF4-FFF2-40B4-BE49-F238E27FC236}">
                  <a16:creationId xmlns:a16="http://schemas.microsoft.com/office/drawing/2014/main" id="{E39FAEC4-737F-4007-BE21-BFC95720F11C}"/>
                </a:ext>
              </a:extLst>
            </p:cNvPr>
            <p:cNvSpPr/>
            <p:nvPr/>
          </p:nvSpPr>
          <p:spPr>
            <a:xfrm>
              <a:off x="3729169" y="3783415"/>
              <a:ext cx="246993" cy="160978"/>
            </a:xfrm>
            <a:custGeom>
              <a:avLst/>
              <a:gdLst/>
              <a:ahLst/>
              <a:cxnLst/>
              <a:rect l="l" t="t" r="r" b="b"/>
              <a:pathLst>
                <a:path w="6906" h="4471" extrusionOk="0">
                  <a:moveTo>
                    <a:pt x="5704" y="400"/>
                  </a:moveTo>
                  <a:lnTo>
                    <a:pt x="6405" y="4070"/>
                  </a:lnTo>
                  <a:lnTo>
                    <a:pt x="1034" y="4070"/>
                  </a:lnTo>
                  <a:lnTo>
                    <a:pt x="501" y="400"/>
                  </a:lnTo>
                  <a:close/>
                  <a:moveTo>
                    <a:pt x="0" y="0"/>
                  </a:moveTo>
                  <a:lnTo>
                    <a:pt x="634" y="4470"/>
                  </a:lnTo>
                  <a:lnTo>
                    <a:pt x="69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46" name="Google Shape;1376;p49">
              <a:extLst>
                <a:ext uri="{FF2B5EF4-FFF2-40B4-BE49-F238E27FC236}">
                  <a16:creationId xmlns:a16="http://schemas.microsoft.com/office/drawing/2014/main" id="{F471C72C-5BDE-4B9B-B87B-FE2D37228BA9}"/>
                </a:ext>
              </a:extLst>
            </p:cNvPr>
            <p:cNvSpPr/>
            <p:nvPr/>
          </p:nvSpPr>
          <p:spPr>
            <a:xfrm>
              <a:off x="3537075" y="3790616"/>
              <a:ext cx="221958" cy="146540"/>
            </a:xfrm>
            <a:custGeom>
              <a:avLst/>
              <a:gdLst/>
              <a:ahLst/>
              <a:cxnLst/>
              <a:rect l="l" t="t" r="r" b="b"/>
              <a:pathLst>
                <a:path w="6206" h="4070" extrusionOk="0">
                  <a:moveTo>
                    <a:pt x="1" y="0"/>
                  </a:moveTo>
                  <a:lnTo>
                    <a:pt x="401" y="4070"/>
                  </a:lnTo>
                  <a:lnTo>
                    <a:pt x="6205"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47" name="Google Shape;1377;p49">
              <a:extLst>
                <a:ext uri="{FF2B5EF4-FFF2-40B4-BE49-F238E27FC236}">
                  <a16:creationId xmlns:a16="http://schemas.microsoft.com/office/drawing/2014/main" id="{463201DC-8DC6-4A5B-9618-9949464C7ACC}"/>
                </a:ext>
              </a:extLst>
            </p:cNvPr>
            <p:cNvSpPr/>
            <p:nvPr/>
          </p:nvSpPr>
          <p:spPr>
            <a:xfrm>
              <a:off x="3528741" y="3783415"/>
              <a:ext cx="238624" cy="160978"/>
            </a:xfrm>
            <a:custGeom>
              <a:avLst/>
              <a:gdLst/>
              <a:ahLst/>
              <a:cxnLst/>
              <a:rect l="l" t="t" r="r" b="b"/>
              <a:pathLst>
                <a:path w="6672" h="4471" extrusionOk="0">
                  <a:moveTo>
                    <a:pt x="5671" y="400"/>
                  </a:moveTo>
                  <a:lnTo>
                    <a:pt x="6205" y="4070"/>
                  </a:lnTo>
                  <a:lnTo>
                    <a:pt x="834" y="4070"/>
                  </a:lnTo>
                  <a:lnTo>
                    <a:pt x="467" y="400"/>
                  </a:lnTo>
                  <a:close/>
                  <a:moveTo>
                    <a:pt x="0" y="0"/>
                  </a:moveTo>
                  <a:lnTo>
                    <a:pt x="434" y="4470"/>
                  </a:lnTo>
                  <a:lnTo>
                    <a:pt x="6672"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48" name="Google Shape;1378;p49">
              <a:extLst>
                <a:ext uri="{FF2B5EF4-FFF2-40B4-BE49-F238E27FC236}">
                  <a16:creationId xmlns:a16="http://schemas.microsoft.com/office/drawing/2014/main" id="{31B8F0B4-DD98-4352-92C1-8B0C2382A6A5}"/>
                </a:ext>
              </a:extLst>
            </p:cNvPr>
            <p:cNvSpPr/>
            <p:nvPr/>
          </p:nvSpPr>
          <p:spPr>
            <a:xfrm>
              <a:off x="4139572" y="3790616"/>
              <a:ext cx="243381" cy="146540"/>
            </a:xfrm>
            <a:custGeom>
              <a:avLst/>
              <a:gdLst/>
              <a:ahLst/>
              <a:cxnLst/>
              <a:rect l="l" t="t" r="r" b="b"/>
              <a:pathLst>
                <a:path w="6805" h="4070" extrusionOk="0">
                  <a:moveTo>
                    <a:pt x="0" y="0"/>
                  </a:moveTo>
                  <a:lnTo>
                    <a:pt x="1001" y="4070"/>
                  </a:lnTo>
                  <a:lnTo>
                    <a:pt x="6805" y="4070"/>
                  </a:lnTo>
                  <a:lnTo>
                    <a:pt x="56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49" name="Google Shape;1379;p49">
              <a:extLst>
                <a:ext uri="{FF2B5EF4-FFF2-40B4-BE49-F238E27FC236}">
                  <a16:creationId xmlns:a16="http://schemas.microsoft.com/office/drawing/2014/main" id="{4A01C321-570D-4502-9612-1A6CC0A1EFF4}"/>
                </a:ext>
              </a:extLst>
            </p:cNvPr>
            <p:cNvSpPr/>
            <p:nvPr/>
          </p:nvSpPr>
          <p:spPr>
            <a:xfrm>
              <a:off x="4130023" y="3783415"/>
              <a:ext cx="262479" cy="160978"/>
            </a:xfrm>
            <a:custGeom>
              <a:avLst/>
              <a:gdLst/>
              <a:ahLst/>
              <a:cxnLst/>
              <a:rect l="l" t="t" r="r" b="b"/>
              <a:pathLst>
                <a:path w="7339" h="4471" extrusionOk="0">
                  <a:moveTo>
                    <a:pt x="5704" y="400"/>
                  </a:moveTo>
                  <a:lnTo>
                    <a:pt x="6772" y="4070"/>
                  </a:lnTo>
                  <a:lnTo>
                    <a:pt x="1401" y="4070"/>
                  </a:lnTo>
                  <a:lnTo>
                    <a:pt x="534" y="400"/>
                  </a:lnTo>
                  <a:close/>
                  <a:moveTo>
                    <a:pt x="0" y="0"/>
                  </a:moveTo>
                  <a:lnTo>
                    <a:pt x="1068" y="4470"/>
                  </a:lnTo>
                  <a:lnTo>
                    <a:pt x="7339"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50" name="Google Shape;1380;p49">
              <a:extLst>
                <a:ext uri="{FF2B5EF4-FFF2-40B4-BE49-F238E27FC236}">
                  <a16:creationId xmlns:a16="http://schemas.microsoft.com/office/drawing/2014/main" id="{1FA07976-7C23-4B7B-AE9E-56A9071DD53F}"/>
                </a:ext>
              </a:extLst>
            </p:cNvPr>
            <p:cNvSpPr/>
            <p:nvPr/>
          </p:nvSpPr>
          <p:spPr>
            <a:xfrm>
              <a:off x="2927460" y="3790616"/>
              <a:ext cx="208796" cy="146540"/>
            </a:xfrm>
            <a:custGeom>
              <a:avLst/>
              <a:gdLst/>
              <a:ahLst/>
              <a:cxnLst/>
              <a:rect l="l" t="t" r="r" b="b"/>
              <a:pathLst>
                <a:path w="5838" h="4070" extrusionOk="0">
                  <a:moveTo>
                    <a:pt x="200" y="0"/>
                  </a:moveTo>
                  <a:lnTo>
                    <a:pt x="0" y="4070"/>
                  </a:lnTo>
                  <a:lnTo>
                    <a:pt x="5838" y="40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51" name="Google Shape;1381;p49">
              <a:extLst>
                <a:ext uri="{FF2B5EF4-FFF2-40B4-BE49-F238E27FC236}">
                  <a16:creationId xmlns:a16="http://schemas.microsoft.com/office/drawing/2014/main" id="{723D16CF-73FA-43EE-BF74-E16CAE482D17}"/>
                </a:ext>
              </a:extLst>
            </p:cNvPr>
            <p:cNvSpPr/>
            <p:nvPr/>
          </p:nvSpPr>
          <p:spPr>
            <a:xfrm>
              <a:off x="2919091" y="3783415"/>
              <a:ext cx="224318" cy="160978"/>
            </a:xfrm>
            <a:custGeom>
              <a:avLst/>
              <a:gdLst/>
              <a:ahLst/>
              <a:cxnLst/>
              <a:rect l="l" t="t" r="r" b="b"/>
              <a:pathLst>
                <a:path w="6272" h="4471" extrusionOk="0">
                  <a:moveTo>
                    <a:pt x="5838" y="400"/>
                  </a:moveTo>
                  <a:lnTo>
                    <a:pt x="5838" y="4070"/>
                  </a:lnTo>
                  <a:lnTo>
                    <a:pt x="468" y="4070"/>
                  </a:lnTo>
                  <a:lnTo>
                    <a:pt x="634" y="400"/>
                  </a:lnTo>
                  <a:close/>
                  <a:moveTo>
                    <a:pt x="234" y="0"/>
                  </a:moveTo>
                  <a:lnTo>
                    <a:pt x="1" y="4470"/>
                  </a:lnTo>
                  <a:lnTo>
                    <a:pt x="6272" y="4470"/>
                  </a:lnTo>
                  <a:lnTo>
                    <a:pt x="6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52" name="Google Shape;1382;p49">
              <a:extLst>
                <a:ext uri="{FF2B5EF4-FFF2-40B4-BE49-F238E27FC236}">
                  <a16:creationId xmlns:a16="http://schemas.microsoft.com/office/drawing/2014/main" id="{4B15A587-C4F2-4C9F-935C-941BB80724A5}"/>
                </a:ext>
              </a:extLst>
            </p:cNvPr>
            <p:cNvSpPr/>
            <p:nvPr/>
          </p:nvSpPr>
          <p:spPr>
            <a:xfrm>
              <a:off x="3336648" y="3790616"/>
              <a:ext cx="214769" cy="146540"/>
            </a:xfrm>
            <a:custGeom>
              <a:avLst/>
              <a:gdLst/>
              <a:ahLst/>
              <a:cxnLst/>
              <a:rect l="l" t="t" r="r" b="b"/>
              <a:pathLst>
                <a:path w="6005" h="4070" extrusionOk="0">
                  <a:moveTo>
                    <a:pt x="1" y="0"/>
                  </a:moveTo>
                  <a:lnTo>
                    <a:pt x="201" y="4070"/>
                  </a:lnTo>
                  <a:lnTo>
                    <a:pt x="6005" y="4070"/>
                  </a:lnTo>
                  <a:lnTo>
                    <a:pt x="56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53" name="Google Shape;1383;p49">
              <a:extLst>
                <a:ext uri="{FF2B5EF4-FFF2-40B4-BE49-F238E27FC236}">
                  <a16:creationId xmlns:a16="http://schemas.microsoft.com/office/drawing/2014/main" id="{C75B573A-12C3-4E43-9AE2-319150F80290}"/>
                </a:ext>
              </a:extLst>
            </p:cNvPr>
            <p:cNvSpPr/>
            <p:nvPr/>
          </p:nvSpPr>
          <p:spPr>
            <a:xfrm>
              <a:off x="3328314" y="3783415"/>
              <a:ext cx="231471" cy="160978"/>
            </a:xfrm>
            <a:custGeom>
              <a:avLst/>
              <a:gdLst/>
              <a:ahLst/>
              <a:cxnLst/>
              <a:rect l="l" t="t" r="r" b="b"/>
              <a:pathLst>
                <a:path w="6472" h="4471" extrusionOk="0">
                  <a:moveTo>
                    <a:pt x="5671" y="400"/>
                  </a:moveTo>
                  <a:lnTo>
                    <a:pt x="6004" y="4070"/>
                  </a:lnTo>
                  <a:lnTo>
                    <a:pt x="634" y="4070"/>
                  </a:lnTo>
                  <a:lnTo>
                    <a:pt x="434" y="400"/>
                  </a:lnTo>
                  <a:close/>
                  <a:moveTo>
                    <a:pt x="0" y="0"/>
                  </a:moveTo>
                  <a:lnTo>
                    <a:pt x="200" y="4470"/>
                  </a:lnTo>
                  <a:lnTo>
                    <a:pt x="6471" y="4470"/>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54" name="Google Shape;1384;p49">
              <a:extLst>
                <a:ext uri="{FF2B5EF4-FFF2-40B4-BE49-F238E27FC236}">
                  <a16:creationId xmlns:a16="http://schemas.microsoft.com/office/drawing/2014/main" id="{BD585810-4B41-4773-B81C-3D95F8D1FFF3}"/>
                </a:ext>
              </a:extLst>
            </p:cNvPr>
            <p:cNvSpPr/>
            <p:nvPr/>
          </p:nvSpPr>
          <p:spPr>
            <a:xfrm>
              <a:off x="3135040" y="3790616"/>
              <a:ext cx="208796" cy="146540"/>
            </a:xfrm>
            <a:custGeom>
              <a:avLst/>
              <a:gdLst/>
              <a:ahLst/>
              <a:cxnLst/>
              <a:rect l="l" t="t" r="r" b="b"/>
              <a:pathLst>
                <a:path w="5838" h="4070" extrusionOk="0">
                  <a:moveTo>
                    <a:pt x="0" y="0"/>
                  </a:moveTo>
                  <a:lnTo>
                    <a:pt x="34" y="4070"/>
                  </a:lnTo>
                  <a:lnTo>
                    <a:pt x="5838"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55" name="Google Shape;1385;p49">
              <a:extLst>
                <a:ext uri="{FF2B5EF4-FFF2-40B4-BE49-F238E27FC236}">
                  <a16:creationId xmlns:a16="http://schemas.microsoft.com/office/drawing/2014/main" id="{4513A772-C948-4ABA-851D-FDFC2110E389}"/>
                </a:ext>
              </a:extLst>
            </p:cNvPr>
            <p:cNvSpPr/>
            <p:nvPr/>
          </p:nvSpPr>
          <p:spPr>
            <a:xfrm>
              <a:off x="3127887" y="3783415"/>
              <a:ext cx="223102" cy="160978"/>
            </a:xfrm>
            <a:custGeom>
              <a:avLst/>
              <a:gdLst/>
              <a:ahLst/>
              <a:cxnLst/>
              <a:rect l="l" t="t" r="r" b="b"/>
              <a:pathLst>
                <a:path w="6238" h="4471" extrusionOk="0">
                  <a:moveTo>
                    <a:pt x="5604" y="400"/>
                  </a:moveTo>
                  <a:lnTo>
                    <a:pt x="5804" y="4070"/>
                  </a:lnTo>
                  <a:lnTo>
                    <a:pt x="400" y="4070"/>
                  </a:lnTo>
                  <a:lnTo>
                    <a:pt x="434" y="400"/>
                  </a:lnTo>
                  <a:close/>
                  <a:moveTo>
                    <a:pt x="0" y="0"/>
                  </a:moveTo>
                  <a:lnTo>
                    <a:pt x="0" y="4470"/>
                  </a:lnTo>
                  <a:lnTo>
                    <a:pt x="6238"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56" name="Google Shape;1386;p49">
              <a:extLst>
                <a:ext uri="{FF2B5EF4-FFF2-40B4-BE49-F238E27FC236}">
                  <a16:creationId xmlns:a16="http://schemas.microsoft.com/office/drawing/2014/main" id="{C11474B0-358A-4C50-980A-A0EBB410A6DF}"/>
                </a:ext>
              </a:extLst>
            </p:cNvPr>
            <p:cNvSpPr/>
            <p:nvPr/>
          </p:nvSpPr>
          <p:spPr>
            <a:xfrm>
              <a:off x="2719880" y="3790616"/>
              <a:ext cx="214769" cy="146540"/>
            </a:xfrm>
            <a:custGeom>
              <a:avLst/>
              <a:gdLst/>
              <a:ahLst/>
              <a:cxnLst/>
              <a:rect l="l" t="t" r="r" b="b"/>
              <a:pathLst>
                <a:path w="6005" h="4070" extrusionOk="0">
                  <a:moveTo>
                    <a:pt x="400" y="0"/>
                  </a:moveTo>
                  <a:lnTo>
                    <a:pt x="0" y="4070"/>
                  </a:lnTo>
                  <a:lnTo>
                    <a:pt x="5804" y="4070"/>
                  </a:lnTo>
                  <a:lnTo>
                    <a:pt x="60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57" name="Google Shape;1387;p49">
              <a:extLst>
                <a:ext uri="{FF2B5EF4-FFF2-40B4-BE49-F238E27FC236}">
                  <a16:creationId xmlns:a16="http://schemas.microsoft.com/office/drawing/2014/main" id="{53886F2E-EDA1-4863-815D-23C3D4EE0451}"/>
                </a:ext>
              </a:extLst>
            </p:cNvPr>
            <p:cNvSpPr/>
            <p:nvPr/>
          </p:nvSpPr>
          <p:spPr>
            <a:xfrm>
              <a:off x="2711511" y="3783415"/>
              <a:ext cx="230291" cy="160978"/>
            </a:xfrm>
            <a:custGeom>
              <a:avLst/>
              <a:gdLst/>
              <a:ahLst/>
              <a:cxnLst/>
              <a:rect l="l" t="t" r="r" b="b"/>
              <a:pathLst>
                <a:path w="6439" h="4471" extrusionOk="0">
                  <a:moveTo>
                    <a:pt x="6038" y="400"/>
                  </a:moveTo>
                  <a:lnTo>
                    <a:pt x="5838" y="4070"/>
                  </a:lnTo>
                  <a:lnTo>
                    <a:pt x="468" y="4070"/>
                  </a:lnTo>
                  <a:lnTo>
                    <a:pt x="801" y="400"/>
                  </a:lnTo>
                  <a:close/>
                  <a:moveTo>
                    <a:pt x="401" y="0"/>
                  </a:moveTo>
                  <a:lnTo>
                    <a:pt x="1" y="4470"/>
                  </a:lnTo>
                  <a:lnTo>
                    <a:pt x="6238" y="4470"/>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58" name="Google Shape;1388;p49">
              <a:extLst>
                <a:ext uri="{FF2B5EF4-FFF2-40B4-BE49-F238E27FC236}">
                  <a16:creationId xmlns:a16="http://schemas.microsoft.com/office/drawing/2014/main" id="{7F2BB7B6-F38C-48AE-B15D-60D5B2982987}"/>
                </a:ext>
              </a:extLst>
            </p:cNvPr>
            <p:cNvSpPr/>
            <p:nvPr/>
          </p:nvSpPr>
          <p:spPr>
            <a:xfrm>
              <a:off x="3551381" y="3937120"/>
              <a:ext cx="230291" cy="156190"/>
            </a:xfrm>
            <a:custGeom>
              <a:avLst/>
              <a:gdLst/>
              <a:ahLst/>
              <a:cxnLst/>
              <a:rect l="l" t="t" r="r" b="b"/>
              <a:pathLst>
                <a:path w="6439" h="4338" extrusionOk="0">
                  <a:moveTo>
                    <a:pt x="1" y="1"/>
                  </a:moveTo>
                  <a:lnTo>
                    <a:pt x="435" y="4337"/>
                  </a:lnTo>
                  <a:lnTo>
                    <a:pt x="64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59" name="Google Shape;1389;p49">
              <a:extLst>
                <a:ext uri="{FF2B5EF4-FFF2-40B4-BE49-F238E27FC236}">
                  <a16:creationId xmlns:a16="http://schemas.microsoft.com/office/drawing/2014/main" id="{48971D8F-6312-4A31-8A1C-724FEC9B7B29}"/>
                </a:ext>
              </a:extLst>
            </p:cNvPr>
            <p:cNvSpPr/>
            <p:nvPr/>
          </p:nvSpPr>
          <p:spPr>
            <a:xfrm>
              <a:off x="3543047" y="3929919"/>
              <a:ext cx="246993" cy="171780"/>
            </a:xfrm>
            <a:custGeom>
              <a:avLst/>
              <a:gdLst/>
              <a:ahLst/>
              <a:cxnLst/>
              <a:rect l="l" t="t" r="r" b="b"/>
              <a:pathLst>
                <a:path w="6906" h="4771" extrusionOk="0">
                  <a:moveTo>
                    <a:pt x="5871" y="401"/>
                  </a:moveTo>
                  <a:lnTo>
                    <a:pt x="6438" y="4337"/>
                  </a:lnTo>
                  <a:lnTo>
                    <a:pt x="834" y="4337"/>
                  </a:lnTo>
                  <a:lnTo>
                    <a:pt x="467" y="401"/>
                  </a:lnTo>
                  <a:close/>
                  <a:moveTo>
                    <a:pt x="0" y="1"/>
                  </a:moveTo>
                  <a:lnTo>
                    <a:pt x="467" y="4771"/>
                  </a:lnTo>
                  <a:lnTo>
                    <a:pt x="6905"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60" name="Google Shape;1390;p49">
              <a:extLst>
                <a:ext uri="{FF2B5EF4-FFF2-40B4-BE49-F238E27FC236}">
                  <a16:creationId xmlns:a16="http://schemas.microsoft.com/office/drawing/2014/main" id="{30539875-4DA9-4243-AC8F-5686D1A8DBE1}"/>
                </a:ext>
              </a:extLst>
            </p:cNvPr>
            <p:cNvSpPr/>
            <p:nvPr/>
          </p:nvSpPr>
          <p:spPr>
            <a:xfrm>
              <a:off x="3758997" y="3937120"/>
              <a:ext cx="237444" cy="156190"/>
            </a:xfrm>
            <a:custGeom>
              <a:avLst/>
              <a:gdLst/>
              <a:ahLst/>
              <a:cxnLst/>
              <a:rect l="l" t="t" r="r" b="b"/>
              <a:pathLst>
                <a:path w="6639" h="4338" extrusionOk="0">
                  <a:moveTo>
                    <a:pt x="0" y="1"/>
                  </a:moveTo>
                  <a:lnTo>
                    <a:pt x="634" y="4337"/>
                  </a:lnTo>
                  <a:lnTo>
                    <a:pt x="6638"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61" name="Google Shape;1391;p49">
              <a:extLst>
                <a:ext uri="{FF2B5EF4-FFF2-40B4-BE49-F238E27FC236}">
                  <a16:creationId xmlns:a16="http://schemas.microsoft.com/office/drawing/2014/main" id="{56E53FC2-4967-499F-A0FE-B6A3BBFEE6A7}"/>
                </a:ext>
              </a:extLst>
            </p:cNvPr>
            <p:cNvSpPr/>
            <p:nvPr/>
          </p:nvSpPr>
          <p:spPr>
            <a:xfrm>
              <a:off x="3750628" y="3929919"/>
              <a:ext cx="255362" cy="171780"/>
            </a:xfrm>
            <a:custGeom>
              <a:avLst/>
              <a:gdLst/>
              <a:ahLst/>
              <a:cxnLst/>
              <a:rect l="l" t="t" r="r" b="b"/>
              <a:pathLst>
                <a:path w="7140" h="4771" extrusionOk="0">
                  <a:moveTo>
                    <a:pt x="5871" y="401"/>
                  </a:moveTo>
                  <a:lnTo>
                    <a:pt x="6639" y="4337"/>
                  </a:lnTo>
                  <a:lnTo>
                    <a:pt x="1035" y="4337"/>
                  </a:lnTo>
                  <a:lnTo>
                    <a:pt x="468" y="401"/>
                  </a:lnTo>
                  <a:close/>
                  <a:moveTo>
                    <a:pt x="1" y="1"/>
                  </a:moveTo>
                  <a:lnTo>
                    <a:pt x="701" y="4771"/>
                  </a:lnTo>
                  <a:lnTo>
                    <a:pt x="7139"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62" name="Google Shape;1392;p49">
              <a:extLst>
                <a:ext uri="{FF2B5EF4-FFF2-40B4-BE49-F238E27FC236}">
                  <a16:creationId xmlns:a16="http://schemas.microsoft.com/office/drawing/2014/main" id="{6C340320-A43B-4065-9282-3FA04A6B0A1C}"/>
                </a:ext>
              </a:extLst>
            </p:cNvPr>
            <p:cNvSpPr/>
            <p:nvPr/>
          </p:nvSpPr>
          <p:spPr>
            <a:xfrm>
              <a:off x="1844174" y="3937120"/>
              <a:ext cx="252966" cy="156190"/>
            </a:xfrm>
            <a:custGeom>
              <a:avLst/>
              <a:gdLst/>
              <a:ahLst/>
              <a:cxnLst/>
              <a:rect l="l" t="t" r="r" b="b"/>
              <a:pathLst>
                <a:path w="7073" h="4338" extrusionOk="0">
                  <a:moveTo>
                    <a:pt x="1235" y="1"/>
                  </a:moveTo>
                  <a:lnTo>
                    <a:pt x="1" y="4337"/>
                  </a:lnTo>
                  <a:lnTo>
                    <a:pt x="6005" y="4337"/>
                  </a:lnTo>
                  <a:lnTo>
                    <a:pt x="70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63" name="Google Shape;1393;p49">
              <a:extLst>
                <a:ext uri="{FF2B5EF4-FFF2-40B4-BE49-F238E27FC236}">
                  <a16:creationId xmlns:a16="http://schemas.microsoft.com/office/drawing/2014/main" id="{B1F6B8BA-DCF8-42DB-B318-6EBAC8738E67}"/>
                </a:ext>
              </a:extLst>
            </p:cNvPr>
            <p:cNvSpPr/>
            <p:nvPr/>
          </p:nvSpPr>
          <p:spPr>
            <a:xfrm>
              <a:off x="1834661" y="3929919"/>
              <a:ext cx="272029" cy="171780"/>
            </a:xfrm>
            <a:custGeom>
              <a:avLst/>
              <a:gdLst/>
              <a:ahLst/>
              <a:cxnLst/>
              <a:rect l="l" t="t" r="r" b="b"/>
              <a:pathLst>
                <a:path w="7606" h="4771" extrusionOk="0">
                  <a:moveTo>
                    <a:pt x="7072" y="401"/>
                  </a:moveTo>
                  <a:lnTo>
                    <a:pt x="6138" y="4337"/>
                  </a:lnTo>
                  <a:lnTo>
                    <a:pt x="534" y="4337"/>
                  </a:lnTo>
                  <a:lnTo>
                    <a:pt x="1668" y="401"/>
                  </a:lnTo>
                  <a:close/>
                  <a:moveTo>
                    <a:pt x="1368" y="1"/>
                  </a:moveTo>
                  <a:lnTo>
                    <a:pt x="0" y="4771"/>
                  </a:lnTo>
                  <a:lnTo>
                    <a:pt x="6471" y="4771"/>
                  </a:lnTo>
                  <a:lnTo>
                    <a:pt x="76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64" name="Google Shape;1394;p49">
              <a:extLst>
                <a:ext uri="{FF2B5EF4-FFF2-40B4-BE49-F238E27FC236}">
                  <a16:creationId xmlns:a16="http://schemas.microsoft.com/office/drawing/2014/main" id="{B9531EC6-9AEB-45F2-982B-28D378FFA12B}"/>
                </a:ext>
              </a:extLst>
            </p:cNvPr>
            <p:cNvSpPr/>
            <p:nvPr/>
          </p:nvSpPr>
          <p:spPr>
            <a:xfrm>
              <a:off x="3966577" y="3937120"/>
              <a:ext cx="245777" cy="156190"/>
            </a:xfrm>
            <a:custGeom>
              <a:avLst/>
              <a:gdLst/>
              <a:ahLst/>
              <a:cxnLst/>
              <a:rect l="l" t="t" r="r" b="b"/>
              <a:pathLst>
                <a:path w="6872" h="4338" extrusionOk="0">
                  <a:moveTo>
                    <a:pt x="0" y="1"/>
                  </a:moveTo>
                  <a:lnTo>
                    <a:pt x="834" y="4337"/>
                  </a:lnTo>
                  <a:lnTo>
                    <a:pt x="6872" y="4337"/>
                  </a:lnTo>
                  <a:lnTo>
                    <a:pt x="58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65" name="Google Shape;1395;p49">
              <a:extLst>
                <a:ext uri="{FF2B5EF4-FFF2-40B4-BE49-F238E27FC236}">
                  <a16:creationId xmlns:a16="http://schemas.microsoft.com/office/drawing/2014/main" id="{41451F49-9E14-4F93-B1FC-E92B95DB3E64}"/>
                </a:ext>
              </a:extLst>
            </p:cNvPr>
            <p:cNvSpPr/>
            <p:nvPr/>
          </p:nvSpPr>
          <p:spPr>
            <a:xfrm>
              <a:off x="3958208" y="3929919"/>
              <a:ext cx="263695" cy="171780"/>
            </a:xfrm>
            <a:custGeom>
              <a:avLst/>
              <a:gdLst/>
              <a:ahLst/>
              <a:cxnLst/>
              <a:rect l="l" t="t" r="r" b="b"/>
              <a:pathLst>
                <a:path w="7373" h="4771" extrusionOk="0">
                  <a:moveTo>
                    <a:pt x="5872" y="401"/>
                  </a:moveTo>
                  <a:lnTo>
                    <a:pt x="6839" y="4337"/>
                  </a:lnTo>
                  <a:lnTo>
                    <a:pt x="1235" y="4337"/>
                  </a:lnTo>
                  <a:lnTo>
                    <a:pt x="501" y="401"/>
                  </a:lnTo>
                  <a:close/>
                  <a:moveTo>
                    <a:pt x="1" y="1"/>
                  </a:moveTo>
                  <a:lnTo>
                    <a:pt x="901" y="4771"/>
                  </a:lnTo>
                  <a:lnTo>
                    <a:pt x="73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66" name="Google Shape;1396;p49">
              <a:extLst>
                <a:ext uri="{FF2B5EF4-FFF2-40B4-BE49-F238E27FC236}">
                  <a16:creationId xmlns:a16="http://schemas.microsoft.com/office/drawing/2014/main" id="{02F2A274-171C-450D-9214-66AD67429129}"/>
                </a:ext>
              </a:extLst>
            </p:cNvPr>
            <p:cNvSpPr/>
            <p:nvPr/>
          </p:nvSpPr>
          <p:spPr>
            <a:xfrm>
              <a:off x="3136221" y="3937120"/>
              <a:ext cx="214769" cy="156190"/>
            </a:xfrm>
            <a:custGeom>
              <a:avLst/>
              <a:gdLst/>
              <a:ahLst/>
              <a:cxnLst/>
              <a:rect l="l" t="t" r="r" b="b"/>
              <a:pathLst>
                <a:path w="6005" h="4338" extrusionOk="0">
                  <a:moveTo>
                    <a:pt x="1" y="1"/>
                  </a:moveTo>
                  <a:lnTo>
                    <a:pt x="1" y="4337"/>
                  </a:lnTo>
                  <a:lnTo>
                    <a:pt x="6005"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67" name="Google Shape;1397;p49">
              <a:extLst>
                <a:ext uri="{FF2B5EF4-FFF2-40B4-BE49-F238E27FC236}">
                  <a16:creationId xmlns:a16="http://schemas.microsoft.com/office/drawing/2014/main" id="{0039BF66-382B-4FAC-A2CD-66D7794DF3DF}"/>
                </a:ext>
              </a:extLst>
            </p:cNvPr>
            <p:cNvSpPr/>
            <p:nvPr/>
          </p:nvSpPr>
          <p:spPr>
            <a:xfrm>
              <a:off x="3127887" y="3929919"/>
              <a:ext cx="231471" cy="171780"/>
            </a:xfrm>
            <a:custGeom>
              <a:avLst/>
              <a:gdLst/>
              <a:ahLst/>
              <a:cxnLst/>
              <a:rect l="l" t="t" r="r" b="b"/>
              <a:pathLst>
                <a:path w="6472" h="4771" extrusionOk="0">
                  <a:moveTo>
                    <a:pt x="5838" y="401"/>
                  </a:moveTo>
                  <a:lnTo>
                    <a:pt x="6038" y="4337"/>
                  </a:lnTo>
                  <a:lnTo>
                    <a:pt x="434" y="4337"/>
                  </a:lnTo>
                  <a:lnTo>
                    <a:pt x="400" y="401"/>
                  </a:lnTo>
                  <a:close/>
                  <a:moveTo>
                    <a:pt x="0" y="1"/>
                  </a:moveTo>
                  <a:lnTo>
                    <a:pt x="0" y="4771"/>
                  </a:lnTo>
                  <a:lnTo>
                    <a:pt x="6471"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68" name="Google Shape;1398;p49">
              <a:extLst>
                <a:ext uri="{FF2B5EF4-FFF2-40B4-BE49-F238E27FC236}">
                  <a16:creationId xmlns:a16="http://schemas.microsoft.com/office/drawing/2014/main" id="{E2BA768E-FAAA-404A-B5A7-AE51E9D0B67C}"/>
                </a:ext>
              </a:extLst>
            </p:cNvPr>
            <p:cNvSpPr/>
            <p:nvPr/>
          </p:nvSpPr>
          <p:spPr>
            <a:xfrm>
              <a:off x="4175337" y="3937120"/>
              <a:ext cx="251786" cy="156190"/>
            </a:xfrm>
            <a:custGeom>
              <a:avLst/>
              <a:gdLst/>
              <a:ahLst/>
              <a:cxnLst/>
              <a:rect l="l" t="t" r="r" b="b"/>
              <a:pathLst>
                <a:path w="7040" h="4338" extrusionOk="0">
                  <a:moveTo>
                    <a:pt x="1" y="1"/>
                  </a:moveTo>
                  <a:lnTo>
                    <a:pt x="1035" y="4337"/>
                  </a:lnTo>
                  <a:lnTo>
                    <a:pt x="70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69" name="Google Shape;1399;p49">
              <a:extLst>
                <a:ext uri="{FF2B5EF4-FFF2-40B4-BE49-F238E27FC236}">
                  <a16:creationId xmlns:a16="http://schemas.microsoft.com/office/drawing/2014/main" id="{D6A21ED4-3AB2-41FB-9388-DD0E92A1BAD7}"/>
                </a:ext>
              </a:extLst>
            </p:cNvPr>
            <p:cNvSpPr/>
            <p:nvPr/>
          </p:nvSpPr>
          <p:spPr>
            <a:xfrm>
              <a:off x="4165788" y="3929919"/>
              <a:ext cx="270848" cy="171780"/>
            </a:xfrm>
            <a:custGeom>
              <a:avLst/>
              <a:gdLst/>
              <a:ahLst/>
              <a:cxnLst/>
              <a:rect l="l" t="t" r="r" b="b"/>
              <a:pathLst>
                <a:path w="7573" h="4771" extrusionOk="0">
                  <a:moveTo>
                    <a:pt x="5905" y="401"/>
                  </a:moveTo>
                  <a:lnTo>
                    <a:pt x="7006" y="4337"/>
                  </a:lnTo>
                  <a:lnTo>
                    <a:pt x="1435" y="4337"/>
                  </a:lnTo>
                  <a:lnTo>
                    <a:pt x="501" y="401"/>
                  </a:lnTo>
                  <a:close/>
                  <a:moveTo>
                    <a:pt x="1" y="1"/>
                  </a:moveTo>
                  <a:lnTo>
                    <a:pt x="1135" y="4771"/>
                  </a:lnTo>
                  <a:lnTo>
                    <a:pt x="75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70" name="Google Shape;1400;p49">
              <a:extLst>
                <a:ext uri="{FF2B5EF4-FFF2-40B4-BE49-F238E27FC236}">
                  <a16:creationId xmlns:a16="http://schemas.microsoft.com/office/drawing/2014/main" id="{52232BB8-7494-4FD4-A0B0-D76296C5C2AF}"/>
                </a:ext>
              </a:extLst>
            </p:cNvPr>
            <p:cNvSpPr/>
            <p:nvPr/>
          </p:nvSpPr>
          <p:spPr>
            <a:xfrm>
              <a:off x="3343801" y="3937120"/>
              <a:ext cx="223138" cy="156190"/>
            </a:xfrm>
            <a:custGeom>
              <a:avLst/>
              <a:gdLst/>
              <a:ahLst/>
              <a:cxnLst/>
              <a:rect l="l" t="t" r="r" b="b"/>
              <a:pathLst>
                <a:path w="6239" h="4338" extrusionOk="0">
                  <a:moveTo>
                    <a:pt x="1" y="1"/>
                  </a:moveTo>
                  <a:lnTo>
                    <a:pt x="201" y="4337"/>
                  </a:lnTo>
                  <a:lnTo>
                    <a:pt x="62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71" name="Google Shape;1401;p49">
              <a:extLst>
                <a:ext uri="{FF2B5EF4-FFF2-40B4-BE49-F238E27FC236}">
                  <a16:creationId xmlns:a16="http://schemas.microsoft.com/office/drawing/2014/main" id="{D874A448-29D6-4587-A508-9837E29F8488}"/>
                </a:ext>
              </a:extLst>
            </p:cNvPr>
            <p:cNvSpPr/>
            <p:nvPr/>
          </p:nvSpPr>
          <p:spPr>
            <a:xfrm>
              <a:off x="3335467" y="3929919"/>
              <a:ext cx="238624" cy="171780"/>
            </a:xfrm>
            <a:custGeom>
              <a:avLst/>
              <a:gdLst/>
              <a:ahLst/>
              <a:cxnLst/>
              <a:rect l="l" t="t" r="r" b="b"/>
              <a:pathLst>
                <a:path w="6672" h="4771" extrusionOk="0">
                  <a:moveTo>
                    <a:pt x="5838" y="401"/>
                  </a:moveTo>
                  <a:lnTo>
                    <a:pt x="6238" y="4337"/>
                  </a:lnTo>
                  <a:lnTo>
                    <a:pt x="634" y="4337"/>
                  </a:lnTo>
                  <a:lnTo>
                    <a:pt x="434" y="401"/>
                  </a:lnTo>
                  <a:close/>
                  <a:moveTo>
                    <a:pt x="0" y="1"/>
                  </a:moveTo>
                  <a:lnTo>
                    <a:pt x="234" y="4771"/>
                  </a:lnTo>
                  <a:lnTo>
                    <a:pt x="6672"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72" name="Google Shape;1402;p49">
              <a:extLst>
                <a:ext uri="{FF2B5EF4-FFF2-40B4-BE49-F238E27FC236}">
                  <a16:creationId xmlns:a16="http://schemas.microsoft.com/office/drawing/2014/main" id="{C32F89F5-4616-4E59-B5DB-1496BB5C8F22}"/>
                </a:ext>
              </a:extLst>
            </p:cNvPr>
            <p:cNvSpPr/>
            <p:nvPr/>
          </p:nvSpPr>
          <p:spPr>
            <a:xfrm>
              <a:off x="2274856" y="3937120"/>
              <a:ext cx="237444" cy="156190"/>
            </a:xfrm>
            <a:custGeom>
              <a:avLst/>
              <a:gdLst/>
              <a:ahLst/>
              <a:cxnLst/>
              <a:rect l="l" t="t" r="r" b="b"/>
              <a:pathLst>
                <a:path w="6639" h="4338" extrusionOk="0">
                  <a:moveTo>
                    <a:pt x="835" y="1"/>
                  </a:moveTo>
                  <a:lnTo>
                    <a:pt x="1" y="4337"/>
                  </a:lnTo>
                  <a:lnTo>
                    <a:pt x="6005" y="4337"/>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73" name="Google Shape;1403;p49">
              <a:extLst>
                <a:ext uri="{FF2B5EF4-FFF2-40B4-BE49-F238E27FC236}">
                  <a16:creationId xmlns:a16="http://schemas.microsoft.com/office/drawing/2014/main" id="{DA4B7F42-7579-438E-9190-BA2F98BE940B}"/>
                </a:ext>
              </a:extLst>
            </p:cNvPr>
            <p:cNvSpPr/>
            <p:nvPr/>
          </p:nvSpPr>
          <p:spPr>
            <a:xfrm>
              <a:off x="2265307" y="3929919"/>
              <a:ext cx="255362" cy="171780"/>
            </a:xfrm>
            <a:custGeom>
              <a:avLst/>
              <a:gdLst/>
              <a:ahLst/>
              <a:cxnLst/>
              <a:rect l="l" t="t" r="r" b="b"/>
              <a:pathLst>
                <a:path w="7140" h="4771" extrusionOk="0">
                  <a:moveTo>
                    <a:pt x="6639" y="401"/>
                  </a:moveTo>
                  <a:lnTo>
                    <a:pt x="6105" y="4337"/>
                  </a:lnTo>
                  <a:lnTo>
                    <a:pt x="501" y="4337"/>
                  </a:lnTo>
                  <a:lnTo>
                    <a:pt x="1269" y="401"/>
                  </a:lnTo>
                  <a:close/>
                  <a:moveTo>
                    <a:pt x="935" y="1"/>
                  </a:moveTo>
                  <a:lnTo>
                    <a:pt x="1" y="4771"/>
                  </a:lnTo>
                  <a:lnTo>
                    <a:pt x="6472" y="4771"/>
                  </a:lnTo>
                  <a:lnTo>
                    <a:pt x="71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74" name="Google Shape;1404;p49">
              <a:extLst>
                <a:ext uri="{FF2B5EF4-FFF2-40B4-BE49-F238E27FC236}">
                  <a16:creationId xmlns:a16="http://schemas.microsoft.com/office/drawing/2014/main" id="{6CEC3115-EBA1-4AE0-8756-3A2E59915B24}"/>
                </a:ext>
              </a:extLst>
            </p:cNvPr>
            <p:cNvSpPr/>
            <p:nvPr/>
          </p:nvSpPr>
          <p:spPr>
            <a:xfrm>
              <a:off x="2058943" y="3937120"/>
              <a:ext cx="245777" cy="156190"/>
            </a:xfrm>
            <a:custGeom>
              <a:avLst/>
              <a:gdLst/>
              <a:ahLst/>
              <a:cxnLst/>
              <a:rect l="l" t="t" r="r" b="b"/>
              <a:pathLst>
                <a:path w="6872" h="4338" extrusionOk="0">
                  <a:moveTo>
                    <a:pt x="1068" y="1"/>
                  </a:moveTo>
                  <a:lnTo>
                    <a:pt x="0" y="4337"/>
                  </a:lnTo>
                  <a:lnTo>
                    <a:pt x="6038" y="4337"/>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75" name="Google Shape;1405;p49">
              <a:extLst>
                <a:ext uri="{FF2B5EF4-FFF2-40B4-BE49-F238E27FC236}">
                  <a16:creationId xmlns:a16="http://schemas.microsoft.com/office/drawing/2014/main" id="{A929EA29-F608-45EB-8099-57607E31DB3A}"/>
                </a:ext>
              </a:extLst>
            </p:cNvPr>
            <p:cNvSpPr/>
            <p:nvPr/>
          </p:nvSpPr>
          <p:spPr>
            <a:xfrm>
              <a:off x="2050574" y="3929919"/>
              <a:ext cx="262515" cy="171780"/>
            </a:xfrm>
            <a:custGeom>
              <a:avLst/>
              <a:gdLst/>
              <a:ahLst/>
              <a:cxnLst/>
              <a:rect l="l" t="t" r="r" b="b"/>
              <a:pathLst>
                <a:path w="7340" h="4771" extrusionOk="0">
                  <a:moveTo>
                    <a:pt x="6839" y="401"/>
                  </a:moveTo>
                  <a:lnTo>
                    <a:pt x="6105" y="4337"/>
                  </a:lnTo>
                  <a:lnTo>
                    <a:pt x="501" y="4337"/>
                  </a:lnTo>
                  <a:lnTo>
                    <a:pt x="1468" y="401"/>
                  </a:lnTo>
                  <a:close/>
                  <a:moveTo>
                    <a:pt x="1135" y="1"/>
                  </a:moveTo>
                  <a:lnTo>
                    <a:pt x="1" y="4771"/>
                  </a:lnTo>
                  <a:lnTo>
                    <a:pt x="6439" y="4771"/>
                  </a:lnTo>
                  <a:lnTo>
                    <a:pt x="73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76" name="Google Shape;1406;p49">
              <a:extLst>
                <a:ext uri="{FF2B5EF4-FFF2-40B4-BE49-F238E27FC236}">
                  <a16:creationId xmlns:a16="http://schemas.microsoft.com/office/drawing/2014/main" id="{4CB0DC15-13AA-4555-BD71-4514204715E5}"/>
                </a:ext>
              </a:extLst>
            </p:cNvPr>
            <p:cNvSpPr/>
            <p:nvPr/>
          </p:nvSpPr>
          <p:spPr>
            <a:xfrm>
              <a:off x="2920307" y="3937120"/>
              <a:ext cx="215949" cy="156190"/>
            </a:xfrm>
            <a:custGeom>
              <a:avLst/>
              <a:gdLst/>
              <a:ahLst/>
              <a:cxnLst/>
              <a:rect l="l" t="t" r="r" b="b"/>
              <a:pathLst>
                <a:path w="6038" h="4338" extrusionOk="0">
                  <a:moveTo>
                    <a:pt x="200" y="1"/>
                  </a:moveTo>
                  <a:lnTo>
                    <a:pt x="0" y="4337"/>
                  </a:lnTo>
                  <a:lnTo>
                    <a:pt x="6038" y="4337"/>
                  </a:lnTo>
                  <a:lnTo>
                    <a:pt x="60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77" name="Google Shape;1407;p49">
              <a:extLst>
                <a:ext uri="{FF2B5EF4-FFF2-40B4-BE49-F238E27FC236}">
                  <a16:creationId xmlns:a16="http://schemas.microsoft.com/office/drawing/2014/main" id="{3E208E10-1327-4CC2-A498-134B357F55B4}"/>
                </a:ext>
              </a:extLst>
            </p:cNvPr>
            <p:cNvSpPr/>
            <p:nvPr/>
          </p:nvSpPr>
          <p:spPr>
            <a:xfrm>
              <a:off x="2913119" y="3929919"/>
              <a:ext cx="230291" cy="171780"/>
            </a:xfrm>
            <a:custGeom>
              <a:avLst/>
              <a:gdLst/>
              <a:ahLst/>
              <a:cxnLst/>
              <a:rect l="l" t="t" r="r" b="b"/>
              <a:pathLst>
                <a:path w="6439" h="4771" extrusionOk="0">
                  <a:moveTo>
                    <a:pt x="6005" y="401"/>
                  </a:moveTo>
                  <a:lnTo>
                    <a:pt x="6005" y="4337"/>
                  </a:lnTo>
                  <a:lnTo>
                    <a:pt x="435" y="4337"/>
                  </a:lnTo>
                  <a:lnTo>
                    <a:pt x="601" y="401"/>
                  </a:lnTo>
                  <a:close/>
                  <a:moveTo>
                    <a:pt x="201" y="1"/>
                  </a:moveTo>
                  <a:lnTo>
                    <a:pt x="1" y="4771"/>
                  </a:lnTo>
                  <a:lnTo>
                    <a:pt x="6439" y="4771"/>
                  </a:lnTo>
                  <a:lnTo>
                    <a:pt x="64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78" name="Google Shape;1408;p49">
              <a:extLst>
                <a:ext uri="{FF2B5EF4-FFF2-40B4-BE49-F238E27FC236}">
                  <a16:creationId xmlns:a16="http://schemas.microsoft.com/office/drawing/2014/main" id="{8E30F6C4-4771-4FF9-9EE0-7D65C83C9CCD}"/>
                </a:ext>
              </a:extLst>
            </p:cNvPr>
            <p:cNvSpPr/>
            <p:nvPr/>
          </p:nvSpPr>
          <p:spPr>
            <a:xfrm>
              <a:off x="2705538" y="3937120"/>
              <a:ext cx="221958" cy="156190"/>
            </a:xfrm>
            <a:custGeom>
              <a:avLst/>
              <a:gdLst/>
              <a:ahLst/>
              <a:cxnLst/>
              <a:rect l="l" t="t" r="r" b="b"/>
              <a:pathLst>
                <a:path w="6206" h="4338" extrusionOk="0">
                  <a:moveTo>
                    <a:pt x="401" y="1"/>
                  </a:moveTo>
                  <a:lnTo>
                    <a:pt x="1" y="4337"/>
                  </a:lnTo>
                  <a:lnTo>
                    <a:pt x="6005" y="4337"/>
                  </a:lnTo>
                  <a:lnTo>
                    <a:pt x="62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79" name="Google Shape;1409;p49">
              <a:extLst>
                <a:ext uri="{FF2B5EF4-FFF2-40B4-BE49-F238E27FC236}">
                  <a16:creationId xmlns:a16="http://schemas.microsoft.com/office/drawing/2014/main" id="{FBA271D2-9DB2-4B37-A099-EAD1EC203E6F}"/>
                </a:ext>
              </a:extLst>
            </p:cNvPr>
            <p:cNvSpPr/>
            <p:nvPr/>
          </p:nvSpPr>
          <p:spPr>
            <a:xfrm>
              <a:off x="2697205" y="3929919"/>
              <a:ext cx="238624" cy="171780"/>
            </a:xfrm>
            <a:custGeom>
              <a:avLst/>
              <a:gdLst/>
              <a:ahLst/>
              <a:cxnLst/>
              <a:rect l="l" t="t" r="r" b="b"/>
              <a:pathLst>
                <a:path w="6672" h="4771" extrusionOk="0">
                  <a:moveTo>
                    <a:pt x="6238" y="401"/>
                  </a:moveTo>
                  <a:lnTo>
                    <a:pt x="6038" y="4337"/>
                  </a:lnTo>
                  <a:lnTo>
                    <a:pt x="467" y="4337"/>
                  </a:lnTo>
                  <a:lnTo>
                    <a:pt x="801" y="401"/>
                  </a:lnTo>
                  <a:close/>
                  <a:moveTo>
                    <a:pt x="434" y="1"/>
                  </a:moveTo>
                  <a:lnTo>
                    <a:pt x="0" y="4771"/>
                  </a:lnTo>
                  <a:lnTo>
                    <a:pt x="6438" y="4771"/>
                  </a:lnTo>
                  <a:lnTo>
                    <a:pt x="66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80" name="Google Shape;1410;p49">
              <a:extLst>
                <a:ext uri="{FF2B5EF4-FFF2-40B4-BE49-F238E27FC236}">
                  <a16:creationId xmlns:a16="http://schemas.microsoft.com/office/drawing/2014/main" id="{E75B79BD-E011-4766-BD89-C29D553F63F2}"/>
                </a:ext>
              </a:extLst>
            </p:cNvPr>
            <p:cNvSpPr/>
            <p:nvPr/>
          </p:nvSpPr>
          <p:spPr>
            <a:xfrm>
              <a:off x="2489625" y="3937120"/>
              <a:ext cx="230291" cy="156190"/>
            </a:xfrm>
            <a:custGeom>
              <a:avLst/>
              <a:gdLst/>
              <a:ahLst/>
              <a:cxnLst/>
              <a:rect l="l" t="t" r="r" b="b"/>
              <a:pathLst>
                <a:path w="6439" h="4338" extrusionOk="0">
                  <a:moveTo>
                    <a:pt x="634" y="1"/>
                  </a:moveTo>
                  <a:lnTo>
                    <a:pt x="0" y="4337"/>
                  </a:lnTo>
                  <a:lnTo>
                    <a:pt x="6038" y="4337"/>
                  </a:lnTo>
                  <a:lnTo>
                    <a:pt x="6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81" name="Google Shape;1411;p49">
              <a:extLst>
                <a:ext uri="{FF2B5EF4-FFF2-40B4-BE49-F238E27FC236}">
                  <a16:creationId xmlns:a16="http://schemas.microsoft.com/office/drawing/2014/main" id="{3568E72C-5CCC-4FA1-8AF6-3A19EA34F515}"/>
                </a:ext>
              </a:extLst>
            </p:cNvPr>
            <p:cNvSpPr/>
            <p:nvPr/>
          </p:nvSpPr>
          <p:spPr>
            <a:xfrm>
              <a:off x="2481256" y="3929919"/>
              <a:ext cx="246993" cy="171780"/>
            </a:xfrm>
            <a:custGeom>
              <a:avLst/>
              <a:gdLst/>
              <a:ahLst/>
              <a:cxnLst/>
              <a:rect l="l" t="t" r="r" b="b"/>
              <a:pathLst>
                <a:path w="6906" h="4771" extrusionOk="0">
                  <a:moveTo>
                    <a:pt x="6439" y="401"/>
                  </a:moveTo>
                  <a:lnTo>
                    <a:pt x="6072" y="4337"/>
                  </a:lnTo>
                  <a:lnTo>
                    <a:pt x="501" y="4337"/>
                  </a:lnTo>
                  <a:lnTo>
                    <a:pt x="1035" y="401"/>
                  </a:lnTo>
                  <a:close/>
                  <a:moveTo>
                    <a:pt x="701" y="1"/>
                  </a:moveTo>
                  <a:lnTo>
                    <a:pt x="1" y="4771"/>
                  </a:lnTo>
                  <a:lnTo>
                    <a:pt x="6439" y="4771"/>
                  </a:lnTo>
                  <a:lnTo>
                    <a:pt x="6906"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82" name="Google Shape;1412;p49">
              <a:extLst>
                <a:ext uri="{FF2B5EF4-FFF2-40B4-BE49-F238E27FC236}">
                  <a16:creationId xmlns:a16="http://schemas.microsoft.com/office/drawing/2014/main" id="{B52F9C12-0A50-4DFB-B2E3-A639DF2B5358}"/>
                </a:ext>
              </a:extLst>
            </p:cNvPr>
            <p:cNvSpPr/>
            <p:nvPr/>
          </p:nvSpPr>
          <p:spPr>
            <a:xfrm>
              <a:off x="3939145" y="3790616"/>
              <a:ext cx="236228" cy="146540"/>
            </a:xfrm>
            <a:custGeom>
              <a:avLst/>
              <a:gdLst/>
              <a:ahLst/>
              <a:cxnLst/>
              <a:rect l="l" t="t" r="r" b="b"/>
              <a:pathLst>
                <a:path w="6605" h="4070" extrusionOk="0">
                  <a:moveTo>
                    <a:pt x="0" y="0"/>
                  </a:moveTo>
                  <a:lnTo>
                    <a:pt x="767" y="4070"/>
                  </a:lnTo>
                  <a:lnTo>
                    <a:pt x="6605"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83" name="Google Shape;1413;p49">
              <a:extLst>
                <a:ext uri="{FF2B5EF4-FFF2-40B4-BE49-F238E27FC236}">
                  <a16:creationId xmlns:a16="http://schemas.microsoft.com/office/drawing/2014/main" id="{4B5F41E3-3759-4CB5-9141-8F8E8AA7CDB3}"/>
                </a:ext>
              </a:extLst>
            </p:cNvPr>
            <p:cNvSpPr/>
            <p:nvPr/>
          </p:nvSpPr>
          <p:spPr>
            <a:xfrm>
              <a:off x="3929596" y="3783415"/>
              <a:ext cx="254146" cy="160978"/>
            </a:xfrm>
            <a:custGeom>
              <a:avLst/>
              <a:gdLst/>
              <a:ahLst/>
              <a:cxnLst/>
              <a:rect l="l" t="t" r="r" b="b"/>
              <a:pathLst>
                <a:path w="7106" h="4471" extrusionOk="0">
                  <a:moveTo>
                    <a:pt x="5704" y="400"/>
                  </a:moveTo>
                  <a:lnTo>
                    <a:pt x="6605" y="4070"/>
                  </a:lnTo>
                  <a:lnTo>
                    <a:pt x="1201" y="4070"/>
                  </a:lnTo>
                  <a:lnTo>
                    <a:pt x="501" y="400"/>
                  </a:lnTo>
                  <a:close/>
                  <a:moveTo>
                    <a:pt x="0" y="0"/>
                  </a:moveTo>
                  <a:lnTo>
                    <a:pt x="867" y="4470"/>
                  </a:lnTo>
                  <a:lnTo>
                    <a:pt x="71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84" name="Google Shape;1414;p49">
              <a:extLst>
                <a:ext uri="{FF2B5EF4-FFF2-40B4-BE49-F238E27FC236}">
                  <a16:creationId xmlns:a16="http://schemas.microsoft.com/office/drawing/2014/main" id="{99531D27-FE16-47D4-91D8-367FC06D5204}"/>
                </a:ext>
              </a:extLst>
            </p:cNvPr>
            <p:cNvSpPr/>
            <p:nvPr/>
          </p:nvSpPr>
          <p:spPr>
            <a:xfrm>
              <a:off x="1580515" y="3514386"/>
              <a:ext cx="241056" cy="139339"/>
            </a:xfrm>
            <a:custGeom>
              <a:avLst/>
              <a:gdLst/>
              <a:ahLst/>
              <a:cxnLst/>
              <a:rect l="l" t="t" r="r" b="b"/>
              <a:pathLst>
                <a:path w="6740" h="3870" extrusionOk="0">
                  <a:moveTo>
                    <a:pt x="1469" y="0"/>
                  </a:moveTo>
                  <a:lnTo>
                    <a:pt x="1" y="3870"/>
                  </a:lnTo>
                  <a:lnTo>
                    <a:pt x="5438" y="3870"/>
                  </a:lnTo>
                  <a:lnTo>
                    <a:pt x="67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85" name="Google Shape;1415;p49">
              <a:extLst>
                <a:ext uri="{FF2B5EF4-FFF2-40B4-BE49-F238E27FC236}">
                  <a16:creationId xmlns:a16="http://schemas.microsoft.com/office/drawing/2014/main" id="{08D0E138-E6B7-49DD-8300-EB5503B65AAA}"/>
                </a:ext>
              </a:extLst>
            </p:cNvPr>
            <p:cNvSpPr/>
            <p:nvPr/>
          </p:nvSpPr>
          <p:spPr>
            <a:xfrm>
              <a:off x="1569785" y="3507185"/>
              <a:ext cx="262515" cy="154966"/>
            </a:xfrm>
            <a:custGeom>
              <a:avLst/>
              <a:gdLst/>
              <a:ahLst/>
              <a:cxnLst/>
              <a:rect l="l" t="t" r="r" b="b"/>
              <a:pathLst>
                <a:path w="7340" h="4304" extrusionOk="0">
                  <a:moveTo>
                    <a:pt x="6772" y="400"/>
                  </a:moveTo>
                  <a:lnTo>
                    <a:pt x="5605" y="3869"/>
                  </a:lnTo>
                  <a:lnTo>
                    <a:pt x="601" y="3869"/>
                  </a:lnTo>
                  <a:lnTo>
                    <a:pt x="1935" y="400"/>
                  </a:lnTo>
                  <a:close/>
                  <a:moveTo>
                    <a:pt x="1635" y="0"/>
                  </a:moveTo>
                  <a:lnTo>
                    <a:pt x="1" y="4303"/>
                  </a:lnTo>
                  <a:lnTo>
                    <a:pt x="5872" y="4303"/>
                  </a:lnTo>
                  <a:lnTo>
                    <a:pt x="73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86" name="Google Shape;1416;p49">
              <a:extLst>
                <a:ext uri="{FF2B5EF4-FFF2-40B4-BE49-F238E27FC236}">
                  <a16:creationId xmlns:a16="http://schemas.microsoft.com/office/drawing/2014/main" id="{334AAF75-6817-4370-8857-48A506B66E19}"/>
                </a:ext>
              </a:extLst>
            </p:cNvPr>
            <p:cNvSpPr/>
            <p:nvPr/>
          </p:nvSpPr>
          <p:spPr>
            <a:xfrm>
              <a:off x="1343107" y="3653689"/>
              <a:ext cx="237444" cy="136963"/>
            </a:xfrm>
            <a:custGeom>
              <a:avLst/>
              <a:gdLst/>
              <a:ahLst/>
              <a:cxnLst/>
              <a:rect l="l" t="t" r="r" b="b"/>
              <a:pathLst>
                <a:path w="6639" h="3804" extrusionOk="0">
                  <a:moveTo>
                    <a:pt x="1635" y="1"/>
                  </a:moveTo>
                  <a:lnTo>
                    <a:pt x="1" y="3803"/>
                  </a:lnTo>
                  <a:lnTo>
                    <a:pt x="5205" y="3803"/>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87" name="Google Shape;1417;p49">
              <a:extLst>
                <a:ext uri="{FF2B5EF4-FFF2-40B4-BE49-F238E27FC236}">
                  <a16:creationId xmlns:a16="http://schemas.microsoft.com/office/drawing/2014/main" id="{81DD8639-2B8B-441A-8A72-AB3988B7406D}"/>
                </a:ext>
              </a:extLst>
            </p:cNvPr>
            <p:cNvSpPr/>
            <p:nvPr/>
          </p:nvSpPr>
          <p:spPr>
            <a:xfrm>
              <a:off x="1332377" y="3646488"/>
              <a:ext cx="258939" cy="152553"/>
            </a:xfrm>
            <a:custGeom>
              <a:avLst/>
              <a:gdLst/>
              <a:ahLst/>
              <a:cxnLst/>
              <a:rect l="l" t="t" r="r" b="b"/>
              <a:pathLst>
                <a:path w="7240" h="4237" extrusionOk="0">
                  <a:moveTo>
                    <a:pt x="6639" y="434"/>
                  </a:moveTo>
                  <a:lnTo>
                    <a:pt x="5338" y="3803"/>
                  </a:lnTo>
                  <a:lnTo>
                    <a:pt x="634" y="3803"/>
                  </a:lnTo>
                  <a:lnTo>
                    <a:pt x="2069" y="434"/>
                  </a:lnTo>
                  <a:close/>
                  <a:moveTo>
                    <a:pt x="1769" y="0"/>
                  </a:moveTo>
                  <a:lnTo>
                    <a:pt x="1" y="4237"/>
                  </a:lnTo>
                  <a:lnTo>
                    <a:pt x="5638"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88" name="Google Shape;1418;p49">
              <a:extLst>
                <a:ext uri="{FF2B5EF4-FFF2-40B4-BE49-F238E27FC236}">
                  <a16:creationId xmlns:a16="http://schemas.microsoft.com/office/drawing/2014/main" id="{45CBE07E-73CD-4804-98AE-B20156EE77B5}"/>
                </a:ext>
              </a:extLst>
            </p:cNvPr>
            <p:cNvSpPr/>
            <p:nvPr/>
          </p:nvSpPr>
          <p:spPr>
            <a:xfrm>
              <a:off x="1401582" y="3514386"/>
              <a:ext cx="231471" cy="139339"/>
            </a:xfrm>
            <a:custGeom>
              <a:avLst/>
              <a:gdLst/>
              <a:ahLst/>
              <a:cxnLst/>
              <a:rect l="l" t="t" r="r" b="b"/>
              <a:pathLst>
                <a:path w="6472" h="3870" extrusionOk="0">
                  <a:moveTo>
                    <a:pt x="1635" y="0"/>
                  </a:moveTo>
                  <a:lnTo>
                    <a:pt x="0" y="3870"/>
                  </a:lnTo>
                  <a:lnTo>
                    <a:pt x="5004" y="3870"/>
                  </a:lnTo>
                  <a:lnTo>
                    <a:pt x="64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89" name="Google Shape;1419;p49">
              <a:extLst>
                <a:ext uri="{FF2B5EF4-FFF2-40B4-BE49-F238E27FC236}">
                  <a16:creationId xmlns:a16="http://schemas.microsoft.com/office/drawing/2014/main" id="{79A1B942-92CB-4ED9-9F2E-56D24F23F5C1}"/>
                </a:ext>
              </a:extLst>
            </p:cNvPr>
            <p:cNvSpPr/>
            <p:nvPr/>
          </p:nvSpPr>
          <p:spPr>
            <a:xfrm>
              <a:off x="1389637" y="3507185"/>
              <a:ext cx="255362" cy="154966"/>
            </a:xfrm>
            <a:custGeom>
              <a:avLst/>
              <a:gdLst/>
              <a:ahLst/>
              <a:cxnLst/>
              <a:rect l="l" t="t" r="r" b="b"/>
              <a:pathLst>
                <a:path w="7140" h="4304" extrusionOk="0">
                  <a:moveTo>
                    <a:pt x="6505" y="400"/>
                  </a:moveTo>
                  <a:lnTo>
                    <a:pt x="5205" y="3869"/>
                  </a:lnTo>
                  <a:lnTo>
                    <a:pt x="635" y="3869"/>
                  </a:lnTo>
                  <a:lnTo>
                    <a:pt x="2102" y="400"/>
                  </a:lnTo>
                  <a:close/>
                  <a:moveTo>
                    <a:pt x="1835" y="0"/>
                  </a:moveTo>
                  <a:lnTo>
                    <a:pt x="1" y="4303"/>
                  </a:lnTo>
                  <a:lnTo>
                    <a:pt x="5471" y="4303"/>
                  </a:lnTo>
                  <a:lnTo>
                    <a:pt x="71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90" name="Google Shape;1420;p49">
              <a:extLst>
                <a:ext uri="{FF2B5EF4-FFF2-40B4-BE49-F238E27FC236}">
                  <a16:creationId xmlns:a16="http://schemas.microsoft.com/office/drawing/2014/main" id="{AB73C542-986E-4CAF-BEFE-8AEDFCE3F95A}"/>
                </a:ext>
              </a:extLst>
            </p:cNvPr>
            <p:cNvSpPr/>
            <p:nvPr/>
          </p:nvSpPr>
          <p:spPr>
            <a:xfrm>
              <a:off x="1281090" y="3790616"/>
              <a:ext cx="248173" cy="146540"/>
            </a:xfrm>
            <a:custGeom>
              <a:avLst/>
              <a:gdLst/>
              <a:ahLst/>
              <a:cxnLst/>
              <a:rect l="l" t="t" r="r" b="b"/>
              <a:pathLst>
                <a:path w="6939" h="4070" extrusionOk="0">
                  <a:moveTo>
                    <a:pt x="1735" y="0"/>
                  </a:moveTo>
                  <a:lnTo>
                    <a:pt x="0" y="4070"/>
                  </a:lnTo>
                  <a:lnTo>
                    <a:pt x="5371" y="4070"/>
                  </a:lnTo>
                  <a:lnTo>
                    <a:pt x="69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91" name="Google Shape;1421;p49">
              <a:extLst>
                <a:ext uri="{FF2B5EF4-FFF2-40B4-BE49-F238E27FC236}">
                  <a16:creationId xmlns:a16="http://schemas.microsoft.com/office/drawing/2014/main" id="{66EDBC6E-FFDB-45FD-8388-B29708D44425}"/>
                </a:ext>
              </a:extLst>
            </p:cNvPr>
            <p:cNvSpPr/>
            <p:nvPr/>
          </p:nvSpPr>
          <p:spPr>
            <a:xfrm>
              <a:off x="1269145" y="3783415"/>
              <a:ext cx="269668" cy="160978"/>
            </a:xfrm>
            <a:custGeom>
              <a:avLst/>
              <a:gdLst/>
              <a:ahLst/>
              <a:cxnLst/>
              <a:rect l="l" t="t" r="r" b="b"/>
              <a:pathLst>
                <a:path w="7540" h="4471" extrusionOk="0">
                  <a:moveTo>
                    <a:pt x="6939" y="400"/>
                  </a:moveTo>
                  <a:lnTo>
                    <a:pt x="5571" y="4070"/>
                  </a:lnTo>
                  <a:lnTo>
                    <a:pt x="668" y="4070"/>
                  </a:lnTo>
                  <a:lnTo>
                    <a:pt x="2202" y="400"/>
                  </a:lnTo>
                  <a:close/>
                  <a:moveTo>
                    <a:pt x="1902" y="0"/>
                  </a:moveTo>
                  <a:lnTo>
                    <a:pt x="1" y="4470"/>
                  </a:lnTo>
                  <a:lnTo>
                    <a:pt x="58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92" name="Google Shape;1422;p49">
              <a:extLst>
                <a:ext uri="{FF2B5EF4-FFF2-40B4-BE49-F238E27FC236}">
                  <a16:creationId xmlns:a16="http://schemas.microsoft.com/office/drawing/2014/main" id="{A762C1C7-C1E5-4923-91A5-285E44CF6E2E}"/>
                </a:ext>
              </a:extLst>
            </p:cNvPr>
            <p:cNvSpPr/>
            <p:nvPr/>
          </p:nvSpPr>
          <p:spPr>
            <a:xfrm>
              <a:off x="1215461" y="3937120"/>
              <a:ext cx="257723" cy="156190"/>
            </a:xfrm>
            <a:custGeom>
              <a:avLst/>
              <a:gdLst/>
              <a:ahLst/>
              <a:cxnLst/>
              <a:rect l="l" t="t" r="r" b="b"/>
              <a:pathLst>
                <a:path w="7206" h="4338" extrusionOk="0">
                  <a:moveTo>
                    <a:pt x="1835" y="1"/>
                  </a:moveTo>
                  <a:lnTo>
                    <a:pt x="1" y="4337"/>
                  </a:lnTo>
                  <a:lnTo>
                    <a:pt x="5538" y="4337"/>
                  </a:lnTo>
                  <a:lnTo>
                    <a:pt x="7206"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93" name="Google Shape;1423;p49">
              <a:extLst>
                <a:ext uri="{FF2B5EF4-FFF2-40B4-BE49-F238E27FC236}">
                  <a16:creationId xmlns:a16="http://schemas.microsoft.com/office/drawing/2014/main" id="{4A99B21F-7E8C-4F19-8061-2972113E682B}"/>
                </a:ext>
              </a:extLst>
            </p:cNvPr>
            <p:cNvSpPr/>
            <p:nvPr/>
          </p:nvSpPr>
          <p:spPr>
            <a:xfrm>
              <a:off x="1203552" y="3929919"/>
              <a:ext cx="280398" cy="171780"/>
            </a:xfrm>
            <a:custGeom>
              <a:avLst/>
              <a:gdLst/>
              <a:ahLst/>
              <a:cxnLst/>
              <a:rect l="l" t="t" r="r" b="b"/>
              <a:pathLst>
                <a:path w="7840" h="4771" extrusionOk="0">
                  <a:moveTo>
                    <a:pt x="7272" y="401"/>
                  </a:moveTo>
                  <a:lnTo>
                    <a:pt x="5771" y="4337"/>
                  </a:lnTo>
                  <a:lnTo>
                    <a:pt x="634" y="4337"/>
                  </a:lnTo>
                  <a:lnTo>
                    <a:pt x="2302" y="401"/>
                  </a:lnTo>
                  <a:close/>
                  <a:moveTo>
                    <a:pt x="2035" y="1"/>
                  </a:moveTo>
                  <a:lnTo>
                    <a:pt x="0" y="4771"/>
                  </a:lnTo>
                  <a:lnTo>
                    <a:pt x="6004"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94" name="Google Shape;1424;p49">
              <a:extLst>
                <a:ext uri="{FF2B5EF4-FFF2-40B4-BE49-F238E27FC236}">
                  <a16:creationId xmlns:a16="http://schemas.microsoft.com/office/drawing/2014/main" id="{2C761E1A-9E7C-4478-AC59-E2A6924B1B19}"/>
                </a:ext>
              </a:extLst>
            </p:cNvPr>
            <p:cNvSpPr/>
            <p:nvPr/>
          </p:nvSpPr>
          <p:spPr>
            <a:xfrm>
              <a:off x="1143895" y="4093274"/>
              <a:ext cx="269632" cy="168179"/>
            </a:xfrm>
            <a:custGeom>
              <a:avLst/>
              <a:gdLst/>
              <a:ahLst/>
              <a:cxnLst/>
              <a:rect l="l" t="t" r="r" b="b"/>
              <a:pathLst>
                <a:path w="7539" h="4671" extrusionOk="0">
                  <a:moveTo>
                    <a:pt x="2002" y="0"/>
                  </a:moveTo>
                  <a:lnTo>
                    <a:pt x="0" y="4670"/>
                  </a:lnTo>
                  <a:lnTo>
                    <a:pt x="5771" y="4670"/>
                  </a:lnTo>
                  <a:lnTo>
                    <a:pt x="75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95" name="Google Shape;1425;p49">
              <a:extLst>
                <a:ext uri="{FF2B5EF4-FFF2-40B4-BE49-F238E27FC236}">
                  <a16:creationId xmlns:a16="http://schemas.microsoft.com/office/drawing/2014/main" id="{0818EEF6-CDB5-441C-9873-4EDE776BFCAE}"/>
                </a:ext>
              </a:extLst>
            </p:cNvPr>
            <p:cNvSpPr/>
            <p:nvPr/>
          </p:nvSpPr>
          <p:spPr>
            <a:xfrm>
              <a:off x="1131950" y="4086073"/>
              <a:ext cx="292343" cy="183770"/>
            </a:xfrm>
            <a:custGeom>
              <a:avLst/>
              <a:gdLst/>
              <a:ahLst/>
              <a:cxnLst/>
              <a:rect l="l" t="t" r="r" b="b"/>
              <a:pathLst>
                <a:path w="8174" h="5104" extrusionOk="0">
                  <a:moveTo>
                    <a:pt x="7573" y="434"/>
                  </a:moveTo>
                  <a:lnTo>
                    <a:pt x="5938" y="4670"/>
                  </a:lnTo>
                  <a:lnTo>
                    <a:pt x="634" y="4670"/>
                  </a:lnTo>
                  <a:lnTo>
                    <a:pt x="2469" y="434"/>
                  </a:lnTo>
                  <a:close/>
                  <a:moveTo>
                    <a:pt x="2202" y="0"/>
                  </a:moveTo>
                  <a:lnTo>
                    <a:pt x="1" y="5104"/>
                  </a:lnTo>
                  <a:lnTo>
                    <a:pt x="6238" y="5104"/>
                  </a:lnTo>
                  <a:lnTo>
                    <a:pt x="81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96" name="Google Shape;1426;p49">
              <a:extLst>
                <a:ext uri="{FF2B5EF4-FFF2-40B4-BE49-F238E27FC236}">
                  <a16:creationId xmlns:a16="http://schemas.microsoft.com/office/drawing/2014/main" id="{2D19D718-F3DB-487E-A4CE-EE2B435DDF45}"/>
                </a:ext>
              </a:extLst>
            </p:cNvPr>
            <p:cNvSpPr/>
            <p:nvPr/>
          </p:nvSpPr>
          <p:spPr>
            <a:xfrm>
              <a:off x="4742033" y="3790616"/>
              <a:ext cx="239840" cy="146540"/>
            </a:xfrm>
            <a:custGeom>
              <a:avLst/>
              <a:gdLst/>
              <a:ahLst/>
              <a:cxnLst/>
              <a:rect l="l" t="t" r="r" b="b"/>
              <a:pathLst>
                <a:path w="6706" h="4070" extrusionOk="0">
                  <a:moveTo>
                    <a:pt x="0" y="0"/>
                  </a:moveTo>
                  <a:lnTo>
                    <a:pt x="1568" y="4070"/>
                  </a:lnTo>
                  <a:lnTo>
                    <a:pt x="6705" y="4070"/>
                  </a:lnTo>
                  <a:lnTo>
                    <a:pt x="49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97" name="Google Shape;1427;p49">
              <a:extLst>
                <a:ext uri="{FF2B5EF4-FFF2-40B4-BE49-F238E27FC236}">
                  <a16:creationId xmlns:a16="http://schemas.microsoft.com/office/drawing/2014/main" id="{16B26650-90C6-40EB-9B1B-D2B381FF6100}"/>
                </a:ext>
              </a:extLst>
            </p:cNvPr>
            <p:cNvSpPr/>
            <p:nvPr/>
          </p:nvSpPr>
          <p:spPr>
            <a:xfrm>
              <a:off x="4731304" y="3783415"/>
              <a:ext cx="262479" cy="160978"/>
            </a:xfrm>
            <a:custGeom>
              <a:avLst/>
              <a:gdLst/>
              <a:ahLst/>
              <a:cxnLst/>
              <a:rect l="l" t="t" r="r" b="b"/>
              <a:pathLst>
                <a:path w="7339" h="4471" extrusionOk="0">
                  <a:moveTo>
                    <a:pt x="5137" y="400"/>
                  </a:moveTo>
                  <a:lnTo>
                    <a:pt x="6705" y="4070"/>
                  </a:lnTo>
                  <a:lnTo>
                    <a:pt x="2002" y="4070"/>
                  </a:lnTo>
                  <a:lnTo>
                    <a:pt x="601" y="400"/>
                  </a:lnTo>
                  <a:close/>
                  <a:moveTo>
                    <a:pt x="0" y="0"/>
                  </a:moveTo>
                  <a:lnTo>
                    <a:pt x="1735" y="4470"/>
                  </a:lnTo>
                  <a:lnTo>
                    <a:pt x="7339" y="4470"/>
                  </a:lnTo>
                  <a:lnTo>
                    <a:pt x="543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98" name="Google Shape;1428;p49">
              <a:extLst>
                <a:ext uri="{FF2B5EF4-FFF2-40B4-BE49-F238E27FC236}">
                  <a16:creationId xmlns:a16="http://schemas.microsoft.com/office/drawing/2014/main" id="{91C900BA-B33C-4E21-9F07-B7F53A8B931B}"/>
                </a:ext>
              </a:extLst>
            </p:cNvPr>
            <p:cNvSpPr/>
            <p:nvPr/>
          </p:nvSpPr>
          <p:spPr>
            <a:xfrm>
              <a:off x="4798113" y="3937120"/>
              <a:ext cx="250570" cy="156190"/>
            </a:xfrm>
            <a:custGeom>
              <a:avLst/>
              <a:gdLst/>
              <a:ahLst/>
              <a:cxnLst/>
              <a:rect l="l" t="t" r="r" b="b"/>
              <a:pathLst>
                <a:path w="7006" h="4338" extrusionOk="0">
                  <a:moveTo>
                    <a:pt x="0" y="1"/>
                  </a:moveTo>
                  <a:lnTo>
                    <a:pt x="1668" y="4337"/>
                  </a:lnTo>
                  <a:lnTo>
                    <a:pt x="7005" y="4337"/>
                  </a:lnTo>
                  <a:lnTo>
                    <a:pt x="51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99" name="Google Shape;1429;p49">
              <a:extLst>
                <a:ext uri="{FF2B5EF4-FFF2-40B4-BE49-F238E27FC236}">
                  <a16:creationId xmlns:a16="http://schemas.microsoft.com/office/drawing/2014/main" id="{F3AA3201-5E25-4CBE-BAE9-A1A6C8AC9434}"/>
                </a:ext>
              </a:extLst>
            </p:cNvPr>
            <p:cNvSpPr/>
            <p:nvPr/>
          </p:nvSpPr>
          <p:spPr>
            <a:xfrm>
              <a:off x="4787348" y="3929919"/>
              <a:ext cx="272064" cy="171780"/>
            </a:xfrm>
            <a:custGeom>
              <a:avLst/>
              <a:gdLst/>
              <a:ahLst/>
              <a:cxnLst/>
              <a:rect l="l" t="t" r="r" b="b"/>
              <a:pathLst>
                <a:path w="7607" h="4771" extrusionOk="0">
                  <a:moveTo>
                    <a:pt x="5305" y="401"/>
                  </a:moveTo>
                  <a:lnTo>
                    <a:pt x="6973" y="4337"/>
                  </a:lnTo>
                  <a:lnTo>
                    <a:pt x="2102" y="4337"/>
                  </a:lnTo>
                  <a:lnTo>
                    <a:pt x="635" y="401"/>
                  </a:lnTo>
                  <a:close/>
                  <a:moveTo>
                    <a:pt x="1" y="1"/>
                  </a:moveTo>
                  <a:lnTo>
                    <a:pt x="1836" y="4771"/>
                  </a:lnTo>
                  <a:lnTo>
                    <a:pt x="7606" y="4771"/>
                  </a:lnTo>
                  <a:lnTo>
                    <a:pt x="55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00" name="Google Shape;1430;p49">
              <a:extLst>
                <a:ext uri="{FF2B5EF4-FFF2-40B4-BE49-F238E27FC236}">
                  <a16:creationId xmlns:a16="http://schemas.microsoft.com/office/drawing/2014/main" id="{54B71F06-D535-452E-8B08-9681CCEA790E}"/>
                </a:ext>
              </a:extLst>
            </p:cNvPr>
            <p:cNvSpPr/>
            <p:nvPr/>
          </p:nvSpPr>
          <p:spPr>
            <a:xfrm>
              <a:off x="4857769" y="4093274"/>
              <a:ext cx="261299" cy="168179"/>
            </a:xfrm>
            <a:custGeom>
              <a:avLst/>
              <a:gdLst/>
              <a:ahLst/>
              <a:cxnLst/>
              <a:rect l="l" t="t" r="r" b="b"/>
              <a:pathLst>
                <a:path w="7306" h="4671" extrusionOk="0">
                  <a:moveTo>
                    <a:pt x="0" y="0"/>
                  </a:moveTo>
                  <a:lnTo>
                    <a:pt x="1801" y="4670"/>
                  </a:lnTo>
                  <a:lnTo>
                    <a:pt x="7305" y="4670"/>
                  </a:lnTo>
                  <a:lnTo>
                    <a:pt x="53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01" name="Google Shape;1431;p49">
              <a:extLst>
                <a:ext uri="{FF2B5EF4-FFF2-40B4-BE49-F238E27FC236}">
                  <a16:creationId xmlns:a16="http://schemas.microsoft.com/office/drawing/2014/main" id="{CDF48651-3741-489F-ABCC-8EB9E90B8A97}"/>
                </a:ext>
              </a:extLst>
            </p:cNvPr>
            <p:cNvSpPr/>
            <p:nvPr/>
          </p:nvSpPr>
          <p:spPr>
            <a:xfrm>
              <a:off x="4847004" y="4086073"/>
              <a:ext cx="283974" cy="183770"/>
            </a:xfrm>
            <a:custGeom>
              <a:avLst/>
              <a:gdLst/>
              <a:ahLst/>
              <a:cxnLst/>
              <a:rect l="l" t="t" r="r" b="b"/>
              <a:pathLst>
                <a:path w="7940" h="5104" extrusionOk="0">
                  <a:moveTo>
                    <a:pt x="5471" y="434"/>
                  </a:moveTo>
                  <a:lnTo>
                    <a:pt x="7306" y="4670"/>
                  </a:lnTo>
                  <a:lnTo>
                    <a:pt x="2236" y="4670"/>
                  </a:lnTo>
                  <a:lnTo>
                    <a:pt x="635" y="434"/>
                  </a:lnTo>
                  <a:close/>
                  <a:moveTo>
                    <a:pt x="1" y="0"/>
                  </a:moveTo>
                  <a:lnTo>
                    <a:pt x="1969" y="5104"/>
                  </a:lnTo>
                  <a:lnTo>
                    <a:pt x="7940" y="5104"/>
                  </a:lnTo>
                  <a:lnTo>
                    <a:pt x="57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02" name="Google Shape;1432;p49">
              <a:extLst>
                <a:ext uri="{FF2B5EF4-FFF2-40B4-BE49-F238E27FC236}">
                  <a16:creationId xmlns:a16="http://schemas.microsoft.com/office/drawing/2014/main" id="{1792D0E4-6BEA-4E30-AB2E-2A0143FB2AE3}"/>
                </a:ext>
              </a:extLst>
            </p:cNvPr>
            <p:cNvSpPr/>
            <p:nvPr/>
          </p:nvSpPr>
          <p:spPr>
            <a:xfrm>
              <a:off x="3135040" y="3514386"/>
              <a:ext cx="194490" cy="139339"/>
            </a:xfrm>
            <a:custGeom>
              <a:avLst/>
              <a:gdLst/>
              <a:ahLst/>
              <a:cxnLst/>
              <a:rect l="l" t="t" r="r" b="b"/>
              <a:pathLst>
                <a:path w="5438" h="3870" extrusionOk="0">
                  <a:moveTo>
                    <a:pt x="0" y="0"/>
                  </a:moveTo>
                  <a:lnTo>
                    <a:pt x="0" y="3870"/>
                  </a:lnTo>
                  <a:lnTo>
                    <a:pt x="5438"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03" name="Google Shape;1433;p49">
              <a:extLst>
                <a:ext uri="{FF2B5EF4-FFF2-40B4-BE49-F238E27FC236}">
                  <a16:creationId xmlns:a16="http://schemas.microsoft.com/office/drawing/2014/main" id="{EE7B8358-CD05-4B59-983D-06E18768B0ED}"/>
                </a:ext>
              </a:extLst>
            </p:cNvPr>
            <p:cNvSpPr/>
            <p:nvPr/>
          </p:nvSpPr>
          <p:spPr>
            <a:xfrm>
              <a:off x="3127887" y="3507185"/>
              <a:ext cx="210012" cy="154966"/>
            </a:xfrm>
            <a:custGeom>
              <a:avLst/>
              <a:gdLst/>
              <a:ahLst/>
              <a:cxnLst/>
              <a:rect l="l" t="t" r="r" b="b"/>
              <a:pathLst>
                <a:path w="5872" h="4304" extrusionOk="0">
                  <a:moveTo>
                    <a:pt x="5237" y="400"/>
                  </a:moveTo>
                  <a:lnTo>
                    <a:pt x="5437" y="3869"/>
                  </a:lnTo>
                  <a:lnTo>
                    <a:pt x="434" y="3869"/>
                  </a:lnTo>
                  <a:lnTo>
                    <a:pt x="400" y="400"/>
                  </a:lnTo>
                  <a:close/>
                  <a:moveTo>
                    <a:pt x="0" y="0"/>
                  </a:moveTo>
                  <a:lnTo>
                    <a:pt x="0" y="4303"/>
                  </a:lnTo>
                  <a:lnTo>
                    <a:pt x="58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04" name="Google Shape;1434;p49">
              <a:extLst>
                <a:ext uri="{FF2B5EF4-FFF2-40B4-BE49-F238E27FC236}">
                  <a16:creationId xmlns:a16="http://schemas.microsoft.com/office/drawing/2014/main" id="{E5692258-8EF8-40B4-BCFC-23CFA39E0C97}"/>
                </a:ext>
              </a:extLst>
            </p:cNvPr>
            <p:cNvSpPr/>
            <p:nvPr/>
          </p:nvSpPr>
          <p:spPr>
            <a:xfrm>
              <a:off x="4690746" y="3653689"/>
              <a:ext cx="229075" cy="136963"/>
            </a:xfrm>
            <a:custGeom>
              <a:avLst/>
              <a:gdLst/>
              <a:ahLst/>
              <a:cxnLst/>
              <a:rect l="l" t="t" r="r" b="b"/>
              <a:pathLst>
                <a:path w="6405" h="3804" extrusionOk="0">
                  <a:moveTo>
                    <a:pt x="0" y="1"/>
                  </a:moveTo>
                  <a:lnTo>
                    <a:pt x="1434" y="3803"/>
                  </a:lnTo>
                  <a:lnTo>
                    <a:pt x="6405" y="3803"/>
                  </a:lnTo>
                  <a:lnTo>
                    <a:pt x="480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05" name="Google Shape;1435;p49">
              <a:extLst>
                <a:ext uri="{FF2B5EF4-FFF2-40B4-BE49-F238E27FC236}">
                  <a16:creationId xmlns:a16="http://schemas.microsoft.com/office/drawing/2014/main" id="{D3E539A1-5EF2-476B-A99F-0640197F6EC2}"/>
                </a:ext>
              </a:extLst>
            </p:cNvPr>
            <p:cNvSpPr/>
            <p:nvPr/>
          </p:nvSpPr>
          <p:spPr>
            <a:xfrm>
              <a:off x="4679981" y="3646488"/>
              <a:ext cx="251786" cy="152553"/>
            </a:xfrm>
            <a:custGeom>
              <a:avLst/>
              <a:gdLst/>
              <a:ahLst/>
              <a:cxnLst/>
              <a:rect l="l" t="t" r="r" b="b"/>
              <a:pathLst>
                <a:path w="7040" h="4237" extrusionOk="0">
                  <a:moveTo>
                    <a:pt x="4971" y="434"/>
                  </a:moveTo>
                  <a:lnTo>
                    <a:pt x="6405" y="3803"/>
                  </a:lnTo>
                  <a:lnTo>
                    <a:pt x="1902" y="3803"/>
                  </a:lnTo>
                  <a:lnTo>
                    <a:pt x="601" y="434"/>
                  </a:lnTo>
                  <a:close/>
                  <a:moveTo>
                    <a:pt x="1" y="0"/>
                  </a:moveTo>
                  <a:lnTo>
                    <a:pt x="1602" y="4237"/>
                  </a:lnTo>
                  <a:lnTo>
                    <a:pt x="7039" y="4237"/>
                  </a:lnTo>
                  <a:lnTo>
                    <a:pt x="5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06" name="Google Shape;1436;p49">
              <a:extLst>
                <a:ext uri="{FF2B5EF4-FFF2-40B4-BE49-F238E27FC236}">
                  <a16:creationId xmlns:a16="http://schemas.microsoft.com/office/drawing/2014/main" id="{A0778091-11B4-4EB3-AB32-CA0CB3E83CE0}"/>
                </a:ext>
              </a:extLst>
            </p:cNvPr>
            <p:cNvSpPr/>
            <p:nvPr/>
          </p:nvSpPr>
          <p:spPr>
            <a:xfrm>
              <a:off x="4590533" y="3937120"/>
              <a:ext cx="267272" cy="156190"/>
            </a:xfrm>
            <a:custGeom>
              <a:avLst/>
              <a:gdLst/>
              <a:ahLst/>
              <a:cxnLst/>
              <a:rect l="l" t="t" r="r" b="b"/>
              <a:pathLst>
                <a:path w="7473" h="4338" extrusionOk="0">
                  <a:moveTo>
                    <a:pt x="0" y="1"/>
                  </a:moveTo>
                  <a:lnTo>
                    <a:pt x="1468" y="4337"/>
                  </a:lnTo>
                  <a:lnTo>
                    <a:pt x="7472"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07" name="Google Shape;1437;p49">
              <a:extLst>
                <a:ext uri="{FF2B5EF4-FFF2-40B4-BE49-F238E27FC236}">
                  <a16:creationId xmlns:a16="http://schemas.microsoft.com/office/drawing/2014/main" id="{2983513A-2BFF-4E97-9AC5-A8A8674D1F8D}"/>
                </a:ext>
              </a:extLst>
            </p:cNvPr>
            <p:cNvSpPr/>
            <p:nvPr/>
          </p:nvSpPr>
          <p:spPr>
            <a:xfrm>
              <a:off x="4579768" y="3929919"/>
              <a:ext cx="289947" cy="171780"/>
            </a:xfrm>
            <a:custGeom>
              <a:avLst/>
              <a:gdLst/>
              <a:ahLst/>
              <a:cxnLst/>
              <a:rect l="l" t="t" r="r" b="b"/>
              <a:pathLst>
                <a:path w="8107" h="4771" extrusionOk="0">
                  <a:moveTo>
                    <a:pt x="5972" y="401"/>
                  </a:moveTo>
                  <a:lnTo>
                    <a:pt x="7473" y="4337"/>
                  </a:lnTo>
                  <a:lnTo>
                    <a:pt x="1902" y="4337"/>
                  </a:lnTo>
                  <a:lnTo>
                    <a:pt x="601" y="401"/>
                  </a:lnTo>
                  <a:close/>
                  <a:moveTo>
                    <a:pt x="1" y="1"/>
                  </a:moveTo>
                  <a:lnTo>
                    <a:pt x="1602" y="4771"/>
                  </a:lnTo>
                  <a:lnTo>
                    <a:pt x="8107"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08" name="Google Shape;1438;p49">
              <a:extLst>
                <a:ext uri="{FF2B5EF4-FFF2-40B4-BE49-F238E27FC236}">
                  <a16:creationId xmlns:a16="http://schemas.microsoft.com/office/drawing/2014/main" id="{1C747BD4-FE0D-4410-892C-37F5FCB412C6}"/>
                </a:ext>
              </a:extLst>
            </p:cNvPr>
            <p:cNvSpPr/>
            <p:nvPr/>
          </p:nvSpPr>
          <p:spPr>
            <a:xfrm>
              <a:off x="1775005" y="3514386"/>
              <a:ext cx="233867" cy="139339"/>
            </a:xfrm>
            <a:custGeom>
              <a:avLst/>
              <a:gdLst/>
              <a:ahLst/>
              <a:cxnLst/>
              <a:rect l="l" t="t" r="r" b="b"/>
              <a:pathLst>
                <a:path w="6539" h="3870" extrusionOk="0">
                  <a:moveTo>
                    <a:pt x="1301" y="0"/>
                  </a:moveTo>
                  <a:lnTo>
                    <a:pt x="0" y="3870"/>
                  </a:lnTo>
                  <a:lnTo>
                    <a:pt x="5437" y="3870"/>
                  </a:lnTo>
                  <a:lnTo>
                    <a:pt x="65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09" name="Google Shape;1439;p49">
              <a:extLst>
                <a:ext uri="{FF2B5EF4-FFF2-40B4-BE49-F238E27FC236}">
                  <a16:creationId xmlns:a16="http://schemas.microsoft.com/office/drawing/2014/main" id="{0DA5B156-4E15-451C-B161-CEE94B0EB483}"/>
                </a:ext>
              </a:extLst>
            </p:cNvPr>
            <p:cNvSpPr/>
            <p:nvPr/>
          </p:nvSpPr>
          <p:spPr>
            <a:xfrm>
              <a:off x="1764239" y="3507185"/>
              <a:ext cx="254182" cy="154966"/>
            </a:xfrm>
            <a:custGeom>
              <a:avLst/>
              <a:gdLst/>
              <a:ahLst/>
              <a:cxnLst/>
              <a:rect l="l" t="t" r="r" b="b"/>
              <a:pathLst>
                <a:path w="7107" h="4304" extrusionOk="0">
                  <a:moveTo>
                    <a:pt x="6572" y="400"/>
                  </a:moveTo>
                  <a:lnTo>
                    <a:pt x="5605" y="3869"/>
                  </a:lnTo>
                  <a:lnTo>
                    <a:pt x="568" y="3869"/>
                  </a:lnTo>
                  <a:lnTo>
                    <a:pt x="1769" y="400"/>
                  </a:lnTo>
                  <a:close/>
                  <a:moveTo>
                    <a:pt x="1435" y="0"/>
                  </a:moveTo>
                  <a:lnTo>
                    <a:pt x="1" y="4303"/>
                  </a:lnTo>
                  <a:lnTo>
                    <a:pt x="5905" y="4303"/>
                  </a:lnTo>
                  <a:lnTo>
                    <a:pt x="71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10" name="Google Shape;1440;p49">
              <a:extLst>
                <a:ext uri="{FF2B5EF4-FFF2-40B4-BE49-F238E27FC236}">
                  <a16:creationId xmlns:a16="http://schemas.microsoft.com/office/drawing/2014/main" id="{12D4AAB4-966B-40E3-B9CF-C3F00AB9D971}"/>
                </a:ext>
              </a:extLst>
            </p:cNvPr>
            <p:cNvSpPr/>
            <p:nvPr/>
          </p:nvSpPr>
          <p:spPr>
            <a:xfrm>
              <a:off x="4496256" y="3653689"/>
              <a:ext cx="245813" cy="136963"/>
            </a:xfrm>
            <a:custGeom>
              <a:avLst/>
              <a:gdLst/>
              <a:ahLst/>
              <a:cxnLst/>
              <a:rect l="l" t="t" r="r" b="b"/>
              <a:pathLst>
                <a:path w="6873" h="3804" extrusionOk="0">
                  <a:moveTo>
                    <a:pt x="1" y="1"/>
                  </a:moveTo>
                  <a:lnTo>
                    <a:pt x="1268" y="3803"/>
                  </a:lnTo>
                  <a:lnTo>
                    <a:pt x="68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11" name="Google Shape;1441;p49">
              <a:extLst>
                <a:ext uri="{FF2B5EF4-FFF2-40B4-BE49-F238E27FC236}">
                  <a16:creationId xmlns:a16="http://schemas.microsoft.com/office/drawing/2014/main" id="{F5439686-18FB-4110-A9DB-018B618C737B}"/>
                </a:ext>
              </a:extLst>
            </p:cNvPr>
            <p:cNvSpPr/>
            <p:nvPr/>
          </p:nvSpPr>
          <p:spPr>
            <a:xfrm>
              <a:off x="4485527" y="3646488"/>
              <a:ext cx="267272" cy="152553"/>
            </a:xfrm>
            <a:custGeom>
              <a:avLst/>
              <a:gdLst/>
              <a:ahLst/>
              <a:cxnLst/>
              <a:rect l="l" t="t" r="r" b="b"/>
              <a:pathLst>
                <a:path w="7473" h="4237" extrusionOk="0">
                  <a:moveTo>
                    <a:pt x="5571" y="434"/>
                  </a:moveTo>
                  <a:lnTo>
                    <a:pt x="6872" y="3803"/>
                  </a:lnTo>
                  <a:lnTo>
                    <a:pt x="1735" y="3803"/>
                  </a:lnTo>
                  <a:lnTo>
                    <a:pt x="568" y="434"/>
                  </a:lnTo>
                  <a:close/>
                  <a:moveTo>
                    <a:pt x="1" y="0"/>
                  </a:moveTo>
                  <a:lnTo>
                    <a:pt x="1435" y="4237"/>
                  </a:lnTo>
                  <a:lnTo>
                    <a:pt x="7473" y="4237"/>
                  </a:lnTo>
                  <a:lnTo>
                    <a:pt x="58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12" name="Google Shape;1442;p49">
              <a:extLst>
                <a:ext uri="{FF2B5EF4-FFF2-40B4-BE49-F238E27FC236}">
                  <a16:creationId xmlns:a16="http://schemas.microsoft.com/office/drawing/2014/main" id="{219C9D51-B041-4DC8-8303-406ACCE1DAC0}"/>
                </a:ext>
              </a:extLst>
            </p:cNvPr>
            <p:cNvSpPr/>
            <p:nvPr/>
          </p:nvSpPr>
          <p:spPr>
            <a:xfrm>
              <a:off x="4637027" y="3514386"/>
              <a:ext cx="225534" cy="139339"/>
            </a:xfrm>
            <a:custGeom>
              <a:avLst/>
              <a:gdLst/>
              <a:ahLst/>
              <a:cxnLst/>
              <a:rect l="l" t="t" r="r" b="b"/>
              <a:pathLst>
                <a:path w="6306" h="3870" extrusionOk="0">
                  <a:moveTo>
                    <a:pt x="1" y="0"/>
                  </a:moveTo>
                  <a:lnTo>
                    <a:pt x="1502" y="3870"/>
                  </a:lnTo>
                  <a:lnTo>
                    <a:pt x="6305" y="3870"/>
                  </a:lnTo>
                  <a:lnTo>
                    <a:pt x="4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13" name="Google Shape;1443;p49">
              <a:extLst>
                <a:ext uri="{FF2B5EF4-FFF2-40B4-BE49-F238E27FC236}">
                  <a16:creationId xmlns:a16="http://schemas.microsoft.com/office/drawing/2014/main" id="{F8AF8EC2-EDC8-4348-9540-A7F36E62EA72}"/>
                </a:ext>
              </a:extLst>
            </p:cNvPr>
            <p:cNvSpPr/>
            <p:nvPr/>
          </p:nvSpPr>
          <p:spPr>
            <a:xfrm>
              <a:off x="4625118" y="3507185"/>
              <a:ext cx="248173" cy="154966"/>
            </a:xfrm>
            <a:custGeom>
              <a:avLst/>
              <a:gdLst/>
              <a:ahLst/>
              <a:cxnLst/>
              <a:rect l="l" t="t" r="r" b="b"/>
              <a:pathLst>
                <a:path w="6939" h="4304" extrusionOk="0">
                  <a:moveTo>
                    <a:pt x="4837" y="400"/>
                  </a:moveTo>
                  <a:lnTo>
                    <a:pt x="6305" y="3869"/>
                  </a:lnTo>
                  <a:lnTo>
                    <a:pt x="1968" y="3869"/>
                  </a:lnTo>
                  <a:lnTo>
                    <a:pt x="634" y="400"/>
                  </a:lnTo>
                  <a:close/>
                  <a:moveTo>
                    <a:pt x="0" y="0"/>
                  </a:moveTo>
                  <a:lnTo>
                    <a:pt x="1668" y="4303"/>
                  </a:lnTo>
                  <a:lnTo>
                    <a:pt x="6939" y="4303"/>
                  </a:lnTo>
                  <a:lnTo>
                    <a:pt x="51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14" name="Google Shape;1444;p49">
              <a:extLst>
                <a:ext uri="{FF2B5EF4-FFF2-40B4-BE49-F238E27FC236}">
                  <a16:creationId xmlns:a16="http://schemas.microsoft.com/office/drawing/2014/main" id="{51BF6228-2758-4833-A2C1-5E0887279826}"/>
                </a:ext>
              </a:extLst>
            </p:cNvPr>
            <p:cNvSpPr/>
            <p:nvPr/>
          </p:nvSpPr>
          <p:spPr>
            <a:xfrm>
              <a:off x="4449726" y="3514386"/>
              <a:ext cx="241056" cy="139339"/>
            </a:xfrm>
            <a:custGeom>
              <a:avLst/>
              <a:gdLst/>
              <a:ahLst/>
              <a:cxnLst/>
              <a:rect l="l" t="t" r="r" b="b"/>
              <a:pathLst>
                <a:path w="6740" h="3870" extrusionOk="0">
                  <a:moveTo>
                    <a:pt x="1" y="0"/>
                  </a:moveTo>
                  <a:lnTo>
                    <a:pt x="1302" y="3870"/>
                  </a:lnTo>
                  <a:lnTo>
                    <a:pt x="6739"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15" name="Google Shape;1445;p49">
              <a:extLst>
                <a:ext uri="{FF2B5EF4-FFF2-40B4-BE49-F238E27FC236}">
                  <a16:creationId xmlns:a16="http://schemas.microsoft.com/office/drawing/2014/main" id="{C6296B51-5722-4D6D-88B2-31EC900370E6}"/>
                </a:ext>
              </a:extLst>
            </p:cNvPr>
            <p:cNvSpPr/>
            <p:nvPr/>
          </p:nvSpPr>
          <p:spPr>
            <a:xfrm>
              <a:off x="4438996" y="3507185"/>
              <a:ext cx="262515" cy="154966"/>
            </a:xfrm>
            <a:custGeom>
              <a:avLst/>
              <a:gdLst/>
              <a:ahLst/>
              <a:cxnLst/>
              <a:rect l="l" t="t" r="r" b="b"/>
              <a:pathLst>
                <a:path w="7340" h="4304" extrusionOk="0">
                  <a:moveTo>
                    <a:pt x="5405" y="400"/>
                  </a:moveTo>
                  <a:lnTo>
                    <a:pt x="6739" y="3869"/>
                  </a:lnTo>
                  <a:lnTo>
                    <a:pt x="1735" y="3869"/>
                  </a:lnTo>
                  <a:lnTo>
                    <a:pt x="568" y="400"/>
                  </a:lnTo>
                  <a:close/>
                  <a:moveTo>
                    <a:pt x="1" y="0"/>
                  </a:moveTo>
                  <a:lnTo>
                    <a:pt x="1435" y="4303"/>
                  </a:lnTo>
                  <a:lnTo>
                    <a:pt x="7339"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16" name="Google Shape;1446;p49">
              <a:extLst>
                <a:ext uri="{FF2B5EF4-FFF2-40B4-BE49-F238E27FC236}">
                  <a16:creationId xmlns:a16="http://schemas.microsoft.com/office/drawing/2014/main" id="{3E9FC2B6-E741-4768-AAAE-D0E3C3488C02}"/>
                </a:ext>
              </a:extLst>
            </p:cNvPr>
            <p:cNvSpPr/>
            <p:nvPr/>
          </p:nvSpPr>
          <p:spPr>
            <a:xfrm>
              <a:off x="3996405" y="4093274"/>
              <a:ext cx="256507" cy="168179"/>
            </a:xfrm>
            <a:custGeom>
              <a:avLst/>
              <a:gdLst/>
              <a:ahLst/>
              <a:cxnLst/>
              <a:rect l="l" t="t" r="r" b="b"/>
              <a:pathLst>
                <a:path w="7172" h="4671" extrusionOk="0">
                  <a:moveTo>
                    <a:pt x="0" y="0"/>
                  </a:moveTo>
                  <a:lnTo>
                    <a:pt x="901" y="4670"/>
                  </a:lnTo>
                  <a:lnTo>
                    <a:pt x="7172"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17" name="Google Shape;1447;p49">
              <a:extLst>
                <a:ext uri="{FF2B5EF4-FFF2-40B4-BE49-F238E27FC236}">
                  <a16:creationId xmlns:a16="http://schemas.microsoft.com/office/drawing/2014/main" id="{FDB3C63A-A1D2-4F62-A2A9-911DBF80D1CE}"/>
                </a:ext>
              </a:extLst>
            </p:cNvPr>
            <p:cNvSpPr/>
            <p:nvPr/>
          </p:nvSpPr>
          <p:spPr>
            <a:xfrm>
              <a:off x="3988036" y="4086073"/>
              <a:ext cx="273245" cy="183770"/>
            </a:xfrm>
            <a:custGeom>
              <a:avLst/>
              <a:gdLst/>
              <a:ahLst/>
              <a:cxnLst/>
              <a:rect l="l" t="t" r="r" b="b"/>
              <a:pathLst>
                <a:path w="7640" h="5104" extrusionOk="0">
                  <a:moveTo>
                    <a:pt x="6105" y="434"/>
                  </a:moveTo>
                  <a:lnTo>
                    <a:pt x="7139" y="4670"/>
                  </a:lnTo>
                  <a:lnTo>
                    <a:pt x="1335" y="4670"/>
                  </a:lnTo>
                  <a:lnTo>
                    <a:pt x="501" y="434"/>
                  </a:lnTo>
                  <a:close/>
                  <a:moveTo>
                    <a:pt x="1" y="0"/>
                  </a:moveTo>
                  <a:lnTo>
                    <a:pt x="968" y="5104"/>
                  </a:lnTo>
                  <a:lnTo>
                    <a:pt x="7639"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18" name="Google Shape;1448;p49">
              <a:extLst>
                <a:ext uri="{FF2B5EF4-FFF2-40B4-BE49-F238E27FC236}">
                  <a16:creationId xmlns:a16="http://schemas.microsoft.com/office/drawing/2014/main" id="{DEAD633B-B484-4EB1-B390-B4315B867927}"/>
                </a:ext>
              </a:extLst>
            </p:cNvPr>
            <p:cNvSpPr/>
            <p:nvPr/>
          </p:nvSpPr>
          <p:spPr>
            <a:xfrm>
              <a:off x="4643000" y="4093274"/>
              <a:ext cx="279217" cy="168179"/>
            </a:xfrm>
            <a:custGeom>
              <a:avLst/>
              <a:gdLst/>
              <a:ahLst/>
              <a:cxnLst/>
              <a:rect l="l" t="t" r="r" b="b"/>
              <a:pathLst>
                <a:path w="7807" h="4671" extrusionOk="0">
                  <a:moveTo>
                    <a:pt x="1" y="0"/>
                  </a:moveTo>
                  <a:lnTo>
                    <a:pt x="1569" y="4670"/>
                  </a:lnTo>
                  <a:lnTo>
                    <a:pt x="7806"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19" name="Google Shape;1449;p49">
              <a:extLst>
                <a:ext uri="{FF2B5EF4-FFF2-40B4-BE49-F238E27FC236}">
                  <a16:creationId xmlns:a16="http://schemas.microsoft.com/office/drawing/2014/main" id="{D7FD8A77-8545-4A4F-A808-8D95B543B7BC}"/>
                </a:ext>
              </a:extLst>
            </p:cNvPr>
            <p:cNvSpPr/>
            <p:nvPr/>
          </p:nvSpPr>
          <p:spPr>
            <a:xfrm>
              <a:off x="4632271" y="4086073"/>
              <a:ext cx="300676" cy="183770"/>
            </a:xfrm>
            <a:custGeom>
              <a:avLst/>
              <a:gdLst/>
              <a:ahLst/>
              <a:cxnLst/>
              <a:rect l="l" t="t" r="r" b="b"/>
              <a:pathLst>
                <a:path w="8407" h="5104" extrusionOk="0">
                  <a:moveTo>
                    <a:pt x="6172" y="434"/>
                  </a:moveTo>
                  <a:lnTo>
                    <a:pt x="7806" y="4670"/>
                  </a:lnTo>
                  <a:lnTo>
                    <a:pt x="2002" y="4670"/>
                  </a:lnTo>
                  <a:lnTo>
                    <a:pt x="568" y="434"/>
                  </a:lnTo>
                  <a:close/>
                  <a:moveTo>
                    <a:pt x="1" y="0"/>
                  </a:moveTo>
                  <a:lnTo>
                    <a:pt x="1702" y="5104"/>
                  </a:lnTo>
                  <a:lnTo>
                    <a:pt x="8407" y="5104"/>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20" name="Google Shape;1450;p49">
              <a:extLst>
                <a:ext uri="{FF2B5EF4-FFF2-40B4-BE49-F238E27FC236}">
                  <a16:creationId xmlns:a16="http://schemas.microsoft.com/office/drawing/2014/main" id="{15E4621B-3373-4D7A-B577-49815C4F712C}"/>
                </a:ext>
              </a:extLst>
            </p:cNvPr>
            <p:cNvSpPr/>
            <p:nvPr/>
          </p:nvSpPr>
          <p:spPr>
            <a:xfrm>
              <a:off x="4261244" y="3514386"/>
              <a:ext cx="235048" cy="139339"/>
            </a:xfrm>
            <a:custGeom>
              <a:avLst/>
              <a:gdLst/>
              <a:ahLst/>
              <a:cxnLst/>
              <a:rect l="l" t="t" r="r" b="b"/>
              <a:pathLst>
                <a:path w="6572" h="3870" extrusionOk="0">
                  <a:moveTo>
                    <a:pt x="0" y="0"/>
                  </a:moveTo>
                  <a:lnTo>
                    <a:pt x="1135" y="3870"/>
                  </a:lnTo>
                  <a:lnTo>
                    <a:pt x="6572"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21" name="Google Shape;1451;p49">
              <a:extLst>
                <a:ext uri="{FF2B5EF4-FFF2-40B4-BE49-F238E27FC236}">
                  <a16:creationId xmlns:a16="http://schemas.microsoft.com/office/drawing/2014/main" id="{F22C90C8-5D52-4ED2-A1B1-33C041372505}"/>
                </a:ext>
              </a:extLst>
            </p:cNvPr>
            <p:cNvSpPr/>
            <p:nvPr/>
          </p:nvSpPr>
          <p:spPr>
            <a:xfrm>
              <a:off x="4251695" y="3507185"/>
              <a:ext cx="254146" cy="154966"/>
            </a:xfrm>
            <a:custGeom>
              <a:avLst/>
              <a:gdLst/>
              <a:ahLst/>
              <a:cxnLst/>
              <a:rect l="l" t="t" r="r" b="b"/>
              <a:pathLst>
                <a:path w="7106" h="4304" extrusionOk="0">
                  <a:moveTo>
                    <a:pt x="5404" y="400"/>
                  </a:moveTo>
                  <a:lnTo>
                    <a:pt x="6572" y="3869"/>
                  </a:lnTo>
                  <a:lnTo>
                    <a:pt x="1568" y="3869"/>
                  </a:lnTo>
                  <a:lnTo>
                    <a:pt x="568" y="400"/>
                  </a:lnTo>
                  <a:close/>
                  <a:moveTo>
                    <a:pt x="1" y="0"/>
                  </a:moveTo>
                  <a:lnTo>
                    <a:pt x="1235" y="4303"/>
                  </a:lnTo>
                  <a:lnTo>
                    <a:pt x="7106"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22" name="Google Shape;1452;p49">
              <a:extLst>
                <a:ext uri="{FF2B5EF4-FFF2-40B4-BE49-F238E27FC236}">
                  <a16:creationId xmlns:a16="http://schemas.microsoft.com/office/drawing/2014/main" id="{16BFB887-FE84-409F-B3D1-C5864C1419B5}"/>
                </a:ext>
              </a:extLst>
            </p:cNvPr>
            <p:cNvSpPr/>
            <p:nvPr/>
          </p:nvSpPr>
          <p:spPr>
            <a:xfrm>
              <a:off x="4427087" y="4093274"/>
              <a:ext cx="272029" cy="168179"/>
            </a:xfrm>
            <a:custGeom>
              <a:avLst/>
              <a:gdLst/>
              <a:ahLst/>
              <a:cxnLst/>
              <a:rect l="l" t="t" r="r" b="b"/>
              <a:pathLst>
                <a:path w="7606" h="4671" extrusionOk="0">
                  <a:moveTo>
                    <a:pt x="0" y="0"/>
                  </a:moveTo>
                  <a:lnTo>
                    <a:pt x="1368" y="4670"/>
                  </a:lnTo>
                  <a:lnTo>
                    <a:pt x="7606"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23" name="Google Shape;1453;p49">
              <a:extLst>
                <a:ext uri="{FF2B5EF4-FFF2-40B4-BE49-F238E27FC236}">
                  <a16:creationId xmlns:a16="http://schemas.microsoft.com/office/drawing/2014/main" id="{DCD7EF7D-E914-4588-813D-EA577C64EC80}"/>
                </a:ext>
              </a:extLst>
            </p:cNvPr>
            <p:cNvSpPr/>
            <p:nvPr/>
          </p:nvSpPr>
          <p:spPr>
            <a:xfrm>
              <a:off x="4417537" y="4086073"/>
              <a:ext cx="291127" cy="183770"/>
            </a:xfrm>
            <a:custGeom>
              <a:avLst/>
              <a:gdLst/>
              <a:ahLst/>
              <a:cxnLst/>
              <a:rect l="l" t="t" r="r" b="b"/>
              <a:pathLst>
                <a:path w="8140" h="5104" extrusionOk="0">
                  <a:moveTo>
                    <a:pt x="6138" y="434"/>
                  </a:moveTo>
                  <a:lnTo>
                    <a:pt x="7572" y="4670"/>
                  </a:lnTo>
                  <a:lnTo>
                    <a:pt x="1768" y="4670"/>
                  </a:lnTo>
                  <a:lnTo>
                    <a:pt x="534" y="434"/>
                  </a:lnTo>
                  <a:close/>
                  <a:moveTo>
                    <a:pt x="0" y="0"/>
                  </a:moveTo>
                  <a:lnTo>
                    <a:pt x="1468" y="5104"/>
                  </a:lnTo>
                  <a:lnTo>
                    <a:pt x="8139" y="5104"/>
                  </a:lnTo>
                  <a:lnTo>
                    <a:pt x="6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24" name="Google Shape;1454;p49">
              <a:extLst>
                <a:ext uri="{FF2B5EF4-FFF2-40B4-BE49-F238E27FC236}">
                  <a16:creationId xmlns:a16="http://schemas.microsoft.com/office/drawing/2014/main" id="{0AA62B8E-D395-430A-9269-FC6B99B5EC6E}"/>
                </a:ext>
              </a:extLst>
            </p:cNvPr>
            <p:cNvSpPr/>
            <p:nvPr/>
          </p:nvSpPr>
          <p:spPr>
            <a:xfrm>
              <a:off x="4212318" y="4093274"/>
              <a:ext cx="263695" cy="168179"/>
            </a:xfrm>
            <a:custGeom>
              <a:avLst/>
              <a:gdLst/>
              <a:ahLst/>
              <a:cxnLst/>
              <a:rect l="l" t="t" r="r" b="b"/>
              <a:pathLst>
                <a:path w="7373" h="4671" extrusionOk="0">
                  <a:moveTo>
                    <a:pt x="1" y="0"/>
                  </a:moveTo>
                  <a:lnTo>
                    <a:pt x="1135" y="4670"/>
                  </a:lnTo>
                  <a:lnTo>
                    <a:pt x="7373"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25" name="Google Shape;1455;p49">
              <a:extLst>
                <a:ext uri="{FF2B5EF4-FFF2-40B4-BE49-F238E27FC236}">
                  <a16:creationId xmlns:a16="http://schemas.microsoft.com/office/drawing/2014/main" id="{615A0943-0887-4588-B80E-4AD2481C5467}"/>
                </a:ext>
              </a:extLst>
            </p:cNvPr>
            <p:cNvSpPr/>
            <p:nvPr/>
          </p:nvSpPr>
          <p:spPr>
            <a:xfrm>
              <a:off x="4202769" y="4086073"/>
              <a:ext cx="282794" cy="183770"/>
            </a:xfrm>
            <a:custGeom>
              <a:avLst/>
              <a:gdLst/>
              <a:ahLst/>
              <a:cxnLst/>
              <a:rect l="l" t="t" r="r" b="b"/>
              <a:pathLst>
                <a:path w="7907" h="5104" extrusionOk="0">
                  <a:moveTo>
                    <a:pt x="6139" y="434"/>
                  </a:moveTo>
                  <a:lnTo>
                    <a:pt x="7340" y="4670"/>
                  </a:lnTo>
                  <a:lnTo>
                    <a:pt x="1535" y="4670"/>
                  </a:lnTo>
                  <a:lnTo>
                    <a:pt x="535" y="434"/>
                  </a:lnTo>
                  <a:close/>
                  <a:moveTo>
                    <a:pt x="1" y="0"/>
                  </a:moveTo>
                  <a:lnTo>
                    <a:pt x="1235" y="5104"/>
                  </a:lnTo>
                  <a:lnTo>
                    <a:pt x="7907"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26" name="Google Shape;1456;p49">
              <a:extLst>
                <a:ext uri="{FF2B5EF4-FFF2-40B4-BE49-F238E27FC236}">
                  <a16:creationId xmlns:a16="http://schemas.microsoft.com/office/drawing/2014/main" id="{1FBCAC79-9CC3-451B-A9DA-CC883E3D5C9D}"/>
                </a:ext>
              </a:extLst>
            </p:cNvPr>
            <p:cNvSpPr/>
            <p:nvPr/>
          </p:nvSpPr>
          <p:spPr>
            <a:xfrm>
              <a:off x="4541606" y="3790616"/>
              <a:ext cx="256542" cy="146540"/>
            </a:xfrm>
            <a:custGeom>
              <a:avLst/>
              <a:gdLst/>
              <a:ahLst/>
              <a:cxnLst/>
              <a:rect l="l" t="t" r="r" b="b"/>
              <a:pathLst>
                <a:path w="7173" h="4070" extrusionOk="0">
                  <a:moveTo>
                    <a:pt x="0" y="0"/>
                  </a:moveTo>
                  <a:lnTo>
                    <a:pt x="1368" y="4070"/>
                  </a:lnTo>
                  <a:lnTo>
                    <a:pt x="71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27" name="Google Shape;1457;p49">
              <a:extLst>
                <a:ext uri="{FF2B5EF4-FFF2-40B4-BE49-F238E27FC236}">
                  <a16:creationId xmlns:a16="http://schemas.microsoft.com/office/drawing/2014/main" id="{1F9204E4-9990-4AA6-954B-C73CA23D33A4}"/>
                </a:ext>
              </a:extLst>
            </p:cNvPr>
            <p:cNvSpPr/>
            <p:nvPr/>
          </p:nvSpPr>
          <p:spPr>
            <a:xfrm>
              <a:off x="4532057" y="3783415"/>
              <a:ext cx="278001" cy="160978"/>
            </a:xfrm>
            <a:custGeom>
              <a:avLst/>
              <a:gdLst/>
              <a:ahLst/>
              <a:cxnLst/>
              <a:rect l="l" t="t" r="r" b="b"/>
              <a:pathLst>
                <a:path w="7773" h="4471" extrusionOk="0">
                  <a:moveTo>
                    <a:pt x="5738" y="400"/>
                  </a:moveTo>
                  <a:lnTo>
                    <a:pt x="7139" y="4070"/>
                  </a:lnTo>
                  <a:lnTo>
                    <a:pt x="1802" y="4070"/>
                  </a:lnTo>
                  <a:lnTo>
                    <a:pt x="568" y="400"/>
                  </a:lnTo>
                  <a:close/>
                  <a:moveTo>
                    <a:pt x="1" y="0"/>
                  </a:moveTo>
                  <a:lnTo>
                    <a:pt x="1502" y="4470"/>
                  </a:lnTo>
                  <a:lnTo>
                    <a:pt x="7773"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28" name="Google Shape;1458;p49">
              <a:extLst>
                <a:ext uri="{FF2B5EF4-FFF2-40B4-BE49-F238E27FC236}">
                  <a16:creationId xmlns:a16="http://schemas.microsoft.com/office/drawing/2014/main" id="{704FA369-A49C-4C50-ACE9-9CCB1B5E9539}"/>
                </a:ext>
              </a:extLst>
            </p:cNvPr>
            <p:cNvSpPr/>
            <p:nvPr/>
          </p:nvSpPr>
          <p:spPr>
            <a:xfrm>
              <a:off x="2552858" y="3514386"/>
              <a:ext cx="207616" cy="139339"/>
            </a:xfrm>
            <a:custGeom>
              <a:avLst/>
              <a:gdLst/>
              <a:ahLst/>
              <a:cxnLst/>
              <a:rect l="l" t="t" r="r" b="b"/>
              <a:pathLst>
                <a:path w="5805" h="3870" extrusionOk="0">
                  <a:moveTo>
                    <a:pt x="534" y="0"/>
                  </a:moveTo>
                  <a:lnTo>
                    <a:pt x="0" y="3870"/>
                  </a:lnTo>
                  <a:lnTo>
                    <a:pt x="5437" y="38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29" name="Google Shape;1459;p49">
              <a:extLst>
                <a:ext uri="{FF2B5EF4-FFF2-40B4-BE49-F238E27FC236}">
                  <a16:creationId xmlns:a16="http://schemas.microsoft.com/office/drawing/2014/main" id="{24815873-DC6B-4A7F-A3CC-289BBDEA8FE9}"/>
                </a:ext>
              </a:extLst>
            </p:cNvPr>
            <p:cNvSpPr/>
            <p:nvPr/>
          </p:nvSpPr>
          <p:spPr>
            <a:xfrm>
              <a:off x="2543308" y="3507185"/>
              <a:ext cx="224318" cy="154966"/>
            </a:xfrm>
            <a:custGeom>
              <a:avLst/>
              <a:gdLst/>
              <a:ahLst/>
              <a:cxnLst/>
              <a:rect l="l" t="t" r="r" b="b"/>
              <a:pathLst>
                <a:path w="6272" h="4304" extrusionOk="0">
                  <a:moveTo>
                    <a:pt x="5838" y="400"/>
                  </a:moveTo>
                  <a:lnTo>
                    <a:pt x="5504" y="3869"/>
                  </a:lnTo>
                  <a:lnTo>
                    <a:pt x="501" y="3869"/>
                  </a:lnTo>
                  <a:lnTo>
                    <a:pt x="1001" y="400"/>
                  </a:lnTo>
                  <a:close/>
                  <a:moveTo>
                    <a:pt x="634" y="0"/>
                  </a:moveTo>
                  <a:lnTo>
                    <a:pt x="0" y="4303"/>
                  </a:lnTo>
                  <a:lnTo>
                    <a:pt x="5871" y="4303"/>
                  </a:lnTo>
                  <a:lnTo>
                    <a:pt x="62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30" name="Google Shape;1460;p49">
              <a:extLst>
                <a:ext uri="{FF2B5EF4-FFF2-40B4-BE49-F238E27FC236}">
                  <a16:creationId xmlns:a16="http://schemas.microsoft.com/office/drawing/2014/main" id="{88E1B573-105E-4FF6-8124-2C832524611B}"/>
                </a:ext>
              </a:extLst>
            </p:cNvPr>
            <p:cNvSpPr/>
            <p:nvPr/>
          </p:nvSpPr>
          <p:spPr>
            <a:xfrm>
              <a:off x="4073943" y="3514386"/>
              <a:ext cx="227895" cy="139339"/>
            </a:xfrm>
            <a:custGeom>
              <a:avLst/>
              <a:gdLst/>
              <a:ahLst/>
              <a:cxnLst/>
              <a:rect l="l" t="t" r="r" b="b"/>
              <a:pathLst>
                <a:path w="6372" h="3870" extrusionOk="0">
                  <a:moveTo>
                    <a:pt x="0" y="0"/>
                  </a:moveTo>
                  <a:lnTo>
                    <a:pt x="934" y="3870"/>
                  </a:lnTo>
                  <a:lnTo>
                    <a:pt x="6372"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31" name="Google Shape;1461;p49">
              <a:extLst>
                <a:ext uri="{FF2B5EF4-FFF2-40B4-BE49-F238E27FC236}">
                  <a16:creationId xmlns:a16="http://schemas.microsoft.com/office/drawing/2014/main" id="{E2CF3D47-A4CA-4773-BAE2-976AEEB5D25B}"/>
                </a:ext>
              </a:extLst>
            </p:cNvPr>
            <p:cNvSpPr/>
            <p:nvPr/>
          </p:nvSpPr>
          <p:spPr>
            <a:xfrm>
              <a:off x="4064394" y="3507185"/>
              <a:ext cx="246993" cy="154966"/>
            </a:xfrm>
            <a:custGeom>
              <a:avLst/>
              <a:gdLst/>
              <a:ahLst/>
              <a:cxnLst/>
              <a:rect l="l" t="t" r="r" b="b"/>
              <a:pathLst>
                <a:path w="6906" h="4304" extrusionOk="0">
                  <a:moveTo>
                    <a:pt x="5371" y="400"/>
                  </a:moveTo>
                  <a:lnTo>
                    <a:pt x="6372" y="3869"/>
                  </a:lnTo>
                  <a:lnTo>
                    <a:pt x="1368" y="3869"/>
                  </a:lnTo>
                  <a:lnTo>
                    <a:pt x="534" y="400"/>
                  </a:lnTo>
                  <a:close/>
                  <a:moveTo>
                    <a:pt x="1" y="0"/>
                  </a:moveTo>
                  <a:lnTo>
                    <a:pt x="1035" y="4303"/>
                  </a:lnTo>
                  <a:lnTo>
                    <a:pt x="6905" y="4303"/>
                  </a:lnTo>
                  <a:lnTo>
                    <a:pt x="5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32" name="Google Shape;1462;p49">
              <a:extLst>
                <a:ext uri="{FF2B5EF4-FFF2-40B4-BE49-F238E27FC236}">
                  <a16:creationId xmlns:a16="http://schemas.microsoft.com/office/drawing/2014/main" id="{9E49E389-2F46-4186-9435-DCAD56DB66FD}"/>
                </a:ext>
              </a:extLst>
            </p:cNvPr>
            <p:cNvSpPr/>
            <p:nvPr/>
          </p:nvSpPr>
          <p:spPr>
            <a:xfrm>
              <a:off x="2358368" y="3514386"/>
              <a:ext cx="213589" cy="139339"/>
            </a:xfrm>
            <a:custGeom>
              <a:avLst/>
              <a:gdLst/>
              <a:ahLst/>
              <a:cxnLst/>
              <a:rect l="l" t="t" r="r" b="b"/>
              <a:pathLst>
                <a:path w="5972" h="3870" extrusionOk="0">
                  <a:moveTo>
                    <a:pt x="735" y="0"/>
                  </a:moveTo>
                  <a:lnTo>
                    <a:pt x="1" y="3870"/>
                  </a:lnTo>
                  <a:lnTo>
                    <a:pt x="5438" y="3870"/>
                  </a:lnTo>
                  <a:lnTo>
                    <a:pt x="59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33" name="Google Shape;1463;p49">
              <a:extLst>
                <a:ext uri="{FF2B5EF4-FFF2-40B4-BE49-F238E27FC236}">
                  <a16:creationId xmlns:a16="http://schemas.microsoft.com/office/drawing/2014/main" id="{AE2EE0EE-85DF-4484-9AC2-BFAEE05281CE}"/>
                </a:ext>
              </a:extLst>
            </p:cNvPr>
            <p:cNvSpPr/>
            <p:nvPr/>
          </p:nvSpPr>
          <p:spPr>
            <a:xfrm>
              <a:off x="2348818" y="3507185"/>
              <a:ext cx="232687" cy="154966"/>
            </a:xfrm>
            <a:custGeom>
              <a:avLst/>
              <a:gdLst/>
              <a:ahLst/>
              <a:cxnLst/>
              <a:rect l="l" t="t" r="r" b="b"/>
              <a:pathLst>
                <a:path w="6506" h="4304" extrusionOk="0">
                  <a:moveTo>
                    <a:pt x="6005" y="400"/>
                  </a:moveTo>
                  <a:lnTo>
                    <a:pt x="5505" y="3869"/>
                  </a:lnTo>
                  <a:lnTo>
                    <a:pt x="501" y="3869"/>
                  </a:lnTo>
                  <a:lnTo>
                    <a:pt x="1168" y="400"/>
                  </a:lnTo>
                  <a:close/>
                  <a:moveTo>
                    <a:pt x="835" y="0"/>
                  </a:moveTo>
                  <a:lnTo>
                    <a:pt x="1" y="4303"/>
                  </a:lnTo>
                  <a:lnTo>
                    <a:pt x="5872" y="4303"/>
                  </a:lnTo>
                  <a:lnTo>
                    <a:pt x="65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34" name="Google Shape;1464;p49">
              <a:extLst>
                <a:ext uri="{FF2B5EF4-FFF2-40B4-BE49-F238E27FC236}">
                  <a16:creationId xmlns:a16="http://schemas.microsoft.com/office/drawing/2014/main" id="{BDE4EA5C-F239-433A-A1B6-884202556A5E}"/>
                </a:ext>
              </a:extLst>
            </p:cNvPr>
            <p:cNvSpPr/>
            <p:nvPr/>
          </p:nvSpPr>
          <p:spPr>
            <a:xfrm>
              <a:off x="2940586" y="3514386"/>
              <a:ext cx="194490" cy="139339"/>
            </a:xfrm>
            <a:custGeom>
              <a:avLst/>
              <a:gdLst/>
              <a:ahLst/>
              <a:cxnLst/>
              <a:rect l="l" t="t" r="r" b="b"/>
              <a:pathLst>
                <a:path w="5438" h="3870" extrusionOk="0">
                  <a:moveTo>
                    <a:pt x="200" y="0"/>
                  </a:moveTo>
                  <a:lnTo>
                    <a:pt x="0" y="3870"/>
                  </a:lnTo>
                  <a:lnTo>
                    <a:pt x="5437" y="3870"/>
                  </a:lnTo>
                  <a:lnTo>
                    <a:pt x="54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35" name="Google Shape;1465;p49">
              <a:extLst>
                <a:ext uri="{FF2B5EF4-FFF2-40B4-BE49-F238E27FC236}">
                  <a16:creationId xmlns:a16="http://schemas.microsoft.com/office/drawing/2014/main" id="{44D1F5BA-A530-4E22-859D-073601E863C1}"/>
                </a:ext>
              </a:extLst>
            </p:cNvPr>
            <p:cNvSpPr/>
            <p:nvPr/>
          </p:nvSpPr>
          <p:spPr>
            <a:xfrm>
              <a:off x="2933397" y="3507185"/>
              <a:ext cx="210012" cy="154966"/>
            </a:xfrm>
            <a:custGeom>
              <a:avLst/>
              <a:gdLst/>
              <a:ahLst/>
              <a:cxnLst/>
              <a:rect l="l" t="t" r="r" b="b"/>
              <a:pathLst>
                <a:path w="5872" h="4304" extrusionOk="0">
                  <a:moveTo>
                    <a:pt x="5438" y="400"/>
                  </a:moveTo>
                  <a:lnTo>
                    <a:pt x="5438" y="3869"/>
                  </a:lnTo>
                  <a:lnTo>
                    <a:pt x="435" y="3869"/>
                  </a:lnTo>
                  <a:lnTo>
                    <a:pt x="601" y="400"/>
                  </a:lnTo>
                  <a:close/>
                  <a:moveTo>
                    <a:pt x="201" y="0"/>
                  </a:moveTo>
                  <a:lnTo>
                    <a:pt x="1" y="4303"/>
                  </a:lnTo>
                  <a:lnTo>
                    <a:pt x="5872" y="4303"/>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36" name="Google Shape;1466;p49">
              <a:extLst>
                <a:ext uri="{FF2B5EF4-FFF2-40B4-BE49-F238E27FC236}">
                  <a16:creationId xmlns:a16="http://schemas.microsoft.com/office/drawing/2014/main" id="{9AE6F4DF-4F02-48AB-A16F-E62EB14741DE}"/>
                </a:ext>
              </a:extLst>
            </p:cNvPr>
            <p:cNvSpPr/>
            <p:nvPr/>
          </p:nvSpPr>
          <p:spPr>
            <a:xfrm>
              <a:off x="2163913" y="3514386"/>
              <a:ext cx="220742" cy="139339"/>
            </a:xfrm>
            <a:custGeom>
              <a:avLst/>
              <a:gdLst/>
              <a:ahLst/>
              <a:cxnLst/>
              <a:rect l="l" t="t" r="r" b="b"/>
              <a:pathLst>
                <a:path w="6172" h="3870" extrusionOk="0">
                  <a:moveTo>
                    <a:pt x="935" y="0"/>
                  </a:moveTo>
                  <a:lnTo>
                    <a:pt x="1" y="3870"/>
                  </a:lnTo>
                  <a:lnTo>
                    <a:pt x="5438" y="3870"/>
                  </a:lnTo>
                  <a:lnTo>
                    <a:pt x="61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37" name="Google Shape;1467;p49">
              <a:extLst>
                <a:ext uri="{FF2B5EF4-FFF2-40B4-BE49-F238E27FC236}">
                  <a16:creationId xmlns:a16="http://schemas.microsoft.com/office/drawing/2014/main" id="{ECBA1642-EBC1-4C0D-A453-4FEC314B39F3}"/>
                </a:ext>
              </a:extLst>
            </p:cNvPr>
            <p:cNvSpPr/>
            <p:nvPr/>
          </p:nvSpPr>
          <p:spPr>
            <a:xfrm>
              <a:off x="2154364" y="3507185"/>
              <a:ext cx="239840" cy="154966"/>
            </a:xfrm>
            <a:custGeom>
              <a:avLst/>
              <a:gdLst/>
              <a:ahLst/>
              <a:cxnLst/>
              <a:rect l="l" t="t" r="r" b="b"/>
              <a:pathLst>
                <a:path w="6706" h="4304" extrusionOk="0">
                  <a:moveTo>
                    <a:pt x="6172" y="400"/>
                  </a:moveTo>
                  <a:lnTo>
                    <a:pt x="5505" y="3869"/>
                  </a:lnTo>
                  <a:lnTo>
                    <a:pt x="501" y="3869"/>
                  </a:lnTo>
                  <a:lnTo>
                    <a:pt x="1335" y="400"/>
                  </a:lnTo>
                  <a:close/>
                  <a:moveTo>
                    <a:pt x="1035" y="0"/>
                  </a:moveTo>
                  <a:lnTo>
                    <a:pt x="1" y="4303"/>
                  </a:lnTo>
                  <a:lnTo>
                    <a:pt x="5872" y="4303"/>
                  </a:lnTo>
                  <a:lnTo>
                    <a:pt x="67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38" name="Google Shape;1468;p49">
              <a:extLst>
                <a:ext uri="{FF2B5EF4-FFF2-40B4-BE49-F238E27FC236}">
                  <a16:creationId xmlns:a16="http://schemas.microsoft.com/office/drawing/2014/main" id="{BB9416EE-01B1-462F-A69B-935CF96E62B7}"/>
                </a:ext>
              </a:extLst>
            </p:cNvPr>
            <p:cNvSpPr/>
            <p:nvPr/>
          </p:nvSpPr>
          <p:spPr>
            <a:xfrm>
              <a:off x="1969459" y="3514386"/>
              <a:ext cx="227895" cy="139339"/>
            </a:xfrm>
            <a:custGeom>
              <a:avLst/>
              <a:gdLst/>
              <a:ahLst/>
              <a:cxnLst/>
              <a:rect l="l" t="t" r="r" b="b"/>
              <a:pathLst>
                <a:path w="6372" h="3870" extrusionOk="0">
                  <a:moveTo>
                    <a:pt x="1101" y="0"/>
                  </a:moveTo>
                  <a:lnTo>
                    <a:pt x="0" y="3870"/>
                  </a:lnTo>
                  <a:lnTo>
                    <a:pt x="5438" y="38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39" name="Google Shape;1469;p49">
              <a:extLst>
                <a:ext uri="{FF2B5EF4-FFF2-40B4-BE49-F238E27FC236}">
                  <a16:creationId xmlns:a16="http://schemas.microsoft.com/office/drawing/2014/main" id="{2BBE3CEE-D35B-46D2-9B80-1D34E48E08FF}"/>
                </a:ext>
              </a:extLst>
            </p:cNvPr>
            <p:cNvSpPr/>
            <p:nvPr/>
          </p:nvSpPr>
          <p:spPr>
            <a:xfrm>
              <a:off x="1959910" y="3507185"/>
              <a:ext cx="246993" cy="154966"/>
            </a:xfrm>
            <a:custGeom>
              <a:avLst/>
              <a:gdLst/>
              <a:ahLst/>
              <a:cxnLst/>
              <a:rect l="l" t="t" r="r" b="b"/>
              <a:pathLst>
                <a:path w="6906" h="4304" extrusionOk="0">
                  <a:moveTo>
                    <a:pt x="6372" y="400"/>
                  </a:moveTo>
                  <a:lnTo>
                    <a:pt x="5538" y="3869"/>
                  </a:lnTo>
                  <a:lnTo>
                    <a:pt x="534" y="3869"/>
                  </a:lnTo>
                  <a:lnTo>
                    <a:pt x="1535" y="400"/>
                  </a:lnTo>
                  <a:close/>
                  <a:moveTo>
                    <a:pt x="1235" y="0"/>
                  </a:moveTo>
                  <a:lnTo>
                    <a:pt x="1" y="4303"/>
                  </a:lnTo>
                  <a:lnTo>
                    <a:pt x="5871" y="4303"/>
                  </a:lnTo>
                  <a:lnTo>
                    <a:pt x="69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40" name="Google Shape;1470;p49">
              <a:extLst>
                <a:ext uri="{FF2B5EF4-FFF2-40B4-BE49-F238E27FC236}">
                  <a16:creationId xmlns:a16="http://schemas.microsoft.com/office/drawing/2014/main" id="{69BB7682-E3E5-4EA4-B426-EAED1A9C0D16}"/>
                </a:ext>
              </a:extLst>
            </p:cNvPr>
            <p:cNvSpPr/>
            <p:nvPr/>
          </p:nvSpPr>
          <p:spPr>
            <a:xfrm>
              <a:off x="2747312" y="3514386"/>
              <a:ext cx="200463" cy="139339"/>
            </a:xfrm>
            <a:custGeom>
              <a:avLst/>
              <a:gdLst/>
              <a:ahLst/>
              <a:cxnLst/>
              <a:rect l="l" t="t" r="r" b="b"/>
              <a:pathLst>
                <a:path w="5605" h="3870" extrusionOk="0">
                  <a:moveTo>
                    <a:pt x="367" y="0"/>
                  </a:moveTo>
                  <a:lnTo>
                    <a:pt x="0" y="3870"/>
                  </a:lnTo>
                  <a:lnTo>
                    <a:pt x="5404" y="38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41" name="Google Shape;1471;p49">
              <a:extLst>
                <a:ext uri="{FF2B5EF4-FFF2-40B4-BE49-F238E27FC236}">
                  <a16:creationId xmlns:a16="http://schemas.microsoft.com/office/drawing/2014/main" id="{D36AD4D6-AD46-4726-BFB7-0A3F52BC90A9}"/>
                </a:ext>
              </a:extLst>
            </p:cNvPr>
            <p:cNvSpPr/>
            <p:nvPr/>
          </p:nvSpPr>
          <p:spPr>
            <a:xfrm>
              <a:off x="2738943" y="3507185"/>
              <a:ext cx="217165" cy="154966"/>
            </a:xfrm>
            <a:custGeom>
              <a:avLst/>
              <a:gdLst/>
              <a:ahLst/>
              <a:cxnLst/>
              <a:rect l="l" t="t" r="r" b="b"/>
              <a:pathLst>
                <a:path w="6072" h="4304" extrusionOk="0">
                  <a:moveTo>
                    <a:pt x="5605" y="400"/>
                  </a:moveTo>
                  <a:lnTo>
                    <a:pt x="5438" y="3869"/>
                  </a:lnTo>
                  <a:lnTo>
                    <a:pt x="434" y="3869"/>
                  </a:lnTo>
                  <a:lnTo>
                    <a:pt x="768" y="400"/>
                  </a:lnTo>
                  <a:close/>
                  <a:moveTo>
                    <a:pt x="401" y="0"/>
                  </a:moveTo>
                  <a:lnTo>
                    <a:pt x="1" y="4303"/>
                  </a:lnTo>
                  <a:lnTo>
                    <a:pt x="5838" y="4303"/>
                  </a:lnTo>
                  <a:lnTo>
                    <a:pt x="6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42" name="Google Shape;1472;p49">
              <a:extLst>
                <a:ext uri="{FF2B5EF4-FFF2-40B4-BE49-F238E27FC236}">
                  <a16:creationId xmlns:a16="http://schemas.microsoft.com/office/drawing/2014/main" id="{0E7E4C6D-4E6D-4D59-BFA2-ED1DE8A24CD0}"/>
                </a:ext>
              </a:extLst>
            </p:cNvPr>
            <p:cNvSpPr/>
            <p:nvPr/>
          </p:nvSpPr>
          <p:spPr>
            <a:xfrm>
              <a:off x="3886642" y="3514386"/>
              <a:ext cx="220742" cy="139339"/>
            </a:xfrm>
            <a:custGeom>
              <a:avLst/>
              <a:gdLst/>
              <a:ahLst/>
              <a:cxnLst/>
              <a:rect l="l" t="t" r="r" b="b"/>
              <a:pathLst>
                <a:path w="6172" h="3870" extrusionOk="0">
                  <a:moveTo>
                    <a:pt x="0" y="0"/>
                  </a:moveTo>
                  <a:lnTo>
                    <a:pt x="734" y="3870"/>
                  </a:lnTo>
                  <a:lnTo>
                    <a:pt x="6171"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43" name="Google Shape;1473;p49">
              <a:extLst>
                <a:ext uri="{FF2B5EF4-FFF2-40B4-BE49-F238E27FC236}">
                  <a16:creationId xmlns:a16="http://schemas.microsoft.com/office/drawing/2014/main" id="{C90701A5-50B2-4B0F-8167-329D15888687}"/>
                </a:ext>
              </a:extLst>
            </p:cNvPr>
            <p:cNvSpPr/>
            <p:nvPr/>
          </p:nvSpPr>
          <p:spPr>
            <a:xfrm>
              <a:off x="3877093" y="3507185"/>
              <a:ext cx="239840" cy="154966"/>
            </a:xfrm>
            <a:custGeom>
              <a:avLst/>
              <a:gdLst/>
              <a:ahLst/>
              <a:cxnLst/>
              <a:rect l="l" t="t" r="r" b="b"/>
              <a:pathLst>
                <a:path w="6706" h="4304" extrusionOk="0">
                  <a:moveTo>
                    <a:pt x="5338" y="400"/>
                  </a:moveTo>
                  <a:lnTo>
                    <a:pt x="6172" y="3869"/>
                  </a:lnTo>
                  <a:lnTo>
                    <a:pt x="1168" y="3869"/>
                  </a:lnTo>
                  <a:lnTo>
                    <a:pt x="501" y="400"/>
                  </a:lnTo>
                  <a:close/>
                  <a:moveTo>
                    <a:pt x="0" y="0"/>
                  </a:moveTo>
                  <a:lnTo>
                    <a:pt x="834" y="4303"/>
                  </a:lnTo>
                  <a:lnTo>
                    <a:pt x="67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44" name="Google Shape;1474;p49">
              <a:extLst>
                <a:ext uri="{FF2B5EF4-FFF2-40B4-BE49-F238E27FC236}">
                  <a16:creationId xmlns:a16="http://schemas.microsoft.com/office/drawing/2014/main" id="{7AD0FECB-D58B-485B-9535-0669DC80D9DF}"/>
                </a:ext>
              </a:extLst>
            </p:cNvPr>
            <p:cNvSpPr/>
            <p:nvPr/>
          </p:nvSpPr>
          <p:spPr>
            <a:xfrm>
              <a:off x="3698124" y="3514386"/>
              <a:ext cx="214805" cy="139339"/>
            </a:xfrm>
            <a:custGeom>
              <a:avLst/>
              <a:gdLst/>
              <a:ahLst/>
              <a:cxnLst/>
              <a:rect l="l" t="t" r="r" b="b"/>
              <a:pathLst>
                <a:path w="6006" h="3870" extrusionOk="0">
                  <a:moveTo>
                    <a:pt x="1" y="0"/>
                  </a:moveTo>
                  <a:lnTo>
                    <a:pt x="568" y="3870"/>
                  </a:lnTo>
                  <a:lnTo>
                    <a:pt x="6005"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45" name="Google Shape;1475;p49">
              <a:extLst>
                <a:ext uri="{FF2B5EF4-FFF2-40B4-BE49-F238E27FC236}">
                  <a16:creationId xmlns:a16="http://schemas.microsoft.com/office/drawing/2014/main" id="{851C4E71-2C85-4BB7-8762-560D86CA46F0}"/>
                </a:ext>
              </a:extLst>
            </p:cNvPr>
            <p:cNvSpPr/>
            <p:nvPr/>
          </p:nvSpPr>
          <p:spPr>
            <a:xfrm>
              <a:off x="3689791" y="3507185"/>
              <a:ext cx="232687" cy="154966"/>
            </a:xfrm>
            <a:custGeom>
              <a:avLst/>
              <a:gdLst/>
              <a:ahLst/>
              <a:cxnLst/>
              <a:rect l="l" t="t" r="r" b="b"/>
              <a:pathLst>
                <a:path w="6506" h="4304" extrusionOk="0">
                  <a:moveTo>
                    <a:pt x="5338" y="400"/>
                  </a:moveTo>
                  <a:lnTo>
                    <a:pt x="6005" y="3869"/>
                  </a:lnTo>
                  <a:lnTo>
                    <a:pt x="1001" y="3869"/>
                  </a:lnTo>
                  <a:lnTo>
                    <a:pt x="501" y="400"/>
                  </a:lnTo>
                  <a:close/>
                  <a:moveTo>
                    <a:pt x="0" y="0"/>
                  </a:moveTo>
                  <a:lnTo>
                    <a:pt x="634" y="4303"/>
                  </a:lnTo>
                  <a:lnTo>
                    <a:pt x="65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46" name="Google Shape;1476;p49">
              <a:extLst>
                <a:ext uri="{FF2B5EF4-FFF2-40B4-BE49-F238E27FC236}">
                  <a16:creationId xmlns:a16="http://schemas.microsoft.com/office/drawing/2014/main" id="{D38C79C4-E272-4D55-979E-42AA3200C245}"/>
                </a:ext>
              </a:extLst>
            </p:cNvPr>
            <p:cNvSpPr/>
            <p:nvPr/>
          </p:nvSpPr>
          <p:spPr>
            <a:xfrm>
              <a:off x="3323522" y="3514386"/>
              <a:ext cx="200463" cy="139339"/>
            </a:xfrm>
            <a:custGeom>
              <a:avLst/>
              <a:gdLst/>
              <a:ahLst/>
              <a:cxnLst/>
              <a:rect l="l" t="t" r="r" b="b"/>
              <a:pathLst>
                <a:path w="5605" h="3870" extrusionOk="0">
                  <a:moveTo>
                    <a:pt x="1" y="0"/>
                  </a:moveTo>
                  <a:lnTo>
                    <a:pt x="168" y="3870"/>
                  </a:lnTo>
                  <a:lnTo>
                    <a:pt x="56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47" name="Google Shape;1477;p49">
              <a:extLst>
                <a:ext uri="{FF2B5EF4-FFF2-40B4-BE49-F238E27FC236}">
                  <a16:creationId xmlns:a16="http://schemas.microsoft.com/office/drawing/2014/main" id="{5A0EAC06-8431-41E4-9F78-0B5DDAAEED1F}"/>
                </a:ext>
              </a:extLst>
            </p:cNvPr>
            <p:cNvSpPr/>
            <p:nvPr/>
          </p:nvSpPr>
          <p:spPr>
            <a:xfrm>
              <a:off x="3315189" y="3507185"/>
              <a:ext cx="217165" cy="154966"/>
            </a:xfrm>
            <a:custGeom>
              <a:avLst/>
              <a:gdLst/>
              <a:ahLst/>
              <a:cxnLst/>
              <a:rect l="l" t="t" r="r" b="b"/>
              <a:pathLst>
                <a:path w="6072" h="4304" extrusionOk="0">
                  <a:moveTo>
                    <a:pt x="5271" y="400"/>
                  </a:moveTo>
                  <a:lnTo>
                    <a:pt x="5604" y="3869"/>
                  </a:lnTo>
                  <a:lnTo>
                    <a:pt x="601" y="3869"/>
                  </a:lnTo>
                  <a:lnTo>
                    <a:pt x="434" y="400"/>
                  </a:lnTo>
                  <a:close/>
                  <a:moveTo>
                    <a:pt x="0" y="0"/>
                  </a:moveTo>
                  <a:lnTo>
                    <a:pt x="200" y="4303"/>
                  </a:lnTo>
                  <a:lnTo>
                    <a:pt x="60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48" name="Google Shape;1478;p49">
              <a:extLst>
                <a:ext uri="{FF2B5EF4-FFF2-40B4-BE49-F238E27FC236}">
                  <a16:creationId xmlns:a16="http://schemas.microsoft.com/office/drawing/2014/main" id="{17067486-2311-4D09-858F-BD8ACF5F1C49}"/>
                </a:ext>
              </a:extLst>
            </p:cNvPr>
            <p:cNvSpPr/>
            <p:nvPr/>
          </p:nvSpPr>
          <p:spPr>
            <a:xfrm>
              <a:off x="1796464" y="4093274"/>
              <a:ext cx="2232165" cy="168179"/>
            </a:xfrm>
            <a:custGeom>
              <a:avLst/>
              <a:gdLst/>
              <a:ahLst/>
              <a:cxnLst/>
              <a:rect l="l" t="t" r="r" b="b"/>
              <a:pathLst>
                <a:path w="62412" h="4671" extrusionOk="0">
                  <a:moveTo>
                    <a:pt x="1335" y="0"/>
                  </a:moveTo>
                  <a:lnTo>
                    <a:pt x="1" y="4670"/>
                  </a:lnTo>
                  <a:lnTo>
                    <a:pt x="62412" y="4670"/>
                  </a:lnTo>
                  <a:lnTo>
                    <a:pt x="6151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49" name="Google Shape;1479;p49">
              <a:extLst>
                <a:ext uri="{FF2B5EF4-FFF2-40B4-BE49-F238E27FC236}">
                  <a16:creationId xmlns:a16="http://schemas.microsoft.com/office/drawing/2014/main" id="{45C35DA1-2E8E-498B-8F7D-B20994F7E94B}"/>
                </a:ext>
              </a:extLst>
            </p:cNvPr>
            <p:cNvSpPr/>
            <p:nvPr/>
          </p:nvSpPr>
          <p:spPr>
            <a:xfrm>
              <a:off x="1785734" y="4086073"/>
              <a:ext cx="2252444" cy="183770"/>
            </a:xfrm>
            <a:custGeom>
              <a:avLst/>
              <a:gdLst/>
              <a:ahLst/>
              <a:cxnLst/>
              <a:rect l="l" t="t" r="r" b="b"/>
              <a:pathLst>
                <a:path w="62979" h="5104" extrusionOk="0">
                  <a:moveTo>
                    <a:pt x="61644" y="434"/>
                  </a:moveTo>
                  <a:lnTo>
                    <a:pt x="62478" y="4670"/>
                  </a:lnTo>
                  <a:lnTo>
                    <a:pt x="567" y="4670"/>
                  </a:lnTo>
                  <a:lnTo>
                    <a:pt x="1802" y="434"/>
                  </a:lnTo>
                  <a:close/>
                  <a:moveTo>
                    <a:pt x="1468" y="0"/>
                  </a:moveTo>
                  <a:lnTo>
                    <a:pt x="0" y="5104"/>
                  </a:lnTo>
                  <a:lnTo>
                    <a:pt x="62979" y="5104"/>
                  </a:lnTo>
                  <a:lnTo>
                    <a:pt x="6201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50" name="Google Shape;1480;p49">
              <a:extLst>
                <a:ext uri="{FF2B5EF4-FFF2-40B4-BE49-F238E27FC236}">
                  <a16:creationId xmlns:a16="http://schemas.microsoft.com/office/drawing/2014/main" id="{D265F5D6-AE51-4D56-BBD5-34AF45EFCDB8}"/>
                </a:ext>
              </a:extLst>
            </p:cNvPr>
            <p:cNvSpPr/>
            <p:nvPr/>
          </p:nvSpPr>
          <p:spPr>
            <a:xfrm>
              <a:off x="3510823" y="3514386"/>
              <a:ext cx="207616" cy="139339"/>
            </a:xfrm>
            <a:custGeom>
              <a:avLst/>
              <a:gdLst/>
              <a:ahLst/>
              <a:cxnLst/>
              <a:rect l="l" t="t" r="r" b="b"/>
              <a:pathLst>
                <a:path w="5805" h="3870" extrusionOk="0">
                  <a:moveTo>
                    <a:pt x="1" y="0"/>
                  </a:moveTo>
                  <a:lnTo>
                    <a:pt x="368" y="3870"/>
                  </a:lnTo>
                  <a:lnTo>
                    <a:pt x="58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51" name="Google Shape;1481;p49">
              <a:extLst>
                <a:ext uri="{FF2B5EF4-FFF2-40B4-BE49-F238E27FC236}">
                  <a16:creationId xmlns:a16="http://schemas.microsoft.com/office/drawing/2014/main" id="{2EDC4FA8-6BDC-41BD-A2AE-45C7172EEB81}"/>
                </a:ext>
              </a:extLst>
            </p:cNvPr>
            <p:cNvSpPr/>
            <p:nvPr/>
          </p:nvSpPr>
          <p:spPr>
            <a:xfrm>
              <a:off x="3502490" y="3507185"/>
              <a:ext cx="224318" cy="154966"/>
            </a:xfrm>
            <a:custGeom>
              <a:avLst/>
              <a:gdLst/>
              <a:ahLst/>
              <a:cxnLst/>
              <a:rect l="l" t="t" r="r" b="b"/>
              <a:pathLst>
                <a:path w="6272" h="4304" extrusionOk="0">
                  <a:moveTo>
                    <a:pt x="5304" y="400"/>
                  </a:moveTo>
                  <a:lnTo>
                    <a:pt x="5804" y="3869"/>
                  </a:lnTo>
                  <a:lnTo>
                    <a:pt x="801" y="3869"/>
                  </a:lnTo>
                  <a:lnTo>
                    <a:pt x="467" y="400"/>
                  </a:lnTo>
                  <a:close/>
                  <a:moveTo>
                    <a:pt x="0" y="0"/>
                  </a:moveTo>
                  <a:lnTo>
                    <a:pt x="434" y="4303"/>
                  </a:lnTo>
                  <a:lnTo>
                    <a:pt x="62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52" name="Google Shape;1507;p49">
              <a:extLst>
                <a:ext uri="{FF2B5EF4-FFF2-40B4-BE49-F238E27FC236}">
                  <a16:creationId xmlns:a16="http://schemas.microsoft.com/office/drawing/2014/main" id="{E71CA93F-62D2-4719-80BF-C7EE5F0026D5}"/>
                </a:ext>
              </a:extLst>
            </p:cNvPr>
            <p:cNvSpPr/>
            <p:nvPr/>
          </p:nvSpPr>
          <p:spPr>
            <a:xfrm>
              <a:off x="2984720" y="1102879"/>
              <a:ext cx="65593" cy="70714"/>
            </a:xfrm>
            <a:custGeom>
              <a:avLst/>
              <a:gdLst/>
              <a:ahLst/>
              <a:cxnLst/>
              <a:rect l="l" t="t" r="r" b="b"/>
              <a:pathLst>
                <a:path w="1834" h="1964" extrusionOk="0">
                  <a:moveTo>
                    <a:pt x="1536" y="0"/>
                  </a:moveTo>
                  <a:cubicBezTo>
                    <a:pt x="1504" y="0"/>
                    <a:pt x="1470" y="9"/>
                    <a:pt x="1435" y="29"/>
                  </a:cubicBezTo>
                  <a:cubicBezTo>
                    <a:pt x="601" y="530"/>
                    <a:pt x="134" y="1063"/>
                    <a:pt x="34" y="1730"/>
                  </a:cubicBezTo>
                  <a:cubicBezTo>
                    <a:pt x="0" y="1831"/>
                    <a:pt x="67" y="1931"/>
                    <a:pt x="200" y="1964"/>
                  </a:cubicBezTo>
                  <a:lnTo>
                    <a:pt x="234" y="1964"/>
                  </a:lnTo>
                  <a:cubicBezTo>
                    <a:pt x="334" y="1964"/>
                    <a:pt x="401" y="1897"/>
                    <a:pt x="434" y="1797"/>
                  </a:cubicBezTo>
                  <a:cubicBezTo>
                    <a:pt x="534" y="1297"/>
                    <a:pt x="934" y="796"/>
                    <a:pt x="1635" y="396"/>
                  </a:cubicBezTo>
                  <a:cubicBezTo>
                    <a:pt x="1833" y="283"/>
                    <a:pt x="1718" y="0"/>
                    <a:pt x="1536" y="0"/>
                  </a:cubicBez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grpSp>
      <p:pic>
        <p:nvPicPr>
          <p:cNvPr id="754" name="Picture 2">
            <a:extLst>
              <a:ext uri="{FF2B5EF4-FFF2-40B4-BE49-F238E27FC236}">
                <a16:creationId xmlns:a16="http://schemas.microsoft.com/office/drawing/2014/main" id="{4FD7BB3D-10C1-4B45-B8BE-92D7143FE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5213" y="1272919"/>
            <a:ext cx="2671033" cy="13740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FD7D8C9-A2C6-4E34-A0DC-BF8AF51D70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339" y="3878396"/>
            <a:ext cx="2590804" cy="1376252"/>
          </a:xfrm>
          <a:prstGeom prst="rect">
            <a:avLst/>
          </a:prstGeom>
          <a:noFill/>
          <a:extLst>
            <a:ext uri="{909E8E84-426E-40DD-AFC4-6F175D3DCCD1}">
              <a14:hiddenFill xmlns:a14="http://schemas.microsoft.com/office/drawing/2010/main">
                <a:solidFill>
                  <a:srgbClr val="FFFFFF"/>
                </a:solidFill>
              </a14:hiddenFill>
            </a:ext>
          </a:extLst>
        </p:spPr>
      </p:pic>
      <p:sp>
        <p:nvSpPr>
          <p:cNvPr id="758" name="Google Shape;1007;p46">
            <a:extLst>
              <a:ext uri="{FF2B5EF4-FFF2-40B4-BE49-F238E27FC236}">
                <a16:creationId xmlns:a16="http://schemas.microsoft.com/office/drawing/2014/main" id="{831CB63E-A6C9-4404-BC20-6B4E28B1E834}"/>
              </a:ext>
            </a:extLst>
          </p:cNvPr>
          <p:cNvSpPr txBox="1">
            <a:spLocks/>
          </p:cNvSpPr>
          <p:nvPr/>
        </p:nvSpPr>
        <p:spPr>
          <a:xfrm>
            <a:off x="2538760" y="440044"/>
            <a:ext cx="7708500" cy="475500"/>
          </a:xfrm>
          <a:prstGeom prst="rect">
            <a:avLst/>
          </a:prstGeom>
        </p:spPr>
        <p:txBody>
          <a:bodyPr spcFirstLastPara="1" wrap="square" lIns="91425" tIns="91425" rIns="91425" bIns="91425"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spcBef>
                <a:spcPts val="0"/>
              </a:spcBef>
            </a:pPr>
            <a:r>
              <a:rPr lang="en-US" sz="2400" dirty="0">
                <a:latin typeface="Montserrat Light" panose="00000400000000000000" pitchFamily="2" charset="0"/>
              </a:rPr>
              <a:t>CREATE EMPLOYEE TABLES</a:t>
            </a:r>
          </a:p>
        </p:txBody>
      </p:sp>
      <p:pic>
        <p:nvPicPr>
          <p:cNvPr id="1034" name="Picture 10">
            <a:extLst>
              <a:ext uri="{FF2B5EF4-FFF2-40B4-BE49-F238E27FC236}">
                <a16:creationId xmlns:a16="http://schemas.microsoft.com/office/drawing/2014/main" id="{134F1B91-0108-4E7D-B4AA-43E083598E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4343" y="1236963"/>
            <a:ext cx="2638056" cy="13764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59B33EC-C746-409B-B83E-006E1F975E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1791" y="3889625"/>
            <a:ext cx="2563470" cy="1299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grpSp>
        <p:nvGrpSpPr>
          <p:cNvPr id="1305" name="Google Shape;1305;p49"/>
          <p:cNvGrpSpPr/>
          <p:nvPr/>
        </p:nvGrpSpPr>
        <p:grpSpPr>
          <a:xfrm rot="4700303" flipH="1">
            <a:off x="7013166" y="2955617"/>
            <a:ext cx="1896133" cy="2682065"/>
            <a:chOff x="4400433" y="16685"/>
            <a:chExt cx="1426555" cy="2017851"/>
          </a:xfrm>
        </p:grpSpPr>
        <p:sp>
          <p:nvSpPr>
            <p:cNvPr id="1306" name="Google Shape;1306;p49"/>
            <p:cNvSpPr/>
            <p:nvPr/>
          </p:nvSpPr>
          <p:spPr>
            <a:xfrm>
              <a:off x="4454409" y="236082"/>
              <a:ext cx="191306" cy="202517"/>
            </a:xfrm>
            <a:custGeom>
              <a:avLst/>
              <a:gdLst/>
              <a:ahLst/>
              <a:cxnLst/>
              <a:rect l="l" t="t" r="r" b="b"/>
              <a:pathLst>
                <a:path w="5802" h="6142" extrusionOk="0">
                  <a:moveTo>
                    <a:pt x="1955" y="1"/>
                  </a:moveTo>
                  <a:cubicBezTo>
                    <a:pt x="872" y="1"/>
                    <a:pt x="1" y="942"/>
                    <a:pt x="98" y="2039"/>
                  </a:cubicBezTo>
                  <a:cubicBezTo>
                    <a:pt x="131" y="3206"/>
                    <a:pt x="1065" y="4240"/>
                    <a:pt x="1966" y="4874"/>
                  </a:cubicBezTo>
                  <a:cubicBezTo>
                    <a:pt x="2966" y="5608"/>
                    <a:pt x="5768" y="6142"/>
                    <a:pt x="5768" y="6142"/>
                  </a:cubicBezTo>
                  <a:cubicBezTo>
                    <a:pt x="5802" y="6142"/>
                    <a:pt x="5535" y="4207"/>
                    <a:pt x="5502" y="4074"/>
                  </a:cubicBezTo>
                  <a:cubicBezTo>
                    <a:pt x="5168" y="2673"/>
                    <a:pt x="3667" y="137"/>
                    <a:pt x="2066" y="4"/>
                  </a:cubicBezTo>
                  <a:cubicBezTo>
                    <a:pt x="2029" y="2"/>
                    <a:pt x="1992" y="1"/>
                    <a:pt x="1955" y="1"/>
                  </a:cubicBezTo>
                  <a:close/>
                </a:path>
              </a:pathLst>
            </a:custGeom>
            <a:solidFill>
              <a:schemeClr val="lt2"/>
            </a:solidFill>
            <a:ln>
              <a:noFill/>
            </a:ln>
          </p:spPr>
          <p:txBody>
            <a:bodyPr spcFirstLastPara="1" wrap="square" lIns="121900" tIns="121900" rIns="121900" bIns="121900" anchor="ctr" anchorCtr="0">
              <a:noAutofit/>
            </a:bodyPr>
            <a:lstStyle/>
            <a:p>
              <a:pPr algn="l" rtl="0"/>
              <a:endParaRPr sz="2400"/>
            </a:p>
          </p:txBody>
        </p:sp>
        <p:sp>
          <p:nvSpPr>
            <p:cNvPr id="1307" name="Google Shape;1307;p49"/>
            <p:cNvSpPr/>
            <p:nvPr/>
          </p:nvSpPr>
          <p:spPr>
            <a:xfrm>
              <a:off x="5333118" y="371433"/>
              <a:ext cx="154015" cy="246469"/>
            </a:xfrm>
            <a:custGeom>
              <a:avLst/>
              <a:gdLst/>
              <a:ahLst/>
              <a:cxnLst/>
              <a:rect l="l" t="t" r="r" b="b"/>
              <a:pathLst>
                <a:path w="4671" h="7475" extrusionOk="0">
                  <a:moveTo>
                    <a:pt x="2258" y="0"/>
                  </a:moveTo>
                  <a:cubicBezTo>
                    <a:pt x="1617" y="0"/>
                    <a:pt x="988" y="331"/>
                    <a:pt x="634" y="936"/>
                  </a:cubicBezTo>
                  <a:cubicBezTo>
                    <a:pt x="0" y="1903"/>
                    <a:pt x="234" y="3304"/>
                    <a:pt x="634" y="4305"/>
                  </a:cubicBezTo>
                  <a:cubicBezTo>
                    <a:pt x="1101" y="5506"/>
                    <a:pt x="3102" y="7474"/>
                    <a:pt x="3136" y="7474"/>
                  </a:cubicBezTo>
                  <a:cubicBezTo>
                    <a:pt x="3136" y="7474"/>
                    <a:pt x="3136" y="7474"/>
                    <a:pt x="3136" y="7474"/>
                  </a:cubicBezTo>
                  <a:cubicBezTo>
                    <a:pt x="3152" y="7474"/>
                    <a:pt x="4003" y="5738"/>
                    <a:pt x="4036" y="5639"/>
                  </a:cubicBezTo>
                  <a:cubicBezTo>
                    <a:pt x="4537" y="4272"/>
                    <a:pt x="4670" y="1370"/>
                    <a:pt x="3369" y="369"/>
                  </a:cubicBezTo>
                  <a:cubicBezTo>
                    <a:pt x="3032" y="119"/>
                    <a:pt x="2643" y="0"/>
                    <a:pt x="2258" y="0"/>
                  </a:cubicBezTo>
                  <a:close/>
                </a:path>
              </a:pathLst>
            </a:custGeom>
            <a:solidFill>
              <a:schemeClr val="lt2"/>
            </a:solidFill>
            <a:ln>
              <a:noFill/>
            </a:ln>
          </p:spPr>
          <p:txBody>
            <a:bodyPr spcFirstLastPara="1" wrap="square" lIns="121900" tIns="121900" rIns="121900" bIns="121900" anchor="ctr" anchorCtr="0">
              <a:noAutofit/>
            </a:bodyPr>
            <a:lstStyle/>
            <a:p>
              <a:pPr algn="l" rtl="0"/>
              <a:endParaRPr sz="2400"/>
            </a:p>
          </p:txBody>
        </p:sp>
        <p:sp>
          <p:nvSpPr>
            <p:cNvPr id="1308" name="Google Shape;1308;p49"/>
            <p:cNvSpPr/>
            <p:nvPr/>
          </p:nvSpPr>
          <p:spPr>
            <a:xfrm>
              <a:off x="4400433" y="16685"/>
              <a:ext cx="1426555" cy="2017851"/>
            </a:xfrm>
            <a:custGeom>
              <a:avLst/>
              <a:gdLst/>
              <a:ahLst/>
              <a:cxnLst/>
              <a:rect l="l" t="t" r="r" b="b"/>
              <a:pathLst>
                <a:path w="43265" h="61198" extrusionOk="0">
                  <a:moveTo>
                    <a:pt x="14310" y="43951"/>
                  </a:moveTo>
                  <a:cubicBezTo>
                    <a:pt x="14978" y="45019"/>
                    <a:pt x="16812" y="46487"/>
                    <a:pt x="17046" y="46687"/>
                  </a:cubicBezTo>
                  <a:cubicBezTo>
                    <a:pt x="16645" y="47320"/>
                    <a:pt x="16212" y="47921"/>
                    <a:pt x="15811" y="48488"/>
                  </a:cubicBezTo>
                  <a:cubicBezTo>
                    <a:pt x="15278" y="49289"/>
                    <a:pt x="14777" y="49989"/>
                    <a:pt x="14277" y="50623"/>
                  </a:cubicBezTo>
                  <a:cubicBezTo>
                    <a:pt x="14544" y="48455"/>
                    <a:pt x="14310" y="46253"/>
                    <a:pt x="13677" y="44152"/>
                  </a:cubicBezTo>
                  <a:cubicBezTo>
                    <a:pt x="13910" y="44085"/>
                    <a:pt x="14110" y="44018"/>
                    <a:pt x="14310" y="43951"/>
                  </a:cubicBezTo>
                  <a:close/>
                  <a:moveTo>
                    <a:pt x="11818" y="0"/>
                  </a:moveTo>
                  <a:cubicBezTo>
                    <a:pt x="11672" y="0"/>
                    <a:pt x="11523" y="17"/>
                    <a:pt x="11375" y="53"/>
                  </a:cubicBezTo>
                  <a:cubicBezTo>
                    <a:pt x="9841" y="487"/>
                    <a:pt x="8907" y="3222"/>
                    <a:pt x="8840" y="4690"/>
                  </a:cubicBezTo>
                  <a:cubicBezTo>
                    <a:pt x="8840" y="4823"/>
                    <a:pt x="9007" y="6758"/>
                    <a:pt x="9007" y="6758"/>
                  </a:cubicBezTo>
                  <a:lnTo>
                    <a:pt x="9040" y="6758"/>
                  </a:lnTo>
                  <a:cubicBezTo>
                    <a:pt x="8907" y="7192"/>
                    <a:pt x="8740" y="7659"/>
                    <a:pt x="8573" y="8192"/>
                  </a:cubicBezTo>
                  <a:cubicBezTo>
                    <a:pt x="8273" y="9126"/>
                    <a:pt x="7973" y="10194"/>
                    <a:pt x="7706" y="11395"/>
                  </a:cubicBezTo>
                  <a:cubicBezTo>
                    <a:pt x="7372" y="12696"/>
                    <a:pt x="7139" y="13997"/>
                    <a:pt x="7005" y="15298"/>
                  </a:cubicBezTo>
                  <a:cubicBezTo>
                    <a:pt x="6805" y="16765"/>
                    <a:pt x="6772" y="18266"/>
                    <a:pt x="6838" y="19734"/>
                  </a:cubicBezTo>
                  <a:lnTo>
                    <a:pt x="6838" y="19801"/>
                  </a:lnTo>
                  <a:cubicBezTo>
                    <a:pt x="6672" y="19367"/>
                    <a:pt x="6171" y="18133"/>
                    <a:pt x="6138" y="18033"/>
                  </a:cubicBezTo>
                  <a:cubicBezTo>
                    <a:pt x="5453" y="16851"/>
                    <a:pt x="3608" y="15001"/>
                    <a:pt x="2064" y="15001"/>
                  </a:cubicBezTo>
                  <a:cubicBezTo>
                    <a:pt x="1952" y="15001"/>
                    <a:pt x="1843" y="15010"/>
                    <a:pt x="1735" y="15031"/>
                  </a:cubicBezTo>
                  <a:cubicBezTo>
                    <a:pt x="634" y="15264"/>
                    <a:pt x="0" y="16432"/>
                    <a:pt x="400" y="17532"/>
                  </a:cubicBezTo>
                  <a:cubicBezTo>
                    <a:pt x="734" y="18633"/>
                    <a:pt x="1902" y="19400"/>
                    <a:pt x="2902" y="19767"/>
                  </a:cubicBezTo>
                  <a:cubicBezTo>
                    <a:pt x="3492" y="19993"/>
                    <a:pt x="4488" y="20047"/>
                    <a:pt x="5336" y="20047"/>
                  </a:cubicBezTo>
                  <a:cubicBezTo>
                    <a:pt x="6119" y="20047"/>
                    <a:pt x="6776" y="20001"/>
                    <a:pt x="6872" y="20001"/>
                  </a:cubicBezTo>
                  <a:cubicBezTo>
                    <a:pt x="7005" y="21502"/>
                    <a:pt x="7205" y="23003"/>
                    <a:pt x="7539" y="24471"/>
                  </a:cubicBezTo>
                  <a:cubicBezTo>
                    <a:pt x="7706" y="25338"/>
                    <a:pt x="7906" y="26205"/>
                    <a:pt x="8139" y="27073"/>
                  </a:cubicBezTo>
                  <a:cubicBezTo>
                    <a:pt x="7973" y="26706"/>
                    <a:pt x="7839" y="26372"/>
                    <a:pt x="7806" y="26305"/>
                  </a:cubicBezTo>
                  <a:cubicBezTo>
                    <a:pt x="7152" y="25123"/>
                    <a:pt x="5280" y="23273"/>
                    <a:pt x="3759" y="23273"/>
                  </a:cubicBezTo>
                  <a:cubicBezTo>
                    <a:pt x="3649" y="23273"/>
                    <a:pt x="3541" y="23283"/>
                    <a:pt x="3436" y="23303"/>
                  </a:cubicBezTo>
                  <a:cubicBezTo>
                    <a:pt x="2302" y="23537"/>
                    <a:pt x="1668" y="24738"/>
                    <a:pt x="2068" y="25805"/>
                  </a:cubicBezTo>
                  <a:cubicBezTo>
                    <a:pt x="2402" y="26906"/>
                    <a:pt x="3569" y="27673"/>
                    <a:pt x="4603" y="28040"/>
                  </a:cubicBezTo>
                  <a:cubicBezTo>
                    <a:pt x="5186" y="28266"/>
                    <a:pt x="6140" y="28322"/>
                    <a:pt x="6969" y="28322"/>
                  </a:cubicBezTo>
                  <a:cubicBezTo>
                    <a:pt x="7611" y="28322"/>
                    <a:pt x="8178" y="28288"/>
                    <a:pt x="8440" y="28273"/>
                  </a:cubicBezTo>
                  <a:lnTo>
                    <a:pt x="8706" y="29274"/>
                  </a:lnTo>
                  <a:cubicBezTo>
                    <a:pt x="9140" y="30875"/>
                    <a:pt x="9540" y="32443"/>
                    <a:pt x="9941" y="34011"/>
                  </a:cubicBezTo>
                  <a:cubicBezTo>
                    <a:pt x="10074" y="34545"/>
                    <a:pt x="10174" y="35112"/>
                    <a:pt x="10274" y="35645"/>
                  </a:cubicBezTo>
                  <a:cubicBezTo>
                    <a:pt x="10141" y="35312"/>
                    <a:pt x="10041" y="35045"/>
                    <a:pt x="10007" y="34978"/>
                  </a:cubicBezTo>
                  <a:cubicBezTo>
                    <a:pt x="9354" y="33796"/>
                    <a:pt x="7482" y="31946"/>
                    <a:pt x="5961" y="31946"/>
                  </a:cubicBezTo>
                  <a:cubicBezTo>
                    <a:pt x="5851" y="31946"/>
                    <a:pt x="5743" y="31956"/>
                    <a:pt x="5638" y="31976"/>
                  </a:cubicBezTo>
                  <a:cubicBezTo>
                    <a:pt x="4503" y="32210"/>
                    <a:pt x="3870" y="33410"/>
                    <a:pt x="4270" y="34478"/>
                  </a:cubicBezTo>
                  <a:cubicBezTo>
                    <a:pt x="4603" y="35579"/>
                    <a:pt x="5804" y="36346"/>
                    <a:pt x="6805" y="36713"/>
                  </a:cubicBezTo>
                  <a:cubicBezTo>
                    <a:pt x="7393" y="36936"/>
                    <a:pt x="8388" y="36999"/>
                    <a:pt x="9235" y="36999"/>
                  </a:cubicBezTo>
                  <a:cubicBezTo>
                    <a:pt x="9781" y="36999"/>
                    <a:pt x="10266" y="36973"/>
                    <a:pt x="10541" y="36946"/>
                  </a:cubicBezTo>
                  <a:cubicBezTo>
                    <a:pt x="10641" y="37513"/>
                    <a:pt x="10741" y="38080"/>
                    <a:pt x="10808" y="38614"/>
                  </a:cubicBezTo>
                  <a:cubicBezTo>
                    <a:pt x="10841" y="39014"/>
                    <a:pt x="10908" y="39381"/>
                    <a:pt x="10941" y="39748"/>
                  </a:cubicBezTo>
                  <a:cubicBezTo>
                    <a:pt x="10975" y="40115"/>
                    <a:pt x="10975" y="40482"/>
                    <a:pt x="11008" y="40849"/>
                  </a:cubicBezTo>
                  <a:cubicBezTo>
                    <a:pt x="10741" y="41049"/>
                    <a:pt x="10441" y="41316"/>
                    <a:pt x="10074" y="41583"/>
                  </a:cubicBezTo>
                  <a:cubicBezTo>
                    <a:pt x="9283" y="40364"/>
                    <a:pt x="8037" y="39047"/>
                    <a:pt x="6817" y="39047"/>
                  </a:cubicBezTo>
                  <a:cubicBezTo>
                    <a:pt x="6802" y="39047"/>
                    <a:pt x="6787" y="39047"/>
                    <a:pt x="6772" y="39048"/>
                  </a:cubicBezTo>
                  <a:cubicBezTo>
                    <a:pt x="5638" y="39148"/>
                    <a:pt x="4837" y="40182"/>
                    <a:pt x="5070" y="41316"/>
                  </a:cubicBezTo>
                  <a:cubicBezTo>
                    <a:pt x="5237" y="42450"/>
                    <a:pt x="6271" y="43384"/>
                    <a:pt x="7239" y="43918"/>
                  </a:cubicBezTo>
                  <a:cubicBezTo>
                    <a:pt x="7372" y="43985"/>
                    <a:pt x="7506" y="44051"/>
                    <a:pt x="7639" y="44085"/>
                  </a:cubicBezTo>
                  <a:cubicBezTo>
                    <a:pt x="6338" y="45653"/>
                    <a:pt x="5404" y="47487"/>
                    <a:pt x="4870" y="49455"/>
                  </a:cubicBezTo>
                  <a:cubicBezTo>
                    <a:pt x="3469" y="55259"/>
                    <a:pt x="6905" y="61197"/>
                    <a:pt x="6905" y="61197"/>
                  </a:cubicBezTo>
                  <a:cubicBezTo>
                    <a:pt x="6905" y="61197"/>
                    <a:pt x="11709" y="58228"/>
                    <a:pt x="13610" y="53258"/>
                  </a:cubicBezTo>
                  <a:cubicBezTo>
                    <a:pt x="14410" y="52157"/>
                    <a:pt x="15478" y="50723"/>
                    <a:pt x="16612" y="49022"/>
                  </a:cubicBezTo>
                  <a:cubicBezTo>
                    <a:pt x="17046" y="48388"/>
                    <a:pt x="17479" y="47687"/>
                    <a:pt x="17946" y="46954"/>
                  </a:cubicBezTo>
                  <a:cubicBezTo>
                    <a:pt x="18213" y="47087"/>
                    <a:pt x="20548" y="48121"/>
                    <a:pt x="21716" y="48121"/>
                  </a:cubicBezTo>
                  <a:cubicBezTo>
                    <a:pt x="22783" y="48088"/>
                    <a:pt x="24151" y="47787"/>
                    <a:pt x="24818" y="46853"/>
                  </a:cubicBezTo>
                  <a:cubicBezTo>
                    <a:pt x="25518" y="45953"/>
                    <a:pt x="25285" y="44652"/>
                    <a:pt x="24318" y="44051"/>
                  </a:cubicBezTo>
                  <a:cubicBezTo>
                    <a:pt x="23987" y="43855"/>
                    <a:pt x="23590" y="43771"/>
                    <a:pt x="23161" y="43771"/>
                  </a:cubicBezTo>
                  <a:cubicBezTo>
                    <a:pt x="21774" y="43771"/>
                    <a:pt x="20063" y="44647"/>
                    <a:pt x="19247" y="45386"/>
                  </a:cubicBezTo>
                  <a:cubicBezTo>
                    <a:pt x="19181" y="45419"/>
                    <a:pt x="18547" y="46120"/>
                    <a:pt x="18180" y="46553"/>
                  </a:cubicBezTo>
                  <a:cubicBezTo>
                    <a:pt x="18380" y="46253"/>
                    <a:pt x="18547" y="45986"/>
                    <a:pt x="18747" y="45686"/>
                  </a:cubicBezTo>
                  <a:cubicBezTo>
                    <a:pt x="19114" y="45052"/>
                    <a:pt x="19447" y="44452"/>
                    <a:pt x="19848" y="43818"/>
                  </a:cubicBezTo>
                  <a:lnTo>
                    <a:pt x="20348" y="42817"/>
                  </a:lnTo>
                  <a:cubicBezTo>
                    <a:pt x="20548" y="42517"/>
                    <a:pt x="20682" y="42150"/>
                    <a:pt x="20848" y="41783"/>
                  </a:cubicBezTo>
                  <a:cubicBezTo>
                    <a:pt x="21249" y="40983"/>
                    <a:pt x="21582" y="40149"/>
                    <a:pt x="21916" y="39281"/>
                  </a:cubicBezTo>
                  <a:cubicBezTo>
                    <a:pt x="22416" y="39615"/>
                    <a:pt x="24318" y="40782"/>
                    <a:pt x="25385" y="40916"/>
                  </a:cubicBezTo>
                  <a:cubicBezTo>
                    <a:pt x="25661" y="40959"/>
                    <a:pt x="25959" y="40984"/>
                    <a:pt x="26262" y="40984"/>
                  </a:cubicBezTo>
                  <a:cubicBezTo>
                    <a:pt x="27134" y="40984"/>
                    <a:pt x="28052" y="40776"/>
                    <a:pt x="28621" y="40182"/>
                  </a:cubicBezTo>
                  <a:cubicBezTo>
                    <a:pt x="29455" y="39381"/>
                    <a:pt x="29421" y="38080"/>
                    <a:pt x="28554" y="37313"/>
                  </a:cubicBezTo>
                  <a:cubicBezTo>
                    <a:pt x="28133" y="36961"/>
                    <a:pt x="27530" y="36821"/>
                    <a:pt x="26870" y="36821"/>
                  </a:cubicBezTo>
                  <a:cubicBezTo>
                    <a:pt x="25595" y="36821"/>
                    <a:pt x="24108" y="37341"/>
                    <a:pt x="23317" y="37847"/>
                  </a:cubicBezTo>
                  <a:cubicBezTo>
                    <a:pt x="23250" y="37914"/>
                    <a:pt x="22450" y="38581"/>
                    <a:pt x="22016" y="38948"/>
                  </a:cubicBezTo>
                  <a:cubicBezTo>
                    <a:pt x="22216" y="38414"/>
                    <a:pt x="22416" y="37914"/>
                    <a:pt x="22583" y="37380"/>
                  </a:cubicBezTo>
                  <a:cubicBezTo>
                    <a:pt x="23117" y="35846"/>
                    <a:pt x="23584" y="34278"/>
                    <a:pt x="24051" y="32743"/>
                  </a:cubicBezTo>
                  <a:cubicBezTo>
                    <a:pt x="24184" y="32243"/>
                    <a:pt x="24351" y="31776"/>
                    <a:pt x="24484" y="31309"/>
                  </a:cubicBezTo>
                  <a:cubicBezTo>
                    <a:pt x="24684" y="31409"/>
                    <a:pt x="26886" y="32843"/>
                    <a:pt x="28087" y="33010"/>
                  </a:cubicBezTo>
                  <a:cubicBezTo>
                    <a:pt x="28363" y="33053"/>
                    <a:pt x="28661" y="33079"/>
                    <a:pt x="28964" y="33079"/>
                  </a:cubicBezTo>
                  <a:cubicBezTo>
                    <a:pt x="29836" y="33079"/>
                    <a:pt x="30754" y="32870"/>
                    <a:pt x="31323" y="32276"/>
                  </a:cubicBezTo>
                  <a:cubicBezTo>
                    <a:pt x="32156" y="31476"/>
                    <a:pt x="32123" y="30141"/>
                    <a:pt x="31256" y="29408"/>
                  </a:cubicBezTo>
                  <a:cubicBezTo>
                    <a:pt x="30835" y="29055"/>
                    <a:pt x="30232" y="28916"/>
                    <a:pt x="29572" y="28916"/>
                  </a:cubicBezTo>
                  <a:cubicBezTo>
                    <a:pt x="28297" y="28916"/>
                    <a:pt x="26810" y="29436"/>
                    <a:pt x="26019" y="29941"/>
                  </a:cubicBezTo>
                  <a:cubicBezTo>
                    <a:pt x="25952" y="30008"/>
                    <a:pt x="24785" y="30942"/>
                    <a:pt x="24518" y="31209"/>
                  </a:cubicBezTo>
                  <a:cubicBezTo>
                    <a:pt x="24851" y="30141"/>
                    <a:pt x="25185" y="29107"/>
                    <a:pt x="25552" y="28107"/>
                  </a:cubicBezTo>
                  <a:cubicBezTo>
                    <a:pt x="26052" y="26739"/>
                    <a:pt x="26653" y="25405"/>
                    <a:pt x="27320" y="24137"/>
                  </a:cubicBezTo>
                  <a:cubicBezTo>
                    <a:pt x="27386" y="24171"/>
                    <a:pt x="29688" y="25672"/>
                    <a:pt x="30922" y="25838"/>
                  </a:cubicBezTo>
                  <a:cubicBezTo>
                    <a:pt x="31198" y="25881"/>
                    <a:pt x="31496" y="25907"/>
                    <a:pt x="31800" y="25907"/>
                  </a:cubicBezTo>
                  <a:cubicBezTo>
                    <a:pt x="32673" y="25907"/>
                    <a:pt x="33597" y="25698"/>
                    <a:pt x="34191" y="25105"/>
                  </a:cubicBezTo>
                  <a:cubicBezTo>
                    <a:pt x="34992" y="24304"/>
                    <a:pt x="34958" y="23003"/>
                    <a:pt x="34091" y="22236"/>
                  </a:cubicBezTo>
                  <a:cubicBezTo>
                    <a:pt x="33670" y="21883"/>
                    <a:pt x="33067" y="21744"/>
                    <a:pt x="32409" y="21744"/>
                  </a:cubicBezTo>
                  <a:cubicBezTo>
                    <a:pt x="31136" y="21744"/>
                    <a:pt x="29657" y="22264"/>
                    <a:pt x="28887" y="22770"/>
                  </a:cubicBezTo>
                  <a:cubicBezTo>
                    <a:pt x="28787" y="22836"/>
                    <a:pt x="27553" y="23870"/>
                    <a:pt x="27353" y="24070"/>
                  </a:cubicBezTo>
                  <a:cubicBezTo>
                    <a:pt x="27386" y="24004"/>
                    <a:pt x="27420" y="23904"/>
                    <a:pt x="27453" y="23837"/>
                  </a:cubicBezTo>
                  <a:cubicBezTo>
                    <a:pt x="28154" y="22569"/>
                    <a:pt x="28988" y="21369"/>
                    <a:pt x="29888" y="20234"/>
                  </a:cubicBezTo>
                  <a:cubicBezTo>
                    <a:pt x="30389" y="19601"/>
                    <a:pt x="30922" y="19034"/>
                    <a:pt x="31423" y="18500"/>
                  </a:cubicBezTo>
                  <a:cubicBezTo>
                    <a:pt x="31823" y="18833"/>
                    <a:pt x="33724" y="20301"/>
                    <a:pt x="34758" y="20568"/>
                  </a:cubicBezTo>
                  <a:cubicBezTo>
                    <a:pt x="35184" y="20678"/>
                    <a:pt x="35673" y="20754"/>
                    <a:pt x="36160" y="20754"/>
                  </a:cubicBezTo>
                  <a:cubicBezTo>
                    <a:pt x="36856" y="20754"/>
                    <a:pt x="37551" y="20599"/>
                    <a:pt x="38061" y="20168"/>
                  </a:cubicBezTo>
                  <a:cubicBezTo>
                    <a:pt x="38961" y="19467"/>
                    <a:pt x="39095" y="18166"/>
                    <a:pt x="38294" y="17332"/>
                  </a:cubicBezTo>
                  <a:cubicBezTo>
                    <a:pt x="37791" y="16815"/>
                    <a:pt x="36954" y="16618"/>
                    <a:pt x="36067" y="16618"/>
                  </a:cubicBezTo>
                  <a:cubicBezTo>
                    <a:pt x="34954" y="16618"/>
                    <a:pt x="33763" y="16928"/>
                    <a:pt x="33057" y="17299"/>
                  </a:cubicBezTo>
                  <a:cubicBezTo>
                    <a:pt x="32990" y="17332"/>
                    <a:pt x="32323" y="17766"/>
                    <a:pt x="31823" y="18066"/>
                  </a:cubicBezTo>
                  <a:cubicBezTo>
                    <a:pt x="32056" y="17833"/>
                    <a:pt x="32290" y="17599"/>
                    <a:pt x="32523" y="17366"/>
                  </a:cubicBezTo>
                  <a:cubicBezTo>
                    <a:pt x="33391" y="16498"/>
                    <a:pt x="34225" y="15765"/>
                    <a:pt x="34992" y="15131"/>
                  </a:cubicBezTo>
                  <a:cubicBezTo>
                    <a:pt x="35392" y="14764"/>
                    <a:pt x="35792" y="14464"/>
                    <a:pt x="36193" y="14163"/>
                  </a:cubicBezTo>
                  <a:cubicBezTo>
                    <a:pt x="36622" y="14244"/>
                    <a:pt x="38175" y="14519"/>
                    <a:pt x="39304" y="14519"/>
                  </a:cubicBezTo>
                  <a:cubicBezTo>
                    <a:pt x="39578" y="14519"/>
                    <a:pt x="39827" y="14503"/>
                    <a:pt x="40029" y="14464"/>
                  </a:cubicBezTo>
                  <a:cubicBezTo>
                    <a:pt x="41096" y="14230"/>
                    <a:pt x="42330" y="13596"/>
                    <a:pt x="42797" y="12562"/>
                  </a:cubicBezTo>
                  <a:cubicBezTo>
                    <a:pt x="43264" y="11528"/>
                    <a:pt x="42764" y="10294"/>
                    <a:pt x="41697" y="9927"/>
                  </a:cubicBezTo>
                  <a:cubicBezTo>
                    <a:pt x="41503" y="9860"/>
                    <a:pt x="41298" y="9829"/>
                    <a:pt x="41085" y="9829"/>
                  </a:cubicBezTo>
                  <a:cubicBezTo>
                    <a:pt x="39606" y="9829"/>
                    <a:pt x="37756" y="11308"/>
                    <a:pt x="37027" y="12329"/>
                  </a:cubicBezTo>
                  <a:cubicBezTo>
                    <a:pt x="36960" y="12429"/>
                    <a:pt x="36026" y="14130"/>
                    <a:pt x="36059" y="14130"/>
                  </a:cubicBezTo>
                  <a:lnTo>
                    <a:pt x="36093" y="14130"/>
                  </a:lnTo>
                  <a:cubicBezTo>
                    <a:pt x="35726" y="14430"/>
                    <a:pt x="35325" y="14730"/>
                    <a:pt x="34925" y="15064"/>
                  </a:cubicBezTo>
                  <a:cubicBezTo>
                    <a:pt x="34158" y="15664"/>
                    <a:pt x="33291" y="16398"/>
                    <a:pt x="32423" y="17232"/>
                  </a:cubicBezTo>
                  <a:cubicBezTo>
                    <a:pt x="31456" y="18100"/>
                    <a:pt x="30555" y="19067"/>
                    <a:pt x="29688" y="20068"/>
                  </a:cubicBezTo>
                  <a:cubicBezTo>
                    <a:pt x="28721" y="21168"/>
                    <a:pt x="27887" y="22369"/>
                    <a:pt x="27153" y="23670"/>
                  </a:cubicBezTo>
                  <a:lnTo>
                    <a:pt x="27120" y="23704"/>
                  </a:lnTo>
                  <a:cubicBezTo>
                    <a:pt x="27220" y="23237"/>
                    <a:pt x="27453" y="21936"/>
                    <a:pt x="27453" y="21836"/>
                  </a:cubicBezTo>
                  <a:cubicBezTo>
                    <a:pt x="27553" y="20401"/>
                    <a:pt x="26919" y="17532"/>
                    <a:pt x="25452" y="16899"/>
                  </a:cubicBezTo>
                  <a:cubicBezTo>
                    <a:pt x="25226" y="16814"/>
                    <a:pt x="24996" y="16774"/>
                    <a:pt x="24772" y="16774"/>
                  </a:cubicBezTo>
                  <a:cubicBezTo>
                    <a:pt x="23931" y="16774"/>
                    <a:pt x="23160" y="17331"/>
                    <a:pt x="22950" y="18200"/>
                  </a:cubicBezTo>
                  <a:cubicBezTo>
                    <a:pt x="22616" y="19300"/>
                    <a:pt x="23183" y="20601"/>
                    <a:pt x="23851" y="21469"/>
                  </a:cubicBezTo>
                  <a:cubicBezTo>
                    <a:pt x="24551" y="22436"/>
                    <a:pt x="26853" y="23737"/>
                    <a:pt x="27053" y="23870"/>
                  </a:cubicBezTo>
                  <a:cubicBezTo>
                    <a:pt x="26319" y="25171"/>
                    <a:pt x="25685" y="26539"/>
                    <a:pt x="25118" y="27940"/>
                  </a:cubicBezTo>
                  <a:cubicBezTo>
                    <a:pt x="24818" y="28740"/>
                    <a:pt x="24518" y="29574"/>
                    <a:pt x="24217" y="30408"/>
                  </a:cubicBezTo>
                  <a:cubicBezTo>
                    <a:pt x="24284" y="30008"/>
                    <a:pt x="24384" y="29641"/>
                    <a:pt x="24384" y="29608"/>
                  </a:cubicBezTo>
                  <a:cubicBezTo>
                    <a:pt x="24484" y="28173"/>
                    <a:pt x="23817" y="25305"/>
                    <a:pt x="22349" y="24671"/>
                  </a:cubicBezTo>
                  <a:cubicBezTo>
                    <a:pt x="22124" y="24586"/>
                    <a:pt x="21894" y="24546"/>
                    <a:pt x="21669" y="24546"/>
                  </a:cubicBezTo>
                  <a:cubicBezTo>
                    <a:pt x="20829" y="24546"/>
                    <a:pt x="20058" y="25103"/>
                    <a:pt x="19848" y="25972"/>
                  </a:cubicBezTo>
                  <a:cubicBezTo>
                    <a:pt x="19514" y="27073"/>
                    <a:pt x="20081" y="28340"/>
                    <a:pt x="20748" y="29241"/>
                  </a:cubicBezTo>
                  <a:cubicBezTo>
                    <a:pt x="21382" y="30108"/>
                    <a:pt x="23317" y="31276"/>
                    <a:pt x="23851" y="31576"/>
                  </a:cubicBezTo>
                  <a:cubicBezTo>
                    <a:pt x="23750" y="31876"/>
                    <a:pt x="23617" y="32210"/>
                    <a:pt x="23517" y="32543"/>
                  </a:cubicBezTo>
                  <a:cubicBezTo>
                    <a:pt x="23017" y="34078"/>
                    <a:pt x="22516" y="35612"/>
                    <a:pt x="21983" y="37113"/>
                  </a:cubicBezTo>
                  <a:cubicBezTo>
                    <a:pt x="21782" y="37647"/>
                    <a:pt x="21582" y="38147"/>
                    <a:pt x="21382" y="38681"/>
                  </a:cubicBezTo>
                  <a:cubicBezTo>
                    <a:pt x="21449" y="38314"/>
                    <a:pt x="21482" y="38014"/>
                    <a:pt x="21482" y="37980"/>
                  </a:cubicBezTo>
                  <a:cubicBezTo>
                    <a:pt x="21582" y="36513"/>
                    <a:pt x="20948" y="33677"/>
                    <a:pt x="19447" y="33044"/>
                  </a:cubicBezTo>
                  <a:cubicBezTo>
                    <a:pt x="19229" y="32959"/>
                    <a:pt x="19005" y="32919"/>
                    <a:pt x="18784" y="32919"/>
                  </a:cubicBezTo>
                  <a:cubicBezTo>
                    <a:pt x="17959" y="32919"/>
                    <a:pt x="17182" y="33476"/>
                    <a:pt x="16946" y="34344"/>
                  </a:cubicBezTo>
                  <a:cubicBezTo>
                    <a:pt x="16645" y="35445"/>
                    <a:pt x="17246" y="36746"/>
                    <a:pt x="17846" y="37580"/>
                  </a:cubicBezTo>
                  <a:cubicBezTo>
                    <a:pt x="18480" y="38447"/>
                    <a:pt x="20248" y="39515"/>
                    <a:pt x="20882" y="39882"/>
                  </a:cubicBezTo>
                  <a:cubicBezTo>
                    <a:pt x="20648" y="40415"/>
                    <a:pt x="20415" y="40916"/>
                    <a:pt x="20181" y="41416"/>
                  </a:cubicBezTo>
                  <a:cubicBezTo>
                    <a:pt x="20014" y="41750"/>
                    <a:pt x="19881" y="42083"/>
                    <a:pt x="19681" y="42417"/>
                  </a:cubicBezTo>
                  <a:lnTo>
                    <a:pt x="19114" y="43384"/>
                  </a:lnTo>
                  <a:cubicBezTo>
                    <a:pt x="18747" y="43985"/>
                    <a:pt x="18380" y="44619"/>
                    <a:pt x="18013" y="45186"/>
                  </a:cubicBezTo>
                  <a:cubicBezTo>
                    <a:pt x="17746" y="45586"/>
                    <a:pt x="17513" y="45953"/>
                    <a:pt x="17246" y="46353"/>
                  </a:cubicBezTo>
                  <a:cubicBezTo>
                    <a:pt x="17446" y="45819"/>
                    <a:pt x="17813" y="44785"/>
                    <a:pt x="17813" y="44685"/>
                  </a:cubicBezTo>
                  <a:cubicBezTo>
                    <a:pt x="18046" y="43418"/>
                    <a:pt x="17980" y="42150"/>
                    <a:pt x="17579" y="40916"/>
                  </a:cubicBezTo>
                  <a:cubicBezTo>
                    <a:pt x="17613" y="40782"/>
                    <a:pt x="17613" y="40649"/>
                    <a:pt x="17613" y="40516"/>
                  </a:cubicBezTo>
                  <a:cubicBezTo>
                    <a:pt x="17713" y="39381"/>
                    <a:pt x="16812" y="38414"/>
                    <a:pt x="15678" y="38414"/>
                  </a:cubicBezTo>
                  <a:cubicBezTo>
                    <a:pt x="14444" y="38481"/>
                    <a:pt x="13276" y="39915"/>
                    <a:pt x="12643" y="41216"/>
                  </a:cubicBezTo>
                  <a:cubicBezTo>
                    <a:pt x="12309" y="40482"/>
                    <a:pt x="12042" y="40015"/>
                    <a:pt x="12042" y="40015"/>
                  </a:cubicBezTo>
                  <a:cubicBezTo>
                    <a:pt x="12042" y="40015"/>
                    <a:pt x="11942" y="40082"/>
                    <a:pt x="11775" y="40182"/>
                  </a:cubicBezTo>
                  <a:cubicBezTo>
                    <a:pt x="11775" y="40015"/>
                    <a:pt x="11742" y="39815"/>
                    <a:pt x="11742" y="39615"/>
                  </a:cubicBezTo>
                  <a:cubicBezTo>
                    <a:pt x="11709" y="39248"/>
                    <a:pt x="11642" y="38848"/>
                    <a:pt x="11575" y="38447"/>
                  </a:cubicBezTo>
                  <a:cubicBezTo>
                    <a:pt x="11442" y="37580"/>
                    <a:pt x="11275" y="36679"/>
                    <a:pt x="11075" y="35779"/>
                  </a:cubicBezTo>
                  <a:cubicBezTo>
                    <a:pt x="11675" y="35745"/>
                    <a:pt x="13877" y="35679"/>
                    <a:pt x="14844" y="35212"/>
                  </a:cubicBezTo>
                  <a:cubicBezTo>
                    <a:pt x="15811" y="34745"/>
                    <a:pt x="16912" y="33877"/>
                    <a:pt x="17112" y="32777"/>
                  </a:cubicBezTo>
                  <a:cubicBezTo>
                    <a:pt x="17379" y="31643"/>
                    <a:pt x="16612" y="30575"/>
                    <a:pt x="15511" y="30408"/>
                  </a:cubicBezTo>
                  <a:cubicBezTo>
                    <a:pt x="15453" y="30402"/>
                    <a:pt x="15395" y="30399"/>
                    <a:pt x="15337" y="30399"/>
                  </a:cubicBezTo>
                  <a:cubicBezTo>
                    <a:pt x="13777" y="30399"/>
                    <a:pt x="12022" y="32491"/>
                    <a:pt x="11475" y="33777"/>
                  </a:cubicBezTo>
                  <a:cubicBezTo>
                    <a:pt x="11442" y="33844"/>
                    <a:pt x="11141" y="34845"/>
                    <a:pt x="10975" y="35412"/>
                  </a:cubicBezTo>
                  <a:cubicBezTo>
                    <a:pt x="10875" y="34845"/>
                    <a:pt x="10741" y="34311"/>
                    <a:pt x="10608" y="33777"/>
                  </a:cubicBezTo>
                  <a:cubicBezTo>
                    <a:pt x="10174" y="32210"/>
                    <a:pt x="9707" y="30642"/>
                    <a:pt x="9273" y="29041"/>
                  </a:cubicBezTo>
                  <a:cubicBezTo>
                    <a:pt x="9107" y="28574"/>
                    <a:pt x="8973" y="28073"/>
                    <a:pt x="8840" y="27606"/>
                  </a:cubicBezTo>
                  <a:cubicBezTo>
                    <a:pt x="9073" y="27606"/>
                    <a:pt x="11675" y="27573"/>
                    <a:pt x="12743" y="27039"/>
                  </a:cubicBezTo>
                  <a:cubicBezTo>
                    <a:pt x="13710" y="26572"/>
                    <a:pt x="14811" y="25738"/>
                    <a:pt x="15044" y="24604"/>
                  </a:cubicBezTo>
                  <a:cubicBezTo>
                    <a:pt x="15278" y="23503"/>
                    <a:pt x="14544" y="22403"/>
                    <a:pt x="13410" y="22236"/>
                  </a:cubicBezTo>
                  <a:cubicBezTo>
                    <a:pt x="13353" y="22230"/>
                    <a:pt x="13295" y="22227"/>
                    <a:pt x="13238" y="22227"/>
                  </a:cubicBezTo>
                  <a:cubicBezTo>
                    <a:pt x="11677" y="22227"/>
                    <a:pt x="9920" y="24350"/>
                    <a:pt x="9374" y="25605"/>
                  </a:cubicBezTo>
                  <a:cubicBezTo>
                    <a:pt x="9340" y="25705"/>
                    <a:pt x="8907" y="27139"/>
                    <a:pt x="8806" y="27506"/>
                  </a:cubicBezTo>
                  <a:cubicBezTo>
                    <a:pt x="8506" y="26439"/>
                    <a:pt x="8239" y="25405"/>
                    <a:pt x="7973" y="24337"/>
                  </a:cubicBezTo>
                  <a:cubicBezTo>
                    <a:pt x="7639" y="22903"/>
                    <a:pt x="7405" y="21469"/>
                    <a:pt x="7239" y="20001"/>
                  </a:cubicBezTo>
                  <a:cubicBezTo>
                    <a:pt x="7339" y="20001"/>
                    <a:pt x="10074" y="19968"/>
                    <a:pt x="11175" y="19434"/>
                  </a:cubicBezTo>
                  <a:cubicBezTo>
                    <a:pt x="12142" y="19000"/>
                    <a:pt x="13243" y="18133"/>
                    <a:pt x="13476" y="16999"/>
                  </a:cubicBezTo>
                  <a:cubicBezTo>
                    <a:pt x="13710" y="15898"/>
                    <a:pt x="12976" y="14797"/>
                    <a:pt x="11842" y="14630"/>
                  </a:cubicBezTo>
                  <a:cubicBezTo>
                    <a:pt x="11785" y="14624"/>
                    <a:pt x="11728" y="14622"/>
                    <a:pt x="11670" y="14622"/>
                  </a:cubicBezTo>
                  <a:cubicBezTo>
                    <a:pt x="10109" y="14622"/>
                    <a:pt x="8353" y="16745"/>
                    <a:pt x="7806" y="17999"/>
                  </a:cubicBezTo>
                  <a:cubicBezTo>
                    <a:pt x="7772" y="18100"/>
                    <a:pt x="7305" y="19667"/>
                    <a:pt x="7239" y="19934"/>
                  </a:cubicBezTo>
                  <a:cubicBezTo>
                    <a:pt x="7239" y="19867"/>
                    <a:pt x="7205" y="19767"/>
                    <a:pt x="7205" y="19701"/>
                  </a:cubicBezTo>
                  <a:cubicBezTo>
                    <a:pt x="7105" y="18233"/>
                    <a:pt x="7105" y="16765"/>
                    <a:pt x="7272" y="15298"/>
                  </a:cubicBezTo>
                  <a:cubicBezTo>
                    <a:pt x="7339" y="14497"/>
                    <a:pt x="7439" y="13730"/>
                    <a:pt x="7572" y="12996"/>
                  </a:cubicBezTo>
                  <a:cubicBezTo>
                    <a:pt x="7833" y="13013"/>
                    <a:pt x="8603" y="13067"/>
                    <a:pt x="9427" y="13067"/>
                  </a:cubicBezTo>
                  <a:cubicBezTo>
                    <a:pt x="10181" y="13067"/>
                    <a:pt x="10981" y="13022"/>
                    <a:pt x="11475" y="12862"/>
                  </a:cubicBezTo>
                  <a:cubicBezTo>
                    <a:pt x="12476" y="12496"/>
                    <a:pt x="13643" y="11762"/>
                    <a:pt x="14010" y="10694"/>
                  </a:cubicBezTo>
                  <a:cubicBezTo>
                    <a:pt x="14344" y="9627"/>
                    <a:pt x="13710" y="8459"/>
                    <a:pt x="12643" y="8192"/>
                  </a:cubicBezTo>
                  <a:cubicBezTo>
                    <a:pt x="12514" y="8162"/>
                    <a:pt x="12382" y="8148"/>
                    <a:pt x="12248" y="8148"/>
                  </a:cubicBezTo>
                  <a:cubicBezTo>
                    <a:pt x="10740" y="8148"/>
                    <a:pt x="8916" y="9931"/>
                    <a:pt x="8273" y="11095"/>
                  </a:cubicBezTo>
                  <a:cubicBezTo>
                    <a:pt x="8206" y="11161"/>
                    <a:pt x="7906" y="11895"/>
                    <a:pt x="7672" y="12429"/>
                  </a:cubicBezTo>
                  <a:cubicBezTo>
                    <a:pt x="7739" y="12095"/>
                    <a:pt x="7806" y="11728"/>
                    <a:pt x="7872" y="11428"/>
                  </a:cubicBezTo>
                  <a:cubicBezTo>
                    <a:pt x="8106" y="10227"/>
                    <a:pt x="8406" y="9160"/>
                    <a:pt x="8673" y="8192"/>
                  </a:cubicBezTo>
                  <a:cubicBezTo>
                    <a:pt x="8840" y="7659"/>
                    <a:pt x="9007" y="7158"/>
                    <a:pt x="9140" y="6725"/>
                  </a:cubicBezTo>
                  <a:cubicBezTo>
                    <a:pt x="9640" y="6491"/>
                    <a:pt x="11742" y="5591"/>
                    <a:pt x="12476" y="4790"/>
                  </a:cubicBezTo>
                  <a:cubicBezTo>
                    <a:pt x="13210" y="4023"/>
                    <a:pt x="13910" y="2822"/>
                    <a:pt x="13743" y="1688"/>
                  </a:cubicBezTo>
                  <a:cubicBezTo>
                    <a:pt x="13599" y="707"/>
                    <a:pt x="12756" y="0"/>
                    <a:pt x="11818" y="0"/>
                  </a:cubicBezTo>
                  <a:close/>
                </a:path>
              </a:pathLst>
            </a:custGeom>
            <a:solidFill>
              <a:schemeClr val="lt2"/>
            </a:solidFill>
            <a:ln>
              <a:noFill/>
            </a:ln>
          </p:spPr>
          <p:txBody>
            <a:bodyPr spcFirstLastPara="1" wrap="square" lIns="121900" tIns="121900" rIns="121900" bIns="121900" anchor="ctr" anchorCtr="0">
              <a:noAutofit/>
            </a:bodyPr>
            <a:lstStyle/>
            <a:p>
              <a:pPr algn="l" rtl="0"/>
              <a:endParaRPr sz="2400"/>
            </a:p>
          </p:txBody>
        </p:sp>
      </p:grpSp>
      <p:sp>
        <p:nvSpPr>
          <p:cNvPr id="1530" name="Google Shape;1530;p49"/>
          <p:cNvSpPr/>
          <p:nvPr/>
        </p:nvSpPr>
        <p:spPr>
          <a:xfrm>
            <a:off x="2438136" y="1876974"/>
            <a:ext cx="554297" cy="566340"/>
          </a:xfrm>
          <a:prstGeom prst="rect">
            <a:avLst/>
          </a:prstGeom>
        </p:spPr>
        <p:txBody>
          <a:bodyPr>
            <a:prstTxWarp prst="textPlain">
              <a:avLst/>
            </a:prstTxWarp>
          </a:bodyPr>
          <a:lstStyle/>
          <a:p>
            <a:pPr lvl="0" algn="ctr"/>
            <a:endParaRPr sz="2400" dirty="0">
              <a:ln w="9525" cap="flat" cmpd="sng">
                <a:solidFill>
                  <a:schemeClr val="dk1"/>
                </a:solidFill>
                <a:prstDash val="solid"/>
                <a:round/>
                <a:headEnd type="none" w="sm" len="sm"/>
                <a:tailEnd type="none" w="sm" len="sm"/>
              </a:ln>
              <a:solidFill>
                <a:schemeClr val="dk2"/>
              </a:solidFill>
              <a:latin typeface="Montserrat;900"/>
            </a:endParaRPr>
          </a:p>
        </p:txBody>
      </p:sp>
      <p:sp>
        <p:nvSpPr>
          <p:cNvPr id="758" name="Google Shape;1007;p46">
            <a:extLst>
              <a:ext uri="{FF2B5EF4-FFF2-40B4-BE49-F238E27FC236}">
                <a16:creationId xmlns:a16="http://schemas.microsoft.com/office/drawing/2014/main" id="{831CB63E-A6C9-4404-BC20-6B4E28B1E834}"/>
              </a:ext>
            </a:extLst>
          </p:cNvPr>
          <p:cNvSpPr txBox="1">
            <a:spLocks/>
          </p:cNvSpPr>
          <p:nvPr/>
        </p:nvSpPr>
        <p:spPr>
          <a:xfrm>
            <a:off x="2538760" y="440044"/>
            <a:ext cx="7708500" cy="475500"/>
          </a:xfrm>
          <a:prstGeom prst="rect">
            <a:avLst/>
          </a:prstGeom>
        </p:spPr>
        <p:txBody>
          <a:bodyPr spcFirstLastPara="1" wrap="square" lIns="91425" tIns="91425" rIns="91425" bIns="91425"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spcBef>
                <a:spcPts val="0"/>
              </a:spcBef>
            </a:pPr>
            <a:r>
              <a:rPr lang="en-US" sz="2400" dirty="0">
                <a:latin typeface="Montserrat Light" panose="00000400000000000000" pitchFamily="2" charset="0"/>
              </a:rPr>
              <a:t>CREATE ROLE AND DEPARTMENT TABLES</a:t>
            </a:r>
          </a:p>
        </p:txBody>
      </p:sp>
      <p:grpSp>
        <p:nvGrpSpPr>
          <p:cNvPr id="753" name="Google Shape;1309;p49">
            <a:extLst>
              <a:ext uri="{FF2B5EF4-FFF2-40B4-BE49-F238E27FC236}">
                <a16:creationId xmlns:a16="http://schemas.microsoft.com/office/drawing/2014/main" id="{9EE0652F-52D0-4A80-813B-55E328D9D739}"/>
              </a:ext>
            </a:extLst>
          </p:cNvPr>
          <p:cNvGrpSpPr/>
          <p:nvPr/>
        </p:nvGrpSpPr>
        <p:grpSpPr>
          <a:xfrm>
            <a:off x="7028818" y="1542859"/>
            <a:ext cx="4514204" cy="3454315"/>
            <a:chOff x="713213" y="891349"/>
            <a:chExt cx="4753025" cy="3716004"/>
          </a:xfrm>
        </p:grpSpPr>
        <p:sp>
          <p:nvSpPr>
            <p:cNvPr id="755" name="Google Shape;1310;p49">
              <a:extLst>
                <a:ext uri="{FF2B5EF4-FFF2-40B4-BE49-F238E27FC236}">
                  <a16:creationId xmlns:a16="http://schemas.microsoft.com/office/drawing/2014/main" id="{95E8D6C9-15EC-4025-8F26-E7D7444CCF25}"/>
                </a:ext>
              </a:extLst>
            </p:cNvPr>
            <p:cNvSpPr/>
            <p:nvPr/>
          </p:nvSpPr>
          <p:spPr>
            <a:xfrm>
              <a:off x="1248866" y="898550"/>
              <a:ext cx="3678108" cy="2537776"/>
            </a:xfrm>
            <a:custGeom>
              <a:avLst/>
              <a:gdLst/>
              <a:ahLst/>
              <a:cxnLst/>
              <a:rect l="l" t="t" r="r" b="b"/>
              <a:pathLst>
                <a:path w="102841" h="70484" extrusionOk="0">
                  <a:moveTo>
                    <a:pt x="2669" y="0"/>
                  </a:moveTo>
                  <a:cubicBezTo>
                    <a:pt x="1202" y="0"/>
                    <a:pt x="1" y="1201"/>
                    <a:pt x="1" y="2669"/>
                  </a:cubicBezTo>
                  <a:lnTo>
                    <a:pt x="1" y="70484"/>
                  </a:lnTo>
                  <a:lnTo>
                    <a:pt x="102841" y="70484"/>
                  </a:lnTo>
                  <a:lnTo>
                    <a:pt x="102841" y="2669"/>
                  </a:lnTo>
                  <a:cubicBezTo>
                    <a:pt x="102841" y="1201"/>
                    <a:pt x="101640" y="0"/>
                    <a:pt x="1001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56" name="Google Shape;1311;p49">
              <a:extLst>
                <a:ext uri="{FF2B5EF4-FFF2-40B4-BE49-F238E27FC236}">
                  <a16:creationId xmlns:a16="http://schemas.microsoft.com/office/drawing/2014/main" id="{E6E51F9F-2E05-4488-B186-34AD796EFA17}"/>
                </a:ext>
              </a:extLst>
            </p:cNvPr>
            <p:cNvSpPr/>
            <p:nvPr/>
          </p:nvSpPr>
          <p:spPr>
            <a:xfrm>
              <a:off x="1241713" y="891349"/>
              <a:ext cx="3693630" cy="2552214"/>
            </a:xfrm>
            <a:custGeom>
              <a:avLst/>
              <a:gdLst/>
              <a:ahLst/>
              <a:cxnLst/>
              <a:rect l="l" t="t" r="r" b="b"/>
              <a:pathLst>
                <a:path w="103275" h="70885" extrusionOk="0">
                  <a:moveTo>
                    <a:pt x="100372" y="400"/>
                  </a:moveTo>
                  <a:cubicBezTo>
                    <a:pt x="101740" y="400"/>
                    <a:pt x="102841" y="1501"/>
                    <a:pt x="102841" y="2869"/>
                  </a:cubicBezTo>
                  <a:lnTo>
                    <a:pt x="102841" y="70450"/>
                  </a:lnTo>
                  <a:lnTo>
                    <a:pt x="401" y="70450"/>
                  </a:lnTo>
                  <a:lnTo>
                    <a:pt x="401" y="2869"/>
                  </a:lnTo>
                  <a:cubicBezTo>
                    <a:pt x="401" y="1501"/>
                    <a:pt x="1502" y="400"/>
                    <a:pt x="2869" y="400"/>
                  </a:cubicBezTo>
                  <a:close/>
                  <a:moveTo>
                    <a:pt x="2869" y="0"/>
                  </a:moveTo>
                  <a:cubicBezTo>
                    <a:pt x="1268" y="0"/>
                    <a:pt x="1" y="1268"/>
                    <a:pt x="1" y="2869"/>
                  </a:cubicBezTo>
                  <a:lnTo>
                    <a:pt x="1" y="70884"/>
                  </a:lnTo>
                  <a:lnTo>
                    <a:pt x="103274" y="70884"/>
                  </a:lnTo>
                  <a:lnTo>
                    <a:pt x="103274" y="2869"/>
                  </a:lnTo>
                  <a:cubicBezTo>
                    <a:pt x="103274" y="1268"/>
                    <a:pt x="101973" y="0"/>
                    <a:pt x="1003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57" name="Google Shape;1312;p49">
              <a:extLst>
                <a:ext uri="{FF2B5EF4-FFF2-40B4-BE49-F238E27FC236}">
                  <a16:creationId xmlns:a16="http://schemas.microsoft.com/office/drawing/2014/main" id="{D852145D-4CD6-47C6-84F4-2C4CF5467017}"/>
                </a:ext>
              </a:extLst>
            </p:cNvPr>
            <p:cNvSpPr/>
            <p:nvPr/>
          </p:nvSpPr>
          <p:spPr>
            <a:xfrm>
              <a:off x="713213" y="3478345"/>
              <a:ext cx="4753025" cy="1120584"/>
            </a:xfrm>
            <a:custGeom>
              <a:avLst/>
              <a:gdLst/>
              <a:ahLst/>
              <a:cxnLst/>
              <a:rect l="l" t="t" r="r" b="b"/>
              <a:pathLst>
                <a:path w="132896" h="31123" extrusionOk="0">
                  <a:moveTo>
                    <a:pt x="14978" y="0"/>
                  </a:moveTo>
                  <a:lnTo>
                    <a:pt x="634" y="27854"/>
                  </a:lnTo>
                  <a:cubicBezTo>
                    <a:pt x="0" y="29121"/>
                    <a:pt x="1201" y="31123"/>
                    <a:pt x="2602" y="31123"/>
                  </a:cubicBezTo>
                  <a:lnTo>
                    <a:pt x="130193" y="31123"/>
                  </a:lnTo>
                  <a:cubicBezTo>
                    <a:pt x="131628" y="31123"/>
                    <a:pt x="132895" y="29021"/>
                    <a:pt x="132261" y="27754"/>
                  </a:cubicBezTo>
                  <a:lnTo>
                    <a:pt x="11781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59" name="Google Shape;1313;p49">
              <a:extLst>
                <a:ext uri="{FF2B5EF4-FFF2-40B4-BE49-F238E27FC236}">
                  <a16:creationId xmlns:a16="http://schemas.microsoft.com/office/drawing/2014/main" id="{D10FA6DF-7318-44AC-935D-4588EE7D7860}"/>
                </a:ext>
              </a:extLst>
            </p:cNvPr>
            <p:cNvSpPr/>
            <p:nvPr/>
          </p:nvSpPr>
          <p:spPr>
            <a:xfrm>
              <a:off x="717970" y="3469919"/>
              <a:ext cx="4743476" cy="1137434"/>
            </a:xfrm>
            <a:custGeom>
              <a:avLst/>
              <a:gdLst/>
              <a:ahLst/>
              <a:cxnLst/>
              <a:rect l="l" t="t" r="r" b="b"/>
              <a:pathLst>
                <a:path w="132629" h="31591" extrusionOk="0">
                  <a:moveTo>
                    <a:pt x="117585" y="435"/>
                  </a:moveTo>
                  <a:lnTo>
                    <a:pt x="131928" y="28088"/>
                  </a:lnTo>
                  <a:cubicBezTo>
                    <a:pt x="132162" y="28755"/>
                    <a:pt x="132062" y="29522"/>
                    <a:pt x="131661" y="30089"/>
                  </a:cubicBezTo>
                  <a:cubicBezTo>
                    <a:pt x="131328" y="30690"/>
                    <a:pt x="130727" y="31090"/>
                    <a:pt x="130060" y="31157"/>
                  </a:cubicBezTo>
                  <a:lnTo>
                    <a:pt x="2469" y="31157"/>
                  </a:lnTo>
                  <a:cubicBezTo>
                    <a:pt x="1835" y="31123"/>
                    <a:pt x="1235" y="30723"/>
                    <a:pt x="935" y="30156"/>
                  </a:cubicBezTo>
                  <a:cubicBezTo>
                    <a:pt x="534" y="29589"/>
                    <a:pt x="434" y="28855"/>
                    <a:pt x="701" y="28188"/>
                  </a:cubicBezTo>
                  <a:lnTo>
                    <a:pt x="14978" y="435"/>
                  </a:lnTo>
                  <a:close/>
                  <a:moveTo>
                    <a:pt x="14711" y="1"/>
                  </a:moveTo>
                  <a:lnTo>
                    <a:pt x="301" y="27988"/>
                  </a:lnTo>
                  <a:cubicBezTo>
                    <a:pt x="1" y="28788"/>
                    <a:pt x="101" y="29656"/>
                    <a:pt x="568" y="30356"/>
                  </a:cubicBezTo>
                  <a:cubicBezTo>
                    <a:pt x="935" y="31057"/>
                    <a:pt x="1669" y="31524"/>
                    <a:pt x="2469" y="31590"/>
                  </a:cubicBezTo>
                  <a:lnTo>
                    <a:pt x="130060" y="31590"/>
                  </a:lnTo>
                  <a:cubicBezTo>
                    <a:pt x="130894" y="31490"/>
                    <a:pt x="131628" y="31023"/>
                    <a:pt x="131995" y="30289"/>
                  </a:cubicBezTo>
                  <a:cubicBezTo>
                    <a:pt x="132495" y="29589"/>
                    <a:pt x="132629" y="28688"/>
                    <a:pt x="132295" y="27888"/>
                  </a:cubicBezTo>
                  <a:lnTo>
                    <a:pt x="117885" y="101"/>
                  </a:lnTo>
                  <a:lnTo>
                    <a:pt x="11781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60" name="Google Shape;1314;p49">
              <a:extLst>
                <a:ext uri="{FF2B5EF4-FFF2-40B4-BE49-F238E27FC236}">
                  <a16:creationId xmlns:a16="http://schemas.microsoft.com/office/drawing/2014/main" id="{BD2186AA-36D3-42D0-92FF-0FE912CDDF3A}"/>
                </a:ext>
              </a:extLst>
            </p:cNvPr>
            <p:cNvSpPr/>
            <p:nvPr/>
          </p:nvSpPr>
          <p:spPr>
            <a:xfrm>
              <a:off x="722763" y="3436291"/>
              <a:ext cx="4730350" cy="1121808"/>
            </a:xfrm>
            <a:custGeom>
              <a:avLst/>
              <a:gdLst/>
              <a:ahLst/>
              <a:cxnLst/>
              <a:rect l="l" t="t" r="r" b="b"/>
              <a:pathLst>
                <a:path w="132262" h="31157" extrusionOk="0">
                  <a:moveTo>
                    <a:pt x="14711" y="1"/>
                  </a:moveTo>
                  <a:lnTo>
                    <a:pt x="634" y="28388"/>
                  </a:lnTo>
                  <a:cubicBezTo>
                    <a:pt x="0" y="29655"/>
                    <a:pt x="934" y="31157"/>
                    <a:pt x="2335" y="31157"/>
                  </a:cubicBezTo>
                  <a:lnTo>
                    <a:pt x="129926" y="31157"/>
                  </a:lnTo>
                  <a:cubicBezTo>
                    <a:pt x="131327" y="31157"/>
                    <a:pt x="132261" y="29655"/>
                    <a:pt x="131627" y="28388"/>
                  </a:cubicBezTo>
                  <a:lnTo>
                    <a:pt x="117551"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61" name="Google Shape;1315;p49">
              <a:extLst>
                <a:ext uri="{FF2B5EF4-FFF2-40B4-BE49-F238E27FC236}">
                  <a16:creationId xmlns:a16="http://schemas.microsoft.com/office/drawing/2014/main" id="{959D48AC-DF29-4C76-8C44-C487DF541176}"/>
                </a:ext>
              </a:extLst>
            </p:cNvPr>
            <p:cNvSpPr/>
            <p:nvPr/>
          </p:nvSpPr>
          <p:spPr>
            <a:xfrm>
              <a:off x="713213" y="3427902"/>
              <a:ext cx="4749449" cy="1137398"/>
            </a:xfrm>
            <a:custGeom>
              <a:avLst/>
              <a:gdLst/>
              <a:ahLst/>
              <a:cxnLst/>
              <a:rect l="l" t="t" r="r" b="b"/>
              <a:pathLst>
                <a:path w="132796" h="31590" extrusionOk="0">
                  <a:moveTo>
                    <a:pt x="117718" y="434"/>
                  </a:moveTo>
                  <a:lnTo>
                    <a:pt x="131728" y="28721"/>
                  </a:lnTo>
                  <a:cubicBezTo>
                    <a:pt x="132261" y="29855"/>
                    <a:pt x="131461" y="31156"/>
                    <a:pt x="130193" y="31156"/>
                  </a:cubicBezTo>
                  <a:lnTo>
                    <a:pt x="2602" y="31156"/>
                  </a:lnTo>
                  <a:cubicBezTo>
                    <a:pt x="1368" y="31156"/>
                    <a:pt x="534" y="29855"/>
                    <a:pt x="1101" y="28721"/>
                  </a:cubicBezTo>
                  <a:lnTo>
                    <a:pt x="15111" y="434"/>
                  </a:lnTo>
                  <a:close/>
                  <a:moveTo>
                    <a:pt x="14978" y="0"/>
                  </a:moveTo>
                  <a:cubicBezTo>
                    <a:pt x="14878" y="0"/>
                    <a:pt x="14811" y="67"/>
                    <a:pt x="14778" y="134"/>
                  </a:cubicBezTo>
                  <a:lnTo>
                    <a:pt x="701" y="28554"/>
                  </a:lnTo>
                  <a:cubicBezTo>
                    <a:pt x="0" y="29955"/>
                    <a:pt x="1034" y="31590"/>
                    <a:pt x="2602" y="31590"/>
                  </a:cubicBezTo>
                  <a:lnTo>
                    <a:pt x="130193" y="31590"/>
                  </a:lnTo>
                  <a:cubicBezTo>
                    <a:pt x="131761" y="31590"/>
                    <a:pt x="132795" y="29955"/>
                    <a:pt x="132095" y="28554"/>
                  </a:cubicBezTo>
                  <a:lnTo>
                    <a:pt x="118018" y="134"/>
                  </a:lnTo>
                  <a:cubicBezTo>
                    <a:pt x="117985" y="67"/>
                    <a:pt x="117918" y="0"/>
                    <a:pt x="117818"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62" name="Google Shape;1316;p49">
              <a:extLst>
                <a:ext uri="{FF2B5EF4-FFF2-40B4-BE49-F238E27FC236}">
                  <a16:creationId xmlns:a16="http://schemas.microsoft.com/office/drawing/2014/main" id="{F520F4EC-103A-4098-B5FA-4F66974FCAB8}"/>
                </a:ext>
              </a:extLst>
            </p:cNvPr>
            <p:cNvSpPr/>
            <p:nvPr/>
          </p:nvSpPr>
          <p:spPr>
            <a:xfrm>
              <a:off x="1471968" y="1099098"/>
              <a:ext cx="3233120" cy="2135457"/>
            </a:xfrm>
            <a:custGeom>
              <a:avLst/>
              <a:gdLst/>
              <a:ahLst/>
              <a:cxnLst/>
              <a:rect l="l" t="t" r="r" b="b"/>
              <a:pathLst>
                <a:path w="90399" h="59310" extrusionOk="0">
                  <a:moveTo>
                    <a:pt x="0" y="1"/>
                  </a:moveTo>
                  <a:lnTo>
                    <a:pt x="0" y="59310"/>
                  </a:lnTo>
                  <a:lnTo>
                    <a:pt x="90398" y="59310"/>
                  </a:lnTo>
                  <a:lnTo>
                    <a:pt x="9039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63" name="Google Shape;1320;p49">
              <a:extLst>
                <a:ext uri="{FF2B5EF4-FFF2-40B4-BE49-F238E27FC236}">
                  <a16:creationId xmlns:a16="http://schemas.microsoft.com/office/drawing/2014/main" id="{DD58F90E-CD0F-45F8-B764-EDEFD125B76F}"/>
                </a:ext>
              </a:extLst>
            </p:cNvPr>
            <p:cNvSpPr/>
            <p:nvPr/>
          </p:nvSpPr>
          <p:spPr>
            <a:xfrm>
              <a:off x="2734186" y="3653689"/>
              <a:ext cx="206436" cy="136963"/>
            </a:xfrm>
            <a:custGeom>
              <a:avLst/>
              <a:gdLst/>
              <a:ahLst/>
              <a:cxnLst/>
              <a:rect l="l" t="t" r="r" b="b"/>
              <a:pathLst>
                <a:path w="5772" h="3804" extrusionOk="0">
                  <a:moveTo>
                    <a:pt x="367" y="1"/>
                  </a:moveTo>
                  <a:lnTo>
                    <a:pt x="0" y="3803"/>
                  </a:lnTo>
                  <a:lnTo>
                    <a:pt x="5604" y="3803"/>
                  </a:lnTo>
                  <a:lnTo>
                    <a:pt x="5771"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64" name="Google Shape;1321;p49">
              <a:extLst>
                <a:ext uri="{FF2B5EF4-FFF2-40B4-BE49-F238E27FC236}">
                  <a16:creationId xmlns:a16="http://schemas.microsoft.com/office/drawing/2014/main" id="{14E7DDA7-C43B-4360-B067-E2469D6D1668}"/>
                </a:ext>
              </a:extLst>
            </p:cNvPr>
            <p:cNvSpPr/>
            <p:nvPr/>
          </p:nvSpPr>
          <p:spPr>
            <a:xfrm>
              <a:off x="2725817" y="3646488"/>
              <a:ext cx="223138" cy="152553"/>
            </a:xfrm>
            <a:custGeom>
              <a:avLst/>
              <a:gdLst/>
              <a:ahLst/>
              <a:cxnLst/>
              <a:rect l="l" t="t" r="r" b="b"/>
              <a:pathLst>
                <a:path w="6239" h="4237" extrusionOk="0">
                  <a:moveTo>
                    <a:pt x="5805" y="434"/>
                  </a:moveTo>
                  <a:lnTo>
                    <a:pt x="5638" y="3803"/>
                  </a:lnTo>
                  <a:lnTo>
                    <a:pt x="468" y="3803"/>
                  </a:lnTo>
                  <a:lnTo>
                    <a:pt x="768" y="434"/>
                  </a:lnTo>
                  <a:close/>
                  <a:moveTo>
                    <a:pt x="401" y="0"/>
                  </a:moveTo>
                  <a:lnTo>
                    <a:pt x="1" y="4237"/>
                  </a:lnTo>
                  <a:lnTo>
                    <a:pt x="6038" y="4237"/>
                  </a:lnTo>
                  <a:lnTo>
                    <a:pt x="6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65" name="Google Shape;1322;p49">
              <a:extLst>
                <a:ext uri="{FF2B5EF4-FFF2-40B4-BE49-F238E27FC236}">
                  <a16:creationId xmlns:a16="http://schemas.microsoft.com/office/drawing/2014/main" id="{0C677D55-8D3C-4543-BD01-8817D94CBA62}"/>
                </a:ext>
              </a:extLst>
            </p:cNvPr>
            <p:cNvSpPr/>
            <p:nvPr/>
          </p:nvSpPr>
          <p:spPr>
            <a:xfrm>
              <a:off x="3135040" y="3653689"/>
              <a:ext cx="201643" cy="136963"/>
            </a:xfrm>
            <a:custGeom>
              <a:avLst/>
              <a:gdLst/>
              <a:ahLst/>
              <a:cxnLst/>
              <a:rect l="l" t="t" r="r" b="b"/>
              <a:pathLst>
                <a:path w="5638" h="3804" extrusionOk="0">
                  <a:moveTo>
                    <a:pt x="0" y="1"/>
                  </a:moveTo>
                  <a:lnTo>
                    <a:pt x="0" y="3803"/>
                  </a:lnTo>
                  <a:lnTo>
                    <a:pt x="56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66" name="Google Shape;1323;p49">
              <a:extLst>
                <a:ext uri="{FF2B5EF4-FFF2-40B4-BE49-F238E27FC236}">
                  <a16:creationId xmlns:a16="http://schemas.microsoft.com/office/drawing/2014/main" id="{1754A720-9895-44CB-9A11-A1E7D2F7D0F0}"/>
                </a:ext>
              </a:extLst>
            </p:cNvPr>
            <p:cNvSpPr/>
            <p:nvPr/>
          </p:nvSpPr>
          <p:spPr>
            <a:xfrm>
              <a:off x="3127887" y="3646488"/>
              <a:ext cx="215949" cy="152553"/>
            </a:xfrm>
            <a:custGeom>
              <a:avLst/>
              <a:gdLst/>
              <a:ahLst/>
              <a:cxnLst/>
              <a:rect l="l" t="t" r="r" b="b"/>
              <a:pathLst>
                <a:path w="6038" h="4237" extrusionOk="0">
                  <a:moveTo>
                    <a:pt x="5437" y="434"/>
                  </a:moveTo>
                  <a:lnTo>
                    <a:pt x="5604" y="3803"/>
                  </a:lnTo>
                  <a:lnTo>
                    <a:pt x="434" y="3803"/>
                  </a:lnTo>
                  <a:lnTo>
                    <a:pt x="434" y="434"/>
                  </a:lnTo>
                  <a:close/>
                  <a:moveTo>
                    <a:pt x="0" y="0"/>
                  </a:moveTo>
                  <a:lnTo>
                    <a:pt x="0" y="4237"/>
                  </a:lnTo>
                  <a:lnTo>
                    <a:pt x="60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67" name="Google Shape;1324;p49">
              <a:extLst>
                <a:ext uri="{FF2B5EF4-FFF2-40B4-BE49-F238E27FC236}">
                  <a16:creationId xmlns:a16="http://schemas.microsoft.com/office/drawing/2014/main" id="{70478052-F791-40BA-AFF5-F9D752F6F36B}"/>
                </a:ext>
              </a:extLst>
            </p:cNvPr>
            <p:cNvSpPr/>
            <p:nvPr/>
          </p:nvSpPr>
          <p:spPr>
            <a:xfrm>
              <a:off x="4341179" y="3790616"/>
              <a:ext cx="249389" cy="146540"/>
            </a:xfrm>
            <a:custGeom>
              <a:avLst/>
              <a:gdLst/>
              <a:ahLst/>
              <a:cxnLst/>
              <a:rect l="l" t="t" r="r" b="b"/>
              <a:pathLst>
                <a:path w="6973" h="4070" extrusionOk="0">
                  <a:moveTo>
                    <a:pt x="0" y="0"/>
                  </a:moveTo>
                  <a:lnTo>
                    <a:pt x="1168" y="4070"/>
                  </a:lnTo>
                  <a:lnTo>
                    <a:pt x="69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68" name="Google Shape;1325;p49">
              <a:extLst>
                <a:ext uri="{FF2B5EF4-FFF2-40B4-BE49-F238E27FC236}">
                  <a16:creationId xmlns:a16="http://schemas.microsoft.com/office/drawing/2014/main" id="{609C735A-FABA-4CDB-90DE-BE24256B0994}"/>
                </a:ext>
              </a:extLst>
            </p:cNvPr>
            <p:cNvSpPr/>
            <p:nvPr/>
          </p:nvSpPr>
          <p:spPr>
            <a:xfrm>
              <a:off x="4330450" y="3783415"/>
              <a:ext cx="270848" cy="160978"/>
            </a:xfrm>
            <a:custGeom>
              <a:avLst/>
              <a:gdLst/>
              <a:ahLst/>
              <a:cxnLst/>
              <a:rect l="l" t="t" r="r" b="b"/>
              <a:pathLst>
                <a:path w="7573" h="4471" extrusionOk="0">
                  <a:moveTo>
                    <a:pt x="5771" y="400"/>
                  </a:moveTo>
                  <a:lnTo>
                    <a:pt x="6972" y="4070"/>
                  </a:lnTo>
                  <a:lnTo>
                    <a:pt x="1601" y="4070"/>
                  </a:lnTo>
                  <a:lnTo>
                    <a:pt x="567" y="400"/>
                  </a:lnTo>
                  <a:close/>
                  <a:moveTo>
                    <a:pt x="0" y="0"/>
                  </a:moveTo>
                  <a:lnTo>
                    <a:pt x="1301" y="4470"/>
                  </a:lnTo>
                  <a:lnTo>
                    <a:pt x="7572" y="4470"/>
                  </a:lnTo>
                  <a:lnTo>
                    <a:pt x="60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69" name="Google Shape;1326;p49">
              <a:extLst>
                <a:ext uri="{FF2B5EF4-FFF2-40B4-BE49-F238E27FC236}">
                  <a16:creationId xmlns:a16="http://schemas.microsoft.com/office/drawing/2014/main" id="{D463DF1F-8574-430B-AE6C-A70FF8CD5FA3}"/>
                </a:ext>
              </a:extLst>
            </p:cNvPr>
            <p:cNvSpPr/>
            <p:nvPr/>
          </p:nvSpPr>
          <p:spPr>
            <a:xfrm>
              <a:off x="2532543" y="3653689"/>
              <a:ext cx="214805" cy="136963"/>
            </a:xfrm>
            <a:custGeom>
              <a:avLst/>
              <a:gdLst/>
              <a:ahLst/>
              <a:cxnLst/>
              <a:rect l="l" t="t" r="r" b="b"/>
              <a:pathLst>
                <a:path w="6006" h="3804" extrusionOk="0">
                  <a:moveTo>
                    <a:pt x="568" y="1"/>
                  </a:moveTo>
                  <a:lnTo>
                    <a:pt x="1" y="3803"/>
                  </a:lnTo>
                  <a:lnTo>
                    <a:pt x="5638" y="3803"/>
                  </a:lnTo>
                  <a:lnTo>
                    <a:pt x="60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70" name="Google Shape;1327;p49">
              <a:extLst>
                <a:ext uri="{FF2B5EF4-FFF2-40B4-BE49-F238E27FC236}">
                  <a16:creationId xmlns:a16="http://schemas.microsoft.com/office/drawing/2014/main" id="{84F354E1-624A-4AEF-839D-D40A01C2772D}"/>
                </a:ext>
              </a:extLst>
            </p:cNvPr>
            <p:cNvSpPr/>
            <p:nvPr/>
          </p:nvSpPr>
          <p:spPr>
            <a:xfrm>
              <a:off x="2524210" y="3646488"/>
              <a:ext cx="230291" cy="152553"/>
            </a:xfrm>
            <a:custGeom>
              <a:avLst/>
              <a:gdLst/>
              <a:ahLst/>
              <a:cxnLst/>
              <a:rect l="l" t="t" r="r" b="b"/>
              <a:pathLst>
                <a:path w="6439" h="4237" extrusionOk="0">
                  <a:moveTo>
                    <a:pt x="6005" y="434"/>
                  </a:moveTo>
                  <a:lnTo>
                    <a:pt x="5671" y="3803"/>
                  </a:lnTo>
                  <a:lnTo>
                    <a:pt x="501" y="3803"/>
                  </a:lnTo>
                  <a:lnTo>
                    <a:pt x="1001" y="434"/>
                  </a:lnTo>
                  <a:close/>
                  <a:moveTo>
                    <a:pt x="601" y="0"/>
                  </a:moveTo>
                  <a:lnTo>
                    <a:pt x="0" y="4237"/>
                  </a:lnTo>
                  <a:lnTo>
                    <a:pt x="6038" y="4237"/>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71" name="Google Shape;1328;p49">
              <a:extLst>
                <a:ext uri="{FF2B5EF4-FFF2-40B4-BE49-F238E27FC236}">
                  <a16:creationId xmlns:a16="http://schemas.microsoft.com/office/drawing/2014/main" id="{B82A64F8-408A-4803-8EBE-2A39FB30D879}"/>
                </a:ext>
              </a:extLst>
            </p:cNvPr>
            <p:cNvSpPr/>
            <p:nvPr/>
          </p:nvSpPr>
          <p:spPr>
            <a:xfrm>
              <a:off x="2131689" y="3653689"/>
              <a:ext cx="226714" cy="136963"/>
            </a:xfrm>
            <a:custGeom>
              <a:avLst/>
              <a:gdLst/>
              <a:ahLst/>
              <a:cxnLst/>
              <a:rect l="l" t="t" r="r" b="b"/>
              <a:pathLst>
                <a:path w="6339" h="3804" extrusionOk="0">
                  <a:moveTo>
                    <a:pt x="902" y="1"/>
                  </a:moveTo>
                  <a:lnTo>
                    <a:pt x="1" y="3803"/>
                  </a:lnTo>
                  <a:lnTo>
                    <a:pt x="5605" y="3803"/>
                  </a:lnTo>
                  <a:lnTo>
                    <a:pt x="63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72" name="Google Shape;1329;p49">
              <a:extLst>
                <a:ext uri="{FF2B5EF4-FFF2-40B4-BE49-F238E27FC236}">
                  <a16:creationId xmlns:a16="http://schemas.microsoft.com/office/drawing/2014/main" id="{04AD8A16-FAA9-462B-90FE-27B3FA8FAC4D}"/>
                </a:ext>
              </a:extLst>
            </p:cNvPr>
            <p:cNvSpPr/>
            <p:nvPr/>
          </p:nvSpPr>
          <p:spPr>
            <a:xfrm>
              <a:off x="2122176" y="3646488"/>
              <a:ext cx="244597" cy="152553"/>
            </a:xfrm>
            <a:custGeom>
              <a:avLst/>
              <a:gdLst/>
              <a:ahLst/>
              <a:cxnLst/>
              <a:rect l="l" t="t" r="r" b="b"/>
              <a:pathLst>
                <a:path w="6839" h="4237" extrusionOk="0">
                  <a:moveTo>
                    <a:pt x="6338" y="434"/>
                  </a:moveTo>
                  <a:lnTo>
                    <a:pt x="5704" y="3803"/>
                  </a:lnTo>
                  <a:lnTo>
                    <a:pt x="534" y="3803"/>
                  </a:lnTo>
                  <a:lnTo>
                    <a:pt x="1334" y="434"/>
                  </a:lnTo>
                  <a:close/>
                  <a:moveTo>
                    <a:pt x="1001" y="0"/>
                  </a:moveTo>
                  <a:lnTo>
                    <a:pt x="0" y="4237"/>
                  </a:lnTo>
                  <a:lnTo>
                    <a:pt x="6038" y="4237"/>
                  </a:lnTo>
                  <a:lnTo>
                    <a:pt x="6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73" name="Google Shape;1330;p49">
              <a:extLst>
                <a:ext uri="{FF2B5EF4-FFF2-40B4-BE49-F238E27FC236}">
                  <a16:creationId xmlns:a16="http://schemas.microsoft.com/office/drawing/2014/main" id="{7CE38F4D-665F-4299-89E8-6065FB7CDAB7}"/>
                </a:ext>
              </a:extLst>
            </p:cNvPr>
            <p:cNvSpPr/>
            <p:nvPr/>
          </p:nvSpPr>
          <p:spPr>
            <a:xfrm>
              <a:off x="3912893" y="3653689"/>
              <a:ext cx="226714" cy="136963"/>
            </a:xfrm>
            <a:custGeom>
              <a:avLst/>
              <a:gdLst/>
              <a:ahLst/>
              <a:cxnLst/>
              <a:rect l="l" t="t" r="r" b="b"/>
              <a:pathLst>
                <a:path w="6339" h="3804" extrusionOk="0">
                  <a:moveTo>
                    <a:pt x="0" y="1"/>
                  </a:moveTo>
                  <a:lnTo>
                    <a:pt x="734" y="3803"/>
                  </a:lnTo>
                  <a:lnTo>
                    <a:pt x="6338" y="3803"/>
                  </a:lnTo>
                  <a:lnTo>
                    <a:pt x="54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74" name="Google Shape;1331;p49">
              <a:extLst>
                <a:ext uri="{FF2B5EF4-FFF2-40B4-BE49-F238E27FC236}">
                  <a16:creationId xmlns:a16="http://schemas.microsoft.com/office/drawing/2014/main" id="{EEFC2304-C04E-4843-8DF0-4001824776CC}"/>
                </a:ext>
              </a:extLst>
            </p:cNvPr>
            <p:cNvSpPr/>
            <p:nvPr/>
          </p:nvSpPr>
          <p:spPr>
            <a:xfrm>
              <a:off x="3903344" y="3646488"/>
              <a:ext cx="245777" cy="152553"/>
            </a:xfrm>
            <a:custGeom>
              <a:avLst/>
              <a:gdLst/>
              <a:ahLst/>
              <a:cxnLst/>
              <a:rect l="l" t="t" r="r" b="b"/>
              <a:pathLst>
                <a:path w="6872" h="4237" extrusionOk="0">
                  <a:moveTo>
                    <a:pt x="5538" y="434"/>
                  </a:moveTo>
                  <a:lnTo>
                    <a:pt x="6338" y="3803"/>
                  </a:lnTo>
                  <a:lnTo>
                    <a:pt x="1168" y="3803"/>
                  </a:lnTo>
                  <a:lnTo>
                    <a:pt x="534" y="434"/>
                  </a:lnTo>
                  <a:close/>
                  <a:moveTo>
                    <a:pt x="0" y="0"/>
                  </a:moveTo>
                  <a:lnTo>
                    <a:pt x="834" y="4237"/>
                  </a:lnTo>
                  <a:lnTo>
                    <a:pt x="68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75" name="Google Shape;1332;p49">
              <a:extLst>
                <a:ext uri="{FF2B5EF4-FFF2-40B4-BE49-F238E27FC236}">
                  <a16:creationId xmlns:a16="http://schemas.microsoft.com/office/drawing/2014/main" id="{97665828-F987-4528-BF2F-8B8777821858}"/>
                </a:ext>
              </a:extLst>
            </p:cNvPr>
            <p:cNvSpPr/>
            <p:nvPr/>
          </p:nvSpPr>
          <p:spPr>
            <a:xfrm>
              <a:off x="4107348" y="3653689"/>
              <a:ext cx="233867" cy="136963"/>
            </a:xfrm>
            <a:custGeom>
              <a:avLst/>
              <a:gdLst/>
              <a:ahLst/>
              <a:cxnLst/>
              <a:rect l="l" t="t" r="r" b="b"/>
              <a:pathLst>
                <a:path w="6539" h="3804" extrusionOk="0">
                  <a:moveTo>
                    <a:pt x="0" y="1"/>
                  </a:moveTo>
                  <a:lnTo>
                    <a:pt x="901" y="3803"/>
                  </a:lnTo>
                  <a:lnTo>
                    <a:pt x="65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76" name="Google Shape;1333;p49">
              <a:extLst>
                <a:ext uri="{FF2B5EF4-FFF2-40B4-BE49-F238E27FC236}">
                  <a16:creationId xmlns:a16="http://schemas.microsoft.com/office/drawing/2014/main" id="{DD58875C-30FB-4C4F-AD15-5BCA6CD806A6}"/>
                </a:ext>
              </a:extLst>
            </p:cNvPr>
            <p:cNvSpPr/>
            <p:nvPr/>
          </p:nvSpPr>
          <p:spPr>
            <a:xfrm>
              <a:off x="4097798" y="3646488"/>
              <a:ext cx="252966" cy="152553"/>
            </a:xfrm>
            <a:custGeom>
              <a:avLst/>
              <a:gdLst/>
              <a:ahLst/>
              <a:cxnLst/>
              <a:rect l="l" t="t" r="r" b="b"/>
              <a:pathLst>
                <a:path w="7073" h="4237" extrusionOk="0">
                  <a:moveTo>
                    <a:pt x="5538" y="434"/>
                  </a:moveTo>
                  <a:lnTo>
                    <a:pt x="6505" y="3803"/>
                  </a:lnTo>
                  <a:lnTo>
                    <a:pt x="1335" y="3803"/>
                  </a:lnTo>
                  <a:lnTo>
                    <a:pt x="534" y="434"/>
                  </a:lnTo>
                  <a:close/>
                  <a:moveTo>
                    <a:pt x="1" y="0"/>
                  </a:moveTo>
                  <a:lnTo>
                    <a:pt x="1001" y="4237"/>
                  </a:lnTo>
                  <a:lnTo>
                    <a:pt x="70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77" name="Google Shape;1334;p49">
              <a:extLst>
                <a:ext uri="{FF2B5EF4-FFF2-40B4-BE49-F238E27FC236}">
                  <a16:creationId xmlns:a16="http://schemas.microsoft.com/office/drawing/2014/main" id="{9543102B-E5DA-4822-A9C6-A363D850CC76}"/>
                </a:ext>
              </a:extLst>
            </p:cNvPr>
            <p:cNvSpPr/>
            <p:nvPr/>
          </p:nvSpPr>
          <p:spPr>
            <a:xfrm>
              <a:off x="1930082" y="3653689"/>
              <a:ext cx="233867" cy="136963"/>
            </a:xfrm>
            <a:custGeom>
              <a:avLst/>
              <a:gdLst/>
              <a:ahLst/>
              <a:cxnLst/>
              <a:rect l="l" t="t" r="r" b="b"/>
              <a:pathLst>
                <a:path w="6539" h="3804" extrusionOk="0">
                  <a:moveTo>
                    <a:pt x="1101" y="1"/>
                  </a:moveTo>
                  <a:lnTo>
                    <a:pt x="1" y="3803"/>
                  </a:lnTo>
                  <a:lnTo>
                    <a:pt x="5638" y="3803"/>
                  </a:lnTo>
                  <a:lnTo>
                    <a:pt x="65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78" name="Google Shape;1335;p49">
              <a:extLst>
                <a:ext uri="{FF2B5EF4-FFF2-40B4-BE49-F238E27FC236}">
                  <a16:creationId xmlns:a16="http://schemas.microsoft.com/office/drawing/2014/main" id="{F273827E-ED64-4928-BC29-048D0F5F220F}"/>
                </a:ext>
              </a:extLst>
            </p:cNvPr>
            <p:cNvSpPr/>
            <p:nvPr/>
          </p:nvSpPr>
          <p:spPr>
            <a:xfrm>
              <a:off x="1920532" y="3646488"/>
              <a:ext cx="252966" cy="152553"/>
            </a:xfrm>
            <a:custGeom>
              <a:avLst/>
              <a:gdLst/>
              <a:ahLst/>
              <a:cxnLst/>
              <a:rect l="l" t="t" r="r" b="b"/>
              <a:pathLst>
                <a:path w="7073" h="4237" extrusionOk="0">
                  <a:moveTo>
                    <a:pt x="6539" y="434"/>
                  </a:moveTo>
                  <a:lnTo>
                    <a:pt x="5738" y="3803"/>
                  </a:lnTo>
                  <a:lnTo>
                    <a:pt x="568" y="3803"/>
                  </a:lnTo>
                  <a:lnTo>
                    <a:pt x="1535" y="434"/>
                  </a:lnTo>
                  <a:close/>
                  <a:moveTo>
                    <a:pt x="1202" y="0"/>
                  </a:moveTo>
                  <a:lnTo>
                    <a:pt x="1" y="4237"/>
                  </a:lnTo>
                  <a:lnTo>
                    <a:pt x="6072" y="4237"/>
                  </a:lnTo>
                  <a:lnTo>
                    <a:pt x="7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79" name="Google Shape;1336;p49">
              <a:extLst>
                <a:ext uri="{FF2B5EF4-FFF2-40B4-BE49-F238E27FC236}">
                  <a16:creationId xmlns:a16="http://schemas.microsoft.com/office/drawing/2014/main" id="{CBB31C58-FB28-4540-BD32-4E25244E9974}"/>
                </a:ext>
              </a:extLst>
            </p:cNvPr>
            <p:cNvSpPr/>
            <p:nvPr/>
          </p:nvSpPr>
          <p:spPr>
            <a:xfrm>
              <a:off x="3329495" y="3653689"/>
              <a:ext cx="207616" cy="136963"/>
            </a:xfrm>
            <a:custGeom>
              <a:avLst/>
              <a:gdLst/>
              <a:ahLst/>
              <a:cxnLst/>
              <a:rect l="l" t="t" r="r" b="b"/>
              <a:pathLst>
                <a:path w="5805" h="3804" extrusionOk="0">
                  <a:moveTo>
                    <a:pt x="1" y="1"/>
                  </a:moveTo>
                  <a:lnTo>
                    <a:pt x="201" y="3803"/>
                  </a:lnTo>
                  <a:lnTo>
                    <a:pt x="58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80" name="Google Shape;1337;p49">
              <a:extLst>
                <a:ext uri="{FF2B5EF4-FFF2-40B4-BE49-F238E27FC236}">
                  <a16:creationId xmlns:a16="http://schemas.microsoft.com/office/drawing/2014/main" id="{702C9E68-0E7A-4596-A39C-3BBDADB4AB44}"/>
                </a:ext>
              </a:extLst>
            </p:cNvPr>
            <p:cNvSpPr/>
            <p:nvPr/>
          </p:nvSpPr>
          <p:spPr>
            <a:xfrm>
              <a:off x="3322342" y="3646488"/>
              <a:ext cx="223138" cy="152553"/>
            </a:xfrm>
            <a:custGeom>
              <a:avLst/>
              <a:gdLst/>
              <a:ahLst/>
              <a:cxnLst/>
              <a:rect l="l" t="t" r="r" b="b"/>
              <a:pathLst>
                <a:path w="6239" h="4237" extrusionOk="0">
                  <a:moveTo>
                    <a:pt x="5471" y="434"/>
                  </a:moveTo>
                  <a:lnTo>
                    <a:pt x="5771" y="3803"/>
                  </a:lnTo>
                  <a:lnTo>
                    <a:pt x="601" y="3803"/>
                  </a:lnTo>
                  <a:lnTo>
                    <a:pt x="434" y="434"/>
                  </a:lnTo>
                  <a:close/>
                  <a:moveTo>
                    <a:pt x="0" y="0"/>
                  </a:moveTo>
                  <a:lnTo>
                    <a:pt x="201" y="4237"/>
                  </a:lnTo>
                  <a:lnTo>
                    <a:pt x="62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81" name="Google Shape;1338;p49">
              <a:extLst>
                <a:ext uri="{FF2B5EF4-FFF2-40B4-BE49-F238E27FC236}">
                  <a16:creationId xmlns:a16="http://schemas.microsoft.com/office/drawing/2014/main" id="{F539FCBA-1A8D-424C-AAF5-DB6027B86A67}"/>
                </a:ext>
              </a:extLst>
            </p:cNvPr>
            <p:cNvSpPr/>
            <p:nvPr/>
          </p:nvSpPr>
          <p:spPr>
            <a:xfrm>
              <a:off x="4301802" y="3653689"/>
              <a:ext cx="239840" cy="136963"/>
            </a:xfrm>
            <a:custGeom>
              <a:avLst/>
              <a:gdLst/>
              <a:ahLst/>
              <a:cxnLst/>
              <a:rect l="l" t="t" r="r" b="b"/>
              <a:pathLst>
                <a:path w="6706" h="3804" extrusionOk="0">
                  <a:moveTo>
                    <a:pt x="1" y="1"/>
                  </a:moveTo>
                  <a:lnTo>
                    <a:pt x="1101" y="3803"/>
                  </a:lnTo>
                  <a:lnTo>
                    <a:pt x="67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82" name="Google Shape;1339;p49">
              <a:extLst>
                <a:ext uri="{FF2B5EF4-FFF2-40B4-BE49-F238E27FC236}">
                  <a16:creationId xmlns:a16="http://schemas.microsoft.com/office/drawing/2014/main" id="{E9C00BFE-87DB-42A2-902C-87C84E1FE971}"/>
                </a:ext>
              </a:extLst>
            </p:cNvPr>
            <p:cNvSpPr/>
            <p:nvPr/>
          </p:nvSpPr>
          <p:spPr>
            <a:xfrm>
              <a:off x="4292253" y="3646488"/>
              <a:ext cx="260119" cy="152553"/>
            </a:xfrm>
            <a:custGeom>
              <a:avLst/>
              <a:gdLst/>
              <a:ahLst/>
              <a:cxnLst/>
              <a:rect l="l" t="t" r="r" b="b"/>
              <a:pathLst>
                <a:path w="7273" h="4237" extrusionOk="0">
                  <a:moveTo>
                    <a:pt x="5538" y="434"/>
                  </a:moveTo>
                  <a:lnTo>
                    <a:pt x="6672" y="3803"/>
                  </a:lnTo>
                  <a:lnTo>
                    <a:pt x="1502" y="3803"/>
                  </a:lnTo>
                  <a:lnTo>
                    <a:pt x="534" y="434"/>
                  </a:lnTo>
                  <a:close/>
                  <a:moveTo>
                    <a:pt x="1" y="0"/>
                  </a:moveTo>
                  <a:lnTo>
                    <a:pt x="1202" y="4237"/>
                  </a:lnTo>
                  <a:lnTo>
                    <a:pt x="7273"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83" name="Google Shape;1340;p49">
              <a:extLst>
                <a:ext uri="{FF2B5EF4-FFF2-40B4-BE49-F238E27FC236}">
                  <a16:creationId xmlns:a16="http://schemas.microsoft.com/office/drawing/2014/main" id="{87371A92-A8F5-4CC8-B2BA-E6E1A2F28341}"/>
                </a:ext>
              </a:extLst>
            </p:cNvPr>
            <p:cNvSpPr/>
            <p:nvPr/>
          </p:nvSpPr>
          <p:spPr>
            <a:xfrm>
              <a:off x="3718403" y="3653689"/>
              <a:ext cx="220777" cy="136963"/>
            </a:xfrm>
            <a:custGeom>
              <a:avLst/>
              <a:gdLst/>
              <a:ahLst/>
              <a:cxnLst/>
              <a:rect l="l" t="t" r="r" b="b"/>
              <a:pathLst>
                <a:path w="6173" h="3804" extrusionOk="0">
                  <a:moveTo>
                    <a:pt x="1" y="1"/>
                  </a:moveTo>
                  <a:lnTo>
                    <a:pt x="568" y="3803"/>
                  </a:lnTo>
                  <a:lnTo>
                    <a:pt x="61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84" name="Google Shape;1341;p49">
              <a:extLst>
                <a:ext uri="{FF2B5EF4-FFF2-40B4-BE49-F238E27FC236}">
                  <a16:creationId xmlns:a16="http://schemas.microsoft.com/office/drawing/2014/main" id="{94F926F4-64BA-4F3C-8630-D82D1D57B76D}"/>
                </a:ext>
              </a:extLst>
            </p:cNvPr>
            <p:cNvSpPr/>
            <p:nvPr/>
          </p:nvSpPr>
          <p:spPr>
            <a:xfrm>
              <a:off x="3710070" y="3646488"/>
              <a:ext cx="237444" cy="152553"/>
            </a:xfrm>
            <a:custGeom>
              <a:avLst/>
              <a:gdLst/>
              <a:ahLst/>
              <a:cxnLst/>
              <a:rect l="l" t="t" r="r" b="b"/>
              <a:pathLst>
                <a:path w="6639" h="4237" extrusionOk="0">
                  <a:moveTo>
                    <a:pt x="5504" y="434"/>
                  </a:moveTo>
                  <a:lnTo>
                    <a:pt x="6138" y="3803"/>
                  </a:lnTo>
                  <a:lnTo>
                    <a:pt x="968" y="3803"/>
                  </a:lnTo>
                  <a:lnTo>
                    <a:pt x="501" y="434"/>
                  </a:lnTo>
                  <a:close/>
                  <a:moveTo>
                    <a:pt x="0" y="0"/>
                  </a:moveTo>
                  <a:lnTo>
                    <a:pt x="601" y="4237"/>
                  </a:lnTo>
                  <a:lnTo>
                    <a:pt x="6639"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85" name="Google Shape;1342;p49">
              <a:extLst>
                <a:ext uri="{FF2B5EF4-FFF2-40B4-BE49-F238E27FC236}">
                  <a16:creationId xmlns:a16="http://schemas.microsoft.com/office/drawing/2014/main" id="{C62E3E41-364F-4CBF-9D28-F61B596B0934}"/>
                </a:ext>
              </a:extLst>
            </p:cNvPr>
            <p:cNvSpPr/>
            <p:nvPr/>
          </p:nvSpPr>
          <p:spPr>
            <a:xfrm>
              <a:off x="3523949" y="3653689"/>
              <a:ext cx="214805" cy="136963"/>
            </a:xfrm>
            <a:custGeom>
              <a:avLst/>
              <a:gdLst/>
              <a:ahLst/>
              <a:cxnLst/>
              <a:rect l="l" t="t" r="r" b="b"/>
              <a:pathLst>
                <a:path w="6006" h="3804" extrusionOk="0">
                  <a:moveTo>
                    <a:pt x="1" y="1"/>
                  </a:moveTo>
                  <a:lnTo>
                    <a:pt x="368" y="3803"/>
                  </a:lnTo>
                  <a:lnTo>
                    <a:pt x="60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86" name="Google Shape;1343;p49">
              <a:extLst>
                <a:ext uri="{FF2B5EF4-FFF2-40B4-BE49-F238E27FC236}">
                  <a16:creationId xmlns:a16="http://schemas.microsoft.com/office/drawing/2014/main" id="{50BAD969-3FB8-48E8-8AE7-B409EAADB00A}"/>
                </a:ext>
              </a:extLst>
            </p:cNvPr>
            <p:cNvSpPr/>
            <p:nvPr/>
          </p:nvSpPr>
          <p:spPr>
            <a:xfrm>
              <a:off x="3515616" y="3646488"/>
              <a:ext cx="231471" cy="152553"/>
            </a:xfrm>
            <a:custGeom>
              <a:avLst/>
              <a:gdLst/>
              <a:ahLst/>
              <a:cxnLst/>
              <a:rect l="l" t="t" r="r" b="b"/>
              <a:pathLst>
                <a:path w="6472" h="4237" extrusionOk="0">
                  <a:moveTo>
                    <a:pt x="5504" y="434"/>
                  </a:moveTo>
                  <a:lnTo>
                    <a:pt x="5971" y="3803"/>
                  </a:lnTo>
                  <a:lnTo>
                    <a:pt x="801" y="3803"/>
                  </a:lnTo>
                  <a:lnTo>
                    <a:pt x="467" y="434"/>
                  </a:lnTo>
                  <a:close/>
                  <a:moveTo>
                    <a:pt x="0" y="0"/>
                  </a:moveTo>
                  <a:lnTo>
                    <a:pt x="434" y="4237"/>
                  </a:lnTo>
                  <a:lnTo>
                    <a:pt x="64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87" name="Google Shape;1344;p49">
              <a:extLst>
                <a:ext uri="{FF2B5EF4-FFF2-40B4-BE49-F238E27FC236}">
                  <a16:creationId xmlns:a16="http://schemas.microsoft.com/office/drawing/2014/main" id="{40377F19-F23C-4705-ABE8-9CCD97EBF0D8}"/>
                </a:ext>
              </a:extLst>
            </p:cNvPr>
            <p:cNvSpPr/>
            <p:nvPr/>
          </p:nvSpPr>
          <p:spPr>
            <a:xfrm>
              <a:off x="2934613" y="3653689"/>
              <a:ext cx="200463" cy="136963"/>
            </a:xfrm>
            <a:custGeom>
              <a:avLst/>
              <a:gdLst/>
              <a:ahLst/>
              <a:cxnLst/>
              <a:rect l="l" t="t" r="r" b="b"/>
              <a:pathLst>
                <a:path w="5605" h="3804" extrusionOk="0">
                  <a:moveTo>
                    <a:pt x="167" y="1"/>
                  </a:moveTo>
                  <a:lnTo>
                    <a:pt x="0" y="3803"/>
                  </a:lnTo>
                  <a:lnTo>
                    <a:pt x="5604" y="3803"/>
                  </a:lnTo>
                  <a:lnTo>
                    <a:pt x="56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88" name="Google Shape;1345;p49">
              <a:extLst>
                <a:ext uri="{FF2B5EF4-FFF2-40B4-BE49-F238E27FC236}">
                  <a16:creationId xmlns:a16="http://schemas.microsoft.com/office/drawing/2014/main" id="{E45A6FD1-98A5-48EE-8308-A152B24A3A2D}"/>
                </a:ext>
              </a:extLst>
            </p:cNvPr>
            <p:cNvSpPr/>
            <p:nvPr/>
          </p:nvSpPr>
          <p:spPr>
            <a:xfrm>
              <a:off x="2927460" y="3646488"/>
              <a:ext cx="215949" cy="152553"/>
            </a:xfrm>
            <a:custGeom>
              <a:avLst/>
              <a:gdLst/>
              <a:ahLst/>
              <a:cxnLst/>
              <a:rect l="l" t="t" r="r" b="b"/>
              <a:pathLst>
                <a:path w="6038" h="4237" extrusionOk="0">
                  <a:moveTo>
                    <a:pt x="5604" y="434"/>
                  </a:moveTo>
                  <a:lnTo>
                    <a:pt x="5604" y="3803"/>
                  </a:lnTo>
                  <a:lnTo>
                    <a:pt x="434" y="3803"/>
                  </a:lnTo>
                  <a:lnTo>
                    <a:pt x="567" y="434"/>
                  </a:lnTo>
                  <a:close/>
                  <a:moveTo>
                    <a:pt x="167" y="0"/>
                  </a:moveTo>
                  <a:lnTo>
                    <a:pt x="0" y="4237"/>
                  </a:lnTo>
                  <a:lnTo>
                    <a:pt x="6038" y="4237"/>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89" name="Google Shape;1346;p49">
              <a:extLst>
                <a:ext uri="{FF2B5EF4-FFF2-40B4-BE49-F238E27FC236}">
                  <a16:creationId xmlns:a16="http://schemas.microsoft.com/office/drawing/2014/main" id="{62C2AB03-2BF5-4769-8728-A41A02051959}"/>
                </a:ext>
              </a:extLst>
            </p:cNvPr>
            <p:cNvSpPr/>
            <p:nvPr/>
          </p:nvSpPr>
          <p:spPr>
            <a:xfrm>
              <a:off x="1473148" y="3790616"/>
              <a:ext cx="256542" cy="146540"/>
            </a:xfrm>
            <a:custGeom>
              <a:avLst/>
              <a:gdLst/>
              <a:ahLst/>
              <a:cxnLst/>
              <a:rect l="l" t="t" r="r" b="b"/>
              <a:pathLst>
                <a:path w="7173" h="4070" extrusionOk="0">
                  <a:moveTo>
                    <a:pt x="1569" y="0"/>
                  </a:moveTo>
                  <a:lnTo>
                    <a:pt x="1" y="4070"/>
                  </a:lnTo>
                  <a:lnTo>
                    <a:pt x="5805" y="4070"/>
                  </a:lnTo>
                  <a:lnTo>
                    <a:pt x="71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90" name="Google Shape;1347;p49">
              <a:extLst>
                <a:ext uri="{FF2B5EF4-FFF2-40B4-BE49-F238E27FC236}">
                  <a16:creationId xmlns:a16="http://schemas.microsoft.com/office/drawing/2014/main" id="{5CD79938-089F-4781-BA86-7FA8A154A678}"/>
                </a:ext>
              </a:extLst>
            </p:cNvPr>
            <p:cNvSpPr/>
            <p:nvPr/>
          </p:nvSpPr>
          <p:spPr>
            <a:xfrm>
              <a:off x="1462419" y="3783415"/>
              <a:ext cx="278001" cy="160978"/>
            </a:xfrm>
            <a:custGeom>
              <a:avLst/>
              <a:gdLst/>
              <a:ahLst/>
              <a:cxnLst/>
              <a:rect l="l" t="t" r="r" b="b"/>
              <a:pathLst>
                <a:path w="7773" h="4471" extrusionOk="0">
                  <a:moveTo>
                    <a:pt x="7172" y="400"/>
                  </a:moveTo>
                  <a:lnTo>
                    <a:pt x="5972" y="4070"/>
                  </a:lnTo>
                  <a:lnTo>
                    <a:pt x="601" y="4070"/>
                  </a:lnTo>
                  <a:lnTo>
                    <a:pt x="2002" y="400"/>
                  </a:lnTo>
                  <a:close/>
                  <a:moveTo>
                    <a:pt x="1702" y="0"/>
                  </a:moveTo>
                  <a:lnTo>
                    <a:pt x="1" y="4470"/>
                  </a:lnTo>
                  <a:lnTo>
                    <a:pt x="6272" y="4470"/>
                  </a:lnTo>
                  <a:lnTo>
                    <a:pt x="77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91" name="Google Shape;1348;p49">
              <a:extLst>
                <a:ext uri="{FF2B5EF4-FFF2-40B4-BE49-F238E27FC236}">
                  <a16:creationId xmlns:a16="http://schemas.microsoft.com/office/drawing/2014/main" id="{095EACC1-5F85-4CAE-9F38-655BA6F3036C}"/>
                </a:ext>
              </a:extLst>
            </p:cNvPr>
            <p:cNvSpPr/>
            <p:nvPr/>
          </p:nvSpPr>
          <p:spPr>
            <a:xfrm>
              <a:off x="1529228" y="3653689"/>
              <a:ext cx="245813" cy="136963"/>
            </a:xfrm>
            <a:custGeom>
              <a:avLst/>
              <a:gdLst/>
              <a:ahLst/>
              <a:cxnLst/>
              <a:rect l="l" t="t" r="r" b="b"/>
              <a:pathLst>
                <a:path w="6873" h="3804" extrusionOk="0">
                  <a:moveTo>
                    <a:pt x="1435" y="1"/>
                  </a:moveTo>
                  <a:lnTo>
                    <a:pt x="1" y="3803"/>
                  </a:lnTo>
                  <a:lnTo>
                    <a:pt x="5605" y="3803"/>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92" name="Google Shape;1349;p49">
              <a:extLst>
                <a:ext uri="{FF2B5EF4-FFF2-40B4-BE49-F238E27FC236}">
                  <a16:creationId xmlns:a16="http://schemas.microsoft.com/office/drawing/2014/main" id="{BD8F8B86-9087-470E-9F5A-12C4BE1914F8}"/>
                </a:ext>
              </a:extLst>
            </p:cNvPr>
            <p:cNvSpPr/>
            <p:nvPr/>
          </p:nvSpPr>
          <p:spPr>
            <a:xfrm>
              <a:off x="1517318" y="3646488"/>
              <a:ext cx="267272" cy="152553"/>
            </a:xfrm>
            <a:custGeom>
              <a:avLst/>
              <a:gdLst/>
              <a:ahLst/>
              <a:cxnLst/>
              <a:rect l="l" t="t" r="r" b="b"/>
              <a:pathLst>
                <a:path w="7473" h="4237" extrusionOk="0">
                  <a:moveTo>
                    <a:pt x="6905" y="434"/>
                  </a:moveTo>
                  <a:lnTo>
                    <a:pt x="5771" y="3803"/>
                  </a:lnTo>
                  <a:lnTo>
                    <a:pt x="634" y="3803"/>
                  </a:lnTo>
                  <a:lnTo>
                    <a:pt x="1901" y="434"/>
                  </a:lnTo>
                  <a:close/>
                  <a:moveTo>
                    <a:pt x="1635" y="0"/>
                  </a:moveTo>
                  <a:lnTo>
                    <a:pt x="0" y="4237"/>
                  </a:lnTo>
                  <a:lnTo>
                    <a:pt x="6071" y="4237"/>
                  </a:lnTo>
                  <a:lnTo>
                    <a:pt x="7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93" name="Google Shape;1350;p49">
              <a:extLst>
                <a:ext uri="{FF2B5EF4-FFF2-40B4-BE49-F238E27FC236}">
                  <a16:creationId xmlns:a16="http://schemas.microsoft.com/office/drawing/2014/main" id="{9C973812-6B16-413E-AE73-00760D3B7FAD}"/>
                </a:ext>
              </a:extLst>
            </p:cNvPr>
            <p:cNvSpPr/>
            <p:nvPr/>
          </p:nvSpPr>
          <p:spPr>
            <a:xfrm>
              <a:off x="1729655" y="3653689"/>
              <a:ext cx="239840" cy="136963"/>
            </a:xfrm>
            <a:custGeom>
              <a:avLst/>
              <a:gdLst/>
              <a:ahLst/>
              <a:cxnLst/>
              <a:rect l="l" t="t" r="r" b="b"/>
              <a:pathLst>
                <a:path w="6706" h="3804" extrusionOk="0">
                  <a:moveTo>
                    <a:pt x="1268" y="1"/>
                  </a:moveTo>
                  <a:lnTo>
                    <a:pt x="1" y="3803"/>
                  </a:lnTo>
                  <a:lnTo>
                    <a:pt x="5605" y="3803"/>
                  </a:lnTo>
                  <a:lnTo>
                    <a:pt x="67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94" name="Google Shape;1351;p49">
              <a:extLst>
                <a:ext uri="{FF2B5EF4-FFF2-40B4-BE49-F238E27FC236}">
                  <a16:creationId xmlns:a16="http://schemas.microsoft.com/office/drawing/2014/main" id="{8FB17B21-63B8-4AC3-8F47-8F95CDBA6CEB}"/>
                </a:ext>
              </a:extLst>
            </p:cNvPr>
            <p:cNvSpPr/>
            <p:nvPr/>
          </p:nvSpPr>
          <p:spPr>
            <a:xfrm>
              <a:off x="1718925" y="3646488"/>
              <a:ext cx="258903" cy="152553"/>
            </a:xfrm>
            <a:custGeom>
              <a:avLst/>
              <a:gdLst/>
              <a:ahLst/>
              <a:cxnLst/>
              <a:rect l="l" t="t" r="r" b="b"/>
              <a:pathLst>
                <a:path w="7239" h="4237" extrusionOk="0">
                  <a:moveTo>
                    <a:pt x="6739" y="434"/>
                  </a:moveTo>
                  <a:lnTo>
                    <a:pt x="5771" y="3803"/>
                  </a:lnTo>
                  <a:lnTo>
                    <a:pt x="601" y="3803"/>
                  </a:lnTo>
                  <a:lnTo>
                    <a:pt x="1735" y="434"/>
                  </a:lnTo>
                  <a:close/>
                  <a:moveTo>
                    <a:pt x="1401" y="0"/>
                  </a:moveTo>
                  <a:lnTo>
                    <a:pt x="0" y="4237"/>
                  </a:lnTo>
                  <a:lnTo>
                    <a:pt x="6071"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95" name="Google Shape;1352;p49">
              <a:extLst>
                <a:ext uri="{FF2B5EF4-FFF2-40B4-BE49-F238E27FC236}">
                  <a16:creationId xmlns:a16="http://schemas.microsoft.com/office/drawing/2014/main" id="{0B2B9EEB-0A84-4690-90BA-D6A8C15FDF1E}"/>
                </a:ext>
              </a:extLst>
            </p:cNvPr>
            <p:cNvSpPr/>
            <p:nvPr/>
          </p:nvSpPr>
          <p:spPr>
            <a:xfrm>
              <a:off x="1350295" y="4093274"/>
              <a:ext cx="279182" cy="168179"/>
            </a:xfrm>
            <a:custGeom>
              <a:avLst/>
              <a:gdLst/>
              <a:ahLst/>
              <a:cxnLst/>
              <a:rect l="l" t="t" r="r" b="b"/>
              <a:pathLst>
                <a:path w="7806" h="4671" extrusionOk="0">
                  <a:moveTo>
                    <a:pt x="1768" y="0"/>
                  </a:moveTo>
                  <a:lnTo>
                    <a:pt x="0" y="4670"/>
                  </a:lnTo>
                  <a:lnTo>
                    <a:pt x="6238" y="4670"/>
                  </a:lnTo>
                  <a:lnTo>
                    <a:pt x="7806"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96" name="Google Shape;1353;p49">
              <a:extLst>
                <a:ext uri="{FF2B5EF4-FFF2-40B4-BE49-F238E27FC236}">
                  <a16:creationId xmlns:a16="http://schemas.microsoft.com/office/drawing/2014/main" id="{B5ED4ED6-BDEB-4439-B125-6E9EF197F1E2}"/>
                </a:ext>
              </a:extLst>
            </p:cNvPr>
            <p:cNvSpPr/>
            <p:nvPr/>
          </p:nvSpPr>
          <p:spPr>
            <a:xfrm>
              <a:off x="1339530" y="4086073"/>
              <a:ext cx="300676" cy="183770"/>
            </a:xfrm>
            <a:custGeom>
              <a:avLst/>
              <a:gdLst/>
              <a:ahLst/>
              <a:cxnLst/>
              <a:rect l="l" t="t" r="r" b="b"/>
              <a:pathLst>
                <a:path w="8407" h="5104" extrusionOk="0">
                  <a:moveTo>
                    <a:pt x="7806" y="434"/>
                  </a:moveTo>
                  <a:lnTo>
                    <a:pt x="6372" y="4670"/>
                  </a:lnTo>
                  <a:lnTo>
                    <a:pt x="601" y="4670"/>
                  </a:lnTo>
                  <a:lnTo>
                    <a:pt x="2202" y="434"/>
                  </a:lnTo>
                  <a:close/>
                  <a:moveTo>
                    <a:pt x="1969" y="0"/>
                  </a:moveTo>
                  <a:lnTo>
                    <a:pt x="1" y="5104"/>
                  </a:lnTo>
                  <a:lnTo>
                    <a:pt x="6672" y="5104"/>
                  </a:lnTo>
                  <a:lnTo>
                    <a:pt x="840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97" name="Google Shape;1354;p49">
              <a:extLst>
                <a:ext uri="{FF2B5EF4-FFF2-40B4-BE49-F238E27FC236}">
                  <a16:creationId xmlns:a16="http://schemas.microsoft.com/office/drawing/2014/main" id="{64E4C671-68A9-433D-9547-83C87718B7FD}"/>
                </a:ext>
              </a:extLst>
            </p:cNvPr>
            <p:cNvSpPr/>
            <p:nvPr/>
          </p:nvSpPr>
          <p:spPr>
            <a:xfrm>
              <a:off x="1413492" y="3937120"/>
              <a:ext cx="267272" cy="156190"/>
            </a:xfrm>
            <a:custGeom>
              <a:avLst/>
              <a:gdLst/>
              <a:ahLst/>
              <a:cxnLst/>
              <a:rect l="l" t="t" r="r" b="b"/>
              <a:pathLst>
                <a:path w="7473" h="4338" extrusionOk="0">
                  <a:moveTo>
                    <a:pt x="1669" y="1"/>
                  </a:moveTo>
                  <a:lnTo>
                    <a:pt x="1" y="4337"/>
                  </a:lnTo>
                  <a:lnTo>
                    <a:pt x="6039" y="4337"/>
                  </a:lnTo>
                  <a:lnTo>
                    <a:pt x="74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98" name="Google Shape;1355;p49">
              <a:extLst>
                <a:ext uri="{FF2B5EF4-FFF2-40B4-BE49-F238E27FC236}">
                  <a16:creationId xmlns:a16="http://schemas.microsoft.com/office/drawing/2014/main" id="{2D03C703-3AED-4275-A350-22B033733A92}"/>
                </a:ext>
              </a:extLst>
            </p:cNvPr>
            <p:cNvSpPr/>
            <p:nvPr/>
          </p:nvSpPr>
          <p:spPr>
            <a:xfrm>
              <a:off x="1402763" y="3929919"/>
              <a:ext cx="288767" cy="171780"/>
            </a:xfrm>
            <a:custGeom>
              <a:avLst/>
              <a:gdLst/>
              <a:ahLst/>
              <a:cxnLst/>
              <a:rect l="l" t="t" r="r" b="b"/>
              <a:pathLst>
                <a:path w="8074" h="4771" extrusionOk="0">
                  <a:moveTo>
                    <a:pt x="7506" y="401"/>
                  </a:moveTo>
                  <a:lnTo>
                    <a:pt x="6172" y="4337"/>
                  </a:lnTo>
                  <a:lnTo>
                    <a:pt x="601" y="4337"/>
                  </a:lnTo>
                  <a:lnTo>
                    <a:pt x="2102" y="401"/>
                  </a:lnTo>
                  <a:close/>
                  <a:moveTo>
                    <a:pt x="1835" y="1"/>
                  </a:moveTo>
                  <a:lnTo>
                    <a:pt x="1" y="4771"/>
                  </a:lnTo>
                  <a:lnTo>
                    <a:pt x="6472" y="4771"/>
                  </a:lnTo>
                  <a:lnTo>
                    <a:pt x="8073"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99" name="Google Shape;1356;p49">
              <a:extLst>
                <a:ext uri="{FF2B5EF4-FFF2-40B4-BE49-F238E27FC236}">
                  <a16:creationId xmlns:a16="http://schemas.microsoft.com/office/drawing/2014/main" id="{45AFA1DB-F02A-4072-95D2-70F329D3C97A}"/>
                </a:ext>
              </a:extLst>
            </p:cNvPr>
            <p:cNvSpPr/>
            <p:nvPr/>
          </p:nvSpPr>
          <p:spPr>
            <a:xfrm>
              <a:off x="1573362" y="4093274"/>
              <a:ext cx="270848" cy="168179"/>
            </a:xfrm>
            <a:custGeom>
              <a:avLst/>
              <a:gdLst/>
              <a:ahLst/>
              <a:cxnLst/>
              <a:rect l="l" t="t" r="r" b="b"/>
              <a:pathLst>
                <a:path w="7573" h="4671" extrusionOk="0">
                  <a:moveTo>
                    <a:pt x="1569" y="0"/>
                  </a:moveTo>
                  <a:lnTo>
                    <a:pt x="1" y="4670"/>
                  </a:lnTo>
                  <a:lnTo>
                    <a:pt x="6239" y="4670"/>
                  </a:lnTo>
                  <a:lnTo>
                    <a:pt x="75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00" name="Google Shape;1357;p49">
              <a:extLst>
                <a:ext uri="{FF2B5EF4-FFF2-40B4-BE49-F238E27FC236}">
                  <a16:creationId xmlns:a16="http://schemas.microsoft.com/office/drawing/2014/main" id="{F59F9E2F-3114-4A78-98BB-BD0FAE688725}"/>
                </a:ext>
              </a:extLst>
            </p:cNvPr>
            <p:cNvSpPr/>
            <p:nvPr/>
          </p:nvSpPr>
          <p:spPr>
            <a:xfrm>
              <a:off x="1563812" y="4086073"/>
              <a:ext cx="291163" cy="183770"/>
            </a:xfrm>
            <a:custGeom>
              <a:avLst/>
              <a:gdLst/>
              <a:ahLst/>
              <a:cxnLst/>
              <a:rect l="l" t="t" r="r" b="b"/>
              <a:pathLst>
                <a:path w="8141" h="5104" extrusionOk="0">
                  <a:moveTo>
                    <a:pt x="7573" y="434"/>
                  </a:moveTo>
                  <a:lnTo>
                    <a:pt x="6339" y="4670"/>
                  </a:lnTo>
                  <a:lnTo>
                    <a:pt x="535" y="4670"/>
                  </a:lnTo>
                  <a:lnTo>
                    <a:pt x="1969" y="434"/>
                  </a:lnTo>
                  <a:close/>
                  <a:moveTo>
                    <a:pt x="1702" y="0"/>
                  </a:moveTo>
                  <a:lnTo>
                    <a:pt x="1" y="5104"/>
                  </a:lnTo>
                  <a:lnTo>
                    <a:pt x="6672" y="5104"/>
                  </a:lnTo>
                  <a:lnTo>
                    <a:pt x="8140"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01" name="Google Shape;1358;p49">
              <a:extLst>
                <a:ext uri="{FF2B5EF4-FFF2-40B4-BE49-F238E27FC236}">
                  <a16:creationId xmlns:a16="http://schemas.microsoft.com/office/drawing/2014/main" id="{45DD554E-0DE0-4DA3-AEBC-F69609C3874E}"/>
                </a:ext>
              </a:extLst>
            </p:cNvPr>
            <p:cNvSpPr/>
            <p:nvPr/>
          </p:nvSpPr>
          <p:spPr>
            <a:xfrm>
              <a:off x="2332116" y="3653689"/>
              <a:ext cx="220777" cy="136963"/>
            </a:xfrm>
            <a:custGeom>
              <a:avLst/>
              <a:gdLst/>
              <a:ahLst/>
              <a:cxnLst/>
              <a:rect l="l" t="t" r="r" b="b"/>
              <a:pathLst>
                <a:path w="6173" h="3804" extrusionOk="0">
                  <a:moveTo>
                    <a:pt x="735" y="1"/>
                  </a:moveTo>
                  <a:lnTo>
                    <a:pt x="1" y="3803"/>
                  </a:lnTo>
                  <a:lnTo>
                    <a:pt x="5605" y="3803"/>
                  </a:lnTo>
                  <a:lnTo>
                    <a:pt x="61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02" name="Google Shape;1359;p49">
              <a:extLst>
                <a:ext uri="{FF2B5EF4-FFF2-40B4-BE49-F238E27FC236}">
                  <a16:creationId xmlns:a16="http://schemas.microsoft.com/office/drawing/2014/main" id="{0921F275-3F54-4C1C-913E-C8CC8E4A5F74}"/>
                </a:ext>
              </a:extLst>
            </p:cNvPr>
            <p:cNvSpPr/>
            <p:nvPr/>
          </p:nvSpPr>
          <p:spPr>
            <a:xfrm>
              <a:off x="2322603" y="3646488"/>
              <a:ext cx="237444" cy="152553"/>
            </a:xfrm>
            <a:custGeom>
              <a:avLst/>
              <a:gdLst/>
              <a:ahLst/>
              <a:cxnLst/>
              <a:rect l="l" t="t" r="r" b="b"/>
              <a:pathLst>
                <a:path w="6639" h="4237" extrusionOk="0">
                  <a:moveTo>
                    <a:pt x="6171" y="434"/>
                  </a:moveTo>
                  <a:lnTo>
                    <a:pt x="5704" y="3803"/>
                  </a:lnTo>
                  <a:lnTo>
                    <a:pt x="534" y="3803"/>
                  </a:lnTo>
                  <a:lnTo>
                    <a:pt x="1168" y="434"/>
                  </a:lnTo>
                  <a:close/>
                  <a:moveTo>
                    <a:pt x="801" y="0"/>
                  </a:moveTo>
                  <a:lnTo>
                    <a:pt x="0" y="4237"/>
                  </a:lnTo>
                  <a:lnTo>
                    <a:pt x="6071" y="4237"/>
                  </a:lnTo>
                  <a:lnTo>
                    <a:pt x="6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03" name="Google Shape;1360;p49">
              <a:extLst>
                <a:ext uri="{FF2B5EF4-FFF2-40B4-BE49-F238E27FC236}">
                  <a16:creationId xmlns:a16="http://schemas.microsoft.com/office/drawing/2014/main" id="{1FB474E8-E96F-4E7B-AA0B-E9A40A56B094}"/>
                </a:ext>
              </a:extLst>
            </p:cNvPr>
            <p:cNvSpPr/>
            <p:nvPr/>
          </p:nvSpPr>
          <p:spPr>
            <a:xfrm>
              <a:off x="2304684" y="3790616"/>
              <a:ext cx="227895" cy="146540"/>
            </a:xfrm>
            <a:custGeom>
              <a:avLst/>
              <a:gdLst/>
              <a:ahLst/>
              <a:cxnLst/>
              <a:rect l="l" t="t" r="r" b="b"/>
              <a:pathLst>
                <a:path w="6372" h="4070" extrusionOk="0">
                  <a:moveTo>
                    <a:pt x="768" y="0"/>
                  </a:moveTo>
                  <a:lnTo>
                    <a:pt x="1" y="4070"/>
                  </a:lnTo>
                  <a:lnTo>
                    <a:pt x="5805" y="40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04" name="Google Shape;1361;p49">
              <a:extLst>
                <a:ext uri="{FF2B5EF4-FFF2-40B4-BE49-F238E27FC236}">
                  <a16:creationId xmlns:a16="http://schemas.microsoft.com/office/drawing/2014/main" id="{5A7C7E13-795C-43BA-A4BF-34F180042EB3}"/>
                </a:ext>
              </a:extLst>
            </p:cNvPr>
            <p:cNvSpPr/>
            <p:nvPr/>
          </p:nvSpPr>
          <p:spPr>
            <a:xfrm>
              <a:off x="2295135" y="3783415"/>
              <a:ext cx="245813" cy="160978"/>
            </a:xfrm>
            <a:custGeom>
              <a:avLst/>
              <a:gdLst/>
              <a:ahLst/>
              <a:cxnLst/>
              <a:rect l="l" t="t" r="r" b="b"/>
              <a:pathLst>
                <a:path w="6873" h="4471" extrusionOk="0">
                  <a:moveTo>
                    <a:pt x="6405" y="400"/>
                  </a:moveTo>
                  <a:lnTo>
                    <a:pt x="5905" y="4070"/>
                  </a:lnTo>
                  <a:lnTo>
                    <a:pt x="501" y="4070"/>
                  </a:lnTo>
                  <a:lnTo>
                    <a:pt x="1202" y="400"/>
                  </a:lnTo>
                  <a:close/>
                  <a:moveTo>
                    <a:pt x="868" y="0"/>
                  </a:moveTo>
                  <a:lnTo>
                    <a:pt x="1" y="4470"/>
                  </a:lnTo>
                  <a:lnTo>
                    <a:pt x="6239" y="4470"/>
                  </a:lnTo>
                  <a:lnTo>
                    <a:pt x="68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05" name="Google Shape;1362;p49">
              <a:extLst>
                <a:ext uri="{FF2B5EF4-FFF2-40B4-BE49-F238E27FC236}">
                  <a16:creationId xmlns:a16="http://schemas.microsoft.com/office/drawing/2014/main" id="{DE5024B6-F064-43D1-97DC-DA183B7CE593}"/>
                </a:ext>
              </a:extLst>
            </p:cNvPr>
            <p:cNvSpPr/>
            <p:nvPr/>
          </p:nvSpPr>
          <p:spPr>
            <a:xfrm>
              <a:off x="2097104" y="3790616"/>
              <a:ext cx="235048" cy="146540"/>
            </a:xfrm>
            <a:custGeom>
              <a:avLst/>
              <a:gdLst/>
              <a:ahLst/>
              <a:cxnLst/>
              <a:rect l="l" t="t" r="r" b="b"/>
              <a:pathLst>
                <a:path w="6572" h="4070" extrusionOk="0">
                  <a:moveTo>
                    <a:pt x="968" y="0"/>
                  </a:moveTo>
                  <a:lnTo>
                    <a:pt x="1" y="4070"/>
                  </a:lnTo>
                  <a:lnTo>
                    <a:pt x="5805" y="4070"/>
                  </a:lnTo>
                  <a:lnTo>
                    <a:pt x="65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06" name="Google Shape;1363;p49">
              <a:extLst>
                <a:ext uri="{FF2B5EF4-FFF2-40B4-BE49-F238E27FC236}">
                  <a16:creationId xmlns:a16="http://schemas.microsoft.com/office/drawing/2014/main" id="{F4BDD762-920E-43BF-8822-8F3B690D0F1D}"/>
                </a:ext>
              </a:extLst>
            </p:cNvPr>
            <p:cNvSpPr/>
            <p:nvPr/>
          </p:nvSpPr>
          <p:spPr>
            <a:xfrm>
              <a:off x="2086375" y="3783415"/>
              <a:ext cx="254146" cy="160978"/>
            </a:xfrm>
            <a:custGeom>
              <a:avLst/>
              <a:gdLst/>
              <a:ahLst/>
              <a:cxnLst/>
              <a:rect l="l" t="t" r="r" b="b"/>
              <a:pathLst>
                <a:path w="7106" h="4471" extrusionOk="0">
                  <a:moveTo>
                    <a:pt x="6605" y="400"/>
                  </a:moveTo>
                  <a:lnTo>
                    <a:pt x="5938" y="4070"/>
                  </a:lnTo>
                  <a:lnTo>
                    <a:pt x="567" y="4070"/>
                  </a:lnTo>
                  <a:lnTo>
                    <a:pt x="1435" y="400"/>
                  </a:lnTo>
                  <a:close/>
                  <a:moveTo>
                    <a:pt x="1101" y="0"/>
                  </a:moveTo>
                  <a:lnTo>
                    <a:pt x="0" y="4470"/>
                  </a:lnTo>
                  <a:lnTo>
                    <a:pt x="6272" y="4470"/>
                  </a:lnTo>
                  <a:lnTo>
                    <a:pt x="71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07" name="Google Shape;1364;p49">
              <a:extLst>
                <a:ext uri="{FF2B5EF4-FFF2-40B4-BE49-F238E27FC236}">
                  <a16:creationId xmlns:a16="http://schemas.microsoft.com/office/drawing/2014/main" id="{E82A2603-89FE-447B-BEA6-C37A46F04684}"/>
                </a:ext>
              </a:extLst>
            </p:cNvPr>
            <p:cNvSpPr/>
            <p:nvPr/>
          </p:nvSpPr>
          <p:spPr>
            <a:xfrm>
              <a:off x="2512264" y="3790616"/>
              <a:ext cx="221958" cy="146540"/>
            </a:xfrm>
            <a:custGeom>
              <a:avLst/>
              <a:gdLst/>
              <a:ahLst/>
              <a:cxnLst/>
              <a:rect l="l" t="t" r="r" b="b"/>
              <a:pathLst>
                <a:path w="6206" h="4070" extrusionOk="0">
                  <a:moveTo>
                    <a:pt x="568" y="0"/>
                  </a:moveTo>
                  <a:lnTo>
                    <a:pt x="1" y="4070"/>
                  </a:lnTo>
                  <a:lnTo>
                    <a:pt x="5805" y="4070"/>
                  </a:lnTo>
                  <a:lnTo>
                    <a:pt x="62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08" name="Google Shape;1365;p49">
              <a:extLst>
                <a:ext uri="{FF2B5EF4-FFF2-40B4-BE49-F238E27FC236}">
                  <a16:creationId xmlns:a16="http://schemas.microsoft.com/office/drawing/2014/main" id="{330F1DE5-68A5-48D0-8D0C-0662ED35B8D3}"/>
                </a:ext>
              </a:extLst>
            </p:cNvPr>
            <p:cNvSpPr/>
            <p:nvPr/>
          </p:nvSpPr>
          <p:spPr>
            <a:xfrm>
              <a:off x="2502751" y="3783415"/>
              <a:ext cx="238624" cy="160978"/>
            </a:xfrm>
            <a:custGeom>
              <a:avLst/>
              <a:gdLst/>
              <a:ahLst/>
              <a:cxnLst/>
              <a:rect l="l" t="t" r="r" b="b"/>
              <a:pathLst>
                <a:path w="6672" h="4471" extrusionOk="0">
                  <a:moveTo>
                    <a:pt x="6238" y="400"/>
                  </a:moveTo>
                  <a:lnTo>
                    <a:pt x="5871" y="4070"/>
                  </a:lnTo>
                  <a:lnTo>
                    <a:pt x="500" y="4070"/>
                  </a:lnTo>
                  <a:lnTo>
                    <a:pt x="1034" y="400"/>
                  </a:lnTo>
                  <a:close/>
                  <a:moveTo>
                    <a:pt x="634" y="0"/>
                  </a:moveTo>
                  <a:lnTo>
                    <a:pt x="0" y="4470"/>
                  </a:lnTo>
                  <a:lnTo>
                    <a:pt x="6271" y="4470"/>
                  </a:lnTo>
                  <a:lnTo>
                    <a:pt x="6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09" name="Google Shape;1366;p49">
              <a:extLst>
                <a:ext uri="{FF2B5EF4-FFF2-40B4-BE49-F238E27FC236}">
                  <a16:creationId xmlns:a16="http://schemas.microsoft.com/office/drawing/2014/main" id="{1CA0FAE5-93CA-414A-B04F-89F04197BC47}"/>
                </a:ext>
              </a:extLst>
            </p:cNvPr>
            <p:cNvSpPr/>
            <p:nvPr/>
          </p:nvSpPr>
          <p:spPr>
            <a:xfrm>
              <a:off x="1680728" y="3790616"/>
              <a:ext cx="249389" cy="146540"/>
            </a:xfrm>
            <a:custGeom>
              <a:avLst/>
              <a:gdLst/>
              <a:ahLst/>
              <a:cxnLst/>
              <a:rect l="l" t="t" r="r" b="b"/>
              <a:pathLst>
                <a:path w="6973" h="4070" extrusionOk="0">
                  <a:moveTo>
                    <a:pt x="1369" y="0"/>
                  </a:moveTo>
                  <a:lnTo>
                    <a:pt x="1" y="4070"/>
                  </a:lnTo>
                  <a:lnTo>
                    <a:pt x="5805" y="4070"/>
                  </a:lnTo>
                  <a:lnTo>
                    <a:pt x="69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10" name="Google Shape;1367;p49">
              <a:extLst>
                <a:ext uri="{FF2B5EF4-FFF2-40B4-BE49-F238E27FC236}">
                  <a16:creationId xmlns:a16="http://schemas.microsoft.com/office/drawing/2014/main" id="{CBA49F76-1F09-4B83-870E-EF5C178040B4}"/>
                </a:ext>
              </a:extLst>
            </p:cNvPr>
            <p:cNvSpPr/>
            <p:nvPr/>
          </p:nvSpPr>
          <p:spPr>
            <a:xfrm>
              <a:off x="1671215" y="3783415"/>
              <a:ext cx="269632" cy="160978"/>
            </a:xfrm>
            <a:custGeom>
              <a:avLst/>
              <a:gdLst/>
              <a:ahLst/>
              <a:cxnLst/>
              <a:rect l="l" t="t" r="r" b="b"/>
              <a:pathLst>
                <a:path w="7539" h="4471" extrusionOk="0">
                  <a:moveTo>
                    <a:pt x="6972" y="400"/>
                  </a:moveTo>
                  <a:lnTo>
                    <a:pt x="5938" y="4070"/>
                  </a:lnTo>
                  <a:lnTo>
                    <a:pt x="567" y="4070"/>
                  </a:lnTo>
                  <a:lnTo>
                    <a:pt x="1768" y="400"/>
                  </a:lnTo>
                  <a:close/>
                  <a:moveTo>
                    <a:pt x="1468" y="0"/>
                  </a:moveTo>
                  <a:lnTo>
                    <a:pt x="0" y="4470"/>
                  </a:lnTo>
                  <a:lnTo>
                    <a:pt x="62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11" name="Google Shape;1368;p49">
              <a:extLst>
                <a:ext uri="{FF2B5EF4-FFF2-40B4-BE49-F238E27FC236}">
                  <a16:creationId xmlns:a16="http://schemas.microsoft.com/office/drawing/2014/main" id="{249CF28E-DD9A-4478-B94F-11E1CB72ACEC}"/>
                </a:ext>
              </a:extLst>
            </p:cNvPr>
            <p:cNvSpPr/>
            <p:nvPr/>
          </p:nvSpPr>
          <p:spPr>
            <a:xfrm>
              <a:off x="4382917" y="3937120"/>
              <a:ext cx="260119" cy="156190"/>
            </a:xfrm>
            <a:custGeom>
              <a:avLst/>
              <a:gdLst/>
              <a:ahLst/>
              <a:cxnLst/>
              <a:rect l="l" t="t" r="r" b="b"/>
              <a:pathLst>
                <a:path w="7273" h="4338" extrusionOk="0">
                  <a:moveTo>
                    <a:pt x="1" y="1"/>
                  </a:moveTo>
                  <a:lnTo>
                    <a:pt x="1235" y="4337"/>
                  </a:lnTo>
                  <a:lnTo>
                    <a:pt x="7273"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12" name="Google Shape;1369;p49">
              <a:extLst>
                <a:ext uri="{FF2B5EF4-FFF2-40B4-BE49-F238E27FC236}">
                  <a16:creationId xmlns:a16="http://schemas.microsoft.com/office/drawing/2014/main" id="{61347259-0A52-457D-A7C8-C0C7D1F08448}"/>
                </a:ext>
              </a:extLst>
            </p:cNvPr>
            <p:cNvSpPr/>
            <p:nvPr/>
          </p:nvSpPr>
          <p:spPr>
            <a:xfrm>
              <a:off x="4372187" y="3929919"/>
              <a:ext cx="280398" cy="171780"/>
            </a:xfrm>
            <a:custGeom>
              <a:avLst/>
              <a:gdLst/>
              <a:ahLst/>
              <a:cxnLst/>
              <a:rect l="l" t="t" r="r" b="b"/>
              <a:pathLst>
                <a:path w="7840" h="4771" extrusionOk="0">
                  <a:moveTo>
                    <a:pt x="5972" y="401"/>
                  </a:moveTo>
                  <a:lnTo>
                    <a:pt x="7273" y="4337"/>
                  </a:lnTo>
                  <a:lnTo>
                    <a:pt x="1702" y="4337"/>
                  </a:lnTo>
                  <a:lnTo>
                    <a:pt x="568" y="401"/>
                  </a:lnTo>
                  <a:close/>
                  <a:moveTo>
                    <a:pt x="1" y="1"/>
                  </a:moveTo>
                  <a:lnTo>
                    <a:pt x="1402" y="4771"/>
                  </a:lnTo>
                  <a:lnTo>
                    <a:pt x="7840"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13" name="Google Shape;1370;p49">
              <a:extLst>
                <a:ext uri="{FF2B5EF4-FFF2-40B4-BE49-F238E27FC236}">
                  <a16:creationId xmlns:a16="http://schemas.microsoft.com/office/drawing/2014/main" id="{DD5E8A41-3931-4CF9-9266-229D4C7D6C56}"/>
                </a:ext>
              </a:extLst>
            </p:cNvPr>
            <p:cNvSpPr/>
            <p:nvPr/>
          </p:nvSpPr>
          <p:spPr>
            <a:xfrm>
              <a:off x="1888344" y="3790616"/>
              <a:ext cx="243381" cy="146540"/>
            </a:xfrm>
            <a:custGeom>
              <a:avLst/>
              <a:gdLst/>
              <a:ahLst/>
              <a:cxnLst/>
              <a:rect l="l" t="t" r="r" b="b"/>
              <a:pathLst>
                <a:path w="6805" h="4070" extrusionOk="0">
                  <a:moveTo>
                    <a:pt x="1168" y="0"/>
                  </a:moveTo>
                  <a:lnTo>
                    <a:pt x="0" y="4070"/>
                  </a:lnTo>
                  <a:lnTo>
                    <a:pt x="5838" y="4070"/>
                  </a:lnTo>
                  <a:lnTo>
                    <a:pt x="68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14" name="Google Shape;1371;p49">
              <a:extLst>
                <a:ext uri="{FF2B5EF4-FFF2-40B4-BE49-F238E27FC236}">
                  <a16:creationId xmlns:a16="http://schemas.microsoft.com/office/drawing/2014/main" id="{77B6FB88-29A6-44F8-B666-AA140A14DACD}"/>
                </a:ext>
              </a:extLst>
            </p:cNvPr>
            <p:cNvSpPr/>
            <p:nvPr/>
          </p:nvSpPr>
          <p:spPr>
            <a:xfrm>
              <a:off x="1878795" y="3783415"/>
              <a:ext cx="261299" cy="160978"/>
            </a:xfrm>
            <a:custGeom>
              <a:avLst/>
              <a:gdLst/>
              <a:ahLst/>
              <a:cxnLst/>
              <a:rect l="l" t="t" r="r" b="b"/>
              <a:pathLst>
                <a:path w="7306" h="4471" extrusionOk="0">
                  <a:moveTo>
                    <a:pt x="6805" y="400"/>
                  </a:moveTo>
                  <a:lnTo>
                    <a:pt x="5938" y="4070"/>
                  </a:lnTo>
                  <a:lnTo>
                    <a:pt x="567" y="4070"/>
                  </a:lnTo>
                  <a:lnTo>
                    <a:pt x="1601" y="400"/>
                  </a:lnTo>
                  <a:close/>
                  <a:moveTo>
                    <a:pt x="1301" y="0"/>
                  </a:moveTo>
                  <a:lnTo>
                    <a:pt x="0" y="4470"/>
                  </a:lnTo>
                  <a:lnTo>
                    <a:pt x="6271" y="4470"/>
                  </a:lnTo>
                  <a:lnTo>
                    <a:pt x="73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15" name="Google Shape;1372;p49">
              <a:extLst>
                <a:ext uri="{FF2B5EF4-FFF2-40B4-BE49-F238E27FC236}">
                  <a16:creationId xmlns:a16="http://schemas.microsoft.com/office/drawing/2014/main" id="{565B3112-C443-45E4-8ECC-0200F66815D8}"/>
                </a:ext>
              </a:extLst>
            </p:cNvPr>
            <p:cNvSpPr/>
            <p:nvPr/>
          </p:nvSpPr>
          <p:spPr>
            <a:xfrm>
              <a:off x="1629441" y="3937120"/>
              <a:ext cx="258939" cy="156190"/>
            </a:xfrm>
            <a:custGeom>
              <a:avLst/>
              <a:gdLst/>
              <a:ahLst/>
              <a:cxnLst/>
              <a:rect l="l" t="t" r="r" b="b"/>
              <a:pathLst>
                <a:path w="7240" h="4338" extrusionOk="0">
                  <a:moveTo>
                    <a:pt x="1435" y="1"/>
                  </a:moveTo>
                  <a:lnTo>
                    <a:pt x="1" y="4337"/>
                  </a:lnTo>
                  <a:lnTo>
                    <a:pt x="6005" y="4337"/>
                  </a:lnTo>
                  <a:lnTo>
                    <a:pt x="72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16" name="Google Shape;1373;p49">
              <a:extLst>
                <a:ext uri="{FF2B5EF4-FFF2-40B4-BE49-F238E27FC236}">
                  <a16:creationId xmlns:a16="http://schemas.microsoft.com/office/drawing/2014/main" id="{F79614A8-7B08-497D-A08D-12AD4554BD02}"/>
                </a:ext>
              </a:extLst>
            </p:cNvPr>
            <p:cNvSpPr/>
            <p:nvPr/>
          </p:nvSpPr>
          <p:spPr>
            <a:xfrm>
              <a:off x="1618712" y="3929919"/>
              <a:ext cx="280398" cy="171780"/>
            </a:xfrm>
            <a:custGeom>
              <a:avLst/>
              <a:gdLst/>
              <a:ahLst/>
              <a:cxnLst/>
              <a:rect l="l" t="t" r="r" b="b"/>
              <a:pathLst>
                <a:path w="7840" h="4771" extrusionOk="0">
                  <a:moveTo>
                    <a:pt x="7272" y="401"/>
                  </a:moveTo>
                  <a:lnTo>
                    <a:pt x="6138" y="4337"/>
                  </a:lnTo>
                  <a:lnTo>
                    <a:pt x="567" y="4337"/>
                  </a:lnTo>
                  <a:lnTo>
                    <a:pt x="1902" y="401"/>
                  </a:lnTo>
                  <a:close/>
                  <a:moveTo>
                    <a:pt x="1602" y="1"/>
                  </a:moveTo>
                  <a:lnTo>
                    <a:pt x="0" y="4771"/>
                  </a:lnTo>
                  <a:lnTo>
                    <a:pt x="6472"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17" name="Google Shape;1374;p49">
              <a:extLst>
                <a:ext uri="{FF2B5EF4-FFF2-40B4-BE49-F238E27FC236}">
                  <a16:creationId xmlns:a16="http://schemas.microsoft.com/office/drawing/2014/main" id="{5AFEF525-C3ED-4368-AD8A-7DA8FFF10C67}"/>
                </a:ext>
              </a:extLst>
            </p:cNvPr>
            <p:cNvSpPr/>
            <p:nvPr/>
          </p:nvSpPr>
          <p:spPr>
            <a:xfrm>
              <a:off x="3738718" y="3790616"/>
              <a:ext cx="227895" cy="146540"/>
            </a:xfrm>
            <a:custGeom>
              <a:avLst/>
              <a:gdLst/>
              <a:ahLst/>
              <a:cxnLst/>
              <a:rect l="l" t="t" r="r" b="b"/>
              <a:pathLst>
                <a:path w="6372" h="4070" extrusionOk="0">
                  <a:moveTo>
                    <a:pt x="0" y="0"/>
                  </a:moveTo>
                  <a:lnTo>
                    <a:pt x="567" y="4070"/>
                  </a:lnTo>
                  <a:lnTo>
                    <a:pt x="6371"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18" name="Google Shape;1375;p49">
              <a:extLst>
                <a:ext uri="{FF2B5EF4-FFF2-40B4-BE49-F238E27FC236}">
                  <a16:creationId xmlns:a16="http://schemas.microsoft.com/office/drawing/2014/main" id="{662BB69E-F74A-4D5D-9012-A0A579FD0D36}"/>
                </a:ext>
              </a:extLst>
            </p:cNvPr>
            <p:cNvSpPr/>
            <p:nvPr/>
          </p:nvSpPr>
          <p:spPr>
            <a:xfrm>
              <a:off x="3729169" y="3783415"/>
              <a:ext cx="246993" cy="160978"/>
            </a:xfrm>
            <a:custGeom>
              <a:avLst/>
              <a:gdLst/>
              <a:ahLst/>
              <a:cxnLst/>
              <a:rect l="l" t="t" r="r" b="b"/>
              <a:pathLst>
                <a:path w="6906" h="4471" extrusionOk="0">
                  <a:moveTo>
                    <a:pt x="5704" y="400"/>
                  </a:moveTo>
                  <a:lnTo>
                    <a:pt x="6405" y="4070"/>
                  </a:lnTo>
                  <a:lnTo>
                    <a:pt x="1034" y="4070"/>
                  </a:lnTo>
                  <a:lnTo>
                    <a:pt x="501" y="400"/>
                  </a:lnTo>
                  <a:close/>
                  <a:moveTo>
                    <a:pt x="0" y="0"/>
                  </a:moveTo>
                  <a:lnTo>
                    <a:pt x="634" y="4470"/>
                  </a:lnTo>
                  <a:lnTo>
                    <a:pt x="69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19" name="Google Shape;1376;p49">
              <a:extLst>
                <a:ext uri="{FF2B5EF4-FFF2-40B4-BE49-F238E27FC236}">
                  <a16:creationId xmlns:a16="http://schemas.microsoft.com/office/drawing/2014/main" id="{A5AAEF66-8B94-4BC3-8455-64938F8FEFAE}"/>
                </a:ext>
              </a:extLst>
            </p:cNvPr>
            <p:cNvSpPr/>
            <p:nvPr/>
          </p:nvSpPr>
          <p:spPr>
            <a:xfrm>
              <a:off x="3537075" y="3790616"/>
              <a:ext cx="221958" cy="146540"/>
            </a:xfrm>
            <a:custGeom>
              <a:avLst/>
              <a:gdLst/>
              <a:ahLst/>
              <a:cxnLst/>
              <a:rect l="l" t="t" r="r" b="b"/>
              <a:pathLst>
                <a:path w="6206" h="4070" extrusionOk="0">
                  <a:moveTo>
                    <a:pt x="1" y="0"/>
                  </a:moveTo>
                  <a:lnTo>
                    <a:pt x="401" y="4070"/>
                  </a:lnTo>
                  <a:lnTo>
                    <a:pt x="6205"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20" name="Google Shape;1377;p49">
              <a:extLst>
                <a:ext uri="{FF2B5EF4-FFF2-40B4-BE49-F238E27FC236}">
                  <a16:creationId xmlns:a16="http://schemas.microsoft.com/office/drawing/2014/main" id="{8410F875-0166-45C8-A1DA-6CAEC7375F69}"/>
                </a:ext>
              </a:extLst>
            </p:cNvPr>
            <p:cNvSpPr/>
            <p:nvPr/>
          </p:nvSpPr>
          <p:spPr>
            <a:xfrm>
              <a:off x="3528741" y="3783415"/>
              <a:ext cx="238624" cy="160978"/>
            </a:xfrm>
            <a:custGeom>
              <a:avLst/>
              <a:gdLst/>
              <a:ahLst/>
              <a:cxnLst/>
              <a:rect l="l" t="t" r="r" b="b"/>
              <a:pathLst>
                <a:path w="6672" h="4471" extrusionOk="0">
                  <a:moveTo>
                    <a:pt x="5671" y="400"/>
                  </a:moveTo>
                  <a:lnTo>
                    <a:pt x="6205" y="4070"/>
                  </a:lnTo>
                  <a:lnTo>
                    <a:pt x="834" y="4070"/>
                  </a:lnTo>
                  <a:lnTo>
                    <a:pt x="467" y="400"/>
                  </a:lnTo>
                  <a:close/>
                  <a:moveTo>
                    <a:pt x="0" y="0"/>
                  </a:moveTo>
                  <a:lnTo>
                    <a:pt x="434" y="4470"/>
                  </a:lnTo>
                  <a:lnTo>
                    <a:pt x="6672"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21" name="Google Shape;1378;p49">
              <a:extLst>
                <a:ext uri="{FF2B5EF4-FFF2-40B4-BE49-F238E27FC236}">
                  <a16:creationId xmlns:a16="http://schemas.microsoft.com/office/drawing/2014/main" id="{4E2ECC02-B69F-4C91-9392-3B511BA6F1D8}"/>
                </a:ext>
              </a:extLst>
            </p:cNvPr>
            <p:cNvSpPr/>
            <p:nvPr/>
          </p:nvSpPr>
          <p:spPr>
            <a:xfrm>
              <a:off x="4139572" y="3790616"/>
              <a:ext cx="243381" cy="146540"/>
            </a:xfrm>
            <a:custGeom>
              <a:avLst/>
              <a:gdLst/>
              <a:ahLst/>
              <a:cxnLst/>
              <a:rect l="l" t="t" r="r" b="b"/>
              <a:pathLst>
                <a:path w="6805" h="4070" extrusionOk="0">
                  <a:moveTo>
                    <a:pt x="0" y="0"/>
                  </a:moveTo>
                  <a:lnTo>
                    <a:pt x="1001" y="4070"/>
                  </a:lnTo>
                  <a:lnTo>
                    <a:pt x="6805" y="4070"/>
                  </a:lnTo>
                  <a:lnTo>
                    <a:pt x="56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22" name="Google Shape;1379;p49">
              <a:extLst>
                <a:ext uri="{FF2B5EF4-FFF2-40B4-BE49-F238E27FC236}">
                  <a16:creationId xmlns:a16="http://schemas.microsoft.com/office/drawing/2014/main" id="{E7EF0A6C-397B-4A64-8C91-73751976B73E}"/>
                </a:ext>
              </a:extLst>
            </p:cNvPr>
            <p:cNvSpPr/>
            <p:nvPr/>
          </p:nvSpPr>
          <p:spPr>
            <a:xfrm>
              <a:off x="4130023" y="3783415"/>
              <a:ext cx="262479" cy="160978"/>
            </a:xfrm>
            <a:custGeom>
              <a:avLst/>
              <a:gdLst/>
              <a:ahLst/>
              <a:cxnLst/>
              <a:rect l="l" t="t" r="r" b="b"/>
              <a:pathLst>
                <a:path w="7339" h="4471" extrusionOk="0">
                  <a:moveTo>
                    <a:pt x="5704" y="400"/>
                  </a:moveTo>
                  <a:lnTo>
                    <a:pt x="6772" y="4070"/>
                  </a:lnTo>
                  <a:lnTo>
                    <a:pt x="1401" y="4070"/>
                  </a:lnTo>
                  <a:lnTo>
                    <a:pt x="534" y="400"/>
                  </a:lnTo>
                  <a:close/>
                  <a:moveTo>
                    <a:pt x="0" y="0"/>
                  </a:moveTo>
                  <a:lnTo>
                    <a:pt x="1068" y="4470"/>
                  </a:lnTo>
                  <a:lnTo>
                    <a:pt x="7339"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23" name="Google Shape;1380;p49">
              <a:extLst>
                <a:ext uri="{FF2B5EF4-FFF2-40B4-BE49-F238E27FC236}">
                  <a16:creationId xmlns:a16="http://schemas.microsoft.com/office/drawing/2014/main" id="{86DB244B-092B-4071-AAA1-8F3E1148F877}"/>
                </a:ext>
              </a:extLst>
            </p:cNvPr>
            <p:cNvSpPr/>
            <p:nvPr/>
          </p:nvSpPr>
          <p:spPr>
            <a:xfrm>
              <a:off x="2927460" y="3790616"/>
              <a:ext cx="208796" cy="146540"/>
            </a:xfrm>
            <a:custGeom>
              <a:avLst/>
              <a:gdLst/>
              <a:ahLst/>
              <a:cxnLst/>
              <a:rect l="l" t="t" r="r" b="b"/>
              <a:pathLst>
                <a:path w="5838" h="4070" extrusionOk="0">
                  <a:moveTo>
                    <a:pt x="200" y="0"/>
                  </a:moveTo>
                  <a:lnTo>
                    <a:pt x="0" y="4070"/>
                  </a:lnTo>
                  <a:lnTo>
                    <a:pt x="5838" y="40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24" name="Google Shape;1381;p49">
              <a:extLst>
                <a:ext uri="{FF2B5EF4-FFF2-40B4-BE49-F238E27FC236}">
                  <a16:creationId xmlns:a16="http://schemas.microsoft.com/office/drawing/2014/main" id="{28666E4F-D2CD-4F0D-92EB-6887A80D2B4F}"/>
                </a:ext>
              </a:extLst>
            </p:cNvPr>
            <p:cNvSpPr/>
            <p:nvPr/>
          </p:nvSpPr>
          <p:spPr>
            <a:xfrm>
              <a:off x="2919091" y="3783415"/>
              <a:ext cx="224318" cy="160978"/>
            </a:xfrm>
            <a:custGeom>
              <a:avLst/>
              <a:gdLst/>
              <a:ahLst/>
              <a:cxnLst/>
              <a:rect l="l" t="t" r="r" b="b"/>
              <a:pathLst>
                <a:path w="6272" h="4471" extrusionOk="0">
                  <a:moveTo>
                    <a:pt x="5838" y="400"/>
                  </a:moveTo>
                  <a:lnTo>
                    <a:pt x="5838" y="4070"/>
                  </a:lnTo>
                  <a:lnTo>
                    <a:pt x="468" y="4070"/>
                  </a:lnTo>
                  <a:lnTo>
                    <a:pt x="634" y="400"/>
                  </a:lnTo>
                  <a:close/>
                  <a:moveTo>
                    <a:pt x="234" y="0"/>
                  </a:moveTo>
                  <a:lnTo>
                    <a:pt x="1" y="4470"/>
                  </a:lnTo>
                  <a:lnTo>
                    <a:pt x="6272" y="4470"/>
                  </a:lnTo>
                  <a:lnTo>
                    <a:pt x="6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25" name="Google Shape;1382;p49">
              <a:extLst>
                <a:ext uri="{FF2B5EF4-FFF2-40B4-BE49-F238E27FC236}">
                  <a16:creationId xmlns:a16="http://schemas.microsoft.com/office/drawing/2014/main" id="{47C1FC29-E4B1-49AA-93C6-4F6E633AD79B}"/>
                </a:ext>
              </a:extLst>
            </p:cNvPr>
            <p:cNvSpPr/>
            <p:nvPr/>
          </p:nvSpPr>
          <p:spPr>
            <a:xfrm>
              <a:off x="3336648" y="3790616"/>
              <a:ext cx="214769" cy="146540"/>
            </a:xfrm>
            <a:custGeom>
              <a:avLst/>
              <a:gdLst/>
              <a:ahLst/>
              <a:cxnLst/>
              <a:rect l="l" t="t" r="r" b="b"/>
              <a:pathLst>
                <a:path w="6005" h="4070" extrusionOk="0">
                  <a:moveTo>
                    <a:pt x="1" y="0"/>
                  </a:moveTo>
                  <a:lnTo>
                    <a:pt x="201" y="4070"/>
                  </a:lnTo>
                  <a:lnTo>
                    <a:pt x="6005" y="4070"/>
                  </a:lnTo>
                  <a:lnTo>
                    <a:pt x="56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26" name="Google Shape;1383;p49">
              <a:extLst>
                <a:ext uri="{FF2B5EF4-FFF2-40B4-BE49-F238E27FC236}">
                  <a16:creationId xmlns:a16="http://schemas.microsoft.com/office/drawing/2014/main" id="{A57EFB6A-DBD8-4C54-90E8-86B9B591D7F1}"/>
                </a:ext>
              </a:extLst>
            </p:cNvPr>
            <p:cNvSpPr/>
            <p:nvPr/>
          </p:nvSpPr>
          <p:spPr>
            <a:xfrm>
              <a:off x="3328314" y="3783415"/>
              <a:ext cx="231471" cy="160978"/>
            </a:xfrm>
            <a:custGeom>
              <a:avLst/>
              <a:gdLst/>
              <a:ahLst/>
              <a:cxnLst/>
              <a:rect l="l" t="t" r="r" b="b"/>
              <a:pathLst>
                <a:path w="6472" h="4471" extrusionOk="0">
                  <a:moveTo>
                    <a:pt x="5671" y="400"/>
                  </a:moveTo>
                  <a:lnTo>
                    <a:pt x="6004" y="4070"/>
                  </a:lnTo>
                  <a:lnTo>
                    <a:pt x="634" y="4070"/>
                  </a:lnTo>
                  <a:lnTo>
                    <a:pt x="434" y="400"/>
                  </a:lnTo>
                  <a:close/>
                  <a:moveTo>
                    <a:pt x="0" y="0"/>
                  </a:moveTo>
                  <a:lnTo>
                    <a:pt x="200" y="4470"/>
                  </a:lnTo>
                  <a:lnTo>
                    <a:pt x="6471" y="4470"/>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27" name="Google Shape;1384;p49">
              <a:extLst>
                <a:ext uri="{FF2B5EF4-FFF2-40B4-BE49-F238E27FC236}">
                  <a16:creationId xmlns:a16="http://schemas.microsoft.com/office/drawing/2014/main" id="{FC37A511-FA78-43BF-B52A-397E59B008C1}"/>
                </a:ext>
              </a:extLst>
            </p:cNvPr>
            <p:cNvSpPr/>
            <p:nvPr/>
          </p:nvSpPr>
          <p:spPr>
            <a:xfrm>
              <a:off x="3135040" y="3790616"/>
              <a:ext cx="208796" cy="146540"/>
            </a:xfrm>
            <a:custGeom>
              <a:avLst/>
              <a:gdLst/>
              <a:ahLst/>
              <a:cxnLst/>
              <a:rect l="l" t="t" r="r" b="b"/>
              <a:pathLst>
                <a:path w="5838" h="4070" extrusionOk="0">
                  <a:moveTo>
                    <a:pt x="0" y="0"/>
                  </a:moveTo>
                  <a:lnTo>
                    <a:pt x="34" y="4070"/>
                  </a:lnTo>
                  <a:lnTo>
                    <a:pt x="5838"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28" name="Google Shape;1385;p49">
              <a:extLst>
                <a:ext uri="{FF2B5EF4-FFF2-40B4-BE49-F238E27FC236}">
                  <a16:creationId xmlns:a16="http://schemas.microsoft.com/office/drawing/2014/main" id="{554EB26B-44D9-4246-8827-31D1354BC3C1}"/>
                </a:ext>
              </a:extLst>
            </p:cNvPr>
            <p:cNvSpPr/>
            <p:nvPr/>
          </p:nvSpPr>
          <p:spPr>
            <a:xfrm>
              <a:off x="3127887" y="3783415"/>
              <a:ext cx="223102" cy="160978"/>
            </a:xfrm>
            <a:custGeom>
              <a:avLst/>
              <a:gdLst/>
              <a:ahLst/>
              <a:cxnLst/>
              <a:rect l="l" t="t" r="r" b="b"/>
              <a:pathLst>
                <a:path w="6238" h="4471" extrusionOk="0">
                  <a:moveTo>
                    <a:pt x="5604" y="400"/>
                  </a:moveTo>
                  <a:lnTo>
                    <a:pt x="5804" y="4070"/>
                  </a:lnTo>
                  <a:lnTo>
                    <a:pt x="400" y="4070"/>
                  </a:lnTo>
                  <a:lnTo>
                    <a:pt x="434" y="400"/>
                  </a:lnTo>
                  <a:close/>
                  <a:moveTo>
                    <a:pt x="0" y="0"/>
                  </a:moveTo>
                  <a:lnTo>
                    <a:pt x="0" y="4470"/>
                  </a:lnTo>
                  <a:lnTo>
                    <a:pt x="6238"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29" name="Google Shape;1386;p49">
              <a:extLst>
                <a:ext uri="{FF2B5EF4-FFF2-40B4-BE49-F238E27FC236}">
                  <a16:creationId xmlns:a16="http://schemas.microsoft.com/office/drawing/2014/main" id="{799C3665-16DB-4983-B333-094030344535}"/>
                </a:ext>
              </a:extLst>
            </p:cNvPr>
            <p:cNvSpPr/>
            <p:nvPr/>
          </p:nvSpPr>
          <p:spPr>
            <a:xfrm>
              <a:off x="2719880" y="3790616"/>
              <a:ext cx="214769" cy="146540"/>
            </a:xfrm>
            <a:custGeom>
              <a:avLst/>
              <a:gdLst/>
              <a:ahLst/>
              <a:cxnLst/>
              <a:rect l="l" t="t" r="r" b="b"/>
              <a:pathLst>
                <a:path w="6005" h="4070" extrusionOk="0">
                  <a:moveTo>
                    <a:pt x="400" y="0"/>
                  </a:moveTo>
                  <a:lnTo>
                    <a:pt x="0" y="4070"/>
                  </a:lnTo>
                  <a:lnTo>
                    <a:pt x="5804" y="4070"/>
                  </a:lnTo>
                  <a:lnTo>
                    <a:pt x="60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30" name="Google Shape;1387;p49">
              <a:extLst>
                <a:ext uri="{FF2B5EF4-FFF2-40B4-BE49-F238E27FC236}">
                  <a16:creationId xmlns:a16="http://schemas.microsoft.com/office/drawing/2014/main" id="{BFDBE4C2-251F-40D7-98F1-F443BE6F7E9C}"/>
                </a:ext>
              </a:extLst>
            </p:cNvPr>
            <p:cNvSpPr/>
            <p:nvPr/>
          </p:nvSpPr>
          <p:spPr>
            <a:xfrm>
              <a:off x="2711511" y="3783415"/>
              <a:ext cx="230291" cy="160978"/>
            </a:xfrm>
            <a:custGeom>
              <a:avLst/>
              <a:gdLst/>
              <a:ahLst/>
              <a:cxnLst/>
              <a:rect l="l" t="t" r="r" b="b"/>
              <a:pathLst>
                <a:path w="6439" h="4471" extrusionOk="0">
                  <a:moveTo>
                    <a:pt x="6038" y="400"/>
                  </a:moveTo>
                  <a:lnTo>
                    <a:pt x="5838" y="4070"/>
                  </a:lnTo>
                  <a:lnTo>
                    <a:pt x="468" y="4070"/>
                  </a:lnTo>
                  <a:lnTo>
                    <a:pt x="801" y="400"/>
                  </a:lnTo>
                  <a:close/>
                  <a:moveTo>
                    <a:pt x="401" y="0"/>
                  </a:moveTo>
                  <a:lnTo>
                    <a:pt x="1" y="4470"/>
                  </a:lnTo>
                  <a:lnTo>
                    <a:pt x="6238" y="4470"/>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31" name="Google Shape;1388;p49">
              <a:extLst>
                <a:ext uri="{FF2B5EF4-FFF2-40B4-BE49-F238E27FC236}">
                  <a16:creationId xmlns:a16="http://schemas.microsoft.com/office/drawing/2014/main" id="{5D14AEC2-8759-4597-A820-7850D2F2B227}"/>
                </a:ext>
              </a:extLst>
            </p:cNvPr>
            <p:cNvSpPr/>
            <p:nvPr/>
          </p:nvSpPr>
          <p:spPr>
            <a:xfrm>
              <a:off x="3551381" y="3937120"/>
              <a:ext cx="230291" cy="156190"/>
            </a:xfrm>
            <a:custGeom>
              <a:avLst/>
              <a:gdLst/>
              <a:ahLst/>
              <a:cxnLst/>
              <a:rect l="l" t="t" r="r" b="b"/>
              <a:pathLst>
                <a:path w="6439" h="4338" extrusionOk="0">
                  <a:moveTo>
                    <a:pt x="1" y="1"/>
                  </a:moveTo>
                  <a:lnTo>
                    <a:pt x="435" y="4337"/>
                  </a:lnTo>
                  <a:lnTo>
                    <a:pt x="64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32" name="Google Shape;1389;p49">
              <a:extLst>
                <a:ext uri="{FF2B5EF4-FFF2-40B4-BE49-F238E27FC236}">
                  <a16:creationId xmlns:a16="http://schemas.microsoft.com/office/drawing/2014/main" id="{A3C776DF-C193-4C2A-9BB7-E6635B784D6C}"/>
                </a:ext>
              </a:extLst>
            </p:cNvPr>
            <p:cNvSpPr/>
            <p:nvPr/>
          </p:nvSpPr>
          <p:spPr>
            <a:xfrm>
              <a:off x="3543047" y="3929919"/>
              <a:ext cx="246993" cy="171780"/>
            </a:xfrm>
            <a:custGeom>
              <a:avLst/>
              <a:gdLst/>
              <a:ahLst/>
              <a:cxnLst/>
              <a:rect l="l" t="t" r="r" b="b"/>
              <a:pathLst>
                <a:path w="6906" h="4771" extrusionOk="0">
                  <a:moveTo>
                    <a:pt x="5871" y="401"/>
                  </a:moveTo>
                  <a:lnTo>
                    <a:pt x="6438" y="4337"/>
                  </a:lnTo>
                  <a:lnTo>
                    <a:pt x="834" y="4337"/>
                  </a:lnTo>
                  <a:lnTo>
                    <a:pt x="467" y="401"/>
                  </a:lnTo>
                  <a:close/>
                  <a:moveTo>
                    <a:pt x="0" y="1"/>
                  </a:moveTo>
                  <a:lnTo>
                    <a:pt x="467" y="4771"/>
                  </a:lnTo>
                  <a:lnTo>
                    <a:pt x="6905"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33" name="Google Shape;1390;p49">
              <a:extLst>
                <a:ext uri="{FF2B5EF4-FFF2-40B4-BE49-F238E27FC236}">
                  <a16:creationId xmlns:a16="http://schemas.microsoft.com/office/drawing/2014/main" id="{266F9DC2-7DA0-45F6-A029-E07AAEBB28A1}"/>
                </a:ext>
              </a:extLst>
            </p:cNvPr>
            <p:cNvSpPr/>
            <p:nvPr/>
          </p:nvSpPr>
          <p:spPr>
            <a:xfrm>
              <a:off x="3758997" y="3937120"/>
              <a:ext cx="237444" cy="156190"/>
            </a:xfrm>
            <a:custGeom>
              <a:avLst/>
              <a:gdLst/>
              <a:ahLst/>
              <a:cxnLst/>
              <a:rect l="l" t="t" r="r" b="b"/>
              <a:pathLst>
                <a:path w="6639" h="4338" extrusionOk="0">
                  <a:moveTo>
                    <a:pt x="0" y="1"/>
                  </a:moveTo>
                  <a:lnTo>
                    <a:pt x="634" y="4337"/>
                  </a:lnTo>
                  <a:lnTo>
                    <a:pt x="6638"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34" name="Google Shape;1391;p49">
              <a:extLst>
                <a:ext uri="{FF2B5EF4-FFF2-40B4-BE49-F238E27FC236}">
                  <a16:creationId xmlns:a16="http://schemas.microsoft.com/office/drawing/2014/main" id="{B72FFC92-3813-4720-9C94-B5D970E74BFD}"/>
                </a:ext>
              </a:extLst>
            </p:cNvPr>
            <p:cNvSpPr/>
            <p:nvPr/>
          </p:nvSpPr>
          <p:spPr>
            <a:xfrm>
              <a:off x="3750628" y="3929919"/>
              <a:ext cx="255362" cy="171780"/>
            </a:xfrm>
            <a:custGeom>
              <a:avLst/>
              <a:gdLst/>
              <a:ahLst/>
              <a:cxnLst/>
              <a:rect l="l" t="t" r="r" b="b"/>
              <a:pathLst>
                <a:path w="7140" h="4771" extrusionOk="0">
                  <a:moveTo>
                    <a:pt x="5871" y="401"/>
                  </a:moveTo>
                  <a:lnTo>
                    <a:pt x="6639" y="4337"/>
                  </a:lnTo>
                  <a:lnTo>
                    <a:pt x="1035" y="4337"/>
                  </a:lnTo>
                  <a:lnTo>
                    <a:pt x="468" y="401"/>
                  </a:lnTo>
                  <a:close/>
                  <a:moveTo>
                    <a:pt x="1" y="1"/>
                  </a:moveTo>
                  <a:lnTo>
                    <a:pt x="701" y="4771"/>
                  </a:lnTo>
                  <a:lnTo>
                    <a:pt x="7139"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35" name="Google Shape;1392;p49">
              <a:extLst>
                <a:ext uri="{FF2B5EF4-FFF2-40B4-BE49-F238E27FC236}">
                  <a16:creationId xmlns:a16="http://schemas.microsoft.com/office/drawing/2014/main" id="{CD930FD0-580B-4BD6-A024-E315B9E51701}"/>
                </a:ext>
              </a:extLst>
            </p:cNvPr>
            <p:cNvSpPr/>
            <p:nvPr/>
          </p:nvSpPr>
          <p:spPr>
            <a:xfrm>
              <a:off x="1844174" y="3937120"/>
              <a:ext cx="252966" cy="156190"/>
            </a:xfrm>
            <a:custGeom>
              <a:avLst/>
              <a:gdLst/>
              <a:ahLst/>
              <a:cxnLst/>
              <a:rect l="l" t="t" r="r" b="b"/>
              <a:pathLst>
                <a:path w="7073" h="4338" extrusionOk="0">
                  <a:moveTo>
                    <a:pt x="1235" y="1"/>
                  </a:moveTo>
                  <a:lnTo>
                    <a:pt x="1" y="4337"/>
                  </a:lnTo>
                  <a:lnTo>
                    <a:pt x="6005" y="4337"/>
                  </a:lnTo>
                  <a:lnTo>
                    <a:pt x="70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36" name="Google Shape;1393;p49">
              <a:extLst>
                <a:ext uri="{FF2B5EF4-FFF2-40B4-BE49-F238E27FC236}">
                  <a16:creationId xmlns:a16="http://schemas.microsoft.com/office/drawing/2014/main" id="{768A03DA-EF69-4069-9516-6428CBE92529}"/>
                </a:ext>
              </a:extLst>
            </p:cNvPr>
            <p:cNvSpPr/>
            <p:nvPr/>
          </p:nvSpPr>
          <p:spPr>
            <a:xfrm>
              <a:off x="1834661" y="3929919"/>
              <a:ext cx="272029" cy="171780"/>
            </a:xfrm>
            <a:custGeom>
              <a:avLst/>
              <a:gdLst/>
              <a:ahLst/>
              <a:cxnLst/>
              <a:rect l="l" t="t" r="r" b="b"/>
              <a:pathLst>
                <a:path w="7606" h="4771" extrusionOk="0">
                  <a:moveTo>
                    <a:pt x="7072" y="401"/>
                  </a:moveTo>
                  <a:lnTo>
                    <a:pt x="6138" y="4337"/>
                  </a:lnTo>
                  <a:lnTo>
                    <a:pt x="534" y="4337"/>
                  </a:lnTo>
                  <a:lnTo>
                    <a:pt x="1668" y="401"/>
                  </a:lnTo>
                  <a:close/>
                  <a:moveTo>
                    <a:pt x="1368" y="1"/>
                  </a:moveTo>
                  <a:lnTo>
                    <a:pt x="0" y="4771"/>
                  </a:lnTo>
                  <a:lnTo>
                    <a:pt x="6471" y="4771"/>
                  </a:lnTo>
                  <a:lnTo>
                    <a:pt x="76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37" name="Google Shape;1394;p49">
              <a:extLst>
                <a:ext uri="{FF2B5EF4-FFF2-40B4-BE49-F238E27FC236}">
                  <a16:creationId xmlns:a16="http://schemas.microsoft.com/office/drawing/2014/main" id="{C9EF32D3-0CDA-44AC-93AC-DA17DA301BBD}"/>
                </a:ext>
              </a:extLst>
            </p:cNvPr>
            <p:cNvSpPr/>
            <p:nvPr/>
          </p:nvSpPr>
          <p:spPr>
            <a:xfrm>
              <a:off x="3966577" y="3937120"/>
              <a:ext cx="245777" cy="156190"/>
            </a:xfrm>
            <a:custGeom>
              <a:avLst/>
              <a:gdLst/>
              <a:ahLst/>
              <a:cxnLst/>
              <a:rect l="l" t="t" r="r" b="b"/>
              <a:pathLst>
                <a:path w="6872" h="4338" extrusionOk="0">
                  <a:moveTo>
                    <a:pt x="0" y="1"/>
                  </a:moveTo>
                  <a:lnTo>
                    <a:pt x="834" y="4337"/>
                  </a:lnTo>
                  <a:lnTo>
                    <a:pt x="6872" y="4337"/>
                  </a:lnTo>
                  <a:lnTo>
                    <a:pt x="58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38" name="Google Shape;1395;p49">
              <a:extLst>
                <a:ext uri="{FF2B5EF4-FFF2-40B4-BE49-F238E27FC236}">
                  <a16:creationId xmlns:a16="http://schemas.microsoft.com/office/drawing/2014/main" id="{77909CA7-5188-4184-A6BF-F91E2539A959}"/>
                </a:ext>
              </a:extLst>
            </p:cNvPr>
            <p:cNvSpPr/>
            <p:nvPr/>
          </p:nvSpPr>
          <p:spPr>
            <a:xfrm>
              <a:off x="3958208" y="3929919"/>
              <a:ext cx="263695" cy="171780"/>
            </a:xfrm>
            <a:custGeom>
              <a:avLst/>
              <a:gdLst/>
              <a:ahLst/>
              <a:cxnLst/>
              <a:rect l="l" t="t" r="r" b="b"/>
              <a:pathLst>
                <a:path w="7373" h="4771" extrusionOk="0">
                  <a:moveTo>
                    <a:pt x="5872" y="401"/>
                  </a:moveTo>
                  <a:lnTo>
                    <a:pt x="6839" y="4337"/>
                  </a:lnTo>
                  <a:lnTo>
                    <a:pt x="1235" y="4337"/>
                  </a:lnTo>
                  <a:lnTo>
                    <a:pt x="501" y="401"/>
                  </a:lnTo>
                  <a:close/>
                  <a:moveTo>
                    <a:pt x="1" y="1"/>
                  </a:moveTo>
                  <a:lnTo>
                    <a:pt x="901" y="4771"/>
                  </a:lnTo>
                  <a:lnTo>
                    <a:pt x="73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39" name="Google Shape;1396;p49">
              <a:extLst>
                <a:ext uri="{FF2B5EF4-FFF2-40B4-BE49-F238E27FC236}">
                  <a16:creationId xmlns:a16="http://schemas.microsoft.com/office/drawing/2014/main" id="{95B2B3AA-98FF-473F-84DD-5D92B0D7FCCB}"/>
                </a:ext>
              </a:extLst>
            </p:cNvPr>
            <p:cNvSpPr/>
            <p:nvPr/>
          </p:nvSpPr>
          <p:spPr>
            <a:xfrm>
              <a:off x="3136221" y="3937120"/>
              <a:ext cx="214769" cy="156190"/>
            </a:xfrm>
            <a:custGeom>
              <a:avLst/>
              <a:gdLst/>
              <a:ahLst/>
              <a:cxnLst/>
              <a:rect l="l" t="t" r="r" b="b"/>
              <a:pathLst>
                <a:path w="6005" h="4338" extrusionOk="0">
                  <a:moveTo>
                    <a:pt x="1" y="1"/>
                  </a:moveTo>
                  <a:lnTo>
                    <a:pt x="1" y="4337"/>
                  </a:lnTo>
                  <a:lnTo>
                    <a:pt x="6005"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40" name="Google Shape;1397;p49">
              <a:extLst>
                <a:ext uri="{FF2B5EF4-FFF2-40B4-BE49-F238E27FC236}">
                  <a16:creationId xmlns:a16="http://schemas.microsoft.com/office/drawing/2014/main" id="{0F65EE8A-B4E0-4DBD-BCD3-F5EBF1CBA09D}"/>
                </a:ext>
              </a:extLst>
            </p:cNvPr>
            <p:cNvSpPr/>
            <p:nvPr/>
          </p:nvSpPr>
          <p:spPr>
            <a:xfrm>
              <a:off x="3127887" y="3929919"/>
              <a:ext cx="231471" cy="171780"/>
            </a:xfrm>
            <a:custGeom>
              <a:avLst/>
              <a:gdLst/>
              <a:ahLst/>
              <a:cxnLst/>
              <a:rect l="l" t="t" r="r" b="b"/>
              <a:pathLst>
                <a:path w="6472" h="4771" extrusionOk="0">
                  <a:moveTo>
                    <a:pt x="5838" y="401"/>
                  </a:moveTo>
                  <a:lnTo>
                    <a:pt x="6038" y="4337"/>
                  </a:lnTo>
                  <a:lnTo>
                    <a:pt x="434" y="4337"/>
                  </a:lnTo>
                  <a:lnTo>
                    <a:pt x="400" y="401"/>
                  </a:lnTo>
                  <a:close/>
                  <a:moveTo>
                    <a:pt x="0" y="1"/>
                  </a:moveTo>
                  <a:lnTo>
                    <a:pt x="0" y="4771"/>
                  </a:lnTo>
                  <a:lnTo>
                    <a:pt x="6471"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41" name="Google Shape;1398;p49">
              <a:extLst>
                <a:ext uri="{FF2B5EF4-FFF2-40B4-BE49-F238E27FC236}">
                  <a16:creationId xmlns:a16="http://schemas.microsoft.com/office/drawing/2014/main" id="{9CE5CE48-CAE3-4DB5-81CD-8A9221964AF7}"/>
                </a:ext>
              </a:extLst>
            </p:cNvPr>
            <p:cNvSpPr/>
            <p:nvPr/>
          </p:nvSpPr>
          <p:spPr>
            <a:xfrm>
              <a:off x="4175337" y="3937120"/>
              <a:ext cx="251786" cy="156190"/>
            </a:xfrm>
            <a:custGeom>
              <a:avLst/>
              <a:gdLst/>
              <a:ahLst/>
              <a:cxnLst/>
              <a:rect l="l" t="t" r="r" b="b"/>
              <a:pathLst>
                <a:path w="7040" h="4338" extrusionOk="0">
                  <a:moveTo>
                    <a:pt x="1" y="1"/>
                  </a:moveTo>
                  <a:lnTo>
                    <a:pt x="1035" y="4337"/>
                  </a:lnTo>
                  <a:lnTo>
                    <a:pt x="70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42" name="Google Shape;1399;p49">
              <a:extLst>
                <a:ext uri="{FF2B5EF4-FFF2-40B4-BE49-F238E27FC236}">
                  <a16:creationId xmlns:a16="http://schemas.microsoft.com/office/drawing/2014/main" id="{3D5507F5-AB00-442F-B81C-2CFB13BFD538}"/>
                </a:ext>
              </a:extLst>
            </p:cNvPr>
            <p:cNvSpPr/>
            <p:nvPr/>
          </p:nvSpPr>
          <p:spPr>
            <a:xfrm>
              <a:off x="4165788" y="3929919"/>
              <a:ext cx="270848" cy="171780"/>
            </a:xfrm>
            <a:custGeom>
              <a:avLst/>
              <a:gdLst/>
              <a:ahLst/>
              <a:cxnLst/>
              <a:rect l="l" t="t" r="r" b="b"/>
              <a:pathLst>
                <a:path w="7573" h="4771" extrusionOk="0">
                  <a:moveTo>
                    <a:pt x="5905" y="401"/>
                  </a:moveTo>
                  <a:lnTo>
                    <a:pt x="7006" y="4337"/>
                  </a:lnTo>
                  <a:lnTo>
                    <a:pt x="1435" y="4337"/>
                  </a:lnTo>
                  <a:lnTo>
                    <a:pt x="501" y="401"/>
                  </a:lnTo>
                  <a:close/>
                  <a:moveTo>
                    <a:pt x="1" y="1"/>
                  </a:moveTo>
                  <a:lnTo>
                    <a:pt x="1135" y="4771"/>
                  </a:lnTo>
                  <a:lnTo>
                    <a:pt x="75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43" name="Google Shape;1400;p49">
              <a:extLst>
                <a:ext uri="{FF2B5EF4-FFF2-40B4-BE49-F238E27FC236}">
                  <a16:creationId xmlns:a16="http://schemas.microsoft.com/office/drawing/2014/main" id="{1D1F5092-2B7F-412F-A336-E9930A74C5FF}"/>
                </a:ext>
              </a:extLst>
            </p:cNvPr>
            <p:cNvSpPr/>
            <p:nvPr/>
          </p:nvSpPr>
          <p:spPr>
            <a:xfrm>
              <a:off x="3343801" y="3937120"/>
              <a:ext cx="223138" cy="156190"/>
            </a:xfrm>
            <a:custGeom>
              <a:avLst/>
              <a:gdLst/>
              <a:ahLst/>
              <a:cxnLst/>
              <a:rect l="l" t="t" r="r" b="b"/>
              <a:pathLst>
                <a:path w="6239" h="4338" extrusionOk="0">
                  <a:moveTo>
                    <a:pt x="1" y="1"/>
                  </a:moveTo>
                  <a:lnTo>
                    <a:pt x="201" y="4337"/>
                  </a:lnTo>
                  <a:lnTo>
                    <a:pt x="62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44" name="Google Shape;1401;p49">
              <a:extLst>
                <a:ext uri="{FF2B5EF4-FFF2-40B4-BE49-F238E27FC236}">
                  <a16:creationId xmlns:a16="http://schemas.microsoft.com/office/drawing/2014/main" id="{0B084802-246E-43B7-ABB2-6B8EF09E445E}"/>
                </a:ext>
              </a:extLst>
            </p:cNvPr>
            <p:cNvSpPr/>
            <p:nvPr/>
          </p:nvSpPr>
          <p:spPr>
            <a:xfrm>
              <a:off x="3335467" y="3929919"/>
              <a:ext cx="238624" cy="171780"/>
            </a:xfrm>
            <a:custGeom>
              <a:avLst/>
              <a:gdLst/>
              <a:ahLst/>
              <a:cxnLst/>
              <a:rect l="l" t="t" r="r" b="b"/>
              <a:pathLst>
                <a:path w="6672" h="4771" extrusionOk="0">
                  <a:moveTo>
                    <a:pt x="5838" y="401"/>
                  </a:moveTo>
                  <a:lnTo>
                    <a:pt x="6238" y="4337"/>
                  </a:lnTo>
                  <a:lnTo>
                    <a:pt x="634" y="4337"/>
                  </a:lnTo>
                  <a:lnTo>
                    <a:pt x="434" y="401"/>
                  </a:lnTo>
                  <a:close/>
                  <a:moveTo>
                    <a:pt x="0" y="1"/>
                  </a:moveTo>
                  <a:lnTo>
                    <a:pt x="234" y="4771"/>
                  </a:lnTo>
                  <a:lnTo>
                    <a:pt x="6672"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45" name="Google Shape;1402;p49">
              <a:extLst>
                <a:ext uri="{FF2B5EF4-FFF2-40B4-BE49-F238E27FC236}">
                  <a16:creationId xmlns:a16="http://schemas.microsoft.com/office/drawing/2014/main" id="{44FCA19A-C94D-4FE1-B68F-EA27D599189A}"/>
                </a:ext>
              </a:extLst>
            </p:cNvPr>
            <p:cNvSpPr/>
            <p:nvPr/>
          </p:nvSpPr>
          <p:spPr>
            <a:xfrm>
              <a:off x="2274856" y="3937120"/>
              <a:ext cx="237444" cy="156190"/>
            </a:xfrm>
            <a:custGeom>
              <a:avLst/>
              <a:gdLst/>
              <a:ahLst/>
              <a:cxnLst/>
              <a:rect l="l" t="t" r="r" b="b"/>
              <a:pathLst>
                <a:path w="6639" h="4338" extrusionOk="0">
                  <a:moveTo>
                    <a:pt x="835" y="1"/>
                  </a:moveTo>
                  <a:lnTo>
                    <a:pt x="1" y="4337"/>
                  </a:lnTo>
                  <a:lnTo>
                    <a:pt x="6005" y="4337"/>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46" name="Google Shape;1403;p49">
              <a:extLst>
                <a:ext uri="{FF2B5EF4-FFF2-40B4-BE49-F238E27FC236}">
                  <a16:creationId xmlns:a16="http://schemas.microsoft.com/office/drawing/2014/main" id="{FABA52B1-A2D9-4800-B08C-891BC97AB143}"/>
                </a:ext>
              </a:extLst>
            </p:cNvPr>
            <p:cNvSpPr/>
            <p:nvPr/>
          </p:nvSpPr>
          <p:spPr>
            <a:xfrm>
              <a:off x="2265307" y="3929919"/>
              <a:ext cx="255362" cy="171780"/>
            </a:xfrm>
            <a:custGeom>
              <a:avLst/>
              <a:gdLst/>
              <a:ahLst/>
              <a:cxnLst/>
              <a:rect l="l" t="t" r="r" b="b"/>
              <a:pathLst>
                <a:path w="7140" h="4771" extrusionOk="0">
                  <a:moveTo>
                    <a:pt x="6639" y="401"/>
                  </a:moveTo>
                  <a:lnTo>
                    <a:pt x="6105" y="4337"/>
                  </a:lnTo>
                  <a:lnTo>
                    <a:pt x="501" y="4337"/>
                  </a:lnTo>
                  <a:lnTo>
                    <a:pt x="1269" y="401"/>
                  </a:lnTo>
                  <a:close/>
                  <a:moveTo>
                    <a:pt x="935" y="1"/>
                  </a:moveTo>
                  <a:lnTo>
                    <a:pt x="1" y="4771"/>
                  </a:lnTo>
                  <a:lnTo>
                    <a:pt x="6472" y="4771"/>
                  </a:lnTo>
                  <a:lnTo>
                    <a:pt x="71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47" name="Google Shape;1404;p49">
              <a:extLst>
                <a:ext uri="{FF2B5EF4-FFF2-40B4-BE49-F238E27FC236}">
                  <a16:creationId xmlns:a16="http://schemas.microsoft.com/office/drawing/2014/main" id="{A7B42F56-4EA2-464C-9FA2-2E6466880D27}"/>
                </a:ext>
              </a:extLst>
            </p:cNvPr>
            <p:cNvSpPr/>
            <p:nvPr/>
          </p:nvSpPr>
          <p:spPr>
            <a:xfrm>
              <a:off x="2058943" y="3937120"/>
              <a:ext cx="245777" cy="156190"/>
            </a:xfrm>
            <a:custGeom>
              <a:avLst/>
              <a:gdLst/>
              <a:ahLst/>
              <a:cxnLst/>
              <a:rect l="l" t="t" r="r" b="b"/>
              <a:pathLst>
                <a:path w="6872" h="4338" extrusionOk="0">
                  <a:moveTo>
                    <a:pt x="1068" y="1"/>
                  </a:moveTo>
                  <a:lnTo>
                    <a:pt x="0" y="4337"/>
                  </a:lnTo>
                  <a:lnTo>
                    <a:pt x="6038" y="4337"/>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48" name="Google Shape;1405;p49">
              <a:extLst>
                <a:ext uri="{FF2B5EF4-FFF2-40B4-BE49-F238E27FC236}">
                  <a16:creationId xmlns:a16="http://schemas.microsoft.com/office/drawing/2014/main" id="{DEB25C5A-6A67-4311-A186-7489AFB222EA}"/>
                </a:ext>
              </a:extLst>
            </p:cNvPr>
            <p:cNvSpPr/>
            <p:nvPr/>
          </p:nvSpPr>
          <p:spPr>
            <a:xfrm>
              <a:off x="2050574" y="3929919"/>
              <a:ext cx="262515" cy="171780"/>
            </a:xfrm>
            <a:custGeom>
              <a:avLst/>
              <a:gdLst/>
              <a:ahLst/>
              <a:cxnLst/>
              <a:rect l="l" t="t" r="r" b="b"/>
              <a:pathLst>
                <a:path w="7340" h="4771" extrusionOk="0">
                  <a:moveTo>
                    <a:pt x="6839" y="401"/>
                  </a:moveTo>
                  <a:lnTo>
                    <a:pt x="6105" y="4337"/>
                  </a:lnTo>
                  <a:lnTo>
                    <a:pt x="501" y="4337"/>
                  </a:lnTo>
                  <a:lnTo>
                    <a:pt x="1468" y="401"/>
                  </a:lnTo>
                  <a:close/>
                  <a:moveTo>
                    <a:pt x="1135" y="1"/>
                  </a:moveTo>
                  <a:lnTo>
                    <a:pt x="1" y="4771"/>
                  </a:lnTo>
                  <a:lnTo>
                    <a:pt x="6439" y="4771"/>
                  </a:lnTo>
                  <a:lnTo>
                    <a:pt x="73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49" name="Google Shape;1406;p49">
              <a:extLst>
                <a:ext uri="{FF2B5EF4-FFF2-40B4-BE49-F238E27FC236}">
                  <a16:creationId xmlns:a16="http://schemas.microsoft.com/office/drawing/2014/main" id="{CA36BCC1-308D-47EF-92E4-11D80438603B}"/>
                </a:ext>
              </a:extLst>
            </p:cNvPr>
            <p:cNvSpPr/>
            <p:nvPr/>
          </p:nvSpPr>
          <p:spPr>
            <a:xfrm>
              <a:off x="2920307" y="3937120"/>
              <a:ext cx="215949" cy="156190"/>
            </a:xfrm>
            <a:custGeom>
              <a:avLst/>
              <a:gdLst/>
              <a:ahLst/>
              <a:cxnLst/>
              <a:rect l="l" t="t" r="r" b="b"/>
              <a:pathLst>
                <a:path w="6038" h="4338" extrusionOk="0">
                  <a:moveTo>
                    <a:pt x="200" y="1"/>
                  </a:moveTo>
                  <a:lnTo>
                    <a:pt x="0" y="4337"/>
                  </a:lnTo>
                  <a:lnTo>
                    <a:pt x="6038" y="4337"/>
                  </a:lnTo>
                  <a:lnTo>
                    <a:pt x="60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50" name="Google Shape;1407;p49">
              <a:extLst>
                <a:ext uri="{FF2B5EF4-FFF2-40B4-BE49-F238E27FC236}">
                  <a16:creationId xmlns:a16="http://schemas.microsoft.com/office/drawing/2014/main" id="{BC1C346D-2D69-40ED-9E48-B65F13153989}"/>
                </a:ext>
              </a:extLst>
            </p:cNvPr>
            <p:cNvSpPr/>
            <p:nvPr/>
          </p:nvSpPr>
          <p:spPr>
            <a:xfrm>
              <a:off x="2913119" y="3929919"/>
              <a:ext cx="230291" cy="171780"/>
            </a:xfrm>
            <a:custGeom>
              <a:avLst/>
              <a:gdLst/>
              <a:ahLst/>
              <a:cxnLst/>
              <a:rect l="l" t="t" r="r" b="b"/>
              <a:pathLst>
                <a:path w="6439" h="4771" extrusionOk="0">
                  <a:moveTo>
                    <a:pt x="6005" y="401"/>
                  </a:moveTo>
                  <a:lnTo>
                    <a:pt x="6005" y="4337"/>
                  </a:lnTo>
                  <a:lnTo>
                    <a:pt x="435" y="4337"/>
                  </a:lnTo>
                  <a:lnTo>
                    <a:pt x="601" y="401"/>
                  </a:lnTo>
                  <a:close/>
                  <a:moveTo>
                    <a:pt x="201" y="1"/>
                  </a:moveTo>
                  <a:lnTo>
                    <a:pt x="1" y="4771"/>
                  </a:lnTo>
                  <a:lnTo>
                    <a:pt x="6439" y="4771"/>
                  </a:lnTo>
                  <a:lnTo>
                    <a:pt x="64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51" name="Google Shape;1408;p49">
              <a:extLst>
                <a:ext uri="{FF2B5EF4-FFF2-40B4-BE49-F238E27FC236}">
                  <a16:creationId xmlns:a16="http://schemas.microsoft.com/office/drawing/2014/main" id="{C13A0DA0-AC72-458A-A63E-31CD190D708E}"/>
                </a:ext>
              </a:extLst>
            </p:cNvPr>
            <p:cNvSpPr/>
            <p:nvPr/>
          </p:nvSpPr>
          <p:spPr>
            <a:xfrm>
              <a:off x="2705538" y="3937120"/>
              <a:ext cx="221958" cy="156190"/>
            </a:xfrm>
            <a:custGeom>
              <a:avLst/>
              <a:gdLst/>
              <a:ahLst/>
              <a:cxnLst/>
              <a:rect l="l" t="t" r="r" b="b"/>
              <a:pathLst>
                <a:path w="6206" h="4338" extrusionOk="0">
                  <a:moveTo>
                    <a:pt x="401" y="1"/>
                  </a:moveTo>
                  <a:lnTo>
                    <a:pt x="1" y="4337"/>
                  </a:lnTo>
                  <a:lnTo>
                    <a:pt x="6005" y="4337"/>
                  </a:lnTo>
                  <a:lnTo>
                    <a:pt x="62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52" name="Google Shape;1409;p49">
              <a:extLst>
                <a:ext uri="{FF2B5EF4-FFF2-40B4-BE49-F238E27FC236}">
                  <a16:creationId xmlns:a16="http://schemas.microsoft.com/office/drawing/2014/main" id="{1674818C-01B7-477F-8682-FA882C7B51AD}"/>
                </a:ext>
              </a:extLst>
            </p:cNvPr>
            <p:cNvSpPr/>
            <p:nvPr/>
          </p:nvSpPr>
          <p:spPr>
            <a:xfrm>
              <a:off x="2697205" y="3929919"/>
              <a:ext cx="238624" cy="171780"/>
            </a:xfrm>
            <a:custGeom>
              <a:avLst/>
              <a:gdLst/>
              <a:ahLst/>
              <a:cxnLst/>
              <a:rect l="l" t="t" r="r" b="b"/>
              <a:pathLst>
                <a:path w="6672" h="4771" extrusionOk="0">
                  <a:moveTo>
                    <a:pt x="6238" y="401"/>
                  </a:moveTo>
                  <a:lnTo>
                    <a:pt x="6038" y="4337"/>
                  </a:lnTo>
                  <a:lnTo>
                    <a:pt x="467" y="4337"/>
                  </a:lnTo>
                  <a:lnTo>
                    <a:pt x="801" y="401"/>
                  </a:lnTo>
                  <a:close/>
                  <a:moveTo>
                    <a:pt x="434" y="1"/>
                  </a:moveTo>
                  <a:lnTo>
                    <a:pt x="0" y="4771"/>
                  </a:lnTo>
                  <a:lnTo>
                    <a:pt x="6438" y="4771"/>
                  </a:lnTo>
                  <a:lnTo>
                    <a:pt x="66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53" name="Google Shape;1410;p49">
              <a:extLst>
                <a:ext uri="{FF2B5EF4-FFF2-40B4-BE49-F238E27FC236}">
                  <a16:creationId xmlns:a16="http://schemas.microsoft.com/office/drawing/2014/main" id="{D5DC9293-2B8E-459B-B0F4-4678AEBD0606}"/>
                </a:ext>
              </a:extLst>
            </p:cNvPr>
            <p:cNvSpPr/>
            <p:nvPr/>
          </p:nvSpPr>
          <p:spPr>
            <a:xfrm>
              <a:off x="2489625" y="3937120"/>
              <a:ext cx="230291" cy="156190"/>
            </a:xfrm>
            <a:custGeom>
              <a:avLst/>
              <a:gdLst/>
              <a:ahLst/>
              <a:cxnLst/>
              <a:rect l="l" t="t" r="r" b="b"/>
              <a:pathLst>
                <a:path w="6439" h="4338" extrusionOk="0">
                  <a:moveTo>
                    <a:pt x="634" y="1"/>
                  </a:moveTo>
                  <a:lnTo>
                    <a:pt x="0" y="4337"/>
                  </a:lnTo>
                  <a:lnTo>
                    <a:pt x="6038" y="4337"/>
                  </a:lnTo>
                  <a:lnTo>
                    <a:pt x="6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54" name="Google Shape;1411;p49">
              <a:extLst>
                <a:ext uri="{FF2B5EF4-FFF2-40B4-BE49-F238E27FC236}">
                  <a16:creationId xmlns:a16="http://schemas.microsoft.com/office/drawing/2014/main" id="{F9060830-BC3A-4CDD-BE73-11CCC44640AF}"/>
                </a:ext>
              </a:extLst>
            </p:cNvPr>
            <p:cNvSpPr/>
            <p:nvPr/>
          </p:nvSpPr>
          <p:spPr>
            <a:xfrm>
              <a:off x="2481256" y="3929919"/>
              <a:ext cx="246993" cy="171780"/>
            </a:xfrm>
            <a:custGeom>
              <a:avLst/>
              <a:gdLst/>
              <a:ahLst/>
              <a:cxnLst/>
              <a:rect l="l" t="t" r="r" b="b"/>
              <a:pathLst>
                <a:path w="6906" h="4771" extrusionOk="0">
                  <a:moveTo>
                    <a:pt x="6439" y="401"/>
                  </a:moveTo>
                  <a:lnTo>
                    <a:pt x="6072" y="4337"/>
                  </a:lnTo>
                  <a:lnTo>
                    <a:pt x="501" y="4337"/>
                  </a:lnTo>
                  <a:lnTo>
                    <a:pt x="1035" y="401"/>
                  </a:lnTo>
                  <a:close/>
                  <a:moveTo>
                    <a:pt x="701" y="1"/>
                  </a:moveTo>
                  <a:lnTo>
                    <a:pt x="1" y="4771"/>
                  </a:lnTo>
                  <a:lnTo>
                    <a:pt x="6439" y="4771"/>
                  </a:lnTo>
                  <a:lnTo>
                    <a:pt x="6906"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55" name="Google Shape;1412;p49">
              <a:extLst>
                <a:ext uri="{FF2B5EF4-FFF2-40B4-BE49-F238E27FC236}">
                  <a16:creationId xmlns:a16="http://schemas.microsoft.com/office/drawing/2014/main" id="{676EB9FE-E9B9-46C0-AE11-886BFCB7E1D3}"/>
                </a:ext>
              </a:extLst>
            </p:cNvPr>
            <p:cNvSpPr/>
            <p:nvPr/>
          </p:nvSpPr>
          <p:spPr>
            <a:xfrm>
              <a:off x="3939145" y="3790616"/>
              <a:ext cx="236228" cy="146540"/>
            </a:xfrm>
            <a:custGeom>
              <a:avLst/>
              <a:gdLst/>
              <a:ahLst/>
              <a:cxnLst/>
              <a:rect l="l" t="t" r="r" b="b"/>
              <a:pathLst>
                <a:path w="6605" h="4070" extrusionOk="0">
                  <a:moveTo>
                    <a:pt x="0" y="0"/>
                  </a:moveTo>
                  <a:lnTo>
                    <a:pt x="767" y="4070"/>
                  </a:lnTo>
                  <a:lnTo>
                    <a:pt x="6605"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56" name="Google Shape;1413;p49">
              <a:extLst>
                <a:ext uri="{FF2B5EF4-FFF2-40B4-BE49-F238E27FC236}">
                  <a16:creationId xmlns:a16="http://schemas.microsoft.com/office/drawing/2014/main" id="{CEA032D2-6FAA-4582-8B62-18B4091782BE}"/>
                </a:ext>
              </a:extLst>
            </p:cNvPr>
            <p:cNvSpPr/>
            <p:nvPr/>
          </p:nvSpPr>
          <p:spPr>
            <a:xfrm>
              <a:off x="3929596" y="3783415"/>
              <a:ext cx="254146" cy="160978"/>
            </a:xfrm>
            <a:custGeom>
              <a:avLst/>
              <a:gdLst/>
              <a:ahLst/>
              <a:cxnLst/>
              <a:rect l="l" t="t" r="r" b="b"/>
              <a:pathLst>
                <a:path w="7106" h="4471" extrusionOk="0">
                  <a:moveTo>
                    <a:pt x="5704" y="400"/>
                  </a:moveTo>
                  <a:lnTo>
                    <a:pt x="6605" y="4070"/>
                  </a:lnTo>
                  <a:lnTo>
                    <a:pt x="1201" y="4070"/>
                  </a:lnTo>
                  <a:lnTo>
                    <a:pt x="501" y="400"/>
                  </a:lnTo>
                  <a:close/>
                  <a:moveTo>
                    <a:pt x="0" y="0"/>
                  </a:moveTo>
                  <a:lnTo>
                    <a:pt x="867" y="4470"/>
                  </a:lnTo>
                  <a:lnTo>
                    <a:pt x="71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57" name="Google Shape;1414;p49">
              <a:extLst>
                <a:ext uri="{FF2B5EF4-FFF2-40B4-BE49-F238E27FC236}">
                  <a16:creationId xmlns:a16="http://schemas.microsoft.com/office/drawing/2014/main" id="{2738C30B-DD93-4FED-9D47-3DE9EFF8BB12}"/>
                </a:ext>
              </a:extLst>
            </p:cNvPr>
            <p:cNvSpPr/>
            <p:nvPr/>
          </p:nvSpPr>
          <p:spPr>
            <a:xfrm>
              <a:off x="1580515" y="3514386"/>
              <a:ext cx="241056" cy="139339"/>
            </a:xfrm>
            <a:custGeom>
              <a:avLst/>
              <a:gdLst/>
              <a:ahLst/>
              <a:cxnLst/>
              <a:rect l="l" t="t" r="r" b="b"/>
              <a:pathLst>
                <a:path w="6740" h="3870" extrusionOk="0">
                  <a:moveTo>
                    <a:pt x="1469" y="0"/>
                  </a:moveTo>
                  <a:lnTo>
                    <a:pt x="1" y="3870"/>
                  </a:lnTo>
                  <a:lnTo>
                    <a:pt x="5438" y="3870"/>
                  </a:lnTo>
                  <a:lnTo>
                    <a:pt x="67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58" name="Google Shape;1415;p49">
              <a:extLst>
                <a:ext uri="{FF2B5EF4-FFF2-40B4-BE49-F238E27FC236}">
                  <a16:creationId xmlns:a16="http://schemas.microsoft.com/office/drawing/2014/main" id="{E305ECA7-9F3B-4935-873D-7903168ACB08}"/>
                </a:ext>
              </a:extLst>
            </p:cNvPr>
            <p:cNvSpPr/>
            <p:nvPr/>
          </p:nvSpPr>
          <p:spPr>
            <a:xfrm>
              <a:off x="1569785" y="3507185"/>
              <a:ext cx="262515" cy="154966"/>
            </a:xfrm>
            <a:custGeom>
              <a:avLst/>
              <a:gdLst/>
              <a:ahLst/>
              <a:cxnLst/>
              <a:rect l="l" t="t" r="r" b="b"/>
              <a:pathLst>
                <a:path w="7340" h="4304" extrusionOk="0">
                  <a:moveTo>
                    <a:pt x="6772" y="400"/>
                  </a:moveTo>
                  <a:lnTo>
                    <a:pt x="5605" y="3869"/>
                  </a:lnTo>
                  <a:lnTo>
                    <a:pt x="601" y="3869"/>
                  </a:lnTo>
                  <a:lnTo>
                    <a:pt x="1935" y="400"/>
                  </a:lnTo>
                  <a:close/>
                  <a:moveTo>
                    <a:pt x="1635" y="0"/>
                  </a:moveTo>
                  <a:lnTo>
                    <a:pt x="1" y="4303"/>
                  </a:lnTo>
                  <a:lnTo>
                    <a:pt x="5872" y="4303"/>
                  </a:lnTo>
                  <a:lnTo>
                    <a:pt x="73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59" name="Google Shape;1416;p49">
              <a:extLst>
                <a:ext uri="{FF2B5EF4-FFF2-40B4-BE49-F238E27FC236}">
                  <a16:creationId xmlns:a16="http://schemas.microsoft.com/office/drawing/2014/main" id="{C905CE67-ABBE-4A05-8391-ED5504EA4618}"/>
                </a:ext>
              </a:extLst>
            </p:cNvPr>
            <p:cNvSpPr/>
            <p:nvPr/>
          </p:nvSpPr>
          <p:spPr>
            <a:xfrm>
              <a:off x="1343107" y="3653689"/>
              <a:ext cx="237444" cy="136963"/>
            </a:xfrm>
            <a:custGeom>
              <a:avLst/>
              <a:gdLst/>
              <a:ahLst/>
              <a:cxnLst/>
              <a:rect l="l" t="t" r="r" b="b"/>
              <a:pathLst>
                <a:path w="6639" h="3804" extrusionOk="0">
                  <a:moveTo>
                    <a:pt x="1635" y="1"/>
                  </a:moveTo>
                  <a:lnTo>
                    <a:pt x="1" y="3803"/>
                  </a:lnTo>
                  <a:lnTo>
                    <a:pt x="5205" y="3803"/>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60" name="Google Shape;1417;p49">
              <a:extLst>
                <a:ext uri="{FF2B5EF4-FFF2-40B4-BE49-F238E27FC236}">
                  <a16:creationId xmlns:a16="http://schemas.microsoft.com/office/drawing/2014/main" id="{F6181433-342F-4528-BBB1-4C810EEF76FF}"/>
                </a:ext>
              </a:extLst>
            </p:cNvPr>
            <p:cNvSpPr/>
            <p:nvPr/>
          </p:nvSpPr>
          <p:spPr>
            <a:xfrm>
              <a:off x="1332377" y="3646488"/>
              <a:ext cx="258939" cy="152553"/>
            </a:xfrm>
            <a:custGeom>
              <a:avLst/>
              <a:gdLst/>
              <a:ahLst/>
              <a:cxnLst/>
              <a:rect l="l" t="t" r="r" b="b"/>
              <a:pathLst>
                <a:path w="7240" h="4237" extrusionOk="0">
                  <a:moveTo>
                    <a:pt x="6639" y="434"/>
                  </a:moveTo>
                  <a:lnTo>
                    <a:pt x="5338" y="3803"/>
                  </a:lnTo>
                  <a:lnTo>
                    <a:pt x="634" y="3803"/>
                  </a:lnTo>
                  <a:lnTo>
                    <a:pt x="2069" y="434"/>
                  </a:lnTo>
                  <a:close/>
                  <a:moveTo>
                    <a:pt x="1769" y="0"/>
                  </a:moveTo>
                  <a:lnTo>
                    <a:pt x="1" y="4237"/>
                  </a:lnTo>
                  <a:lnTo>
                    <a:pt x="5638"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61" name="Google Shape;1418;p49">
              <a:extLst>
                <a:ext uri="{FF2B5EF4-FFF2-40B4-BE49-F238E27FC236}">
                  <a16:creationId xmlns:a16="http://schemas.microsoft.com/office/drawing/2014/main" id="{4EA62DDF-534B-4A6C-9FCB-84C0CB17C38F}"/>
                </a:ext>
              </a:extLst>
            </p:cNvPr>
            <p:cNvSpPr/>
            <p:nvPr/>
          </p:nvSpPr>
          <p:spPr>
            <a:xfrm>
              <a:off x="1401582" y="3514386"/>
              <a:ext cx="231471" cy="139339"/>
            </a:xfrm>
            <a:custGeom>
              <a:avLst/>
              <a:gdLst/>
              <a:ahLst/>
              <a:cxnLst/>
              <a:rect l="l" t="t" r="r" b="b"/>
              <a:pathLst>
                <a:path w="6472" h="3870" extrusionOk="0">
                  <a:moveTo>
                    <a:pt x="1635" y="0"/>
                  </a:moveTo>
                  <a:lnTo>
                    <a:pt x="0" y="3870"/>
                  </a:lnTo>
                  <a:lnTo>
                    <a:pt x="5004" y="3870"/>
                  </a:lnTo>
                  <a:lnTo>
                    <a:pt x="64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62" name="Google Shape;1419;p49">
              <a:extLst>
                <a:ext uri="{FF2B5EF4-FFF2-40B4-BE49-F238E27FC236}">
                  <a16:creationId xmlns:a16="http://schemas.microsoft.com/office/drawing/2014/main" id="{B36E6085-D949-4D0D-97E3-3D6FC7DC2B0F}"/>
                </a:ext>
              </a:extLst>
            </p:cNvPr>
            <p:cNvSpPr/>
            <p:nvPr/>
          </p:nvSpPr>
          <p:spPr>
            <a:xfrm>
              <a:off x="1389637" y="3507185"/>
              <a:ext cx="255362" cy="154966"/>
            </a:xfrm>
            <a:custGeom>
              <a:avLst/>
              <a:gdLst/>
              <a:ahLst/>
              <a:cxnLst/>
              <a:rect l="l" t="t" r="r" b="b"/>
              <a:pathLst>
                <a:path w="7140" h="4304" extrusionOk="0">
                  <a:moveTo>
                    <a:pt x="6505" y="400"/>
                  </a:moveTo>
                  <a:lnTo>
                    <a:pt x="5205" y="3869"/>
                  </a:lnTo>
                  <a:lnTo>
                    <a:pt x="635" y="3869"/>
                  </a:lnTo>
                  <a:lnTo>
                    <a:pt x="2102" y="400"/>
                  </a:lnTo>
                  <a:close/>
                  <a:moveTo>
                    <a:pt x="1835" y="0"/>
                  </a:moveTo>
                  <a:lnTo>
                    <a:pt x="1" y="4303"/>
                  </a:lnTo>
                  <a:lnTo>
                    <a:pt x="5471" y="4303"/>
                  </a:lnTo>
                  <a:lnTo>
                    <a:pt x="71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63" name="Google Shape;1420;p49">
              <a:extLst>
                <a:ext uri="{FF2B5EF4-FFF2-40B4-BE49-F238E27FC236}">
                  <a16:creationId xmlns:a16="http://schemas.microsoft.com/office/drawing/2014/main" id="{7E52A04A-7520-4676-A0CD-AFA0E12E0EAD}"/>
                </a:ext>
              </a:extLst>
            </p:cNvPr>
            <p:cNvSpPr/>
            <p:nvPr/>
          </p:nvSpPr>
          <p:spPr>
            <a:xfrm>
              <a:off x="1281090" y="3790616"/>
              <a:ext cx="248173" cy="146540"/>
            </a:xfrm>
            <a:custGeom>
              <a:avLst/>
              <a:gdLst/>
              <a:ahLst/>
              <a:cxnLst/>
              <a:rect l="l" t="t" r="r" b="b"/>
              <a:pathLst>
                <a:path w="6939" h="4070" extrusionOk="0">
                  <a:moveTo>
                    <a:pt x="1735" y="0"/>
                  </a:moveTo>
                  <a:lnTo>
                    <a:pt x="0" y="4070"/>
                  </a:lnTo>
                  <a:lnTo>
                    <a:pt x="5371" y="4070"/>
                  </a:lnTo>
                  <a:lnTo>
                    <a:pt x="69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64" name="Google Shape;1421;p49">
              <a:extLst>
                <a:ext uri="{FF2B5EF4-FFF2-40B4-BE49-F238E27FC236}">
                  <a16:creationId xmlns:a16="http://schemas.microsoft.com/office/drawing/2014/main" id="{99C8D640-CD0D-4A06-9F32-6C78FE2AD6F6}"/>
                </a:ext>
              </a:extLst>
            </p:cNvPr>
            <p:cNvSpPr/>
            <p:nvPr/>
          </p:nvSpPr>
          <p:spPr>
            <a:xfrm>
              <a:off x="1269145" y="3783415"/>
              <a:ext cx="269668" cy="160978"/>
            </a:xfrm>
            <a:custGeom>
              <a:avLst/>
              <a:gdLst/>
              <a:ahLst/>
              <a:cxnLst/>
              <a:rect l="l" t="t" r="r" b="b"/>
              <a:pathLst>
                <a:path w="7540" h="4471" extrusionOk="0">
                  <a:moveTo>
                    <a:pt x="6939" y="400"/>
                  </a:moveTo>
                  <a:lnTo>
                    <a:pt x="5571" y="4070"/>
                  </a:lnTo>
                  <a:lnTo>
                    <a:pt x="668" y="4070"/>
                  </a:lnTo>
                  <a:lnTo>
                    <a:pt x="2202" y="400"/>
                  </a:lnTo>
                  <a:close/>
                  <a:moveTo>
                    <a:pt x="1902" y="0"/>
                  </a:moveTo>
                  <a:lnTo>
                    <a:pt x="1" y="4470"/>
                  </a:lnTo>
                  <a:lnTo>
                    <a:pt x="58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65" name="Google Shape;1422;p49">
              <a:extLst>
                <a:ext uri="{FF2B5EF4-FFF2-40B4-BE49-F238E27FC236}">
                  <a16:creationId xmlns:a16="http://schemas.microsoft.com/office/drawing/2014/main" id="{2094C089-96C0-4519-8834-9B5CA723EB8B}"/>
                </a:ext>
              </a:extLst>
            </p:cNvPr>
            <p:cNvSpPr/>
            <p:nvPr/>
          </p:nvSpPr>
          <p:spPr>
            <a:xfrm>
              <a:off x="1215461" y="3937120"/>
              <a:ext cx="257723" cy="156190"/>
            </a:xfrm>
            <a:custGeom>
              <a:avLst/>
              <a:gdLst/>
              <a:ahLst/>
              <a:cxnLst/>
              <a:rect l="l" t="t" r="r" b="b"/>
              <a:pathLst>
                <a:path w="7206" h="4338" extrusionOk="0">
                  <a:moveTo>
                    <a:pt x="1835" y="1"/>
                  </a:moveTo>
                  <a:lnTo>
                    <a:pt x="1" y="4337"/>
                  </a:lnTo>
                  <a:lnTo>
                    <a:pt x="5538" y="4337"/>
                  </a:lnTo>
                  <a:lnTo>
                    <a:pt x="7206"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66" name="Google Shape;1423;p49">
              <a:extLst>
                <a:ext uri="{FF2B5EF4-FFF2-40B4-BE49-F238E27FC236}">
                  <a16:creationId xmlns:a16="http://schemas.microsoft.com/office/drawing/2014/main" id="{21D278CF-8E76-432B-A6A0-E26C755E05F8}"/>
                </a:ext>
              </a:extLst>
            </p:cNvPr>
            <p:cNvSpPr/>
            <p:nvPr/>
          </p:nvSpPr>
          <p:spPr>
            <a:xfrm>
              <a:off x="1203552" y="3929919"/>
              <a:ext cx="280398" cy="171780"/>
            </a:xfrm>
            <a:custGeom>
              <a:avLst/>
              <a:gdLst/>
              <a:ahLst/>
              <a:cxnLst/>
              <a:rect l="l" t="t" r="r" b="b"/>
              <a:pathLst>
                <a:path w="7840" h="4771" extrusionOk="0">
                  <a:moveTo>
                    <a:pt x="7272" y="401"/>
                  </a:moveTo>
                  <a:lnTo>
                    <a:pt x="5771" y="4337"/>
                  </a:lnTo>
                  <a:lnTo>
                    <a:pt x="634" y="4337"/>
                  </a:lnTo>
                  <a:lnTo>
                    <a:pt x="2302" y="401"/>
                  </a:lnTo>
                  <a:close/>
                  <a:moveTo>
                    <a:pt x="2035" y="1"/>
                  </a:moveTo>
                  <a:lnTo>
                    <a:pt x="0" y="4771"/>
                  </a:lnTo>
                  <a:lnTo>
                    <a:pt x="6004"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67" name="Google Shape;1424;p49">
              <a:extLst>
                <a:ext uri="{FF2B5EF4-FFF2-40B4-BE49-F238E27FC236}">
                  <a16:creationId xmlns:a16="http://schemas.microsoft.com/office/drawing/2014/main" id="{73F06D7D-A109-4752-A090-8670F0F0B516}"/>
                </a:ext>
              </a:extLst>
            </p:cNvPr>
            <p:cNvSpPr/>
            <p:nvPr/>
          </p:nvSpPr>
          <p:spPr>
            <a:xfrm>
              <a:off x="1143895" y="4093274"/>
              <a:ext cx="269632" cy="168179"/>
            </a:xfrm>
            <a:custGeom>
              <a:avLst/>
              <a:gdLst/>
              <a:ahLst/>
              <a:cxnLst/>
              <a:rect l="l" t="t" r="r" b="b"/>
              <a:pathLst>
                <a:path w="7539" h="4671" extrusionOk="0">
                  <a:moveTo>
                    <a:pt x="2002" y="0"/>
                  </a:moveTo>
                  <a:lnTo>
                    <a:pt x="0" y="4670"/>
                  </a:lnTo>
                  <a:lnTo>
                    <a:pt x="5771" y="4670"/>
                  </a:lnTo>
                  <a:lnTo>
                    <a:pt x="75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68" name="Google Shape;1425;p49">
              <a:extLst>
                <a:ext uri="{FF2B5EF4-FFF2-40B4-BE49-F238E27FC236}">
                  <a16:creationId xmlns:a16="http://schemas.microsoft.com/office/drawing/2014/main" id="{A078F8F7-36A7-494A-B88E-3F49C0CB0E80}"/>
                </a:ext>
              </a:extLst>
            </p:cNvPr>
            <p:cNvSpPr/>
            <p:nvPr/>
          </p:nvSpPr>
          <p:spPr>
            <a:xfrm>
              <a:off x="1131950" y="4086073"/>
              <a:ext cx="292343" cy="183770"/>
            </a:xfrm>
            <a:custGeom>
              <a:avLst/>
              <a:gdLst/>
              <a:ahLst/>
              <a:cxnLst/>
              <a:rect l="l" t="t" r="r" b="b"/>
              <a:pathLst>
                <a:path w="8174" h="5104" extrusionOk="0">
                  <a:moveTo>
                    <a:pt x="7573" y="434"/>
                  </a:moveTo>
                  <a:lnTo>
                    <a:pt x="5938" y="4670"/>
                  </a:lnTo>
                  <a:lnTo>
                    <a:pt x="634" y="4670"/>
                  </a:lnTo>
                  <a:lnTo>
                    <a:pt x="2469" y="434"/>
                  </a:lnTo>
                  <a:close/>
                  <a:moveTo>
                    <a:pt x="2202" y="0"/>
                  </a:moveTo>
                  <a:lnTo>
                    <a:pt x="1" y="5104"/>
                  </a:lnTo>
                  <a:lnTo>
                    <a:pt x="6238" y="5104"/>
                  </a:lnTo>
                  <a:lnTo>
                    <a:pt x="81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69" name="Google Shape;1426;p49">
              <a:extLst>
                <a:ext uri="{FF2B5EF4-FFF2-40B4-BE49-F238E27FC236}">
                  <a16:creationId xmlns:a16="http://schemas.microsoft.com/office/drawing/2014/main" id="{30BA35E5-3A0F-4645-9380-3E06E9C5183B}"/>
                </a:ext>
              </a:extLst>
            </p:cNvPr>
            <p:cNvSpPr/>
            <p:nvPr/>
          </p:nvSpPr>
          <p:spPr>
            <a:xfrm>
              <a:off x="4742033" y="3790616"/>
              <a:ext cx="239840" cy="146540"/>
            </a:xfrm>
            <a:custGeom>
              <a:avLst/>
              <a:gdLst/>
              <a:ahLst/>
              <a:cxnLst/>
              <a:rect l="l" t="t" r="r" b="b"/>
              <a:pathLst>
                <a:path w="6706" h="4070" extrusionOk="0">
                  <a:moveTo>
                    <a:pt x="0" y="0"/>
                  </a:moveTo>
                  <a:lnTo>
                    <a:pt x="1568" y="4070"/>
                  </a:lnTo>
                  <a:lnTo>
                    <a:pt x="6705" y="4070"/>
                  </a:lnTo>
                  <a:lnTo>
                    <a:pt x="49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70" name="Google Shape;1427;p49">
              <a:extLst>
                <a:ext uri="{FF2B5EF4-FFF2-40B4-BE49-F238E27FC236}">
                  <a16:creationId xmlns:a16="http://schemas.microsoft.com/office/drawing/2014/main" id="{514FD3D9-1A30-476F-9359-7775819470A2}"/>
                </a:ext>
              </a:extLst>
            </p:cNvPr>
            <p:cNvSpPr/>
            <p:nvPr/>
          </p:nvSpPr>
          <p:spPr>
            <a:xfrm>
              <a:off x="4731304" y="3783415"/>
              <a:ext cx="262479" cy="160978"/>
            </a:xfrm>
            <a:custGeom>
              <a:avLst/>
              <a:gdLst/>
              <a:ahLst/>
              <a:cxnLst/>
              <a:rect l="l" t="t" r="r" b="b"/>
              <a:pathLst>
                <a:path w="7339" h="4471" extrusionOk="0">
                  <a:moveTo>
                    <a:pt x="5137" y="400"/>
                  </a:moveTo>
                  <a:lnTo>
                    <a:pt x="6705" y="4070"/>
                  </a:lnTo>
                  <a:lnTo>
                    <a:pt x="2002" y="4070"/>
                  </a:lnTo>
                  <a:lnTo>
                    <a:pt x="601" y="400"/>
                  </a:lnTo>
                  <a:close/>
                  <a:moveTo>
                    <a:pt x="0" y="0"/>
                  </a:moveTo>
                  <a:lnTo>
                    <a:pt x="1735" y="4470"/>
                  </a:lnTo>
                  <a:lnTo>
                    <a:pt x="7339" y="4470"/>
                  </a:lnTo>
                  <a:lnTo>
                    <a:pt x="543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71" name="Google Shape;1428;p49">
              <a:extLst>
                <a:ext uri="{FF2B5EF4-FFF2-40B4-BE49-F238E27FC236}">
                  <a16:creationId xmlns:a16="http://schemas.microsoft.com/office/drawing/2014/main" id="{E740253B-8299-4346-96D5-C4260A0A2878}"/>
                </a:ext>
              </a:extLst>
            </p:cNvPr>
            <p:cNvSpPr/>
            <p:nvPr/>
          </p:nvSpPr>
          <p:spPr>
            <a:xfrm>
              <a:off x="4798113" y="3937120"/>
              <a:ext cx="250570" cy="156190"/>
            </a:xfrm>
            <a:custGeom>
              <a:avLst/>
              <a:gdLst/>
              <a:ahLst/>
              <a:cxnLst/>
              <a:rect l="l" t="t" r="r" b="b"/>
              <a:pathLst>
                <a:path w="7006" h="4338" extrusionOk="0">
                  <a:moveTo>
                    <a:pt x="0" y="1"/>
                  </a:moveTo>
                  <a:lnTo>
                    <a:pt x="1668" y="4337"/>
                  </a:lnTo>
                  <a:lnTo>
                    <a:pt x="7005" y="4337"/>
                  </a:lnTo>
                  <a:lnTo>
                    <a:pt x="51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72" name="Google Shape;1429;p49">
              <a:extLst>
                <a:ext uri="{FF2B5EF4-FFF2-40B4-BE49-F238E27FC236}">
                  <a16:creationId xmlns:a16="http://schemas.microsoft.com/office/drawing/2014/main" id="{7B0F543D-452C-4D35-9CE6-57110B171225}"/>
                </a:ext>
              </a:extLst>
            </p:cNvPr>
            <p:cNvSpPr/>
            <p:nvPr/>
          </p:nvSpPr>
          <p:spPr>
            <a:xfrm>
              <a:off x="4787348" y="3929919"/>
              <a:ext cx="272064" cy="171780"/>
            </a:xfrm>
            <a:custGeom>
              <a:avLst/>
              <a:gdLst/>
              <a:ahLst/>
              <a:cxnLst/>
              <a:rect l="l" t="t" r="r" b="b"/>
              <a:pathLst>
                <a:path w="7607" h="4771" extrusionOk="0">
                  <a:moveTo>
                    <a:pt x="5305" y="401"/>
                  </a:moveTo>
                  <a:lnTo>
                    <a:pt x="6973" y="4337"/>
                  </a:lnTo>
                  <a:lnTo>
                    <a:pt x="2102" y="4337"/>
                  </a:lnTo>
                  <a:lnTo>
                    <a:pt x="635" y="401"/>
                  </a:lnTo>
                  <a:close/>
                  <a:moveTo>
                    <a:pt x="1" y="1"/>
                  </a:moveTo>
                  <a:lnTo>
                    <a:pt x="1836" y="4771"/>
                  </a:lnTo>
                  <a:lnTo>
                    <a:pt x="7606" y="4771"/>
                  </a:lnTo>
                  <a:lnTo>
                    <a:pt x="55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73" name="Google Shape;1430;p49">
              <a:extLst>
                <a:ext uri="{FF2B5EF4-FFF2-40B4-BE49-F238E27FC236}">
                  <a16:creationId xmlns:a16="http://schemas.microsoft.com/office/drawing/2014/main" id="{3E2FB043-E9D7-46E5-AA98-51313B553335}"/>
                </a:ext>
              </a:extLst>
            </p:cNvPr>
            <p:cNvSpPr/>
            <p:nvPr/>
          </p:nvSpPr>
          <p:spPr>
            <a:xfrm>
              <a:off x="4857769" y="4093274"/>
              <a:ext cx="261299" cy="168179"/>
            </a:xfrm>
            <a:custGeom>
              <a:avLst/>
              <a:gdLst/>
              <a:ahLst/>
              <a:cxnLst/>
              <a:rect l="l" t="t" r="r" b="b"/>
              <a:pathLst>
                <a:path w="7306" h="4671" extrusionOk="0">
                  <a:moveTo>
                    <a:pt x="0" y="0"/>
                  </a:moveTo>
                  <a:lnTo>
                    <a:pt x="1801" y="4670"/>
                  </a:lnTo>
                  <a:lnTo>
                    <a:pt x="7305" y="4670"/>
                  </a:lnTo>
                  <a:lnTo>
                    <a:pt x="53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74" name="Google Shape;1431;p49">
              <a:extLst>
                <a:ext uri="{FF2B5EF4-FFF2-40B4-BE49-F238E27FC236}">
                  <a16:creationId xmlns:a16="http://schemas.microsoft.com/office/drawing/2014/main" id="{B9B9AE2E-77CB-4FB1-B541-DD6117DB840D}"/>
                </a:ext>
              </a:extLst>
            </p:cNvPr>
            <p:cNvSpPr/>
            <p:nvPr/>
          </p:nvSpPr>
          <p:spPr>
            <a:xfrm>
              <a:off x="4847004" y="4086073"/>
              <a:ext cx="283974" cy="183770"/>
            </a:xfrm>
            <a:custGeom>
              <a:avLst/>
              <a:gdLst/>
              <a:ahLst/>
              <a:cxnLst/>
              <a:rect l="l" t="t" r="r" b="b"/>
              <a:pathLst>
                <a:path w="7940" h="5104" extrusionOk="0">
                  <a:moveTo>
                    <a:pt x="5471" y="434"/>
                  </a:moveTo>
                  <a:lnTo>
                    <a:pt x="7306" y="4670"/>
                  </a:lnTo>
                  <a:lnTo>
                    <a:pt x="2236" y="4670"/>
                  </a:lnTo>
                  <a:lnTo>
                    <a:pt x="635" y="434"/>
                  </a:lnTo>
                  <a:close/>
                  <a:moveTo>
                    <a:pt x="1" y="0"/>
                  </a:moveTo>
                  <a:lnTo>
                    <a:pt x="1969" y="5104"/>
                  </a:lnTo>
                  <a:lnTo>
                    <a:pt x="7940" y="5104"/>
                  </a:lnTo>
                  <a:lnTo>
                    <a:pt x="57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75" name="Google Shape;1432;p49">
              <a:extLst>
                <a:ext uri="{FF2B5EF4-FFF2-40B4-BE49-F238E27FC236}">
                  <a16:creationId xmlns:a16="http://schemas.microsoft.com/office/drawing/2014/main" id="{9477474E-B720-4819-BBC4-1B1FBCB6962E}"/>
                </a:ext>
              </a:extLst>
            </p:cNvPr>
            <p:cNvSpPr/>
            <p:nvPr/>
          </p:nvSpPr>
          <p:spPr>
            <a:xfrm>
              <a:off x="3135040" y="3514386"/>
              <a:ext cx="194490" cy="139339"/>
            </a:xfrm>
            <a:custGeom>
              <a:avLst/>
              <a:gdLst/>
              <a:ahLst/>
              <a:cxnLst/>
              <a:rect l="l" t="t" r="r" b="b"/>
              <a:pathLst>
                <a:path w="5438" h="3870" extrusionOk="0">
                  <a:moveTo>
                    <a:pt x="0" y="0"/>
                  </a:moveTo>
                  <a:lnTo>
                    <a:pt x="0" y="3870"/>
                  </a:lnTo>
                  <a:lnTo>
                    <a:pt x="5438"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76" name="Google Shape;1433;p49">
              <a:extLst>
                <a:ext uri="{FF2B5EF4-FFF2-40B4-BE49-F238E27FC236}">
                  <a16:creationId xmlns:a16="http://schemas.microsoft.com/office/drawing/2014/main" id="{38BFB449-4123-487B-9BEE-CCC27CBB5025}"/>
                </a:ext>
              </a:extLst>
            </p:cNvPr>
            <p:cNvSpPr/>
            <p:nvPr/>
          </p:nvSpPr>
          <p:spPr>
            <a:xfrm>
              <a:off x="3127887" y="3507185"/>
              <a:ext cx="210012" cy="154966"/>
            </a:xfrm>
            <a:custGeom>
              <a:avLst/>
              <a:gdLst/>
              <a:ahLst/>
              <a:cxnLst/>
              <a:rect l="l" t="t" r="r" b="b"/>
              <a:pathLst>
                <a:path w="5872" h="4304" extrusionOk="0">
                  <a:moveTo>
                    <a:pt x="5237" y="400"/>
                  </a:moveTo>
                  <a:lnTo>
                    <a:pt x="5437" y="3869"/>
                  </a:lnTo>
                  <a:lnTo>
                    <a:pt x="434" y="3869"/>
                  </a:lnTo>
                  <a:lnTo>
                    <a:pt x="400" y="400"/>
                  </a:lnTo>
                  <a:close/>
                  <a:moveTo>
                    <a:pt x="0" y="0"/>
                  </a:moveTo>
                  <a:lnTo>
                    <a:pt x="0" y="4303"/>
                  </a:lnTo>
                  <a:lnTo>
                    <a:pt x="58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77" name="Google Shape;1434;p49">
              <a:extLst>
                <a:ext uri="{FF2B5EF4-FFF2-40B4-BE49-F238E27FC236}">
                  <a16:creationId xmlns:a16="http://schemas.microsoft.com/office/drawing/2014/main" id="{25F2A4F7-58F5-40E1-B096-1BC14FD089D1}"/>
                </a:ext>
              </a:extLst>
            </p:cNvPr>
            <p:cNvSpPr/>
            <p:nvPr/>
          </p:nvSpPr>
          <p:spPr>
            <a:xfrm>
              <a:off x="4690746" y="3653689"/>
              <a:ext cx="229075" cy="136963"/>
            </a:xfrm>
            <a:custGeom>
              <a:avLst/>
              <a:gdLst/>
              <a:ahLst/>
              <a:cxnLst/>
              <a:rect l="l" t="t" r="r" b="b"/>
              <a:pathLst>
                <a:path w="6405" h="3804" extrusionOk="0">
                  <a:moveTo>
                    <a:pt x="0" y="1"/>
                  </a:moveTo>
                  <a:lnTo>
                    <a:pt x="1434" y="3803"/>
                  </a:lnTo>
                  <a:lnTo>
                    <a:pt x="6405" y="3803"/>
                  </a:lnTo>
                  <a:lnTo>
                    <a:pt x="480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78" name="Google Shape;1435;p49">
              <a:extLst>
                <a:ext uri="{FF2B5EF4-FFF2-40B4-BE49-F238E27FC236}">
                  <a16:creationId xmlns:a16="http://schemas.microsoft.com/office/drawing/2014/main" id="{9F939630-F47E-4E84-B364-180938CC0594}"/>
                </a:ext>
              </a:extLst>
            </p:cNvPr>
            <p:cNvSpPr/>
            <p:nvPr/>
          </p:nvSpPr>
          <p:spPr>
            <a:xfrm>
              <a:off x="4679981" y="3646488"/>
              <a:ext cx="251786" cy="152553"/>
            </a:xfrm>
            <a:custGeom>
              <a:avLst/>
              <a:gdLst/>
              <a:ahLst/>
              <a:cxnLst/>
              <a:rect l="l" t="t" r="r" b="b"/>
              <a:pathLst>
                <a:path w="7040" h="4237" extrusionOk="0">
                  <a:moveTo>
                    <a:pt x="4971" y="434"/>
                  </a:moveTo>
                  <a:lnTo>
                    <a:pt x="6405" y="3803"/>
                  </a:lnTo>
                  <a:lnTo>
                    <a:pt x="1902" y="3803"/>
                  </a:lnTo>
                  <a:lnTo>
                    <a:pt x="601" y="434"/>
                  </a:lnTo>
                  <a:close/>
                  <a:moveTo>
                    <a:pt x="1" y="0"/>
                  </a:moveTo>
                  <a:lnTo>
                    <a:pt x="1602" y="4237"/>
                  </a:lnTo>
                  <a:lnTo>
                    <a:pt x="7039" y="4237"/>
                  </a:lnTo>
                  <a:lnTo>
                    <a:pt x="5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79" name="Google Shape;1436;p49">
              <a:extLst>
                <a:ext uri="{FF2B5EF4-FFF2-40B4-BE49-F238E27FC236}">
                  <a16:creationId xmlns:a16="http://schemas.microsoft.com/office/drawing/2014/main" id="{FB66F761-648B-48AF-845E-D0E8B80D6C5F}"/>
                </a:ext>
              </a:extLst>
            </p:cNvPr>
            <p:cNvSpPr/>
            <p:nvPr/>
          </p:nvSpPr>
          <p:spPr>
            <a:xfrm>
              <a:off x="4590533" y="3937120"/>
              <a:ext cx="267272" cy="156190"/>
            </a:xfrm>
            <a:custGeom>
              <a:avLst/>
              <a:gdLst/>
              <a:ahLst/>
              <a:cxnLst/>
              <a:rect l="l" t="t" r="r" b="b"/>
              <a:pathLst>
                <a:path w="7473" h="4338" extrusionOk="0">
                  <a:moveTo>
                    <a:pt x="0" y="1"/>
                  </a:moveTo>
                  <a:lnTo>
                    <a:pt x="1468" y="4337"/>
                  </a:lnTo>
                  <a:lnTo>
                    <a:pt x="7472"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80" name="Google Shape;1437;p49">
              <a:extLst>
                <a:ext uri="{FF2B5EF4-FFF2-40B4-BE49-F238E27FC236}">
                  <a16:creationId xmlns:a16="http://schemas.microsoft.com/office/drawing/2014/main" id="{04F6F320-B7A4-46E4-B885-D039CA9FE743}"/>
                </a:ext>
              </a:extLst>
            </p:cNvPr>
            <p:cNvSpPr/>
            <p:nvPr/>
          </p:nvSpPr>
          <p:spPr>
            <a:xfrm>
              <a:off x="4579768" y="3929919"/>
              <a:ext cx="289947" cy="171780"/>
            </a:xfrm>
            <a:custGeom>
              <a:avLst/>
              <a:gdLst/>
              <a:ahLst/>
              <a:cxnLst/>
              <a:rect l="l" t="t" r="r" b="b"/>
              <a:pathLst>
                <a:path w="8107" h="4771" extrusionOk="0">
                  <a:moveTo>
                    <a:pt x="5972" y="401"/>
                  </a:moveTo>
                  <a:lnTo>
                    <a:pt x="7473" y="4337"/>
                  </a:lnTo>
                  <a:lnTo>
                    <a:pt x="1902" y="4337"/>
                  </a:lnTo>
                  <a:lnTo>
                    <a:pt x="601" y="401"/>
                  </a:lnTo>
                  <a:close/>
                  <a:moveTo>
                    <a:pt x="1" y="1"/>
                  </a:moveTo>
                  <a:lnTo>
                    <a:pt x="1602" y="4771"/>
                  </a:lnTo>
                  <a:lnTo>
                    <a:pt x="8107"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81" name="Google Shape;1438;p49">
              <a:extLst>
                <a:ext uri="{FF2B5EF4-FFF2-40B4-BE49-F238E27FC236}">
                  <a16:creationId xmlns:a16="http://schemas.microsoft.com/office/drawing/2014/main" id="{ABAA3748-E1D8-48FB-AA72-0141DD4A551C}"/>
                </a:ext>
              </a:extLst>
            </p:cNvPr>
            <p:cNvSpPr/>
            <p:nvPr/>
          </p:nvSpPr>
          <p:spPr>
            <a:xfrm>
              <a:off x="1775005" y="3514386"/>
              <a:ext cx="233867" cy="139339"/>
            </a:xfrm>
            <a:custGeom>
              <a:avLst/>
              <a:gdLst/>
              <a:ahLst/>
              <a:cxnLst/>
              <a:rect l="l" t="t" r="r" b="b"/>
              <a:pathLst>
                <a:path w="6539" h="3870" extrusionOk="0">
                  <a:moveTo>
                    <a:pt x="1301" y="0"/>
                  </a:moveTo>
                  <a:lnTo>
                    <a:pt x="0" y="3870"/>
                  </a:lnTo>
                  <a:lnTo>
                    <a:pt x="5437" y="3870"/>
                  </a:lnTo>
                  <a:lnTo>
                    <a:pt x="65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82" name="Google Shape;1439;p49">
              <a:extLst>
                <a:ext uri="{FF2B5EF4-FFF2-40B4-BE49-F238E27FC236}">
                  <a16:creationId xmlns:a16="http://schemas.microsoft.com/office/drawing/2014/main" id="{B73C1D9A-7BB2-41FF-B399-9234D1C86A8F}"/>
                </a:ext>
              </a:extLst>
            </p:cNvPr>
            <p:cNvSpPr/>
            <p:nvPr/>
          </p:nvSpPr>
          <p:spPr>
            <a:xfrm>
              <a:off x="1764239" y="3507185"/>
              <a:ext cx="254182" cy="154966"/>
            </a:xfrm>
            <a:custGeom>
              <a:avLst/>
              <a:gdLst/>
              <a:ahLst/>
              <a:cxnLst/>
              <a:rect l="l" t="t" r="r" b="b"/>
              <a:pathLst>
                <a:path w="7107" h="4304" extrusionOk="0">
                  <a:moveTo>
                    <a:pt x="6572" y="400"/>
                  </a:moveTo>
                  <a:lnTo>
                    <a:pt x="5605" y="3869"/>
                  </a:lnTo>
                  <a:lnTo>
                    <a:pt x="568" y="3869"/>
                  </a:lnTo>
                  <a:lnTo>
                    <a:pt x="1769" y="400"/>
                  </a:lnTo>
                  <a:close/>
                  <a:moveTo>
                    <a:pt x="1435" y="0"/>
                  </a:moveTo>
                  <a:lnTo>
                    <a:pt x="1" y="4303"/>
                  </a:lnTo>
                  <a:lnTo>
                    <a:pt x="5905" y="4303"/>
                  </a:lnTo>
                  <a:lnTo>
                    <a:pt x="71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83" name="Google Shape;1440;p49">
              <a:extLst>
                <a:ext uri="{FF2B5EF4-FFF2-40B4-BE49-F238E27FC236}">
                  <a16:creationId xmlns:a16="http://schemas.microsoft.com/office/drawing/2014/main" id="{CE0E03E4-F173-48C0-A598-4B4415CA0A24}"/>
                </a:ext>
              </a:extLst>
            </p:cNvPr>
            <p:cNvSpPr/>
            <p:nvPr/>
          </p:nvSpPr>
          <p:spPr>
            <a:xfrm>
              <a:off x="4496256" y="3653689"/>
              <a:ext cx="245813" cy="136963"/>
            </a:xfrm>
            <a:custGeom>
              <a:avLst/>
              <a:gdLst/>
              <a:ahLst/>
              <a:cxnLst/>
              <a:rect l="l" t="t" r="r" b="b"/>
              <a:pathLst>
                <a:path w="6873" h="3804" extrusionOk="0">
                  <a:moveTo>
                    <a:pt x="1" y="1"/>
                  </a:moveTo>
                  <a:lnTo>
                    <a:pt x="1268" y="3803"/>
                  </a:lnTo>
                  <a:lnTo>
                    <a:pt x="68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84" name="Google Shape;1441;p49">
              <a:extLst>
                <a:ext uri="{FF2B5EF4-FFF2-40B4-BE49-F238E27FC236}">
                  <a16:creationId xmlns:a16="http://schemas.microsoft.com/office/drawing/2014/main" id="{74549D2D-85AE-4E19-8C1D-906633349969}"/>
                </a:ext>
              </a:extLst>
            </p:cNvPr>
            <p:cNvSpPr/>
            <p:nvPr/>
          </p:nvSpPr>
          <p:spPr>
            <a:xfrm>
              <a:off x="4485527" y="3646488"/>
              <a:ext cx="267272" cy="152553"/>
            </a:xfrm>
            <a:custGeom>
              <a:avLst/>
              <a:gdLst/>
              <a:ahLst/>
              <a:cxnLst/>
              <a:rect l="l" t="t" r="r" b="b"/>
              <a:pathLst>
                <a:path w="7473" h="4237" extrusionOk="0">
                  <a:moveTo>
                    <a:pt x="5571" y="434"/>
                  </a:moveTo>
                  <a:lnTo>
                    <a:pt x="6872" y="3803"/>
                  </a:lnTo>
                  <a:lnTo>
                    <a:pt x="1735" y="3803"/>
                  </a:lnTo>
                  <a:lnTo>
                    <a:pt x="568" y="434"/>
                  </a:lnTo>
                  <a:close/>
                  <a:moveTo>
                    <a:pt x="1" y="0"/>
                  </a:moveTo>
                  <a:lnTo>
                    <a:pt x="1435" y="4237"/>
                  </a:lnTo>
                  <a:lnTo>
                    <a:pt x="7473" y="4237"/>
                  </a:lnTo>
                  <a:lnTo>
                    <a:pt x="58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85" name="Google Shape;1442;p49">
              <a:extLst>
                <a:ext uri="{FF2B5EF4-FFF2-40B4-BE49-F238E27FC236}">
                  <a16:creationId xmlns:a16="http://schemas.microsoft.com/office/drawing/2014/main" id="{9C867E82-AC95-4AA8-A926-6BA5A63C8E47}"/>
                </a:ext>
              </a:extLst>
            </p:cNvPr>
            <p:cNvSpPr/>
            <p:nvPr/>
          </p:nvSpPr>
          <p:spPr>
            <a:xfrm>
              <a:off x="4637027" y="3514386"/>
              <a:ext cx="225534" cy="139339"/>
            </a:xfrm>
            <a:custGeom>
              <a:avLst/>
              <a:gdLst/>
              <a:ahLst/>
              <a:cxnLst/>
              <a:rect l="l" t="t" r="r" b="b"/>
              <a:pathLst>
                <a:path w="6306" h="3870" extrusionOk="0">
                  <a:moveTo>
                    <a:pt x="1" y="0"/>
                  </a:moveTo>
                  <a:lnTo>
                    <a:pt x="1502" y="3870"/>
                  </a:lnTo>
                  <a:lnTo>
                    <a:pt x="6305" y="3870"/>
                  </a:lnTo>
                  <a:lnTo>
                    <a:pt x="4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86" name="Google Shape;1443;p49">
              <a:extLst>
                <a:ext uri="{FF2B5EF4-FFF2-40B4-BE49-F238E27FC236}">
                  <a16:creationId xmlns:a16="http://schemas.microsoft.com/office/drawing/2014/main" id="{8FC4BCA2-E34B-4FDD-AAE7-7D9782176F6C}"/>
                </a:ext>
              </a:extLst>
            </p:cNvPr>
            <p:cNvSpPr/>
            <p:nvPr/>
          </p:nvSpPr>
          <p:spPr>
            <a:xfrm>
              <a:off x="4625118" y="3507185"/>
              <a:ext cx="248173" cy="154966"/>
            </a:xfrm>
            <a:custGeom>
              <a:avLst/>
              <a:gdLst/>
              <a:ahLst/>
              <a:cxnLst/>
              <a:rect l="l" t="t" r="r" b="b"/>
              <a:pathLst>
                <a:path w="6939" h="4304" extrusionOk="0">
                  <a:moveTo>
                    <a:pt x="4837" y="400"/>
                  </a:moveTo>
                  <a:lnTo>
                    <a:pt x="6305" y="3869"/>
                  </a:lnTo>
                  <a:lnTo>
                    <a:pt x="1968" y="3869"/>
                  </a:lnTo>
                  <a:lnTo>
                    <a:pt x="634" y="400"/>
                  </a:lnTo>
                  <a:close/>
                  <a:moveTo>
                    <a:pt x="0" y="0"/>
                  </a:moveTo>
                  <a:lnTo>
                    <a:pt x="1668" y="4303"/>
                  </a:lnTo>
                  <a:lnTo>
                    <a:pt x="6939" y="4303"/>
                  </a:lnTo>
                  <a:lnTo>
                    <a:pt x="51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87" name="Google Shape;1444;p49">
              <a:extLst>
                <a:ext uri="{FF2B5EF4-FFF2-40B4-BE49-F238E27FC236}">
                  <a16:creationId xmlns:a16="http://schemas.microsoft.com/office/drawing/2014/main" id="{B56462A7-846F-4122-AE73-45C77FAB7770}"/>
                </a:ext>
              </a:extLst>
            </p:cNvPr>
            <p:cNvSpPr/>
            <p:nvPr/>
          </p:nvSpPr>
          <p:spPr>
            <a:xfrm>
              <a:off x="4449726" y="3514386"/>
              <a:ext cx="241056" cy="139339"/>
            </a:xfrm>
            <a:custGeom>
              <a:avLst/>
              <a:gdLst/>
              <a:ahLst/>
              <a:cxnLst/>
              <a:rect l="l" t="t" r="r" b="b"/>
              <a:pathLst>
                <a:path w="6740" h="3870" extrusionOk="0">
                  <a:moveTo>
                    <a:pt x="1" y="0"/>
                  </a:moveTo>
                  <a:lnTo>
                    <a:pt x="1302" y="3870"/>
                  </a:lnTo>
                  <a:lnTo>
                    <a:pt x="6739"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88" name="Google Shape;1445;p49">
              <a:extLst>
                <a:ext uri="{FF2B5EF4-FFF2-40B4-BE49-F238E27FC236}">
                  <a16:creationId xmlns:a16="http://schemas.microsoft.com/office/drawing/2014/main" id="{7B544442-FDC0-440C-AD0C-C22FA5F5C6E6}"/>
                </a:ext>
              </a:extLst>
            </p:cNvPr>
            <p:cNvSpPr/>
            <p:nvPr/>
          </p:nvSpPr>
          <p:spPr>
            <a:xfrm>
              <a:off x="4438996" y="3507185"/>
              <a:ext cx="262515" cy="154966"/>
            </a:xfrm>
            <a:custGeom>
              <a:avLst/>
              <a:gdLst/>
              <a:ahLst/>
              <a:cxnLst/>
              <a:rect l="l" t="t" r="r" b="b"/>
              <a:pathLst>
                <a:path w="7340" h="4304" extrusionOk="0">
                  <a:moveTo>
                    <a:pt x="5405" y="400"/>
                  </a:moveTo>
                  <a:lnTo>
                    <a:pt x="6739" y="3869"/>
                  </a:lnTo>
                  <a:lnTo>
                    <a:pt x="1735" y="3869"/>
                  </a:lnTo>
                  <a:lnTo>
                    <a:pt x="568" y="400"/>
                  </a:lnTo>
                  <a:close/>
                  <a:moveTo>
                    <a:pt x="1" y="0"/>
                  </a:moveTo>
                  <a:lnTo>
                    <a:pt x="1435" y="4303"/>
                  </a:lnTo>
                  <a:lnTo>
                    <a:pt x="7339"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89" name="Google Shape;1446;p49">
              <a:extLst>
                <a:ext uri="{FF2B5EF4-FFF2-40B4-BE49-F238E27FC236}">
                  <a16:creationId xmlns:a16="http://schemas.microsoft.com/office/drawing/2014/main" id="{DE6A8921-176B-4CB0-8883-43D38A0A7F5D}"/>
                </a:ext>
              </a:extLst>
            </p:cNvPr>
            <p:cNvSpPr/>
            <p:nvPr/>
          </p:nvSpPr>
          <p:spPr>
            <a:xfrm>
              <a:off x="3996405" y="4093274"/>
              <a:ext cx="256507" cy="168179"/>
            </a:xfrm>
            <a:custGeom>
              <a:avLst/>
              <a:gdLst/>
              <a:ahLst/>
              <a:cxnLst/>
              <a:rect l="l" t="t" r="r" b="b"/>
              <a:pathLst>
                <a:path w="7172" h="4671" extrusionOk="0">
                  <a:moveTo>
                    <a:pt x="0" y="0"/>
                  </a:moveTo>
                  <a:lnTo>
                    <a:pt x="901" y="4670"/>
                  </a:lnTo>
                  <a:lnTo>
                    <a:pt x="7172"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90" name="Google Shape;1447;p49">
              <a:extLst>
                <a:ext uri="{FF2B5EF4-FFF2-40B4-BE49-F238E27FC236}">
                  <a16:creationId xmlns:a16="http://schemas.microsoft.com/office/drawing/2014/main" id="{1EC644DD-742A-4CF6-B7CE-41182CD825F7}"/>
                </a:ext>
              </a:extLst>
            </p:cNvPr>
            <p:cNvSpPr/>
            <p:nvPr/>
          </p:nvSpPr>
          <p:spPr>
            <a:xfrm>
              <a:off x="3988036" y="4086073"/>
              <a:ext cx="273245" cy="183770"/>
            </a:xfrm>
            <a:custGeom>
              <a:avLst/>
              <a:gdLst/>
              <a:ahLst/>
              <a:cxnLst/>
              <a:rect l="l" t="t" r="r" b="b"/>
              <a:pathLst>
                <a:path w="7640" h="5104" extrusionOk="0">
                  <a:moveTo>
                    <a:pt x="6105" y="434"/>
                  </a:moveTo>
                  <a:lnTo>
                    <a:pt x="7139" y="4670"/>
                  </a:lnTo>
                  <a:lnTo>
                    <a:pt x="1335" y="4670"/>
                  </a:lnTo>
                  <a:lnTo>
                    <a:pt x="501" y="434"/>
                  </a:lnTo>
                  <a:close/>
                  <a:moveTo>
                    <a:pt x="1" y="0"/>
                  </a:moveTo>
                  <a:lnTo>
                    <a:pt x="968" y="5104"/>
                  </a:lnTo>
                  <a:lnTo>
                    <a:pt x="7639"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91" name="Google Shape;1448;p49">
              <a:extLst>
                <a:ext uri="{FF2B5EF4-FFF2-40B4-BE49-F238E27FC236}">
                  <a16:creationId xmlns:a16="http://schemas.microsoft.com/office/drawing/2014/main" id="{0204C2F2-CB22-47D2-A21F-27B9D8537535}"/>
                </a:ext>
              </a:extLst>
            </p:cNvPr>
            <p:cNvSpPr/>
            <p:nvPr/>
          </p:nvSpPr>
          <p:spPr>
            <a:xfrm>
              <a:off x="4643000" y="4093274"/>
              <a:ext cx="279217" cy="168179"/>
            </a:xfrm>
            <a:custGeom>
              <a:avLst/>
              <a:gdLst/>
              <a:ahLst/>
              <a:cxnLst/>
              <a:rect l="l" t="t" r="r" b="b"/>
              <a:pathLst>
                <a:path w="7807" h="4671" extrusionOk="0">
                  <a:moveTo>
                    <a:pt x="1" y="0"/>
                  </a:moveTo>
                  <a:lnTo>
                    <a:pt x="1569" y="4670"/>
                  </a:lnTo>
                  <a:lnTo>
                    <a:pt x="7806"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92" name="Google Shape;1449;p49">
              <a:extLst>
                <a:ext uri="{FF2B5EF4-FFF2-40B4-BE49-F238E27FC236}">
                  <a16:creationId xmlns:a16="http://schemas.microsoft.com/office/drawing/2014/main" id="{3E155441-7BF8-465B-8BC5-390B9E201A74}"/>
                </a:ext>
              </a:extLst>
            </p:cNvPr>
            <p:cNvSpPr/>
            <p:nvPr/>
          </p:nvSpPr>
          <p:spPr>
            <a:xfrm>
              <a:off x="4632271" y="4086073"/>
              <a:ext cx="300676" cy="183770"/>
            </a:xfrm>
            <a:custGeom>
              <a:avLst/>
              <a:gdLst/>
              <a:ahLst/>
              <a:cxnLst/>
              <a:rect l="l" t="t" r="r" b="b"/>
              <a:pathLst>
                <a:path w="8407" h="5104" extrusionOk="0">
                  <a:moveTo>
                    <a:pt x="6172" y="434"/>
                  </a:moveTo>
                  <a:lnTo>
                    <a:pt x="7806" y="4670"/>
                  </a:lnTo>
                  <a:lnTo>
                    <a:pt x="2002" y="4670"/>
                  </a:lnTo>
                  <a:lnTo>
                    <a:pt x="568" y="434"/>
                  </a:lnTo>
                  <a:close/>
                  <a:moveTo>
                    <a:pt x="1" y="0"/>
                  </a:moveTo>
                  <a:lnTo>
                    <a:pt x="1702" y="5104"/>
                  </a:lnTo>
                  <a:lnTo>
                    <a:pt x="8407" y="5104"/>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93" name="Google Shape;1450;p49">
              <a:extLst>
                <a:ext uri="{FF2B5EF4-FFF2-40B4-BE49-F238E27FC236}">
                  <a16:creationId xmlns:a16="http://schemas.microsoft.com/office/drawing/2014/main" id="{23F24D82-79C2-452B-BF02-A2672969D8C5}"/>
                </a:ext>
              </a:extLst>
            </p:cNvPr>
            <p:cNvSpPr/>
            <p:nvPr/>
          </p:nvSpPr>
          <p:spPr>
            <a:xfrm>
              <a:off x="4261244" y="3514386"/>
              <a:ext cx="235048" cy="139339"/>
            </a:xfrm>
            <a:custGeom>
              <a:avLst/>
              <a:gdLst/>
              <a:ahLst/>
              <a:cxnLst/>
              <a:rect l="l" t="t" r="r" b="b"/>
              <a:pathLst>
                <a:path w="6572" h="3870" extrusionOk="0">
                  <a:moveTo>
                    <a:pt x="0" y="0"/>
                  </a:moveTo>
                  <a:lnTo>
                    <a:pt x="1135" y="3870"/>
                  </a:lnTo>
                  <a:lnTo>
                    <a:pt x="6572"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94" name="Google Shape;1451;p49">
              <a:extLst>
                <a:ext uri="{FF2B5EF4-FFF2-40B4-BE49-F238E27FC236}">
                  <a16:creationId xmlns:a16="http://schemas.microsoft.com/office/drawing/2014/main" id="{3004DD01-8025-4F1A-BE2F-E783EDDAB98C}"/>
                </a:ext>
              </a:extLst>
            </p:cNvPr>
            <p:cNvSpPr/>
            <p:nvPr/>
          </p:nvSpPr>
          <p:spPr>
            <a:xfrm>
              <a:off x="4251695" y="3507185"/>
              <a:ext cx="254146" cy="154966"/>
            </a:xfrm>
            <a:custGeom>
              <a:avLst/>
              <a:gdLst/>
              <a:ahLst/>
              <a:cxnLst/>
              <a:rect l="l" t="t" r="r" b="b"/>
              <a:pathLst>
                <a:path w="7106" h="4304" extrusionOk="0">
                  <a:moveTo>
                    <a:pt x="5404" y="400"/>
                  </a:moveTo>
                  <a:lnTo>
                    <a:pt x="6572" y="3869"/>
                  </a:lnTo>
                  <a:lnTo>
                    <a:pt x="1568" y="3869"/>
                  </a:lnTo>
                  <a:lnTo>
                    <a:pt x="568" y="400"/>
                  </a:lnTo>
                  <a:close/>
                  <a:moveTo>
                    <a:pt x="1" y="0"/>
                  </a:moveTo>
                  <a:lnTo>
                    <a:pt x="1235" y="4303"/>
                  </a:lnTo>
                  <a:lnTo>
                    <a:pt x="7106"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95" name="Google Shape;1452;p49">
              <a:extLst>
                <a:ext uri="{FF2B5EF4-FFF2-40B4-BE49-F238E27FC236}">
                  <a16:creationId xmlns:a16="http://schemas.microsoft.com/office/drawing/2014/main" id="{4F434232-2B21-4E6A-AFCF-250A6B5D3394}"/>
                </a:ext>
              </a:extLst>
            </p:cNvPr>
            <p:cNvSpPr/>
            <p:nvPr/>
          </p:nvSpPr>
          <p:spPr>
            <a:xfrm>
              <a:off x="4427087" y="4093274"/>
              <a:ext cx="272029" cy="168179"/>
            </a:xfrm>
            <a:custGeom>
              <a:avLst/>
              <a:gdLst/>
              <a:ahLst/>
              <a:cxnLst/>
              <a:rect l="l" t="t" r="r" b="b"/>
              <a:pathLst>
                <a:path w="7606" h="4671" extrusionOk="0">
                  <a:moveTo>
                    <a:pt x="0" y="0"/>
                  </a:moveTo>
                  <a:lnTo>
                    <a:pt x="1368" y="4670"/>
                  </a:lnTo>
                  <a:lnTo>
                    <a:pt x="7606"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96" name="Google Shape;1453;p49">
              <a:extLst>
                <a:ext uri="{FF2B5EF4-FFF2-40B4-BE49-F238E27FC236}">
                  <a16:creationId xmlns:a16="http://schemas.microsoft.com/office/drawing/2014/main" id="{0CC5D6B3-470A-47D3-AE35-45559477EC83}"/>
                </a:ext>
              </a:extLst>
            </p:cNvPr>
            <p:cNvSpPr/>
            <p:nvPr/>
          </p:nvSpPr>
          <p:spPr>
            <a:xfrm>
              <a:off x="4417537" y="4086073"/>
              <a:ext cx="291127" cy="183770"/>
            </a:xfrm>
            <a:custGeom>
              <a:avLst/>
              <a:gdLst/>
              <a:ahLst/>
              <a:cxnLst/>
              <a:rect l="l" t="t" r="r" b="b"/>
              <a:pathLst>
                <a:path w="8140" h="5104" extrusionOk="0">
                  <a:moveTo>
                    <a:pt x="6138" y="434"/>
                  </a:moveTo>
                  <a:lnTo>
                    <a:pt x="7572" y="4670"/>
                  </a:lnTo>
                  <a:lnTo>
                    <a:pt x="1768" y="4670"/>
                  </a:lnTo>
                  <a:lnTo>
                    <a:pt x="534" y="434"/>
                  </a:lnTo>
                  <a:close/>
                  <a:moveTo>
                    <a:pt x="0" y="0"/>
                  </a:moveTo>
                  <a:lnTo>
                    <a:pt x="1468" y="5104"/>
                  </a:lnTo>
                  <a:lnTo>
                    <a:pt x="8139" y="5104"/>
                  </a:lnTo>
                  <a:lnTo>
                    <a:pt x="6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97" name="Google Shape;1454;p49">
              <a:extLst>
                <a:ext uri="{FF2B5EF4-FFF2-40B4-BE49-F238E27FC236}">
                  <a16:creationId xmlns:a16="http://schemas.microsoft.com/office/drawing/2014/main" id="{D2E4EB12-5198-48B1-B65C-844B2787C1D0}"/>
                </a:ext>
              </a:extLst>
            </p:cNvPr>
            <p:cNvSpPr/>
            <p:nvPr/>
          </p:nvSpPr>
          <p:spPr>
            <a:xfrm>
              <a:off x="4212318" y="4093274"/>
              <a:ext cx="263695" cy="168179"/>
            </a:xfrm>
            <a:custGeom>
              <a:avLst/>
              <a:gdLst/>
              <a:ahLst/>
              <a:cxnLst/>
              <a:rect l="l" t="t" r="r" b="b"/>
              <a:pathLst>
                <a:path w="7373" h="4671" extrusionOk="0">
                  <a:moveTo>
                    <a:pt x="1" y="0"/>
                  </a:moveTo>
                  <a:lnTo>
                    <a:pt x="1135" y="4670"/>
                  </a:lnTo>
                  <a:lnTo>
                    <a:pt x="7373"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98" name="Google Shape;1455;p49">
              <a:extLst>
                <a:ext uri="{FF2B5EF4-FFF2-40B4-BE49-F238E27FC236}">
                  <a16:creationId xmlns:a16="http://schemas.microsoft.com/office/drawing/2014/main" id="{E9A6F61A-F7F0-40DD-BA01-4CA7C6A5C7DB}"/>
                </a:ext>
              </a:extLst>
            </p:cNvPr>
            <p:cNvSpPr/>
            <p:nvPr/>
          </p:nvSpPr>
          <p:spPr>
            <a:xfrm>
              <a:off x="4202769" y="4086073"/>
              <a:ext cx="282794" cy="183770"/>
            </a:xfrm>
            <a:custGeom>
              <a:avLst/>
              <a:gdLst/>
              <a:ahLst/>
              <a:cxnLst/>
              <a:rect l="l" t="t" r="r" b="b"/>
              <a:pathLst>
                <a:path w="7907" h="5104" extrusionOk="0">
                  <a:moveTo>
                    <a:pt x="6139" y="434"/>
                  </a:moveTo>
                  <a:lnTo>
                    <a:pt x="7340" y="4670"/>
                  </a:lnTo>
                  <a:lnTo>
                    <a:pt x="1535" y="4670"/>
                  </a:lnTo>
                  <a:lnTo>
                    <a:pt x="535" y="434"/>
                  </a:lnTo>
                  <a:close/>
                  <a:moveTo>
                    <a:pt x="1" y="0"/>
                  </a:moveTo>
                  <a:lnTo>
                    <a:pt x="1235" y="5104"/>
                  </a:lnTo>
                  <a:lnTo>
                    <a:pt x="7907"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899" name="Google Shape;1456;p49">
              <a:extLst>
                <a:ext uri="{FF2B5EF4-FFF2-40B4-BE49-F238E27FC236}">
                  <a16:creationId xmlns:a16="http://schemas.microsoft.com/office/drawing/2014/main" id="{E2184A02-405F-40AC-93B1-AC8CC08D00E3}"/>
                </a:ext>
              </a:extLst>
            </p:cNvPr>
            <p:cNvSpPr/>
            <p:nvPr/>
          </p:nvSpPr>
          <p:spPr>
            <a:xfrm>
              <a:off x="4541606" y="3790616"/>
              <a:ext cx="256542" cy="146540"/>
            </a:xfrm>
            <a:custGeom>
              <a:avLst/>
              <a:gdLst/>
              <a:ahLst/>
              <a:cxnLst/>
              <a:rect l="l" t="t" r="r" b="b"/>
              <a:pathLst>
                <a:path w="7173" h="4070" extrusionOk="0">
                  <a:moveTo>
                    <a:pt x="0" y="0"/>
                  </a:moveTo>
                  <a:lnTo>
                    <a:pt x="1368" y="4070"/>
                  </a:lnTo>
                  <a:lnTo>
                    <a:pt x="71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00" name="Google Shape;1457;p49">
              <a:extLst>
                <a:ext uri="{FF2B5EF4-FFF2-40B4-BE49-F238E27FC236}">
                  <a16:creationId xmlns:a16="http://schemas.microsoft.com/office/drawing/2014/main" id="{B141CDB0-7C0E-4955-B90D-7DED7B696227}"/>
                </a:ext>
              </a:extLst>
            </p:cNvPr>
            <p:cNvSpPr/>
            <p:nvPr/>
          </p:nvSpPr>
          <p:spPr>
            <a:xfrm>
              <a:off x="4532057" y="3783415"/>
              <a:ext cx="278001" cy="160978"/>
            </a:xfrm>
            <a:custGeom>
              <a:avLst/>
              <a:gdLst/>
              <a:ahLst/>
              <a:cxnLst/>
              <a:rect l="l" t="t" r="r" b="b"/>
              <a:pathLst>
                <a:path w="7773" h="4471" extrusionOk="0">
                  <a:moveTo>
                    <a:pt x="5738" y="400"/>
                  </a:moveTo>
                  <a:lnTo>
                    <a:pt x="7139" y="4070"/>
                  </a:lnTo>
                  <a:lnTo>
                    <a:pt x="1802" y="4070"/>
                  </a:lnTo>
                  <a:lnTo>
                    <a:pt x="568" y="400"/>
                  </a:lnTo>
                  <a:close/>
                  <a:moveTo>
                    <a:pt x="1" y="0"/>
                  </a:moveTo>
                  <a:lnTo>
                    <a:pt x="1502" y="4470"/>
                  </a:lnTo>
                  <a:lnTo>
                    <a:pt x="7773"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01" name="Google Shape;1458;p49">
              <a:extLst>
                <a:ext uri="{FF2B5EF4-FFF2-40B4-BE49-F238E27FC236}">
                  <a16:creationId xmlns:a16="http://schemas.microsoft.com/office/drawing/2014/main" id="{F548F720-F8A5-400F-9017-5A245E8C0789}"/>
                </a:ext>
              </a:extLst>
            </p:cNvPr>
            <p:cNvSpPr/>
            <p:nvPr/>
          </p:nvSpPr>
          <p:spPr>
            <a:xfrm>
              <a:off x="2552858" y="3514386"/>
              <a:ext cx="207616" cy="139339"/>
            </a:xfrm>
            <a:custGeom>
              <a:avLst/>
              <a:gdLst/>
              <a:ahLst/>
              <a:cxnLst/>
              <a:rect l="l" t="t" r="r" b="b"/>
              <a:pathLst>
                <a:path w="5805" h="3870" extrusionOk="0">
                  <a:moveTo>
                    <a:pt x="534" y="0"/>
                  </a:moveTo>
                  <a:lnTo>
                    <a:pt x="0" y="3870"/>
                  </a:lnTo>
                  <a:lnTo>
                    <a:pt x="5437" y="38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02" name="Google Shape;1459;p49">
              <a:extLst>
                <a:ext uri="{FF2B5EF4-FFF2-40B4-BE49-F238E27FC236}">
                  <a16:creationId xmlns:a16="http://schemas.microsoft.com/office/drawing/2014/main" id="{C106A961-6698-4300-8422-02245377C2D6}"/>
                </a:ext>
              </a:extLst>
            </p:cNvPr>
            <p:cNvSpPr/>
            <p:nvPr/>
          </p:nvSpPr>
          <p:spPr>
            <a:xfrm>
              <a:off x="2543308" y="3507185"/>
              <a:ext cx="224318" cy="154966"/>
            </a:xfrm>
            <a:custGeom>
              <a:avLst/>
              <a:gdLst/>
              <a:ahLst/>
              <a:cxnLst/>
              <a:rect l="l" t="t" r="r" b="b"/>
              <a:pathLst>
                <a:path w="6272" h="4304" extrusionOk="0">
                  <a:moveTo>
                    <a:pt x="5838" y="400"/>
                  </a:moveTo>
                  <a:lnTo>
                    <a:pt x="5504" y="3869"/>
                  </a:lnTo>
                  <a:lnTo>
                    <a:pt x="501" y="3869"/>
                  </a:lnTo>
                  <a:lnTo>
                    <a:pt x="1001" y="400"/>
                  </a:lnTo>
                  <a:close/>
                  <a:moveTo>
                    <a:pt x="634" y="0"/>
                  </a:moveTo>
                  <a:lnTo>
                    <a:pt x="0" y="4303"/>
                  </a:lnTo>
                  <a:lnTo>
                    <a:pt x="5871" y="4303"/>
                  </a:lnTo>
                  <a:lnTo>
                    <a:pt x="62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03" name="Google Shape;1460;p49">
              <a:extLst>
                <a:ext uri="{FF2B5EF4-FFF2-40B4-BE49-F238E27FC236}">
                  <a16:creationId xmlns:a16="http://schemas.microsoft.com/office/drawing/2014/main" id="{0CB7E247-CFFE-4DFB-8171-F5F93A6BCDF3}"/>
                </a:ext>
              </a:extLst>
            </p:cNvPr>
            <p:cNvSpPr/>
            <p:nvPr/>
          </p:nvSpPr>
          <p:spPr>
            <a:xfrm>
              <a:off x="4073943" y="3514386"/>
              <a:ext cx="227895" cy="139339"/>
            </a:xfrm>
            <a:custGeom>
              <a:avLst/>
              <a:gdLst/>
              <a:ahLst/>
              <a:cxnLst/>
              <a:rect l="l" t="t" r="r" b="b"/>
              <a:pathLst>
                <a:path w="6372" h="3870" extrusionOk="0">
                  <a:moveTo>
                    <a:pt x="0" y="0"/>
                  </a:moveTo>
                  <a:lnTo>
                    <a:pt x="934" y="3870"/>
                  </a:lnTo>
                  <a:lnTo>
                    <a:pt x="6372"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04" name="Google Shape;1461;p49">
              <a:extLst>
                <a:ext uri="{FF2B5EF4-FFF2-40B4-BE49-F238E27FC236}">
                  <a16:creationId xmlns:a16="http://schemas.microsoft.com/office/drawing/2014/main" id="{F3509A13-4425-4319-B723-5DE216CBF149}"/>
                </a:ext>
              </a:extLst>
            </p:cNvPr>
            <p:cNvSpPr/>
            <p:nvPr/>
          </p:nvSpPr>
          <p:spPr>
            <a:xfrm>
              <a:off x="4064394" y="3507185"/>
              <a:ext cx="246993" cy="154966"/>
            </a:xfrm>
            <a:custGeom>
              <a:avLst/>
              <a:gdLst/>
              <a:ahLst/>
              <a:cxnLst/>
              <a:rect l="l" t="t" r="r" b="b"/>
              <a:pathLst>
                <a:path w="6906" h="4304" extrusionOk="0">
                  <a:moveTo>
                    <a:pt x="5371" y="400"/>
                  </a:moveTo>
                  <a:lnTo>
                    <a:pt x="6372" y="3869"/>
                  </a:lnTo>
                  <a:lnTo>
                    <a:pt x="1368" y="3869"/>
                  </a:lnTo>
                  <a:lnTo>
                    <a:pt x="534" y="400"/>
                  </a:lnTo>
                  <a:close/>
                  <a:moveTo>
                    <a:pt x="1" y="0"/>
                  </a:moveTo>
                  <a:lnTo>
                    <a:pt x="1035" y="4303"/>
                  </a:lnTo>
                  <a:lnTo>
                    <a:pt x="6905" y="4303"/>
                  </a:lnTo>
                  <a:lnTo>
                    <a:pt x="5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05" name="Google Shape;1462;p49">
              <a:extLst>
                <a:ext uri="{FF2B5EF4-FFF2-40B4-BE49-F238E27FC236}">
                  <a16:creationId xmlns:a16="http://schemas.microsoft.com/office/drawing/2014/main" id="{E260F2A9-A7F3-464D-9512-5FE75ADA2DF8}"/>
                </a:ext>
              </a:extLst>
            </p:cNvPr>
            <p:cNvSpPr/>
            <p:nvPr/>
          </p:nvSpPr>
          <p:spPr>
            <a:xfrm>
              <a:off x="2358368" y="3514386"/>
              <a:ext cx="213589" cy="139339"/>
            </a:xfrm>
            <a:custGeom>
              <a:avLst/>
              <a:gdLst/>
              <a:ahLst/>
              <a:cxnLst/>
              <a:rect l="l" t="t" r="r" b="b"/>
              <a:pathLst>
                <a:path w="5972" h="3870" extrusionOk="0">
                  <a:moveTo>
                    <a:pt x="735" y="0"/>
                  </a:moveTo>
                  <a:lnTo>
                    <a:pt x="1" y="3870"/>
                  </a:lnTo>
                  <a:lnTo>
                    <a:pt x="5438" y="3870"/>
                  </a:lnTo>
                  <a:lnTo>
                    <a:pt x="59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06" name="Google Shape;1463;p49">
              <a:extLst>
                <a:ext uri="{FF2B5EF4-FFF2-40B4-BE49-F238E27FC236}">
                  <a16:creationId xmlns:a16="http://schemas.microsoft.com/office/drawing/2014/main" id="{8A41C7A2-6815-431C-AFE1-F5698B5D3AED}"/>
                </a:ext>
              </a:extLst>
            </p:cNvPr>
            <p:cNvSpPr/>
            <p:nvPr/>
          </p:nvSpPr>
          <p:spPr>
            <a:xfrm>
              <a:off x="2348818" y="3507185"/>
              <a:ext cx="232687" cy="154966"/>
            </a:xfrm>
            <a:custGeom>
              <a:avLst/>
              <a:gdLst/>
              <a:ahLst/>
              <a:cxnLst/>
              <a:rect l="l" t="t" r="r" b="b"/>
              <a:pathLst>
                <a:path w="6506" h="4304" extrusionOk="0">
                  <a:moveTo>
                    <a:pt x="6005" y="400"/>
                  </a:moveTo>
                  <a:lnTo>
                    <a:pt x="5505" y="3869"/>
                  </a:lnTo>
                  <a:lnTo>
                    <a:pt x="501" y="3869"/>
                  </a:lnTo>
                  <a:lnTo>
                    <a:pt x="1168" y="400"/>
                  </a:lnTo>
                  <a:close/>
                  <a:moveTo>
                    <a:pt x="835" y="0"/>
                  </a:moveTo>
                  <a:lnTo>
                    <a:pt x="1" y="4303"/>
                  </a:lnTo>
                  <a:lnTo>
                    <a:pt x="5872" y="4303"/>
                  </a:lnTo>
                  <a:lnTo>
                    <a:pt x="65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07" name="Google Shape;1464;p49">
              <a:extLst>
                <a:ext uri="{FF2B5EF4-FFF2-40B4-BE49-F238E27FC236}">
                  <a16:creationId xmlns:a16="http://schemas.microsoft.com/office/drawing/2014/main" id="{41C333C4-2276-4BC4-9C6C-17BF3344A093}"/>
                </a:ext>
              </a:extLst>
            </p:cNvPr>
            <p:cNvSpPr/>
            <p:nvPr/>
          </p:nvSpPr>
          <p:spPr>
            <a:xfrm>
              <a:off x="2940586" y="3514386"/>
              <a:ext cx="194490" cy="139339"/>
            </a:xfrm>
            <a:custGeom>
              <a:avLst/>
              <a:gdLst/>
              <a:ahLst/>
              <a:cxnLst/>
              <a:rect l="l" t="t" r="r" b="b"/>
              <a:pathLst>
                <a:path w="5438" h="3870" extrusionOk="0">
                  <a:moveTo>
                    <a:pt x="200" y="0"/>
                  </a:moveTo>
                  <a:lnTo>
                    <a:pt x="0" y="3870"/>
                  </a:lnTo>
                  <a:lnTo>
                    <a:pt x="5437" y="3870"/>
                  </a:lnTo>
                  <a:lnTo>
                    <a:pt x="54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08" name="Google Shape;1465;p49">
              <a:extLst>
                <a:ext uri="{FF2B5EF4-FFF2-40B4-BE49-F238E27FC236}">
                  <a16:creationId xmlns:a16="http://schemas.microsoft.com/office/drawing/2014/main" id="{CFA4F850-F60C-4D4B-98AD-4D788415F6F8}"/>
                </a:ext>
              </a:extLst>
            </p:cNvPr>
            <p:cNvSpPr/>
            <p:nvPr/>
          </p:nvSpPr>
          <p:spPr>
            <a:xfrm>
              <a:off x="2933397" y="3507185"/>
              <a:ext cx="210012" cy="154966"/>
            </a:xfrm>
            <a:custGeom>
              <a:avLst/>
              <a:gdLst/>
              <a:ahLst/>
              <a:cxnLst/>
              <a:rect l="l" t="t" r="r" b="b"/>
              <a:pathLst>
                <a:path w="5872" h="4304" extrusionOk="0">
                  <a:moveTo>
                    <a:pt x="5438" y="400"/>
                  </a:moveTo>
                  <a:lnTo>
                    <a:pt x="5438" y="3869"/>
                  </a:lnTo>
                  <a:lnTo>
                    <a:pt x="435" y="3869"/>
                  </a:lnTo>
                  <a:lnTo>
                    <a:pt x="601" y="400"/>
                  </a:lnTo>
                  <a:close/>
                  <a:moveTo>
                    <a:pt x="201" y="0"/>
                  </a:moveTo>
                  <a:lnTo>
                    <a:pt x="1" y="4303"/>
                  </a:lnTo>
                  <a:lnTo>
                    <a:pt x="5872" y="4303"/>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09" name="Google Shape;1466;p49">
              <a:extLst>
                <a:ext uri="{FF2B5EF4-FFF2-40B4-BE49-F238E27FC236}">
                  <a16:creationId xmlns:a16="http://schemas.microsoft.com/office/drawing/2014/main" id="{3C2F65BA-BDE0-45CC-9042-77A7E3F80E3A}"/>
                </a:ext>
              </a:extLst>
            </p:cNvPr>
            <p:cNvSpPr/>
            <p:nvPr/>
          </p:nvSpPr>
          <p:spPr>
            <a:xfrm>
              <a:off x="2163913" y="3514386"/>
              <a:ext cx="220742" cy="139339"/>
            </a:xfrm>
            <a:custGeom>
              <a:avLst/>
              <a:gdLst/>
              <a:ahLst/>
              <a:cxnLst/>
              <a:rect l="l" t="t" r="r" b="b"/>
              <a:pathLst>
                <a:path w="6172" h="3870" extrusionOk="0">
                  <a:moveTo>
                    <a:pt x="935" y="0"/>
                  </a:moveTo>
                  <a:lnTo>
                    <a:pt x="1" y="3870"/>
                  </a:lnTo>
                  <a:lnTo>
                    <a:pt x="5438" y="3870"/>
                  </a:lnTo>
                  <a:lnTo>
                    <a:pt x="61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10" name="Google Shape;1467;p49">
              <a:extLst>
                <a:ext uri="{FF2B5EF4-FFF2-40B4-BE49-F238E27FC236}">
                  <a16:creationId xmlns:a16="http://schemas.microsoft.com/office/drawing/2014/main" id="{7AE50260-D382-4D03-8F8A-6167D8A58E8A}"/>
                </a:ext>
              </a:extLst>
            </p:cNvPr>
            <p:cNvSpPr/>
            <p:nvPr/>
          </p:nvSpPr>
          <p:spPr>
            <a:xfrm>
              <a:off x="2154364" y="3507185"/>
              <a:ext cx="239840" cy="154966"/>
            </a:xfrm>
            <a:custGeom>
              <a:avLst/>
              <a:gdLst/>
              <a:ahLst/>
              <a:cxnLst/>
              <a:rect l="l" t="t" r="r" b="b"/>
              <a:pathLst>
                <a:path w="6706" h="4304" extrusionOk="0">
                  <a:moveTo>
                    <a:pt x="6172" y="400"/>
                  </a:moveTo>
                  <a:lnTo>
                    <a:pt x="5505" y="3869"/>
                  </a:lnTo>
                  <a:lnTo>
                    <a:pt x="501" y="3869"/>
                  </a:lnTo>
                  <a:lnTo>
                    <a:pt x="1335" y="400"/>
                  </a:lnTo>
                  <a:close/>
                  <a:moveTo>
                    <a:pt x="1035" y="0"/>
                  </a:moveTo>
                  <a:lnTo>
                    <a:pt x="1" y="4303"/>
                  </a:lnTo>
                  <a:lnTo>
                    <a:pt x="5872" y="4303"/>
                  </a:lnTo>
                  <a:lnTo>
                    <a:pt x="67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11" name="Google Shape;1468;p49">
              <a:extLst>
                <a:ext uri="{FF2B5EF4-FFF2-40B4-BE49-F238E27FC236}">
                  <a16:creationId xmlns:a16="http://schemas.microsoft.com/office/drawing/2014/main" id="{224CF608-2D98-4AD7-9F49-088180C13F8F}"/>
                </a:ext>
              </a:extLst>
            </p:cNvPr>
            <p:cNvSpPr/>
            <p:nvPr/>
          </p:nvSpPr>
          <p:spPr>
            <a:xfrm>
              <a:off x="1969459" y="3514386"/>
              <a:ext cx="227895" cy="139339"/>
            </a:xfrm>
            <a:custGeom>
              <a:avLst/>
              <a:gdLst/>
              <a:ahLst/>
              <a:cxnLst/>
              <a:rect l="l" t="t" r="r" b="b"/>
              <a:pathLst>
                <a:path w="6372" h="3870" extrusionOk="0">
                  <a:moveTo>
                    <a:pt x="1101" y="0"/>
                  </a:moveTo>
                  <a:lnTo>
                    <a:pt x="0" y="3870"/>
                  </a:lnTo>
                  <a:lnTo>
                    <a:pt x="5438" y="38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12" name="Google Shape;1469;p49">
              <a:extLst>
                <a:ext uri="{FF2B5EF4-FFF2-40B4-BE49-F238E27FC236}">
                  <a16:creationId xmlns:a16="http://schemas.microsoft.com/office/drawing/2014/main" id="{7AD3F5EC-12BD-4134-8A48-9C6F26AF0356}"/>
                </a:ext>
              </a:extLst>
            </p:cNvPr>
            <p:cNvSpPr/>
            <p:nvPr/>
          </p:nvSpPr>
          <p:spPr>
            <a:xfrm>
              <a:off x="1959910" y="3507185"/>
              <a:ext cx="246993" cy="154966"/>
            </a:xfrm>
            <a:custGeom>
              <a:avLst/>
              <a:gdLst/>
              <a:ahLst/>
              <a:cxnLst/>
              <a:rect l="l" t="t" r="r" b="b"/>
              <a:pathLst>
                <a:path w="6906" h="4304" extrusionOk="0">
                  <a:moveTo>
                    <a:pt x="6372" y="400"/>
                  </a:moveTo>
                  <a:lnTo>
                    <a:pt x="5538" y="3869"/>
                  </a:lnTo>
                  <a:lnTo>
                    <a:pt x="534" y="3869"/>
                  </a:lnTo>
                  <a:lnTo>
                    <a:pt x="1535" y="400"/>
                  </a:lnTo>
                  <a:close/>
                  <a:moveTo>
                    <a:pt x="1235" y="0"/>
                  </a:moveTo>
                  <a:lnTo>
                    <a:pt x="1" y="4303"/>
                  </a:lnTo>
                  <a:lnTo>
                    <a:pt x="5871" y="4303"/>
                  </a:lnTo>
                  <a:lnTo>
                    <a:pt x="69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13" name="Google Shape;1470;p49">
              <a:extLst>
                <a:ext uri="{FF2B5EF4-FFF2-40B4-BE49-F238E27FC236}">
                  <a16:creationId xmlns:a16="http://schemas.microsoft.com/office/drawing/2014/main" id="{BB6DD4F8-4604-4A8C-BD5B-16CC00DB3970}"/>
                </a:ext>
              </a:extLst>
            </p:cNvPr>
            <p:cNvSpPr/>
            <p:nvPr/>
          </p:nvSpPr>
          <p:spPr>
            <a:xfrm>
              <a:off x="2747312" y="3514386"/>
              <a:ext cx="200463" cy="139339"/>
            </a:xfrm>
            <a:custGeom>
              <a:avLst/>
              <a:gdLst/>
              <a:ahLst/>
              <a:cxnLst/>
              <a:rect l="l" t="t" r="r" b="b"/>
              <a:pathLst>
                <a:path w="5605" h="3870" extrusionOk="0">
                  <a:moveTo>
                    <a:pt x="367" y="0"/>
                  </a:moveTo>
                  <a:lnTo>
                    <a:pt x="0" y="3870"/>
                  </a:lnTo>
                  <a:lnTo>
                    <a:pt x="5404" y="38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14" name="Google Shape;1471;p49">
              <a:extLst>
                <a:ext uri="{FF2B5EF4-FFF2-40B4-BE49-F238E27FC236}">
                  <a16:creationId xmlns:a16="http://schemas.microsoft.com/office/drawing/2014/main" id="{3AE908BE-0B0F-4594-911B-9CFD3260C400}"/>
                </a:ext>
              </a:extLst>
            </p:cNvPr>
            <p:cNvSpPr/>
            <p:nvPr/>
          </p:nvSpPr>
          <p:spPr>
            <a:xfrm>
              <a:off x="2738943" y="3507185"/>
              <a:ext cx="217165" cy="154966"/>
            </a:xfrm>
            <a:custGeom>
              <a:avLst/>
              <a:gdLst/>
              <a:ahLst/>
              <a:cxnLst/>
              <a:rect l="l" t="t" r="r" b="b"/>
              <a:pathLst>
                <a:path w="6072" h="4304" extrusionOk="0">
                  <a:moveTo>
                    <a:pt x="5605" y="400"/>
                  </a:moveTo>
                  <a:lnTo>
                    <a:pt x="5438" y="3869"/>
                  </a:lnTo>
                  <a:lnTo>
                    <a:pt x="434" y="3869"/>
                  </a:lnTo>
                  <a:lnTo>
                    <a:pt x="768" y="400"/>
                  </a:lnTo>
                  <a:close/>
                  <a:moveTo>
                    <a:pt x="401" y="0"/>
                  </a:moveTo>
                  <a:lnTo>
                    <a:pt x="1" y="4303"/>
                  </a:lnTo>
                  <a:lnTo>
                    <a:pt x="5838" y="4303"/>
                  </a:lnTo>
                  <a:lnTo>
                    <a:pt x="6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15" name="Google Shape;1472;p49">
              <a:extLst>
                <a:ext uri="{FF2B5EF4-FFF2-40B4-BE49-F238E27FC236}">
                  <a16:creationId xmlns:a16="http://schemas.microsoft.com/office/drawing/2014/main" id="{8B9D1A58-8E4A-4A8D-8C5F-DEF2EE53F890}"/>
                </a:ext>
              </a:extLst>
            </p:cNvPr>
            <p:cNvSpPr/>
            <p:nvPr/>
          </p:nvSpPr>
          <p:spPr>
            <a:xfrm>
              <a:off x="3886642" y="3514386"/>
              <a:ext cx="220742" cy="139339"/>
            </a:xfrm>
            <a:custGeom>
              <a:avLst/>
              <a:gdLst/>
              <a:ahLst/>
              <a:cxnLst/>
              <a:rect l="l" t="t" r="r" b="b"/>
              <a:pathLst>
                <a:path w="6172" h="3870" extrusionOk="0">
                  <a:moveTo>
                    <a:pt x="0" y="0"/>
                  </a:moveTo>
                  <a:lnTo>
                    <a:pt x="734" y="3870"/>
                  </a:lnTo>
                  <a:lnTo>
                    <a:pt x="6171"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16" name="Google Shape;1473;p49">
              <a:extLst>
                <a:ext uri="{FF2B5EF4-FFF2-40B4-BE49-F238E27FC236}">
                  <a16:creationId xmlns:a16="http://schemas.microsoft.com/office/drawing/2014/main" id="{B8A96639-59ED-4FBE-931F-A671C63114AC}"/>
                </a:ext>
              </a:extLst>
            </p:cNvPr>
            <p:cNvSpPr/>
            <p:nvPr/>
          </p:nvSpPr>
          <p:spPr>
            <a:xfrm>
              <a:off x="3877093" y="3507185"/>
              <a:ext cx="239840" cy="154966"/>
            </a:xfrm>
            <a:custGeom>
              <a:avLst/>
              <a:gdLst/>
              <a:ahLst/>
              <a:cxnLst/>
              <a:rect l="l" t="t" r="r" b="b"/>
              <a:pathLst>
                <a:path w="6706" h="4304" extrusionOk="0">
                  <a:moveTo>
                    <a:pt x="5338" y="400"/>
                  </a:moveTo>
                  <a:lnTo>
                    <a:pt x="6172" y="3869"/>
                  </a:lnTo>
                  <a:lnTo>
                    <a:pt x="1168" y="3869"/>
                  </a:lnTo>
                  <a:lnTo>
                    <a:pt x="501" y="400"/>
                  </a:lnTo>
                  <a:close/>
                  <a:moveTo>
                    <a:pt x="0" y="0"/>
                  </a:moveTo>
                  <a:lnTo>
                    <a:pt x="834" y="4303"/>
                  </a:lnTo>
                  <a:lnTo>
                    <a:pt x="67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17" name="Google Shape;1474;p49">
              <a:extLst>
                <a:ext uri="{FF2B5EF4-FFF2-40B4-BE49-F238E27FC236}">
                  <a16:creationId xmlns:a16="http://schemas.microsoft.com/office/drawing/2014/main" id="{D71F9848-8E00-445F-A7D0-D13319AB74F0}"/>
                </a:ext>
              </a:extLst>
            </p:cNvPr>
            <p:cNvSpPr/>
            <p:nvPr/>
          </p:nvSpPr>
          <p:spPr>
            <a:xfrm>
              <a:off x="3698124" y="3514386"/>
              <a:ext cx="214805" cy="139339"/>
            </a:xfrm>
            <a:custGeom>
              <a:avLst/>
              <a:gdLst/>
              <a:ahLst/>
              <a:cxnLst/>
              <a:rect l="l" t="t" r="r" b="b"/>
              <a:pathLst>
                <a:path w="6006" h="3870" extrusionOk="0">
                  <a:moveTo>
                    <a:pt x="1" y="0"/>
                  </a:moveTo>
                  <a:lnTo>
                    <a:pt x="568" y="3870"/>
                  </a:lnTo>
                  <a:lnTo>
                    <a:pt x="6005"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18" name="Google Shape;1475;p49">
              <a:extLst>
                <a:ext uri="{FF2B5EF4-FFF2-40B4-BE49-F238E27FC236}">
                  <a16:creationId xmlns:a16="http://schemas.microsoft.com/office/drawing/2014/main" id="{6890ABD6-0F3B-4E3F-9A95-BBD474ACEE9A}"/>
                </a:ext>
              </a:extLst>
            </p:cNvPr>
            <p:cNvSpPr/>
            <p:nvPr/>
          </p:nvSpPr>
          <p:spPr>
            <a:xfrm>
              <a:off x="3689791" y="3507185"/>
              <a:ext cx="232687" cy="154966"/>
            </a:xfrm>
            <a:custGeom>
              <a:avLst/>
              <a:gdLst/>
              <a:ahLst/>
              <a:cxnLst/>
              <a:rect l="l" t="t" r="r" b="b"/>
              <a:pathLst>
                <a:path w="6506" h="4304" extrusionOk="0">
                  <a:moveTo>
                    <a:pt x="5338" y="400"/>
                  </a:moveTo>
                  <a:lnTo>
                    <a:pt x="6005" y="3869"/>
                  </a:lnTo>
                  <a:lnTo>
                    <a:pt x="1001" y="3869"/>
                  </a:lnTo>
                  <a:lnTo>
                    <a:pt x="501" y="400"/>
                  </a:lnTo>
                  <a:close/>
                  <a:moveTo>
                    <a:pt x="0" y="0"/>
                  </a:moveTo>
                  <a:lnTo>
                    <a:pt x="634" y="4303"/>
                  </a:lnTo>
                  <a:lnTo>
                    <a:pt x="65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19" name="Google Shape;1476;p49">
              <a:extLst>
                <a:ext uri="{FF2B5EF4-FFF2-40B4-BE49-F238E27FC236}">
                  <a16:creationId xmlns:a16="http://schemas.microsoft.com/office/drawing/2014/main" id="{EAF12CD1-03E7-4A42-81D8-432B9A6209EA}"/>
                </a:ext>
              </a:extLst>
            </p:cNvPr>
            <p:cNvSpPr/>
            <p:nvPr/>
          </p:nvSpPr>
          <p:spPr>
            <a:xfrm>
              <a:off x="3323522" y="3514386"/>
              <a:ext cx="200463" cy="139339"/>
            </a:xfrm>
            <a:custGeom>
              <a:avLst/>
              <a:gdLst/>
              <a:ahLst/>
              <a:cxnLst/>
              <a:rect l="l" t="t" r="r" b="b"/>
              <a:pathLst>
                <a:path w="5605" h="3870" extrusionOk="0">
                  <a:moveTo>
                    <a:pt x="1" y="0"/>
                  </a:moveTo>
                  <a:lnTo>
                    <a:pt x="168" y="3870"/>
                  </a:lnTo>
                  <a:lnTo>
                    <a:pt x="56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20" name="Google Shape;1477;p49">
              <a:extLst>
                <a:ext uri="{FF2B5EF4-FFF2-40B4-BE49-F238E27FC236}">
                  <a16:creationId xmlns:a16="http://schemas.microsoft.com/office/drawing/2014/main" id="{2D435FC6-F847-49FB-BDEF-B99F327FB5F6}"/>
                </a:ext>
              </a:extLst>
            </p:cNvPr>
            <p:cNvSpPr/>
            <p:nvPr/>
          </p:nvSpPr>
          <p:spPr>
            <a:xfrm>
              <a:off x="3315189" y="3507185"/>
              <a:ext cx="217165" cy="154966"/>
            </a:xfrm>
            <a:custGeom>
              <a:avLst/>
              <a:gdLst/>
              <a:ahLst/>
              <a:cxnLst/>
              <a:rect l="l" t="t" r="r" b="b"/>
              <a:pathLst>
                <a:path w="6072" h="4304" extrusionOk="0">
                  <a:moveTo>
                    <a:pt x="5271" y="400"/>
                  </a:moveTo>
                  <a:lnTo>
                    <a:pt x="5604" y="3869"/>
                  </a:lnTo>
                  <a:lnTo>
                    <a:pt x="601" y="3869"/>
                  </a:lnTo>
                  <a:lnTo>
                    <a:pt x="434" y="400"/>
                  </a:lnTo>
                  <a:close/>
                  <a:moveTo>
                    <a:pt x="0" y="0"/>
                  </a:moveTo>
                  <a:lnTo>
                    <a:pt x="200" y="4303"/>
                  </a:lnTo>
                  <a:lnTo>
                    <a:pt x="60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21" name="Google Shape;1478;p49">
              <a:extLst>
                <a:ext uri="{FF2B5EF4-FFF2-40B4-BE49-F238E27FC236}">
                  <a16:creationId xmlns:a16="http://schemas.microsoft.com/office/drawing/2014/main" id="{EC5F6C97-7B91-4A8C-81BF-7F1435C86AF9}"/>
                </a:ext>
              </a:extLst>
            </p:cNvPr>
            <p:cNvSpPr/>
            <p:nvPr/>
          </p:nvSpPr>
          <p:spPr>
            <a:xfrm>
              <a:off x="1796464" y="4093274"/>
              <a:ext cx="2232165" cy="168179"/>
            </a:xfrm>
            <a:custGeom>
              <a:avLst/>
              <a:gdLst/>
              <a:ahLst/>
              <a:cxnLst/>
              <a:rect l="l" t="t" r="r" b="b"/>
              <a:pathLst>
                <a:path w="62412" h="4671" extrusionOk="0">
                  <a:moveTo>
                    <a:pt x="1335" y="0"/>
                  </a:moveTo>
                  <a:lnTo>
                    <a:pt x="1" y="4670"/>
                  </a:lnTo>
                  <a:lnTo>
                    <a:pt x="62412" y="4670"/>
                  </a:lnTo>
                  <a:lnTo>
                    <a:pt x="6151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22" name="Google Shape;1479;p49">
              <a:extLst>
                <a:ext uri="{FF2B5EF4-FFF2-40B4-BE49-F238E27FC236}">
                  <a16:creationId xmlns:a16="http://schemas.microsoft.com/office/drawing/2014/main" id="{55E3BBDC-502A-4CBE-BF9F-2007143C9A64}"/>
                </a:ext>
              </a:extLst>
            </p:cNvPr>
            <p:cNvSpPr/>
            <p:nvPr/>
          </p:nvSpPr>
          <p:spPr>
            <a:xfrm>
              <a:off x="1785734" y="4086073"/>
              <a:ext cx="2252444" cy="183770"/>
            </a:xfrm>
            <a:custGeom>
              <a:avLst/>
              <a:gdLst/>
              <a:ahLst/>
              <a:cxnLst/>
              <a:rect l="l" t="t" r="r" b="b"/>
              <a:pathLst>
                <a:path w="62979" h="5104" extrusionOk="0">
                  <a:moveTo>
                    <a:pt x="61644" y="434"/>
                  </a:moveTo>
                  <a:lnTo>
                    <a:pt x="62478" y="4670"/>
                  </a:lnTo>
                  <a:lnTo>
                    <a:pt x="567" y="4670"/>
                  </a:lnTo>
                  <a:lnTo>
                    <a:pt x="1802" y="434"/>
                  </a:lnTo>
                  <a:close/>
                  <a:moveTo>
                    <a:pt x="1468" y="0"/>
                  </a:moveTo>
                  <a:lnTo>
                    <a:pt x="0" y="5104"/>
                  </a:lnTo>
                  <a:lnTo>
                    <a:pt x="62979" y="5104"/>
                  </a:lnTo>
                  <a:lnTo>
                    <a:pt x="6201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23" name="Google Shape;1480;p49">
              <a:extLst>
                <a:ext uri="{FF2B5EF4-FFF2-40B4-BE49-F238E27FC236}">
                  <a16:creationId xmlns:a16="http://schemas.microsoft.com/office/drawing/2014/main" id="{FBB46A62-5C09-42D5-90A2-885B9740DC66}"/>
                </a:ext>
              </a:extLst>
            </p:cNvPr>
            <p:cNvSpPr/>
            <p:nvPr/>
          </p:nvSpPr>
          <p:spPr>
            <a:xfrm>
              <a:off x="3510823" y="3514386"/>
              <a:ext cx="207616" cy="139339"/>
            </a:xfrm>
            <a:custGeom>
              <a:avLst/>
              <a:gdLst/>
              <a:ahLst/>
              <a:cxnLst/>
              <a:rect l="l" t="t" r="r" b="b"/>
              <a:pathLst>
                <a:path w="5805" h="3870" extrusionOk="0">
                  <a:moveTo>
                    <a:pt x="1" y="0"/>
                  </a:moveTo>
                  <a:lnTo>
                    <a:pt x="368" y="3870"/>
                  </a:lnTo>
                  <a:lnTo>
                    <a:pt x="58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24" name="Google Shape;1481;p49">
              <a:extLst>
                <a:ext uri="{FF2B5EF4-FFF2-40B4-BE49-F238E27FC236}">
                  <a16:creationId xmlns:a16="http://schemas.microsoft.com/office/drawing/2014/main" id="{F5D6D2CF-1C77-4278-A768-9E88442E7094}"/>
                </a:ext>
              </a:extLst>
            </p:cNvPr>
            <p:cNvSpPr/>
            <p:nvPr/>
          </p:nvSpPr>
          <p:spPr>
            <a:xfrm>
              <a:off x="3502490" y="3507185"/>
              <a:ext cx="224318" cy="154966"/>
            </a:xfrm>
            <a:custGeom>
              <a:avLst/>
              <a:gdLst/>
              <a:ahLst/>
              <a:cxnLst/>
              <a:rect l="l" t="t" r="r" b="b"/>
              <a:pathLst>
                <a:path w="6272" h="4304" extrusionOk="0">
                  <a:moveTo>
                    <a:pt x="5304" y="400"/>
                  </a:moveTo>
                  <a:lnTo>
                    <a:pt x="5804" y="3869"/>
                  </a:lnTo>
                  <a:lnTo>
                    <a:pt x="801" y="3869"/>
                  </a:lnTo>
                  <a:lnTo>
                    <a:pt x="467" y="400"/>
                  </a:lnTo>
                  <a:close/>
                  <a:moveTo>
                    <a:pt x="0" y="0"/>
                  </a:moveTo>
                  <a:lnTo>
                    <a:pt x="434" y="4303"/>
                  </a:lnTo>
                  <a:lnTo>
                    <a:pt x="62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25" name="Google Shape;1507;p49">
              <a:extLst>
                <a:ext uri="{FF2B5EF4-FFF2-40B4-BE49-F238E27FC236}">
                  <a16:creationId xmlns:a16="http://schemas.microsoft.com/office/drawing/2014/main" id="{66343176-95C1-4568-BC35-5AA25384FD4A}"/>
                </a:ext>
              </a:extLst>
            </p:cNvPr>
            <p:cNvSpPr/>
            <p:nvPr/>
          </p:nvSpPr>
          <p:spPr>
            <a:xfrm>
              <a:off x="2984720" y="1102879"/>
              <a:ext cx="65593" cy="70714"/>
            </a:xfrm>
            <a:custGeom>
              <a:avLst/>
              <a:gdLst/>
              <a:ahLst/>
              <a:cxnLst/>
              <a:rect l="l" t="t" r="r" b="b"/>
              <a:pathLst>
                <a:path w="1834" h="1964" extrusionOk="0">
                  <a:moveTo>
                    <a:pt x="1536" y="0"/>
                  </a:moveTo>
                  <a:cubicBezTo>
                    <a:pt x="1504" y="0"/>
                    <a:pt x="1470" y="9"/>
                    <a:pt x="1435" y="29"/>
                  </a:cubicBezTo>
                  <a:cubicBezTo>
                    <a:pt x="601" y="530"/>
                    <a:pt x="134" y="1063"/>
                    <a:pt x="34" y="1730"/>
                  </a:cubicBezTo>
                  <a:cubicBezTo>
                    <a:pt x="0" y="1831"/>
                    <a:pt x="67" y="1931"/>
                    <a:pt x="200" y="1964"/>
                  </a:cubicBezTo>
                  <a:lnTo>
                    <a:pt x="234" y="1964"/>
                  </a:lnTo>
                  <a:cubicBezTo>
                    <a:pt x="334" y="1964"/>
                    <a:pt x="401" y="1897"/>
                    <a:pt x="434" y="1797"/>
                  </a:cubicBezTo>
                  <a:cubicBezTo>
                    <a:pt x="534" y="1297"/>
                    <a:pt x="934" y="796"/>
                    <a:pt x="1635" y="396"/>
                  </a:cubicBezTo>
                  <a:cubicBezTo>
                    <a:pt x="1833" y="283"/>
                    <a:pt x="1718" y="0"/>
                    <a:pt x="1536" y="0"/>
                  </a:cubicBez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grpSp>
      <p:grpSp>
        <p:nvGrpSpPr>
          <p:cNvPr id="926" name="Google Shape;1309;p49">
            <a:extLst>
              <a:ext uri="{FF2B5EF4-FFF2-40B4-BE49-F238E27FC236}">
                <a16:creationId xmlns:a16="http://schemas.microsoft.com/office/drawing/2014/main" id="{63C55511-1FF5-4400-93F3-3D0A97EA4440}"/>
              </a:ext>
            </a:extLst>
          </p:cNvPr>
          <p:cNvGrpSpPr/>
          <p:nvPr/>
        </p:nvGrpSpPr>
        <p:grpSpPr>
          <a:xfrm>
            <a:off x="1758811" y="1539441"/>
            <a:ext cx="4514204" cy="3454315"/>
            <a:chOff x="713213" y="891349"/>
            <a:chExt cx="4753025" cy="3716004"/>
          </a:xfrm>
        </p:grpSpPr>
        <p:sp>
          <p:nvSpPr>
            <p:cNvPr id="927" name="Google Shape;1310;p49">
              <a:extLst>
                <a:ext uri="{FF2B5EF4-FFF2-40B4-BE49-F238E27FC236}">
                  <a16:creationId xmlns:a16="http://schemas.microsoft.com/office/drawing/2014/main" id="{FF49F14F-DEE7-4B01-BC1C-C93A85285CCE}"/>
                </a:ext>
              </a:extLst>
            </p:cNvPr>
            <p:cNvSpPr/>
            <p:nvPr/>
          </p:nvSpPr>
          <p:spPr>
            <a:xfrm>
              <a:off x="1248866" y="898550"/>
              <a:ext cx="3678108" cy="2537776"/>
            </a:xfrm>
            <a:custGeom>
              <a:avLst/>
              <a:gdLst/>
              <a:ahLst/>
              <a:cxnLst/>
              <a:rect l="l" t="t" r="r" b="b"/>
              <a:pathLst>
                <a:path w="102841" h="70484" extrusionOk="0">
                  <a:moveTo>
                    <a:pt x="2669" y="0"/>
                  </a:moveTo>
                  <a:cubicBezTo>
                    <a:pt x="1202" y="0"/>
                    <a:pt x="1" y="1201"/>
                    <a:pt x="1" y="2669"/>
                  </a:cubicBezTo>
                  <a:lnTo>
                    <a:pt x="1" y="70484"/>
                  </a:lnTo>
                  <a:lnTo>
                    <a:pt x="102841" y="70484"/>
                  </a:lnTo>
                  <a:lnTo>
                    <a:pt x="102841" y="2669"/>
                  </a:lnTo>
                  <a:cubicBezTo>
                    <a:pt x="102841" y="1201"/>
                    <a:pt x="101640" y="0"/>
                    <a:pt x="1001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28" name="Google Shape;1311;p49">
              <a:extLst>
                <a:ext uri="{FF2B5EF4-FFF2-40B4-BE49-F238E27FC236}">
                  <a16:creationId xmlns:a16="http://schemas.microsoft.com/office/drawing/2014/main" id="{317590CA-306B-4BCC-B914-C7ABB52A905B}"/>
                </a:ext>
              </a:extLst>
            </p:cNvPr>
            <p:cNvSpPr/>
            <p:nvPr/>
          </p:nvSpPr>
          <p:spPr>
            <a:xfrm>
              <a:off x="1241713" y="891349"/>
              <a:ext cx="3693630" cy="2552214"/>
            </a:xfrm>
            <a:custGeom>
              <a:avLst/>
              <a:gdLst/>
              <a:ahLst/>
              <a:cxnLst/>
              <a:rect l="l" t="t" r="r" b="b"/>
              <a:pathLst>
                <a:path w="103275" h="70885" extrusionOk="0">
                  <a:moveTo>
                    <a:pt x="100372" y="400"/>
                  </a:moveTo>
                  <a:cubicBezTo>
                    <a:pt x="101740" y="400"/>
                    <a:pt x="102841" y="1501"/>
                    <a:pt x="102841" y="2869"/>
                  </a:cubicBezTo>
                  <a:lnTo>
                    <a:pt x="102841" y="70450"/>
                  </a:lnTo>
                  <a:lnTo>
                    <a:pt x="401" y="70450"/>
                  </a:lnTo>
                  <a:lnTo>
                    <a:pt x="401" y="2869"/>
                  </a:lnTo>
                  <a:cubicBezTo>
                    <a:pt x="401" y="1501"/>
                    <a:pt x="1502" y="400"/>
                    <a:pt x="2869" y="400"/>
                  </a:cubicBezTo>
                  <a:close/>
                  <a:moveTo>
                    <a:pt x="2869" y="0"/>
                  </a:moveTo>
                  <a:cubicBezTo>
                    <a:pt x="1268" y="0"/>
                    <a:pt x="1" y="1268"/>
                    <a:pt x="1" y="2869"/>
                  </a:cubicBezTo>
                  <a:lnTo>
                    <a:pt x="1" y="70884"/>
                  </a:lnTo>
                  <a:lnTo>
                    <a:pt x="103274" y="70884"/>
                  </a:lnTo>
                  <a:lnTo>
                    <a:pt x="103274" y="2869"/>
                  </a:lnTo>
                  <a:cubicBezTo>
                    <a:pt x="103274" y="1268"/>
                    <a:pt x="101973" y="0"/>
                    <a:pt x="1003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29" name="Google Shape;1312;p49">
              <a:extLst>
                <a:ext uri="{FF2B5EF4-FFF2-40B4-BE49-F238E27FC236}">
                  <a16:creationId xmlns:a16="http://schemas.microsoft.com/office/drawing/2014/main" id="{B6528310-C026-42CB-86FE-58D59334B723}"/>
                </a:ext>
              </a:extLst>
            </p:cNvPr>
            <p:cNvSpPr/>
            <p:nvPr/>
          </p:nvSpPr>
          <p:spPr>
            <a:xfrm>
              <a:off x="713213" y="3478345"/>
              <a:ext cx="4753025" cy="1120584"/>
            </a:xfrm>
            <a:custGeom>
              <a:avLst/>
              <a:gdLst/>
              <a:ahLst/>
              <a:cxnLst/>
              <a:rect l="l" t="t" r="r" b="b"/>
              <a:pathLst>
                <a:path w="132896" h="31123" extrusionOk="0">
                  <a:moveTo>
                    <a:pt x="14978" y="0"/>
                  </a:moveTo>
                  <a:lnTo>
                    <a:pt x="634" y="27854"/>
                  </a:lnTo>
                  <a:cubicBezTo>
                    <a:pt x="0" y="29121"/>
                    <a:pt x="1201" y="31123"/>
                    <a:pt x="2602" y="31123"/>
                  </a:cubicBezTo>
                  <a:lnTo>
                    <a:pt x="130193" y="31123"/>
                  </a:lnTo>
                  <a:cubicBezTo>
                    <a:pt x="131628" y="31123"/>
                    <a:pt x="132895" y="29021"/>
                    <a:pt x="132261" y="27754"/>
                  </a:cubicBezTo>
                  <a:lnTo>
                    <a:pt x="11781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30" name="Google Shape;1313;p49">
              <a:extLst>
                <a:ext uri="{FF2B5EF4-FFF2-40B4-BE49-F238E27FC236}">
                  <a16:creationId xmlns:a16="http://schemas.microsoft.com/office/drawing/2014/main" id="{6A6CF604-C541-4C7E-8E9E-FAA778C6F863}"/>
                </a:ext>
              </a:extLst>
            </p:cNvPr>
            <p:cNvSpPr/>
            <p:nvPr/>
          </p:nvSpPr>
          <p:spPr>
            <a:xfrm>
              <a:off x="717970" y="3469919"/>
              <a:ext cx="4743476" cy="1137434"/>
            </a:xfrm>
            <a:custGeom>
              <a:avLst/>
              <a:gdLst/>
              <a:ahLst/>
              <a:cxnLst/>
              <a:rect l="l" t="t" r="r" b="b"/>
              <a:pathLst>
                <a:path w="132629" h="31591" extrusionOk="0">
                  <a:moveTo>
                    <a:pt x="117585" y="435"/>
                  </a:moveTo>
                  <a:lnTo>
                    <a:pt x="131928" y="28088"/>
                  </a:lnTo>
                  <a:cubicBezTo>
                    <a:pt x="132162" y="28755"/>
                    <a:pt x="132062" y="29522"/>
                    <a:pt x="131661" y="30089"/>
                  </a:cubicBezTo>
                  <a:cubicBezTo>
                    <a:pt x="131328" y="30690"/>
                    <a:pt x="130727" y="31090"/>
                    <a:pt x="130060" y="31157"/>
                  </a:cubicBezTo>
                  <a:lnTo>
                    <a:pt x="2469" y="31157"/>
                  </a:lnTo>
                  <a:cubicBezTo>
                    <a:pt x="1835" y="31123"/>
                    <a:pt x="1235" y="30723"/>
                    <a:pt x="935" y="30156"/>
                  </a:cubicBezTo>
                  <a:cubicBezTo>
                    <a:pt x="534" y="29589"/>
                    <a:pt x="434" y="28855"/>
                    <a:pt x="701" y="28188"/>
                  </a:cubicBezTo>
                  <a:lnTo>
                    <a:pt x="14978" y="435"/>
                  </a:lnTo>
                  <a:close/>
                  <a:moveTo>
                    <a:pt x="14711" y="1"/>
                  </a:moveTo>
                  <a:lnTo>
                    <a:pt x="301" y="27988"/>
                  </a:lnTo>
                  <a:cubicBezTo>
                    <a:pt x="1" y="28788"/>
                    <a:pt x="101" y="29656"/>
                    <a:pt x="568" y="30356"/>
                  </a:cubicBezTo>
                  <a:cubicBezTo>
                    <a:pt x="935" y="31057"/>
                    <a:pt x="1669" y="31524"/>
                    <a:pt x="2469" y="31590"/>
                  </a:cubicBezTo>
                  <a:lnTo>
                    <a:pt x="130060" y="31590"/>
                  </a:lnTo>
                  <a:cubicBezTo>
                    <a:pt x="130894" y="31490"/>
                    <a:pt x="131628" y="31023"/>
                    <a:pt x="131995" y="30289"/>
                  </a:cubicBezTo>
                  <a:cubicBezTo>
                    <a:pt x="132495" y="29589"/>
                    <a:pt x="132629" y="28688"/>
                    <a:pt x="132295" y="27888"/>
                  </a:cubicBezTo>
                  <a:lnTo>
                    <a:pt x="117885" y="101"/>
                  </a:lnTo>
                  <a:lnTo>
                    <a:pt x="11781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31" name="Google Shape;1314;p49">
              <a:extLst>
                <a:ext uri="{FF2B5EF4-FFF2-40B4-BE49-F238E27FC236}">
                  <a16:creationId xmlns:a16="http://schemas.microsoft.com/office/drawing/2014/main" id="{E6BED8C3-ED63-443C-BE2E-688B664B9F89}"/>
                </a:ext>
              </a:extLst>
            </p:cNvPr>
            <p:cNvSpPr/>
            <p:nvPr/>
          </p:nvSpPr>
          <p:spPr>
            <a:xfrm>
              <a:off x="722763" y="3436291"/>
              <a:ext cx="4730350" cy="1121808"/>
            </a:xfrm>
            <a:custGeom>
              <a:avLst/>
              <a:gdLst/>
              <a:ahLst/>
              <a:cxnLst/>
              <a:rect l="l" t="t" r="r" b="b"/>
              <a:pathLst>
                <a:path w="132262" h="31157" extrusionOk="0">
                  <a:moveTo>
                    <a:pt x="14711" y="1"/>
                  </a:moveTo>
                  <a:lnTo>
                    <a:pt x="634" y="28388"/>
                  </a:lnTo>
                  <a:cubicBezTo>
                    <a:pt x="0" y="29655"/>
                    <a:pt x="934" y="31157"/>
                    <a:pt x="2335" y="31157"/>
                  </a:cubicBezTo>
                  <a:lnTo>
                    <a:pt x="129926" y="31157"/>
                  </a:lnTo>
                  <a:cubicBezTo>
                    <a:pt x="131327" y="31157"/>
                    <a:pt x="132261" y="29655"/>
                    <a:pt x="131627" y="28388"/>
                  </a:cubicBezTo>
                  <a:lnTo>
                    <a:pt x="117551"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32" name="Google Shape;1315;p49">
              <a:extLst>
                <a:ext uri="{FF2B5EF4-FFF2-40B4-BE49-F238E27FC236}">
                  <a16:creationId xmlns:a16="http://schemas.microsoft.com/office/drawing/2014/main" id="{45496054-9521-46A0-B155-91DAB5827EBE}"/>
                </a:ext>
              </a:extLst>
            </p:cNvPr>
            <p:cNvSpPr/>
            <p:nvPr/>
          </p:nvSpPr>
          <p:spPr>
            <a:xfrm>
              <a:off x="713213" y="3427902"/>
              <a:ext cx="4749449" cy="1137398"/>
            </a:xfrm>
            <a:custGeom>
              <a:avLst/>
              <a:gdLst/>
              <a:ahLst/>
              <a:cxnLst/>
              <a:rect l="l" t="t" r="r" b="b"/>
              <a:pathLst>
                <a:path w="132796" h="31590" extrusionOk="0">
                  <a:moveTo>
                    <a:pt x="117718" y="434"/>
                  </a:moveTo>
                  <a:lnTo>
                    <a:pt x="131728" y="28721"/>
                  </a:lnTo>
                  <a:cubicBezTo>
                    <a:pt x="132261" y="29855"/>
                    <a:pt x="131461" y="31156"/>
                    <a:pt x="130193" y="31156"/>
                  </a:cubicBezTo>
                  <a:lnTo>
                    <a:pt x="2602" y="31156"/>
                  </a:lnTo>
                  <a:cubicBezTo>
                    <a:pt x="1368" y="31156"/>
                    <a:pt x="534" y="29855"/>
                    <a:pt x="1101" y="28721"/>
                  </a:cubicBezTo>
                  <a:lnTo>
                    <a:pt x="15111" y="434"/>
                  </a:lnTo>
                  <a:close/>
                  <a:moveTo>
                    <a:pt x="14978" y="0"/>
                  </a:moveTo>
                  <a:cubicBezTo>
                    <a:pt x="14878" y="0"/>
                    <a:pt x="14811" y="67"/>
                    <a:pt x="14778" y="134"/>
                  </a:cubicBezTo>
                  <a:lnTo>
                    <a:pt x="701" y="28554"/>
                  </a:lnTo>
                  <a:cubicBezTo>
                    <a:pt x="0" y="29955"/>
                    <a:pt x="1034" y="31590"/>
                    <a:pt x="2602" y="31590"/>
                  </a:cubicBezTo>
                  <a:lnTo>
                    <a:pt x="130193" y="31590"/>
                  </a:lnTo>
                  <a:cubicBezTo>
                    <a:pt x="131761" y="31590"/>
                    <a:pt x="132795" y="29955"/>
                    <a:pt x="132095" y="28554"/>
                  </a:cubicBezTo>
                  <a:lnTo>
                    <a:pt x="118018" y="134"/>
                  </a:lnTo>
                  <a:cubicBezTo>
                    <a:pt x="117985" y="67"/>
                    <a:pt x="117918" y="0"/>
                    <a:pt x="117818"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33" name="Google Shape;1316;p49">
              <a:extLst>
                <a:ext uri="{FF2B5EF4-FFF2-40B4-BE49-F238E27FC236}">
                  <a16:creationId xmlns:a16="http://schemas.microsoft.com/office/drawing/2014/main" id="{9C95E07B-74D5-4B22-A40E-D069B614D35B}"/>
                </a:ext>
              </a:extLst>
            </p:cNvPr>
            <p:cNvSpPr/>
            <p:nvPr/>
          </p:nvSpPr>
          <p:spPr>
            <a:xfrm>
              <a:off x="1471968" y="1099098"/>
              <a:ext cx="3233120" cy="2135457"/>
            </a:xfrm>
            <a:custGeom>
              <a:avLst/>
              <a:gdLst/>
              <a:ahLst/>
              <a:cxnLst/>
              <a:rect l="l" t="t" r="r" b="b"/>
              <a:pathLst>
                <a:path w="90399" h="59310" extrusionOk="0">
                  <a:moveTo>
                    <a:pt x="0" y="1"/>
                  </a:moveTo>
                  <a:lnTo>
                    <a:pt x="0" y="59310"/>
                  </a:lnTo>
                  <a:lnTo>
                    <a:pt x="90398" y="59310"/>
                  </a:lnTo>
                  <a:lnTo>
                    <a:pt x="9039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34" name="Google Shape;1320;p49">
              <a:extLst>
                <a:ext uri="{FF2B5EF4-FFF2-40B4-BE49-F238E27FC236}">
                  <a16:creationId xmlns:a16="http://schemas.microsoft.com/office/drawing/2014/main" id="{DE80CE30-C9F9-4699-8C1E-4CB6581A2B9F}"/>
                </a:ext>
              </a:extLst>
            </p:cNvPr>
            <p:cNvSpPr/>
            <p:nvPr/>
          </p:nvSpPr>
          <p:spPr>
            <a:xfrm>
              <a:off x="2734186" y="3653689"/>
              <a:ext cx="206436" cy="136963"/>
            </a:xfrm>
            <a:custGeom>
              <a:avLst/>
              <a:gdLst/>
              <a:ahLst/>
              <a:cxnLst/>
              <a:rect l="l" t="t" r="r" b="b"/>
              <a:pathLst>
                <a:path w="5772" h="3804" extrusionOk="0">
                  <a:moveTo>
                    <a:pt x="367" y="1"/>
                  </a:moveTo>
                  <a:lnTo>
                    <a:pt x="0" y="3803"/>
                  </a:lnTo>
                  <a:lnTo>
                    <a:pt x="5604" y="3803"/>
                  </a:lnTo>
                  <a:lnTo>
                    <a:pt x="5771"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35" name="Google Shape;1321;p49">
              <a:extLst>
                <a:ext uri="{FF2B5EF4-FFF2-40B4-BE49-F238E27FC236}">
                  <a16:creationId xmlns:a16="http://schemas.microsoft.com/office/drawing/2014/main" id="{93CEE6CF-58E4-4DFC-8AAB-0736950B9FB6}"/>
                </a:ext>
              </a:extLst>
            </p:cNvPr>
            <p:cNvSpPr/>
            <p:nvPr/>
          </p:nvSpPr>
          <p:spPr>
            <a:xfrm>
              <a:off x="2725817" y="3646488"/>
              <a:ext cx="223138" cy="152553"/>
            </a:xfrm>
            <a:custGeom>
              <a:avLst/>
              <a:gdLst/>
              <a:ahLst/>
              <a:cxnLst/>
              <a:rect l="l" t="t" r="r" b="b"/>
              <a:pathLst>
                <a:path w="6239" h="4237" extrusionOk="0">
                  <a:moveTo>
                    <a:pt x="5805" y="434"/>
                  </a:moveTo>
                  <a:lnTo>
                    <a:pt x="5638" y="3803"/>
                  </a:lnTo>
                  <a:lnTo>
                    <a:pt x="468" y="3803"/>
                  </a:lnTo>
                  <a:lnTo>
                    <a:pt x="768" y="434"/>
                  </a:lnTo>
                  <a:close/>
                  <a:moveTo>
                    <a:pt x="401" y="0"/>
                  </a:moveTo>
                  <a:lnTo>
                    <a:pt x="1" y="4237"/>
                  </a:lnTo>
                  <a:lnTo>
                    <a:pt x="6038" y="4237"/>
                  </a:lnTo>
                  <a:lnTo>
                    <a:pt x="6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36" name="Google Shape;1322;p49">
              <a:extLst>
                <a:ext uri="{FF2B5EF4-FFF2-40B4-BE49-F238E27FC236}">
                  <a16:creationId xmlns:a16="http://schemas.microsoft.com/office/drawing/2014/main" id="{DEEC816E-1FE1-4D3A-B87B-5FF91EBDEAD7}"/>
                </a:ext>
              </a:extLst>
            </p:cNvPr>
            <p:cNvSpPr/>
            <p:nvPr/>
          </p:nvSpPr>
          <p:spPr>
            <a:xfrm>
              <a:off x="3135040" y="3653689"/>
              <a:ext cx="201643" cy="136963"/>
            </a:xfrm>
            <a:custGeom>
              <a:avLst/>
              <a:gdLst/>
              <a:ahLst/>
              <a:cxnLst/>
              <a:rect l="l" t="t" r="r" b="b"/>
              <a:pathLst>
                <a:path w="5638" h="3804" extrusionOk="0">
                  <a:moveTo>
                    <a:pt x="0" y="1"/>
                  </a:moveTo>
                  <a:lnTo>
                    <a:pt x="0" y="3803"/>
                  </a:lnTo>
                  <a:lnTo>
                    <a:pt x="56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37" name="Google Shape;1323;p49">
              <a:extLst>
                <a:ext uri="{FF2B5EF4-FFF2-40B4-BE49-F238E27FC236}">
                  <a16:creationId xmlns:a16="http://schemas.microsoft.com/office/drawing/2014/main" id="{346E5548-A008-4CA2-BC4F-CBFB7CCF0311}"/>
                </a:ext>
              </a:extLst>
            </p:cNvPr>
            <p:cNvSpPr/>
            <p:nvPr/>
          </p:nvSpPr>
          <p:spPr>
            <a:xfrm>
              <a:off x="3127887" y="3646488"/>
              <a:ext cx="215949" cy="152553"/>
            </a:xfrm>
            <a:custGeom>
              <a:avLst/>
              <a:gdLst/>
              <a:ahLst/>
              <a:cxnLst/>
              <a:rect l="l" t="t" r="r" b="b"/>
              <a:pathLst>
                <a:path w="6038" h="4237" extrusionOk="0">
                  <a:moveTo>
                    <a:pt x="5437" y="434"/>
                  </a:moveTo>
                  <a:lnTo>
                    <a:pt x="5604" y="3803"/>
                  </a:lnTo>
                  <a:lnTo>
                    <a:pt x="434" y="3803"/>
                  </a:lnTo>
                  <a:lnTo>
                    <a:pt x="434" y="434"/>
                  </a:lnTo>
                  <a:close/>
                  <a:moveTo>
                    <a:pt x="0" y="0"/>
                  </a:moveTo>
                  <a:lnTo>
                    <a:pt x="0" y="4237"/>
                  </a:lnTo>
                  <a:lnTo>
                    <a:pt x="60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38" name="Google Shape;1324;p49">
              <a:extLst>
                <a:ext uri="{FF2B5EF4-FFF2-40B4-BE49-F238E27FC236}">
                  <a16:creationId xmlns:a16="http://schemas.microsoft.com/office/drawing/2014/main" id="{B3842B3D-08C3-47CE-9CCB-4EA7BC10B655}"/>
                </a:ext>
              </a:extLst>
            </p:cNvPr>
            <p:cNvSpPr/>
            <p:nvPr/>
          </p:nvSpPr>
          <p:spPr>
            <a:xfrm>
              <a:off x="4341179" y="3790616"/>
              <a:ext cx="249389" cy="146540"/>
            </a:xfrm>
            <a:custGeom>
              <a:avLst/>
              <a:gdLst/>
              <a:ahLst/>
              <a:cxnLst/>
              <a:rect l="l" t="t" r="r" b="b"/>
              <a:pathLst>
                <a:path w="6973" h="4070" extrusionOk="0">
                  <a:moveTo>
                    <a:pt x="0" y="0"/>
                  </a:moveTo>
                  <a:lnTo>
                    <a:pt x="1168" y="4070"/>
                  </a:lnTo>
                  <a:lnTo>
                    <a:pt x="69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39" name="Google Shape;1325;p49">
              <a:extLst>
                <a:ext uri="{FF2B5EF4-FFF2-40B4-BE49-F238E27FC236}">
                  <a16:creationId xmlns:a16="http://schemas.microsoft.com/office/drawing/2014/main" id="{70B14FC2-5758-4B0B-86B9-F0CC6AE0D273}"/>
                </a:ext>
              </a:extLst>
            </p:cNvPr>
            <p:cNvSpPr/>
            <p:nvPr/>
          </p:nvSpPr>
          <p:spPr>
            <a:xfrm>
              <a:off x="4330450" y="3783415"/>
              <a:ext cx="270848" cy="160978"/>
            </a:xfrm>
            <a:custGeom>
              <a:avLst/>
              <a:gdLst/>
              <a:ahLst/>
              <a:cxnLst/>
              <a:rect l="l" t="t" r="r" b="b"/>
              <a:pathLst>
                <a:path w="7573" h="4471" extrusionOk="0">
                  <a:moveTo>
                    <a:pt x="5771" y="400"/>
                  </a:moveTo>
                  <a:lnTo>
                    <a:pt x="6972" y="4070"/>
                  </a:lnTo>
                  <a:lnTo>
                    <a:pt x="1601" y="4070"/>
                  </a:lnTo>
                  <a:lnTo>
                    <a:pt x="567" y="400"/>
                  </a:lnTo>
                  <a:close/>
                  <a:moveTo>
                    <a:pt x="0" y="0"/>
                  </a:moveTo>
                  <a:lnTo>
                    <a:pt x="1301" y="4470"/>
                  </a:lnTo>
                  <a:lnTo>
                    <a:pt x="7572" y="4470"/>
                  </a:lnTo>
                  <a:lnTo>
                    <a:pt x="60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40" name="Google Shape;1326;p49">
              <a:extLst>
                <a:ext uri="{FF2B5EF4-FFF2-40B4-BE49-F238E27FC236}">
                  <a16:creationId xmlns:a16="http://schemas.microsoft.com/office/drawing/2014/main" id="{ACE7FDA3-8DE5-4D98-8043-C381BFB0CAB1}"/>
                </a:ext>
              </a:extLst>
            </p:cNvPr>
            <p:cNvSpPr/>
            <p:nvPr/>
          </p:nvSpPr>
          <p:spPr>
            <a:xfrm>
              <a:off x="2532543" y="3653689"/>
              <a:ext cx="214805" cy="136963"/>
            </a:xfrm>
            <a:custGeom>
              <a:avLst/>
              <a:gdLst/>
              <a:ahLst/>
              <a:cxnLst/>
              <a:rect l="l" t="t" r="r" b="b"/>
              <a:pathLst>
                <a:path w="6006" h="3804" extrusionOk="0">
                  <a:moveTo>
                    <a:pt x="568" y="1"/>
                  </a:moveTo>
                  <a:lnTo>
                    <a:pt x="1" y="3803"/>
                  </a:lnTo>
                  <a:lnTo>
                    <a:pt x="5638" y="3803"/>
                  </a:lnTo>
                  <a:lnTo>
                    <a:pt x="60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41" name="Google Shape;1327;p49">
              <a:extLst>
                <a:ext uri="{FF2B5EF4-FFF2-40B4-BE49-F238E27FC236}">
                  <a16:creationId xmlns:a16="http://schemas.microsoft.com/office/drawing/2014/main" id="{FB7A66E2-2CEB-49A7-896A-EC9301967743}"/>
                </a:ext>
              </a:extLst>
            </p:cNvPr>
            <p:cNvSpPr/>
            <p:nvPr/>
          </p:nvSpPr>
          <p:spPr>
            <a:xfrm>
              <a:off x="2524210" y="3646488"/>
              <a:ext cx="230291" cy="152553"/>
            </a:xfrm>
            <a:custGeom>
              <a:avLst/>
              <a:gdLst/>
              <a:ahLst/>
              <a:cxnLst/>
              <a:rect l="l" t="t" r="r" b="b"/>
              <a:pathLst>
                <a:path w="6439" h="4237" extrusionOk="0">
                  <a:moveTo>
                    <a:pt x="6005" y="434"/>
                  </a:moveTo>
                  <a:lnTo>
                    <a:pt x="5671" y="3803"/>
                  </a:lnTo>
                  <a:lnTo>
                    <a:pt x="501" y="3803"/>
                  </a:lnTo>
                  <a:lnTo>
                    <a:pt x="1001" y="434"/>
                  </a:lnTo>
                  <a:close/>
                  <a:moveTo>
                    <a:pt x="601" y="0"/>
                  </a:moveTo>
                  <a:lnTo>
                    <a:pt x="0" y="4237"/>
                  </a:lnTo>
                  <a:lnTo>
                    <a:pt x="6038" y="4237"/>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42" name="Google Shape;1328;p49">
              <a:extLst>
                <a:ext uri="{FF2B5EF4-FFF2-40B4-BE49-F238E27FC236}">
                  <a16:creationId xmlns:a16="http://schemas.microsoft.com/office/drawing/2014/main" id="{C7717A0B-B10D-455E-83F6-BFD3605C1F3C}"/>
                </a:ext>
              </a:extLst>
            </p:cNvPr>
            <p:cNvSpPr/>
            <p:nvPr/>
          </p:nvSpPr>
          <p:spPr>
            <a:xfrm>
              <a:off x="2131689" y="3653689"/>
              <a:ext cx="226714" cy="136963"/>
            </a:xfrm>
            <a:custGeom>
              <a:avLst/>
              <a:gdLst/>
              <a:ahLst/>
              <a:cxnLst/>
              <a:rect l="l" t="t" r="r" b="b"/>
              <a:pathLst>
                <a:path w="6339" h="3804" extrusionOk="0">
                  <a:moveTo>
                    <a:pt x="902" y="1"/>
                  </a:moveTo>
                  <a:lnTo>
                    <a:pt x="1" y="3803"/>
                  </a:lnTo>
                  <a:lnTo>
                    <a:pt x="5605" y="3803"/>
                  </a:lnTo>
                  <a:lnTo>
                    <a:pt x="63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43" name="Google Shape;1329;p49">
              <a:extLst>
                <a:ext uri="{FF2B5EF4-FFF2-40B4-BE49-F238E27FC236}">
                  <a16:creationId xmlns:a16="http://schemas.microsoft.com/office/drawing/2014/main" id="{B9647208-2AA6-4D97-85B0-4281E16C7D22}"/>
                </a:ext>
              </a:extLst>
            </p:cNvPr>
            <p:cNvSpPr/>
            <p:nvPr/>
          </p:nvSpPr>
          <p:spPr>
            <a:xfrm>
              <a:off x="2122176" y="3646488"/>
              <a:ext cx="244597" cy="152553"/>
            </a:xfrm>
            <a:custGeom>
              <a:avLst/>
              <a:gdLst/>
              <a:ahLst/>
              <a:cxnLst/>
              <a:rect l="l" t="t" r="r" b="b"/>
              <a:pathLst>
                <a:path w="6839" h="4237" extrusionOk="0">
                  <a:moveTo>
                    <a:pt x="6338" y="434"/>
                  </a:moveTo>
                  <a:lnTo>
                    <a:pt x="5704" y="3803"/>
                  </a:lnTo>
                  <a:lnTo>
                    <a:pt x="534" y="3803"/>
                  </a:lnTo>
                  <a:lnTo>
                    <a:pt x="1334" y="434"/>
                  </a:lnTo>
                  <a:close/>
                  <a:moveTo>
                    <a:pt x="1001" y="0"/>
                  </a:moveTo>
                  <a:lnTo>
                    <a:pt x="0" y="4237"/>
                  </a:lnTo>
                  <a:lnTo>
                    <a:pt x="6038" y="4237"/>
                  </a:lnTo>
                  <a:lnTo>
                    <a:pt x="6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44" name="Google Shape;1330;p49">
              <a:extLst>
                <a:ext uri="{FF2B5EF4-FFF2-40B4-BE49-F238E27FC236}">
                  <a16:creationId xmlns:a16="http://schemas.microsoft.com/office/drawing/2014/main" id="{E1FEC1A9-C62F-49CD-8DC8-CB7924408514}"/>
                </a:ext>
              </a:extLst>
            </p:cNvPr>
            <p:cNvSpPr/>
            <p:nvPr/>
          </p:nvSpPr>
          <p:spPr>
            <a:xfrm>
              <a:off x="3912893" y="3653689"/>
              <a:ext cx="226714" cy="136963"/>
            </a:xfrm>
            <a:custGeom>
              <a:avLst/>
              <a:gdLst/>
              <a:ahLst/>
              <a:cxnLst/>
              <a:rect l="l" t="t" r="r" b="b"/>
              <a:pathLst>
                <a:path w="6339" h="3804" extrusionOk="0">
                  <a:moveTo>
                    <a:pt x="0" y="1"/>
                  </a:moveTo>
                  <a:lnTo>
                    <a:pt x="734" y="3803"/>
                  </a:lnTo>
                  <a:lnTo>
                    <a:pt x="6338" y="3803"/>
                  </a:lnTo>
                  <a:lnTo>
                    <a:pt x="54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45" name="Google Shape;1331;p49">
              <a:extLst>
                <a:ext uri="{FF2B5EF4-FFF2-40B4-BE49-F238E27FC236}">
                  <a16:creationId xmlns:a16="http://schemas.microsoft.com/office/drawing/2014/main" id="{4A4B093C-D833-468C-9819-074FDDA9FD2F}"/>
                </a:ext>
              </a:extLst>
            </p:cNvPr>
            <p:cNvSpPr/>
            <p:nvPr/>
          </p:nvSpPr>
          <p:spPr>
            <a:xfrm>
              <a:off x="3903344" y="3646488"/>
              <a:ext cx="245777" cy="152553"/>
            </a:xfrm>
            <a:custGeom>
              <a:avLst/>
              <a:gdLst/>
              <a:ahLst/>
              <a:cxnLst/>
              <a:rect l="l" t="t" r="r" b="b"/>
              <a:pathLst>
                <a:path w="6872" h="4237" extrusionOk="0">
                  <a:moveTo>
                    <a:pt x="5538" y="434"/>
                  </a:moveTo>
                  <a:lnTo>
                    <a:pt x="6338" y="3803"/>
                  </a:lnTo>
                  <a:lnTo>
                    <a:pt x="1168" y="3803"/>
                  </a:lnTo>
                  <a:lnTo>
                    <a:pt x="534" y="434"/>
                  </a:lnTo>
                  <a:close/>
                  <a:moveTo>
                    <a:pt x="0" y="0"/>
                  </a:moveTo>
                  <a:lnTo>
                    <a:pt x="834" y="4237"/>
                  </a:lnTo>
                  <a:lnTo>
                    <a:pt x="68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46" name="Google Shape;1332;p49">
              <a:extLst>
                <a:ext uri="{FF2B5EF4-FFF2-40B4-BE49-F238E27FC236}">
                  <a16:creationId xmlns:a16="http://schemas.microsoft.com/office/drawing/2014/main" id="{07B7DDA5-860F-4EB3-B0C0-01ED65CAF7E4}"/>
                </a:ext>
              </a:extLst>
            </p:cNvPr>
            <p:cNvSpPr/>
            <p:nvPr/>
          </p:nvSpPr>
          <p:spPr>
            <a:xfrm>
              <a:off x="4107348" y="3653689"/>
              <a:ext cx="233867" cy="136963"/>
            </a:xfrm>
            <a:custGeom>
              <a:avLst/>
              <a:gdLst/>
              <a:ahLst/>
              <a:cxnLst/>
              <a:rect l="l" t="t" r="r" b="b"/>
              <a:pathLst>
                <a:path w="6539" h="3804" extrusionOk="0">
                  <a:moveTo>
                    <a:pt x="0" y="1"/>
                  </a:moveTo>
                  <a:lnTo>
                    <a:pt x="901" y="3803"/>
                  </a:lnTo>
                  <a:lnTo>
                    <a:pt x="65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47" name="Google Shape;1333;p49">
              <a:extLst>
                <a:ext uri="{FF2B5EF4-FFF2-40B4-BE49-F238E27FC236}">
                  <a16:creationId xmlns:a16="http://schemas.microsoft.com/office/drawing/2014/main" id="{7BF6A5E5-D63F-40B8-B4E4-644E55AE9989}"/>
                </a:ext>
              </a:extLst>
            </p:cNvPr>
            <p:cNvSpPr/>
            <p:nvPr/>
          </p:nvSpPr>
          <p:spPr>
            <a:xfrm>
              <a:off x="4097798" y="3646488"/>
              <a:ext cx="252966" cy="152553"/>
            </a:xfrm>
            <a:custGeom>
              <a:avLst/>
              <a:gdLst/>
              <a:ahLst/>
              <a:cxnLst/>
              <a:rect l="l" t="t" r="r" b="b"/>
              <a:pathLst>
                <a:path w="7073" h="4237" extrusionOk="0">
                  <a:moveTo>
                    <a:pt x="5538" y="434"/>
                  </a:moveTo>
                  <a:lnTo>
                    <a:pt x="6505" y="3803"/>
                  </a:lnTo>
                  <a:lnTo>
                    <a:pt x="1335" y="3803"/>
                  </a:lnTo>
                  <a:lnTo>
                    <a:pt x="534" y="434"/>
                  </a:lnTo>
                  <a:close/>
                  <a:moveTo>
                    <a:pt x="1" y="0"/>
                  </a:moveTo>
                  <a:lnTo>
                    <a:pt x="1001" y="4237"/>
                  </a:lnTo>
                  <a:lnTo>
                    <a:pt x="70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48" name="Google Shape;1334;p49">
              <a:extLst>
                <a:ext uri="{FF2B5EF4-FFF2-40B4-BE49-F238E27FC236}">
                  <a16:creationId xmlns:a16="http://schemas.microsoft.com/office/drawing/2014/main" id="{7F331AB7-C86D-4EB0-A42D-12BE2FF207BC}"/>
                </a:ext>
              </a:extLst>
            </p:cNvPr>
            <p:cNvSpPr/>
            <p:nvPr/>
          </p:nvSpPr>
          <p:spPr>
            <a:xfrm>
              <a:off x="1930082" y="3653689"/>
              <a:ext cx="233867" cy="136963"/>
            </a:xfrm>
            <a:custGeom>
              <a:avLst/>
              <a:gdLst/>
              <a:ahLst/>
              <a:cxnLst/>
              <a:rect l="l" t="t" r="r" b="b"/>
              <a:pathLst>
                <a:path w="6539" h="3804" extrusionOk="0">
                  <a:moveTo>
                    <a:pt x="1101" y="1"/>
                  </a:moveTo>
                  <a:lnTo>
                    <a:pt x="1" y="3803"/>
                  </a:lnTo>
                  <a:lnTo>
                    <a:pt x="5638" y="3803"/>
                  </a:lnTo>
                  <a:lnTo>
                    <a:pt x="65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49" name="Google Shape;1335;p49">
              <a:extLst>
                <a:ext uri="{FF2B5EF4-FFF2-40B4-BE49-F238E27FC236}">
                  <a16:creationId xmlns:a16="http://schemas.microsoft.com/office/drawing/2014/main" id="{970F03F4-B50E-43D7-8416-A1EE435E8761}"/>
                </a:ext>
              </a:extLst>
            </p:cNvPr>
            <p:cNvSpPr/>
            <p:nvPr/>
          </p:nvSpPr>
          <p:spPr>
            <a:xfrm>
              <a:off x="1920532" y="3646488"/>
              <a:ext cx="252966" cy="152553"/>
            </a:xfrm>
            <a:custGeom>
              <a:avLst/>
              <a:gdLst/>
              <a:ahLst/>
              <a:cxnLst/>
              <a:rect l="l" t="t" r="r" b="b"/>
              <a:pathLst>
                <a:path w="7073" h="4237" extrusionOk="0">
                  <a:moveTo>
                    <a:pt x="6539" y="434"/>
                  </a:moveTo>
                  <a:lnTo>
                    <a:pt x="5738" y="3803"/>
                  </a:lnTo>
                  <a:lnTo>
                    <a:pt x="568" y="3803"/>
                  </a:lnTo>
                  <a:lnTo>
                    <a:pt x="1535" y="434"/>
                  </a:lnTo>
                  <a:close/>
                  <a:moveTo>
                    <a:pt x="1202" y="0"/>
                  </a:moveTo>
                  <a:lnTo>
                    <a:pt x="1" y="4237"/>
                  </a:lnTo>
                  <a:lnTo>
                    <a:pt x="6072" y="4237"/>
                  </a:lnTo>
                  <a:lnTo>
                    <a:pt x="7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50" name="Google Shape;1336;p49">
              <a:extLst>
                <a:ext uri="{FF2B5EF4-FFF2-40B4-BE49-F238E27FC236}">
                  <a16:creationId xmlns:a16="http://schemas.microsoft.com/office/drawing/2014/main" id="{D01CB2B3-7C1F-46F2-B630-56984E60DE08}"/>
                </a:ext>
              </a:extLst>
            </p:cNvPr>
            <p:cNvSpPr/>
            <p:nvPr/>
          </p:nvSpPr>
          <p:spPr>
            <a:xfrm>
              <a:off x="3329495" y="3653689"/>
              <a:ext cx="207616" cy="136963"/>
            </a:xfrm>
            <a:custGeom>
              <a:avLst/>
              <a:gdLst/>
              <a:ahLst/>
              <a:cxnLst/>
              <a:rect l="l" t="t" r="r" b="b"/>
              <a:pathLst>
                <a:path w="5805" h="3804" extrusionOk="0">
                  <a:moveTo>
                    <a:pt x="1" y="1"/>
                  </a:moveTo>
                  <a:lnTo>
                    <a:pt x="201" y="3803"/>
                  </a:lnTo>
                  <a:lnTo>
                    <a:pt x="58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51" name="Google Shape;1337;p49">
              <a:extLst>
                <a:ext uri="{FF2B5EF4-FFF2-40B4-BE49-F238E27FC236}">
                  <a16:creationId xmlns:a16="http://schemas.microsoft.com/office/drawing/2014/main" id="{99C6D7BE-1176-4A33-810F-FC3F72B7AC34}"/>
                </a:ext>
              </a:extLst>
            </p:cNvPr>
            <p:cNvSpPr/>
            <p:nvPr/>
          </p:nvSpPr>
          <p:spPr>
            <a:xfrm>
              <a:off x="3322342" y="3646488"/>
              <a:ext cx="223138" cy="152553"/>
            </a:xfrm>
            <a:custGeom>
              <a:avLst/>
              <a:gdLst/>
              <a:ahLst/>
              <a:cxnLst/>
              <a:rect l="l" t="t" r="r" b="b"/>
              <a:pathLst>
                <a:path w="6239" h="4237" extrusionOk="0">
                  <a:moveTo>
                    <a:pt x="5471" y="434"/>
                  </a:moveTo>
                  <a:lnTo>
                    <a:pt x="5771" y="3803"/>
                  </a:lnTo>
                  <a:lnTo>
                    <a:pt x="601" y="3803"/>
                  </a:lnTo>
                  <a:lnTo>
                    <a:pt x="434" y="434"/>
                  </a:lnTo>
                  <a:close/>
                  <a:moveTo>
                    <a:pt x="0" y="0"/>
                  </a:moveTo>
                  <a:lnTo>
                    <a:pt x="201" y="4237"/>
                  </a:lnTo>
                  <a:lnTo>
                    <a:pt x="62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52" name="Google Shape;1338;p49">
              <a:extLst>
                <a:ext uri="{FF2B5EF4-FFF2-40B4-BE49-F238E27FC236}">
                  <a16:creationId xmlns:a16="http://schemas.microsoft.com/office/drawing/2014/main" id="{7F22D0B4-AA3B-43E8-A320-097DC4682D64}"/>
                </a:ext>
              </a:extLst>
            </p:cNvPr>
            <p:cNvSpPr/>
            <p:nvPr/>
          </p:nvSpPr>
          <p:spPr>
            <a:xfrm>
              <a:off x="4301802" y="3653689"/>
              <a:ext cx="239840" cy="136963"/>
            </a:xfrm>
            <a:custGeom>
              <a:avLst/>
              <a:gdLst/>
              <a:ahLst/>
              <a:cxnLst/>
              <a:rect l="l" t="t" r="r" b="b"/>
              <a:pathLst>
                <a:path w="6706" h="3804" extrusionOk="0">
                  <a:moveTo>
                    <a:pt x="1" y="1"/>
                  </a:moveTo>
                  <a:lnTo>
                    <a:pt x="1101" y="3803"/>
                  </a:lnTo>
                  <a:lnTo>
                    <a:pt x="67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53" name="Google Shape;1339;p49">
              <a:extLst>
                <a:ext uri="{FF2B5EF4-FFF2-40B4-BE49-F238E27FC236}">
                  <a16:creationId xmlns:a16="http://schemas.microsoft.com/office/drawing/2014/main" id="{897E3E62-3554-46EE-8485-CBA74609E47C}"/>
                </a:ext>
              </a:extLst>
            </p:cNvPr>
            <p:cNvSpPr/>
            <p:nvPr/>
          </p:nvSpPr>
          <p:spPr>
            <a:xfrm>
              <a:off x="4292253" y="3646488"/>
              <a:ext cx="260119" cy="152553"/>
            </a:xfrm>
            <a:custGeom>
              <a:avLst/>
              <a:gdLst/>
              <a:ahLst/>
              <a:cxnLst/>
              <a:rect l="l" t="t" r="r" b="b"/>
              <a:pathLst>
                <a:path w="7273" h="4237" extrusionOk="0">
                  <a:moveTo>
                    <a:pt x="5538" y="434"/>
                  </a:moveTo>
                  <a:lnTo>
                    <a:pt x="6672" y="3803"/>
                  </a:lnTo>
                  <a:lnTo>
                    <a:pt x="1502" y="3803"/>
                  </a:lnTo>
                  <a:lnTo>
                    <a:pt x="534" y="434"/>
                  </a:lnTo>
                  <a:close/>
                  <a:moveTo>
                    <a:pt x="1" y="0"/>
                  </a:moveTo>
                  <a:lnTo>
                    <a:pt x="1202" y="4237"/>
                  </a:lnTo>
                  <a:lnTo>
                    <a:pt x="7273"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54" name="Google Shape;1340;p49">
              <a:extLst>
                <a:ext uri="{FF2B5EF4-FFF2-40B4-BE49-F238E27FC236}">
                  <a16:creationId xmlns:a16="http://schemas.microsoft.com/office/drawing/2014/main" id="{9E546775-7B35-4838-A37C-55DD55DD6F05}"/>
                </a:ext>
              </a:extLst>
            </p:cNvPr>
            <p:cNvSpPr/>
            <p:nvPr/>
          </p:nvSpPr>
          <p:spPr>
            <a:xfrm>
              <a:off x="3718403" y="3653689"/>
              <a:ext cx="220777" cy="136963"/>
            </a:xfrm>
            <a:custGeom>
              <a:avLst/>
              <a:gdLst/>
              <a:ahLst/>
              <a:cxnLst/>
              <a:rect l="l" t="t" r="r" b="b"/>
              <a:pathLst>
                <a:path w="6173" h="3804" extrusionOk="0">
                  <a:moveTo>
                    <a:pt x="1" y="1"/>
                  </a:moveTo>
                  <a:lnTo>
                    <a:pt x="568" y="3803"/>
                  </a:lnTo>
                  <a:lnTo>
                    <a:pt x="61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55" name="Google Shape;1341;p49">
              <a:extLst>
                <a:ext uri="{FF2B5EF4-FFF2-40B4-BE49-F238E27FC236}">
                  <a16:creationId xmlns:a16="http://schemas.microsoft.com/office/drawing/2014/main" id="{3612EEB9-D1BB-4F97-82D7-381D2C5CD505}"/>
                </a:ext>
              </a:extLst>
            </p:cNvPr>
            <p:cNvSpPr/>
            <p:nvPr/>
          </p:nvSpPr>
          <p:spPr>
            <a:xfrm>
              <a:off x="3710070" y="3646488"/>
              <a:ext cx="237444" cy="152553"/>
            </a:xfrm>
            <a:custGeom>
              <a:avLst/>
              <a:gdLst/>
              <a:ahLst/>
              <a:cxnLst/>
              <a:rect l="l" t="t" r="r" b="b"/>
              <a:pathLst>
                <a:path w="6639" h="4237" extrusionOk="0">
                  <a:moveTo>
                    <a:pt x="5504" y="434"/>
                  </a:moveTo>
                  <a:lnTo>
                    <a:pt x="6138" y="3803"/>
                  </a:lnTo>
                  <a:lnTo>
                    <a:pt x="968" y="3803"/>
                  </a:lnTo>
                  <a:lnTo>
                    <a:pt x="501" y="434"/>
                  </a:lnTo>
                  <a:close/>
                  <a:moveTo>
                    <a:pt x="0" y="0"/>
                  </a:moveTo>
                  <a:lnTo>
                    <a:pt x="601" y="4237"/>
                  </a:lnTo>
                  <a:lnTo>
                    <a:pt x="6639"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56" name="Google Shape;1342;p49">
              <a:extLst>
                <a:ext uri="{FF2B5EF4-FFF2-40B4-BE49-F238E27FC236}">
                  <a16:creationId xmlns:a16="http://schemas.microsoft.com/office/drawing/2014/main" id="{3703B671-DFDC-4843-AE2E-87F2555C0B79}"/>
                </a:ext>
              </a:extLst>
            </p:cNvPr>
            <p:cNvSpPr/>
            <p:nvPr/>
          </p:nvSpPr>
          <p:spPr>
            <a:xfrm>
              <a:off x="3523949" y="3653689"/>
              <a:ext cx="214805" cy="136963"/>
            </a:xfrm>
            <a:custGeom>
              <a:avLst/>
              <a:gdLst/>
              <a:ahLst/>
              <a:cxnLst/>
              <a:rect l="l" t="t" r="r" b="b"/>
              <a:pathLst>
                <a:path w="6006" h="3804" extrusionOk="0">
                  <a:moveTo>
                    <a:pt x="1" y="1"/>
                  </a:moveTo>
                  <a:lnTo>
                    <a:pt x="368" y="3803"/>
                  </a:lnTo>
                  <a:lnTo>
                    <a:pt x="60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57" name="Google Shape;1343;p49">
              <a:extLst>
                <a:ext uri="{FF2B5EF4-FFF2-40B4-BE49-F238E27FC236}">
                  <a16:creationId xmlns:a16="http://schemas.microsoft.com/office/drawing/2014/main" id="{5CAB6A1F-75C5-4368-8C43-540E75722163}"/>
                </a:ext>
              </a:extLst>
            </p:cNvPr>
            <p:cNvSpPr/>
            <p:nvPr/>
          </p:nvSpPr>
          <p:spPr>
            <a:xfrm>
              <a:off x="3515616" y="3646488"/>
              <a:ext cx="231471" cy="152553"/>
            </a:xfrm>
            <a:custGeom>
              <a:avLst/>
              <a:gdLst/>
              <a:ahLst/>
              <a:cxnLst/>
              <a:rect l="l" t="t" r="r" b="b"/>
              <a:pathLst>
                <a:path w="6472" h="4237" extrusionOk="0">
                  <a:moveTo>
                    <a:pt x="5504" y="434"/>
                  </a:moveTo>
                  <a:lnTo>
                    <a:pt x="5971" y="3803"/>
                  </a:lnTo>
                  <a:lnTo>
                    <a:pt x="801" y="3803"/>
                  </a:lnTo>
                  <a:lnTo>
                    <a:pt x="467" y="434"/>
                  </a:lnTo>
                  <a:close/>
                  <a:moveTo>
                    <a:pt x="0" y="0"/>
                  </a:moveTo>
                  <a:lnTo>
                    <a:pt x="434" y="4237"/>
                  </a:lnTo>
                  <a:lnTo>
                    <a:pt x="64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58" name="Google Shape;1344;p49">
              <a:extLst>
                <a:ext uri="{FF2B5EF4-FFF2-40B4-BE49-F238E27FC236}">
                  <a16:creationId xmlns:a16="http://schemas.microsoft.com/office/drawing/2014/main" id="{7D55F48D-8662-448B-ACED-FEFDFAD8BBFC}"/>
                </a:ext>
              </a:extLst>
            </p:cNvPr>
            <p:cNvSpPr/>
            <p:nvPr/>
          </p:nvSpPr>
          <p:spPr>
            <a:xfrm>
              <a:off x="2934613" y="3653689"/>
              <a:ext cx="200463" cy="136963"/>
            </a:xfrm>
            <a:custGeom>
              <a:avLst/>
              <a:gdLst/>
              <a:ahLst/>
              <a:cxnLst/>
              <a:rect l="l" t="t" r="r" b="b"/>
              <a:pathLst>
                <a:path w="5605" h="3804" extrusionOk="0">
                  <a:moveTo>
                    <a:pt x="167" y="1"/>
                  </a:moveTo>
                  <a:lnTo>
                    <a:pt x="0" y="3803"/>
                  </a:lnTo>
                  <a:lnTo>
                    <a:pt x="5604" y="3803"/>
                  </a:lnTo>
                  <a:lnTo>
                    <a:pt x="56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59" name="Google Shape;1345;p49">
              <a:extLst>
                <a:ext uri="{FF2B5EF4-FFF2-40B4-BE49-F238E27FC236}">
                  <a16:creationId xmlns:a16="http://schemas.microsoft.com/office/drawing/2014/main" id="{EBDF7460-852C-44F8-A735-C54CEFFB32AF}"/>
                </a:ext>
              </a:extLst>
            </p:cNvPr>
            <p:cNvSpPr/>
            <p:nvPr/>
          </p:nvSpPr>
          <p:spPr>
            <a:xfrm>
              <a:off x="2927460" y="3646488"/>
              <a:ext cx="215949" cy="152553"/>
            </a:xfrm>
            <a:custGeom>
              <a:avLst/>
              <a:gdLst/>
              <a:ahLst/>
              <a:cxnLst/>
              <a:rect l="l" t="t" r="r" b="b"/>
              <a:pathLst>
                <a:path w="6038" h="4237" extrusionOk="0">
                  <a:moveTo>
                    <a:pt x="5604" y="434"/>
                  </a:moveTo>
                  <a:lnTo>
                    <a:pt x="5604" y="3803"/>
                  </a:lnTo>
                  <a:lnTo>
                    <a:pt x="434" y="3803"/>
                  </a:lnTo>
                  <a:lnTo>
                    <a:pt x="567" y="434"/>
                  </a:lnTo>
                  <a:close/>
                  <a:moveTo>
                    <a:pt x="167" y="0"/>
                  </a:moveTo>
                  <a:lnTo>
                    <a:pt x="0" y="4237"/>
                  </a:lnTo>
                  <a:lnTo>
                    <a:pt x="6038" y="4237"/>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60" name="Google Shape;1346;p49">
              <a:extLst>
                <a:ext uri="{FF2B5EF4-FFF2-40B4-BE49-F238E27FC236}">
                  <a16:creationId xmlns:a16="http://schemas.microsoft.com/office/drawing/2014/main" id="{CAE29762-62F4-4717-B316-285BEC99065B}"/>
                </a:ext>
              </a:extLst>
            </p:cNvPr>
            <p:cNvSpPr/>
            <p:nvPr/>
          </p:nvSpPr>
          <p:spPr>
            <a:xfrm>
              <a:off x="1473148" y="3790616"/>
              <a:ext cx="256542" cy="146540"/>
            </a:xfrm>
            <a:custGeom>
              <a:avLst/>
              <a:gdLst/>
              <a:ahLst/>
              <a:cxnLst/>
              <a:rect l="l" t="t" r="r" b="b"/>
              <a:pathLst>
                <a:path w="7173" h="4070" extrusionOk="0">
                  <a:moveTo>
                    <a:pt x="1569" y="0"/>
                  </a:moveTo>
                  <a:lnTo>
                    <a:pt x="1" y="4070"/>
                  </a:lnTo>
                  <a:lnTo>
                    <a:pt x="5805" y="4070"/>
                  </a:lnTo>
                  <a:lnTo>
                    <a:pt x="71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61" name="Google Shape;1347;p49">
              <a:extLst>
                <a:ext uri="{FF2B5EF4-FFF2-40B4-BE49-F238E27FC236}">
                  <a16:creationId xmlns:a16="http://schemas.microsoft.com/office/drawing/2014/main" id="{E6120D00-A7AB-46A4-9449-5CFA16DFF106}"/>
                </a:ext>
              </a:extLst>
            </p:cNvPr>
            <p:cNvSpPr/>
            <p:nvPr/>
          </p:nvSpPr>
          <p:spPr>
            <a:xfrm>
              <a:off x="1462419" y="3783415"/>
              <a:ext cx="278001" cy="160978"/>
            </a:xfrm>
            <a:custGeom>
              <a:avLst/>
              <a:gdLst/>
              <a:ahLst/>
              <a:cxnLst/>
              <a:rect l="l" t="t" r="r" b="b"/>
              <a:pathLst>
                <a:path w="7773" h="4471" extrusionOk="0">
                  <a:moveTo>
                    <a:pt x="7172" y="400"/>
                  </a:moveTo>
                  <a:lnTo>
                    <a:pt x="5972" y="4070"/>
                  </a:lnTo>
                  <a:lnTo>
                    <a:pt x="601" y="4070"/>
                  </a:lnTo>
                  <a:lnTo>
                    <a:pt x="2002" y="400"/>
                  </a:lnTo>
                  <a:close/>
                  <a:moveTo>
                    <a:pt x="1702" y="0"/>
                  </a:moveTo>
                  <a:lnTo>
                    <a:pt x="1" y="4470"/>
                  </a:lnTo>
                  <a:lnTo>
                    <a:pt x="6272" y="4470"/>
                  </a:lnTo>
                  <a:lnTo>
                    <a:pt x="77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62" name="Google Shape;1348;p49">
              <a:extLst>
                <a:ext uri="{FF2B5EF4-FFF2-40B4-BE49-F238E27FC236}">
                  <a16:creationId xmlns:a16="http://schemas.microsoft.com/office/drawing/2014/main" id="{511D0189-5F47-434A-A18B-40054C49EFC7}"/>
                </a:ext>
              </a:extLst>
            </p:cNvPr>
            <p:cNvSpPr/>
            <p:nvPr/>
          </p:nvSpPr>
          <p:spPr>
            <a:xfrm>
              <a:off x="1529228" y="3653689"/>
              <a:ext cx="245813" cy="136963"/>
            </a:xfrm>
            <a:custGeom>
              <a:avLst/>
              <a:gdLst/>
              <a:ahLst/>
              <a:cxnLst/>
              <a:rect l="l" t="t" r="r" b="b"/>
              <a:pathLst>
                <a:path w="6873" h="3804" extrusionOk="0">
                  <a:moveTo>
                    <a:pt x="1435" y="1"/>
                  </a:moveTo>
                  <a:lnTo>
                    <a:pt x="1" y="3803"/>
                  </a:lnTo>
                  <a:lnTo>
                    <a:pt x="5605" y="3803"/>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63" name="Google Shape;1349;p49">
              <a:extLst>
                <a:ext uri="{FF2B5EF4-FFF2-40B4-BE49-F238E27FC236}">
                  <a16:creationId xmlns:a16="http://schemas.microsoft.com/office/drawing/2014/main" id="{F579667E-9E64-445C-B6CC-1565E705E6B7}"/>
                </a:ext>
              </a:extLst>
            </p:cNvPr>
            <p:cNvSpPr/>
            <p:nvPr/>
          </p:nvSpPr>
          <p:spPr>
            <a:xfrm>
              <a:off x="1517318" y="3646488"/>
              <a:ext cx="267272" cy="152553"/>
            </a:xfrm>
            <a:custGeom>
              <a:avLst/>
              <a:gdLst/>
              <a:ahLst/>
              <a:cxnLst/>
              <a:rect l="l" t="t" r="r" b="b"/>
              <a:pathLst>
                <a:path w="7473" h="4237" extrusionOk="0">
                  <a:moveTo>
                    <a:pt x="6905" y="434"/>
                  </a:moveTo>
                  <a:lnTo>
                    <a:pt x="5771" y="3803"/>
                  </a:lnTo>
                  <a:lnTo>
                    <a:pt x="634" y="3803"/>
                  </a:lnTo>
                  <a:lnTo>
                    <a:pt x="1901" y="434"/>
                  </a:lnTo>
                  <a:close/>
                  <a:moveTo>
                    <a:pt x="1635" y="0"/>
                  </a:moveTo>
                  <a:lnTo>
                    <a:pt x="0" y="4237"/>
                  </a:lnTo>
                  <a:lnTo>
                    <a:pt x="6071" y="4237"/>
                  </a:lnTo>
                  <a:lnTo>
                    <a:pt x="7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64" name="Google Shape;1350;p49">
              <a:extLst>
                <a:ext uri="{FF2B5EF4-FFF2-40B4-BE49-F238E27FC236}">
                  <a16:creationId xmlns:a16="http://schemas.microsoft.com/office/drawing/2014/main" id="{4FBD72B2-5CEB-43AE-87D0-1832E3CEB9F7}"/>
                </a:ext>
              </a:extLst>
            </p:cNvPr>
            <p:cNvSpPr/>
            <p:nvPr/>
          </p:nvSpPr>
          <p:spPr>
            <a:xfrm>
              <a:off x="1729655" y="3653689"/>
              <a:ext cx="239840" cy="136963"/>
            </a:xfrm>
            <a:custGeom>
              <a:avLst/>
              <a:gdLst/>
              <a:ahLst/>
              <a:cxnLst/>
              <a:rect l="l" t="t" r="r" b="b"/>
              <a:pathLst>
                <a:path w="6706" h="3804" extrusionOk="0">
                  <a:moveTo>
                    <a:pt x="1268" y="1"/>
                  </a:moveTo>
                  <a:lnTo>
                    <a:pt x="1" y="3803"/>
                  </a:lnTo>
                  <a:lnTo>
                    <a:pt x="5605" y="3803"/>
                  </a:lnTo>
                  <a:lnTo>
                    <a:pt x="67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65" name="Google Shape;1351;p49">
              <a:extLst>
                <a:ext uri="{FF2B5EF4-FFF2-40B4-BE49-F238E27FC236}">
                  <a16:creationId xmlns:a16="http://schemas.microsoft.com/office/drawing/2014/main" id="{489228A3-5CED-4C09-B4E2-8D25BBA4AD4B}"/>
                </a:ext>
              </a:extLst>
            </p:cNvPr>
            <p:cNvSpPr/>
            <p:nvPr/>
          </p:nvSpPr>
          <p:spPr>
            <a:xfrm>
              <a:off x="1718925" y="3646488"/>
              <a:ext cx="258903" cy="152553"/>
            </a:xfrm>
            <a:custGeom>
              <a:avLst/>
              <a:gdLst/>
              <a:ahLst/>
              <a:cxnLst/>
              <a:rect l="l" t="t" r="r" b="b"/>
              <a:pathLst>
                <a:path w="7239" h="4237" extrusionOk="0">
                  <a:moveTo>
                    <a:pt x="6739" y="434"/>
                  </a:moveTo>
                  <a:lnTo>
                    <a:pt x="5771" y="3803"/>
                  </a:lnTo>
                  <a:lnTo>
                    <a:pt x="601" y="3803"/>
                  </a:lnTo>
                  <a:lnTo>
                    <a:pt x="1735" y="434"/>
                  </a:lnTo>
                  <a:close/>
                  <a:moveTo>
                    <a:pt x="1401" y="0"/>
                  </a:moveTo>
                  <a:lnTo>
                    <a:pt x="0" y="4237"/>
                  </a:lnTo>
                  <a:lnTo>
                    <a:pt x="6071"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66" name="Google Shape;1352;p49">
              <a:extLst>
                <a:ext uri="{FF2B5EF4-FFF2-40B4-BE49-F238E27FC236}">
                  <a16:creationId xmlns:a16="http://schemas.microsoft.com/office/drawing/2014/main" id="{ADF4BC02-F4DB-4FC4-8340-4D87A3E560F2}"/>
                </a:ext>
              </a:extLst>
            </p:cNvPr>
            <p:cNvSpPr/>
            <p:nvPr/>
          </p:nvSpPr>
          <p:spPr>
            <a:xfrm>
              <a:off x="1350295" y="4093274"/>
              <a:ext cx="279182" cy="168179"/>
            </a:xfrm>
            <a:custGeom>
              <a:avLst/>
              <a:gdLst/>
              <a:ahLst/>
              <a:cxnLst/>
              <a:rect l="l" t="t" r="r" b="b"/>
              <a:pathLst>
                <a:path w="7806" h="4671" extrusionOk="0">
                  <a:moveTo>
                    <a:pt x="1768" y="0"/>
                  </a:moveTo>
                  <a:lnTo>
                    <a:pt x="0" y="4670"/>
                  </a:lnTo>
                  <a:lnTo>
                    <a:pt x="6238" y="4670"/>
                  </a:lnTo>
                  <a:lnTo>
                    <a:pt x="7806"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67" name="Google Shape;1353;p49">
              <a:extLst>
                <a:ext uri="{FF2B5EF4-FFF2-40B4-BE49-F238E27FC236}">
                  <a16:creationId xmlns:a16="http://schemas.microsoft.com/office/drawing/2014/main" id="{991FFCE6-280F-40A0-B1B3-DD07238B4D4D}"/>
                </a:ext>
              </a:extLst>
            </p:cNvPr>
            <p:cNvSpPr/>
            <p:nvPr/>
          </p:nvSpPr>
          <p:spPr>
            <a:xfrm>
              <a:off x="1339530" y="4086073"/>
              <a:ext cx="300676" cy="183770"/>
            </a:xfrm>
            <a:custGeom>
              <a:avLst/>
              <a:gdLst/>
              <a:ahLst/>
              <a:cxnLst/>
              <a:rect l="l" t="t" r="r" b="b"/>
              <a:pathLst>
                <a:path w="8407" h="5104" extrusionOk="0">
                  <a:moveTo>
                    <a:pt x="7806" y="434"/>
                  </a:moveTo>
                  <a:lnTo>
                    <a:pt x="6372" y="4670"/>
                  </a:lnTo>
                  <a:lnTo>
                    <a:pt x="601" y="4670"/>
                  </a:lnTo>
                  <a:lnTo>
                    <a:pt x="2202" y="434"/>
                  </a:lnTo>
                  <a:close/>
                  <a:moveTo>
                    <a:pt x="1969" y="0"/>
                  </a:moveTo>
                  <a:lnTo>
                    <a:pt x="1" y="5104"/>
                  </a:lnTo>
                  <a:lnTo>
                    <a:pt x="6672" y="5104"/>
                  </a:lnTo>
                  <a:lnTo>
                    <a:pt x="840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68" name="Google Shape;1354;p49">
              <a:extLst>
                <a:ext uri="{FF2B5EF4-FFF2-40B4-BE49-F238E27FC236}">
                  <a16:creationId xmlns:a16="http://schemas.microsoft.com/office/drawing/2014/main" id="{2E59EA14-3415-41F1-A978-CCF6C0F745AF}"/>
                </a:ext>
              </a:extLst>
            </p:cNvPr>
            <p:cNvSpPr/>
            <p:nvPr/>
          </p:nvSpPr>
          <p:spPr>
            <a:xfrm>
              <a:off x="1413492" y="3937120"/>
              <a:ext cx="267272" cy="156190"/>
            </a:xfrm>
            <a:custGeom>
              <a:avLst/>
              <a:gdLst/>
              <a:ahLst/>
              <a:cxnLst/>
              <a:rect l="l" t="t" r="r" b="b"/>
              <a:pathLst>
                <a:path w="7473" h="4338" extrusionOk="0">
                  <a:moveTo>
                    <a:pt x="1669" y="1"/>
                  </a:moveTo>
                  <a:lnTo>
                    <a:pt x="1" y="4337"/>
                  </a:lnTo>
                  <a:lnTo>
                    <a:pt x="6039" y="4337"/>
                  </a:lnTo>
                  <a:lnTo>
                    <a:pt x="74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69" name="Google Shape;1355;p49">
              <a:extLst>
                <a:ext uri="{FF2B5EF4-FFF2-40B4-BE49-F238E27FC236}">
                  <a16:creationId xmlns:a16="http://schemas.microsoft.com/office/drawing/2014/main" id="{9533359D-1419-4786-A9F4-8E31B95620CA}"/>
                </a:ext>
              </a:extLst>
            </p:cNvPr>
            <p:cNvSpPr/>
            <p:nvPr/>
          </p:nvSpPr>
          <p:spPr>
            <a:xfrm>
              <a:off x="1402763" y="3929919"/>
              <a:ext cx="288767" cy="171780"/>
            </a:xfrm>
            <a:custGeom>
              <a:avLst/>
              <a:gdLst/>
              <a:ahLst/>
              <a:cxnLst/>
              <a:rect l="l" t="t" r="r" b="b"/>
              <a:pathLst>
                <a:path w="8074" h="4771" extrusionOk="0">
                  <a:moveTo>
                    <a:pt x="7506" y="401"/>
                  </a:moveTo>
                  <a:lnTo>
                    <a:pt x="6172" y="4337"/>
                  </a:lnTo>
                  <a:lnTo>
                    <a:pt x="601" y="4337"/>
                  </a:lnTo>
                  <a:lnTo>
                    <a:pt x="2102" y="401"/>
                  </a:lnTo>
                  <a:close/>
                  <a:moveTo>
                    <a:pt x="1835" y="1"/>
                  </a:moveTo>
                  <a:lnTo>
                    <a:pt x="1" y="4771"/>
                  </a:lnTo>
                  <a:lnTo>
                    <a:pt x="6472" y="4771"/>
                  </a:lnTo>
                  <a:lnTo>
                    <a:pt x="8073"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70" name="Google Shape;1356;p49">
              <a:extLst>
                <a:ext uri="{FF2B5EF4-FFF2-40B4-BE49-F238E27FC236}">
                  <a16:creationId xmlns:a16="http://schemas.microsoft.com/office/drawing/2014/main" id="{23A84685-F3A0-4ED4-8241-50471DA030AE}"/>
                </a:ext>
              </a:extLst>
            </p:cNvPr>
            <p:cNvSpPr/>
            <p:nvPr/>
          </p:nvSpPr>
          <p:spPr>
            <a:xfrm>
              <a:off x="1573362" y="4093274"/>
              <a:ext cx="270848" cy="168179"/>
            </a:xfrm>
            <a:custGeom>
              <a:avLst/>
              <a:gdLst/>
              <a:ahLst/>
              <a:cxnLst/>
              <a:rect l="l" t="t" r="r" b="b"/>
              <a:pathLst>
                <a:path w="7573" h="4671" extrusionOk="0">
                  <a:moveTo>
                    <a:pt x="1569" y="0"/>
                  </a:moveTo>
                  <a:lnTo>
                    <a:pt x="1" y="4670"/>
                  </a:lnTo>
                  <a:lnTo>
                    <a:pt x="6239" y="4670"/>
                  </a:lnTo>
                  <a:lnTo>
                    <a:pt x="75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71" name="Google Shape;1357;p49">
              <a:extLst>
                <a:ext uri="{FF2B5EF4-FFF2-40B4-BE49-F238E27FC236}">
                  <a16:creationId xmlns:a16="http://schemas.microsoft.com/office/drawing/2014/main" id="{D211F9E5-D465-42B8-8A7C-12982A5FA2F9}"/>
                </a:ext>
              </a:extLst>
            </p:cNvPr>
            <p:cNvSpPr/>
            <p:nvPr/>
          </p:nvSpPr>
          <p:spPr>
            <a:xfrm>
              <a:off x="1563812" y="4086073"/>
              <a:ext cx="291163" cy="183770"/>
            </a:xfrm>
            <a:custGeom>
              <a:avLst/>
              <a:gdLst/>
              <a:ahLst/>
              <a:cxnLst/>
              <a:rect l="l" t="t" r="r" b="b"/>
              <a:pathLst>
                <a:path w="8141" h="5104" extrusionOk="0">
                  <a:moveTo>
                    <a:pt x="7573" y="434"/>
                  </a:moveTo>
                  <a:lnTo>
                    <a:pt x="6339" y="4670"/>
                  </a:lnTo>
                  <a:lnTo>
                    <a:pt x="535" y="4670"/>
                  </a:lnTo>
                  <a:lnTo>
                    <a:pt x="1969" y="434"/>
                  </a:lnTo>
                  <a:close/>
                  <a:moveTo>
                    <a:pt x="1702" y="0"/>
                  </a:moveTo>
                  <a:lnTo>
                    <a:pt x="1" y="5104"/>
                  </a:lnTo>
                  <a:lnTo>
                    <a:pt x="6672" y="5104"/>
                  </a:lnTo>
                  <a:lnTo>
                    <a:pt x="8140"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72" name="Google Shape;1358;p49">
              <a:extLst>
                <a:ext uri="{FF2B5EF4-FFF2-40B4-BE49-F238E27FC236}">
                  <a16:creationId xmlns:a16="http://schemas.microsoft.com/office/drawing/2014/main" id="{28B1B95E-94C5-4925-B684-9061C271EC13}"/>
                </a:ext>
              </a:extLst>
            </p:cNvPr>
            <p:cNvSpPr/>
            <p:nvPr/>
          </p:nvSpPr>
          <p:spPr>
            <a:xfrm>
              <a:off x="2332116" y="3653689"/>
              <a:ext cx="220777" cy="136963"/>
            </a:xfrm>
            <a:custGeom>
              <a:avLst/>
              <a:gdLst/>
              <a:ahLst/>
              <a:cxnLst/>
              <a:rect l="l" t="t" r="r" b="b"/>
              <a:pathLst>
                <a:path w="6173" h="3804" extrusionOk="0">
                  <a:moveTo>
                    <a:pt x="735" y="1"/>
                  </a:moveTo>
                  <a:lnTo>
                    <a:pt x="1" y="3803"/>
                  </a:lnTo>
                  <a:lnTo>
                    <a:pt x="5605" y="3803"/>
                  </a:lnTo>
                  <a:lnTo>
                    <a:pt x="61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73" name="Google Shape;1359;p49">
              <a:extLst>
                <a:ext uri="{FF2B5EF4-FFF2-40B4-BE49-F238E27FC236}">
                  <a16:creationId xmlns:a16="http://schemas.microsoft.com/office/drawing/2014/main" id="{94B28C28-2AC9-4378-8C8B-5687B33E8042}"/>
                </a:ext>
              </a:extLst>
            </p:cNvPr>
            <p:cNvSpPr/>
            <p:nvPr/>
          </p:nvSpPr>
          <p:spPr>
            <a:xfrm>
              <a:off x="2322603" y="3646488"/>
              <a:ext cx="237444" cy="152553"/>
            </a:xfrm>
            <a:custGeom>
              <a:avLst/>
              <a:gdLst/>
              <a:ahLst/>
              <a:cxnLst/>
              <a:rect l="l" t="t" r="r" b="b"/>
              <a:pathLst>
                <a:path w="6639" h="4237" extrusionOk="0">
                  <a:moveTo>
                    <a:pt x="6171" y="434"/>
                  </a:moveTo>
                  <a:lnTo>
                    <a:pt x="5704" y="3803"/>
                  </a:lnTo>
                  <a:lnTo>
                    <a:pt x="534" y="3803"/>
                  </a:lnTo>
                  <a:lnTo>
                    <a:pt x="1168" y="434"/>
                  </a:lnTo>
                  <a:close/>
                  <a:moveTo>
                    <a:pt x="801" y="0"/>
                  </a:moveTo>
                  <a:lnTo>
                    <a:pt x="0" y="4237"/>
                  </a:lnTo>
                  <a:lnTo>
                    <a:pt x="6071" y="4237"/>
                  </a:lnTo>
                  <a:lnTo>
                    <a:pt x="6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74" name="Google Shape;1360;p49">
              <a:extLst>
                <a:ext uri="{FF2B5EF4-FFF2-40B4-BE49-F238E27FC236}">
                  <a16:creationId xmlns:a16="http://schemas.microsoft.com/office/drawing/2014/main" id="{59910BD5-96B9-4AB0-8FEF-4B12DC265AF9}"/>
                </a:ext>
              </a:extLst>
            </p:cNvPr>
            <p:cNvSpPr/>
            <p:nvPr/>
          </p:nvSpPr>
          <p:spPr>
            <a:xfrm>
              <a:off x="2304684" y="3790616"/>
              <a:ext cx="227895" cy="146540"/>
            </a:xfrm>
            <a:custGeom>
              <a:avLst/>
              <a:gdLst/>
              <a:ahLst/>
              <a:cxnLst/>
              <a:rect l="l" t="t" r="r" b="b"/>
              <a:pathLst>
                <a:path w="6372" h="4070" extrusionOk="0">
                  <a:moveTo>
                    <a:pt x="768" y="0"/>
                  </a:moveTo>
                  <a:lnTo>
                    <a:pt x="1" y="4070"/>
                  </a:lnTo>
                  <a:lnTo>
                    <a:pt x="5805" y="40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75" name="Google Shape;1361;p49">
              <a:extLst>
                <a:ext uri="{FF2B5EF4-FFF2-40B4-BE49-F238E27FC236}">
                  <a16:creationId xmlns:a16="http://schemas.microsoft.com/office/drawing/2014/main" id="{CBBC1190-A265-4B04-9040-48781F1A5CDF}"/>
                </a:ext>
              </a:extLst>
            </p:cNvPr>
            <p:cNvSpPr/>
            <p:nvPr/>
          </p:nvSpPr>
          <p:spPr>
            <a:xfrm>
              <a:off x="2295135" y="3783415"/>
              <a:ext cx="245813" cy="160978"/>
            </a:xfrm>
            <a:custGeom>
              <a:avLst/>
              <a:gdLst/>
              <a:ahLst/>
              <a:cxnLst/>
              <a:rect l="l" t="t" r="r" b="b"/>
              <a:pathLst>
                <a:path w="6873" h="4471" extrusionOk="0">
                  <a:moveTo>
                    <a:pt x="6405" y="400"/>
                  </a:moveTo>
                  <a:lnTo>
                    <a:pt x="5905" y="4070"/>
                  </a:lnTo>
                  <a:lnTo>
                    <a:pt x="501" y="4070"/>
                  </a:lnTo>
                  <a:lnTo>
                    <a:pt x="1202" y="400"/>
                  </a:lnTo>
                  <a:close/>
                  <a:moveTo>
                    <a:pt x="868" y="0"/>
                  </a:moveTo>
                  <a:lnTo>
                    <a:pt x="1" y="4470"/>
                  </a:lnTo>
                  <a:lnTo>
                    <a:pt x="6239" y="4470"/>
                  </a:lnTo>
                  <a:lnTo>
                    <a:pt x="68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76" name="Google Shape;1362;p49">
              <a:extLst>
                <a:ext uri="{FF2B5EF4-FFF2-40B4-BE49-F238E27FC236}">
                  <a16:creationId xmlns:a16="http://schemas.microsoft.com/office/drawing/2014/main" id="{AB7A7620-F1BF-467F-AA75-66238F994349}"/>
                </a:ext>
              </a:extLst>
            </p:cNvPr>
            <p:cNvSpPr/>
            <p:nvPr/>
          </p:nvSpPr>
          <p:spPr>
            <a:xfrm>
              <a:off x="2097104" y="3790616"/>
              <a:ext cx="235048" cy="146540"/>
            </a:xfrm>
            <a:custGeom>
              <a:avLst/>
              <a:gdLst/>
              <a:ahLst/>
              <a:cxnLst/>
              <a:rect l="l" t="t" r="r" b="b"/>
              <a:pathLst>
                <a:path w="6572" h="4070" extrusionOk="0">
                  <a:moveTo>
                    <a:pt x="968" y="0"/>
                  </a:moveTo>
                  <a:lnTo>
                    <a:pt x="1" y="4070"/>
                  </a:lnTo>
                  <a:lnTo>
                    <a:pt x="5805" y="4070"/>
                  </a:lnTo>
                  <a:lnTo>
                    <a:pt x="65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77" name="Google Shape;1363;p49">
              <a:extLst>
                <a:ext uri="{FF2B5EF4-FFF2-40B4-BE49-F238E27FC236}">
                  <a16:creationId xmlns:a16="http://schemas.microsoft.com/office/drawing/2014/main" id="{E66C7D14-F104-473E-90FA-875B2FEA0FFE}"/>
                </a:ext>
              </a:extLst>
            </p:cNvPr>
            <p:cNvSpPr/>
            <p:nvPr/>
          </p:nvSpPr>
          <p:spPr>
            <a:xfrm>
              <a:off x="2086375" y="3783415"/>
              <a:ext cx="254146" cy="160978"/>
            </a:xfrm>
            <a:custGeom>
              <a:avLst/>
              <a:gdLst/>
              <a:ahLst/>
              <a:cxnLst/>
              <a:rect l="l" t="t" r="r" b="b"/>
              <a:pathLst>
                <a:path w="7106" h="4471" extrusionOk="0">
                  <a:moveTo>
                    <a:pt x="6605" y="400"/>
                  </a:moveTo>
                  <a:lnTo>
                    <a:pt x="5938" y="4070"/>
                  </a:lnTo>
                  <a:lnTo>
                    <a:pt x="567" y="4070"/>
                  </a:lnTo>
                  <a:lnTo>
                    <a:pt x="1435" y="400"/>
                  </a:lnTo>
                  <a:close/>
                  <a:moveTo>
                    <a:pt x="1101" y="0"/>
                  </a:moveTo>
                  <a:lnTo>
                    <a:pt x="0" y="4470"/>
                  </a:lnTo>
                  <a:lnTo>
                    <a:pt x="6272" y="4470"/>
                  </a:lnTo>
                  <a:lnTo>
                    <a:pt x="71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78" name="Google Shape;1364;p49">
              <a:extLst>
                <a:ext uri="{FF2B5EF4-FFF2-40B4-BE49-F238E27FC236}">
                  <a16:creationId xmlns:a16="http://schemas.microsoft.com/office/drawing/2014/main" id="{3BBB9B54-E525-4387-88F2-85551A15F901}"/>
                </a:ext>
              </a:extLst>
            </p:cNvPr>
            <p:cNvSpPr/>
            <p:nvPr/>
          </p:nvSpPr>
          <p:spPr>
            <a:xfrm>
              <a:off x="2512264" y="3790616"/>
              <a:ext cx="221958" cy="146540"/>
            </a:xfrm>
            <a:custGeom>
              <a:avLst/>
              <a:gdLst/>
              <a:ahLst/>
              <a:cxnLst/>
              <a:rect l="l" t="t" r="r" b="b"/>
              <a:pathLst>
                <a:path w="6206" h="4070" extrusionOk="0">
                  <a:moveTo>
                    <a:pt x="568" y="0"/>
                  </a:moveTo>
                  <a:lnTo>
                    <a:pt x="1" y="4070"/>
                  </a:lnTo>
                  <a:lnTo>
                    <a:pt x="5805" y="4070"/>
                  </a:lnTo>
                  <a:lnTo>
                    <a:pt x="62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79" name="Google Shape;1365;p49">
              <a:extLst>
                <a:ext uri="{FF2B5EF4-FFF2-40B4-BE49-F238E27FC236}">
                  <a16:creationId xmlns:a16="http://schemas.microsoft.com/office/drawing/2014/main" id="{F6386307-4982-400A-A6C6-99EAE29F4F38}"/>
                </a:ext>
              </a:extLst>
            </p:cNvPr>
            <p:cNvSpPr/>
            <p:nvPr/>
          </p:nvSpPr>
          <p:spPr>
            <a:xfrm>
              <a:off x="2502751" y="3783415"/>
              <a:ext cx="238624" cy="160978"/>
            </a:xfrm>
            <a:custGeom>
              <a:avLst/>
              <a:gdLst/>
              <a:ahLst/>
              <a:cxnLst/>
              <a:rect l="l" t="t" r="r" b="b"/>
              <a:pathLst>
                <a:path w="6672" h="4471" extrusionOk="0">
                  <a:moveTo>
                    <a:pt x="6238" y="400"/>
                  </a:moveTo>
                  <a:lnTo>
                    <a:pt x="5871" y="4070"/>
                  </a:lnTo>
                  <a:lnTo>
                    <a:pt x="500" y="4070"/>
                  </a:lnTo>
                  <a:lnTo>
                    <a:pt x="1034" y="400"/>
                  </a:lnTo>
                  <a:close/>
                  <a:moveTo>
                    <a:pt x="634" y="0"/>
                  </a:moveTo>
                  <a:lnTo>
                    <a:pt x="0" y="4470"/>
                  </a:lnTo>
                  <a:lnTo>
                    <a:pt x="6271" y="4470"/>
                  </a:lnTo>
                  <a:lnTo>
                    <a:pt x="6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80" name="Google Shape;1366;p49">
              <a:extLst>
                <a:ext uri="{FF2B5EF4-FFF2-40B4-BE49-F238E27FC236}">
                  <a16:creationId xmlns:a16="http://schemas.microsoft.com/office/drawing/2014/main" id="{328A8356-5471-4502-AC9B-5A7B6E07F31D}"/>
                </a:ext>
              </a:extLst>
            </p:cNvPr>
            <p:cNvSpPr/>
            <p:nvPr/>
          </p:nvSpPr>
          <p:spPr>
            <a:xfrm>
              <a:off x="1680728" y="3790616"/>
              <a:ext cx="249389" cy="146540"/>
            </a:xfrm>
            <a:custGeom>
              <a:avLst/>
              <a:gdLst/>
              <a:ahLst/>
              <a:cxnLst/>
              <a:rect l="l" t="t" r="r" b="b"/>
              <a:pathLst>
                <a:path w="6973" h="4070" extrusionOk="0">
                  <a:moveTo>
                    <a:pt x="1369" y="0"/>
                  </a:moveTo>
                  <a:lnTo>
                    <a:pt x="1" y="4070"/>
                  </a:lnTo>
                  <a:lnTo>
                    <a:pt x="5805" y="4070"/>
                  </a:lnTo>
                  <a:lnTo>
                    <a:pt x="69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81" name="Google Shape;1367;p49">
              <a:extLst>
                <a:ext uri="{FF2B5EF4-FFF2-40B4-BE49-F238E27FC236}">
                  <a16:creationId xmlns:a16="http://schemas.microsoft.com/office/drawing/2014/main" id="{9D8CB7CD-6DA2-430D-8663-EAEF9D87861B}"/>
                </a:ext>
              </a:extLst>
            </p:cNvPr>
            <p:cNvSpPr/>
            <p:nvPr/>
          </p:nvSpPr>
          <p:spPr>
            <a:xfrm>
              <a:off x="1671215" y="3783415"/>
              <a:ext cx="269632" cy="160978"/>
            </a:xfrm>
            <a:custGeom>
              <a:avLst/>
              <a:gdLst/>
              <a:ahLst/>
              <a:cxnLst/>
              <a:rect l="l" t="t" r="r" b="b"/>
              <a:pathLst>
                <a:path w="7539" h="4471" extrusionOk="0">
                  <a:moveTo>
                    <a:pt x="6972" y="400"/>
                  </a:moveTo>
                  <a:lnTo>
                    <a:pt x="5938" y="4070"/>
                  </a:lnTo>
                  <a:lnTo>
                    <a:pt x="567" y="4070"/>
                  </a:lnTo>
                  <a:lnTo>
                    <a:pt x="1768" y="400"/>
                  </a:lnTo>
                  <a:close/>
                  <a:moveTo>
                    <a:pt x="1468" y="0"/>
                  </a:moveTo>
                  <a:lnTo>
                    <a:pt x="0" y="4470"/>
                  </a:lnTo>
                  <a:lnTo>
                    <a:pt x="62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82" name="Google Shape;1368;p49">
              <a:extLst>
                <a:ext uri="{FF2B5EF4-FFF2-40B4-BE49-F238E27FC236}">
                  <a16:creationId xmlns:a16="http://schemas.microsoft.com/office/drawing/2014/main" id="{612320C5-8C9A-4FC9-B5C4-4A631C3E279A}"/>
                </a:ext>
              </a:extLst>
            </p:cNvPr>
            <p:cNvSpPr/>
            <p:nvPr/>
          </p:nvSpPr>
          <p:spPr>
            <a:xfrm>
              <a:off x="4382917" y="3937120"/>
              <a:ext cx="260119" cy="156190"/>
            </a:xfrm>
            <a:custGeom>
              <a:avLst/>
              <a:gdLst/>
              <a:ahLst/>
              <a:cxnLst/>
              <a:rect l="l" t="t" r="r" b="b"/>
              <a:pathLst>
                <a:path w="7273" h="4338" extrusionOk="0">
                  <a:moveTo>
                    <a:pt x="1" y="1"/>
                  </a:moveTo>
                  <a:lnTo>
                    <a:pt x="1235" y="4337"/>
                  </a:lnTo>
                  <a:lnTo>
                    <a:pt x="7273"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83" name="Google Shape;1369;p49">
              <a:extLst>
                <a:ext uri="{FF2B5EF4-FFF2-40B4-BE49-F238E27FC236}">
                  <a16:creationId xmlns:a16="http://schemas.microsoft.com/office/drawing/2014/main" id="{6E973952-6E39-40F7-A1A6-363D87A858DD}"/>
                </a:ext>
              </a:extLst>
            </p:cNvPr>
            <p:cNvSpPr/>
            <p:nvPr/>
          </p:nvSpPr>
          <p:spPr>
            <a:xfrm>
              <a:off x="4372187" y="3929919"/>
              <a:ext cx="280398" cy="171780"/>
            </a:xfrm>
            <a:custGeom>
              <a:avLst/>
              <a:gdLst/>
              <a:ahLst/>
              <a:cxnLst/>
              <a:rect l="l" t="t" r="r" b="b"/>
              <a:pathLst>
                <a:path w="7840" h="4771" extrusionOk="0">
                  <a:moveTo>
                    <a:pt x="5972" y="401"/>
                  </a:moveTo>
                  <a:lnTo>
                    <a:pt x="7273" y="4337"/>
                  </a:lnTo>
                  <a:lnTo>
                    <a:pt x="1702" y="4337"/>
                  </a:lnTo>
                  <a:lnTo>
                    <a:pt x="568" y="401"/>
                  </a:lnTo>
                  <a:close/>
                  <a:moveTo>
                    <a:pt x="1" y="1"/>
                  </a:moveTo>
                  <a:lnTo>
                    <a:pt x="1402" y="4771"/>
                  </a:lnTo>
                  <a:lnTo>
                    <a:pt x="7840"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84" name="Google Shape;1370;p49">
              <a:extLst>
                <a:ext uri="{FF2B5EF4-FFF2-40B4-BE49-F238E27FC236}">
                  <a16:creationId xmlns:a16="http://schemas.microsoft.com/office/drawing/2014/main" id="{F3C266C4-DB27-4886-A0A2-3AD2C3EAB673}"/>
                </a:ext>
              </a:extLst>
            </p:cNvPr>
            <p:cNvSpPr/>
            <p:nvPr/>
          </p:nvSpPr>
          <p:spPr>
            <a:xfrm>
              <a:off x="1888344" y="3790616"/>
              <a:ext cx="243381" cy="146540"/>
            </a:xfrm>
            <a:custGeom>
              <a:avLst/>
              <a:gdLst/>
              <a:ahLst/>
              <a:cxnLst/>
              <a:rect l="l" t="t" r="r" b="b"/>
              <a:pathLst>
                <a:path w="6805" h="4070" extrusionOk="0">
                  <a:moveTo>
                    <a:pt x="1168" y="0"/>
                  </a:moveTo>
                  <a:lnTo>
                    <a:pt x="0" y="4070"/>
                  </a:lnTo>
                  <a:lnTo>
                    <a:pt x="5838" y="4070"/>
                  </a:lnTo>
                  <a:lnTo>
                    <a:pt x="68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85" name="Google Shape;1371;p49">
              <a:extLst>
                <a:ext uri="{FF2B5EF4-FFF2-40B4-BE49-F238E27FC236}">
                  <a16:creationId xmlns:a16="http://schemas.microsoft.com/office/drawing/2014/main" id="{E3C7C3D1-E9EF-4801-9A6F-1204A79FE72E}"/>
                </a:ext>
              </a:extLst>
            </p:cNvPr>
            <p:cNvSpPr/>
            <p:nvPr/>
          </p:nvSpPr>
          <p:spPr>
            <a:xfrm>
              <a:off x="1878795" y="3783415"/>
              <a:ext cx="261299" cy="160978"/>
            </a:xfrm>
            <a:custGeom>
              <a:avLst/>
              <a:gdLst/>
              <a:ahLst/>
              <a:cxnLst/>
              <a:rect l="l" t="t" r="r" b="b"/>
              <a:pathLst>
                <a:path w="7306" h="4471" extrusionOk="0">
                  <a:moveTo>
                    <a:pt x="6805" y="400"/>
                  </a:moveTo>
                  <a:lnTo>
                    <a:pt x="5938" y="4070"/>
                  </a:lnTo>
                  <a:lnTo>
                    <a:pt x="567" y="4070"/>
                  </a:lnTo>
                  <a:lnTo>
                    <a:pt x="1601" y="400"/>
                  </a:lnTo>
                  <a:close/>
                  <a:moveTo>
                    <a:pt x="1301" y="0"/>
                  </a:moveTo>
                  <a:lnTo>
                    <a:pt x="0" y="4470"/>
                  </a:lnTo>
                  <a:lnTo>
                    <a:pt x="6271" y="4470"/>
                  </a:lnTo>
                  <a:lnTo>
                    <a:pt x="73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86" name="Google Shape;1372;p49">
              <a:extLst>
                <a:ext uri="{FF2B5EF4-FFF2-40B4-BE49-F238E27FC236}">
                  <a16:creationId xmlns:a16="http://schemas.microsoft.com/office/drawing/2014/main" id="{1ED73D7B-E395-4D4E-AC9A-3917762545A6}"/>
                </a:ext>
              </a:extLst>
            </p:cNvPr>
            <p:cNvSpPr/>
            <p:nvPr/>
          </p:nvSpPr>
          <p:spPr>
            <a:xfrm>
              <a:off x="1629441" y="3937120"/>
              <a:ext cx="258939" cy="156190"/>
            </a:xfrm>
            <a:custGeom>
              <a:avLst/>
              <a:gdLst/>
              <a:ahLst/>
              <a:cxnLst/>
              <a:rect l="l" t="t" r="r" b="b"/>
              <a:pathLst>
                <a:path w="7240" h="4338" extrusionOk="0">
                  <a:moveTo>
                    <a:pt x="1435" y="1"/>
                  </a:moveTo>
                  <a:lnTo>
                    <a:pt x="1" y="4337"/>
                  </a:lnTo>
                  <a:lnTo>
                    <a:pt x="6005" y="4337"/>
                  </a:lnTo>
                  <a:lnTo>
                    <a:pt x="72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87" name="Google Shape;1373;p49">
              <a:extLst>
                <a:ext uri="{FF2B5EF4-FFF2-40B4-BE49-F238E27FC236}">
                  <a16:creationId xmlns:a16="http://schemas.microsoft.com/office/drawing/2014/main" id="{8708569B-A959-4972-A8BC-007B0392C85C}"/>
                </a:ext>
              </a:extLst>
            </p:cNvPr>
            <p:cNvSpPr/>
            <p:nvPr/>
          </p:nvSpPr>
          <p:spPr>
            <a:xfrm>
              <a:off x="1618712" y="3929919"/>
              <a:ext cx="280398" cy="171780"/>
            </a:xfrm>
            <a:custGeom>
              <a:avLst/>
              <a:gdLst/>
              <a:ahLst/>
              <a:cxnLst/>
              <a:rect l="l" t="t" r="r" b="b"/>
              <a:pathLst>
                <a:path w="7840" h="4771" extrusionOk="0">
                  <a:moveTo>
                    <a:pt x="7272" y="401"/>
                  </a:moveTo>
                  <a:lnTo>
                    <a:pt x="6138" y="4337"/>
                  </a:lnTo>
                  <a:lnTo>
                    <a:pt x="567" y="4337"/>
                  </a:lnTo>
                  <a:lnTo>
                    <a:pt x="1902" y="401"/>
                  </a:lnTo>
                  <a:close/>
                  <a:moveTo>
                    <a:pt x="1602" y="1"/>
                  </a:moveTo>
                  <a:lnTo>
                    <a:pt x="0" y="4771"/>
                  </a:lnTo>
                  <a:lnTo>
                    <a:pt x="6472"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88" name="Google Shape;1374;p49">
              <a:extLst>
                <a:ext uri="{FF2B5EF4-FFF2-40B4-BE49-F238E27FC236}">
                  <a16:creationId xmlns:a16="http://schemas.microsoft.com/office/drawing/2014/main" id="{7D5C0D3B-9CF8-42E6-8E18-9CD5CD906464}"/>
                </a:ext>
              </a:extLst>
            </p:cNvPr>
            <p:cNvSpPr/>
            <p:nvPr/>
          </p:nvSpPr>
          <p:spPr>
            <a:xfrm>
              <a:off x="3738718" y="3790616"/>
              <a:ext cx="227895" cy="146540"/>
            </a:xfrm>
            <a:custGeom>
              <a:avLst/>
              <a:gdLst/>
              <a:ahLst/>
              <a:cxnLst/>
              <a:rect l="l" t="t" r="r" b="b"/>
              <a:pathLst>
                <a:path w="6372" h="4070" extrusionOk="0">
                  <a:moveTo>
                    <a:pt x="0" y="0"/>
                  </a:moveTo>
                  <a:lnTo>
                    <a:pt x="567" y="4070"/>
                  </a:lnTo>
                  <a:lnTo>
                    <a:pt x="6371"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89" name="Google Shape;1375;p49">
              <a:extLst>
                <a:ext uri="{FF2B5EF4-FFF2-40B4-BE49-F238E27FC236}">
                  <a16:creationId xmlns:a16="http://schemas.microsoft.com/office/drawing/2014/main" id="{1ADAD0CB-726C-4327-90F1-256239F49439}"/>
                </a:ext>
              </a:extLst>
            </p:cNvPr>
            <p:cNvSpPr/>
            <p:nvPr/>
          </p:nvSpPr>
          <p:spPr>
            <a:xfrm>
              <a:off x="3729169" y="3783415"/>
              <a:ext cx="246993" cy="160978"/>
            </a:xfrm>
            <a:custGeom>
              <a:avLst/>
              <a:gdLst/>
              <a:ahLst/>
              <a:cxnLst/>
              <a:rect l="l" t="t" r="r" b="b"/>
              <a:pathLst>
                <a:path w="6906" h="4471" extrusionOk="0">
                  <a:moveTo>
                    <a:pt x="5704" y="400"/>
                  </a:moveTo>
                  <a:lnTo>
                    <a:pt x="6405" y="4070"/>
                  </a:lnTo>
                  <a:lnTo>
                    <a:pt x="1034" y="4070"/>
                  </a:lnTo>
                  <a:lnTo>
                    <a:pt x="501" y="400"/>
                  </a:lnTo>
                  <a:close/>
                  <a:moveTo>
                    <a:pt x="0" y="0"/>
                  </a:moveTo>
                  <a:lnTo>
                    <a:pt x="634" y="4470"/>
                  </a:lnTo>
                  <a:lnTo>
                    <a:pt x="69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90" name="Google Shape;1376;p49">
              <a:extLst>
                <a:ext uri="{FF2B5EF4-FFF2-40B4-BE49-F238E27FC236}">
                  <a16:creationId xmlns:a16="http://schemas.microsoft.com/office/drawing/2014/main" id="{BA14367E-3BC5-4F3E-A748-91985CE7E507}"/>
                </a:ext>
              </a:extLst>
            </p:cNvPr>
            <p:cNvSpPr/>
            <p:nvPr/>
          </p:nvSpPr>
          <p:spPr>
            <a:xfrm>
              <a:off x="3537075" y="3790616"/>
              <a:ext cx="221958" cy="146540"/>
            </a:xfrm>
            <a:custGeom>
              <a:avLst/>
              <a:gdLst/>
              <a:ahLst/>
              <a:cxnLst/>
              <a:rect l="l" t="t" r="r" b="b"/>
              <a:pathLst>
                <a:path w="6206" h="4070" extrusionOk="0">
                  <a:moveTo>
                    <a:pt x="1" y="0"/>
                  </a:moveTo>
                  <a:lnTo>
                    <a:pt x="401" y="4070"/>
                  </a:lnTo>
                  <a:lnTo>
                    <a:pt x="6205"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91" name="Google Shape;1377;p49">
              <a:extLst>
                <a:ext uri="{FF2B5EF4-FFF2-40B4-BE49-F238E27FC236}">
                  <a16:creationId xmlns:a16="http://schemas.microsoft.com/office/drawing/2014/main" id="{69B7DF99-4344-46FB-A64B-58F121D01C57}"/>
                </a:ext>
              </a:extLst>
            </p:cNvPr>
            <p:cNvSpPr/>
            <p:nvPr/>
          </p:nvSpPr>
          <p:spPr>
            <a:xfrm>
              <a:off x="3528741" y="3783415"/>
              <a:ext cx="238624" cy="160978"/>
            </a:xfrm>
            <a:custGeom>
              <a:avLst/>
              <a:gdLst/>
              <a:ahLst/>
              <a:cxnLst/>
              <a:rect l="l" t="t" r="r" b="b"/>
              <a:pathLst>
                <a:path w="6672" h="4471" extrusionOk="0">
                  <a:moveTo>
                    <a:pt x="5671" y="400"/>
                  </a:moveTo>
                  <a:lnTo>
                    <a:pt x="6205" y="4070"/>
                  </a:lnTo>
                  <a:lnTo>
                    <a:pt x="834" y="4070"/>
                  </a:lnTo>
                  <a:lnTo>
                    <a:pt x="467" y="400"/>
                  </a:lnTo>
                  <a:close/>
                  <a:moveTo>
                    <a:pt x="0" y="0"/>
                  </a:moveTo>
                  <a:lnTo>
                    <a:pt x="434" y="4470"/>
                  </a:lnTo>
                  <a:lnTo>
                    <a:pt x="6672"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92" name="Google Shape;1378;p49">
              <a:extLst>
                <a:ext uri="{FF2B5EF4-FFF2-40B4-BE49-F238E27FC236}">
                  <a16:creationId xmlns:a16="http://schemas.microsoft.com/office/drawing/2014/main" id="{D7E66951-0FF3-4EF4-8BFC-7D72DAA98466}"/>
                </a:ext>
              </a:extLst>
            </p:cNvPr>
            <p:cNvSpPr/>
            <p:nvPr/>
          </p:nvSpPr>
          <p:spPr>
            <a:xfrm>
              <a:off x="4139572" y="3790616"/>
              <a:ext cx="243381" cy="146540"/>
            </a:xfrm>
            <a:custGeom>
              <a:avLst/>
              <a:gdLst/>
              <a:ahLst/>
              <a:cxnLst/>
              <a:rect l="l" t="t" r="r" b="b"/>
              <a:pathLst>
                <a:path w="6805" h="4070" extrusionOk="0">
                  <a:moveTo>
                    <a:pt x="0" y="0"/>
                  </a:moveTo>
                  <a:lnTo>
                    <a:pt x="1001" y="4070"/>
                  </a:lnTo>
                  <a:lnTo>
                    <a:pt x="6805" y="4070"/>
                  </a:lnTo>
                  <a:lnTo>
                    <a:pt x="56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93" name="Google Shape;1379;p49">
              <a:extLst>
                <a:ext uri="{FF2B5EF4-FFF2-40B4-BE49-F238E27FC236}">
                  <a16:creationId xmlns:a16="http://schemas.microsoft.com/office/drawing/2014/main" id="{FC423D70-B8F8-4AB1-95D1-2D66941B4273}"/>
                </a:ext>
              </a:extLst>
            </p:cNvPr>
            <p:cNvSpPr/>
            <p:nvPr/>
          </p:nvSpPr>
          <p:spPr>
            <a:xfrm>
              <a:off x="4130023" y="3783415"/>
              <a:ext cx="262479" cy="160978"/>
            </a:xfrm>
            <a:custGeom>
              <a:avLst/>
              <a:gdLst/>
              <a:ahLst/>
              <a:cxnLst/>
              <a:rect l="l" t="t" r="r" b="b"/>
              <a:pathLst>
                <a:path w="7339" h="4471" extrusionOk="0">
                  <a:moveTo>
                    <a:pt x="5704" y="400"/>
                  </a:moveTo>
                  <a:lnTo>
                    <a:pt x="6772" y="4070"/>
                  </a:lnTo>
                  <a:lnTo>
                    <a:pt x="1401" y="4070"/>
                  </a:lnTo>
                  <a:lnTo>
                    <a:pt x="534" y="400"/>
                  </a:lnTo>
                  <a:close/>
                  <a:moveTo>
                    <a:pt x="0" y="0"/>
                  </a:moveTo>
                  <a:lnTo>
                    <a:pt x="1068" y="4470"/>
                  </a:lnTo>
                  <a:lnTo>
                    <a:pt x="7339"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94" name="Google Shape;1380;p49">
              <a:extLst>
                <a:ext uri="{FF2B5EF4-FFF2-40B4-BE49-F238E27FC236}">
                  <a16:creationId xmlns:a16="http://schemas.microsoft.com/office/drawing/2014/main" id="{913E9EB5-C52B-43D9-8E5B-D3617CDEF814}"/>
                </a:ext>
              </a:extLst>
            </p:cNvPr>
            <p:cNvSpPr/>
            <p:nvPr/>
          </p:nvSpPr>
          <p:spPr>
            <a:xfrm>
              <a:off x="2927460" y="3790616"/>
              <a:ext cx="208796" cy="146540"/>
            </a:xfrm>
            <a:custGeom>
              <a:avLst/>
              <a:gdLst/>
              <a:ahLst/>
              <a:cxnLst/>
              <a:rect l="l" t="t" r="r" b="b"/>
              <a:pathLst>
                <a:path w="5838" h="4070" extrusionOk="0">
                  <a:moveTo>
                    <a:pt x="200" y="0"/>
                  </a:moveTo>
                  <a:lnTo>
                    <a:pt x="0" y="4070"/>
                  </a:lnTo>
                  <a:lnTo>
                    <a:pt x="5838" y="40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95" name="Google Shape;1381;p49">
              <a:extLst>
                <a:ext uri="{FF2B5EF4-FFF2-40B4-BE49-F238E27FC236}">
                  <a16:creationId xmlns:a16="http://schemas.microsoft.com/office/drawing/2014/main" id="{D286C253-E371-4C2E-B952-E58262D2D52B}"/>
                </a:ext>
              </a:extLst>
            </p:cNvPr>
            <p:cNvSpPr/>
            <p:nvPr/>
          </p:nvSpPr>
          <p:spPr>
            <a:xfrm>
              <a:off x="2919091" y="3783415"/>
              <a:ext cx="224318" cy="160978"/>
            </a:xfrm>
            <a:custGeom>
              <a:avLst/>
              <a:gdLst/>
              <a:ahLst/>
              <a:cxnLst/>
              <a:rect l="l" t="t" r="r" b="b"/>
              <a:pathLst>
                <a:path w="6272" h="4471" extrusionOk="0">
                  <a:moveTo>
                    <a:pt x="5838" y="400"/>
                  </a:moveTo>
                  <a:lnTo>
                    <a:pt x="5838" y="4070"/>
                  </a:lnTo>
                  <a:lnTo>
                    <a:pt x="468" y="4070"/>
                  </a:lnTo>
                  <a:lnTo>
                    <a:pt x="634" y="400"/>
                  </a:lnTo>
                  <a:close/>
                  <a:moveTo>
                    <a:pt x="234" y="0"/>
                  </a:moveTo>
                  <a:lnTo>
                    <a:pt x="1" y="4470"/>
                  </a:lnTo>
                  <a:lnTo>
                    <a:pt x="6272" y="4470"/>
                  </a:lnTo>
                  <a:lnTo>
                    <a:pt x="6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96" name="Google Shape;1382;p49">
              <a:extLst>
                <a:ext uri="{FF2B5EF4-FFF2-40B4-BE49-F238E27FC236}">
                  <a16:creationId xmlns:a16="http://schemas.microsoft.com/office/drawing/2014/main" id="{57D46C36-7917-4B38-893F-022728541B26}"/>
                </a:ext>
              </a:extLst>
            </p:cNvPr>
            <p:cNvSpPr/>
            <p:nvPr/>
          </p:nvSpPr>
          <p:spPr>
            <a:xfrm>
              <a:off x="3336648" y="3790616"/>
              <a:ext cx="214769" cy="146540"/>
            </a:xfrm>
            <a:custGeom>
              <a:avLst/>
              <a:gdLst/>
              <a:ahLst/>
              <a:cxnLst/>
              <a:rect l="l" t="t" r="r" b="b"/>
              <a:pathLst>
                <a:path w="6005" h="4070" extrusionOk="0">
                  <a:moveTo>
                    <a:pt x="1" y="0"/>
                  </a:moveTo>
                  <a:lnTo>
                    <a:pt x="201" y="4070"/>
                  </a:lnTo>
                  <a:lnTo>
                    <a:pt x="6005" y="4070"/>
                  </a:lnTo>
                  <a:lnTo>
                    <a:pt x="56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97" name="Google Shape;1383;p49">
              <a:extLst>
                <a:ext uri="{FF2B5EF4-FFF2-40B4-BE49-F238E27FC236}">
                  <a16:creationId xmlns:a16="http://schemas.microsoft.com/office/drawing/2014/main" id="{EE76F51B-DA66-4BE6-8387-F954EA3D6687}"/>
                </a:ext>
              </a:extLst>
            </p:cNvPr>
            <p:cNvSpPr/>
            <p:nvPr/>
          </p:nvSpPr>
          <p:spPr>
            <a:xfrm>
              <a:off x="3328314" y="3783415"/>
              <a:ext cx="231471" cy="160978"/>
            </a:xfrm>
            <a:custGeom>
              <a:avLst/>
              <a:gdLst/>
              <a:ahLst/>
              <a:cxnLst/>
              <a:rect l="l" t="t" r="r" b="b"/>
              <a:pathLst>
                <a:path w="6472" h="4471" extrusionOk="0">
                  <a:moveTo>
                    <a:pt x="5671" y="400"/>
                  </a:moveTo>
                  <a:lnTo>
                    <a:pt x="6004" y="4070"/>
                  </a:lnTo>
                  <a:lnTo>
                    <a:pt x="634" y="4070"/>
                  </a:lnTo>
                  <a:lnTo>
                    <a:pt x="434" y="400"/>
                  </a:lnTo>
                  <a:close/>
                  <a:moveTo>
                    <a:pt x="0" y="0"/>
                  </a:moveTo>
                  <a:lnTo>
                    <a:pt x="200" y="4470"/>
                  </a:lnTo>
                  <a:lnTo>
                    <a:pt x="6471" y="4470"/>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998" name="Google Shape;1384;p49">
              <a:extLst>
                <a:ext uri="{FF2B5EF4-FFF2-40B4-BE49-F238E27FC236}">
                  <a16:creationId xmlns:a16="http://schemas.microsoft.com/office/drawing/2014/main" id="{C67BCA44-9A3B-4341-8238-13AAFAFEACD8}"/>
                </a:ext>
              </a:extLst>
            </p:cNvPr>
            <p:cNvSpPr/>
            <p:nvPr/>
          </p:nvSpPr>
          <p:spPr>
            <a:xfrm>
              <a:off x="3135040" y="3790616"/>
              <a:ext cx="208796" cy="146540"/>
            </a:xfrm>
            <a:custGeom>
              <a:avLst/>
              <a:gdLst/>
              <a:ahLst/>
              <a:cxnLst/>
              <a:rect l="l" t="t" r="r" b="b"/>
              <a:pathLst>
                <a:path w="5838" h="4070" extrusionOk="0">
                  <a:moveTo>
                    <a:pt x="0" y="0"/>
                  </a:moveTo>
                  <a:lnTo>
                    <a:pt x="34" y="4070"/>
                  </a:lnTo>
                  <a:lnTo>
                    <a:pt x="5838"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999" name="Google Shape;1385;p49">
              <a:extLst>
                <a:ext uri="{FF2B5EF4-FFF2-40B4-BE49-F238E27FC236}">
                  <a16:creationId xmlns:a16="http://schemas.microsoft.com/office/drawing/2014/main" id="{88D501CC-C2AE-4A3E-B3B3-DCF264323FED}"/>
                </a:ext>
              </a:extLst>
            </p:cNvPr>
            <p:cNvSpPr/>
            <p:nvPr/>
          </p:nvSpPr>
          <p:spPr>
            <a:xfrm>
              <a:off x="3127887" y="3783415"/>
              <a:ext cx="223102" cy="160978"/>
            </a:xfrm>
            <a:custGeom>
              <a:avLst/>
              <a:gdLst/>
              <a:ahLst/>
              <a:cxnLst/>
              <a:rect l="l" t="t" r="r" b="b"/>
              <a:pathLst>
                <a:path w="6238" h="4471" extrusionOk="0">
                  <a:moveTo>
                    <a:pt x="5604" y="400"/>
                  </a:moveTo>
                  <a:lnTo>
                    <a:pt x="5804" y="4070"/>
                  </a:lnTo>
                  <a:lnTo>
                    <a:pt x="400" y="4070"/>
                  </a:lnTo>
                  <a:lnTo>
                    <a:pt x="434" y="400"/>
                  </a:lnTo>
                  <a:close/>
                  <a:moveTo>
                    <a:pt x="0" y="0"/>
                  </a:moveTo>
                  <a:lnTo>
                    <a:pt x="0" y="4470"/>
                  </a:lnTo>
                  <a:lnTo>
                    <a:pt x="6238"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00" name="Google Shape;1386;p49">
              <a:extLst>
                <a:ext uri="{FF2B5EF4-FFF2-40B4-BE49-F238E27FC236}">
                  <a16:creationId xmlns:a16="http://schemas.microsoft.com/office/drawing/2014/main" id="{84D81C91-427D-4BF0-954D-E2A536547134}"/>
                </a:ext>
              </a:extLst>
            </p:cNvPr>
            <p:cNvSpPr/>
            <p:nvPr/>
          </p:nvSpPr>
          <p:spPr>
            <a:xfrm>
              <a:off x="2719880" y="3790616"/>
              <a:ext cx="214769" cy="146540"/>
            </a:xfrm>
            <a:custGeom>
              <a:avLst/>
              <a:gdLst/>
              <a:ahLst/>
              <a:cxnLst/>
              <a:rect l="l" t="t" r="r" b="b"/>
              <a:pathLst>
                <a:path w="6005" h="4070" extrusionOk="0">
                  <a:moveTo>
                    <a:pt x="400" y="0"/>
                  </a:moveTo>
                  <a:lnTo>
                    <a:pt x="0" y="4070"/>
                  </a:lnTo>
                  <a:lnTo>
                    <a:pt x="5804" y="4070"/>
                  </a:lnTo>
                  <a:lnTo>
                    <a:pt x="60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01" name="Google Shape;1387;p49">
              <a:extLst>
                <a:ext uri="{FF2B5EF4-FFF2-40B4-BE49-F238E27FC236}">
                  <a16:creationId xmlns:a16="http://schemas.microsoft.com/office/drawing/2014/main" id="{F9681782-A05A-474C-AE20-7C7AFFFEAE0A}"/>
                </a:ext>
              </a:extLst>
            </p:cNvPr>
            <p:cNvSpPr/>
            <p:nvPr/>
          </p:nvSpPr>
          <p:spPr>
            <a:xfrm>
              <a:off x="2711511" y="3783415"/>
              <a:ext cx="230291" cy="160978"/>
            </a:xfrm>
            <a:custGeom>
              <a:avLst/>
              <a:gdLst/>
              <a:ahLst/>
              <a:cxnLst/>
              <a:rect l="l" t="t" r="r" b="b"/>
              <a:pathLst>
                <a:path w="6439" h="4471" extrusionOk="0">
                  <a:moveTo>
                    <a:pt x="6038" y="400"/>
                  </a:moveTo>
                  <a:lnTo>
                    <a:pt x="5838" y="4070"/>
                  </a:lnTo>
                  <a:lnTo>
                    <a:pt x="468" y="4070"/>
                  </a:lnTo>
                  <a:lnTo>
                    <a:pt x="801" y="400"/>
                  </a:lnTo>
                  <a:close/>
                  <a:moveTo>
                    <a:pt x="401" y="0"/>
                  </a:moveTo>
                  <a:lnTo>
                    <a:pt x="1" y="4470"/>
                  </a:lnTo>
                  <a:lnTo>
                    <a:pt x="6238" y="4470"/>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02" name="Google Shape;1388;p49">
              <a:extLst>
                <a:ext uri="{FF2B5EF4-FFF2-40B4-BE49-F238E27FC236}">
                  <a16:creationId xmlns:a16="http://schemas.microsoft.com/office/drawing/2014/main" id="{5E3FD5A0-4675-400B-9EA7-D211048FF78C}"/>
                </a:ext>
              </a:extLst>
            </p:cNvPr>
            <p:cNvSpPr/>
            <p:nvPr/>
          </p:nvSpPr>
          <p:spPr>
            <a:xfrm>
              <a:off x="3551381" y="3937120"/>
              <a:ext cx="230291" cy="156190"/>
            </a:xfrm>
            <a:custGeom>
              <a:avLst/>
              <a:gdLst/>
              <a:ahLst/>
              <a:cxnLst/>
              <a:rect l="l" t="t" r="r" b="b"/>
              <a:pathLst>
                <a:path w="6439" h="4338" extrusionOk="0">
                  <a:moveTo>
                    <a:pt x="1" y="1"/>
                  </a:moveTo>
                  <a:lnTo>
                    <a:pt x="435" y="4337"/>
                  </a:lnTo>
                  <a:lnTo>
                    <a:pt x="64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03" name="Google Shape;1389;p49">
              <a:extLst>
                <a:ext uri="{FF2B5EF4-FFF2-40B4-BE49-F238E27FC236}">
                  <a16:creationId xmlns:a16="http://schemas.microsoft.com/office/drawing/2014/main" id="{C957A1A6-231A-43F4-AC42-14809FF2E29B}"/>
                </a:ext>
              </a:extLst>
            </p:cNvPr>
            <p:cNvSpPr/>
            <p:nvPr/>
          </p:nvSpPr>
          <p:spPr>
            <a:xfrm>
              <a:off x="3543047" y="3929919"/>
              <a:ext cx="246993" cy="171780"/>
            </a:xfrm>
            <a:custGeom>
              <a:avLst/>
              <a:gdLst/>
              <a:ahLst/>
              <a:cxnLst/>
              <a:rect l="l" t="t" r="r" b="b"/>
              <a:pathLst>
                <a:path w="6906" h="4771" extrusionOk="0">
                  <a:moveTo>
                    <a:pt x="5871" y="401"/>
                  </a:moveTo>
                  <a:lnTo>
                    <a:pt x="6438" y="4337"/>
                  </a:lnTo>
                  <a:lnTo>
                    <a:pt x="834" y="4337"/>
                  </a:lnTo>
                  <a:lnTo>
                    <a:pt x="467" y="401"/>
                  </a:lnTo>
                  <a:close/>
                  <a:moveTo>
                    <a:pt x="0" y="1"/>
                  </a:moveTo>
                  <a:lnTo>
                    <a:pt x="467" y="4771"/>
                  </a:lnTo>
                  <a:lnTo>
                    <a:pt x="6905"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04" name="Google Shape;1390;p49">
              <a:extLst>
                <a:ext uri="{FF2B5EF4-FFF2-40B4-BE49-F238E27FC236}">
                  <a16:creationId xmlns:a16="http://schemas.microsoft.com/office/drawing/2014/main" id="{A6CF22C7-CC08-4D0E-9907-B96981D1D32B}"/>
                </a:ext>
              </a:extLst>
            </p:cNvPr>
            <p:cNvSpPr/>
            <p:nvPr/>
          </p:nvSpPr>
          <p:spPr>
            <a:xfrm>
              <a:off x="3758997" y="3937120"/>
              <a:ext cx="237444" cy="156190"/>
            </a:xfrm>
            <a:custGeom>
              <a:avLst/>
              <a:gdLst/>
              <a:ahLst/>
              <a:cxnLst/>
              <a:rect l="l" t="t" r="r" b="b"/>
              <a:pathLst>
                <a:path w="6639" h="4338" extrusionOk="0">
                  <a:moveTo>
                    <a:pt x="0" y="1"/>
                  </a:moveTo>
                  <a:lnTo>
                    <a:pt x="634" y="4337"/>
                  </a:lnTo>
                  <a:lnTo>
                    <a:pt x="6638"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05" name="Google Shape;1391;p49">
              <a:extLst>
                <a:ext uri="{FF2B5EF4-FFF2-40B4-BE49-F238E27FC236}">
                  <a16:creationId xmlns:a16="http://schemas.microsoft.com/office/drawing/2014/main" id="{DB35871A-E4F9-4A92-A923-2904DB27B66C}"/>
                </a:ext>
              </a:extLst>
            </p:cNvPr>
            <p:cNvSpPr/>
            <p:nvPr/>
          </p:nvSpPr>
          <p:spPr>
            <a:xfrm>
              <a:off x="3750628" y="3929919"/>
              <a:ext cx="255362" cy="171780"/>
            </a:xfrm>
            <a:custGeom>
              <a:avLst/>
              <a:gdLst/>
              <a:ahLst/>
              <a:cxnLst/>
              <a:rect l="l" t="t" r="r" b="b"/>
              <a:pathLst>
                <a:path w="7140" h="4771" extrusionOk="0">
                  <a:moveTo>
                    <a:pt x="5871" y="401"/>
                  </a:moveTo>
                  <a:lnTo>
                    <a:pt x="6639" y="4337"/>
                  </a:lnTo>
                  <a:lnTo>
                    <a:pt x="1035" y="4337"/>
                  </a:lnTo>
                  <a:lnTo>
                    <a:pt x="468" y="401"/>
                  </a:lnTo>
                  <a:close/>
                  <a:moveTo>
                    <a:pt x="1" y="1"/>
                  </a:moveTo>
                  <a:lnTo>
                    <a:pt x="701" y="4771"/>
                  </a:lnTo>
                  <a:lnTo>
                    <a:pt x="7139"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06" name="Google Shape;1392;p49">
              <a:extLst>
                <a:ext uri="{FF2B5EF4-FFF2-40B4-BE49-F238E27FC236}">
                  <a16:creationId xmlns:a16="http://schemas.microsoft.com/office/drawing/2014/main" id="{67AC17C9-F0FF-4135-BFA0-3A472766B3DE}"/>
                </a:ext>
              </a:extLst>
            </p:cNvPr>
            <p:cNvSpPr/>
            <p:nvPr/>
          </p:nvSpPr>
          <p:spPr>
            <a:xfrm>
              <a:off x="1844174" y="3937120"/>
              <a:ext cx="252966" cy="156190"/>
            </a:xfrm>
            <a:custGeom>
              <a:avLst/>
              <a:gdLst/>
              <a:ahLst/>
              <a:cxnLst/>
              <a:rect l="l" t="t" r="r" b="b"/>
              <a:pathLst>
                <a:path w="7073" h="4338" extrusionOk="0">
                  <a:moveTo>
                    <a:pt x="1235" y="1"/>
                  </a:moveTo>
                  <a:lnTo>
                    <a:pt x="1" y="4337"/>
                  </a:lnTo>
                  <a:lnTo>
                    <a:pt x="6005" y="4337"/>
                  </a:lnTo>
                  <a:lnTo>
                    <a:pt x="70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07" name="Google Shape;1393;p49">
              <a:extLst>
                <a:ext uri="{FF2B5EF4-FFF2-40B4-BE49-F238E27FC236}">
                  <a16:creationId xmlns:a16="http://schemas.microsoft.com/office/drawing/2014/main" id="{A077FB68-4D9C-4B1F-BF3B-FF89ECE0960B}"/>
                </a:ext>
              </a:extLst>
            </p:cNvPr>
            <p:cNvSpPr/>
            <p:nvPr/>
          </p:nvSpPr>
          <p:spPr>
            <a:xfrm>
              <a:off x="1834661" y="3929919"/>
              <a:ext cx="272029" cy="171780"/>
            </a:xfrm>
            <a:custGeom>
              <a:avLst/>
              <a:gdLst/>
              <a:ahLst/>
              <a:cxnLst/>
              <a:rect l="l" t="t" r="r" b="b"/>
              <a:pathLst>
                <a:path w="7606" h="4771" extrusionOk="0">
                  <a:moveTo>
                    <a:pt x="7072" y="401"/>
                  </a:moveTo>
                  <a:lnTo>
                    <a:pt x="6138" y="4337"/>
                  </a:lnTo>
                  <a:lnTo>
                    <a:pt x="534" y="4337"/>
                  </a:lnTo>
                  <a:lnTo>
                    <a:pt x="1668" y="401"/>
                  </a:lnTo>
                  <a:close/>
                  <a:moveTo>
                    <a:pt x="1368" y="1"/>
                  </a:moveTo>
                  <a:lnTo>
                    <a:pt x="0" y="4771"/>
                  </a:lnTo>
                  <a:lnTo>
                    <a:pt x="6471" y="4771"/>
                  </a:lnTo>
                  <a:lnTo>
                    <a:pt x="76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08" name="Google Shape;1394;p49">
              <a:extLst>
                <a:ext uri="{FF2B5EF4-FFF2-40B4-BE49-F238E27FC236}">
                  <a16:creationId xmlns:a16="http://schemas.microsoft.com/office/drawing/2014/main" id="{7DC48E29-52A6-4EB1-9536-87E3AC9C7264}"/>
                </a:ext>
              </a:extLst>
            </p:cNvPr>
            <p:cNvSpPr/>
            <p:nvPr/>
          </p:nvSpPr>
          <p:spPr>
            <a:xfrm>
              <a:off x="3966577" y="3937120"/>
              <a:ext cx="245777" cy="156190"/>
            </a:xfrm>
            <a:custGeom>
              <a:avLst/>
              <a:gdLst/>
              <a:ahLst/>
              <a:cxnLst/>
              <a:rect l="l" t="t" r="r" b="b"/>
              <a:pathLst>
                <a:path w="6872" h="4338" extrusionOk="0">
                  <a:moveTo>
                    <a:pt x="0" y="1"/>
                  </a:moveTo>
                  <a:lnTo>
                    <a:pt x="834" y="4337"/>
                  </a:lnTo>
                  <a:lnTo>
                    <a:pt x="6872" y="4337"/>
                  </a:lnTo>
                  <a:lnTo>
                    <a:pt x="58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09" name="Google Shape;1395;p49">
              <a:extLst>
                <a:ext uri="{FF2B5EF4-FFF2-40B4-BE49-F238E27FC236}">
                  <a16:creationId xmlns:a16="http://schemas.microsoft.com/office/drawing/2014/main" id="{F05A54C0-A7AA-4697-8240-1DF395F9CCB4}"/>
                </a:ext>
              </a:extLst>
            </p:cNvPr>
            <p:cNvSpPr/>
            <p:nvPr/>
          </p:nvSpPr>
          <p:spPr>
            <a:xfrm>
              <a:off x="3958208" y="3929919"/>
              <a:ext cx="263695" cy="171780"/>
            </a:xfrm>
            <a:custGeom>
              <a:avLst/>
              <a:gdLst/>
              <a:ahLst/>
              <a:cxnLst/>
              <a:rect l="l" t="t" r="r" b="b"/>
              <a:pathLst>
                <a:path w="7373" h="4771" extrusionOk="0">
                  <a:moveTo>
                    <a:pt x="5872" y="401"/>
                  </a:moveTo>
                  <a:lnTo>
                    <a:pt x="6839" y="4337"/>
                  </a:lnTo>
                  <a:lnTo>
                    <a:pt x="1235" y="4337"/>
                  </a:lnTo>
                  <a:lnTo>
                    <a:pt x="501" y="401"/>
                  </a:lnTo>
                  <a:close/>
                  <a:moveTo>
                    <a:pt x="1" y="1"/>
                  </a:moveTo>
                  <a:lnTo>
                    <a:pt x="901" y="4771"/>
                  </a:lnTo>
                  <a:lnTo>
                    <a:pt x="73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10" name="Google Shape;1396;p49">
              <a:extLst>
                <a:ext uri="{FF2B5EF4-FFF2-40B4-BE49-F238E27FC236}">
                  <a16:creationId xmlns:a16="http://schemas.microsoft.com/office/drawing/2014/main" id="{F2CEB628-0FDC-4F7C-86D5-AE33ABCA87E6}"/>
                </a:ext>
              </a:extLst>
            </p:cNvPr>
            <p:cNvSpPr/>
            <p:nvPr/>
          </p:nvSpPr>
          <p:spPr>
            <a:xfrm>
              <a:off x="3136221" y="3937120"/>
              <a:ext cx="214769" cy="156190"/>
            </a:xfrm>
            <a:custGeom>
              <a:avLst/>
              <a:gdLst/>
              <a:ahLst/>
              <a:cxnLst/>
              <a:rect l="l" t="t" r="r" b="b"/>
              <a:pathLst>
                <a:path w="6005" h="4338" extrusionOk="0">
                  <a:moveTo>
                    <a:pt x="1" y="1"/>
                  </a:moveTo>
                  <a:lnTo>
                    <a:pt x="1" y="4337"/>
                  </a:lnTo>
                  <a:lnTo>
                    <a:pt x="6005"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11" name="Google Shape;1397;p49">
              <a:extLst>
                <a:ext uri="{FF2B5EF4-FFF2-40B4-BE49-F238E27FC236}">
                  <a16:creationId xmlns:a16="http://schemas.microsoft.com/office/drawing/2014/main" id="{7900C44C-F7E3-46DD-8626-91823C38D6B1}"/>
                </a:ext>
              </a:extLst>
            </p:cNvPr>
            <p:cNvSpPr/>
            <p:nvPr/>
          </p:nvSpPr>
          <p:spPr>
            <a:xfrm>
              <a:off x="3127887" y="3929919"/>
              <a:ext cx="231471" cy="171780"/>
            </a:xfrm>
            <a:custGeom>
              <a:avLst/>
              <a:gdLst/>
              <a:ahLst/>
              <a:cxnLst/>
              <a:rect l="l" t="t" r="r" b="b"/>
              <a:pathLst>
                <a:path w="6472" h="4771" extrusionOk="0">
                  <a:moveTo>
                    <a:pt x="5838" y="401"/>
                  </a:moveTo>
                  <a:lnTo>
                    <a:pt x="6038" y="4337"/>
                  </a:lnTo>
                  <a:lnTo>
                    <a:pt x="434" y="4337"/>
                  </a:lnTo>
                  <a:lnTo>
                    <a:pt x="400" y="401"/>
                  </a:lnTo>
                  <a:close/>
                  <a:moveTo>
                    <a:pt x="0" y="1"/>
                  </a:moveTo>
                  <a:lnTo>
                    <a:pt x="0" y="4771"/>
                  </a:lnTo>
                  <a:lnTo>
                    <a:pt x="6471"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12" name="Google Shape;1398;p49">
              <a:extLst>
                <a:ext uri="{FF2B5EF4-FFF2-40B4-BE49-F238E27FC236}">
                  <a16:creationId xmlns:a16="http://schemas.microsoft.com/office/drawing/2014/main" id="{D15CB9CB-8C45-47CC-8246-F66CA6112A78}"/>
                </a:ext>
              </a:extLst>
            </p:cNvPr>
            <p:cNvSpPr/>
            <p:nvPr/>
          </p:nvSpPr>
          <p:spPr>
            <a:xfrm>
              <a:off x="4175337" y="3937120"/>
              <a:ext cx="251786" cy="156190"/>
            </a:xfrm>
            <a:custGeom>
              <a:avLst/>
              <a:gdLst/>
              <a:ahLst/>
              <a:cxnLst/>
              <a:rect l="l" t="t" r="r" b="b"/>
              <a:pathLst>
                <a:path w="7040" h="4338" extrusionOk="0">
                  <a:moveTo>
                    <a:pt x="1" y="1"/>
                  </a:moveTo>
                  <a:lnTo>
                    <a:pt x="1035" y="4337"/>
                  </a:lnTo>
                  <a:lnTo>
                    <a:pt x="70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13" name="Google Shape;1399;p49">
              <a:extLst>
                <a:ext uri="{FF2B5EF4-FFF2-40B4-BE49-F238E27FC236}">
                  <a16:creationId xmlns:a16="http://schemas.microsoft.com/office/drawing/2014/main" id="{90B4BAAC-4DBA-4933-85CD-780547BD5707}"/>
                </a:ext>
              </a:extLst>
            </p:cNvPr>
            <p:cNvSpPr/>
            <p:nvPr/>
          </p:nvSpPr>
          <p:spPr>
            <a:xfrm>
              <a:off x="4165788" y="3929919"/>
              <a:ext cx="270848" cy="171780"/>
            </a:xfrm>
            <a:custGeom>
              <a:avLst/>
              <a:gdLst/>
              <a:ahLst/>
              <a:cxnLst/>
              <a:rect l="l" t="t" r="r" b="b"/>
              <a:pathLst>
                <a:path w="7573" h="4771" extrusionOk="0">
                  <a:moveTo>
                    <a:pt x="5905" y="401"/>
                  </a:moveTo>
                  <a:lnTo>
                    <a:pt x="7006" y="4337"/>
                  </a:lnTo>
                  <a:lnTo>
                    <a:pt x="1435" y="4337"/>
                  </a:lnTo>
                  <a:lnTo>
                    <a:pt x="501" y="401"/>
                  </a:lnTo>
                  <a:close/>
                  <a:moveTo>
                    <a:pt x="1" y="1"/>
                  </a:moveTo>
                  <a:lnTo>
                    <a:pt x="1135" y="4771"/>
                  </a:lnTo>
                  <a:lnTo>
                    <a:pt x="75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14" name="Google Shape;1400;p49">
              <a:extLst>
                <a:ext uri="{FF2B5EF4-FFF2-40B4-BE49-F238E27FC236}">
                  <a16:creationId xmlns:a16="http://schemas.microsoft.com/office/drawing/2014/main" id="{8F583A1B-3BDE-4E9E-A218-F8C300F8A6B4}"/>
                </a:ext>
              </a:extLst>
            </p:cNvPr>
            <p:cNvSpPr/>
            <p:nvPr/>
          </p:nvSpPr>
          <p:spPr>
            <a:xfrm>
              <a:off x="3343801" y="3937120"/>
              <a:ext cx="223138" cy="156190"/>
            </a:xfrm>
            <a:custGeom>
              <a:avLst/>
              <a:gdLst/>
              <a:ahLst/>
              <a:cxnLst/>
              <a:rect l="l" t="t" r="r" b="b"/>
              <a:pathLst>
                <a:path w="6239" h="4338" extrusionOk="0">
                  <a:moveTo>
                    <a:pt x="1" y="1"/>
                  </a:moveTo>
                  <a:lnTo>
                    <a:pt x="201" y="4337"/>
                  </a:lnTo>
                  <a:lnTo>
                    <a:pt x="62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15" name="Google Shape;1401;p49">
              <a:extLst>
                <a:ext uri="{FF2B5EF4-FFF2-40B4-BE49-F238E27FC236}">
                  <a16:creationId xmlns:a16="http://schemas.microsoft.com/office/drawing/2014/main" id="{593C2E89-8B58-4632-899C-1B95764B0555}"/>
                </a:ext>
              </a:extLst>
            </p:cNvPr>
            <p:cNvSpPr/>
            <p:nvPr/>
          </p:nvSpPr>
          <p:spPr>
            <a:xfrm>
              <a:off x="3335467" y="3929919"/>
              <a:ext cx="238624" cy="171780"/>
            </a:xfrm>
            <a:custGeom>
              <a:avLst/>
              <a:gdLst/>
              <a:ahLst/>
              <a:cxnLst/>
              <a:rect l="l" t="t" r="r" b="b"/>
              <a:pathLst>
                <a:path w="6672" h="4771" extrusionOk="0">
                  <a:moveTo>
                    <a:pt x="5838" y="401"/>
                  </a:moveTo>
                  <a:lnTo>
                    <a:pt x="6238" y="4337"/>
                  </a:lnTo>
                  <a:lnTo>
                    <a:pt x="634" y="4337"/>
                  </a:lnTo>
                  <a:lnTo>
                    <a:pt x="434" y="401"/>
                  </a:lnTo>
                  <a:close/>
                  <a:moveTo>
                    <a:pt x="0" y="1"/>
                  </a:moveTo>
                  <a:lnTo>
                    <a:pt x="234" y="4771"/>
                  </a:lnTo>
                  <a:lnTo>
                    <a:pt x="6672"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16" name="Google Shape;1402;p49">
              <a:extLst>
                <a:ext uri="{FF2B5EF4-FFF2-40B4-BE49-F238E27FC236}">
                  <a16:creationId xmlns:a16="http://schemas.microsoft.com/office/drawing/2014/main" id="{14966581-E327-45A8-A5B5-13E0F07E3B1E}"/>
                </a:ext>
              </a:extLst>
            </p:cNvPr>
            <p:cNvSpPr/>
            <p:nvPr/>
          </p:nvSpPr>
          <p:spPr>
            <a:xfrm>
              <a:off x="2274856" y="3937120"/>
              <a:ext cx="237444" cy="156190"/>
            </a:xfrm>
            <a:custGeom>
              <a:avLst/>
              <a:gdLst/>
              <a:ahLst/>
              <a:cxnLst/>
              <a:rect l="l" t="t" r="r" b="b"/>
              <a:pathLst>
                <a:path w="6639" h="4338" extrusionOk="0">
                  <a:moveTo>
                    <a:pt x="835" y="1"/>
                  </a:moveTo>
                  <a:lnTo>
                    <a:pt x="1" y="4337"/>
                  </a:lnTo>
                  <a:lnTo>
                    <a:pt x="6005" y="4337"/>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17" name="Google Shape;1403;p49">
              <a:extLst>
                <a:ext uri="{FF2B5EF4-FFF2-40B4-BE49-F238E27FC236}">
                  <a16:creationId xmlns:a16="http://schemas.microsoft.com/office/drawing/2014/main" id="{B164C130-62CD-448D-83D0-C893E2D10869}"/>
                </a:ext>
              </a:extLst>
            </p:cNvPr>
            <p:cNvSpPr/>
            <p:nvPr/>
          </p:nvSpPr>
          <p:spPr>
            <a:xfrm>
              <a:off x="2265307" y="3929919"/>
              <a:ext cx="255362" cy="171780"/>
            </a:xfrm>
            <a:custGeom>
              <a:avLst/>
              <a:gdLst/>
              <a:ahLst/>
              <a:cxnLst/>
              <a:rect l="l" t="t" r="r" b="b"/>
              <a:pathLst>
                <a:path w="7140" h="4771" extrusionOk="0">
                  <a:moveTo>
                    <a:pt x="6639" y="401"/>
                  </a:moveTo>
                  <a:lnTo>
                    <a:pt x="6105" y="4337"/>
                  </a:lnTo>
                  <a:lnTo>
                    <a:pt x="501" y="4337"/>
                  </a:lnTo>
                  <a:lnTo>
                    <a:pt x="1269" y="401"/>
                  </a:lnTo>
                  <a:close/>
                  <a:moveTo>
                    <a:pt x="935" y="1"/>
                  </a:moveTo>
                  <a:lnTo>
                    <a:pt x="1" y="4771"/>
                  </a:lnTo>
                  <a:lnTo>
                    <a:pt x="6472" y="4771"/>
                  </a:lnTo>
                  <a:lnTo>
                    <a:pt x="71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18" name="Google Shape;1404;p49">
              <a:extLst>
                <a:ext uri="{FF2B5EF4-FFF2-40B4-BE49-F238E27FC236}">
                  <a16:creationId xmlns:a16="http://schemas.microsoft.com/office/drawing/2014/main" id="{45DDEA3F-E19E-470B-AC69-4959F77BC2F5}"/>
                </a:ext>
              </a:extLst>
            </p:cNvPr>
            <p:cNvSpPr/>
            <p:nvPr/>
          </p:nvSpPr>
          <p:spPr>
            <a:xfrm>
              <a:off x="2058943" y="3937120"/>
              <a:ext cx="245777" cy="156190"/>
            </a:xfrm>
            <a:custGeom>
              <a:avLst/>
              <a:gdLst/>
              <a:ahLst/>
              <a:cxnLst/>
              <a:rect l="l" t="t" r="r" b="b"/>
              <a:pathLst>
                <a:path w="6872" h="4338" extrusionOk="0">
                  <a:moveTo>
                    <a:pt x="1068" y="1"/>
                  </a:moveTo>
                  <a:lnTo>
                    <a:pt x="0" y="4337"/>
                  </a:lnTo>
                  <a:lnTo>
                    <a:pt x="6038" y="4337"/>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19" name="Google Shape;1405;p49">
              <a:extLst>
                <a:ext uri="{FF2B5EF4-FFF2-40B4-BE49-F238E27FC236}">
                  <a16:creationId xmlns:a16="http://schemas.microsoft.com/office/drawing/2014/main" id="{43883038-1068-4C08-8F3F-63953620E36C}"/>
                </a:ext>
              </a:extLst>
            </p:cNvPr>
            <p:cNvSpPr/>
            <p:nvPr/>
          </p:nvSpPr>
          <p:spPr>
            <a:xfrm>
              <a:off x="2050574" y="3929919"/>
              <a:ext cx="262515" cy="171780"/>
            </a:xfrm>
            <a:custGeom>
              <a:avLst/>
              <a:gdLst/>
              <a:ahLst/>
              <a:cxnLst/>
              <a:rect l="l" t="t" r="r" b="b"/>
              <a:pathLst>
                <a:path w="7340" h="4771" extrusionOk="0">
                  <a:moveTo>
                    <a:pt x="6839" y="401"/>
                  </a:moveTo>
                  <a:lnTo>
                    <a:pt x="6105" y="4337"/>
                  </a:lnTo>
                  <a:lnTo>
                    <a:pt x="501" y="4337"/>
                  </a:lnTo>
                  <a:lnTo>
                    <a:pt x="1468" y="401"/>
                  </a:lnTo>
                  <a:close/>
                  <a:moveTo>
                    <a:pt x="1135" y="1"/>
                  </a:moveTo>
                  <a:lnTo>
                    <a:pt x="1" y="4771"/>
                  </a:lnTo>
                  <a:lnTo>
                    <a:pt x="6439" y="4771"/>
                  </a:lnTo>
                  <a:lnTo>
                    <a:pt x="73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20" name="Google Shape;1406;p49">
              <a:extLst>
                <a:ext uri="{FF2B5EF4-FFF2-40B4-BE49-F238E27FC236}">
                  <a16:creationId xmlns:a16="http://schemas.microsoft.com/office/drawing/2014/main" id="{617915E9-2CAA-4E5D-8C49-8B0876679C13}"/>
                </a:ext>
              </a:extLst>
            </p:cNvPr>
            <p:cNvSpPr/>
            <p:nvPr/>
          </p:nvSpPr>
          <p:spPr>
            <a:xfrm>
              <a:off x="2920307" y="3937120"/>
              <a:ext cx="215949" cy="156190"/>
            </a:xfrm>
            <a:custGeom>
              <a:avLst/>
              <a:gdLst/>
              <a:ahLst/>
              <a:cxnLst/>
              <a:rect l="l" t="t" r="r" b="b"/>
              <a:pathLst>
                <a:path w="6038" h="4338" extrusionOk="0">
                  <a:moveTo>
                    <a:pt x="200" y="1"/>
                  </a:moveTo>
                  <a:lnTo>
                    <a:pt x="0" y="4337"/>
                  </a:lnTo>
                  <a:lnTo>
                    <a:pt x="6038" y="4337"/>
                  </a:lnTo>
                  <a:lnTo>
                    <a:pt x="60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21" name="Google Shape;1407;p49">
              <a:extLst>
                <a:ext uri="{FF2B5EF4-FFF2-40B4-BE49-F238E27FC236}">
                  <a16:creationId xmlns:a16="http://schemas.microsoft.com/office/drawing/2014/main" id="{B9CBBF16-C0CB-432F-918D-F0483AA036CB}"/>
                </a:ext>
              </a:extLst>
            </p:cNvPr>
            <p:cNvSpPr/>
            <p:nvPr/>
          </p:nvSpPr>
          <p:spPr>
            <a:xfrm>
              <a:off x="2913119" y="3929919"/>
              <a:ext cx="230291" cy="171780"/>
            </a:xfrm>
            <a:custGeom>
              <a:avLst/>
              <a:gdLst/>
              <a:ahLst/>
              <a:cxnLst/>
              <a:rect l="l" t="t" r="r" b="b"/>
              <a:pathLst>
                <a:path w="6439" h="4771" extrusionOk="0">
                  <a:moveTo>
                    <a:pt x="6005" y="401"/>
                  </a:moveTo>
                  <a:lnTo>
                    <a:pt x="6005" y="4337"/>
                  </a:lnTo>
                  <a:lnTo>
                    <a:pt x="435" y="4337"/>
                  </a:lnTo>
                  <a:lnTo>
                    <a:pt x="601" y="401"/>
                  </a:lnTo>
                  <a:close/>
                  <a:moveTo>
                    <a:pt x="201" y="1"/>
                  </a:moveTo>
                  <a:lnTo>
                    <a:pt x="1" y="4771"/>
                  </a:lnTo>
                  <a:lnTo>
                    <a:pt x="6439" y="4771"/>
                  </a:lnTo>
                  <a:lnTo>
                    <a:pt x="64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22" name="Google Shape;1408;p49">
              <a:extLst>
                <a:ext uri="{FF2B5EF4-FFF2-40B4-BE49-F238E27FC236}">
                  <a16:creationId xmlns:a16="http://schemas.microsoft.com/office/drawing/2014/main" id="{3AE993F1-1145-47AC-B4D3-8D604BEE4AF2}"/>
                </a:ext>
              </a:extLst>
            </p:cNvPr>
            <p:cNvSpPr/>
            <p:nvPr/>
          </p:nvSpPr>
          <p:spPr>
            <a:xfrm>
              <a:off x="2705538" y="3937120"/>
              <a:ext cx="221958" cy="156190"/>
            </a:xfrm>
            <a:custGeom>
              <a:avLst/>
              <a:gdLst/>
              <a:ahLst/>
              <a:cxnLst/>
              <a:rect l="l" t="t" r="r" b="b"/>
              <a:pathLst>
                <a:path w="6206" h="4338" extrusionOk="0">
                  <a:moveTo>
                    <a:pt x="401" y="1"/>
                  </a:moveTo>
                  <a:lnTo>
                    <a:pt x="1" y="4337"/>
                  </a:lnTo>
                  <a:lnTo>
                    <a:pt x="6005" y="4337"/>
                  </a:lnTo>
                  <a:lnTo>
                    <a:pt x="62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23" name="Google Shape;1409;p49">
              <a:extLst>
                <a:ext uri="{FF2B5EF4-FFF2-40B4-BE49-F238E27FC236}">
                  <a16:creationId xmlns:a16="http://schemas.microsoft.com/office/drawing/2014/main" id="{323B394E-0678-4CAA-B22B-87085CE971FD}"/>
                </a:ext>
              </a:extLst>
            </p:cNvPr>
            <p:cNvSpPr/>
            <p:nvPr/>
          </p:nvSpPr>
          <p:spPr>
            <a:xfrm>
              <a:off x="2697205" y="3929919"/>
              <a:ext cx="238624" cy="171780"/>
            </a:xfrm>
            <a:custGeom>
              <a:avLst/>
              <a:gdLst/>
              <a:ahLst/>
              <a:cxnLst/>
              <a:rect l="l" t="t" r="r" b="b"/>
              <a:pathLst>
                <a:path w="6672" h="4771" extrusionOk="0">
                  <a:moveTo>
                    <a:pt x="6238" y="401"/>
                  </a:moveTo>
                  <a:lnTo>
                    <a:pt x="6038" y="4337"/>
                  </a:lnTo>
                  <a:lnTo>
                    <a:pt x="467" y="4337"/>
                  </a:lnTo>
                  <a:lnTo>
                    <a:pt x="801" y="401"/>
                  </a:lnTo>
                  <a:close/>
                  <a:moveTo>
                    <a:pt x="434" y="1"/>
                  </a:moveTo>
                  <a:lnTo>
                    <a:pt x="0" y="4771"/>
                  </a:lnTo>
                  <a:lnTo>
                    <a:pt x="6438" y="4771"/>
                  </a:lnTo>
                  <a:lnTo>
                    <a:pt x="66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24" name="Google Shape;1410;p49">
              <a:extLst>
                <a:ext uri="{FF2B5EF4-FFF2-40B4-BE49-F238E27FC236}">
                  <a16:creationId xmlns:a16="http://schemas.microsoft.com/office/drawing/2014/main" id="{6BE2A95A-645F-47F7-AA0C-C47D643302C3}"/>
                </a:ext>
              </a:extLst>
            </p:cNvPr>
            <p:cNvSpPr/>
            <p:nvPr/>
          </p:nvSpPr>
          <p:spPr>
            <a:xfrm>
              <a:off x="2489625" y="3937120"/>
              <a:ext cx="230291" cy="156190"/>
            </a:xfrm>
            <a:custGeom>
              <a:avLst/>
              <a:gdLst/>
              <a:ahLst/>
              <a:cxnLst/>
              <a:rect l="l" t="t" r="r" b="b"/>
              <a:pathLst>
                <a:path w="6439" h="4338" extrusionOk="0">
                  <a:moveTo>
                    <a:pt x="634" y="1"/>
                  </a:moveTo>
                  <a:lnTo>
                    <a:pt x="0" y="4337"/>
                  </a:lnTo>
                  <a:lnTo>
                    <a:pt x="6038" y="4337"/>
                  </a:lnTo>
                  <a:lnTo>
                    <a:pt x="6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25" name="Google Shape;1411;p49">
              <a:extLst>
                <a:ext uri="{FF2B5EF4-FFF2-40B4-BE49-F238E27FC236}">
                  <a16:creationId xmlns:a16="http://schemas.microsoft.com/office/drawing/2014/main" id="{7FC9698F-8489-4570-A443-F6969F9AEB8D}"/>
                </a:ext>
              </a:extLst>
            </p:cNvPr>
            <p:cNvSpPr/>
            <p:nvPr/>
          </p:nvSpPr>
          <p:spPr>
            <a:xfrm>
              <a:off x="2481256" y="3929919"/>
              <a:ext cx="246993" cy="171780"/>
            </a:xfrm>
            <a:custGeom>
              <a:avLst/>
              <a:gdLst/>
              <a:ahLst/>
              <a:cxnLst/>
              <a:rect l="l" t="t" r="r" b="b"/>
              <a:pathLst>
                <a:path w="6906" h="4771" extrusionOk="0">
                  <a:moveTo>
                    <a:pt x="6439" y="401"/>
                  </a:moveTo>
                  <a:lnTo>
                    <a:pt x="6072" y="4337"/>
                  </a:lnTo>
                  <a:lnTo>
                    <a:pt x="501" y="4337"/>
                  </a:lnTo>
                  <a:lnTo>
                    <a:pt x="1035" y="401"/>
                  </a:lnTo>
                  <a:close/>
                  <a:moveTo>
                    <a:pt x="701" y="1"/>
                  </a:moveTo>
                  <a:lnTo>
                    <a:pt x="1" y="4771"/>
                  </a:lnTo>
                  <a:lnTo>
                    <a:pt x="6439" y="4771"/>
                  </a:lnTo>
                  <a:lnTo>
                    <a:pt x="6906"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26" name="Google Shape;1412;p49">
              <a:extLst>
                <a:ext uri="{FF2B5EF4-FFF2-40B4-BE49-F238E27FC236}">
                  <a16:creationId xmlns:a16="http://schemas.microsoft.com/office/drawing/2014/main" id="{F6C216C8-7622-41A6-8076-D7CC496916EE}"/>
                </a:ext>
              </a:extLst>
            </p:cNvPr>
            <p:cNvSpPr/>
            <p:nvPr/>
          </p:nvSpPr>
          <p:spPr>
            <a:xfrm>
              <a:off x="3939145" y="3790616"/>
              <a:ext cx="236228" cy="146540"/>
            </a:xfrm>
            <a:custGeom>
              <a:avLst/>
              <a:gdLst/>
              <a:ahLst/>
              <a:cxnLst/>
              <a:rect l="l" t="t" r="r" b="b"/>
              <a:pathLst>
                <a:path w="6605" h="4070" extrusionOk="0">
                  <a:moveTo>
                    <a:pt x="0" y="0"/>
                  </a:moveTo>
                  <a:lnTo>
                    <a:pt x="767" y="4070"/>
                  </a:lnTo>
                  <a:lnTo>
                    <a:pt x="6605"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27" name="Google Shape;1413;p49">
              <a:extLst>
                <a:ext uri="{FF2B5EF4-FFF2-40B4-BE49-F238E27FC236}">
                  <a16:creationId xmlns:a16="http://schemas.microsoft.com/office/drawing/2014/main" id="{8DB501C0-9CEE-4B08-A3E2-012EB4C72C21}"/>
                </a:ext>
              </a:extLst>
            </p:cNvPr>
            <p:cNvSpPr/>
            <p:nvPr/>
          </p:nvSpPr>
          <p:spPr>
            <a:xfrm>
              <a:off x="3929596" y="3783415"/>
              <a:ext cx="254146" cy="160978"/>
            </a:xfrm>
            <a:custGeom>
              <a:avLst/>
              <a:gdLst/>
              <a:ahLst/>
              <a:cxnLst/>
              <a:rect l="l" t="t" r="r" b="b"/>
              <a:pathLst>
                <a:path w="7106" h="4471" extrusionOk="0">
                  <a:moveTo>
                    <a:pt x="5704" y="400"/>
                  </a:moveTo>
                  <a:lnTo>
                    <a:pt x="6605" y="4070"/>
                  </a:lnTo>
                  <a:lnTo>
                    <a:pt x="1201" y="4070"/>
                  </a:lnTo>
                  <a:lnTo>
                    <a:pt x="501" y="400"/>
                  </a:lnTo>
                  <a:close/>
                  <a:moveTo>
                    <a:pt x="0" y="0"/>
                  </a:moveTo>
                  <a:lnTo>
                    <a:pt x="867" y="4470"/>
                  </a:lnTo>
                  <a:lnTo>
                    <a:pt x="71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28" name="Google Shape;1414;p49">
              <a:extLst>
                <a:ext uri="{FF2B5EF4-FFF2-40B4-BE49-F238E27FC236}">
                  <a16:creationId xmlns:a16="http://schemas.microsoft.com/office/drawing/2014/main" id="{A746B4A2-13C6-4AA2-9652-E0C93947ED6C}"/>
                </a:ext>
              </a:extLst>
            </p:cNvPr>
            <p:cNvSpPr/>
            <p:nvPr/>
          </p:nvSpPr>
          <p:spPr>
            <a:xfrm>
              <a:off x="1580515" y="3514386"/>
              <a:ext cx="241056" cy="139339"/>
            </a:xfrm>
            <a:custGeom>
              <a:avLst/>
              <a:gdLst/>
              <a:ahLst/>
              <a:cxnLst/>
              <a:rect l="l" t="t" r="r" b="b"/>
              <a:pathLst>
                <a:path w="6740" h="3870" extrusionOk="0">
                  <a:moveTo>
                    <a:pt x="1469" y="0"/>
                  </a:moveTo>
                  <a:lnTo>
                    <a:pt x="1" y="3870"/>
                  </a:lnTo>
                  <a:lnTo>
                    <a:pt x="5438" y="3870"/>
                  </a:lnTo>
                  <a:lnTo>
                    <a:pt x="67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29" name="Google Shape;1415;p49">
              <a:extLst>
                <a:ext uri="{FF2B5EF4-FFF2-40B4-BE49-F238E27FC236}">
                  <a16:creationId xmlns:a16="http://schemas.microsoft.com/office/drawing/2014/main" id="{BEA7D970-16D6-49B9-8F06-7FD97626BDEE}"/>
                </a:ext>
              </a:extLst>
            </p:cNvPr>
            <p:cNvSpPr/>
            <p:nvPr/>
          </p:nvSpPr>
          <p:spPr>
            <a:xfrm>
              <a:off x="1569785" y="3507185"/>
              <a:ext cx="262515" cy="154966"/>
            </a:xfrm>
            <a:custGeom>
              <a:avLst/>
              <a:gdLst/>
              <a:ahLst/>
              <a:cxnLst/>
              <a:rect l="l" t="t" r="r" b="b"/>
              <a:pathLst>
                <a:path w="7340" h="4304" extrusionOk="0">
                  <a:moveTo>
                    <a:pt x="6772" y="400"/>
                  </a:moveTo>
                  <a:lnTo>
                    <a:pt x="5605" y="3869"/>
                  </a:lnTo>
                  <a:lnTo>
                    <a:pt x="601" y="3869"/>
                  </a:lnTo>
                  <a:lnTo>
                    <a:pt x="1935" y="400"/>
                  </a:lnTo>
                  <a:close/>
                  <a:moveTo>
                    <a:pt x="1635" y="0"/>
                  </a:moveTo>
                  <a:lnTo>
                    <a:pt x="1" y="4303"/>
                  </a:lnTo>
                  <a:lnTo>
                    <a:pt x="5872" y="4303"/>
                  </a:lnTo>
                  <a:lnTo>
                    <a:pt x="73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31" name="Google Shape;1416;p49">
              <a:extLst>
                <a:ext uri="{FF2B5EF4-FFF2-40B4-BE49-F238E27FC236}">
                  <a16:creationId xmlns:a16="http://schemas.microsoft.com/office/drawing/2014/main" id="{C401C4C8-0068-4972-ADF6-F539B4CDEECC}"/>
                </a:ext>
              </a:extLst>
            </p:cNvPr>
            <p:cNvSpPr/>
            <p:nvPr/>
          </p:nvSpPr>
          <p:spPr>
            <a:xfrm>
              <a:off x="1343107" y="3653689"/>
              <a:ext cx="237444" cy="136963"/>
            </a:xfrm>
            <a:custGeom>
              <a:avLst/>
              <a:gdLst/>
              <a:ahLst/>
              <a:cxnLst/>
              <a:rect l="l" t="t" r="r" b="b"/>
              <a:pathLst>
                <a:path w="6639" h="3804" extrusionOk="0">
                  <a:moveTo>
                    <a:pt x="1635" y="1"/>
                  </a:moveTo>
                  <a:lnTo>
                    <a:pt x="1" y="3803"/>
                  </a:lnTo>
                  <a:lnTo>
                    <a:pt x="5205" y="3803"/>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32" name="Google Shape;1417;p49">
              <a:extLst>
                <a:ext uri="{FF2B5EF4-FFF2-40B4-BE49-F238E27FC236}">
                  <a16:creationId xmlns:a16="http://schemas.microsoft.com/office/drawing/2014/main" id="{9C059982-E046-4992-A111-27F24D5BCF90}"/>
                </a:ext>
              </a:extLst>
            </p:cNvPr>
            <p:cNvSpPr/>
            <p:nvPr/>
          </p:nvSpPr>
          <p:spPr>
            <a:xfrm>
              <a:off x="1332377" y="3646488"/>
              <a:ext cx="258939" cy="152553"/>
            </a:xfrm>
            <a:custGeom>
              <a:avLst/>
              <a:gdLst/>
              <a:ahLst/>
              <a:cxnLst/>
              <a:rect l="l" t="t" r="r" b="b"/>
              <a:pathLst>
                <a:path w="7240" h="4237" extrusionOk="0">
                  <a:moveTo>
                    <a:pt x="6639" y="434"/>
                  </a:moveTo>
                  <a:lnTo>
                    <a:pt x="5338" y="3803"/>
                  </a:lnTo>
                  <a:lnTo>
                    <a:pt x="634" y="3803"/>
                  </a:lnTo>
                  <a:lnTo>
                    <a:pt x="2069" y="434"/>
                  </a:lnTo>
                  <a:close/>
                  <a:moveTo>
                    <a:pt x="1769" y="0"/>
                  </a:moveTo>
                  <a:lnTo>
                    <a:pt x="1" y="4237"/>
                  </a:lnTo>
                  <a:lnTo>
                    <a:pt x="5638"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33" name="Google Shape;1418;p49">
              <a:extLst>
                <a:ext uri="{FF2B5EF4-FFF2-40B4-BE49-F238E27FC236}">
                  <a16:creationId xmlns:a16="http://schemas.microsoft.com/office/drawing/2014/main" id="{59C6E50B-1298-4B7F-8B23-6E7646E3D1DC}"/>
                </a:ext>
              </a:extLst>
            </p:cNvPr>
            <p:cNvSpPr/>
            <p:nvPr/>
          </p:nvSpPr>
          <p:spPr>
            <a:xfrm>
              <a:off x="1401582" y="3514386"/>
              <a:ext cx="231471" cy="139339"/>
            </a:xfrm>
            <a:custGeom>
              <a:avLst/>
              <a:gdLst/>
              <a:ahLst/>
              <a:cxnLst/>
              <a:rect l="l" t="t" r="r" b="b"/>
              <a:pathLst>
                <a:path w="6472" h="3870" extrusionOk="0">
                  <a:moveTo>
                    <a:pt x="1635" y="0"/>
                  </a:moveTo>
                  <a:lnTo>
                    <a:pt x="0" y="3870"/>
                  </a:lnTo>
                  <a:lnTo>
                    <a:pt x="5004" y="3870"/>
                  </a:lnTo>
                  <a:lnTo>
                    <a:pt x="64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35" name="Google Shape;1419;p49">
              <a:extLst>
                <a:ext uri="{FF2B5EF4-FFF2-40B4-BE49-F238E27FC236}">
                  <a16:creationId xmlns:a16="http://schemas.microsoft.com/office/drawing/2014/main" id="{8FCDD337-2D05-48B7-856B-EF62BBC48F0B}"/>
                </a:ext>
              </a:extLst>
            </p:cNvPr>
            <p:cNvSpPr/>
            <p:nvPr/>
          </p:nvSpPr>
          <p:spPr>
            <a:xfrm>
              <a:off x="1389637" y="3507185"/>
              <a:ext cx="255362" cy="154966"/>
            </a:xfrm>
            <a:custGeom>
              <a:avLst/>
              <a:gdLst/>
              <a:ahLst/>
              <a:cxnLst/>
              <a:rect l="l" t="t" r="r" b="b"/>
              <a:pathLst>
                <a:path w="7140" h="4304" extrusionOk="0">
                  <a:moveTo>
                    <a:pt x="6505" y="400"/>
                  </a:moveTo>
                  <a:lnTo>
                    <a:pt x="5205" y="3869"/>
                  </a:lnTo>
                  <a:lnTo>
                    <a:pt x="635" y="3869"/>
                  </a:lnTo>
                  <a:lnTo>
                    <a:pt x="2102" y="400"/>
                  </a:lnTo>
                  <a:close/>
                  <a:moveTo>
                    <a:pt x="1835" y="0"/>
                  </a:moveTo>
                  <a:lnTo>
                    <a:pt x="1" y="4303"/>
                  </a:lnTo>
                  <a:lnTo>
                    <a:pt x="5471" y="4303"/>
                  </a:lnTo>
                  <a:lnTo>
                    <a:pt x="71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37" name="Google Shape;1420;p49">
              <a:extLst>
                <a:ext uri="{FF2B5EF4-FFF2-40B4-BE49-F238E27FC236}">
                  <a16:creationId xmlns:a16="http://schemas.microsoft.com/office/drawing/2014/main" id="{9787E9FC-26D5-449B-99A7-95072A312978}"/>
                </a:ext>
              </a:extLst>
            </p:cNvPr>
            <p:cNvSpPr/>
            <p:nvPr/>
          </p:nvSpPr>
          <p:spPr>
            <a:xfrm>
              <a:off x="1281090" y="3790616"/>
              <a:ext cx="248173" cy="146540"/>
            </a:xfrm>
            <a:custGeom>
              <a:avLst/>
              <a:gdLst/>
              <a:ahLst/>
              <a:cxnLst/>
              <a:rect l="l" t="t" r="r" b="b"/>
              <a:pathLst>
                <a:path w="6939" h="4070" extrusionOk="0">
                  <a:moveTo>
                    <a:pt x="1735" y="0"/>
                  </a:moveTo>
                  <a:lnTo>
                    <a:pt x="0" y="4070"/>
                  </a:lnTo>
                  <a:lnTo>
                    <a:pt x="5371" y="4070"/>
                  </a:lnTo>
                  <a:lnTo>
                    <a:pt x="69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38" name="Google Shape;1421;p49">
              <a:extLst>
                <a:ext uri="{FF2B5EF4-FFF2-40B4-BE49-F238E27FC236}">
                  <a16:creationId xmlns:a16="http://schemas.microsoft.com/office/drawing/2014/main" id="{937390A7-D9B6-4367-8F70-D94549F28E66}"/>
                </a:ext>
              </a:extLst>
            </p:cNvPr>
            <p:cNvSpPr/>
            <p:nvPr/>
          </p:nvSpPr>
          <p:spPr>
            <a:xfrm>
              <a:off x="1269145" y="3783415"/>
              <a:ext cx="269668" cy="160978"/>
            </a:xfrm>
            <a:custGeom>
              <a:avLst/>
              <a:gdLst/>
              <a:ahLst/>
              <a:cxnLst/>
              <a:rect l="l" t="t" r="r" b="b"/>
              <a:pathLst>
                <a:path w="7540" h="4471" extrusionOk="0">
                  <a:moveTo>
                    <a:pt x="6939" y="400"/>
                  </a:moveTo>
                  <a:lnTo>
                    <a:pt x="5571" y="4070"/>
                  </a:lnTo>
                  <a:lnTo>
                    <a:pt x="668" y="4070"/>
                  </a:lnTo>
                  <a:lnTo>
                    <a:pt x="2202" y="400"/>
                  </a:lnTo>
                  <a:close/>
                  <a:moveTo>
                    <a:pt x="1902" y="0"/>
                  </a:moveTo>
                  <a:lnTo>
                    <a:pt x="1" y="4470"/>
                  </a:lnTo>
                  <a:lnTo>
                    <a:pt x="58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39" name="Google Shape;1422;p49">
              <a:extLst>
                <a:ext uri="{FF2B5EF4-FFF2-40B4-BE49-F238E27FC236}">
                  <a16:creationId xmlns:a16="http://schemas.microsoft.com/office/drawing/2014/main" id="{7BBC590F-739D-4552-A4F9-64D5779A12D7}"/>
                </a:ext>
              </a:extLst>
            </p:cNvPr>
            <p:cNvSpPr/>
            <p:nvPr/>
          </p:nvSpPr>
          <p:spPr>
            <a:xfrm>
              <a:off x="1215461" y="3937120"/>
              <a:ext cx="257723" cy="156190"/>
            </a:xfrm>
            <a:custGeom>
              <a:avLst/>
              <a:gdLst/>
              <a:ahLst/>
              <a:cxnLst/>
              <a:rect l="l" t="t" r="r" b="b"/>
              <a:pathLst>
                <a:path w="7206" h="4338" extrusionOk="0">
                  <a:moveTo>
                    <a:pt x="1835" y="1"/>
                  </a:moveTo>
                  <a:lnTo>
                    <a:pt x="1" y="4337"/>
                  </a:lnTo>
                  <a:lnTo>
                    <a:pt x="5538" y="4337"/>
                  </a:lnTo>
                  <a:lnTo>
                    <a:pt x="7206"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40" name="Google Shape;1423;p49">
              <a:extLst>
                <a:ext uri="{FF2B5EF4-FFF2-40B4-BE49-F238E27FC236}">
                  <a16:creationId xmlns:a16="http://schemas.microsoft.com/office/drawing/2014/main" id="{BA5C0CA2-F53D-4731-B339-BD2EC8392662}"/>
                </a:ext>
              </a:extLst>
            </p:cNvPr>
            <p:cNvSpPr/>
            <p:nvPr/>
          </p:nvSpPr>
          <p:spPr>
            <a:xfrm>
              <a:off x="1203552" y="3929919"/>
              <a:ext cx="280398" cy="171780"/>
            </a:xfrm>
            <a:custGeom>
              <a:avLst/>
              <a:gdLst/>
              <a:ahLst/>
              <a:cxnLst/>
              <a:rect l="l" t="t" r="r" b="b"/>
              <a:pathLst>
                <a:path w="7840" h="4771" extrusionOk="0">
                  <a:moveTo>
                    <a:pt x="7272" y="401"/>
                  </a:moveTo>
                  <a:lnTo>
                    <a:pt x="5771" y="4337"/>
                  </a:lnTo>
                  <a:lnTo>
                    <a:pt x="634" y="4337"/>
                  </a:lnTo>
                  <a:lnTo>
                    <a:pt x="2302" y="401"/>
                  </a:lnTo>
                  <a:close/>
                  <a:moveTo>
                    <a:pt x="2035" y="1"/>
                  </a:moveTo>
                  <a:lnTo>
                    <a:pt x="0" y="4771"/>
                  </a:lnTo>
                  <a:lnTo>
                    <a:pt x="6004"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41" name="Google Shape;1424;p49">
              <a:extLst>
                <a:ext uri="{FF2B5EF4-FFF2-40B4-BE49-F238E27FC236}">
                  <a16:creationId xmlns:a16="http://schemas.microsoft.com/office/drawing/2014/main" id="{95C5E7C9-59E9-4DFF-ACE1-7B0019E81470}"/>
                </a:ext>
              </a:extLst>
            </p:cNvPr>
            <p:cNvSpPr/>
            <p:nvPr/>
          </p:nvSpPr>
          <p:spPr>
            <a:xfrm>
              <a:off x="1143895" y="4093274"/>
              <a:ext cx="269632" cy="168179"/>
            </a:xfrm>
            <a:custGeom>
              <a:avLst/>
              <a:gdLst/>
              <a:ahLst/>
              <a:cxnLst/>
              <a:rect l="l" t="t" r="r" b="b"/>
              <a:pathLst>
                <a:path w="7539" h="4671" extrusionOk="0">
                  <a:moveTo>
                    <a:pt x="2002" y="0"/>
                  </a:moveTo>
                  <a:lnTo>
                    <a:pt x="0" y="4670"/>
                  </a:lnTo>
                  <a:lnTo>
                    <a:pt x="5771" y="4670"/>
                  </a:lnTo>
                  <a:lnTo>
                    <a:pt x="75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42" name="Google Shape;1425;p49">
              <a:extLst>
                <a:ext uri="{FF2B5EF4-FFF2-40B4-BE49-F238E27FC236}">
                  <a16:creationId xmlns:a16="http://schemas.microsoft.com/office/drawing/2014/main" id="{244A06E2-649E-43A2-85F3-CA8094670E79}"/>
                </a:ext>
              </a:extLst>
            </p:cNvPr>
            <p:cNvSpPr/>
            <p:nvPr/>
          </p:nvSpPr>
          <p:spPr>
            <a:xfrm>
              <a:off x="1131950" y="4086073"/>
              <a:ext cx="292343" cy="183770"/>
            </a:xfrm>
            <a:custGeom>
              <a:avLst/>
              <a:gdLst/>
              <a:ahLst/>
              <a:cxnLst/>
              <a:rect l="l" t="t" r="r" b="b"/>
              <a:pathLst>
                <a:path w="8174" h="5104" extrusionOk="0">
                  <a:moveTo>
                    <a:pt x="7573" y="434"/>
                  </a:moveTo>
                  <a:lnTo>
                    <a:pt x="5938" y="4670"/>
                  </a:lnTo>
                  <a:lnTo>
                    <a:pt x="634" y="4670"/>
                  </a:lnTo>
                  <a:lnTo>
                    <a:pt x="2469" y="434"/>
                  </a:lnTo>
                  <a:close/>
                  <a:moveTo>
                    <a:pt x="2202" y="0"/>
                  </a:moveTo>
                  <a:lnTo>
                    <a:pt x="1" y="5104"/>
                  </a:lnTo>
                  <a:lnTo>
                    <a:pt x="6238" y="5104"/>
                  </a:lnTo>
                  <a:lnTo>
                    <a:pt x="81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43" name="Google Shape;1426;p49">
              <a:extLst>
                <a:ext uri="{FF2B5EF4-FFF2-40B4-BE49-F238E27FC236}">
                  <a16:creationId xmlns:a16="http://schemas.microsoft.com/office/drawing/2014/main" id="{0D1E7232-6634-49CB-B97E-3EB80DE7F97D}"/>
                </a:ext>
              </a:extLst>
            </p:cNvPr>
            <p:cNvSpPr/>
            <p:nvPr/>
          </p:nvSpPr>
          <p:spPr>
            <a:xfrm>
              <a:off x="4742033" y="3790616"/>
              <a:ext cx="239840" cy="146540"/>
            </a:xfrm>
            <a:custGeom>
              <a:avLst/>
              <a:gdLst/>
              <a:ahLst/>
              <a:cxnLst/>
              <a:rect l="l" t="t" r="r" b="b"/>
              <a:pathLst>
                <a:path w="6706" h="4070" extrusionOk="0">
                  <a:moveTo>
                    <a:pt x="0" y="0"/>
                  </a:moveTo>
                  <a:lnTo>
                    <a:pt x="1568" y="4070"/>
                  </a:lnTo>
                  <a:lnTo>
                    <a:pt x="6705" y="4070"/>
                  </a:lnTo>
                  <a:lnTo>
                    <a:pt x="49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44" name="Google Shape;1427;p49">
              <a:extLst>
                <a:ext uri="{FF2B5EF4-FFF2-40B4-BE49-F238E27FC236}">
                  <a16:creationId xmlns:a16="http://schemas.microsoft.com/office/drawing/2014/main" id="{FAB11A77-B2A1-4C9C-9673-AF99DC3A8036}"/>
                </a:ext>
              </a:extLst>
            </p:cNvPr>
            <p:cNvSpPr/>
            <p:nvPr/>
          </p:nvSpPr>
          <p:spPr>
            <a:xfrm>
              <a:off x="4731304" y="3783415"/>
              <a:ext cx="262479" cy="160978"/>
            </a:xfrm>
            <a:custGeom>
              <a:avLst/>
              <a:gdLst/>
              <a:ahLst/>
              <a:cxnLst/>
              <a:rect l="l" t="t" r="r" b="b"/>
              <a:pathLst>
                <a:path w="7339" h="4471" extrusionOk="0">
                  <a:moveTo>
                    <a:pt x="5137" y="400"/>
                  </a:moveTo>
                  <a:lnTo>
                    <a:pt x="6705" y="4070"/>
                  </a:lnTo>
                  <a:lnTo>
                    <a:pt x="2002" y="4070"/>
                  </a:lnTo>
                  <a:lnTo>
                    <a:pt x="601" y="400"/>
                  </a:lnTo>
                  <a:close/>
                  <a:moveTo>
                    <a:pt x="0" y="0"/>
                  </a:moveTo>
                  <a:lnTo>
                    <a:pt x="1735" y="4470"/>
                  </a:lnTo>
                  <a:lnTo>
                    <a:pt x="7339" y="4470"/>
                  </a:lnTo>
                  <a:lnTo>
                    <a:pt x="543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45" name="Google Shape;1428;p49">
              <a:extLst>
                <a:ext uri="{FF2B5EF4-FFF2-40B4-BE49-F238E27FC236}">
                  <a16:creationId xmlns:a16="http://schemas.microsoft.com/office/drawing/2014/main" id="{E84E77FC-6E7D-4266-80E8-EF40E7EE4D54}"/>
                </a:ext>
              </a:extLst>
            </p:cNvPr>
            <p:cNvSpPr/>
            <p:nvPr/>
          </p:nvSpPr>
          <p:spPr>
            <a:xfrm>
              <a:off x="4798113" y="3937120"/>
              <a:ext cx="250570" cy="156190"/>
            </a:xfrm>
            <a:custGeom>
              <a:avLst/>
              <a:gdLst/>
              <a:ahLst/>
              <a:cxnLst/>
              <a:rect l="l" t="t" r="r" b="b"/>
              <a:pathLst>
                <a:path w="7006" h="4338" extrusionOk="0">
                  <a:moveTo>
                    <a:pt x="0" y="1"/>
                  </a:moveTo>
                  <a:lnTo>
                    <a:pt x="1668" y="4337"/>
                  </a:lnTo>
                  <a:lnTo>
                    <a:pt x="7005" y="4337"/>
                  </a:lnTo>
                  <a:lnTo>
                    <a:pt x="51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46" name="Google Shape;1429;p49">
              <a:extLst>
                <a:ext uri="{FF2B5EF4-FFF2-40B4-BE49-F238E27FC236}">
                  <a16:creationId xmlns:a16="http://schemas.microsoft.com/office/drawing/2014/main" id="{D2D97A2F-649D-4D44-977B-3F6F101D0C1E}"/>
                </a:ext>
              </a:extLst>
            </p:cNvPr>
            <p:cNvSpPr/>
            <p:nvPr/>
          </p:nvSpPr>
          <p:spPr>
            <a:xfrm>
              <a:off x="4787348" y="3929919"/>
              <a:ext cx="272064" cy="171780"/>
            </a:xfrm>
            <a:custGeom>
              <a:avLst/>
              <a:gdLst/>
              <a:ahLst/>
              <a:cxnLst/>
              <a:rect l="l" t="t" r="r" b="b"/>
              <a:pathLst>
                <a:path w="7607" h="4771" extrusionOk="0">
                  <a:moveTo>
                    <a:pt x="5305" y="401"/>
                  </a:moveTo>
                  <a:lnTo>
                    <a:pt x="6973" y="4337"/>
                  </a:lnTo>
                  <a:lnTo>
                    <a:pt x="2102" y="4337"/>
                  </a:lnTo>
                  <a:lnTo>
                    <a:pt x="635" y="401"/>
                  </a:lnTo>
                  <a:close/>
                  <a:moveTo>
                    <a:pt x="1" y="1"/>
                  </a:moveTo>
                  <a:lnTo>
                    <a:pt x="1836" y="4771"/>
                  </a:lnTo>
                  <a:lnTo>
                    <a:pt x="7606" y="4771"/>
                  </a:lnTo>
                  <a:lnTo>
                    <a:pt x="55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47" name="Google Shape;1430;p49">
              <a:extLst>
                <a:ext uri="{FF2B5EF4-FFF2-40B4-BE49-F238E27FC236}">
                  <a16:creationId xmlns:a16="http://schemas.microsoft.com/office/drawing/2014/main" id="{23756298-4C1D-4E31-B62A-6240FA2F6C30}"/>
                </a:ext>
              </a:extLst>
            </p:cNvPr>
            <p:cNvSpPr/>
            <p:nvPr/>
          </p:nvSpPr>
          <p:spPr>
            <a:xfrm>
              <a:off x="4857769" y="4093274"/>
              <a:ext cx="261299" cy="168179"/>
            </a:xfrm>
            <a:custGeom>
              <a:avLst/>
              <a:gdLst/>
              <a:ahLst/>
              <a:cxnLst/>
              <a:rect l="l" t="t" r="r" b="b"/>
              <a:pathLst>
                <a:path w="7306" h="4671" extrusionOk="0">
                  <a:moveTo>
                    <a:pt x="0" y="0"/>
                  </a:moveTo>
                  <a:lnTo>
                    <a:pt x="1801" y="4670"/>
                  </a:lnTo>
                  <a:lnTo>
                    <a:pt x="7305" y="4670"/>
                  </a:lnTo>
                  <a:lnTo>
                    <a:pt x="53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48" name="Google Shape;1431;p49">
              <a:extLst>
                <a:ext uri="{FF2B5EF4-FFF2-40B4-BE49-F238E27FC236}">
                  <a16:creationId xmlns:a16="http://schemas.microsoft.com/office/drawing/2014/main" id="{A739F401-7F47-4984-87B0-2582075AEC1F}"/>
                </a:ext>
              </a:extLst>
            </p:cNvPr>
            <p:cNvSpPr/>
            <p:nvPr/>
          </p:nvSpPr>
          <p:spPr>
            <a:xfrm>
              <a:off x="4847004" y="4086073"/>
              <a:ext cx="283974" cy="183770"/>
            </a:xfrm>
            <a:custGeom>
              <a:avLst/>
              <a:gdLst/>
              <a:ahLst/>
              <a:cxnLst/>
              <a:rect l="l" t="t" r="r" b="b"/>
              <a:pathLst>
                <a:path w="7940" h="5104" extrusionOk="0">
                  <a:moveTo>
                    <a:pt x="5471" y="434"/>
                  </a:moveTo>
                  <a:lnTo>
                    <a:pt x="7306" y="4670"/>
                  </a:lnTo>
                  <a:lnTo>
                    <a:pt x="2236" y="4670"/>
                  </a:lnTo>
                  <a:lnTo>
                    <a:pt x="635" y="434"/>
                  </a:lnTo>
                  <a:close/>
                  <a:moveTo>
                    <a:pt x="1" y="0"/>
                  </a:moveTo>
                  <a:lnTo>
                    <a:pt x="1969" y="5104"/>
                  </a:lnTo>
                  <a:lnTo>
                    <a:pt x="7940" y="5104"/>
                  </a:lnTo>
                  <a:lnTo>
                    <a:pt x="57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49" name="Google Shape;1432;p49">
              <a:extLst>
                <a:ext uri="{FF2B5EF4-FFF2-40B4-BE49-F238E27FC236}">
                  <a16:creationId xmlns:a16="http://schemas.microsoft.com/office/drawing/2014/main" id="{210588D3-217C-48B6-B345-353D57B22F93}"/>
                </a:ext>
              </a:extLst>
            </p:cNvPr>
            <p:cNvSpPr/>
            <p:nvPr/>
          </p:nvSpPr>
          <p:spPr>
            <a:xfrm>
              <a:off x="3135040" y="3514386"/>
              <a:ext cx="194490" cy="139339"/>
            </a:xfrm>
            <a:custGeom>
              <a:avLst/>
              <a:gdLst/>
              <a:ahLst/>
              <a:cxnLst/>
              <a:rect l="l" t="t" r="r" b="b"/>
              <a:pathLst>
                <a:path w="5438" h="3870" extrusionOk="0">
                  <a:moveTo>
                    <a:pt x="0" y="0"/>
                  </a:moveTo>
                  <a:lnTo>
                    <a:pt x="0" y="3870"/>
                  </a:lnTo>
                  <a:lnTo>
                    <a:pt x="5438"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50" name="Google Shape;1433;p49">
              <a:extLst>
                <a:ext uri="{FF2B5EF4-FFF2-40B4-BE49-F238E27FC236}">
                  <a16:creationId xmlns:a16="http://schemas.microsoft.com/office/drawing/2014/main" id="{8DAFCB27-DF86-48A6-A655-DB53F76FF6D2}"/>
                </a:ext>
              </a:extLst>
            </p:cNvPr>
            <p:cNvSpPr/>
            <p:nvPr/>
          </p:nvSpPr>
          <p:spPr>
            <a:xfrm>
              <a:off x="3127887" y="3507185"/>
              <a:ext cx="210012" cy="154966"/>
            </a:xfrm>
            <a:custGeom>
              <a:avLst/>
              <a:gdLst/>
              <a:ahLst/>
              <a:cxnLst/>
              <a:rect l="l" t="t" r="r" b="b"/>
              <a:pathLst>
                <a:path w="5872" h="4304" extrusionOk="0">
                  <a:moveTo>
                    <a:pt x="5237" y="400"/>
                  </a:moveTo>
                  <a:lnTo>
                    <a:pt x="5437" y="3869"/>
                  </a:lnTo>
                  <a:lnTo>
                    <a:pt x="434" y="3869"/>
                  </a:lnTo>
                  <a:lnTo>
                    <a:pt x="400" y="400"/>
                  </a:lnTo>
                  <a:close/>
                  <a:moveTo>
                    <a:pt x="0" y="0"/>
                  </a:moveTo>
                  <a:lnTo>
                    <a:pt x="0" y="4303"/>
                  </a:lnTo>
                  <a:lnTo>
                    <a:pt x="58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51" name="Google Shape;1434;p49">
              <a:extLst>
                <a:ext uri="{FF2B5EF4-FFF2-40B4-BE49-F238E27FC236}">
                  <a16:creationId xmlns:a16="http://schemas.microsoft.com/office/drawing/2014/main" id="{F2C08F26-8FE1-4E7D-B54D-BC80F899E72C}"/>
                </a:ext>
              </a:extLst>
            </p:cNvPr>
            <p:cNvSpPr/>
            <p:nvPr/>
          </p:nvSpPr>
          <p:spPr>
            <a:xfrm>
              <a:off x="4690746" y="3653689"/>
              <a:ext cx="229075" cy="136963"/>
            </a:xfrm>
            <a:custGeom>
              <a:avLst/>
              <a:gdLst/>
              <a:ahLst/>
              <a:cxnLst/>
              <a:rect l="l" t="t" r="r" b="b"/>
              <a:pathLst>
                <a:path w="6405" h="3804" extrusionOk="0">
                  <a:moveTo>
                    <a:pt x="0" y="1"/>
                  </a:moveTo>
                  <a:lnTo>
                    <a:pt x="1434" y="3803"/>
                  </a:lnTo>
                  <a:lnTo>
                    <a:pt x="6405" y="3803"/>
                  </a:lnTo>
                  <a:lnTo>
                    <a:pt x="480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52" name="Google Shape;1435;p49">
              <a:extLst>
                <a:ext uri="{FF2B5EF4-FFF2-40B4-BE49-F238E27FC236}">
                  <a16:creationId xmlns:a16="http://schemas.microsoft.com/office/drawing/2014/main" id="{352A8A2C-7196-487C-B773-1ECCD5D4660F}"/>
                </a:ext>
              </a:extLst>
            </p:cNvPr>
            <p:cNvSpPr/>
            <p:nvPr/>
          </p:nvSpPr>
          <p:spPr>
            <a:xfrm>
              <a:off x="4679981" y="3646488"/>
              <a:ext cx="251786" cy="152553"/>
            </a:xfrm>
            <a:custGeom>
              <a:avLst/>
              <a:gdLst/>
              <a:ahLst/>
              <a:cxnLst/>
              <a:rect l="l" t="t" r="r" b="b"/>
              <a:pathLst>
                <a:path w="7040" h="4237" extrusionOk="0">
                  <a:moveTo>
                    <a:pt x="4971" y="434"/>
                  </a:moveTo>
                  <a:lnTo>
                    <a:pt x="6405" y="3803"/>
                  </a:lnTo>
                  <a:lnTo>
                    <a:pt x="1902" y="3803"/>
                  </a:lnTo>
                  <a:lnTo>
                    <a:pt x="601" y="434"/>
                  </a:lnTo>
                  <a:close/>
                  <a:moveTo>
                    <a:pt x="1" y="0"/>
                  </a:moveTo>
                  <a:lnTo>
                    <a:pt x="1602" y="4237"/>
                  </a:lnTo>
                  <a:lnTo>
                    <a:pt x="7039" y="4237"/>
                  </a:lnTo>
                  <a:lnTo>
                    <a:pt x="5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53" name="Google Shape;1436;p49">
              <a:extLst>
                <a:ext uri="{FF2B5EF4-FFF2-40B4-BE49-F238E27FC236}">
                  <a16:creationId xmlns:a16="http://schemas.microsoft.com/office/drawing/2014/main" id="{A0224EC2-E3E7-4FEC-8AFC-6927368BBAE8}"/>
                </a:ext>
              </a:extLst>
            </p:cNvPr>
            <p:cNvSpPr/>
            <p:nvPr/>
          </p:nvSpPr>
          <p:spPr>
            <a:xfrm>
              <a:off x="4590533" y="3937120"/>
              <a:ext cx="267272" cy="156190"/>
            </a:xfrm>
            <a:custGeom>
              <a:avLst/>
              <a:gdLst/>
              <a:ahLst/>
              <a:cxnLst/>
              <a:rect l="l" t="t" r="r" b="b"/>
              <a:pathLst>
                <a:path w="7473" h="4338" extrusionOk="0">
                  <a:moveTo>
                    <a:pt x="0" y="1"/>
                  </a:moveTo>
                  <a:lnTo>
                    <a:pt x="1468" y="4337"/>
                  </a:lnTo>
                  <a:lnTo>
                    <a:pt x="7472"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54" name="Google Shape;1437;p49">
              <a:extLst>
                <a:ext uri="{FF2B5EF4-FFF2-40B4-BE49-F238E27FC236}">
                  <a16:creationId xmlns:a16="http://schemas.microsoft.com/office/drawing/2014/main" id="{907AFC11-E927-43EF-8B13-327051D30C77}"/>
                </a:ext>
              </a:extLst>
            </p:cNvPr>
            <p:cNvSpPr/>
            <p:nvPr/>
          </p:nvSpPr>
          <p:spPr>
            <a:xfrm>
              <a:off x="4579768" y="3929919"/>
              <a:ext cx="289947" cy="171780"/>
            </a:xfrm>
            <a:custGeom>
              <a:avLst/>
              <a:gdLst/>
              <a:ahLst/>
              <a:cxnLst/>
              <a:rect l="l" t="t" r="r" b="b"/>
              <a:pathLst>
                <a:path w="8107" h="4771" extrusionOk="0">
                  <a:moveTo>
                    <a:pt x="5972" y="401"/>
                  </a:moveTo>
                  <a:lnTo>
                    <a:pt x="7473" y="4337"/>
                  </a:lnTo>
                  <a:lnTo>
                    <a:pt x="1902" y="4337"/>
                  </a:lnTo>
                  <a:lnTo>
                    <a:pt x="601" y="401"/>
                  </a:lnTo>
                  <a:close/>
                  <a:moveTo>
                    <a:pt x="1" y="1"/>
                  </a:moveTo>
                  <a:lnTo>
                    <a:pt x="1602" y="4771"/>
                  </a:lnTo>
                  <a:lnTo>
                    <a:pt x="8107"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55" name="Google Shape;1438;p49">
              <a:extLst>
                <a:ext uri="{FF2B5EF4-FFF2-40B4-BE49-F238E27FC236}">
                  <a16:creationId xmlns:a16="http://schemas.microsoft.com/office/drawing/2014/main" id="{0B64AEE3-4A2A-41E9-9E9A-9DF84B54D527}"/>
                </a:ext>
              </a:extLst>
            </p:cNvPr>
            <p:cNvSpPr/>
            <p:nvPr/>
          </p:nvSpPr>
          <p:spPr>
            <a:xfrm>
              <a:off x="1775005" y="3514386"/>
              <a:ext cx="233867" cy="139339"/>
            </a:xfrm>
            <a:custGeom>
              <a:avLst/>
              <a:gdLst/>
              <a:ahLst/>
              <a:cxnLst/>
              <a:rect l="l" t="t" r="r" b="b"/>
              <a:pathLst>
                <a:path w="6539" h="3870" extrusionOk="0">
                  <a:moveTo>
                    <a:pt x="1301" y="0"/>
                  </a:moveTo>
                  <a:lnTo>
                    <a:pt x="0" y="3870"/>
                  </a:lnTo>
                  <a:lnTo>
                    <a:pt x="5437" y="3870"/>
                  </a:lnTo>
                  <a:lnTo>
                    <a:pt x="65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56" name="Google Shape;1439;p49">
              <a:extLst>
                <a:ext uri="{FF2B5EF4-FFF2-40B4-BE49-F238E27FC236}">
                  <a16:creationId xmlns:a16="http://schemas.microsoft.com/office/drawing/2014/main" id="{5EB7D221-C221-4962-A7E9-2EBF8A106F4F}"/>
                </a:ext>
              </a:extLst>
            </p:cNvPr>
            <p:cNvSpPr/>
            <p:nvPr/>
          </p:nvSpPr>
          <p:spPr>
            <a:xfrm>
              <a:off x="1764239" y="3507185"/>
              <a:ext cx="254182" cy="154966"/>
            </a:xfrm>
            <a:custGeom>
              <a:avLst/>
              <a:gdLst/>
              <a:ahLst/>
              <a:cxnLst/>
              <a:rect l="l" t="t" r="r" b="b"/>
              <a:pathLst>
                <a:path w="7107" h="4304" extrusionOk="0">
                  <a:moveTo>
                    <a:pt x="6572" y="400"/>
                  </a:moveTo>
                  <a:lnTo>
                    <a:pt x="5605" y="3869"/>
                  </a:lnTo>
                  <a:lnTo>
                    <a:pt x="568" y="3869"/>
                  </a:lnTo>
                  <a:lnTo>
                    <a:pt x="1769" y="400"/>
                  </a:lnTo>
                  <a:close/>
                  <a:moveTo>
                    <a:pt x="1435" y="0"/>
                  </a:moveTo>
                  <a:lnTo>
                    <a:pt x="1" y="4303"/>
                  </a:lnTo>
                  <a:lnTo>
                    <a:pt x="5905" y="4303"/>
                  </a:lnTo>
                  <a:lnTo>
                    <a:pt x="71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57" name="Google Shape;1440;p49">
              <a:extLst>
                <a:ext uri="{FF2B5EF4-FFF2-40B4-BE49-F238E27FC236}">
                  <a16:creationId xmlns:a16="http://schemas.microsoft.com/office/drawing/2014/main" id="{2A83D09D-262A-4F56-BA78-0DD31A5172F2}"/>
                </a:ext>
              </a:extLst>
            </p:cNvPr>
            <p:cNvSpPr/>
            <p:nvPr/>
          </p:nvSpPr>
          <p:spPr>
            <a:xfrm>
              <a:off x="4496256" y="3653689"/>
              <a:ext cx="245813" cy="136963"/>
            </a:xfrm>
            <a:custGeom>
              <a:avLst/>
              <a:gdLst/>
              <a:ahLst/>
              <a:cxnLst/>
              <a:rect l="l" t="t" r="r" b="b"/>
              <a:pathLst>
                <a:path w="6873" h="3804" extrusionOk="0">
                  <a:moveTo>
                    <a:pt x="1" y="1"/>
                  </a:moveTo>
                  <a:lnTo>
                    <a:pt x="1268" y="3803"/>
                  </a:lnTo>
                  <a:lnTo>
                    <a:pt x="68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58" name="Google Shape;1441;p49">
              <a:extLst>
                <a:ext uri="{FF2B5EF4-FFF2-40B4-BE49-F238E27FC236}">
                  <a16:creationId xmlns:a16="http://schemas.microsoft.com/office/drawing/2014/main" id="{B90FD008-3FCC-4572-819A-D2D1A0B1FF68}"/>
                </a:ext>
              </a:extLst>
            </p:cNvPr>
            <p:cNvSpPr/>
            <p:nvPr/>
          </p:nvSpPr>
          <p:spPr>
            <a:xfrm>
              <a:off x="4485527" y="3646488"/>
              <a:ext cx="267272" cy="152553"/>
            </a:xfrm>
            <a:custGeom>
              <a:avLst/>
              <a:gdLst/>
              <a:ahLst/>
              <a:cxnLst/>
              <a:rect l="l" t="t" r="r" b="b"/>
              <a:pathLst>
                <a:path w="7473" h="4237" extrusionOk="0">
                  <a:moveTo>
                    <a:pt x="5571" y="434"/>
                  </a:moveTo>
                  <a:lnTo>
                    <a:pt x="6872" y="3803"/>
                  </a:lnTo>
                  <a:lnTo>
                    <a:pt x="1735" y="3803"/>
                  </a:lnTo>
                  <a:lnTo>
                    <a:pt x="568" y="434"/>
                  </a:lnTo>
                  <a:close/>
                  <a:moveTo>
                    <a:pt x="1" y="0"/>
                  </a:moveTo>
                  <a:lnTo>
                    <a:pt x="1435" y="4237"/>
                  </a:lnTo>
                  <a:lnTo>
                    <a:pt x="7473" y="4237"/>
                  </a:lnTo>
                  <a:lnTo>
                    <a:pt x="58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59" name="Google Shape;1442;p49">
              <a:extLst>
                <a:ext uri="{FF2B5EF4-FFF2-40B4-BE49-F238E27FC236}">
                  <a16:creationId xmlns:a16="http://schemas.microsoft.com/office/drawing/2014/main" id="{DE34E681-12D5-41F0-86EB-B3857AA0825B}"/>
                </a:ext>
              </a:extLst>
            </p:cNvPr>
            <p:cNvSpPr/>
            <p:nvPr/>
          </p:nvSpPr>
          <p:spPr>
            <a:xfrm>
              <a:off x="4637027" y="3514386"/>
              <a:ext cx="225534" cy="139339"/>
            </a:xfrm>
            <a:custGeom>
              <a:avLst/>
              <a:gdLst/>
              <a:ahLst/>
              <a:cxnLst/>
              <a:rect l="l" t="t" r="r" b="b"/>
              <a:pathLst>
                <a:path w="6306" h="3870" extrusionOk="0">
                  <a:moveTo>
                    <a:pt x="1" y="0"/>
                  </a:moveTo>
                  <a:lnTo>
                    <a:pt x="1502" y="3870"/>
                  </a:lnTo>
                  <a:lnTo>
                    <a:pt x="6305" y="3870"/>
                  </a:lnTo>
                  <a:lnTo>
                    <a:pt x="4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60" name="Google Shape;1443;p49">
              <a:extLst>
                <a:ext uri="{FF2B5EF4-FFF2-40B4-BE49-F238E27FC236}">
                  <a16:creationId xmlns:a16="http://schemas.microsoft.com/office/drawing/2014/main" id="{2C65C210-4467-4C4B-A956-41121C5B9825}"/>
                </a:ext>
              </a:extLst>
            </p:cNvPr>
            <p:cNvSpPr/>
            <p:nvPr/>
          </p:nvSpPr>
          <p:spPr>
            <a:xfrm>
              <a:off x="4625118" y="3507185"/>
              <a:ext cx="248173" cy="154966"/>
            </a:xfrm>
            <a:custGeom>
              <a:avLst/>
              <a:gdLst/>
              <a:ahLst/>
              <a:cxnLst/>
              <a:rect l="l" t="t" r="r" b="b"/>
              <a:pathLst>
                <a:path w="6939" h="4304" extrusionOk="0">
                  <a:moveTo>
                    <a:pt x="4837" y="400"/>
                  </a:moveTo>
                  <a:lnTo>
                    <a:pt x="6305" y="3869"/>
                  </a:lnTo>
                  <a:lnTo>
                    <a:pt x="1968" y="3869"/>
                  </a:lnTo>
                  <a:lnTo>
                    <a:pt x="634" y="400"/>
                  </a:lnTo>
                  <a:close/>
                  <a:moveTo>
                    <a:pt x="0" y="0"/>
                  </a:moveTo>
                  <a:lnTo>
                    <a:pt x="1668" y="4303"/>
                  </a:lnTo>
                  <a:lnTo>
                    <a:pt x="6939" y="4303"/>
                  </a:lnTo>
                  <a:lnTo>
                    <a:pt x="51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61" name="Google Shape;1444;p49">
              <a:extLst>
                <a:ext uri="{FF2B5EF4-FFF2-40B4-BE49-F238E27FC236}">
                  <a16:creationId xmlns:a16="http://schemas.microsoft.com/office/drawing/2014/main" id="{B2FDE97A-A9D0-4063-B2C0-51D8AE6D8E36}"/>
                </a:ext>
              </a:extLst>
            </p:cNvPr>
            <p:cNvSpPr/>
            <p:nvPr/>
          </p:nvSpPr>
          <p:spPr>
            <a:xfrm>
              <a:off x="4449726" y="3514386"/>
              <a:ext cx="241056" cy="139339"/>
            </a:xfrm>
            <a:custGeom>
              <a:avLst/>
              <a:gdLst/>
              <a:ahLst/>
              <a:cxnLst/>
              <a:rect l="l" t="t" r="r" b="b"/>
              <a:pathLst>
                <a:path w="6740" h="3870" extrusionOk="0">
                  <a:moveTo>
                    <a:pt x="1" y="0"/>
                  </a:moveTo>
                  <a:lnTo>
                    <a:pt x="1302" y="3870"/>
                  </a:lnTo>
                  <a:lnTo>
                    <a:pt x="6739"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62" name="Google Shape;1445;p49">
              <a:extLst>
                <a:ext uri="{FF2B5EF4-FFF2-40B4-BE49-F238E27FC236}">
                  <a16:creationId xmlns:a16="http://schemas.microsoft.com/office/drawing/2014/main" id="{CF7FF10F-0AAA-47E9-A35E-4DD5FB37E319}"/>
                </a:ext>
              </a:extLst>
            </p:cNvPr>
            <p:cNvSpPr/>
            <p:nvPr/>
          </p:nvSpPr>
          <p:spPr>
            <a:xfrm>
              <a:off x="4438996" y="3507185"/>
              <a:ext cx="262515" cy="154966"/>
            </a:xfrm>
            <a:custGeom>
              <a:avLst/>
              <a:gdLst/>
              <a:ahLst/>
              <a:cxnLst/>
              <a:rect l="l" t="t" r="r" b="b"/>
              <a:pathLst>
                <a:path w="7340" h="4304" extrusionOk="0">
                  <a:moveTo>
                    <a:pt x="5405" y="400"/>
                  </a:moveTo>
                  <a:lnTo>
                    <a:pt x="6739" y="3869"/>
                  </a:lnTo>
                  <a:lnTo>
                    <a:pt x="1735" y="3869"/>
                  </a:lnTo>
                  <a:lnTo>
                    <a:pt x="568" y="400"/>
                  </a:lnTo>
                  <a:close/>
                  <a:moveTo>
                    <a:pt x="1" y="0"/>
                  </a:moveTo>
                  <a:lnTo>
                    <a:pt x="1435" y="4303"/>
                  </a:lnTo>
                  <a:lnTo>
                    <a:pt x="7339"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63" name="Google Shape;1446;p49">
              <a:extLst>
                <a:ext uri="{FF2B5EF4-FFF2-40B4-BE49-F238E27FC236}">
                  <a16:creationId xmlns:a16="http://schemas.microsoft.com/office/drawing/2014/main" id="{FD02BE5C-79E0-4E9E-B58D-2E5DC3BA35F0}"/>
                </a:ext>
              </a:extLst>
            </p:cNvPr>
            <p:cNvSpPr/>
            <p:nvPr/>
          </p:nvSpPr>
          <p:spPr>
            <a:xfrm>
              <a:off x="3996405" y="4093274"/>
              <a:ext cx="256507" cy="168179"/>
            </a:xfrm>
            <a:custGeom>
              <a:avLst/>
              <a:gdLst/>
              <a:ahLst/>
              <a:cxnLst/>
              <a:rect l="l" t="t" r="r" b="b"/>
              <a:pathLst>
                <a:path w="7172" h="4671" extrusionOk="0">
                  <a:moveTo>
                    <a:pt x="0" y="0"/>
                  </a:moveTo>
                  <a:lnTo>
                    <a:pt x="901" y="4670"/>
                  </a:lnTo>
                  <a:lnTo>
                    <a:pt x="7172"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64" name="Google Shape;1447;p49">
              <a:extLst>
                <a:ext uri="{FF2B5EF4-FFF2-40B4-BE49-F238E27FC236}">
                  <a16:creationId xmlns:a16="http://schemas.microsoft.com/office/drawing/2014/main" id="{86CB70E0-4A3A-4665-A0A9-8C5EA05BACEA}"/>
                </a:ext>
              </a:extLst>
            </p:cNvPr>
            <p:cNvSpPr/>
            <p:nvPr/>
          </p:nvSpPr>
          <p:spPr>
            <a:xfrm>
              <a:off x="3988036" y="4086073"/>
              <a:ext cx="273245" cy="183770"/>
            </a:xfrm>
            <a:custGeom>
              <a:avLst/>
              <a:gdLst/>
              <a:ahLst/>
              <a:cxnLst/>
              <a:rect l="l" t="t" r="r" b="b"/>
              <a:pathLst>
                <a:path w="7640" h="5104" extrusionOk="0">
                  <a:moveTo>
                    <a:pt x="6105" y="434"/>
                  </a:moveTo>
                  <a:lnTo>
                    <a:pt x="7139" y="4670"/>
                  </a:lnTo>
                  <a:lnTo>
                    <a:pt x="1335" y="4670"/>
                  </a:lnTo>
                  <a:lnTo>
                    <a:pt x="501" y="434"/>
                  </a:lnTo>
                  <a:close/>
                  <a:moveTo>
                    <a:pt x="1" y="0"/>
                  </a:moveTo>
                  <a:lnTo>
                    <a:pt x="968" y="5104"/>
                  </a:lnTo>
                  <a:lnTo>
                    <a:pt x="7639"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65" name="Google Shape;1448;p49">
              <a:extLst>
                <a:ext uri="{FF2B5EF4-FFF2-40B4-BE49-F238E27FC236}">
                  <a16:creationId xmlns:a16="http://schemas.microsoft.com/office/drawing/2014/main" id="{40909D15-257E-49CA-A190-C232074DB85C}"/>
                </a:ext>
              </a:extLst>
            </p:cNvPr>
            <p:cNvSpPr/>
            <p:nvPr/>
          </p:nvSpPr>
          <p:spPr>
            <a:xfrm>
              <a:off x="4643000" y="4093274"/>
              <a:ext cx="279217" cy="168179"/>
            </a:xfrm>
            <a:custGeom>
              <a:avLst/>
              <a:gdLst/>
              <a:ahLst/>
              <a:cxnLst/>
              <a:rect l="l" t="t" r="r" b="b"/>
              <a:pathLst>
                <a:path w="7807" h="4671" extrusionOk="0">
                  <a:moveTo>
                    <a:pt x="1" y="0"/>
                  </a:moveTo>
                  <a:lnTo>
                    <a:pt x="1569" y="4670"/>
                  </a:lnTo>
                  <a:lnTo>
                    <a:pt x="7806"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66" name="Google Shape;1449;p49">
              <a:extLst>
                <a:ext uri="{FF2B5EF4-FFF2-40B4-BE49-F238E27FC236}">
                  <a16:creationId xmlns:a16="http://schemas.microsoft.com/office/drawing/2014/main" id="{CC098713-C47E-41EF-B9E8-979717EDACBC}"/>
                </a:ext>
              </a:extLst>
            </p:cNvPr>
            <p:cNvSpPr/>
            <p:nvPr/>
          </p:nvSpPr>
          <p:spPr>
            <a:xfrm>
              <a:off x="4632271" y="4086073"/>
              <a:ext cx="300676" cy="183770"/>
            </a:xfrm>
            <a:custGeom>
              <a:avLst/>
              <a:gdLst/>
              <a:ahLst/>
              <a:cxnLst/>
              <a:rect l="l" t="t" r="r" b="b"/>
              <a:pathLst>
                <a:path w="8407" h="5104" extrusionOk="0">
                  <a:moveTo>
                    <a:pt x="6172" y="434"/>
                  </a:moveTo>
                  <a:lnTo>
                    <a:pt x="7806" y="4670"/>
                  </a:lnTo>
                  <a:lnTo>
                    <a:pt x="2002" y="4670"/>
                  </a:lnTo>
                  <a:lnTo>
                    <a:pt x="568" y="434"/>
                  </a:lnTo>
                  <a:close/>
                  <a:moveTo>
                    <a:pt x="1" y="0"/>
                  </a:moveTo>
                  <a:lnTo>
                    <a:pt x="1702" y="5104"/>
                  </a:lnTo>
                  <a:lnTo>
                    <a:pt x="8407" y="5104"/>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67" name="Google Shape;1450;p49">
              <a:extLst>
                <a:ext uri="{FF2B5EF4-FFF2-40B4-BE49-F238E27FC236}">
                  <a16:creationId xmlns:a16="http://schemas.microsoft.com/office/drawing/2014/main" id="{B483789F-EF52-4CED-BE3F-7B2663459E9C}"/>
                </a:ext>
              </a:extLst>
            </p:cNvPr>
            <p:cNvSpPr/>
            <p:nvPr/>
          </p:nvSpPr>
          <p:spPr>
            <a:xfrm>
              <a:off x="4261244" y="3514386"/>
              <a:ext cx="235048" cy="139339"/>
            </a:xfrm>
            <a:custGeom>
              <a:avLst/>
              <a:gdLst/>
              <a:ahLst/>
              <a:cxnLst/>
              <a:rect l="l" t="t" r="r" b="b"/>
              <a:pathLst>
                <a:path w="6572" h="3870" extrusionOk="0">
                  <a:moveTo>
                    <a:pt x="0" y="0"/>
                  </a:moveTo>
                  <a:lnTo>
                    <a:pt x="1135" y="3870"/>
                  </a:lnTo>
                  <a:lnTo>
                    <a:pt x="6572"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68" name="Google Shape;1451;p49">
              <a:extLst>
                <a:ext uri="{FF2B5EF4-FFF2-40B4-BE49-F238E27FC236}">
                  <a16:creationId xmlns:a16="http://schemas.microsoft.com/office/drawing/2014/main" id="{14CCCCA0-AB2E-41D4-BA98-FF32E70DFD5E}"/>
                </a:ext>
              </a:extLst>
            </p:cNvPr>
            <p:cNvSpPr/>
            <p:nvPr/>
          </p:nvSpPr>
          <p:spPr>
            <a:xfrm>
              <a:off x="4251695" y="3507185"/>
              <a:ext cx="254146" cy="154966"/>
            </a:xfrm>
            <a:custGeom>
              <a:avLst/>
              <a:gdLst/>
              <a:ahLst/>
              <a:cxnLst/>
              <a:rect l="l" t="t" r="r" b="b"/>
              <a:pathLst>
                <a:path w="7106" h="4304" extrusionOk="0">
                  <a:moveTo>
                    <a:pt x="5404" y="400"/>
                  </a:moveTo>
                  <a:lnTo>
                    <a:pt x="6572" y="3869"/>
                  </a:lnTo>
                  <a:lnTo>
                    <a:pt x="1568" y="3869"/>
                  </a:lnTo>
                  <a:lnTo>
                    <a:pt x="568" y="400"/>
                  </a:lnTo>
                  <a:close/>
                  <a:moveTo>
                    <a:pt x="1" y="0"/>
                  </a:moveTo>
                  <a:lnTo>
                    <a:pt x="1235" y="4303"/>
                  </a:lnTo>
                  <a:lnTo>
                    <a:pt x="7106"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69" name="Google Shape;1452;p49">
              <a:extLst>
                <a:ext uri="{FF2B5EF4-FFF2-40B4-BE49-F238E27FC236}">
                  <a16:creationId xmlns:a16="http://schemas.microsoft.com/office/drawing/2014/main" id="{F2BEAA2C-A288-4B27-994A-4806B37A71C2}"/>
                </a:ext>
              </a:extLst>
            </p:cNvPr>
            <p:cNvSpPr/>
            <p:nvPr/>
          </p:nvSpPr>
          <p:spPr>
            <a:xfrm>
              <a:off x="4427087" y="4093274"/>
              <a:ext cx="272029" cy="168179"/>
            </a:xfrm>
            <a:custGeom>
              <a:avLst/>
              <a:gdLst/>
              <a:ahLst/>
              <a:cxnLst/>
              <a:rect l="l" t="t" r="r" b="b"/>
              <a:pathLst>
                <a:path w="7606" h="4671" extrusionOk="0">
                  <a:moveTo>
                    <a:pt x="0" y="0"/>
                  </a:moveTo>
                  <a:lnTo>
                    <a:pt x="1368" y="4670"/>
                  </a:lnTo>
                  <a:lnTo>
                    <a:pt x="7606"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70" name="Google Shape;1453;p49">
              <a:extLst>
                <a:ext uri="{FF2B5EF4-FFF2-40B4-BE49-F238E27FC236}">
                  <a16:creationId xmlns:a16="http://schemas.microsoft.com/office/drawing/2014/main" id="{52394904-2B9A-4151-A1D7-2A8503D7999B}"/>
                </a:ext>
              </a:extLst>
            </p:cNvPr>
            <p:cNvSpPr/>
            <p:nvPr/>
          </p:nvSpPr>
          <p:spPr>
            <a:xfrm>
              <a:off x="4417537" y="4086073"/>
              <a:ext cx="291127" cy="183770"/>
            </a:xfrm>
            <a:custGeom>
              <a:avLst/>
              <a:gdLst/>
              <a:ahLst/>
              <a:cxnLst/>
              <a:rect l="l" t="t" r="r" b="b"/>
              <a:pathLst>
                <a:path w="8140" h="5104" extrusionOk="0">
                  <a:moveTo>
                    <a:pt x="6138" y="434"/>
                  </a:moveTo>
                  <a:lnTo>
                    <a:pt x="7572" y="4670"/>
                  </a:lnTo>
                  <a:lnTo>
                    <a:pt x="1768" y="4670"/>
                  </a:lnTo>
                  <a:lnTo>
                    <a:pt x="534" y="434"/>
                  </a:lnTo>
                  <a:close/>
                  <a:moveTo>
                    <a:pt x="0" y="0"/>
                  </a:moveTo>
                  <a:lnTo>
                    <a:pt x="1468" y="5104"/>
                  </a:lnTo>
                  <a:lnTo>
                    <a:pt x="8139" y="5104"/>
                  </a:lnTo>
                  <a:lnTo>
                    <a:pt x="6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71" name="Google Shape;1454;p49">
              <a:extLst>
                <a:ext uri="{FF2B5EF4-FFF2-40B4-BE49-F238E27FC236}">
                  <a16:creationId xmlns:a16="http://schemas.microsoft.com/office/drawing/2014/main" id="{4CF13F77-C720-4BE7-8507-EA05B428361A}"/>
                </a:ext>
              </a:extLst>
            </p:cNvPr>
            <p:cNvSpPr/>
            <p:nvPr/>
          </p:nvSpPr>
          <p:spPr>
            <a:xfrm>
              <a:off x="4212318" y="4093274"/>
              <a:ext cx="263695" cy="168179"/>
            </a:xfrm>
            <a:custGeom>
              <a:avLst/>
              <a:gdLst/>
              <a:ahLst/>
              <a:cxnLst/>
              <a:rect l="l" t="t" r="r" b="b"/>
              <a:pathLst>
                <a:path w="7373" h="4671" extrusionOk="0">
                  <a:moveTo>
                    <a:pt x="1" y="0"/>
                  </a:moveTo>
                  <a:lnTo>
                    <a:pt x="1135" y="4670"/>
                  </a:lnTo>
                  <a:lnTo>
                    <a:pt x="7373"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72" name="Google Shape;1455;p49">
              <a:extLst>
                <a:ext uri="{FF2B5EF4-FFF2-40B4-BE49-F238E27FC236}">
                  <a16:creationId xmlns:a16="http://schemas.microsoft.com/office/drawing/2014/main" id="{F60469A5-2524-472D-A250-72D3AAE6005F}"/>
                </a:ext>
              </a:extLst>
            </p:cNvPr>
            <p:cNvSpPr/>
            <p:nvPr/>
          </p:nvSpPr>
          <p:spPr>
            <a:xfrm>
              <a:off x="4202769" y="4086073"/>
              <a:ext cx="282794" cy="183770"/>
            </a:xfrm>
            <a:custGeom>
              <a:avLst/>
              <a:gdLst/>
              <a:ahLst/>
              <a:cxnLst/>
              <a:rect l="l" t="t" r="r" b="b"/>
              <a:pathLst>
                <a:path w="7907" h="5104" extrusionOk="0">
                  <a:moveTo>
                    <a:pt x="6139" y="434"/>
                  </a:moveTo>
                  <a:lnTo>
                    <a:pt x="7340" y="4670"/>
                  </a:lnTo>
                  <a:lnTo>
                    <a:pt x="1535" y="4670"/>
                  </a:lnTo>
                  <a:lnTo>
                    <a:pt x="535" y="434"/>
                  </a:lnTo>
                  <a:close/>
                  <a:moveTo>
                    <a:pt x="1" y="0"/>
                  </a:moveTo>
                  <a:lnTo>
                    <a:pt x="1235" y="5104"/>
                  </a:lnTo>
                  <a:lnTo>
                    <a:pt x="7907"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73" name="Google Shape;1456;p49">
              <a:extLst>
                <a:ext uri="{FF2B5EF4-FFF2-40B4-BE49-F238E27FC236}">
                  <a16:creationId xmlns:a16="http://schemas.microsoft.com/office/drawing/2014/main" id="{FA911CBE-B822-488C-8EBA-27BF79ABA64A}"/>
                </a:ext>
              </a:extLst>
            </p:cNvPr>
            <p:cNvSpPr/>
            <p:nvPr/>
          </p:nvSpPr>
          <p:spPr>
            <a:xfrm>
              <a:off x="4541606" y="3790616"/>
              <a:ext cx="256542" cy="146540"/>
            </a:xfrm>
            <a:custGeom>
              <a:avLst/>
              <a:gdLst/>
              <a:ahLst/>
              <a:cxnLst/>
              <a:rect l="l" t="t" r="r" b="b"/>
              <a:pathLst>
                <a:path w="7173" h="4070" extrusionOk="0">
                  <a:moveTo>
                    <a:pt x="0" y="0"/>
                  </a:moveTo>
                  <a:lnTo>
                    <a:pt x="1368" y="4070"/>
                  </a:lnTo>
                  <a:lnTo>
                    <a:pt x="71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74" name="Google Shape;1457;p49">
              <a:extLst>
                <a:ext uri="{FF2B5EF4-FFF2-40B4-BE49-F238E27FC236}">
                  <a16:creationId xmlns:a16="http://schemas.microsoft.com/office/drawing/2014/main" id="{3294F1D9-4907-4B75-B018-3479EE7CBCA6}"/>
                </a:ext>
              </a:extLst>
            </p:cNvPr>
            <p:cNvSpPr/>
            <p:nvPr/>
          </p:nvSpPr>
          <p:spPr>
            <a:xfrm>
              <a:off x="4532057" y="3783415"/>
              <a:ext cx="278001" cy="160978"/>
            </a:xfrm>
            <a:custGeom>
              <a:avLst/>
              <a:gdLst/>
              <a:ahLst/>
              <a:cxnLst/>
              <a:rect l="l" t="t" r="r" b="b"/>
              <a:pathLst>
                <a:path w="7773" h="4471" extrusionOk="0">
                  <a:moveTo>
                    <a:pt x="5738" y="400"/>
                  </a:moveTo>
                  <a:lnTo>
                    <a:pt x="7139" y="4070"/>
                  </a:lnTo>
                  <a:lnTo>
                    <a:pt x="1802" y="4070"/>
                  </a:lnTo>
                  <a:lnTo>
                    <a:pt x="568" y="400"/>
                  </a:lnTo>
                  <a:close/>
                  <a:moveTo>
                    <a:pt x="1" y="0"/>
                  </a:moveTo>
                  <a:lnTo>
                    <a:pt x="1502" y="4470"/>
                  </a:lnTo>
                  <a:lnTo>
                    <a:pt x="7773"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75" name="Google Shape;1458;p49">
              <a:extLst>
                <a:ext uri="{FF2B5EF4-FFF2-40B4-BE49-F238E27FC236}">
                  <a16:creationId xmlns:a16="http://schemas.microsoft.com/office/drawing/2014/main" id="{63CD45A9-447D-4277-A0C3-69A20F2F2037}"/>
                </a:ext>
              </a:extLst>
            </p:cNvPr>
            <p:cNvSpPr/>
            <p:nvPr/>
          </p:nvSpPr>
          <p:spPr>
            <a:xfrm>
              <a:off x="2552858" y="3514386"/>
              <a:ext cx="207616" cy="139339"/>
            </a:xfrm>
            <a:custGeom>
              <a:avLst/>
              <a:gdLst/>
              <a:ahLst/>
              <a:cxnLst/>
              <a:rect l="l" t="t" r="r" b="b"/>
              <a:pathLst>
                <a:path w="5805" h="3870" extrusionOk="0">
                  <a:moveTo>
                    <a:pt x="534" y="0"/>
                  </a:moveTo>
                  <a:lnTo>
                    <a:pt x="0" y="3870"/>
                  </a:lnTo>
                  <a:lnTo>
                    <a:pt x="5437" y="38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76" name="Google Shape;1459;p49">
              <a:extLst>
                <a:ext uri="{FF2B5EF4-FFF2-40B4-BE49-F238E27FC236}">
                  <a16:creationId xmlns:a16="http://schemas.microsoft.com/office/drawing/2014/main" id="{059C34D7-4467-413C-BD6C-58F2B9E47DBD}"/>
                </a:ext>
              </a:extLst>
            </p:cNvPr>
            <p:cNvSpPr/>
            <p:nvPr/>
          </p:nvSpPr>
          <p:spPr>
            <a:xfrm>
              <a:off x="2543308" y="3507185"/>
              <a:ext cx="224318" cy="154966"/>
            </a:xfrm>
            <a:custGeom>
              <a:avLst/>
              <a:gdLst/>
              <a:ahLst/>
              <a:cxnLst/>
              <a:rect l="l" t="t" r="r" b="b"/>
              <a:pathLst>
                <a:path w="6272" h="4304" extrusionOk="0">
                  <a:moveTo>
                    <a:pt x="5838" y="400"/>
                  </a:moveTo>
                  <a:lnTo>
                    <a:pt x="5504" y="3869"/>
                  </a:lnTo>
                  <a:lnTo>
                    <a:pt x="501" y="3869"/>
                  </a:lnTo>
                  <a:lnTo>
                    <a:pt x="1001" y="400"/>
                  </a:lnTo>
                  <a:close/>
                  <a:moveTo>
                    <a:pt x="634" y="0"/>
                  </a:moveTo>
                  <a:lnTo>
                    <a:pt x="0" y="4303"/>
                  </a:lnTo>
                  <a:lnTo>
                    <a:pt x="5871" y="4303"/>
                  </a:lnTo>
                  <a:lnTo>
                    <a:pt x="62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77" name="Google Shape;1460;p49">
              <a:extLst>
                <a:ext uri="{FF2B5EF4-FFF2-40B4-BE49-F238E27FC236}">
                  <a16:creationId xmlns:a16="http://schemas.microsoft.com/office/drawing/2014/main" id="{CCE346AA-E758-4A68-A9FF-2CA4448B71CF}"/>
                </a:ext>
              </a:extLst>
            </p:cNvPr>
            <p:cNvSpPr/>
            <p:nvPr/>
          </p:nvSpPr>
          <p:spPr>
            <a:xfrm>
              <a:off x="4073943" y="3514386"/>
              <a:ext cx="227895" cy="139339"/>
            </a:xfrm>
            <a:custGeom>
              <a:avLst/>
              <a:gdLst/>
              <a:ahLst/>
              <a:cxnLst/>
              <a:rect l="l" t="t" r="r" b="b"/>
              <a:pathLst>
                <a:path w="6372" h="3870" extrusionOk="0">
                  <a:moveTo>
                    <a:pt x="0" y="0"/>
                  </a:moveTo>
                  <a:lnTo>
                    <a:pt x="934" y="3870"/>
                  </a:lnTo>
                  <a:lnTo>
                    <a:pt x="6372"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78" name="Google Shape;1461;p49">
              <a:extLst>
                <a:ext uri="{FF2B5EF4-FFF2-40B4-BE49-F238E27FC236}">
                  <a16:creationId xmlns:a16="http://schemas.microsoft.com/office/drawing/2014/main" id="{08711CDB-8D76-4718-A756-AA69DD9A8FF6}"/>
                </a:ext>
              </a:extLst>
            </p:cNvPr>
            <p:cNvSpPr/>
            <p:nvPr/>
          </p:nvSpPr>
          <p:spPr>
            <a:xfrm>
              <a:off x="4064394" y="3507185"/>
              <a:ext cx="246993" cy="154966"/>
            </a:xfrm>
            <a:custGeom>
              <a:avLst/>
              <a:gdLst/>
              <a:ahLst/>
              <a:cxnLst/>
              <a:rect l="l" t="t" r="r" b="b"/>
              <a:pathLst>
                <a:path w="6906" h="4304" extrusionOk="0">
                  <a:moveTo>
                    <a:pt x="5371" y="400"/>
                  </a:moveTo>
                  <a:lnTo>
                    <a:pt x="6372" y="3869"/>
                  </a:lnTo>
                  <a:lnTo>
                    <a:pt x="1368" y="3869"/>
                  </a:lnTo>
                  <a:lnTo>
                    <a:pt x="534" y="400"/>
                  </a:lnTo>
                  <a:close/>
                  <a:moveTo>
                    <a:pt x="1" y="0"/>
                  </a:moveTo>
                  <a:lnTo>
                    <a:pt x="1035" y="4303"/>
                  </a:lnTo>
                  <a:lnTo>
                    <a:pt x="6905" y="4303"/>
                  </a:lnTo>
                  <a:lnTo>
                    <a:pt x="5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79" name="Google Shape;1462;p49">
              <a:extLst>
                <a:ext uri="{FF2B5EF4-FFF2-40B4-BE49-F238E27FC236}">
                  <a16:creationId xmlns:a16="http://schemas.microsoft.com/office/drawing/2014/main" id="{894BB522-0E64-41D5-8426-C2D585382189}"/>
                </a:ext>
              </a:extLst>
            </p:cNvPr>
            <p:cNvSpPr/>
            <p:nvPr/>
          </p:nvSpPr>
          <p:spPr>
            <a:xfrm>
              <a:off x="2358368" y="3514386"/>
              <a:ext cx="213589" cy="139339"/>
            </a:xfrm>
            <a:custGeom>
              <a:avLst/>
              <a:gdLst/>
              <a:ahLst/>
              <a:cxnLst/>
              <a:rect l="l" t="t" r="r" b="b"/>
              <a:pathLst>
                <a:path w="5972" h="3870" extrusionOk="0">
                  <a:moveTo>
                    <a:pt x="735" y="0"/>
                  </a:moveTo>
                  <a:lnTo>
                    <a:pt x="1" y="3870"/>
                  </a:lnTo>
                  <a:lnTo>
                    <a:pt x="5438" y="3870"/>
                  </a:lnTo>
                  <a:lnTo>
                    <a:pt x="59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80" name="Google Shape;1463;p49">
              <a:extLst>
                <a:ext uri="{FF2B5EF4-FFF2-40B4-BE49-F238E27FC236}">
                  <a16:creationId xmlns:a16="http://schemas.microsoft.com/office/drawing/2014/main" id="{ADBA8677-DFC4-4663-97BF-07EF51FFE418}"/>
                </a:ext>
              </a:extLst>
            </p:cNvPr>
            <p:cNvSpPr/>
            <p:nvPr/>
          </p:nvSpPr>
          <p:spPr>
            <a:xfrm>
              <a:off x="2348818" y="3507185"/>
              <a:ext cx="232687" cy="154966"/>
            </a:xfrm>
            <a:custGeom>
              <a:avLst/>
              <a:gdLst/>
              <a:ahLst/>
              <a:cxnLst/>
              <a:rect l="l" t="t" r="r" b="b"/>
              <a:pathLst>
                <a:path w="6506" h="4304" extrusionOk="0">
                  <a:moveTo>
                    <a:pt x="6005" y="400"/>
                  </a:moveTo>
                  <a:lnTo>
                    <a:pt x="5505" y="3869"/>
                  </a:lnTo>
                  <a:lnTo>
                    <a:pt x="501" y="3869"/>
                  </a:lnTo>
                  <a:lnTo>
                    <a:pt x="1168" y="400"/>
                  </a:lnTo>
                  <a:close/>
                  <a:moveTo>
                    <a:pt x="835" y="0"/>
                  </a:moveTo>
                  <a:lnTo>
                    <a:pt x="1" y="4303"/>
                  </a:lnTo>
                  <a:lnTo>
                    <a:pt x="5872" y="4303"/>
                  </a:lnTo>
                  <a:lnTo>
                    <a:pt x="65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81" name="Google Shape;1464;p49">
              <a:extLst>
                <a:ext uri="{FF2B5EF4-FFF2-40B4-BE49-F238E27FC236}">
                  <a16:creationId xmlns:a16="http://schemas.microsoft.com/office/drawing/2014/main" id="{A95B5594-F0D2-4889-AC70-33F261F31D9E}"/>
                </a:ext>
              </a:extLst>
            </p:cNvPr>
            <p:cNvSpPr/>
            <p:nvPr/>
          </p:nvSpPr>
          <p:spPr>
            <a:xfrm>
              <a:off x="2940586" y="3514386"/>
              <a:ext cx="194490" cy="139339"/>
            </a:xfrm>
            <a:custGeom>
              <a:avLst/>
              <a:gdLst/>
              <a:ahLst/>
              <a:cxnLst/>
              <a:rect l="l" t="t" r="r" b="b"/>
              <a:pathLst>
                <a:path w="5438" h="3870" extrusionOk="0">
                  <a:moveTo>
                    <a:pt x="200" y="0"/>
                  </a:moveTo>
                  <a:lnTo>
                    <a:pt x="0" y="3870"/>
                  </a:lnTo>
                  <a:lnTo>
                    <a:pt x="5437" y="3870"/>
                  </a:lnTo>
                  <a:lnTo>
                    <a:pt x="54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82" name="Google Shape;1465;p49">
              <a:extLst>
                <a:ext uri="{FF2B5EF4-FFF2-40B4-BE49-F238E27FC236}">
                  <a16:creationId xmlns:a16="http://schemas.microsoft.com/office/drawing/2014/main" id="{A5071615-42D2-45FE-AC05-310C331195C3}"/>
                </a:ext>
              </a:extLst>
            </p:cNvPr>
            <p:cNvSpPr/>
            <p:nvPr/>
          </p:nvSpPr>
          <p:spPr>
            <a:xfrm>
              <a:off x="2933397" y="3507185"/>
              <a:ext cx="210012" cy="154966"/>
            </a:xfrm>
            <a:custGeom>
              <a:avLst/>
              <a:gdLst/>
              <a:ahLst/>
              <a:cxnLst/>
              <a:rect l="l" t="t" r="r" b="b"/>
              <a:pathLst>
                <a:path w="5872" h="4304" extrusionOk="0">
                  <a:moveTo>
                    <a:pt x="5438" y="400"/>
                  </a:moveTo>
                  <a:lnTo>
                    <a:pt x="5438" y="3869"/>
                  </a:lnTo>
                  <a:lnTo>
                    <a:pt x="435" y="3869"/>
                  </a:lnTo>
                  <a:lnTo>
                    <a:pt x="601" y="400"/>
                  </a:lnTo>
                  <a:close/>
                  <a:moveTo>
                    <a:pt x="201" y="0"/>
                  </a:moveTo>
                  <a:lnTo>
                    <a:pt x="1" y="4303"/>
                  </a:lnTo>
                  <a:lnTo>
                    <a:pt x="5872" y="4303"/>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83" name="Google Shape;1466;p49">
              <a:extLst>
                <a:ext uri="{FF2B5EF4-FFF2-40B4-BE49-F238E27FC236}">
                  <a16:creationId xmlns:a16="http://schemas.microsoft.com/office/drawing/2014/main" id="{8D8B8616-DDB5-424F-84D4-04E5D3520E77}"/>
                </a:ext>
              </a:extLst>
            </p:cNvPr>
            <p:cNvSpPr/>
            <p:nvPr/>
          </p:nvSpPr>
          <p:spPr>
            <a:xfrm>
              <a:off x="2163913" y="3514386"/>
              <a:ext cx="220742" cy="139339"/>
            </a:xfrm>
            <a:custGeom>
              <a:avLst/>
              <a:gdLst/>
              <a:ahLst/>
              <a:cxnLst/>
              <a:rect l="l" t="t" r="r" b="b"/>
              <a:pathLst>
                <a:path w="6172" h="3870" extrusionOk="0">
                  <a:moveTo>
                    <a:pt x="935" y="0"/>
                  </a:moveTo>
                  <a:lnTo>
                    <a:pt x="1" y="3870"/>
                  </a:lnTo>
                  <a:lnTo>
                    <a:pt x="5438" y="3870"/>
                  </a:lnTo>
                  <a:lnTo>
                    <a:pt x="61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84" name="Google Shape;1467;p49">
              <a:extLst>
                <a:ext uri="{FF2B5EF4-FFF2-40B4-BE49-F238E27FC236}">
                  <a16:creationId xmlns:a16="http://schemas.microsoft.com/office/drawing/2014/main" id="{F880174E-C0F5-4DBF-A980-22C5E33523B6}"/>
                </a:ext>
              </a:extLst>
            </p:cNvPr>
            <p:cNvSpPr/>
            <p:nvPr/>
          </p:nvSpPr>
          <p:spPr>
            <a:xfrm>
              <a:off x="2154364" y="3507185"/>
              <a:ext cx="239840" cy="154966"/>
            </a:xfrm>
            <a:custGeom>
              <a:avLst/>
              <a:gdLst/>
              <a:ahLst/>
              <a:cxnLst/>
              <a:rect l="l" t="t" r="r" b="b"/>
              <a:pathLst>
                <a:path w="6706" h="4304" extrusionOk="0">
                  <a:moveTo>
                    <a:pt x="6172" y="400"/>
                  </a:moveTo>
                  <a:lnTo>
                    <a:pt x="5505" y="3869"/>
                  </a:lnTo>
                  <a:lnTo>
                    <a:pt x="501" y="3869"/>
                  </a:lnTo>
                  <a:lnTo>
                    <a:pt x="1335" y="400"/>
                  </a:lnTo>
                  <a:close/>
                  <a:moveTo>
                    <a:pt x="1035" y="0"/>
                  </a:moveTo>
                  <a:lnTo>
                    <a:pt x="1" y="4303"/>
                  </a:lnTo>
                  <a:lnTo>
                    <a:pt x="5872" y="4303"/>
                  </a:lnTo>
                  <a:lnTo>
                    <a:pt x="67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85" name="Google Shape;1468;p49">
              <a:extLst>
                <a:ext uri="{FF2B5EF4-FFF2-40B4-BE49-F238E27FC236}">
                  <a16:creationId xmlns:a16="http://schemas.microsoft.com/office/drawing/2014/main" id="{488738B2-1D92-419D-8CDA-D2C490A55C2B}"/>
                </a:ext>
              </a:extLst>
            </p:cNvPr>
            <p:cNvSpPr/>
            <p:nvPr/>
          </p:nvSpPr>
          <p:spPr>
            <a:xfrm>
              <a:off x="1969459" y="3514386"/>
              <a:ext cx="227895" cy="139339"/>
            </a:xfrm>
            <a:custGeom>
              <a:avLst/>
              <a:gdLst/>
              <a:ahLst/>
              <a:cxnLst/>
              <a:rect l="l" t="t" r="r" b="b"/>
              <a:pathLst>
                <a:path w="6372" h="3870" extrusionOk="0">
                  <a:moveTo>
                    <a:pt x="1101" y="0"/>
                  </a:moveTo>
                  <a:lnTo>
                    <a:pt x="0" y="3870"/>
                  </a:lnTo>
                  <a:lnTo>
                    <a:pt x="5438" y="38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86" name="Google Shape;1469;p49">
              <a:extLst>
                <a:ext uri="{FF2B5EF4-FFF2-40B4-BE49-F238E27FC236}">
                  <a16:creationId xmlns:a16="http://schemas.microsoft.com/office/drawing/2014/main" id="{9F621B28-4796-4A76-BED4-93CCA1C09138}"/>
                </a:ext>
              </a:extLst>
            </p:cNvPr>
            <p:cNvSpPr/>
            <p:nvPr/>
          </p:nvSpPr>
          <p:spPr>
            <a:xfrm>
              <a:off x="1959910" y="3507185"/>
              <a:ext cx="246993" cy="154966"/>
            </a:xfrm>
            <a:custGeom>
              <a:avLst/>
              <a:gdLst/>
              <a:ahLst/>
              <a:cxnLst/>
              <a:rect l="l" t="t" r="r" b="b"/>
              <a:pathLst>
                <a:path w="6906" h="4304" extrusionOk="0">
                  <a:moveTo>
                    <a:pt x="6372" y="400"/>
                  </a:moveTo>
                  <a:lnTo>
                    <a:pt x="5538" y="3869"/>
                  </a:lnTo>
                  <a:lnTo>
                    <a:pt x="534" y="3869"/>
                  </a:lnTo>
                  <a:lnTo>
                    <a:pt x="1535" y="400"/>
                  </a:lnTo>
                  <a:close/>
                  <a:moveTo>
                    <a:pt x="1235" y="0"/>
                  </a:moveTo>
                  <a:lnTo>
                    <a:pt x="1" y="4303"/>
                  </a:lnTo>
                  <a:lnTo>
                    <a:pt x="5871" y="4303"/>
                  </a:lnTo>
                  <a:lnTo>
                    <a:pt x="69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87" name="Google Shape;1470;p49">
              <a:extLst>
                <a:ext uri="{FF2B5EF4-FFF2-40B4-BE49-F238E27FC236}">
                  <a16:creationId xmlns:a16="http://schemas.microsoft.com/office/drawing/2014/main" id="{0BDA265B-338A-47BC-8828-47B23F618D15}"/>
                </a:ext>
              </a:extLst>
            </p:cNvPr>
            <p:cNvSpPr/>
            <p:nvPr/>
          </p:nvSpPr>
          <p:spPr>
            <a:xfrm>
              <a:off x="2747312" y="3514386"/>
              <a:ext cx="200463" cy="139339"/>
            </a:xfrm>
            <a:custGeom>
              <a:avLst/>
              <a:gdLst/>
              <a:ahLst/>
              <a:cxnLst/>
              <a:rect l="l" t="t" r="r" b="b"/>
              <a:pathLst>
                <a:path w="5605" h="3870" extrusionOk="0">
                  <a:moveTo>
                    <a:pt x="367" y="0"/>
                  </a:moveTo>
                  <a:lnTo>
                    <a:pt x="0" y="3870"/>
                  </a:lnTo>
                  <a:lnTo>
                    <a:pt x="5404" y="38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88" name="Google Shape;1471;p49">
              <a:extLst>
                <a:ext uri="{FF2B5EF4-FFF2-40B4-BE49-F238E27FC236}">
                  <a16:creationId xmlns:a16="http://schemas.microsoft.com/office/drawing/2014/main" id="{9F1540A8-1883-44A1-94D4-12487E6C0D75}"/>
                </a:ext>
              </a:extLst>
            </p:cNvPr>
            <p:cNvSpPr/>
            <p:nvPr/>
          </p:nvSpPr>
          <p:spPr>
            <a:xfrm>
              <a:off x="2738943" y="3507185"/>
              <a:ext cx="217165" cy="154966"/>
            </a:xfrm>
            <a:custGeom>
              <a:avLst/>
              <a:gdLst/>
              <a:ahLst/>
              <a:cxnLst/>
              <a:rect l="l" t="t" r="r" b="b"/>
              <a:pathLst>
                <a:path w="6072" h="4304" extrusionOk="0">
                  <a:moveTo>
                    <a:pt x="5605" y="400"/>
                  </a:moveTo>
                  <a:lnTo>
                    <a:pt x="5438" y="3869"/>
                  </a:lnTo>
                  <a:lnTo>
                    <a:pt x="434" y="3869"/>
                  </a:lnTo>
                  <a:lnTo>
                    <a:pt x="768" y="400"/>
                  </a:lnTo>
                  <a:close/>
                  <a:moveTo>
                    <a:pt x="401" y="0"/>
                  </a:moveTo>
                  <a:lnTo>
                    <a:pt x="1" y="4303"/>
                  </a:lnTo>
                  <a:lnTo>
                    <a:pt x="5838" y="4303"/>
                  </a:lnTo>
                  <a:lnTo>
                    <a:pt x="6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89" name="Google Shape;1472;p49">
              <a:extLst>
                <a:ext uri="{FF2B5EF4-FFF2-40B4-BE49-F238E27FC236}">
                  <a16:creationId xmlns:a16="http://schemas.microsoft.com/office/drawing/2014/main" id="{752A35FA-980B-4024-AE3A-A8CD48F2C1DE}"/>
                </a:ext>
              </a:extLst>
            </p:cNvPr>
            <p:cNvSpPr/>
            <p:nvPr/>
          </p:nvSpPr>
          <p:spPr>
            <a:xfrm>
              <a:off x="3886642" y="3514386"/>
              <a:ext cx="220742" cy="139339"/>
            </a:xfrm>
            <a:custGeom>
              <a:avLst/>
              <a:gdLst/>
              <a:ahLst/>
              <a:cxnLst/>
              <a:rect l="l" t="t" r="r" b="b"/>
              <a:pathLst>
                <a:path w="6172" h="3870" extrusionOk="0">
                  <a:moveTo>
                    <a:pt x="0" y="0"/>
                  </a:moveTo>
                  <a:lnTo>
                    <a:pt x="734" y="3870"/>
                  </a:lnTo>
                  <a:lnTo>
                    <a:pt x="6171"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90" name="Google Shape;1473;p49">
              <a:extLst>
                <a:ext uri="{FF2B5EF4-FFF2-40B4-BE49-F238E27FC236}">
                  <a16:creationId xmlns:a16="http://schemas.microsoft.com/office/drawing/2014/main" id="{43177642-F8F2-43D8-9244-E1EF0570B786}"/>
                </a:ext>
              </a:extLst>
            </p:cNvPr>
            <p:cNvSpPr/>
            <p:nvPr/>
          </p:nvSpPr>
          <p:spPr>
            <a:xfrm>
              <a:off x="3877093" y="3507185"/>
              <a:ext cx="239840" cy="154966"/>
            </a:xfrm>
            <a:custGeom>
              <a:avLst/>
              <a:gdLst/>
              <a:ahLst/>
              <a:cxnLst/>
              <a:rect l="l" t="t" r="r" b="b"/>
              <a:pathLst>
                <a:path w="6706" h="4304" extrusionOk="0">
                  <a:moveTo>
                    <a:pt x="5338" y="400"/>
                  </a:moveTo>
                  <a:lnTo>
                    <a:pt x="6172" y="3869"/>
                  </a:lnTo>
                  <a:lnTo>
                    <a:pt x="1168" y="3869"/>
                  </a:lnTo>
                  <a:lnTo>
                    <a:pt x="501" y="400"/>
                  </a:lnTo>
                  <a:close/>
                  <a:moveTo>
                    <a:pt x="0" y="0"/>
                  </a:moveTo>
                  <a:lnTo>
                    <a:pt x="834" y="4303"/>
                  </a:lnTo>
                  <a:lnTo>
                    <a:pt x="67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91" name="Google Shape;1474;p49">
              <a:extLst>
                <a:ext uri="{FF2B5EF4-FFF2-40B4-BE49-F238E27FC236}">
                  <a16:creationId xmlns:a16="http://schemas.microsoft.com/office/drawing/2014/main" id="{BA20EBF2-3FDD-4795-96D0-14CF2FDE1A0A}"/>
                </a:ext>
              </a:extLst>
            </p:cNvPr>
            <p:cNvSpPr/>
            <p:nvPr/>
          </p:nvSpPr>
          <p:spPr>
            <a:xfrm>
              <a:off x="3698124" y="3514386"/>
              <a:ext cx="214805" cy="139339"/>
            </a:xfrm>
            <a:custGeom>
              <a:avLst/>
              <a:gdLst/>
              <a:ahLst/>
              <a:cxnLst/>
              <a:rect l="l" t="t" r="r" b="b"/>
              <a:pathLst>
                <a:path w="6006" h="3870" extrusionOk="0">
                  <a:moveTo>
                    <a:pt x="1" y="0"/>
                  </a:moveTo>
                  <a:lnTo>
                    <a:pt x="568" y="3870"/>
                  </a:lnTo>
                  <a:lnTo>
                    <a:pt x="6005"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92" name="Google Shape;1475;p49">
              <a:extLst>
                <a:ext uri="{FF2B5EF4-FFF2-40B4-BE49-F238E27FC236}">
                  <a16:creationId xmlns:a16="http://schemas.microsoft.com/office/drawing/2014/main" id="{82F8AF3C-1F0C-4228-B4C5-626B9060B00B}"/>
                </a:ext>
              </a:extLst>
            </p:cNvPr>
            <p:cNvSpPr/>
            <p:nvPr/>
          </p:nvSpPr>
          <p:spPr>
            <a:xfrm>
              <a:off x="3689791" y="3507185"/>
              <a:ext cx="232687" cy="154966"/>
            </a:xfrm>
            <a:custGeom>
              <a:avLst/>
              <a:gdLst/>
              <a:ahLst/>
              <a:cxnLst/>
              <a:rect l="l" t="t" r="r" b="b"/>
              <a:pathLst>
                <a:path w="6506" h="4304" extrusionOk="0">
                  <a:moveTo>
                    <a:pt x="5338" y="400"/>
                  </a:moveTo>
                  <a:lnTo>
                    <a:pt x="6005" y="3869"/>
                  </a:lnTo>
                  <a:lnTo>
                    <a:pt x="1001" y="3869"/>
                  </a:lnTo>
                  <a:lnTo>
                    <a:pt x="501" y="400"/>
                  </a:lnTo>
                  <a:close/>
                  <a:moveTo>
                    <a:pt x="0" y="0"/>
                  </a:moveTo>
                  <a:lnTo>
                    <a:pt x="634" y="4303"/>
                  </a:lnTo>
                  <a:lnTo>
                    <a:pt x="65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93" name="Google Shape;1476;p49">
              <a:extLst>
                <a:ext uri="{FF2B5EF4-FFF2-40B4-BE49-F238E27FC236}">
                  <a16:creationId xmlns:a16="http://schemas.microsoft.com/office/drawing/2014/main" id="{21F8941B-0AEE-4C1A-A1D2-795E83A50048}"/>
                </a:ext>
              </a:extLst>
            </p:cNvPr>
            <p:cNvSpPr/>
            <p:nvPr/>
          </p:nvSpPr>
          <p:spPr>
            <a:xfrm>
              <a:off x="3323522" y="3514386"/>
              <a:ext cx="200463" cy="139339"/>
            </a:xfrm>
            <a:custGeom>
              <a:avLst/>
              <a:gdLst/>
              <a:ahLst/>
              <a:cxnLst/>
              <a:rect l="l" t="t" r="r" b="b"/>
              <a:pathLst>
                <a:path w="5605" h="3870" extrusionOk="0">
                  <a:moveTo>
                    <a:pt x="1" y="0"/>
                  </a:moveTo>
                  <a:lnTo>
                    <a:pt x="168" y="3870"/>
                  </a:lnTo>
                  <a:lnTo>
                    <a:pt x="56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94" name="Google Shape;1477;p49">
              <a:extLst>
                <a:ext uri="{FF2B5EF4-FFF2-40B4-BE49-F238E27FC236}">
                  <a16:creationId xmlns:a16="http://schemas.microsoft.com/office/drawing/2014/main" id="{3CA6B783-0847-4E43-86C9-5F5D2D0F025D}"/>
                </a:ext>
              </a:extLst>
            </p:cNvPr>
            <p:cNvSpPr/>
            <p:nvPr/>
          </p:nvSpPr>
          <p:spPr>
            <a:xfrm>
              <a:off x="3315189" y="3507185"/>
              <a:ext cx="217165" cy="154966"/>
            </a:xfrm>
            <a:custGeom>
              <a:avLst/>
              <a:gdLst/>
              <a:ahLst/>
              <a:cxnLst/>
              <a:rect l="l" t="t" r="r" b="b"/>
              <a:pathLst>
                <a:path w="6072" h="4304" extrusionOk="0">
                  <a:moveTo>
                    <a:pt x="5271" y="400"/>
                  </a:moveTo>
                  <a:lnTo>
                    <a:pt x="5604" y="3869"/>
                  </a:lnTo>
                  <a:lnTo>
                    <a:pt x="601" y="3869"/>
                  </a:lnTo>
                  <a:lnTo>
                    <a:pt x="434" y="400"/>
                  </a:lnTo>
                  <a:close/>
                  <a:moveTo>
                    <a:pt x="0" y="0"/>
                  </a:moveTo>
                  <a:lnTo>
                    <a:pt x="200" y="4303"/>
                  </a:lnTo>
                  <a:lnTo>
                    <a:pt x="60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95" name="Google Shape;1478;p49">
              <a:extLst>
                <a:ext uri="{FF2B5EF4-FFF2-40B4-BE49-F238E27FC236}">
                  <a16:creationId xmlns:a16="http://schemas.microsoft.com/office/drawing/2014/main" id="{7CFBA5B7-9D7E-41B2-A287-4B1BEAE6BE93}"/>
                </a:ext>
              </a:extLst>
            </p:cNvPr>
            <p:cNvSpPr/>
            <p:nvPr/>
          </p:nvSpPr>
          <p:spPr>
            <a:xfrm>
              <a:off x="1796464" y="4093274"/>
              <a:ext cx="2232165" cy="168179"/>
            </a:xfrm>
            <a:custGeom>
              <a:avLst/>
              <a:gdLst/>
              <a:ahLst/>
              <a:cxnLst/>
              <a:rect l="l" t="t" r="r" b="b"/>
              <a:pathLst>
                <a:path w="62412" h="4671" extrusionOk="0">
                  <a:moveTo>
                    <a:pt x="1335" y="0"/>
                  </a:moveTo>
                  <a:lnTo>
                    <a:pt x="1" y="4670"/>
                  </a:lnTo>
                  <a:lnTo>
                    <a:pt x="62412" y="4670"/>
                  </a:lnTo>
                  <a:lnTo>
                    <a:pt x="6151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96" name="Google Shape;1479;p49">
              <a:extLst>
                <a:ext uri="{FF2B5EF4-FFF2-40B4-BE49-F238E27FC236}">
                  <a16:creationId xmlns:a16="http://schemas.microsoft.com/office/drawing/2014/main" id="{168D1B54-244A-4413-961F-977544286D83}"/>
                </a:ext>
              </a:extLst>
            </p:cNvPr>
            <p:cNvSpPr/>
            <p:nvPr/>
          </p:nvSpPr>
          <p:spPr>
            <a:xfrm>
              <a:off x="1785734" y="4086073"/>
              <a:ext cx="2252444" cy="183770"/>
            </a:xfrm>
            <a:custGeom>
              <a:avLst/>
              <a:gdLst/>
              <a:ahLst/>
              <a:cxnLst/>
              <a:rect l="l" t="t" r="r" b="b"/>
              <a:pathLst>
                <a:path w="62979" h="5104" extrusionOk="0">
                  <a:moveTo>
                    <a:pt x="61644" y="434"/>
                  </a:moveTo>
                  <a:lnTo>
                    <a:pt x="62478" y="4670"/>
                  </a:lnTo>
                  <a:lnTo>
                    <a:pt x="567" y="4670"/>
                  </a:lnTo>
                  <a:lnTo>
                    <a:pt x="1802" y="434"/>
                  </a:lnTo>
                  <a:close/>
                  <a:moveTo>
                    <a:pt x="1468" y="0"/>
                  </a:moveTo>
                  <a:lnTo>
                    <a:pt x="0" y="5104"/>
                  </a:lnTo>
                  <a:lnTo>
                    <a:pt x="62979" y="5104"/>
                  </a:lnTo>
                  <a:lnTo>
                    <a:pt x="6201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97" name="Google Shape;1480;p49">
              <a:extLst>
                <a:ext uri="{FF2B5EF4-FFF2-40B4-BE49-F238E27FC236}">
                  <a16:creationId xmlns:a16="http://schemas.microsoft.com/office/drawing/2014/main" id="{66067A15-6ACB-4EEA-A713-C98687D40685}"/>
                </a:ext>
              </a:extLst>
            </p:cNvPr>
            <p:cNvSpPr/>
            <p:nvPr/>
          </p:nvSpPr>
          <p:spPr>
            <a:xfrm>
              <a:off x="3510823" y="3514386"/>
              <a:ext cx="207616" cy="139339"/>
            </a:xfrm>
            <a:custGeom>
              <a:avLst/>
              <a:gdLst/>
              <a:ahLst/>
              <a:cxnLst/>
              <a:rect l="l" t="t" r="r" b="b"/>
              <a:pathLst>
                <a:path w="5805" h="3870" extrusionOk="0">
                  <a:moveTo>
                    <a:pt x="1" y="0"/>
                  </a:moveTo>
                  <a:lnTo>
                    <a:pt x="368" y="3870"/>
                  </a:lnTo>
                  <a:lnTo>
                    <a:pt x="58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98" name="Google Shape;1481;p49">
              <a:extLst>
                <a:ext uri="{FF2B5EF4-FFF2-40B4-BE49-F238E27FC236}">
                  <a16:creationId xmlns:a16="http://schemas.microsoft.com/office/drawing/2014/main" id="{EA5D85B2-C208-4651-BCDD-001137E6CD7C}"/>
                </a:ext>
              </a:extLst>
            </p:cNvPr>
            <p:cNvSpPr/>
            <p:nvPr/>
          </p:nvSpPr>
          <p:spPr>
            <a:xfrm>
              <a:off x="3502490" y="3507185"/>
              <a:ext cx="224318" cy="154966"/>
            </a:xfrm>
            <a:custGeom>
              <a:avLst/>
              <a:gdLst/>
              <a:ahLst/>
              <a:cxnLst/>
              <a:rect l="l" t="t" r="r" b="b"/>
              <a:pathLst>
                <a:path w="6272" h="4304" extrusionOk="0">
                  <a:moveTo>
                    <a:pt x="5304" y="400"/>
                  </a:moveTo>
                  <a:lnTo>
                    <a:pt x="5804" y="3869"/>
                  </a:lnTo>
                  <a:lnTo>
                    <a:pt x="801" y="3869"/>
                  </a:lnTo>
                  <a:lnTo>
                    <a:pt x="467" y="400"/>
                  </a:lnTo>
                  <a:close/>
                  <a:moveTo>
                    <a:pt x="0" y="0"/>
                  </a:moveTo>
                  <a:lnTo>
                    <a:pt x="434" y="4303"/>
                  </a:lnTo>
                  <a:lnTo>
                    <a:pt x="62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99" name="Google Shape;1507;p49">
              <a:extLst>
                <a:ext uri="{FF2B5EF4-FFF2-40B4-BE49-F238E27FC236}">
                  <a16:creationId xmlns:a16="http://schemas.microsoft.com/office/drawing/2014/main" id="{5526FAD4-6AA2-42A0-B2D7-5A7A53436BCF}"/>
                </a:ext>
              </a:extLst>
            </p:cNvPr>
            <p:cNvSpPr/>
            <p:nvPr/>
          </p:nvSpPr>
          <p:spPr>
            <a:xfrm>
              <a:off x="2984720" y="1102879"/>
              <a:ext cx="65593" cy="70714"/>
            </a:xfrm>
            <a:custGeom>
              <a:avLst/>
              <a:gdLst/>
              <a:ahLst/>
              <a:cxnLst/>
              <a:rect l="l" t="t" r="r" b="b"/>
              <a:pathLst>
                <a:path w="1834" h="1964" extrusionOk="0">
                  <a:moveTo>
                    <a:pt x="1536" y="0"/>
                  </a:moveTo>
                  <a:cubicBezTo>
                    <a:pt x="1504" y="0"/>
                    <a:pt x="1470" y="9"/>
                    <a:pt x="1435" y="29"/>
                  </a:cubicBezTo>
                  <a:cubicBezTo>
                    <a:pt x="601" y="530"/>
                    <a:pt x="134" y="1063"/>
                    <a:pt x="34" y="1730"/>
                  </a:cubicBezTo>
                  <a:cubicBezTo>
                    <a:pt x="0" y="1831"/>
                    <a:pt x="67" y="1931"/>
                    <a:pt x="200" y="1964"/>
                  </a:cubicBezTo>
                  <a:lnTo>
                    <a:pt x="234" y="1964"/>
                  </a:lnTo>
                  <a:cubicBezTo>
                    <a:pt x="334" y="1964"/>
                    <a:pt x="401" y="1897"/>
                    <a:pt x="434" y="1797"/>
                  </a:cubicBezTo>
                  <a:cubicBezTo>
                    <a:pt x="534" y="1297"/>
                    <a:pt x="934" y="796"/>
                    <a:pt x="1635" y="396"/>
                  </a:cubicBezTo>
                  <a:cubicBezTo>
                    <a:pt x="1833" y="283"/>
                    <a:pt x="1718" y="0"/>
                    <a:pt x="1536" y="0"/>
                  </a:cubicBez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grpSp>
      <p:pic>
        <p:nvPicPr>
          <p:cNvPr id="2050" name="Picture 2">
            <a:extLst>
              <a:ext uri="{FF2B5EF4-FFF2-40B4-BE49-F238E27FC236}">
                <a16:creationId xmlns:a16="http://schemas.microsoft.com/office/drawing/2014/main" id="{D693B710-AA38-445D-9E48-5CD696BC5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734" y="1737828"/>
            <a:ext cx="3055599" cy="19652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55D2554-C0E8-4DE1-A6AF-CE27CE842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5388" y="1729858"/>
            <a:ext cx="3103482" cy="199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49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530" name="Google Shape;1530;p49"/>
          <p:cNvSpPr/>
          <p:nvPr/>
        </p:nvSpPr>
        <p:spPr>
          <a:xfrm>
            <a:off x="1965696" y="1930314"/>
            <a:ext cx="554297" cy="566340"/>
          </a:xfrm>
          <a:prstGeom prst="rect">
            <a:avLst/>
          </a:prstGeom>
        </p:spPr>
        <p:txBody>
          <a:bodyPr>
            <a:prstTxWarp prst="textPlain">
              <a:avLst/>
            </a:prstTxWarp>
          </a:bodyPr>
          <a:lstStyle/>
          <a:p>
            <a:pPr lvl="0" algn="ctr"/>
            <a:endParaRPr sz="2400" dirty="0">
              <a:ln w="9525" cap="flat" cmpd="sng">
                <a:solidFill>
                  <a:schemeClr val="dk1"/>
                </a:solidFill>
                <a:prstDash val="solid"/>
                <a:round/>
                <a:headEnd type="none" w="sm" len="sm"/>
                <a:tailEnd type="none" w="sm" len="sm"/>
              </a:ln>
              <a:solidFill>
                <a:schemeClr val="dk2"/>
              </a:solidFill>
              <a:latin typeface="Montserrat;900"/>
            </a:endParaRPr>
          </a:p>
        </p:txBody>
      </p:sp>
      <p:grpSp>
        <p:nvGrpSpPr>
          <p:cNvPr id="610" name="Google Shape;1305;p49">
            <a:extLst>
              <a:ext uri="{FF2B5EF4-FFF2-40B4-BE49-F238E27FC236}">
                <a16:creationId xmlns:a16="http://schemas.microsoft.com/office/drawing/2014/main" id="{B7876BEC-99F4-4064-95ED-5A038E7A8E94}"/>
              </a:ext>
            </a:extLst>
          </p:cNvPr>
          <p:cNvGrpSpPr/>
          <p:nvPr/>
        </p:nvGrpSpPr>
        <p:grpSpPr>
          <a:xfrm rot="4700303" flipH="1">
            <a:off x="7594955" y="2696537"/>
            <a:ext cx="1896133" cy="2682065"/>
            <a:chOff x="4400433" y="16685"/>
            <a:chExt cx="1426555" cy="2017851"/>
          </a:xfrm>
        </p:grpSpPr>
        <p:sp>
          <p:nvSpPr>
            <p:cNvPr id="611" name="Google Shape;1306;p49">
              <a:extLst>
                <a:ext uri="{FF2B5EF4-FFF2-40B4-BE49-F238E27FC236}">
                  <a16:creationId xmlns:a16="http://schemas.microsoft.com/office/drawing/2014/main" id="{400476C9-92EC-4353-9697-0BFF3FAA139F}"/>
                </a:ext>
              </a:extLst>
            </p:cNvPr>
            <p:cNvSpPr/>
            <p:nvPr/>
          </p:nvSpPr>
          <p:spPr>
            <a:xfrm>
              <a:off x="4454409" y="236082"/>
              <a:ext cx="191306" cy="202517"/>
            </a:xfrm>
            <a:custGeom>
              <a:avLst/>
              <a:gdLst/>
              <a:ahLst/>
              <a:cxnLst/>
              <a:rect l="l" t="t" r="r" b="b"/>
              <a:pathLst>
                <a:path w="5802" h="6142" extrusionOk="0">
                  <a:moveTo>
                    <a:pt x="1955" y="1"/>
                  </a:moveTo>
                  <a:cubicBezTo>
                    <a:pt x="872" y="1"/>
                    <a:pt x="1" y="942"/>
                    <a:pt x="98" y="2039"/>
                  </a:cubicBezTo>
                  <a:cubicBezTo>
                    <a:pt x="131" y="3206"/>
                    <a:pt x="1065" y="4240"/>
                    <a:pt x="1966" y="4874"/>
                  </a:cubicBezTo>
                  <a:cubicBezTo>
                    <a:pt x="2966" y="5608"/>
                    <a:pt x="5768" y="6142"/>
                    <a:pt x="5768" y="6142"/>
                  </a:cubicBezTo>
                  <a:cubicBezTo>
                    <a:pt x="5802" y="6142"/>
                    <a:pt x="5535" y="4207"/>
                    <a:pt x="5502" y="4074"/>
                  </a:cubicBezTo>
                  <a:cubicBezTo>
                    <a:pt x="5168" y="2673"/>
                    <a:pt x="3667" y="137"/>
                    <a:pt x="2066" y="4"/>
                  </a:cubicBezTo>
                  <a:cubicBezTo>
                    <a:pt x="2029" y="2"/>
                    <a:pt x="1992" y="1"/>
                    <a:pt x="1955" y="1"/>
                  </a:cubicBezTo>
                  <a:close/>
                </a:path>
              </a:pathLst>
            </a:custGeom>
            <a:solidFill>
              <a:schemeClr val="lt2"/>
            </a:solidFill>
            <a:ln>
              <a:noFill/>
            </a:ln>
          </p:spPr>
          <p:txBody>
            <a:bodyPr spcFirstLastPara="1" wrap="square" lIns="121900" tIns="121900" rIns="121900" bIns="121900" anchor="ctr" anchorCtr="0">
              <a:noAutofit/>
            </a:bodyPr>
            <a:lstStyle/>
            <a:p>
              <a:pPr algn="l" rtl="0"/>
              <a:endParaRPr sz="2400"/>
            </a:p>
          </p:txBody>
        </p:sp>
        <p:sp>
          <p:nvSpPr>
            <p:cNvPr id="612" name="Google Shape;1307;p49">
              <a:extLst>
                <a:ext uri="{FF2B5EF4-FFF2-40B4-BE49-F238E27FC236}">
                  <a16:creationId xmlns:a16="http://schemas.microsoft.com/office/drawing/2014/main" id="{2E22620F-3914-4E52-BDAF-9FCCB391483B}"/>
                </a:ext>
              </a:extLst>
            </p:cNvPr>
            <p:cNvSpPr/>
            <p:nvPr/>
          </p:nvSpPr>
          <p:spPr>
            <a:xfrm>
              <a:off x="5333118" y="371433"/>
              <a:ext cx="154015" cy="246469"/>
            </a:xfrm>
            <a:custGeom>
              <a:avLst/>
              <a:gdLst/>
              <a:ahLst/>
              <a:cxnLst/>
              <a:rect l="l" t="t" r="r" b="b"/>
              <a:pathLst>
                <a:path w="4671" h="7475" extrusionOk="0">
                  <a:moveTo>
                    <a:pt x="2258" y="0"/>
                  </a:moveTo>
                  <a:cubicBezTo>
                    <a:pt x="1617" y="0"/>
                    <a:pt x="988" y="331"/>
                    <a:pt x="634" y="936"/>
                  </a:cubicBezTo>
                  <a:cubicBezTo>
                    <a:pt x="0" y="1903"/>
                    <a:pt x="234" y="3304"/>
                    <a:pt x="634" y="4305"/>
                  </a:cubicBezTo>
                  <a:cubicBezTo>
                    <a:pt x="1101" y="5506"/>
                    <a:pt x="3102" y="7474"/>
                    <a:pt x="3136" y="7474"/>
                  </a:cubicBezTo>
                  <a:cubicBezTo>
                    <a:pt x="3136" y="7474"/>
                    <a:pt x="3136" y="7474"/>
                    <a:pt x="3136" y="7474"/>
                  </a:cubicBezTo>
                  <a:cubicBezTo>
                    <a:pt x="3152" y="7474"/>
                    <a:pt x="4003" y="5738"/>
                    <a:pt x="4036" y="5639"/>
                  </a:cubicBezTo>
                  <a:cubicBezTo>
                    <a:pt x="4537" y="4272"/>
                    <a:pt x="4670" y="1370"/>
                    <a:pt x="3369" y="369"/>
                  </a:cubicBezTo>
                  <a:cubicBezTo>
                    <a:pt x="3032" y="119"/>
                    <a:pt x="2643" y="0"/>
                    <a:pt x="2258" y="0"/>
                  </a:cubicBezTo>
                  <a:close/>
                </a:path>
              </a:pathLst>
            </a:custGeom>
            <a:solidFill>
              <a:schemeClr val="lt2"/>
            </a:solidFill>
            <a:ln>
              <a:noFill/>
            </a:ln>
          </p:spPr>
          <p:txBody>
            <a:bodyPr spcFirstLastPara="1" wrap="square" lIns="121900" tIns="121900" rIns="121900" bIns="121900" anchor="ctr" anchorCtr="0">
              <a:noAutofit/>
            </a:bodyPr>
            <a:lstStyle/>
            <a:p>
              <a:pPr algn="l" rtl="0"/>
              <a:endParaRPr sz="2400"/>
            </a:p>
          </p:txBody>
        </p:sp>
        <p:sp>
          <p:nvSpPr>
            <p:cNvPr id="613" name="Google Shape;1308;p49">
              <a:extLst>
                <a:ext uri="{FF2B5EF4-FFF2-40B4-BE49-F238E27FC236}">
                  <a16:creationId xmlns:a16="http://schemas.microsoft.com/office/drawing/2014/main" id="{3968095A-08AB-47D4-A861-4E2BEBB69EAA}"/>
                </a:ext>
              </a:extLst>
            </p:cNvPr>
            <p:cNvSpPr/>
            <p:nvPr/>
          </p:nvSpPr>
          <p:spPr>
            <a:xfrm>
              <a:off x="4400433" y="16685"/>
              <a:ext cx="1426555" cy="2017851"/>
            </a:xfrm>
            <a:custGeom>
              <a:avLst/>
              <a:gdLst/>
              <a:ahLst/>
              <a:cxnLst/>
              <a:rect l="l" t="t" r="r" b="b"/>
              <a:pathLst>
                <a:path w="43265" h="61198" extrusionOk="0">
                  <a:moveTo>
                    <a:pt x="14310" y="43951"/>
                  </a:moveTo>
                  <a:cubicBezTo>
                    <a:pt x="14978" y="45019"/>
                    <a:pt x="16812" y="46487"/>
                    <a:pt x="17046" y="46687"/>
                  </a:cubicBezTo>
                  <a:cubicBezTo>
                    <a:pt x="16645" y="47320"/>
                    <a:pt x="16212" y="47921"/>
                    <a:pt x="15811" y="48488"/>
                  </a:cubicBezTo>
                  <a:cubicBezTo>
                    <a:pt x="15278" y="49289"/>
                    <a:pt x="14777" y="49989"/>
                    <a:pt x="14277" y="50623"/>
                  </a:cubicBezTo>
                  <a:cubicBezTo>
                    <a:pt x="14544" y="48455"/>
                    <a:pt x="14310" y="46253"/>
                    <a:pt x="13677" y="44152"/>
                  </a:cubicBezTo>
                  <a:cubicBezTo>
                    <a:pt x="13910" y="44085"/>
                    <a:pt x="14110" y="44018"/>
                    <a:pt x="14310" y="43951"/>
                  </a:cubicBezTo>
                  <a:close/>
                  <a:moveTo>
                    <a:pt x="11818" y="0"/>
                  </a:moveTo>
                  <a:cubicBezTo>
                    <a:pt x="11672" y="0"/>
                    <a:pt x="11523" y="17"/>
                    <a:pt x="11375" y="53"/>
                  </a:cubicBezTo>
                  <a:cubicBezTo>
                    <a:pt x="9841" y="487"/>
                    <a:pt x="8907" y="3222"/>
                    <a:pt x="8840" y="4690"/>
                  </a:cubicBezTo>
                  <a:cubicBezTo>
                    <a:pt x="8840" y="4823"/>
                    <a:pt x="9007" y="6758"/>
                    <a:pt x="9007" y="6758"/>
                  </a:cubicBezTo>
                  <a:lnTo>
                    <a:pt x="9040" y="6758"/>
                  </a:lnTo>
                  <a:cubicBezTo>
                    <a:pt x="8907" y="7192"/>
                    <a:pt x="8740" y="7659"/>
                    <a:pt x="8573" y="8192"/>
                  </a:cubicBezTo>
                  <a:cubicBezTo>
                    <a:pt x="8273" y="9126"/>
                    <a:pt x="7973" y="10194"/>
                    <a:pt x="7706" y="11395"/>
                  </a:cubicBezTo>
                  <a:cubicBezTo>
                    <a:pt x="7372" y="12696"/>
                    <a:pt x="7139" y="13997"/>
                    <a:pt x="7005" y="15298"/>
                  </a:cubicBezTo>
                  <a:cubicBezTo>
                    <a:pt x="6805" y="16765"/>
                    <a:pt x="6772" y="18266"/>
                    <a:pt x="6838" y="19734"/>
                  </a:cubicBezTo>
                  <a:lnTo>
                    <a:pt x="6838" y="19801"/>
                  </a:lnTo>
                  <a:cubicBezTo>
                    <a:pt x="6672" y="19367"/>
                    <a:pt x="6171" y="18133"/>
                    <a:pt x="6138" y="18033"/>
                  </a:cubicBezTo>
                  <a:cubicBezTo>
                    <a:pt x="5453" y="16851"/>
                    <a:pt x="3608" y="15001"/>
                    <a:pt x="2064" y="15001"/>
                  </a:cubicBezTo>
                  <a:cubicBezTo>
                    <a:pt x="1952" y="15001"/>
                    <a:pt x="1843" y="15010"/>
                    <a:pt x="1735" y="15031"/>
                  </a:cubicBezTo>
                  <a:cubicBezTo>
                    <a:pt x="634" y="15264"/>
                    <a:pt x="0" y="16432"/>
                    <a:pt x="400" y="17532"/>
                  </a:cubicBezTo>
                  <a:cubicBezTo>
                    <a:pt x="734" y="18633"/>
                    <a:pt x="1902" y="19400"/>
                    <a:pt x="2902" y="19767"/>
                  </a:cubicBezTo>
                  <a:cubicBezTo>
                    <a:pt x="3492" y="19993"/>
                    <a:pt x="4488" y="20047"/>
                    <a:pt x="5336" y="20047"/>
                  </a:cubicBezTo>
                  <a:cubicBezTo>
                    <a:pt x="6119" y="20047"/>
                    <a:pt x="6776" y="20001"/>
                    <a:pt x="6872" y="20001"/>
                  </a:cubicBezTo>
                  <a:cubicBezTo>
                    <a:pt x="7005" y="21502"/>
                    <a:pt x="7205" y="23003"/>
                    <a:pt x="7539" y="24471"/>
                  </a:cubicBezTo>
                  <a:cubicBezTo>
                    <a:pt x="7706" y="25338"/>
                    <a:pt x="7906" y="26205"/>
                    <a:pt x="8139" y="27073"/>
                  </a:cubicBezTo>
                  <a:cubicBezTo>
                    <a:pt x="7973" y="26706"/>
                    <a:pt x="7839" y="26372"/>
                    <a:pt x="7806" y="26305"/>
                  </a:cubicBezTo>
                  <a:cubicBezTo>
                    <a:pt x="7152" y="25123"/>
                    <a:pt x="5280" y="23273"/>
                    <a:pt x="3759" y="23273"/>
                  </a:cubicBezTo>
                  <a:cubicBezTo>
                    <a:pt x="3649" y="23273"/>
                    <a:pt x="3541" y="23283"/>
                    <a:pt x="3436" y="23303"/>
                  </a:cubicBezTo>
                  <a:cubicBezTo>
                    <a:pt x="2302" y="23537"/>
                    <a:pt x="1668" y="24738"/>
                    <a:pt x="2068" y="25805"/>
                  </a:cubicBezTo>
                  <a:cubicBezTo>
                    <a:pt x="2402" y="26906"/>
                    <a:pt x="3569" y="27673"/>
                    <a:pt x="4603" y="28040"/>
                  </a:cubicBezTo>
                  <a:cubicBezTo>
                    <a:pt x="5186" y="28266"/>
                    <a:pt x="6140" y="28322"/>
                    <a:pt x="6969" y="28322"/>
                  </a:cubicBezTo>
                  <a:cubicBezTo>
                    <a:pt x="7611" y="28322"/>
                    <a:pt x="8178" y="28288"/>
                    <a:pt x="8440" y="28273"/>
                  </a:cubicBezTo>
                  <a:lnTo>
                    <a:pt x="8706" y="29274"/>
                  </a:lnTo>
                  <a:cubicBezTo>
                    <a:pt x="9140" y="30875"/>
                    <a:pt x="9540" y="32443"/>
                    <a:pt x="9941" y="34011"/>
                  </a:cubicBezTo>
                  <a:cubicBezTo>
                    <a:pt x="10074" y="34545"/>
                    <a:pt x="10174" y="35112"/>
                    <a:pt x="10274" y="35645"/>
                  </a:cubicBezTo>
                  <a:cubicBezTo>
                    <a:pt x="10141" y="35312"/>
                    <a:pt x="10041" y="35045"/>
                    <a:pt x="10007" y="34978"/>
                  </a:cubicBezTo>
                  <a:cubicBezTo>
                    <a:pt x="9354" y="33796"/>
                    <a:pt x="7482" y="31946"/>
                    <a:pt x="5961" y="31946"/>
                  </a:cubicBezTo>
                  <a:cubicBezTo>
                    <a:pt x="5851" y="31946"/>
                    <a:pt x="5743" y="31956"/>
                    <a:pt x="5638" y="31976"/>
                  </a:cubicBezTo>
                  <a:cubicBezTo>
                    <a:pt x="4503" y="32210"/>
                    <a:pt x="3870" y="33410"/>
                    <a:pt x="4270" y="34478"/>
                  </a:cubicBezTo>
                  <a:cubicBezTo>
                    <a:pt x="4603" y="35579"/>
                    <a:pt x="5804" y="36346"/>
                    <a:pt x="6805" y="36713"/>
                  </a:cubicBezTo>
                  <a:cubicBezTo>
                    <a:pt x="7393" y="36936"/>
                    <a:pt x="8388" y="36999"/>
                    <a:pt x="9235" y="36999"/>
                  </a:cubicBezTo>
                  <a:cubicBezTo>
                    <a:pt x="9781" y="36999"/>
                    <a:pt x="10266" y="36973"/>
                    <a:pt x="10541" y="36946"/>
                  </a:cubicBezTo>
                  <a:cubicBezTo>
                    <a:pt x="10641" y="37513"/>
                    <a:pt x="10741" y="38080"/>
                    <a:pt x="10808" y="38614"/>
                  </a:cubicBezTo>
                  <a:cubicBezTo>
                    <a:pt x="10841" y="39014"/>
                    <a:pt x="10908" y="39381"/>
                    <a:pt x="10941" y="39748"/>
                  </a:cubicBezTo>
                  <a:cubicBezTo>
                    <a:pt x="10975" y="40115"/>
                    <a:pt x="10975" y="40482"/>
                    <a:pt x="11008" y="40849"/>
                  </a:cubicBezTo>
                  <a:cubicBezTo>
                    <a:pt x="10741" y="41049"/>
                    <a:pt x="10441" y="41316"/>
                    <a:pt x="10074" y="41583"/>
                  </a:cubicBezTo>
                  <a:cubicBezTo>
                    <a:pt x="9283" y="40364"/>
                    <a:pt x="8037" y="39047"/>
                    <a:pt x="6817" y="39047"/>
                  </a:cubicBezTo>
                  <a:cubicBezTo>
                    <a:pt x="6802" y="39047"/>
                    <a:pt x="6787" y="39047"/>
                    <a:pt x="6772" y="39048"/>
                  </a:cubicBezTo>
                  <a:cubicBezTo>
                    <a:pt x="5638" y="39148"/>
                    <a:pt x="4837" y="40182"/>
                    <a:pt x="5070" y="41316"/>
                  </a:cubicBezTo>
                  <a:cubicBezTo>
                    <a:pt x="5237" y="42450"/>
                    <a:pt x="6271" y="43384"/>
                    <a:pt x="7239" y="43918"/>
                  </a:cubicBezTo>
                  <a:cubicBezTo>
                    <a:pt x="7372" y="43985"/>
                    <a:pt x="7506" y="44051"/>
                    <a:pt x="7639" y="44085"/>
                  </a:cubicBezTo>
                  <a:cubicBezTo>
                    <a:pt x="6338" y="45653"/>
                    <a:pt x="5404" y="47487"/>
                    <a:pt x="4870" y="49455"/>
                  </a:cubicBezTo>
                  <a:cubicBezTo>
                    <a:pt x="3469" y="55259"/>
                    <a:pt x="6905" y="61197"/>
                    <a:pt x="6905" y="61197"/>
                  </a:cubicBezTo>
                  <a:cubicBezTo>
                    <a:pt x="6905" y="61197"/>
                    <a:pt x="11709" y="58228"/>
                    <a:pt x="13610" y="53258"/>
                  </a:cubicBezTo>
                  <a:cubicBezTo>
                    <a:pt x="14410" y="52157"/>
                    <a:pt x="15478" y="50723"/>
                    <a:pt x="16612" y="49022"/>
                  </a:cubicBezTo>
                  <a:cubicBezTo>
                    <a:pt x="17046" y="48388"/>
                    <a:pt x="17479" y="47687"/>
                    <a:pt x="17946" y="46954"/>
                  </a:cubicBezTo>
                  <a:cubicBezTo>
                    <a:pt x="18213" y="47087"/>
                    <a:pt x="20548" y="48121"/>
                    <a:pt x="21716" y="48121"/>
                  </a:cubicBezTo>
                  <a:cubicBezTo>
                    <a:pt x="22783" y="48088"/>
                    <a:pt x="24151" y="47787"/>
                    <a:pt x="24818" y="46853"/>
                  </a:cubicBezTo>
                  <a:cubicBezTo>
                    <a:pt x="25518" y="45953"/>
                    <a:pt x="25285" y="44652"/>
                    <a:pt x="24318" y="44051"/>
                  </a:cubicBezTo>
                  <a:cubicBezTo>
                    <a:pt x="23987" y="43855"/>
                    <a:pt x="23590" y="43771"/>
                    <a:pt x="23161" y="43771"/>
                  </a:cubicBezTo>
                  <a:cubicBezTo>
                    <a:pt x="21774" y="43771"/>
                    <a:pt x="20063" y="44647"/>
                    <a:pt x="19247" y="45386"/>
                  </a:cubicBezTo>
                  <a:cubicBezTo>
                    <a:pt x="19181" y="45419"/>
                    <a:pt x="18547" y="46120"/>
                    <a:pt x="18180" y="46553"/>
                  </a:cubicBezTo>
                  <a:cubicBezTo>
                    <a:pt x="18380" y="46253"/>
                    <a:pt x="18547" y="45986"/>
                    <a:pt x="18747" y="45686"/>
                  </a:cubicBezTo>
                  <a:cubicBezTo>
                    <a:pt x="19114" y="45052"/>
                    <a:pt x="19447" y="44452"/>
                    <a:pt x="19848" y="43818"/>
                  </a:cubicBezTo>
                  <a:lnTo>
                    <a:pt x="20348" y="42817"/>
                  </a:lnTo>
                  <a:cubicBezTo>
                    <a:pt x="20548" y="42517"/>
                    <a:pt x="20682" y="42150"/>
                    <a:pt x="20848" y="41783"/>
                  </a:cubicBezTo>
                  <a:cubicBezTo>
                    <a:pt x="21249" y="40983"/>
                    <a:pt x="21582" y="40149"/>
                    <a:pt x="21916" y="39281"/>
                  </a:cubicBezTo>
                  <a:cubicBezTo>
                    <a:pt x="22416" y="39615"/>
                    <a:pt x="24318" y="40782"/>
                    <a:pt x="25385" y="40916"/>
                  </a:cubicBezTo>
                  <a:cubicBezTo>
                    <a:pt x="25661" y="40959"/>
                    <a:pt x="25959" y="40984"/>
                    <a:pt x="26262" y="40984"/>
                  </a:cubicBezTo>
                  <a:cubicBezTo>
                    <a:pt x="27134" y="40984"/>
                    <a:pt x="28052" y="40776"/>
                    <a:pt x="28621" y="40182"/>
                  </a:cubicBezTo>
                  <a:cubicBezTo>
                    <a:pt x="29455" y="39381"/>
                    <a:pt x="29421" y="38080"/>
                    <a:pt x="28554" y="37313"/>
                  </a:cubicBezTo>
                  <a:cubicBezTo>
                    <a:pt x="28133" y="36961"/>
                    <a:pt x="27530" y="36821"/>
                    <a:pt x="26870" y="36821"/>
                  </a:cubicBezTo>
                  <a:cubicBezTo>
                    <a:pt x="25595" y="36821"/>
                    <a:pt x="24108" y="37341"/>
                    <a:pt x="23317" y="37847"/>
                  </a:cubicBezTo>
                  <a:cubicBezTo>
                    <a:pt x="23250" y="37914"/>
                    <a:pt x="22450" y="38581"/>
                    <a:pt x="22016" y="38948"/>
                  </a:cubicBezTo>
                  <a:cubicBezTo>
                    <a:pt x="22216" y="38414"/>
                    <a:pt x="22416" y="37914"/>
                    <a:pt x="22583" y="37380"/>
                  </a:cubicBezTo>
                  <a:cubicBezTo>
                    <a:pt x="23117" y="35846"/>
                    <a:pt x="23584" y="34278"/>
                    <a:pt x="24051" y="32743"/>
                  </a:cubicBezTo>
                  <a:cubicBezTo>
                    <a:pt x="24184" y="32243"/>
                    <a:pt x="24351" y="31776"/>
                    <a:pt x="24484" y="31309"/>
                  </a:cubicBezTo>
                  <a:cubicBezTo>
                    <a:pt x="24684" y="31409"/>
                    <a:pt x="26886" y="32843"/>
                    <a:pt x="28087" y="33010"/>
                  </a:cubicBezTo>
                  <a:cubicBezTo>
                    <a:pt x="28363" y="33053"/>
                    <a:pt x="28661" y="33079"/>
                    <a:pt x="28964" y="33079"/>
                  </a:cubicBezTo>
                  <a:cubicBezTo>
                    <a:pt x="29836" y="33079"/>
                    <a:pt x="30754" y="32870"/>
                    <a:pt x="31323" y="32276"/>
                  </a:cubicBezTo>
                  <a:cubicBezTo>
                    <a:pt x="32156" y="31476"/>
                    <a:pt x="32123" y="30141"/>
                    <a:pt x="31256" y="29408"/>
                  </a:cubicBezTo>
                  <a:cubicBezTo>
                    <a:pt x="30835" y="29055"/>
                    <a:pt x="30232" y="28916"/>
                    <a:pt x="29572" y="28916"/>
                  </a:cubicBezTo>
                  <a:cubicBezTo>
                    <a:pt x="28297" y="28916"/>
                    <a:pt x="26810" y="29436"/>
                    <a:pt x="26019" y="29941"/>
                  </a:cubicBezTo>
                  <a:cubicBezTo>
                    <a:pt x="25952" y="30008"/>
                    <a:pt x="24785" y="30942"/>
                    <a:pt x="24518" y="31209"/>
                  </a:cubicBezTo>
                  <a:cubicBezTo>
                    <a:pt x="24851" y="30141"/>
                    <a:pt x="25185" y="29107"/>
                    <a:pt x="25552" y="28107"/>
                  </a:cubicBezTo>
                  <a:cubicBezTo>
                    <a:pt x="26052" y="26739"/>
                    <a:pt x="26653" y="25405"/>
                    <a:pt x="27320" y="24137"/>
                  </a:cubicBezTo>
                  <a:cubicBezTo>
                    <a:pt x="27386" y="24171"/>
                    <a:pt x="29688" y="25672"/>
                    <a:pt x="30922" y="25838"/>
                  </a:cubicBezTo>
                  <a:cubicBezTo>
                    <a:pt x="31198" y="25881"/>
                    <a:pt x="31496" y="25907"/>
                    <a:pt x="31800" y="25907"/>
                  </a:cubicBezTo>
                  <a:cubicBezTo>
                    <a:pt x="32673" y="25907"/>
                    <a:pt x="33597" y="25698"/>
                    <a:pt x="34191" y="25105"/>
                  </a:cubicBezTo>
                  <a:cubicBezTo>
                    <a:pt x="34992" y="24304"/>
                    <a:pt x="34958" y="23003"/>
                    <a:pt x="34091" y="22236"/>
                  </a:cubicBezTo>
                  <a:cubicBezTo>
                    <a:pt x="33670" y="21883"/>
                    <a:pt x="33067" y="21744"/>
                    <a:pt x="32409" y="21744"/>
                  </a:cubicBezTo>
                  <a:cubicBezTo>
                    <a:pt x="31136" y="21744"/>
                    <a:pt x="29657" y="22264"/>
                    <a:pt x="28887" y="22770"/>
                  </a:cubicBezTo>
                  <a:cubicBezTo>
                    <a:pt x="28787" y="22836"/>
                    <a:pt x="27553" y="23870"/>
                    <a:pt x="27353" y="24070"/>
                  </a:cubicBezTo>
                  <a:cubicBezTo>
                    <a:pt x="27386" y="24004"/>
                    <a:pt x="27420" y="23904"/>
                    <a:pt x="27453" y="23837"/>
                  </a:cubicBezTo>
                  <a:cubicBezTo>
                    <a:pt x="28154" y="22569"/>
                    <a:pt x="28988" y="21369"/>
                    <a:pt x="29888" y="20234"/>
                  </a:cubicBezTo>
                  <a:cubicBezTo>
                    <a:pt x="30389" y="19601"/>
                    <a:pt x="30922" y="19034"/>
                    <a:pt x="31423" y="18500"/>
                  </a:cubicBezTo>
                  <a:cubicBezTo>
                    <a:pt x="31823" y="18833"/>
                    <a:pt x="33724" y="20301"/>
                    <a:pt x="34758" y="20568"/>
                  </a:cubicBezTo>
                  <a:cubicBezTo>
                    <a:pt x="35184" y="20678"/>
                    <a:pt x="35673" y="20754"/>
                    <a:pt x="36160" y="20754"/>
                  </a:cubicBezTo>
                  <a:cubicBezTo>
                    <a:pt x="36856" y="20754"/>
                    <a:pt x="37551" y="20599"/>
                    <a:pt x="38061" y="20168"/>
                  </a:cubicBezTo>
                  <a:cubicBezTo>
                    <a:pt x="38961" y="19467"/>
                    <a:pt x="39095" y="18166"/>
                    <a:pt x="38294" y="17332"/>
                  </a:cubicBezTo>
                  <a:cubicBezTo>
                    <a:pt x="37791" y="16815"/>
                    <a:pt x="36954" y="16618"/>
                    <a:pt x="36067" y="16618"/>
                  </a:cubicBezTo>
                  <a:cubicBezTo>
                    <a:pt x="34954" y="16618"/>
                    <a:pt x="33763" y="16928"/>
                    <a:pt x="33057" y="17299"/>
                  </a:cubicBezTo>
                  <a:cubicBezTo>
                    <a:pt x="32990" y="17332"/>
                    <a:pt x="32323" y="17766"/>
                    <a:pt x="31823" y="18066"/>
                  </a:cubicBezTo>
                  <a:cubicBezTo>
                    <a:pt x="32056" y="17833"/>
                    <a:pt x="32290" y="17599"/>
                    <a:pt x="32523" y="17366"/>
                  </a:cubicBezTo>
                  <a:cubicBezTo>
                    <a:pt x="33391" y="16498"/>
                    <a:pt x="34225" y="15765"/>
                    <a:pt x="34992" y="15131"/>
                  </a:cubicBezTo>
                  <a:cubicBezTo>
                    <a:pt x="35392" y="14764"/>
                    <a:pt x="35792" y="14464"/>
                    <a:pt x="36193" y="14163"/>
                  </a:cubicBezTo>
                  <a:cubicBezTo>
                    <a:pt x="36622" y="14244"/>
                    <a:pt x="38175" y="14519"/>
                    <a:pt x="39304" y="14519"/>
                  </a:cubicBezTo>
                  <a:cubicBezTo>
                    <a:pt x="39578" y="14519"/>
                    <a:pt x="39827" y="14503"/>
                    <a:pt x="40029" y="14464"/>
                  </a:cubicBezTo>
                  <a:cubicBezTo>
                    <a:pt x="41096" y="14230"/>
                    <a:pt x="42330" y="13596"/>
                    <a:pt x="42797" y="12562"/>
                  </a:cubicBezTo>
                  <a:cubicBezTo>
                    <a:pt x="43264" y="11528"/>
                    <a:pt x="42764" y="10294"/>
                    <a:pt x="41697" y="9927"/>
                  </a:cubicBezTo>
                  <a:cubicBezTo>
                    <a:pt x="41503" y="9860"/>
                    <a:pt x="41298" y="9829"/>
                    <a:pt x="41085" y="9829"/>
                  </a:cubicBezTo>
                  <a:cubicBezTo>
                    <a:pt x="39606" y="9829"/>
                    <a:pt x="37756" y="11308"/>
                    <a:pt x="37027" y="12329"/>
                  </a:cubicBezTo>
                  <a:cubicBezTo>
                    <a:pt x="36960" y="12429"/>
                    <a:pt x="36026" y="14130"/>
                    <a:pt x="36059" y="14130"/>
                  </a:cubicBezTo>
                  <a:lnTo>
                    <a:pt x="36093" y="14130"/>
                  </a:lnTo>
                  <a:cubicBezTo>
                    <a:pt x="35726" y="14430"/>
                    <a:pt x="35325" y="14730"/>
                    <a:pt x="34925" y="15064"/>
                  </a:cubicBezTo>
                  <a:cubicBezTo>
                    <a:pt x="34158" y="15664"/>
                    <a:pt x="33291" y="16398"/>
                    <a:pt x="32423" y="17232"/>
                  </a:cubicBezTo>
                  <a:cubicBezTo>
                    <a:pt x="31456" y="18100"/>
                    <a:pt x="30555" y="19067"/>
                    <a:pt x="29688" y="20068"/>
                  </a:cubicBezTo>
                  <a:cubicBezTo>
                    <a:pt x="28721" y="21168"/>
                    <a:pt x="27887" y="22369"/>
                    <a:pt x="27153" y="23670"/>
                  </a:cubicBezTo>
                  <a:lnTo>
                    <a:pt x="27120" y="23704"/>
                  </a:lnTo>
                  <a:cubicBezTo>
                    <a:pt x="27220" y="23237"/>
                    <a:pt x="27453" y="21936"/>
                    <a:pt x="27453" y="21836"/>
                  </a:cubicBezTo>
                  <a:cubicBezTo>
                    <a:pt x="27553" y="20401"/>
                    <a:pt x="26919" y="17532"/>
                    <a:pt x="25452" y="16899"/>
                  </a:cubicBezTo>
                  <a:cubicBezTo>
                    <a:pt x="25226" y="16814"/>
                    <a:pt x="24996" y="16774"/>
                    <a:pt x="24772" y="16774"/>
                  </a:cubicBezTo>
                  <a:cubicBezTo>
                    <a:pt x="23931" y="16774"/>
                    <a:pt x="23160" y="17331"/>
                    <a:pt x="22950" y="18200"/>
                  </a:cubicBezTo>
                  <a:cubicBezTo>
                    <a:pt x="22616" y="19300"/>
                    <a:pt x="23183" y="20601"/>
                    <a:pt x="23851" y="21469"/>
                  </a:cubicBezTo>
                  <a:cubicBezTo>
                    <a:pt x="24551" y="22436"/>
                    <a:pt x="26853" y="23737"/>
                    <a:pt x="27053" y="23870"/>
                  </a:cubicBezTo>
                  <a:cubicBezTo>
                    <a:pt x="26319" y="25171"/>
                    <a:pt x="25685" y="26539"/>
                    <a:pt x="25118" y="27940"/>
                  </a:cubicBezTo>
                  <a:cubicBezTo>
                    <a:pt x="24818" y="28740"/>
                    <a:pt x="24518" y="29574"/>
                    <a:pt x="24217" y="30408"/>
                  </a:cubicBezTo>
                  <a:cubicBezTo>
                    <a:pt x="24284" y="30008"/>
                    <a:pt x="24384" y="29641"/>
                    <a:pt x="24384" y="29608"/>
                  </a:cubicBezTo>
                  <a:cubicBezTo>
                    <a:pt x="24484" y="28173"/>
                    <a:pt x="23817" y="25305"/>
                    <a:pt x="22349" y="24671"/>
                  </a:cubicBezTo>
                  <a:cubicBezTo>
                    <a:pt x="22124" y="24586"/>
                    <a:pt x="21894" y="24546"/>
                    <a:pt x="21669" y="24546"/>
                  </a:cubicBezTo>
                  <a:cubicBezTo>
                    <a:pt x="20829" y="24546"/>
                    <a:pt x="20058" y="25103"/>
                    <a:pt x="19848" y="25972"/>
                  </a:cubicBezTo>
                  <a:cubicBezTo>
                    <a:pt x="19514" y="27073"/>
                    <a:pt x="20081" y="28340"/>
                    <a:pt x="20748" y="29241"/>
                  </a:cubicBezTo>
                  <a:cubicBezTo>
                    <a:pt x="21382" y="30108"/>
                    <a:pt x="23317" y="31276"/>
                    <a:pt x="23851" y="31576"/>
                  </a:cubicBezTo>
                  <a:cubicBezTo>
                    <a:pt x="23750" y="31876"/>
                    <a:pt x="23617" y="32210"/>
                    <a:pt x="23517" y="32543"/>
                  </a:cubicBezTo>
                  <a:cubicBezTo>
                    <a:pt x="23017" y="34078"/>
                    <a:pt x="22516" y="35612"/>
                    <a:pt x="21983" y="37113"/>
                  </a:cubicBezTo>
                  <a:cubicBezTo>
                    <a:pt x="21782" y="37647"/>
                    <a:pt x="21582" y="38147"/>
                    <a:pt x="21382" y="38681"/>
                  </a:cubicBezTo>
                  <a:cubicBezTo>
                    <a:pt x="21449" y="38314"/>
                    <a:pt x="21482" y="38014"/>
                    <a:pt x="21482" y="37980"/>
                  </a:cubicBezTo>
                  <a:cubicBezTo>
                    <a:pt x="21582" y="36513"/>
                    <a:pt x="20948" y="33677"/>
                    <a:pt x="19447" y="33044"/>
                  </a:cubicBezTo>
                  <a:cubicBezTo>
                    <a:pt x="19229" y="32959"/>
                    <a:pt x="19005" y="32919"/>
                    <a:pt x="18784" y="32919"/>
                  </a:cubicBezTo>
                  <a:cubicBezTo>
                    <a:pt x="17959" y="32919"/>
                    <a:pt x="17182" y="33476"/>
                    <a:pt x="16946" y="34344"/>
                  </a:cubicBezTo>
                  <a:cubicBezTo>
                    <a:pt x="16645" y="35445"/>
                    <a:pt x="17246" y="36746"/>
                    <a:pt x="17846" y="37580"/>
                  </a:cubicBezTo>
                  <a:cubicBezTo>
                    <a:pt x="18480" y="38447"/>
                    <a:pt x="20248" y="39515"/>
                    <a:pt x="20882" y="39882"/>
                  </a:cubicBezTo>
                  <a:cubicBezTo>
                    <a:pt x="20648" y="40415"/>
                    <a:pt x="20415" y="40916"/>
                    <a:pt x="20181" y="41416"/>
                  </a:cubicBezTo>
                  <a:cubicBezTo>
                    <a:pt x="20014" y="41750"/>
                    <a:pt x="19881" y="42083"/>
                    <a:pt x="19681" y="42417"/>
                  </a:cubicBezTo>
                  <a:lnTo>
                    <a:pt x="19114" y="43384"/>
                  </a:lnTo>
                  <a:cubicBezTo>
                    <a:pt x="18747" y="43985"/>
                    <a:pt x="18380" y="44619"/>
                    <a:pt x="18013" y="45186"/>
                  </a:cubicBezTo>
                  <a:cubicBezTo>
                    <a:pt x="17746" y="45586"/>
                    <a:pt x="17513" y="45953"/>
                    <a:pt x="17246" y="46353"/>
                  </a:cubicBezTo>
                  <a:cubicBezTo>
                    <a:pt x="17446" y="45819"/>
                    <a:pt x="17813" y="44785"/>
                    <a:pt x="17813" y="44685"/>
                  </a:cubicBezTo>
                  <a:cubicBezTo>
                    <a:pt x="18046" y="43418"/>
                    <a:pt x="17980" y="42150"/>
                    <a:pt x="17579" y="40916"/>
                  </a:cubicBezTo>
                  <a:cubicBezTo>
                    <a:pt x="17613" y="40782"/>
                    <a:pt x="17613" y="40649"/>
                    <a:pt x="17613" y="40516"/>
                  </a:cubicBezTo>
                  <a:cubicBezTo>
                    <a:pt x="17713" y="39381"/>
                    <a:pt x="16812" y="38414"/>
                    <a:pt x="15678" y="38414"/>
                  </a:cubicBezTo>
                  <a:cubicBezTo>
                    <a:pt x="14444" y="38481"/>
                    <a:pt x="13276" y="39915"/>
                    <a:pt x="12643" y="41216"/>
                  </a:cubicBezTo>
                  <a:cubicBezTo>
                    <a:pt x="12309" y="40482"/>
                    <a:pt x="12042" y="40015"/>
                    <a:pt x="12042" y="40015"/>
                  </a:cubicBezTo>
                  <a:cubicBezTo>
                    <a:pt x="12042" y="40015"/>
                    <a:pt x="11942" y="40082"/>
                    <a:pt x="11775" y="40182"/>
                  </a:cubicBezTo>
                  <a:cubicBezTo>
                    <a:pt x="11775" y="40015"/>
                    <a:pt x="11742" y="39815"/>
                    <a:pt x="11742" y="39615"/>
                  </a:cubicBezTo>
                  <a:cubicBezTo>
                    <a:pt x="11709" y="39248"/>
                    <a:pt x="11642" y="38848"/>
                    <a:pt x="11575" y="38447"/>
                  </a:cubicBezTo>
                  <a:cubicBezTo>
                    <a:pt x="11442" y="37580"/>
                    <a:pt x="11275" y="36679"/>
                    <a:pt x="11075" y="35779"/>
                  </a:cubicBezTo>
                  <a:cubicBezTo>
                    <a:pt x="11675" y="35745"/>
                    <a:pt x="13877" y="35679"/>
                    <a:pt x="14844" y="35212"/>
                  </a:cubicBezTo>
                  <a:cubicBezTo>
                    <a:pt x="15811" y="34745"/>
                    <a:pt x="16912" y="33877"/>
                    <a:pt x="17112" y="32777"/>
                  </a:cubicBezTo>
                  <a:cubicBezTo>
                    <a:pt x="17379" y="31643"/>
                    <a:pt x="16612" y="30575"/>
                    <a:pt x="15511" y="30408"/>
                  </a:cubicBezTo>
                  <a:cubicBezTo>
                    <a:pt x="15453" y="30402"/>
                    <a:pt x="15395" y="30399"/>
                    <a:pt x="15337" y="30399"/>
                  </a:cubicBezTo>
                  <a:cubicBezTo>
                    <a:pt x="13777" y="30399"/>
                    <a:pt x="12022" y="32491"/>
                    <a:pt x="11475" y="33777"/>
                  </a:cubicBezTo>
                  <a:cubicBezTo>
                    <a:pt x="11442" y="33844"/>
                    <a:pt x="11141" y="34845"/>
                    <a:pt x="10975" y="35412"/>
                  </a:cubicBezTo>
                  <a:cubicBezTo>
                    <a:pt x="10875" y="34845"/>
                    <a:pt x="10741" y="34311"/>
                    <a:pt x="10608" y="33777"/>
                  </a:cubicBezTo>
                  <a:cubicBezTo>
                    <a:pt x="10174" y="32210"/>
                    <a:pt x="9707" y="30642"/>
                    <a:pt x="9273" y="29041"/>
                  </a:cubicBezTo>
                  <a:cubicBezTo>
                    <a:pt x="9107" y="28574"/>
                    <a:pt x="8973" y="28073"/>
                    <a:pt x="8840" y="27606"/>
                  </a:cubicBezTo>
                  <a:cubicBezTo>
                    <a:pt x="9073" y="27606"/>
                    <a:pt x="11675" y="27573"/>
                    <a:pt x="12743" y="27039"/>
                  </a:cubicBezTo>
                  <a:cubicBezTo>
                    <a:pt x="13710" y="26572"/>
                    <a:pt x="14811" y="25738"/>
                    <a:pt x="15044" y="24604"/>
                  </a:cubicBezTo>
                  <a:cubicBezTo>
                    <a:pt x="15278" y="23503"/>
                    <a:pt x="14544" y="22403"/>
                    <a:pt x="13410" y="22236"/>
                  </a:cubicBezTo>
                  <a:cubicBezTo>
                    <a:pt x="13353" y="22230"/>
                    <a:pt x="13295" y="22227"/>
                    <a:pt x="13238" y="22227"/>
                  </a:cubicBezTo>
                  <a:cubicBezTo>
                    <a:pt x="11677" y="22227"/>
                    <a:pt x="9920" y="24350"/>
                    <a:pt x="9374" y="25605"/>
                  </a:cubicBezTo>
                  <a:cubicBezTo>
                    <a:pt x="9340" y="25705"/>
                    <a:pt x="8907" y="27139"/>
                    <a:pt x="8806" y="27506"/>
                  </a:cubicBezTo>
                  <a:cubicBezTo>
                    <a:pt x="8506" y="26439"/>
                    <a:pt x="8239" y="25405"/>
                    <a:pt x="7973" y="24337"/>
                  </a:cubicBezTo>
                  <a:cubicBezTo>
                    <a:pt x="7639" y="22903"/>
                    <a:pt x="7405" y="21469"/>
                    <a:pt x="7239" y="20001"/>
                  </a:cubicBezTo>
                  <a:cubicBezTo>
                    <a:pt x="7339" y="20001"/>
                    <a:pt x="10074" y="19968"/>
                    <a:pt x="11175" y="19434"/>
                  </a:cubicBezTo>
                  <a:cubicBezTo>
                    <a:pt x="12142" y="19000"/>
                    <a:pt x="13243" y="18133"/>
                    <a:pt x="13476" y="16999"/>
                  </a:cubicBezTo>
                  <a:cubicBezTo>
                    <a:pt x="13710" y="15898"/>
                    <a:pt x="12976" y="14797"/>
                    <a:pt x="11842" y="14630"/>
                  </a:cubicBezTo>
                  <a:cubicBezTo>
                    <a:pt x="11785" y="14624"/>
                    <a:pt x="11728" y="14622"/>
                    <a:pt x="11670" y="14622"/>
                  </a:cubicBezTo>
                  <a:cubicBezTo>
                    <a:pt x="10109" y="14622"/>
                    <a:pt x="8353" y="16745"/>
                    <a:pt x="7806" y="17999"/>
                  </a:cubicBezTo>
                  <a:cubicBezTo>
                    <a:pt x="7772" y="18100"/>
                    <a:pt x="7305" y="19667"/>
                    <a:pt x="7239" y="19934"/>
                  </a:cubicBezTo>
                  <a:cubicBezTo>
                    <a:pt x="7239" y="19867"/>
                    <a:pt x="7205" y="19767"/>
                    <a:pt x="7205" y="19701"/>
                  </a:cubicBezTo>
                  <a:cubicBezTo>
                    <a:pt x="7105" y="18233"/>
                    <a:pt x="7105" y="16765"/>
                    <a:pt x="7272" y="15298"/>
                  </a:cubicBezTo>
                  <a:cubicBezTo>
                    <a:pt x="7339" y="14497"/>
                    <a:pt x="7439" y="13730"/>
                    <a:pt x="7572" y="12996"/>
                  </a:cubicBezTo>
                  <a:cubicBezTo>
                    <a:pt x="7833" y="13013"/>
                    <a:pt x="8603" y="13067"/>
                    <a:pt x="9427" y="13067"/>
                  </a:cubicBezTo>
                  <a:cubicBezTo>
                    <a:pt x="10181" y="13067"/>
                    <a:pt x="10981" y="13022"/>
                    <a:pt x="11475" y="12862"/>
                  </a:cubicBezTo>
                  <a:cubicBezTo>
                    <a:pt x="12476" y="12496"/>
                    <a:pt x="13643" y="11762"/>
                    <a:pt x="14010" y="10694"/>
                  </a:cubicBezTo>
                  <a:cubicBezTo>
                    <a:pt x="14344" y="9627"/>
                    <a:pt x="13710" y="8459"/>
                    <a:pt x="12643" y="8192"/>
                  </a:cubicBezTo>
                  <a:cubicBezTo>
                    <a:pt x="12514" y="8162"/>
                    <a:pt x="12382" y="8148"/>
                    <a:pt x="12248" y="8148"/>
                  </a:cubicBezTo>
                  <a:cubicBezTo>
                    <a:pt x="10740" y="8148"/>
                    <a:pt x="8916" y="9931"/>
                    <a:pt x="8273" y="11095"/>
                  </a:cubicBezTo>
                  <a:cubicBezTo>
                    <a:pt x="8206" y="11161"/>
                    <a:pt x="7906" y="11895"/>
                    <a:pt x="7672" y="12429"/>
                  </a:cubicBezTo>
                  <a:cubicBezTo>
                    <a:pt x="7739" y="12095"/>
                    <a:pt x="7806" y="11728"/>
                    <a:pt x="7872" y="11428"/>
                  </a:cubicBezTo>
                  <a:cubicBezTo>
                    <a:pt x="8106" y="10227"/>
                    <a:pt x="8406" y="9160"/>
                    <a:pt x="8673" y="8192"/>
                  </a:cubicBezTo>
                  <a:cubicBezTo>
                    <a:pt x="8840" y="7659"/>
                    <a:pt x="9007" y="7158"/>
                    <a:pt x="9140" y="6725"/>
                  </a:cubicBezTo>
                  <a:cubicBezTo>
                    <a:pt x="9640" y="6491"/>
                    <a:pt x="11742" y="5591"/>
                    <a:pt x="12476" y="4790"/>
                  </a:cubicBezTo>
                  <a:cubicBezTo>
                    <a:pt x="13210" y="4023"/>
                    <a:pt x="13910" y="2822"/>
                    <a:pt x="13743" y="1688"/>
                  </a:cubicBezTo>
                  <a:cubicBezTo>
                    <a:pt x="13599" y="707"/>
                    <a:pt x="12756" y="0"/>
                    <a:pt x="11818" y="0"/>
                  </a:cubicBezTo>
                  <a:close/>
                </a:path>
              </a:pathLst>
            </a:custGeom>
            <a:solidFill>
              <a:schemeClr val="lt2"/>
            </a:solidFill>
            <a:ln>
              <a:noFill/>
            </a:ln>
          </p:spPr>
          <p:txBody>
            <a:bodyPr spcFirstLastPara="1" wrap="square" lIns="121900" tIns="121900" rIns="121900" bIns="121900" anchor="ctr" anchorCtr="0">
              <a:noAutofit/>
            </a:bodyPr>
            <a:lstStyle/>
            <a:p>
              <a:pPr algn="l" rtl="0"/>
              <a:endParaRPr sz="2400"/>
            </a:p>
          </p:txBody>
        </p:sp>
      </p:grpSp>
      <p:grpSp>
        <p:nvGrpSpPr>
          <p:cNvPr id="614" name="Google Shape;1309;p49">
            <a:extLst>
              <a:ext uri="{FF2B5EF4-FFF2-40B4-BE49-F238E27FC236}">
                <a16:creationId xmlns:a16="http://schemas.microsoft.com/office/drawing/2014/main" id="{186B09FB-F304-41D1-A303-9EC942EA2314}"/>
              </a:ext>
            </a:extLst>
          </p:cNvPr>
          <p:cNvGrpSpPr/>
          <p:nvPr/>
        </p:nvGrpSpPr>
        <p:grpSpPr>
          <a:xfrm>
            <a:off x="2553439" y="3482748"/>
            <a:ext cx="3880300" cy="2399125"/>
            <a:chOff x="713213" y="891349"/>
            <a:chExt cx="4753025" cy="3716004"/>
          </a:xfrm>
        </p:grpSpPr>
        <p:sp>
          <p:nvSpPr>
            <p:cNvPr id="615" name="Google Shape;1310;p49">
              <a:extLst>
                <a:ext uri="{FF2B5EF4-FFF2-40B4-BE49-F238E27FC236}">
                  <a16:creationId xmlns:a16="http://schemas.microsoft.com/office/drawing/2014/main" id="{DA72D98B-D0CC-4DAD-9BB3-325351EF6958}"/>
                </a:ext>
              </a:extLst>
            </p:cNvPr>
            <p:cNvSpPr/>
            <p:nvPr/>
          </p:nvSpPr>
          <p:spPr>
            <a:xfrm>
              <a:off x="1248866" y="898550"/>
              <a:ext cx="3678108" cy="2537776"/>
            </a:xfrm>
            <a:custGeom>
              <a:avLst/>
              <a:gdLst/>
              <a:ahLst/>
              <a:cxnLst/>
              <a:rect l="l" t="t" r="r" b="b"/>
              <a:pathLst>
                <a:path w="102841" h="70484" extrusionOk="0">
                  <a:moveTo>
                    <a:pt x="2669" y="0"/>
                  </a:moveTo>
                  <a:cubicBezTo>
                    <a:pt x="1202" y="0"/>
                    <a:pt x="1" y="1201"/>
                    <a:pt x="1" y="2669"/>
                  </a:cubicBezTo>
                  <a:lnTo>
                    <a:pt x="1" y="70484"/>
                  </a:lnTo>
                  <a:lnTo>
                    <a:pt x="102841" y="70484"/>
                  </a:lnTo>
                  <a:lnTo>
                    <a:pt x="102841" y="2669"/>
                  </a:lnTo>
                  <a:cubicBezTo>
                    <a:pt x="102841" y="1201"/>
                    <a:pt x="101640" y="0"/>
                    <a:pt x="1001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16" name="Google Shape;1311;p49">
              <a:extLst>
                <a:ext uri="{FF2B5EF4-FFF2-40B4-BE49-F238E27FC236}">
                  <a16:creationId xmlns:a16="http://schemas.microsoft.com/office/drawing/2014/main" id="{D9B15C1F-B9D1-416B-86DC-2091DDF0895D}"/>
                </a:ext>
              </a:extLst>
            </p:cNvPr>
            <p:cNvSpPr/>
            <p:nvPr/>
          </p:nvSpPr>
          <p:spPr>
            <a:xfrm>
              <a:off x="1241713" y="891349"/>
              <a:ext cx="3693630" cy="2552214"/>
            </a:xfrm>
            <a:custGeom>
              <a:avLst/>
              <a:gdLst/>
              <a:ahLst/>
              <a:cxnLst/>
              <a:rect l="l" t="t" r="r" b="b"/>
              <a:pathLst>
                <a:path w="103275" h="70885" extrusionOk="0">
                  <a:moveTo>
                    <a:pt x="100372" y="400"/>
                  </a:moveTo>
                  <a:cubicBezTo>
                    <a:pt x="101740" y="400"/>
                    <a:pt x="102841" y="1501"/>
                    <a:pt x="102841" y="2869"/>
                  </a:cubicBezTo>
                  <a:lnTo>
                    <a:pt x="102841" y="70450"/>
                  </a:lnTo>
                  <a:lnTo>
                    <a:pt x="401" y="70450"/>
                  </a:lnTo>
                  <a:lnTo>
                    <a:pt x="401" y="2869"/>
                  </a:lnTo>
                  <a:cubicBezTo>
                    <a:pt x="401" y="1501"/>
                    <a:pt x="1502" y="400"/>
                    <a:pt x="2869" y="400"/>
                  </a:cubicBezTo>
                  <a:close/>
                  <a:moveTo>
                    <a:pt x="2869" y="0"/>
                  </a:moveTo>
                  <a:cubicBezTo>
                    <a:pt x="1268" y="0"/>
                    <a:pt x="1" y="1268"/>
                    <a:pt x="1" y="2869"/>
                  </a:cubicBezTo>
                  <a:lnTo>
                    <a:pt x="1" y="70884"/>
                  </a:lnTo>
                  <a:lnTo>
                    <a:pt x="103274" y="70884"/>
                  </a:lnTo>
                  <a:lnTo>
                    <a:pt x="103274" y="2869"/>
                  </a:lnTo>
                  <a:cubicBezTo>
                    <a:pt x="103274" y="1268"/>
                    <a:pt x="101973" y="0"/>
                    <a:pt x="1003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17" name="Google Shape;1312;p49">
              <a:extLst>
                <a:ext uri="{FF2B5EF4-FFF2-40B4-BE49-F238E27FC236}">
                  <a16:creationId xmlns:a16="http://schemas.microsoft.com/office/drawing/2014/main" id="{CDBF060B-1696-4740-A47E-F9CD08BCF60E}"/>
                </a:ext>
              </a:extLst>
            </p:cNvPr>
            <p:cNvSpPr/>
            <p:nvPr/>
          </p:nvSpPr>
          <p:spPr>
            <a:xfrm>
              <a:off x="713213" y="3478345"/>
              <a:ext cx="4753025" cy="1120584"/>
            </a:xfrm>
            <a:custGeom>
              <a:avLst/>
              <a:gdLst/>
              <a:ahLst/>
              <a:cxnLst/>
              <a:rect l="l" t="t" r="r" b="b"/>
              <a:pathLst>
                <a:path w="132896" h="31123" extrusionOk="0">
                  <a:moveTo>
                    <a:pt x="14978" y="0"/>
                  </a:moveTo>
                  <a:lnTo>
                    <a:pt x="634" y="27854"/>
                  </a:lnTo>
                  <a:cubicBezTo>
                    <a:pt x="0" y="29121"/>
                    <a:pt x="1201" y="31123"/>
                    <a:pt x="2602" y="31123"/>
                  </a:cubicBezTo>
                  <a:lnTo>
                    <a:pt x="130193" y="31123"/>
                  </a:lnTo>
                  <a:cubicBezTo>
                    <a:pt x="131628" y="31123"/>
                    <a:pt x="132895" y="29021"/>
                    <a:pt x="132261" y="27754"/>
                  </a:cubicBezTo>
                  <a:lnTo>
                    <a:pt x="11781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18" name="Google Shape;1313;p49">
              <a:extLst>
                <a:ext uri="{FF2B5EF4-FFF2-40B4-BE49-F238E27FC236}">
                  <a16:creationId xmlns:a16="http://schemas.microsoft.com/office/drawing/2014/main" id="{5411C892-B876-4FA8-B990-82DBF096B8CC}"/>
                </a:ext>
              </a:extLst>
            </p:cNvPr>
            <p:cNvSpPr/>
            <p:nvPr/>
          </p:nvSpPr>
          <p:spPr>
            <a:xfrm>
              <a:off x="717970" y="3469919"/>
              <a:ext cx="4743476" cy="1137434"/>
            </a:xfrm>
            <a:custGeom>
              <a:avLst/>
              <a:gdLst/>
              <a:ahLst/>
              <a:cxnLst/>
              <a:rect l="l" t="t" r="r" b="b"/>
              <a:pathLst>
                <a:path w="132629" h="31591" extrusionOk="0">
                  <a:moveTo>
                    <a:pt x="117585" y="435"/>
                  </a:moveTo>
                  <a:lnTo>
                    <a:pt x="131928" y="28088"/>
                  </a:lnTo>
                  <a:cubicBezTo>
                    <a:pt x="132162" y="28755"/>
                    <a:pt x="132062" y="29522"/>
                    <a:pt x="131661" y="30089"/>
                  </a:cubicBezTo>
                  <a:cubicBezTo>
                    <a:pt x="131328" y="30690"/>
                    <a:pt x="130727" y="31090"/>
                    <a:pt x="130060" y="31157"/>
                  </a:cubicBezTo>
                  <a:lnTo>
                    <a:pt x="2469" y="31157"/>
                  </a:lnTo>
                  <a:cubicBezTo>
                    <a:pt x="1835" y="31123"/>
                    <a:pt x="1235" y="30723"/>
                    <a:pt x="935" y="30156"/>
                  </a:cubicBezTo>
                  <a:cubicBezTo>
                    <a:pt x="534" y="29589"/>
                    <a:pt x="434" y="28855"/>
                    <a:pt x="701" y="28188"/>
                  </a:cubicBezTo>
                  <a:lnTo>
                    <a:pt x="14978" y="435"/>
                  </a:lnTo>
                  <a:close/>
                  <a:moveTo>
                    <a:pt x="14711" y="1"/>
                  </a:moveTo>
                  <a:lnTo>
                    <a:pt x="301" y="27988"/>
                  </a:lnTo>
                  <a:cubicBezTo>
                    <a:pt x="1" y="28788"/>
                    <a:pt x="101" y="29656"/>
                    <a:pt x="568" y="30356"/>
                  </a:cubicBezTo>
                  <a:cubicBezTo>
                    <a:pt x="935" y="31057"/>
                    <a:pt x="1669" y="31524"/>
                    <a:pt x="2469" y="31590"/>
                  </a:cubicBezTo>
                  <a:lnTo>
                    <a:pt x="130060" y="31590"/>
                  </a:lnTo>
                  <a:cubicBezTo>
                    <a:pt x="130894" y="31490"/>
                    <a:pt x="131628" y="31023"/>
                    <a:pt x="131995" y="30289"/>
                  </a:cubicBezTo>
                  <a:cubicBezTo>
                    <a:pt x="132495" y="29589"/>
                    <a:pt x="132629" y="28688"/>
                    <a:pt x="132295" y="27888"/>
                  </a:cubicBezTo>
                  <a:lnTo>
                    <a:pt x="117885" y="101"/>
                  </a:lnTo>
                  <a:lnTo>
                    <a:pt x="11781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19" name="Google Shape;1314;p49">
              <a:extLst>
                <a:ext uri="{FF2B5EF4-FFF2-40B4-BE49-F238E27FC236}">
                  <a16:creationId xmlns:a16="http://schemas.microsoft.com/office/drawing/2014/main" id="{33141BC0-C391-4BF1-A8EF-9C611CEDE8ED}"/>
                </a:ext>
              </a:extLst>
            </p:cNvPr>
            <p:cNvSpPr/>
            <p:nvPr/>
          </p:nvSpPr>
          <p:spPr>
            <a:xfrm>
              <a:off x="722763" y="3436291"/>
              <a:ext cx="4730350" cy="1121808"/>
            </a:xfrm>
            <a:custGeom>
              <a:avLst/>
              <a:gdLst/>
              <a:ahLst/>
              <a:cxnLst/>
              <a:rect l="l" t="t" r="r" b="b"/>
              <a:pathLst>
                <a:path w="132262" h="31157" extrusionOk="0">
                  <a:moveTo>
                    <a:pt x="14711" y="1"/>
                  </a:moveTo>
                  <a:lnTo>
                    <a:pt x="634" y="28388"/>
                  </a:lnTo>
                  <a:cubicBezTo>
                    <a:pt x="0" y="29655"/>
                    <a:pt x="934" y="31157"/>
                    <a:pt x="2335" y="31157"/>
                  </a:cubicBezTo>
                  <a:lnTo>
                    <a:pt x="129926" y="31157"/>
                  </a:lnTo>
                  <a:cubicBezTo>
                    <a:pt x="131327" y="31157"/>
                    <a:pt x="132261" y="29655"/>
                    <a:pt x="131627" y="28388"/>
                  </a:cubicBezTo>
                  <a:lnTo>
                    <a:pt x="117551"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20" name="Google Shape;1315;p49">
              <a:extLst>
                <a:ext uri="{FF2B5EF4-FFF2-40B4-BE49-F238E27FC236}">
                  <a16:creationId xmlns:a16="http://schemas.microsoft.com/office/drawing/2014/main" id="{DF7976F8-E0C2-4FC9-A2A8-75C22BC8A724}"/>
                </a:ext>
              </a:extLst>
            </p:cNvPr>
            <p:cNvSpPr/>
            <p:nvPr/>
          </p:nvSpPr>
          <p:spPr>
            <a:xfrm>
              <a:off x="713213" y="3427902"/>
              <a:ext cx="4749449" cy="1137398"/>
            </a:xfrm>
            <a:custGeom>
              <a:avLst/>
              <a:gdLst/>
              <a:ahLst/>
              <a:cxnLst/>
              <a:rect l="l" t="t" r="r" b="b"/>
              <a:pathLst>
                <a:path w="132796" h="31590" extrusionOk="0">
                  <a:moveTo>
                    <a:pt x="117718" y="434"/>
                  </a:moveTo>
                  <a:lnTo>
                    <a:pt x="131728" y="28721"/>
                  </a:lnTo>
                  <a:cubicBezTo>
                    <a:pt x="132261" y="29855"/>
                    <a:pt x="131461" y="31156"/>
                    <a:pt x="130193" y="31156"/>
                  </a:cubicBezTo>
                  <a:lnTo>
                    <a:pt x="2602" y="31156"/>
                  </a:lnTo>
                  <a:cubicBezTo>
                    <a:pt x="1368" y="31156"/>
                    <a:pt x="534" y="29855"/>
                    <a:pt x="1101" y="28721"/>
                  </a:cubicBezTo>
                  <a:lnTo>
                    <a:pt x="15111" y="434"/>
                  </a:lnTo>
                  <a:close/>
                  <a:moveTo>
                    <a:pt x="14978" y="0"/>
                  </a:moveTo>
                  <a:cubicBezTo>
                    <a:pt x="14878" y="0"/>
                    <a:pt x="14811" y="67"/>
                    <a:pt x="14778" y="134"/>
                  </a:cubicBezTo>
                  <a:lnTo>
                    <a:pt x="701" y="28554"/>
                  </a:lnTo>
                  <a:cubicBezTo>
                    <a:pt x="0" y="29955"/>
                    <a:pt x="1034" y="31590"/>
                    <a:pt x="2602" y="31590"/>
                  </a:cubicBezTo>
                  <a:lnTo>
                    <a:pt x="130193" y="31590"/>
                  </a:lnTo>
                  <a:cubicBezTo>
                    <a:pt x="131761" y="31590"/>
                    <a:pt x="132795" y="29955"/>
                    <a:pt x="132095" y="28554"/>
                  </a:cubicBezTo>
                  <a:lnTo>
                    <a:pt x="118018" y="134"/>
                  </a:lnTo>
                  <a:cubicBezTo>
                    <a:pt x="117985" y="67"/>
                    <a:pt x="117918" y="0"/>
                    <a:pt x="117818"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21" name="Google Shape;1316;p49">
              <a:extLst>
                <a:ext uri="{FF2B5EF4-FFF2-40B4-BE49-F238E27FC236}">
                  <a16:creationId xmlns:a16="http://schemas.microsoft.com/office/drawing/2014/main" id="{FD336547-EB87-4864-B48D-E0EB77EE1BB7}"/>
                </a:ext>
              </a:extLst>
            </p:cNvPr>
            <p:cNvSpPr/>
            <p:nvPr/>
          </p:nvSpPr>
          <p:spPr>
            <a:xfrm>
              <a:off x="1471968" y="1099098"/>
              <a:ext cx="3233120" cy="2135457"/>
            </a:xfrm>
            <a:custGeom>
              <a:avLst/>
              <a:gdLst/>
              <a:ahLst/>
              <a:cxnLst/>
              <a:rect l="l" t="t" r="r" b="b"/>
              <a:pathLst>
                <a:path w="90399" h="59310" extrusionOk="0">
                  <a:moveTo>
                    <a:pt x="0" y="1"/>
                  </a:moveTo>
                  <a:lnTo>
                    <a:pt x="0" y="59310"/>
                  </a:lnTo>
                  <a:lnTo>
                    <a:pt x="90398" y="59310"/>
                  </a:lnTo>
                  <a:lnTo>
                    <a:pt x="9039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22" name="Google Shape;1320;p49">
              <a:extLst>
                <a:ext uri="{FF2B5EF4-FFF2-40B4-BE49-F238E27FC236}">
                  <a16:creationId xmlns:a16="http://schemas.microsoft.com/office/drawing/2014/main" id="{2C8ACDB6-E2A9-4E2D-A228-6AF1F953D817}"/>
                </a:ext>
              </a:extLst>
            </p:cNvPr>
            <p:cNvSpPr/>
            <p:nvPr/>
          </p:nvSpPr>
          <p:spPr>
            <a:xfrm>
              <a:off x="2734186" y="3653689"/>
              <a:ext cx="206436" cy="136963"/>
            </a:xfrm>
            <a:custGeom>
              <a:avLst/>
              <a:gdLst/>
              <a:ahLst/>
              <a:cxnLst/>
              <a:rect l="l" t="t" r="r" b="b"/>
              <a:pathLst>
                <a:path w="5772" h="3804" extrusionOk="0">
                  <a:moveTo>
                    <a:pt x="367" y="1"/>
                  </a:moveTo>
                  <a:lnTo>
                    <a:pt x="0" y="3803"/>
                  </a:lnTo>
                  <a:lnTo>
                    <a:pt x="5604" y="3803"/>
                  </a:lnTo>
                  <a:lnTo>
                    <a:pt x="5771"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23" name="Google Shape;1321;p49">
              <a:extLst>
                <a:ext uri="{FF2B5EF4-FFF2-40B4-BE49-F238E27FC236}">
                  <a16:creationId xmlns:a16="http://schemas.microsoft.com/office/drawing/2014/main" id="{4608BAE3-5F92-4BAE-8379-3A0A5CB38161}"/>
                </a:ext>
              </a:extLst>
            </p:cNvPr>
            <p:cNvSpPr/>
            <p:nvPr/>
          </p:nvSpPr>
          <p:spPr>
            <a:xfrm>
              <a:off x="2725817" y="3646488"/>
              <a:ext cx="223138" cy="152553"/>
            </a:xfrm>
            <a:custGeom>
              <a:avLst/>
              <a:gdLst/>
              <a:ahLst/>
              <a:cxnLst/>
              <a:rect l="l" t="t" r="r" b="b"/>
              <a:pathLst>
                <a:path w="6239" h="4237" extrusionOk="0">
                  <a:moveTo>
                    <a:pt x="5805" y="434"/>
                  </a:moveTo>
                  <a:lnTo>
                    <a:pt x="5638" y="3803"/>
                  </a:lnTo>
                  <a:lnTo>
                    <a:pt x="468" y="3803"/>
                  </a:lnTo>
                  <a:lnTo>
                    <a:pt x="768" y="434"/>
                  </a:lnTo>
                  <a:close/>
                  <a:moveTo>
                    <a:pt x="401" y="0"/>
                  </a:moveTo>
                  <a:lnTo>
                    <a:pt x="1" y="4237"/>
                  </a:lnTo>
                  <a:lnTo>
                    <a:pt x="6038" y="4237"/>
                  </a:lnTo>
                  <a:lnTo>
                    <a:pt x="6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24" name="Google Shape;1322;p49">
              <a:extLst>
                <a:ext uri="{FF2B5EF4-FFF2-40B4-BE49-F238E27FC236}">
                  <a16:creationId xmlns:a16="http://schemas.microsoft.com/office/drawing/2014/main" id="{F6F71FFF-18E9-44CE-9C4A-1155C1CCFFE7}"/>
                </a:ext>
              </a:extLst>
            </p:cNvPr>
            <p:cNvSpPr/>
            <p:nvPr/>
          </p:nvSpPr>
          <p:spPr>
            <a:xfrm>
              <a:off x="3135040" y="3653689"/>
              <a:ext cx="201643" cy="136963"/>
            </a:xfrm>
            <a:custGeom>
              <a:avLst/>
              <a:gdLst/>
              <a:ahLst/>
              <a:cxnLst/>
              <a:rect l="l" t="t" r="r" b="b"/>
              <a:pathLst>
                <a:path w="5638" h="3804" extrusionOk="0">
                  <a:moveTo>
                    <a:pt x="0" y="1"/>
                  </a:moveTo>
                  <a:lnTo>
                    <a:pt x="0" y="3803"/>
                  </a:lnTo>
                  <a:lnTo>
                    <a:pt x="56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25" name="Google Shape;1323;p49">
              <a:extLst>
                <a:ext uri="{FF2B5EF4-FFF2-40B4-BE49-F238E27FC236}">
                  <a16:creationId xmlns:a16="http://schemas.microsoft.com/office/drawing/2014/main" id="{79AEA838-AC92-4BA8-A624-C278BFFDCE91}"/>
                </a:ext>
              </a:extLst>
            </p:cNvPr>
            <p:cNvSpPr/>
            <p:nvPr/>
          </p:nvSpPr>
          <p:spPr>
            <a:xfrm>
              <a:off x="3127887" y="3646488"/>
              <a:ext cx="215949" cy="152553"/>
            </a:xfrm>
            <a:custGeom>
              <a:avLst/>
              <a:gdLst/>
              <a:ahLst/>
              <a:cxnLst/>
              <a:rect l="l" t="t" r="r" b="b"/>
              <a:pathLst>
                <a:path w="6038" h="4237" extrusionOk="0">
                  <a:moveTo>
                    <a:pt x="5437" y="434"/>
                  </a:moveTo>
                  <a:lnTo>
                    <a:pt x="5604" y="3803"/>
                  </a:lnTo>
                  <a:lnTo>
                    <a:pt x="434" y="3803"/>
                  </a:lnTo>
                  <a:lnTo>
                    <a:pt x="434" y="434"/>
                  </a:lnTo>
                  <a:close/>
                  <a:moveTo>
                    <a:pt x="0" y="0"/>
                  </a:moveTo>
                  <a:lnTo>
                    <a:pt x="0" y="4237"/>
                  </a:lnTo>
                  <a:lnTo>
                    <a:pt x="60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26" name="Google Shape;1324;p49">
              <a:extLst>
                <a:ext uri="{FF2B5EF4-FFF2-40B4-BE49-F238E27FC236}">
                  <a16:creationId xmlns:a16="http://schemas.microsoft.com/office/drawing/2014/main" id="{7C2ED364-C477-414E-85F4-D947870350FA}"/>
                </a:ext>
              </a:extLst>
            </p:cNvPr>
            <p:cNvSpPr/>
            <p:nvPr/>
          </p:nvSpPr>
          <p:spPr>
            <a:xfrm>
              <a:off x="4341179" y="3790616"/>
              <a:ext cx="249389" cy="146540"/>
            </a:xfrm>
            <a:custGeom>
              <a:avLst/>
              <a:gdLst/>
              <a:ahLst/>
              <a:cxnLst/>
              <a:rect l="l" t="t" r="r" b="b"/>
              <a:pathLst>
                <a:path w="6973" h="4070" extrusionOk="0">
                  <a:moveTo>
                    <a:pt x="0" y="0"/>
                  </a:moveTo>
                  <a:lnTo>
                    <a:pt x="1168" y="4070"/>
                  </a:lnTo>
                  <a:lnTo>
                    <a:pt x="69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27" name="Google Shape;1325;p49">
              <a:extLst>
                <a:ext uri="{FF2B5EF4-FFF2-40B4-BE49-F238E27FC236}">
                  <a16:creationId xmlns:a16="http://schemas.microsoft.com/office/drawing/2014/main" id="{4B8F7D6F-E910-4BEF-B171-2EC28A6B448E}"/>
                </a:ext>
              </a:extLst>
            </p:cNvPr>
            <p:cNvSpPr/>
            <p:nvPr/>
          </p:nvSpPr>
          <p:spPr>
            <a:xfrm>
              <a:off x="4330450" y="3783415"/>
              <a:ext cx="270848" cy="160978"/>
            </a:xfrm>
            <a:custGeom>
              <a:avLst/>
              <a:gdLst/>
              <a:ahLst/>
              <a:cxnLst/>
              <a:rect l="l" t="t" r="r" b="b"/>
              <a:pathLst>
                <a:path w="7573" h="4471" extrusionOk="0">
                  <a:moveTo>
                    <a:pt x="5771" y="400"/>
                  </a:moveTo>
                  <a:lnTo>
                    <a:pt x="6972" y="4070"/>
                  </a:lnTo>
                  <a:lnTo>
                    <a:pt x="1601" y="4070"/>
                  </a:lnTo>
                  <a:lnTo>
                    <a:pt x="567" y="400"/>
                  </a:lnTo>
                  <a:close/>
                  <a:moveTo>
                    <a:pt x="0" y="0"/>
                  </a:moveTo>
                  <a:lnTo>
                    <a:pt x="1301" y="4470"/>
                  </a:lnTo>
                  <a:lnTo>
                    <a:pt x="7572" y="4470"/>
                  </a:lnTo>
                  <a:lnTo>
                    <a:pt x="60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28" name="Google Shape;1326;p49">
              <a:extLst>
                <a:ext uri="{FF2B5EF4-FFF2-40B4-BE49-F238E27FC236}">
                  <a16:creationId xmlns:a16="http://schemas.microsoft.com/office/drawing/2014/main" id="{5388EE7A-C4E5-4403-86D0-FFF91CD83BA8}"/>
                </a:ext>
              </a:extLst>
            </p:cNvPr>
            <p:cNvSpPr/>
            <p:nvPr/>
          </p:nvSpPr>
          <p:spPr>
            <a:xfrm>
              <a:off x="2532543" y="3653689"/>
              <a:ext cx="214805" cy="136963"/>
            </a:xfrm>
            <a:custGeom>
              <a:avLst/>
              <a:gdLst/>
              <a:ahLst/>
              <a:cxnLst/>
              <a:rect l="l" t="t" r="r" b="b"/>
              <a:pathLst>
                <a:path w="6006" h="3804" extrusionOk="0">
                  <a:moveTo>
                    <a:pt x="568" y="1"/>
                  </a:moveTo>
                  <a:lnTo>
                    <a:pt x="1" y="3803"/>
                  </a:lnTo>
                  <a:lnTo>
                    <a:pt x="5638" y="3803"/>
                  </a:lnTo>
                  <a:lnTo>
                    <a:pt x="60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29" name="Google Shape;1327;p49">
              <a:extLst>
                <a:ext uri="{FF2B5EF4-FFF2-40B4-BE49-F238E27FC236}">
                  <a16:creationId xmlns:a16="http://schemas.microsoft.com/office/drawing/2014/main" id="{1AD9043E-5FE8-43E3-B381-E8E2C6166F84}"/>
                </a:ext>
              </a:extLst>
            </p:cNvPr>
            <p:cNvSpPr/>
            <p:nvPr/>
          </p:nvSpPr>
          <p:spPr>
            <a:xfrm>
              <a:off x="2524210" y="3646488"/>
              <a:ext cx="230291" cy="152553"/>
            </a:xfrm>
            <a:custGeom>
              <a:avLst/>
              <a:gdLst/>
              <a:ahLst/>
              <a:cxnLst/>
              <a:rect l="l" t="t" r="r" b="b"/>
              <a:pathLst>
                <a:path w="6439" h="4237" extrusionOk="0">
                  <a:moveTo>
                    <a:pt x="6005" y="434"/>
                  </a:moveTo>
                  <a:lnTo>
                    <a:pt x="5671" y="3803"/>
                  </a:lnTo>
                  <a:lnTo>
                    <a:pt x="501" y="3803"/>
                  </a:lnTo>
                  <a:lnTo>
                    <a:pt x="1001" y="434"/>
                  </a:lnTo>
                  <a:close/>
                  <a:moveTo>
                    <a:pt x="601" y="0"/>
                  </a:moveTo>
                  <a:lnTo>
                    <a:pt x="0" y="4237"/>
                  </a:lnTo>
                  <a:lnTo>
                    <a:pt x="6038" y="4237"/>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30" name="Google Shape;1328;p49">
              <a:extLst>
                <a:ext uri="{FF2B5EF4-FFF2-40B4-BE49-F238E27FC236}">
                  <a16:creationId xmlns:a16="http://schemas.microsoft.com/office/drawing/2014/main" id="{56D98957-0476-44F6-AC3B-27E2A88BD80C}"/>
                </a:ext>
              </a:extLst>
            </p:cNvPr>
            <p:cNvSpPr/>
            <p:nvPr/>
          </p:nvSpPr>
          <p:spPr>
            <a:xfrm>
              <a:off x="2131689" y="3653689"/>
              <a:ext cx="226714" cy="136963"/>
            </a:xfrm>
            <a:custGeom>
              <a:avLst/>
              <a:gdLst/>
              <a:ahLst/>
              <a:cxnLst/>
              <a:rect l="l" t="t" r="r" b="b"/>
              <a:pathLst>
                <a:path w="6339" h="3804" extrusionOk="0">
                  <a:moveTo>
                    <a:pt x="902" y="1"/>
                  </a:moveTo>
                  <a:lnTo>
                    <a:pt x="1" y="3803"/>
                  </a:lnTo>
                  <a:lnTo>
                    <a:pt x="5605" y="3803"/>
                  </a:lnTo>
                  <a:lnTo>
                    <a:pt x="63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31" name="Google Shape;1329;p49">
              <a:extLst>
                <a:ext uri="{FF2B5EF4-FFF2-40B4-BE49-F238E27FC236}">
                  <a16:creationId xmlns:a16="http://schemas.microsoft.com/office/drawing/2014/main" id="{5C5C63AC-6261-4540-8C5A-DA33B5F11B3B}"/>
                </a:ext>
              </a:extLst>
            </p:cNvPr>
            <p:cNvSpPr/>
            <p:nvPr/>
          </p:nvSpPr>
          <p:spPr>
            <a:xfrm>
              <a:off x="2122176" y="3646488"/>
              <a:ext cx="244597" cy="152553"/>
            </a:xfrm>
            <a:custGeom>
              <a:avLst/>
              <a:gdLst/>
              <a:ahLst/>
              <a:cxnLst/>
              <a:rect l="l" t="t" r="r" b="b"/>
              <a:pathLst>
                <a:path w="6839" h="4237" extrusionOk="0">
                  <a:moveTo>
                    <a:pt x="6338" y="434"/>
                  </a:moveTo>
                  <a:lnTo>
                    <a:pt x="5704" y="3803"/>
                  </a:lnTo>
                  <a:lnTo>
                    <a:pt x="534" y="3803"/>
                  </a:lnTo>
                  <a:lnTo>
                    <a:pt x="1334" y="434"/>
                  </a:lnTo>
                  <a:close/>
                  <a:moveTo>
                    <a:pt x="1001" y="0"/>
                  </a:moveTo>
                  <a:lnTo>
                    <a:pt x="0" y="4237"/>
                  </a:lnTo>
                  <a:lnTo>
                    <a:pt x="6038" y="4237"/>
                  </a:lnTo>
                  <a:lnTo>
                    <a:pt x="6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32" name="Google Shape;1330;p49">
              <a:extLst>
                <a:ext uri="{FF2B5EF4-FFF2-40B4-BE49-F238E27FC236}">
                  <a16:creationId xmlns:a16="http://schemas.microsoft.com/office/drawing/2014/main" id="{1E9D0886-2BBA-4E13-BB8F-0EA7BB26E524}"/>
                </a:ext>
              </a:extLst>
            </p:cNvPr>
            <p:cNvSpPr/>
            <p:nvPr/>
          </p:nvSpPr>
          <p:spPr>
            <a:xfrm>
              <a:off x="3912893" y="3653689"/>
              <a:ext cx="226714" cy="136963"/>
            </a:xfrm>
            <a:custGeom>
              <a:avLst/>
              <a:gdLst/>
              <a:ahLst/>
              <a:cxnLst/>
              <a:rect l="l" t="t" r="r" b="b"/>
              <a:pathLst>
                <a:path w="6339" h="3804" extrusionOk="0">
                  <a:moveTo>
                    <a:pt x="0" y="1"/>
                  </a:moveTo>
                  <a:lnTo>
                    <a:pt x="734" y="3803"/>
                  </a:lnTo>
                  <a:lnTo>
                    <a:pt x="6338" y="3803"/>
                  </a:lnTo>
                  <a:lnTo>
                    <a:pt x="54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33" name="Google Shape;1331;p49">
              <a:extLst>
                <a:ext uri="{FF2B5EF4-FFF2-40B4-BE49-F238E27FC236}">
                  <a16:creationId xmlns:a16="http://schemas.microsoft.com/office/drawing/2014/main" id="{5D8A2BCA-5922-4FD8-958B-254892503016}"/>
                </a:ext>
              </a:extLst>
            </p:cNvPr>
            <p:cNvSpPr/>
            <p:nvPr/>
          </p:nvSpPr>
          <p:spPr>
            <a:xfrm>
              <a:off x="3903344" y="3646488"/>
              <a:ext cx="245777" cy="152553"/>
            </a:xfrm>
            <a:custGeom>
              <a:avLst/>
              <a:gdLst/>
              <a:ahLst/>
              <a:cxnLst/>
              <a:rect l="l" t="t" r="r" b="b"/>
              <a:pathLst>
                <a:path w="6872" h="4237" extrusionOk="0">
                  <a:moveTo>
                    <a:pt x="5538" y="434"/>
                  </a:moveTo>
                  <a:lnTo>
                    <a:pt x="6338" y="3803"/>
                  </a:lnTo>
                  <a:lnTo>
                    <a:pt x="1168" y="3803"/>
                  </a:lnTo>
                  <a:lnTo>
                    <a:pt x="534" y="434"/>
                  </a:lnTo>
                  <a:close/>
                  <a:moveTo>
                    <a:pt x="0" y="0"/>
                  </a:moveTo>
                  <a:lnTo>
                    <a:pt x="834" y="4237"/>
                  </a:lnTo>
                  <a:lnTo>
                    <a:pt x="68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34" name="Google Shape;1332;p49">
              <a:extLst>
                <a:ext uri="{FF2B5EF4-FFF2-40B4-BE49-F238E27FC236}">
                  <a16:creationId xmlns:a16="http://schemas.microsoft.com/office/drawing/2014/main" id="{20FF5A67-F81D-4835-8A82-4BECEF3AEE08}"/>
                </a:ext>
              </a:extLst>
            </p:cNvPr>
            <p:cNvSpPr/>
            <p:nvPr/>
          </p:nvSpPr>
          <p:spPr>
            <a:xfrm>
              <a:off x="4107348" y="3653689"/>
              <a:ext cx="233867" cy="136963"/>
            </a:xfrm>
            <a:custGeom>
              <a:avLst/>
              <a:gdLst/>
              <a:ahLst/>
              <a:cxnLst/>
              <a:rect l="l" t="t" r="r" b="b"/>
              <a:pathLst>
                <a:path w="6539" h="3804" extrusionOk="0">
                  <a:moveTo>
                    <a:pt x="0" y="1"/>
                  </a:moveTo>
                  <a:lnTo>
                    <a:pt x="901" y="3803"/>
                  </a:lnTo>
                  <a:lnTo>
                    <a:pt x="65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35" name="Google Shape;1333;p49">
              <a:extLst>
                <a:ext uri="{FF2B5EF4-FFF2-40B4-BE49-F238E27FC236}">
                  <a16:creationId xmlns:a16="http://schemas.microsoft.com/office/drawing/2014/main" id="{6977A904-6296-44B7-B504-E4AF0C15D122}"/>
                </a:ext>
              </a:extLst>
            </p:cNvPr>
            <p:cNvSpPr/>
            <p:nvPr/>
          </p:nvSpPr>
          <p:spPr>
            <a:xfrm>
              <a:off x="4097798" y="3646488"/>
              <a:ext cx="252966" cy="152553"/>
            </a:xfrm>
            <a:custGeom>
              <a:avLst/>
              <a:gdLst/>
              <a:ahLst/>
              <a:cxnLst/>
              <a:rect l="l" t="t" r="r" b="b"/>
              <a:pathLst>
                <a:path w="7073" h="4237" extrusionOk="0">
                  <a:moveTo>
                    <a:pt x="5538" y="434"/>
                  </a:moveTo>
                  <a:lnTo>
                    <a:pt x="6505" y="3803"/>
                  </a:lnTo>
                  <a:lnTo>
                    <a:pt x="1335" y="3803"/>
                  </a:lnTo>
                  <a:lnTo>
                    <a:pt x="534" y="434"/>
                  </a:lnTo>
                  <a:close/>
                  <a:moveTo>
                    <a:pt x="1" y="0"/>
                  </a:moveTo>
                  <a:lnTo>
                    <a:pt x="1001" y="4237"/>
                  </a:lnTo>
                  <a:lnTo>
                    <a:pt x="70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36" name="Google Shape;1334;p49">
              <a:extLst>
                <a:ext uri="{FF2B5EF4-FFF2-40B4-BE49-F238E27FC236}">
                  <a16:creationId xmlns:a16="http://schemas.microsoft.com/office/drawing/2014/main" id="{5E42930E-EAC9-4251-AFD7-CAB9CA8EDFD4}"/>
                </a:ext>
              </a:extLst>
            </p:cNvPr>
            <p:cNvSpPr/>
            <p:nvPr/>
          </p:nvSpPr>
          <p:spPr>
            <a:xfrm>
              <a:off x="1930082" y="3653689"/>
              <a:ext cx="233867" cy="136963"/>
            </a:xfrm>
            <a:custGeom>
              <a:avLst/>
              <a:gdLst/>
              <a:ahLst/>
              <a:cxnLst/>
              <a:rect l="l" t="t" r="r" b="b"/>
              <a:pathLst>
                <a:path w="6539" h="3804" extrusionOk="0">
                  <a:moveTo>
                    <a:pt x="1101" y="1"/>
                  </a:moveTo>
                  <a:lnTo>
                    <a:pt x="1" y="3803"/>
                  </a:lnTo>
                  <a:lnTo>
                    <a:pt x="5638" y="3803"/>
                  </a:lnTo>
                  <a:lnTo>
                    <a:pt x="65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37" name="Google Shape;1335;p49">
              <a:extLst>
                <a:ext uri="{FF2B5EF4-FFF2-40B4-BE49-F238E27FC236}">
                  <a16:creationId xmlns:a16="http://schemas.microsoft.com/office/drawing/2014/main" id="{EE44B6D5-E204-43ED-867F-06E47B681200}"/>
                </a:ext>
              </a:extLst>
            </p:cNvPr>
            <p:cNvSpPr/>
            <p:nvPr/>
          </p:nvSpPr>
          <p:spPr>
            <a:xfrm>
              <a:off x="1920532" y="3646488"/>
              <a:ext cx="252966" cy="152553"/>
            </a:xfrm>
            <a:custGeom>
              <a:avLst/>
              <a:gdLst/>
              <a:ahLst/>
              <a:cxnLst/>
              <a:rect l="l" t="t" r="r" b="b"/>
              <a:pathLst>
                <a:path w="7073" h="4237" extrusionOk="0">
                  <a:moveTo>
                    <a:pt x="6539" y="434"/>
                  </a:moveTo>
                  <a:lnTo>
                    <a:pt x="5738" y="3803"/>
                  </a:lnTo>
                  <a:lnTo>
                    <a:pt x="568" y="3803"/>
                  </a:lnTo>
                  <a:lnTo>
                    <a:pt x="1535" y="434"/>
                  </a:lnTo>
                  <a:close/>
                  <a:moveTo>
                    <a:pt x="1202" y="0"/>
                  </a:moveTo>
                  <a:lnTo>
                    <a:pt x="1" y="4237"/>
                  </a:lnTo>
                  <a:lnTo>
                    <a:pt x="6072" y="4237"/>
                  </a:lnTo>
                  <a:lnTo>
                    <a:pt x="7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38" name="Google Shape;1336;p49">
              <a:extLst>
                <a:ext uri="{FF2B5EF4-FFF2-40B4-BE49-F238E27FC236}">
                  <a16:creationId xmlns:a16="http://schemas.microsoft.com/office/drawing/2014/main" id="{E60BFE40-9ECE-46C8-9ECF-403D5BEDD8E7}"/>
                </a:ext>
              </a:extLst>
            </p:cNvPr>
            <p:cNvSpPr/>
            <p:nvPr/>
          </p:nvSpPr>
          <p:spPr>
            <a:xfrm>
              <a:off x="3329495" y="3653689"/>
              <a:ext cx="207616" cy="136963"/>
            </a:xfrm>
            <a:custGeom>
              <a:avLst/>
              <a:gdLst/>
              <a:ahLst/>
              <a:cxnLst/>
              <a:rect l="l" t="t" r="r" b="b"/>
              <a:pathLst>
                <a:path w="5805" h="3804" extrusionOk="0">
                  <a:moveTo>
                    <a:pt x="1" y="1"/>
                  </a:moveTo>
                  <a:lnTo>
                    <a:pt x="201" y="3803"/>
                  </a:lnTo>
                  <a:lnTo>
                    <a:pt x="58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39" name="Google Shape;1337;p49">
              <a:extLst>
                <a:ext uri="{FF2B5EF4-FFF2-40B4-BE49-F238E27FC236}">
                  <a16:creationId xmlns:a16="http://schemas.microsoft.com/office/drawing/2014/main" id="{F51A6EA0-5833-4248-977F-BBC71DC06E94}"/>
                </a:ext>
              </a:extLst>
            </p:cNvPr>
            <p:cNvSpPr/>
            <p:nvPr/>
          </p:nvSpPr>
          <p:spPr>
            <a:xfrm>
              <a:off x="3322342" y="3646488"/>
              <a:ext cx="223138" cy="152553"/>
            </a:xfrm>
            <a:custGeom>
              <a:avLst/>
              <a:gdLst/>
              <a:ahLst/>
              <a:cxnLst/>
              <a:rect l="l" t="t" r="r" b="b"/>
              <a:pathLst>
                <a:path w="6239" h="4237" extrusionOk="0">
                  <a:moveTo>
                    <a:pt x="5471" y="434"/>
                  </a:moveTo>
                  <a:lnTo>
                    <a:pt x="5771" y="3803"/>
                  </a:lnTo>
                  <a:lnTo>
                    <a:pt x="601" y="3803"/>
                  </a:lnTo>
                  <a:lnTo>
                    <a:pt x="434" y="434"/>
                  </a:lnTo>
                  <a:close/>
                  <a:moveTo>
                    <a:pt x="0" y="0"/>
                  </a:moveTo>
                  <a:lnTo>
                    <a:pt x="201" y="4237"/>
                  </a:lnTo>
                  <a:lnTo>
                    <a:pt x="62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40" name="Google Shape;1338;p49">
              <a:extLst>
                <a:ext uri="{FF2B5EF4-FFF2-40B4-BE49-F238E27FC236}">
                  <a16:creationId xmlns:a16="http://schemas.microsoft.com/office/drawing/2014/main" id="{06D576D0-59F6-4FC8-9DEC-DC38DADBE7BB}"/>
                </a:ext>
              </a:extLst>
            </p:cNvPr>
            <p:cNvSpPr/>
            <p:nvPr/>
          </p:nvSpPr>
          <p:spPr>
            <a:xfrm>
              <a:off x="4301802" y="3653689"/>
              <a:ext cx="239840" cy="136963"/>
            </a:xfrm>
            <a:custGeom>
              <a:avLst/>
              <a:gdLst/>
              <a:ahLst/>
              <a:cxnLst/>
              <a:rect l="l" t="t" r="r" b="b"/>
              <a:pathLst>
                <a:path w="6706" h="3804" extrusionOk="0">
                  <a:moveTo>
                    <a:pt x="1" y="1"/>
                  </a:moveTo>
                  <a:lnTo>
                    <a:pt x="1101" y="3803"/>
                  </a:lnTo>
                  <a:lnTo>
                    <a:pt x="67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41" name="Google Shape;1339;p49">
              <a:extLst>
                <a:ext uri="{FF2B5EF4-FFF2-40B4-BE49-F238E27FC236}">
                  <a16:creationId xmlns:a16="http://schemas.microsoft.com/office/drawing/2014/main" id="{E3C31974-01AE-4C31-813A-6EDB26CB5B9D}"/>
                </a:ext>
              </a:extLst>
            </p:cNvPr>
            <p:cNvSpPr/>
            <p:nvPr/>
          </p:nvSpPr>
          <p:spPr>
            <a:xfrm>
              <a:off x="4292253" y="3646488"/>
              <a:ext cx="260119" cy="152553"/>
            </a:xfrm>
            <a:custGeom>
              <a:avLst/>
              <a:gdLst/>
              <a:ahLst/>
              <a:cxnLst/>
              <a:rect l="l" t="t" r="r" b="b"/>
              <a:pathLst>
                <a:path w="7273" h="4237" extrusionOk="0">
                  <a:moveTo>
                    <a:pt x="5538" y="434"/>
                  </a:moveTo>
                  <a:lnTo>
                    <a:pt x="6672" y="3803"/>
                  </a:lnTo>
                  <a:lnTo>
                    <a:pt x="1502" y="3803"/>
                  </a:lnTo>
                  <a:lnTo>
                    <a:pt x="534" y="434"/>
                  </a:lnTo>
                  <a:close/>
                  <a:moveTo>
                    <a:pt x="1" y="0"/>
                  </a:moveTo>
                  <a:lnTo>
                    <a:pt x="1202" y="4237"/>
                  </a:lnTo>
                  <a:lnTo>
                    <a:pt x="7273"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42" name="Google Shape;1340;p49">
              <a:extLst>
                <a:ext uri="{FF2B5EF4-FFF2-40B4-BE49-F238E27FC236}">
                  <a16:creationId xmlns:a16="http://schemas.microsoft.com/office/drawing/2014/main" id="{8CAE4BF6-398F-4B0D-9759-95C91F22F906}"/>
                </a:ext>
              </a:extLst>
            </p:cNvPr>
            <p:cNvSpPr/>
            <p:nvPr/>
          </p:nvSpPr>
          <p:spPr>
            <a:xfrm>
              <a:off x="3718403" y="3653689"/>
              <a:ext cx="220777" cy="136963"/>
            </a:xfrm>
            <a:custGeom>
              <a:avLst/>
              <a:gdLst/>
              <a:ahLst/>
              <a:cxnLst/>
              <a:rect l="l" t="t" r="r" b="b"/>
              <a:pathLst>
                <a:path w="6173" h="3804" extrusionOk="0">
                  <a:moveTo>
                    <a:pt x="1" y="1"/>
                  </a:moveTo>
                  <a:lnTo>
                    <a:pt x="568" y="3803"/>
                  </a:lnTo>
                  <a:lnTo>
                    <a:pt x="61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43" name="Google Shape;1341;p49">
              <a:extLst>
                <a:ext uri="{FF2B5EF4-FFF2-40B4-BE49-F238E27FC236}">
                  <a16:creationId xmlns:a16="http://schemas.microsoft.com/office/drawing/2014/main" id="{D1FE1491-388A-4CF1-8DEE-056FE6620913}"/>
                </a:ext>
              </a:extLst>
            </p:cNvPr>
            <p:cNvSpPr/>
            <p:nvPr/>
          </p:nvSpPr>
          <p:spPr>
            <a:xfrm>
              <a:off x="3710070" y="3646488"/>
              <a:ext cx="237444" cy="152553"/>
            </a:xfrm>
            <a:custGeom>
              <a:avLst/>
              <a:gdLst/>
              <a:ahLst/>
              <a:cxnLst/>
              <a:rect l="l" t="t" r="r" b="b"/>
              <a:pathLst>
                <a:path w="6639" h="4237" extrusionOk="0">
                  <a:moveTo>
                    <a:pt x="5504" y="434"/>
                  </a:moveTo>
                  <a:lnTo>
                    <a:pt x="6138" y="3803"/>
                  </a:lnTo>
                  <a:lnTo>
                    <a:pt x="968" y="3803"/>
                  </a:lnTo>
                  <a:lnTo>
                    <a:pt x="501" y="434"/>
                  </a:lnTo>
                  <a:close/>
                  <a:moveTo>
                    <a:pt x="0" y="0"/>
                  </a:moveTo>
                  <a:lnTo>
                    <a:pt x="601" y="4237"/>
                  </a:lnTo>
                  <a:lnTo>
                    <a:pt x="6639"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44" name="Google Shape;1342;p49">
              <a:extLst>
                <a:ext uri="{FF2B5EF4-FFF2-40B4-BE49-F238E27FC236}">
                  <a16:creationId xmlns:a16="http://schemas.microsoft.com/office/drawing/2014/main" id="{42767202-3975-4B06-999E-91224EDD0D0D}"/>
                </a:ext>
              </a:extLst>
            </p:cNvPr>
            <p:cNvSpPr/>
            <p:nvPr/>
          </p:nvSpPr>
          <p:spPr>
            <a:xfrm>
              <a:off x="3523949" y="3653689"/>
              <a:ext cx="214805" cy="136963"/>
            </a:xfrm>
            <a:custGeom>
              <a:avLst/>
              <a:gdLst/>
              <a:ahLst/>
              <a:cxnLst/>
              <a:rect l="l" t="t" r="r" b="b"/>
              <a:pathLst>
                <a:path w="6006" h="3804" extrusionOk="0">
                  <a:moveTo>
                    <a:pt x="1" y="1"/>
                  </a:moveTo>
                  <a:lnTo>
                    <a:pt x="368" y="3803"/>
                  </a:lnTo>
                  <a:lnTo>
                    <a:pt x="60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45" name="Google Shape;1343;p49">
              <a:extLst>
                <a:ext uri="{FF2B5EF4-FFF2-40B4-BE49-F238E27FC236}">
                  <a16:creationId xmlns:a16="http://schemas.microsoft.com/office/drawing/2014/main" id="{1C443EFE-017D-4364-B9D1-BC26F61BC0D6}"/>
                </a:ext>
              </a:extLst>
            </p:cNvPr>
            <p:cNvSpPr/>
            <p:nvPr/>
          </p:nvSpPr>
          <p:spPr>
            <a:xfrm>
              <a:off x="3515616" y="3646488"/>
              <a:ext cx="231471" cy="152553"/>
            </a:xfrm>
            <a:custGeom>
              <a:avLst/>
              <a:gdLst/>
              <a:ahLst/>
              <a:cxnLst/>
              <a:rect l="l" t="t" r="r" b="b"/>
              <a:pathLst>
                <a:path w="6472" h="4237" extrusionOk="0">
                  <a:moveTo>
                    <a:pt x="5504" y="434"/>
                  </a:moveTo>
                  <a:lnTo>
                    <a:pt x="5971" y="3803"/>
                  </a:lnTo>
                  <a:lnTo>
                    <a:pt x="801" y="3803"/>
                  </a:lnTo>
                  <a:lnTo>
                    <a:pt x="467" y="434"/>
                  </a:lnTo>
                  <a:close/>
                  <a:moveTo>
                    <a:pt x="0" y="0"/>
                  </a:moveTo>
                  <a:lnTo>
                    <a:pt x="434" y="4237"/>
                  </a:lnTo>
                  <a:lnTo>
                    <a:pt x="64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46" name="Google Shape;1344;p49">
              <a:extLst>
                <a:ext uri="{FF2B5EF4-FFF2-40B4-BE49-F238E27FC236}">
                  <a16:creationId xmlns:a16="http://schemas.microsoft.com/office/drawing/2014/main" id="{4938A908-F356-4494-9CAE-1F3C89D524F2}"/>
                </a:ext>
              </a:extLst>
            </p:cNvPr>
            <p:cNvSpPr/>
            <p:nvPr/>
          </p:nvSpPr>
          <p:spPr>
            <a:xfrm>
              <a:off x="2934613" y="3653689"/>
              <a:ext cx="200463" cy="136963"/>
            </a:xfrm>
            <a:custGeom>
              <a:avLst/>
              <a:gdLst/>
              <a:ahLst/>
              <a:cxnLst/>
              <a:rect l="l" t="t" r="r" b="b"/>
              <a:pathLst>
                <a:path w="5605" h="3804" extrusionOk="0">
                  <a:moveTo>
                    <a:pt x="167" y="1"/>
                  </a:moveTo>
                  <a:lnTo>
                    <a:pt x="0" y="3803"/>
                  </a:lnTo>
                  <a:lnTo>
                    <a:pt x="5604" y="3803"/>
                  </a:lnTo>
                  <a:lnTo>
                    <a:pt x="56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47" name="Google Shape;1345;p49">
              <a:extLst>
                <a:ext uri="{FF2B5EF4-FFF2-40B4-BE49-F238E27FC236}">
                  <a16:creationId xmlns:a16="http://schemas.microsoft.com/office/drawing/2014/main" id="{2718A708-76C6-47F4-9AC7-CE04A815CD00}"/>
                </a:ext>
              </a:extLst>
            </p:cNvPr>
            <p:cNvSpPr/>
            <p:nvPr/>
          </p:nvSpPr>
          <p:spPr>
            <a:xfrm>
              <a:off x="2927460" y="3646488"/>
              <a:ext cx="215949" cy="152553"/>
            </a:xfrm>
            <a:custGeom>
              <a:avLst/>
              <a:gdLst/>
              <a:ahLst/>
              <a:cxnLst/>
              <a:rect l="l" t="t" r="r" b="b"/>
              <a:pathLst>
                <a:path w="6038" h="4237" extrusionOk="0">
                  <a:moveTo>
                    <a:pt x="5604" y="434"/>
                  </a:moveTo>
                  <a:lnTo>
                    <a:pt x="5604" y="3803"/>
                  </a:lnTo>
                  <a:lnTo>
                    <a:pt x="434" y="3803"/>
                  </a:lnTo>
                  <a:lnTo>
                    <a:pt x="567" y="434"/>
                  </a:lnTo>
                  <a:close/>
                  <a:moveTo>
                    <a:pt x="167" y="0"/>
                  </a:moveTo>
                  <a:lnTo>
                    <a:pt x="0" y="4237"/>
                  </a:lnTo>
                  <a:lnTo>
                    <a:pt x="6038" y="4237"/>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48" name="Google Shape;1346;p49">
              <a:extLst>
                <a:ext uri="{FF2B5EF4-FFF2-40B4-BE49-F238E27FC236}">
                  <a16:creationId xmlns:a16="http://schemas.microsoft.com/office/drawing/2014/main" id="{ABA7DA98-D724-49CF-A055-D90155A438EE}"/>
                </a:ext>
              </a:extLst>
            </p:cNvPr>
            <p:cNvSpPr/>
            <p:nvPr/>
          </p:nvSpPr>
          <p:spPr>
            <a:xfrm>
              <a:off x="1473148" y="3790616"/>
              <a:ext cx="256542" cy="146540"/>
            </a:xfrm>
            <a:custGeom>
              <a:avLst/>
              <a:gdLst/>
              <a:ahLst/>
              <a:cxnLst/>
              <a:rect l="l" t="t" r="r" b="b"/>
              <a:pathLst>
                <a:path w="7173" h="4070" extrusionOk="0">
                  <a:moveTo>
                    <a:pt x="1569" y="0"/>
                  </a:moveTo>
                  <a:lnTo>
                    <a:pt x="1" y="4070"/>
                  </a:lnTo>
                  <a:lnTo>
                    <a:pt x="5805" y="4070"/>
                  </a:lnTo>
                  <a:lnTo>
                    <a:pt x="71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49" name="Google Shape;1347;p49">
              <a:extLst>
                <a:ext uri="{FF2B5EF4-FFF2-40B4-BE49-F238E27FC236}">
                  <a16:creationId xmlns:a16="http://schemas.microsoft.com/office/drawing/2014/main" id="{C6B38D86-CDDC-4537-92C0-FBFC449B9925}"/>
                </a:ext>
              </a:extLst>
            </p:cNvPr>
            <p:cNvSpPr/>
            <p:nvPr/>
          </p:nvSpPr>
          <p:spPr>
            <a:xfrm>
              <a:off x="1462419" y="3783415"/>
              <a:ext cx="278001" cy="160978"/>
            </a:xfrm>
            <a:custGeom>
              <a:avLst/>
              <a:gdLst/>
              <a:ahLst/>
              <a:cxnLst/>
              <a:rect l="l" t="t" r="r" b="b"/>
              <a:pathLst>
                <a:path w="7773" h="4471" extrusionOk="0">
                  <a:moveTo>
                    <a:pt x="7172" y="400"/>
                  </a:moveTo>
                  <a:lnTo>
                    <a:pt x="5972" y="4070"/>
                  </a:lnTo>
                  <a:lnTo>
                    <a:pt x="601" y="4070"/>
                  </a:lnTo>
                  <a:lnTo>
                    <a:pt x="2002" y="400"/>
                  </a:lnTo>
                  <a:close/>
                  <a:moveTo>
                    <a:pt x="1702" y="0"/>
                  </a:moveTo>
                  <a:lnTo>
                    <a:pt x="1" y="4470"/>
                  </a:lnTo>
                  <a:lnTo>
                    <a:pt x="6272" y="4470"/>
                  </a:lnTo>
                  <a:lnTo>
                    <a:pt x="77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50" name="Google Shape;1348;p49">
              <a:extLst>
                <a:ext uri="{FF2B5EF4-FFF2-40B4-BE49-F238E27FC236}">
                  <a16:creationId xmlns:a16="http://schemas.microsoft.com/office/drawing/2014/main" id="{E58E4938-0FBA-4CD7-9CF8-FED528A07387}"/>
                </a:ext>
              </a:extLst>
            </p:cNvPr>
            <p:cNvSpPr/>
            <p:nvPr/>
          </p:nvSpPr>
          <p:spPr>
            <a:xfrm>
              <a:off x="1529228" y="3653689"/>
              <a:ext cx="245813" cy="136963"/>
            </a:xfrm>
            <a:custGeom>
              <a:avLst/>
              <a:gdLst/>
              <a:ahLst/>
              <a:cxnLst/>
              <a:rect l="l" t="t" r="r" b="b"/>
              <a:pathLst>
                <a:path w="6873" h="3804" extrusionOk="0">
                  <a:moveTo>
                    <a:pt x="1435" y="1"/>
                  </a:moveTo>
                  <a:lnTo>
                    <a:pt x="1" y="3803"/>
                  </a:lnTo>
                  <a:lnTo>
                    <a:pt x="5605" y="3803"/>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51" name="Google Shape;1349;p49">
              <a:extLst>
                <a:ext uri="{FF2B5EF4-FFF2-40B4-BE49-F238E27FC236}">
                  <a16:creationId xmlns:a16="http://schemas.microsoft.com/office/drawing/2014/main" id="{8F53ED95-E267-4206-8696-282124945CE9}"/>
                </a:ext>
              </a:extLst>
            </p:cNvPr>
            <p:cNvSpPr/>
            <p:nvPr/>
          </p:nvSpPr>
          <p:spPr>
            <a:xfrm>
              <a:off x="1517318" y="3646488"/>
              <a:ext cx="267272" cy="152553"/>
            </a:xfrm>
            <a:custGeom>
              <a:avLst/>
              <a:gdLst/>
              <a:ahLst/>
              <a:cxnLst/>
              <a:rect l="l" t="t" r="r" b="b"/>
              <a:pathLst>
                <a:path w="7473" h="4237" extrusionOk="0">
                  <a:moveTo>
                    <a:pt x="6905" y="434"/>
                  </a:moveTo>
                  <a:lnTo>
                    <a:pt x="5771" y="3803"/>
                  </a:lnTo>
                  <a:lnTo>
                    <a:pt x="634" y="3803"/>
                  </a:lnTo>
                  <a:lnTo>
                    <a:pt x="1901" y="434"/>
                  </a:lnTo>
                  <a:close/>
                  <a:moveTo>
                    <a:pt x="1635" y="0"/>
                  </a:moveTo>
                  <a:lnTo>
                    <a:pt x="0" y="4237"/>
                  </a:lnTo>
                  <a:lnTo>
                    <a:pt x="6071" y="4237"/>
                  </a:lnTo>
                  <a:lnTo>
                    <a:pt x="7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52" name="Google Shape;1350;p49">
              <a:extLst>
                <a:ext uri="{FF2B5EF4-FFF2-40B4-BE49-F238E27FC236}">
                  <a16:creationId xmlns:a16="http://schemas.microsoft.com/office/drawing/2014/main" id="{8BCE0696-774D-46C7-B7FF-6800B05FEBF8}"/>
                </a:ext>
              </a:extLst>
            </p:cNvPr>
            <p:cNvSpPr/>
            <p:nvPr/>
          </p:nvSpPr>
          <p:spPr>
            <a:xfrm>
              <a:off x="1729655" y="3653689"/>
              <a:ext cx="239840" cy="136963"/>
            </a:xfrm>
            <a:custGeom>
              <a:avLst/>
              <a:gdLst/>
              <a:ahLst/>
              <a:cxnLst/>
              <a:rect l="l" t="t" r="r" b="b"/>
              <a:pathLst>
                <a:path w="6706" h="3804" extrusionOk="0">
                  <a:moveTo>
                    <a:pt x="1268" y="1"/>
                  </a:moveTo>
                  <a:lnTo>
                    <a:pt x="1" y="3803"/>
                  </a:lnTo>
                  <a:lnTo>
                    <a:pt x="5605" y="3803"/>
                  </a:lnTo>
                  <a:lnTo>
                    <a:pt x="67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53" name="Google Shape;1351;p49">
              <a:extLst>
                <a:ext uri="{FF2B5EF4-FFF2-40B4-BE49-F238E27FC236}">
                  <a16:creationId xmlns:a16="http://schemas.microsoft.com/office/drawing/2014/main" id="{9B1E859D-3161-4C58-B3D4-E409A1520A14}"/>
                </a:ext>
              </a:extLst>
            </p:cNvPr>
            <p:cNvSpPr/>
            <p:nvPr/>
          </p:nvSpPr>
          <p:spPr>
            <a:xfrm>
              <a:off x="1718925" y="3646488"/>
              <a:ext cx="258903" cy="152553"/>
            </a:xfrm>
            <a:custGeom>
              <a:avLst/>
              <a:gdLst/>
              <a:ahLst/>
              <a:cxnLst/>
              <a:rect l="l" t="t" r="r" b="b"/>
              <a:pathLst>
                <a:path w="7239" h="4237" extrusionOk="0">
                  <a:moveTo>
                    <a:pt x="6739" y="434"/>
                  </a:moveTo>
                  <a:lnTo>
                    <a:pt x="5771" y="3803"/>
                  </a:lnTo>
                  <a:lnTo>
                    <a:pt x="601" y="3803"/>
                  </a:lnTo>
                  <a:lnTo>
                    <a:pt x="1735" y="434"/>
                  </a:lnTo>
                  <a:close/>
                  <a:moveTo>
                    <a:pt x="1401" y="0"/>
                  </a:moveTo>
                  <a:lnTo>
                    <a:pt x="0" y="4237"/>
                  </a:lnTo>
                  <a:lnTo>
                    <a:pt x="6071"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54" name="Google Shape;1352;p49">
              <a:extLst>
                <a:ext uri="{FF2B5EF4-FFF2-40B4-BE49-F238E27FC236}">
                  <a16:creationId xmlns:a16="http://schemas.microsoft.com/office/drawing/2014/main" id="{A1546B60-02FE-4C53-8AA2-3C35E3F33287}"/>
                </a:ext>
              </a:extLst>
            </p:cNvPr>
            <p:cNvSpPr/>
            <p:nvPr/>
          </p:nvSpPr>
          <p:spPr>
            <a:xfrm>
              <a:off x="1350295" y="4093274"/>
              <a:ext cx="279182" cy="168179"/>
            </a:xfrm>
            <a:custGeom>
              <a:avLst/>
              <a:gdLst/>
              <a:ahLst/>
              <a:cxnLst/>
              <a:rect l="l" t="t" r="r" b="b"/>
              <a:pathLst>
                <a:path w="7806" h="4671" extrusionOk="0">
                  <a:moveTo>
                    <a:pt x="1768" y="0"/>
                  </a:moveTo>
                  <a:lnTo>
                    <a:pt x="0" y="4670"/>
                  </a:lnTo>
                  <a:lnTo>
                    <a:pt x="6238" y="4670"/>
                  </a:lnTo>
                  <a:lnTo>
                    <a:pt x="7806"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55" name="Google Shape;1353;p49">
              <a:extLst>
                <a:ext uri="{FF2B5EF4-FFF2-40B4-BE49-F238E27FC236}">
                  <a16:creationId xmlns:a16="http://schemas.microsoft.com/office/drawing/2014/main" id="{89953C8C-5A80-432E-8D85-D364E4B44D19}"/>
                </a:ext>
              </a:extLst>
            </p:cNvPr>
            <p:cNvSpPr/>
            <p:nvPr/>
          </p:nvSpPr>
          <p:spPr>
            <a:xfrm>
              <a:off x="1339530" y="4086073"/>
              <a:ext cx="300676" cy="183770"/>
            </a:xfrm>
            <a:custGeom>
              <a:avLst/>
              <a:gdLst/>
              <a:ahLst/>
              <a:cxnLst/>
              <a:rect l="l" t="t" r="r" b="b"/>
              <a:pathLst>
                <a:path w="8407" h="5104" extrusionOk="0">
                  <a:moveTo>
                    <a:pt x="7806" y="434"/>
                  </a:moveTo>
                  <a:lnTo>
                    <a:pt x="6372" y="4670"/>
                  </a:lnTo>
                  <a:lnTo>
                    <a:pt x="601" y="4670"/>
                  </a:lnTo>
                  <a:lnTo>
                    <a:pt x="2202" y="434"/>
                  </a:lnTo>
                  <a:close/>
                  <a:moveTo>
                    <a:pt x="1969" y="0"/>
                  </a:moveTo>
                  <a:lnTo>
                    <a:pt x="1" y="5104"/>
                  </a:lnTo>
                  <a:lnTo>
                    <a:pt x="6672" y="5104"/>
                  </a:lnTo>
                  <a:lnTo>
                    <a:pt x="840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56" name="Google Shape;1354;p49">
              <a:extLst>
                <a:ext uri="{FF2B5EF4-FFF2-40B4-BE49-F238E27FC236}">
                  <a16:creationId xmlns:a16="http://schemas.microsoft.com/office/drawing/2014/main" id="{FD37C544-6580-4183-A52B-18BCF956F984}"/>
                </a:ext>
              </a:extLst>
            </p:cNvPr>
            <p:cNvSpPr/>
            <p:nvPr/>
          </p:nvSpPr>
          <p:spPr>
            <a:xfrm>
              <a:off x="1413492" y="3937120"/>
              <a:ext cx="267272" cy="156190"/>
            </a:xfrm>
            <a:custGeom>
              <a:avLst/>
              <a:gdLst/>
              <a:ahLst/>
              <a:cxnLst/>
              <a:rect l="l" t="t" r="r" b="b"/>
              <a:pathLst>
                <a:path w="7473" h="4338" extrusionOk="0">
                  <a:moveTo>
                    <a:pt x="1669" y="1"/>
                  </a:moveTo>
                  <a:lnTo>
                    <a:pt x="1" y="4337"/>
                  </a:lnTo>
                  <a:lnTo>
                    <a:pt x="6039" y="4337"/>
                  </a:lnTo>
                  <a:lnTo>
                    <a:pt x="74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57" name="Google Shape;1355;p49">
              <a:extLst>
                <a:ext uri="{FF2B5EF4-FFF2-40B4-BE49-F238E27FC236}">
                  <a16:creationId xmlns:a16="http://schemas.microsoft.com/office/drawing/2014/main" id="{40C92921-D06D-4A5E-9E77-19CFE3EDC29F}"/>
                </a:ext>
              </a:extLst>
            </p:cNvPr>
            <p:cNvSpPr/>
            <p:nvPr/>
          </p:nvSpPr>
          <p:spPr>
            <a:xfrm>
              <a:off x="1402763" y="3929919"/>
              <a:ext cx="288767" cy="171780"/>
            </a:xfrm>
            <a:custGeom>
              <a:avLst/>
              <a:gdLst/>
              <a:ahLst/>
              <a:cxnLst/>
              <a:rect l="l" t="t" r="r" b="b"/>
              <a:pathLst>
                <a:path w="8074" h="4771" extrusionOk="0">
                  <a:moveTo>
                    <a:pt x="7506" y="401"/>
                  </a:moveTo>
                  <a:lnTo>
                    <a:pt x="6172" y="4337"/>
                  </a:lnTo>
                  <a:lnTo>
                    <a:pt x="601" y="4337"/>
                  </a:lnTo>
                  <a:lnTo>
                    <a:pt x="2102" y="401"/>
                  </a:lnTo>
                  <a:close/>
                  <a:moveTo>
                    <a:pt x="1835" y="1"/>
                  </a:moveTo>
                  <a:lnTo>
                    <a:pt x="1" y="4771"/>
                  </a:lnTo>
                  <a:lnTo>
                    <a:pt x="6472" y="4771"/>
                  </a:lnTo>
                  <a:lnTo>
                    <a:pt x="8073"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58" name="Google Shape;1356;p49">
              <a:extLst>
                <a:ext uri="{FF2B5EF4-FFF2-40B4-BE49-F238E27FC236}">
                  <a16:creationId xmlns:a16="http://schemas.microsoft.com/office/drawing/2014/main" id="{27895FB5-39E0-406F-84F4-65046C3E63D4}"/>
                </a:ext>
              </a:extLst>
            </p:cNvPr>
            <p:cNvSpPr/>
            <p:nvPr/>
          </p:nvSpPr>
          <p:spPr>
            <a:xfrm>
              <a:off x="1573362" y="4093274"/>
              <a:ext cx="270848" cy="168179"/>
            </a:xfrm>
            <a:custGeom>
              <a:avLst/>
              <a:gdLst/>
              <a:ahLst/>
              <a:cxnLst/>
              <a:rect l="l" t="t" r="r" b="b"/>
              <a:pathLst>
                <a:path w="7573" h="4671" extrusionOk="0">
                  <a:moveTo>
                    <a:pt x="1569" y="0"/>
                  </a:moveTo>
                  <a:lnTo>
                    <a:pt x="1" y="4670"/>
                  </a:lnTo>
                  <a:lnTo>
                    <a:pt x="6239" y="4670"/>
                  </a:lnTo>
                  <a:lnTo>
                    <a:pt x="75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59" name="Google Shape;1357;p49">
              <a:extLst>
                <a:ext uri="{FF2B5EF4-FFF2-40B4-BE49-F238E27FC236}">
                  <a16:creationId xmlns:a16="http://schemas.microsoft.com/office/drawing/2014/main" id="{854DD166-FCC1-4ABD-B464-2B073C66336E}"/>
                </a:ext>
              </a:extLst>
            </p:cNvPr>
            <p:cNvSpPr/>
            <p:nvPr/>
          </p:nvSpPr>
          <p:spPr>
            <a:xfrm>
              <a:off x="1563812" y="4086073"/>
              <a:ext cx="291163" cy="183770"/>
            </a:xfrm>
            <a:custGeom>
              <a:avLst/>
              <a:gdLst/>
              <a:ahLst/>
              <a:cxnLst/>
              <a:rect l="l" t="t" r="r" b="b"/>
              <a:pathLst>
                <a:path w="8141" h="5104" extrusionOk="0">
                  <a:moveTo>
                    <a:pt x="7573" y="434"/>
                  </a:moveTo>
                  <a:lnTo>
                    <a:pt x="6339" y="4670"/>
                  </a:lnTo>
                  <a:lnTo>
                    <a:pt x="535" y="4670"/>
                  </a:lnTo>
                  <a:lnTo>
                    <a:pt x="1969" y="434"/>
                  </a:lnTo>
                  <a:close/>
                  <a:moveTo>
                    <a:pt x="1702" y="0"/>
                  </a:moveTo>
                  <a:lnTo>
                    <a:pt x="1" y="5104"/>
                  </a:lnTo>
                  <a:lnTo>
                    <a:pt x="6672" y="5104"/>
                  </a:lnTo>
                  <a:lnTo>
                    <a:pt x="8140"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60" name="Google Shape;1358;p49">
              <a:extLst>
                <a:ext uri="{FF2B5EF4-FFF2-40B4-BE49-F238E27FC236}">
                  <a16:creationId xmlns:a16="http://schemas.microsoft.com/office/drawing/2014/main" id="{E02D02C8-32C2-4870-BFF0-9A8A1A7BEA55}"/>
                </a:ext>
              </a:extLst>
            </p:cNvPr>
            <p:cNvSpPr/>
            <p:nvPr/>
          </p:nvSpPr>
          <p:spPr>
            <a:xfrm>
              <a:off x="2332116" y="3653689"/>
              <a:ext cx="220777" cy="136963"/>
            </a:xfrm>
            <a:custGeom>
              <a:avLst/>
              <a:gdLst/>
              <a:ahLst/>
              <a:cxnLst/>
              <a:rect l="l" t="t" r="r" b="b"/>
              <a:pathLst>
                <a:path w="6173" h="3804" extrusionOk="0">
                  <a:moveTo>
                    <a:pt x="735" y="1"/>
                  </a:moveTo>
                  <a:lnTo>
                    <a:pt x="1" y="3803"/>
                  </a:lnTo>
                  <a:lnTo>
                    <a:pt x="5605" y="3803"/>
                  </a:lnTo>
                  <a:lnTo>
                    <a:pt x="61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61" name="Google Shape;1359;p49">
              <a:extLst>
                <a:ext uri="{FF2B5EF4-FFF2-40B4-BE49-F238E27FC236}">
                  <a16:creationId xmlns:a16="http://schemas.microsoft.com/office/drawing/2014/main" id="{A236D840-7A90-4963-A230-31FD3A4EDA9F}"/>
                </a:ext>
              </a:extLst>
            </p:cNvPr>
            <p:cNvSpPr/>
            <p:nvPr/>
          </p:nvSpPr>
          <p:spPr>
            <a:xfrm>
              <a:off x="2322603" y="3646488"/>
              <a:ext cx="237444" cy="152553"/>
            </a:xfrm>
            <a:custGeom>
              <a:avLst/>
              <a:gdLst/>
              <a:ahLst/>
              <a:cxnLst/>
              <a:rect l="l" t="t" r="r" b="b"/>
              <a:pathLst>
                <a:path w="6639" h="4237" extrusionOk="0">
                  <a:moveTo>
                    <a:pt x="6171" y="434"/>
                  </a:moveTo>
                  <a:lnTo>
                    <a:pt x="5704" y="3803"/>
                  </a:lnTo>
                  <a:lnTo>
                    <a:pt x="534" y="3803"/>
                  </a:lnTo>
                  <a:lnTo>
                    <a:pt x="1168" y="434"/>
                  </a:lnTo>
                  <a:close/>
                  <a:moveTo>
                    <a:pt x="801" y="0"/>
                  </a:moveTo>
                  <a:lnTo>
                    <a:pt x="0" y="4237"/>
                  </a:lnTo>
                  <a:lnTo>
                    <a:pt x="6071" y="4237"/>
                  </a:lnTo>
                  <a:lnTo>
                    <a:pt x="6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62" name="Google Shape;1360;p49">
              <a:extLst>
                <a:ext uri="{FF2B5EF4-FFF2-40B4-BE49-F238E27FC236}">
                  <a16:creationId xmlns:a16="http://schemas.microsoft.com/office/drawing/2014/main" id="{CC1981EE-F24C-4368-B093-97C5DDE22234}"/>
                </a:ext>
              </a:extLst>
            </p:cNvPr>
            <p:cNvSpPr/>
            <p:nvPr/>
          </p:nvSpPr>
          <p:spPr>
            <a:xfrm>
              <a:off x="2304684" y="3790616"/>
              <a:ext cx="227895" cy="146540"/>
            </a:xfrm>
            <a:custGeom>
              <a:avLst/>
              <a:gdLst/>
              <a:ahLst/>
              <a:cxnLst/>
              <a:rect l="l" t="t" r="r" b="b"/>
              <a:pathLst>
                <a:path w="6372" h="4070" extrusionOk="0">
                  <a:moveTo>
                    <a:pt x="768" y="0"/>
                  </a:moveTo>
                  <a:lnTo>
                    <a:pt x="1" y="4070"/>
                  </a:lnTo>
                  <a:lnTo>
                    <a:pt x="5805" y="40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63" name="Google Shape;1361;p49">
              <a:extLst>
                <a:ext uri="{FF2B5EF4-FFF2-40B4-BE49-F238E27FC236}">
                  <a16:creationId xmlns:a16="http://schemas.microsoft.com/office/drawing/2014/main" id="{6E6AFC64-662F-4E9E-A4D1-F6FF89B39207}"/>
                </a:ext>
              </a:extLst>
            </p:cNvPr>
            <p:cNvSpPr/>
            <p:nvPr/>
          </p:nvSpPr>
          <p:spPr>
            <a:xfrm>
              <a:off x="2295135" y="3783415"/>
              <a:ext cx="245813" cy="160978"/>
            </a:xfrm>
            <a:custGeom>
              <a:avLst/>
              <a:gdLst/>
              <a:ahLst/>
              <a:cxnLst/>
              <a:rect l="l" t="t" r="r" b="b"/>
              <a:pathLst>
                <a:path w="6873" h="4471" extrusionOk="0">
                  <a:moveTo>
                    <a:pt x="6405" y="400"/>
                  </a:moveTo>
                  <a:lnTo>
                    <a:pt x="5905" y="4070"/>
                  </a:lnTo>
                  <a:lnTo>
                    <a:pt x="501" y="4070"/>
                  </a:lnTo>
                  <a:lnTo>
                    <a:pt x="1202" y="400"/>
                  </a:lnTo>
                  <a:close/>
                  <a:moveTo>
                    <a:pt x="868" y="0"/>
                  </a:moveTo>
                  <a:lnTo>
                    <a:pt x="1" y="4470"/>
                  </a:lnTo>
                  <a:lnTo>
                    <a:pt x="6239" y="4470"/>
                  </a:lnTo>
                  <a:lnTo>
                    <a:pt x="68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64" name="Google Shape;1362;p49">
              <a:extLst>
                <a:ext uri="{FF2B5EF4-FFF2-40B4-BE49-F238E27FC236}">
                  <a16:creationId xmlns:a16="http://schemas.microsoft.com/office/drawing/2014/main" id="{6513AFE8-62B9-4181-8BD4-DF4A4072773F}"/>
                </a:ext>
              </a:extLst>
            </p:cNvPr>
            <p:cNvSpPr/>
            <p:nvPr/>
          </p:nvSpPr>
          <p:spPr>
            <a:xfrm>
              <a:off x="2097104" y="3790616"/>
              <a:ext cx="235048" cy="146540"/>
            </a:xfrm>
            <a:custGeom>
              <a:avLst/>
              <a:gdLst/>
              <a:ahLst/>
              <a:cxnLst/>
              <a:rect l="l" t="t" r="r" b="b"/>
              <a:pathLst>
                <a:path w="6572" h="4070" extrusionOk="0">
                  <a:moveTo>
                    <a:pt x="968" y="0"/>
                  </a:moveTo>
                  <a:lnTo>
                    <a:pt x="1" y="4070"/>
                  </a:lnTo>
                  <a:lnTo>
                    <a:pt x="5805" y="4070"/>
                  </a:lnTo>
                  <a:lnTo>
                    <a:pt x="65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65" name="Google Shape;1363;p49">
              <a:extLst>
                <a:ext uri="{FF2B5EF4-FFF2-40B4-BE49-F238E27FC236}">
                  <a16:creationId xmlns:a16="http://schemas.microsoft.com/office/drawing/2014/main" id="{17669B1C-D556-4618-9945-B066652B27E0}"/>
                </a:ext>
              </a:extLst>
            </p:cNvPr>
            <p:cNvSpPr/>
            <p:nvPr/>
          </p:nvSpPr>
          <p:spPr>
            <a:xfrm>
              <a:off x="2086375" y="3783415"/>
              <a:ext cx="254146" cy="160978"/>
            </a:xfrm>
            <a:custGeom>
              <a:avLst/>
              <a:gdLst/>
              <a:ahLst/>
              <a:cxnLst/>
              <a:rect l="l" t="t" r="r" b="b"/>
              <a:pathLst>
                <a:path w="7106" h="4471" extrusionOk="0">
                  <a:moveTo>
                    <a:pt x="6605" y="400"/>
                  </a:moveTo>
                  <a:lnTo>
                    <a:pt x="5938" y="4070"/>
                  </a:lnTo>
                  <a:lnTo>
                    <a:pt x="567" y="4070"/>
                  </a:lnTo>
                  <a:lnTo>
                    <a:pt x="1435" y="400"/>
                  </a:lnTo>
                  <a:close/>
                  <a:moveTo>
                    <a:pt x="1101" y="0"/>
                  </a:moveTo>
                  <a:lnTo>
                    <a:pt x="0" y="4470"/>
                  </a:lnTo>
                  <a:lnTo>
                    <a:pt x="6272" y="4470"/>
                  </a:lnTo>
                  <a:lnTo>
                    <a:pt x="71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66" name="Google Shape;1364;p49">
              <a:extLst>
                <a:ext uri="{FF2B5EF4-FFF2-40B4-BE49-F238E27FC236}">
                  <a16:creationId xmlns:a16="http://schemas.microsoft.com/office/drawing/2014/main" id="{55134B53-C7C3-4CA2-978B-8D1010FEEA25}"/>
                </a:ext>
              </a:extLst>
            </p:cNvPr>
            <p:cNvSpPr/>
            <p:nvPr/>
          </p:nvSpPr>
          <p:spPr>
            <a:xfrm>
              <a:off x="2512264" y="3790616"/>
              <a:ext cx="221958" cy="146540"/>
            </a:xfrm>
            <a:custGeom>
              <a:avLst/>
              <a:gdLst/>
              <a:ahLst/>
              <a:cxnLst/>
              <a:rect l="l" t="t" r="r" b="b"/>
              <a:pathLst>
                <a:path w="6206" h="4070" extrusionOk="0">
                  <a:moveTo>
                    <a:pt x="568" y="0"/>
                  </a:moveTo>
                  <a:lnTo>
                    <a:pt x="1" y="4070"/>
                  </a:lnTo>
                  <a:lnTo>
                    <a:pt x="5805" y="4070"/>
                  </a:lnTo>
                  <a:lnTo>
                    <a:pt x="62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67" name="Google Shape;1365;p49">
              <a:extLst>
                <a:ext uri="{FF2B5EF4-FFF2-40B4-BE49-F238E27FC236}">
                  <a16:creationId xmlns:a16="http://schemas.microsoft.com/office/drawing/2014/main" id="{F0D6F0BF-BA73-4EFA-B2DB-06AA3A0E9028}"/>
                </a:ext>
              </a:extLst>
            </p:cNvPr>
            <p:cNvSpPr/>
            <p:nvPr/>
          </p:nvSpPr>
          <p:spPr>
            <a:xfrm>
              <a:off x="2502751" y="3783415"/>
              <a:ext cx="238624" cy="160978"/>
            </a:xfrm>
            <a:custGeom>
              <a:avLst/>
              <a:gdLst/>
              <a:ahLst/>
              <a:cxnLst/>
              <a:rect l="l" t="t" r="r" b="b"/>
              <a:pathLst>
                <a:path w="6672" h="4471" extrusionOk="0">
                  <a:moveTo>
                    <a:pt x="6238" y="400"/>
                  </a:moveTo>
                  <a:lnTo>
                    <a:pt x="5871" y="4070"/>
                  </a:lnTo>
                  <a:lnTo>
                    <a:pt x="500" y="4070"/>
                  </a:lnTo>
                  <a:lnTo>
                    <a:pt x="1034" y="400"/>
                  </a:lnTo>
                  <a:close/>
                  <a:moveTo>
                    <a:pt x="634" y="0"/>
                  </a:moveTo>
                  <a:lnTo>
                    <a:pt x="0" y="4470"/>
                  </a:lnTo>
                  <a:lnTo>
                    <a:pt x="6271" y="4470"/>
                  </a:lnTo>
                  <a:lnTo>
                    <a:pt x="6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68" name="Google Shape;1366;p49">
              <a:extLst>
                <a:ext uri="{FF2B5EF4-FFF2-40B4-BE49-F238E27FC236}">
                  <a16:creationId xmlns:a16="http://schemas.microsoft.com/office/drawing/2014/main" id="{3742F0EF-E300-4209-BE2B-D8940859F3BF}"/>
                </a:ext>
              </a:extLst>
            </p:cNvPr>
            <p:cNvSpPr/>
            <p:nvPr/>
          </p:nvSpPr>
          <p:spPr>
            <a:xfrm>
              <a:off x="1680728" y="3790616"/>
              <a:ext cx="249389" cy="146540"/>
            </a:xfrm>
            <a:custGeom>
              <a:avLst/>
              <a:gdLst/>
              <a:ahLst/>
              <a:cxnLst/>
              <a:rect l="l" t="t" r="r" b="b"/>
              <a:pathLst>
                <a:path w="6973" h="4070" extrusionOk="0">
                  <a:moveTo>
                    <a:pt x="1369" y="0"/>
                  </a:moveTo>
                  <a:lnTo>
                    <a:pt x="1" y="4070"/>
                  </a:lnTo>
                  <a:lnTo>
                    <a:pt x="5805" y="4070"/>
                  </a:lnTo>
                  <a:lnTo>
                    <a:pt x="69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69" name="Google Shape;1367;p49">
              <a:extLst>
                <a:ext uri="{FF2B5EF4-FFF2-40B4-BE49-F238E27FC236}">
                  <a16:creationId xmlns:a16="http://schemas.microsoft.com/office/drawing/2014/main" id="{B93578DA-28E7-45E8-AA34-C059BC893EAA}"/>
                </a:ext>
              </a:extLst>
            </p:cNvPr>
            <p:cNvSpPr/>
            <p:nvPr/>
          </p:nvSpPr>
          <p:spPr>
            <a:xfrm>
              <a:off x="1671215" y="3783415"/>
              <a:ext cx="269632" cy="160978"/>
            </a:xfrm>
            <a:custGeom>
              <a:avLst/>
              <a:gdLst/>
              <a:ahLst/>
              <a:cxnLst/>
              <a:rect l="l" t="t" r="r" b="b"/>
              <a:pathLst>
                <a:path w="7539" h="4471" extrusionOk="0">
                  <a:moveTo>
                    <a:pt x="6972" y="400"/>
                  </a:moveTo>
                  <a:lnTo>
                    <a:pt x="5938" y="4070"/>
                  </a:lnTo>
                  <a:lnTo>
                    <a:pt x="567" y="4070"/>
                  </a:lnTo>
                  <a:lnTo>
                    <a:pt x="1768" y="400"/>
                  </a:lnTo>
                  <a:close/>
                  <a:moveTo>
                    <a:pt x="1468" y="0"/>
                  </a:moveTo>
                  <a:lnTo>
                    <a:pt x="0" y="4470"/>
                  </a:lnTo>
                  <a:lnTo>
                    <a:pt x="62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70" name="Google Shape;1368;p49">
              <a:extLst>
                <a:ext uri="{FF2B5EF4-FFF2-40B4-BE49-F238E27FC236}">
                  <a16:creationId xmlns:a16="http://schemas.microsoft.com/office/drawing/2014/main" id="{E63583C8-CF83-4C72-80DD-E17350807D07}"/>
                </a:ext>
              </a:extLst>
            </p:cNvPr>
            <p:cNvSpPr/>
            <p:nvPr/>
          </p:nvSpPr>
          <p:spPr>
            <a:xfrm>
              <a:off x="4382917" y="3937120"/>
              <a:ext cx="260119" cy="156190"/>
            </a:xfrm>
            <a:custGeom>
              <a:avLst/>
              <a:gdLst/>
              <a:ahLst/>
              <a:cxnLst/>
              <a:rect l="l" t="t" r="r" b="b"/>
              <a:pathLst>
                <a:path w="7273" h="4338" extrusionOk="0">
                  <a:moveTo>
                    <a:pt x="1" y="1"/>
                  </a:moveTo>
                  <a:lnTo>
                    <a:pt x="1235" y="4337"/>
                  </a:lnTo>
                  <a:lnTo>
                    <a:pt x="7273"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71" name="Google Shape;1369;p49">
              <a:extLst>
                <a:ext uri="{FF2B5EF4-FFF2-40B4-BE49-F238E27FC236}">
                  <a16:creationId xmlns:a16="http://schemas.microsoft.com/office/drawing/2014/main" id="{E1B598B6-0C54-4934-B588-FBC3EB368706}"/>
                </a:ext>
              </a:extLst>
            </p:cNvPr>
            <p:cNvSpPr/>
            <p:nvPr/>
          </p:nvSpPr>
          <p:spPr>
            <a:xfrm>
              <a:off x="4372187" y="3929919"/>
              <a:ext cx="280398" cy="171780"/>
            </a:xfrm>
            <a:custGeom>
              <a:avLst/>
              <a:gdLst/>
              <a:ahLst/>
              <a:cxnLst/>
              <a:rect l="l" t="t" r="r" b="b"/>
              <a:pathLst>
                <a:path w="7840" h="4771" extrusionOk="0">
                  <a:moveTo>
                    <a:pt x="5972" y="401"/>
                  </a:moveTo>
                  <a:lnTo>
                    <a:pt x="7273" y="4337"/>
                  </a:lnTo>
                  <a:lnTo>
                    <a:pt x="1702" y="4337"/>
                  </a:lnTo>
                  <a:lnTo>
                    <a:pt x="568" y="401"/>
                  </a:lnTo>
                  <a:close/>
                  <a:moveTo>
                    <a:pt x="1" y="1"/>
                  </a:moveTo>
                  <a:lnTo>
                    <a:pt x="1402" y="4771"/>
                  </a:lnTo>
                  <a:lnTo>
                    <a:pt x="7840"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72" name="Google Shape;1370;p49">
              <a:extLst>
                <a:ext uri="{FF2B5EF4-FFF2-40B4-BE49-F238E27FC236}">
                  <a16:creationId xmlns:a16="http://schemas.microsoft.com/office/drawing/2014/main" id="{200B0128-87CF-48BA-91AE-A10C61235764}"/>
                </a:ext>
              </a:extLst>
            </p:cNvPr>
            <p:cNvSpPr/>
            <p:nvPr/>
          </p:nvSpPr>
          <p:spPr>
            <a:xfrm>
              <a:off x="1888344" y="3790616"/>
              <a:ext cx="243381" cy="146540"/>
            </a:xfrm>
            <a:custGeom>
              <a:avLst/>
              <a:gdLst/>
              <a:ahLst/>
              <a:cxnLst/>
              <a:rect l="l" t="t" r="r" b="b"/>
              <a:pathLst>
                <a:path w="6805" h="4070" extrusionOk="0">
                  <a:moveTo>
                    <a:pt x="1168" y="0"/>
                  </a:moveTo>
                  <a:lnTo>
                    <a:pt x="0" y="4070"/>
                  </a:lnTo>
                  <a:lnTo>
                    <a:pt x="5838" y="4070"/>
                  </a:lnTo>
                  <a:lnTo>
                    <a:pt x="68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73" name="Google Shape;1371;p49">
              <a:extLst>
                <a:ext uri="{FF2B5EF4-FFF2-40B4-BE49-F238E27FC236}">
                  <a16:creationId xmlns:a16="http://schemas.microsoft.com/office/drawing/2014/main" id="{9E04CE92-AF1D-4A71-ACC1-92A0A17AA10C}"/>
                </a:ext>
              </a:extLst>
            </p:cNvPr>
            <p:cNvSpPr/>
            <p:nvPr/>
          </p:nvSpPr>
          <p:spPr>
            <a:xfrm>
              <a:off x="1878795" y="3783415"/>
              <a:ext cx="261299" cy="160978"/>
            </a:xfrm>
            <a:custGeom>
              <a:avLst/>
              <a:gdLst/>
              <a:ahLst/>
              <a:cxnLst/>
              <a:rect l="l" t="t" r="r" b="b"/>
              <a:pathLst>
                <a:path w="7306" h="4471" extrusionOk="0">
                  <a:moveTo>
                    <a:pt x="6805" y="400"/>
                  </a:moveTo>
                  <a:lnTo>
                    <a:pt x="5938" y="4070"/>
                  </a:lnTo>
                  <a:lnTo>
                    <a:pt x="567" y="4070"/>
                  </a:lnTo>
                  <a:lnTo>
                    <a:pt x="1601" y="400"/>
                  </a:lnTo>
                  <a:close/>
                  <a:moveTo>
                    <a:pt x="1301" y="0"/>
                  </a:moveTo>
                  <a:lnTo>
                    <a:pt x="0" y="4470"/>
                  </a:lnTo>
                  <a:lnTo>
                    <a:pt x="6271" y="4470"/>
                  </a:lnTo>
                  <a:lnTo>
                    <a:pt x="73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74" name="Google Shape;1372;p49">
              <a:extLst>
                <a:ext uri="{FF2B5EF4-FFF2-40B4-BE49-F238E27FC236}">
                  <a16:creationId xmlns:a16="http://schemas.microsoft.com/office/drawing/2014/main" id="{77EB6859-8786-4290-B300-33D685E5AA3B}"/>
                </a:ext>
              </a:extLst>
            </p:cNvPr>
            <p:cNvSpPr/>
            <p:nvPr/>
          </p:nvSpPr>
          <p:spPr>
            <a:xfrm>
              <a:off x="1629441" y="3937120"/>
              <a:ext cx="258939" cy="156190"/>
            </a:xfrm>
            <a:custGeom>
              <a:avLst/>
              <a:gdLst/>
              <a:ahLst/>
              <a:cxnLst/>
              <a:rect l="l" t="t" r="r" b="b"/>
              <a:pathLst>
                <a:path w="7240" h="4338" extrusionOk="0">
                  <a:moveTo>
                    <a:pt x="1435" y="1"/>
                  </a:moveTo>
                  <a:lnTo>
                    <a:pt x="1" y="4337"/>
                  </a:lnTo>
                  <a:lnTo>
                    <a:pt x="6005" y="4337"/>
                  </a:lnTo>
                  <a:lnTo>
                    <a:pt x="72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75" name="Google Shape;1373;p49">
              <a:extLst>
                <a:ext uri="{FF2B5EF4-FFF2-40B4-BE49-F238E27FC236}">
                  <a16:creationId xmlns:a16="http://schemas.microsoft.com/office/drawing/2014/main" id="{1BA74339-5323-4FBE-B21D-1C50B08B6DCC}"/>
                </a:ext>
              </a:extLst>
            </p:cNvPr>
            <p:cNvSpPr/>
            <p:nvPr/>
          </p:nvSpPr>
          <p:spPr>
            <a:xfrm>
              <a:off x="1618712" y="3929919"/>
              <a:ext cx="280398" cy="171780"/>
            </a:xfrm>
            <a:custGeom>
              <a:avLst/>
              <a:gdLst/>
              <a:ahLst/>
              <a:cxnLst/>
              <a:rect l="l" t="t" r="r" b="b"/>
              <a:pathLst>
                <a:path w="7840" h="4771" extrusionOk="0">
                  <a:moveTo>
                    <a:pt x="7272" y="401"/>
                  </a:moveTo>
                  <a:lnTo>
                    <a:pt x="6138" y="4337"/>
                  </a:lnTo>
                  <a:lnTo>
                    <a:pt x="567" y="4337"/>
                  </a:lnTo>
                  <a:lnTo>
                    <a:pt x="1902" y="401"/>
                  </a:lnTo>
                  <a:close/>
                  <a:moveTo>
                    <a:pt x="1602" y="1"/>
                  </a:moveTo>
                  <a:lnTo>
                    <a:pt x="0" y="4771"/>
                  </a:lnTo>
                  <a:lnTo>
                    <a:pt x="6472"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76" name="Google Shape;1374;p49">
              <a:extLst>
                <a:ext uri="{FF2B5EF4-FFF2-40B4-BE49-F238E27FC236}">
                  <a16:creationId xmlns:a16="http://schemas.microsoft.com/office/drawing/2014/main" id="{85457FCB-85C4-49C6-9DB8-8DC147C27B2D}"/>
                </a:ext>
              </a:extLst>
            </p:cNvPr>
            <p:cNvSpPr/>
            <p:nvPr/>
          </p:nvSpPr>
          <p:spPr>
            <a:xfrm>
              <a:off x="3738718" y="3790616"/>
              <a:ext cx="227895" cy="146540"/>
            </a:xfrm>
            <a:custGeom>
              <a:avLst/>
              <a:gdLst/>
              <a:ahLst/>
              <a:cxnLst/>
              <a:rect l="l" t="t" r="r" b="b"/>
              <a:pathLst>
                <a:path w="6372" h="4070" extrusionOk="0">
                  <a:moveTo>
                    <a:pt x="0" y="0"/>
                  </a:moveTo>
                  <a:lnTo>
                    <a:pt x="567" y="4070"/>
                  </a:lnTo>
                  <a:lnTo>
                    <a:pt x="6371"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77" name="Google Shape;1375;p49">
              <a:extLst>
                <a:ext uri="{FF2B5EF4-FFF2-40B4-BE49-F238E27FC236}">
                  <a16:creationId xmlns:a16="http://schemas.microsoft.com/office/drawing/2014/main" id="{66CDC20D-8D42-4FA3-84CF-F389C48CBC2A}"/>
                </a:ext>
              </a:extLst>
            </p:cNvPr>
            <p:cNvSpPr/>
            <p:nvPr/>
          </p:nvSpPr>
          <p:spPr>
            <a:xfrm>
              <a:off x="3729169" y="3783415"/>
              <a:ext cx="246993" cy="160978"/>
            </a:xfrm>
            <a:custGeom>
              <a:avLst/>
              <a:gdLst/>
              <a:ahLst/>
              <a:cxnLst/>
              <a:rect l="l" t="t" r="r" b="b"/>
              <a:pathLst>
                <a:path w="6906" h="4471" extrusionOk="0">
                  <a:moveTo>
                    <a:pt x="5704" y="400"/>
                  </a:moveTo>
                  <a:lnTo>
                    <a:pt x="6405" y="4070"/>
                  </a:lnTo>
                  <a:lnTo>
                    <a:pt x="1034" y="4070"/>
                  </a:lnTo>
                  <a:lnTo>
                    <a:pt x="501" y="400"/>
                  </a:lnTo>
                  <a:close/>
                  <a:moveTo>
                    <a:pt x="0" y="0"/>
                  </a:moveTo>
                  <a:lnTo>
                    <a:pt x="634" y="4470"/>
                  </a:lnTo>
                  <a:lnTo>
                    <a:pt x="69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78" name="Google Shape;1376;p49">
              <a:extLst>
                <a:ext uri="{FF2B5EF4-FFF2-40B4-BE49-F238E27FC236}">
                  <a16:creationId xmlns:a16="http://schemas.microsoft.com/office/drawing/2014/main" id="{F2E11667-83C5-4CB5-883D-8EBB5576963F}"/>
                </a:ext>
              </a:extLst>
            </p:cNvPr>
            <p:cNvSpPr/>
            <p:nvPr/>
          </p:nvSpPr>
          <p:spPr>
            <a:xfrm>
              <a:off x="3537075" y="3790616"/>
              <a:ext cx="221958" cy="146540"/>
            </a:xfrm>
            <a:custGeom>
              <a:avLst/>
              <a:gdLst/>
              <a:ahLst/>
              <a:cxnLst/>
              <a:rect l="l" t="t" r="r" b="b"/>
              <a:pathLst>
                <a:path w="6206" h="4070" extrusionOk="0">
                  <a:moveTo>
                    <a:pt x="1" y="0"/>
                  </a:moveTo>
                  <a:lnTo>
                    <a:pt x="401" y="4070"/>
                  </a:lnTo>
                  <a:lnTo>
                    <a:pt x="6205"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79" name="Google Shape;1377;p49">
              <a:extLst>
                <a:ext uri="{FF2B5EF4-FFF2-40B4-BE49-F238E27FC236}">
                  <a16:creationId xmlns:a16="http://schemas.microsoft.com/office/drawing/2014/main" id="{D966677F-B768-4675-B2E7-31769A2C498D}"/>
                </a:ext>
              </a:extLst>
            </p:cNvPr>
            <p:cNvSpPr/>
            <p:nvPr/>
          </p:nvSpPr>
          <p:spPr>
            <a:xfrm>
              <a:off x="3528741" y="3783415"/>
              <a:ext cx="238624" cy="160978"/>
            </a:xfrm>
            <a:custGeom>
              <a:avLst/>
              <a:gdLst/>
              <a:ahLst/>
              <a:cxnLst/>
              <a:rect l="l" t="t" r="r" b="b"/>
              <a:pathLst>
                <a:path w="6672" h="4471" extrusionOk="0">
                  <a:moveTo>
                    <a:pt x="5671" y="400"/>
                  </a:moveTo>
                  <a:lnTo>
                    <a:pt x="6205" y="4070"/>
                  </a:lnTo>
                  <a:lnTo>
                    <a:pt x="834" y="4070"/>
                  </a:lnTo>
                  <a:lnTo>
                    <a:pt x="467" y="400"/>
                  </a:lnTo>
                  <a:close/>
                  <a:moveTo>
                    <a:pt x="0" y="0"/>
                  </a:moveTo>
                  <a:lnTo>
                    <a:pt x="434" y="4470"/>
                  </a:lnTo>
                  <a:lnTo>
                    <a:pt x="6672"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80" name="Google Shape;1378;p49">
              <a:extLst>
                <a:ext uri="{FF2B5EF4-FFF2-40B4-BE49-F238E27FC236}">
                  <a16:creationId xmlns:a16="http://schemas.microsoft.com/office/drawing/2014/main" id="{094971EA-A512-4FC5-B343-44947D215FA7}"/>
                </a:ext>
              </a:extLst>
            </p:cNvPr>
            <p:cNvSpPr/>
            <p:nvPr/>
          </p:nvSpPr>
          <p:spPr>
            <a:xfrm>
              <a:off x="4139572" y="3790616"/>
              <a:ext cx="243381" cy="146540"/>
            </a:xfrm>
            <a:custGeom>
              <a:avLst/>
              <a:gdLst/>
              <a:ahLst/>
              <a:cxnLst/>
              <a:rect l="l" t="t" r="r" b="b"/>
              <a:pathLst>
                <a:path w="6805" h="4070" extrusionOk="0">
                  <a:moveTo>
                    <a:pt x="0" y="0"/>
                  </a:moveTo>
                  <a:lnTo>
                    <a:pt x="1001" y="4070"/>
                  </a:lnTo>
                  <a:lnTo>
                    <a:pt x="6805" y="4070"/>
                  </a:lnTo>
                  <a:lnTo>
                    <a:pt x="56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81" name="Google Shape;1379;p49">
              <a:extLst>
                <a:ext uri="{FF2B5EF4-FFF2-40B4-BE49-F238E27FC236}">
                  <a16:creationId xmlns:a16="http://schemas.microsoft.com/office/drawing/2014/main" id="{7AF5C4DD-B8CD-4FC0-9374-7B6C6033107E}"/>
                </a:ext>
              </a:extLst>
            </p:cNvPr>
            <p:cNvSpPr/>
            <p:nvPr/>
          </p:nvSpPr>
          <p:spPr>
            <a:xfrm>
              <a:off x="4130023" y="3783415"/>
              <a:ext cx="262479" cy="160978"/>
            </a:xfrm>
            <a:custGeom>
              <a:avLst/>
              <a:gdLst/>
              <a:ahLst/>
              <a:cxnLst/>
              <a:rect l="l" t="t" r="r" b="b"/>
              <a:pathLst>
                <a:path w="7339" h="4471" extrusionOk="0">
                  <a:moveTo>
                    <a:pt x="5704" y="400"/>
                  </a:moveTo>
                  <a:lnTo>
                    <a:pt x="6772" y="4070"/>
                  </a:lnTo>
                  <a:lnTo>
                    <a:pt x="1401" y="4070"/>
                  </a:lnTo>
                  <a:lnTo>
                    <a:pt x="534" y="400"/>
                  </a:lnTo>
                  <a:close/>
                  <a:moveTo>
                    <a:pt x="0" y="0"/>
                  </a:moveTo>
                  <a:lnTo>
                    <a:pt x="1068" y="4470"/>
                  </a:lnTo>
                  <a:lnTo>
                    <a:pt x="7339"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82" name="Google Shape;1380;p49">
              <a:extLst>
                <a:ext uri="{FF2B5EF4-FFF2-40B4-BE49-F238E27FC236}">
                  <a16:creationId xmlns:a16="http://schemas.microsoft.com/office/drawing/2014/main" id="{CAF7DCDA-7F5F-4163-94C2-7EF8C0EC24C8}"/>
                </a:ext>
              </a:extLst>
            </p:cNvPr>
            <p:cNvSpPr/>
            <p:nvPr/>
          </p:nvSpPr>
          <p:spPr>
            <a:xfrm>
              <a:off x="2927460" y="3790616"/>
              <a:ext cx="208796" cy="146540"/>
            </a:xfrm>
            <a:custGeom>
              <a:avLst/>
              <a:gdLst/>
              <a:ahLst/>
              <a:cxnLst/>
              <a:rect l="l" t="t" r="r" b="b"/>
              <a:pathLst>
                <a:path w="5838" h="4070" extrusionOk="0">
                  <a:moveTo>
                    <a:pt x="200" y="0"/>
                  </a:moveTo>
                  <a:lnTo>
                    <a:pt x="0" y="4070"/>
                  </a:lnTo>
                  <a:lnTo>
                    <a:pt x="5838" y="40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83" name="Google Shape;1381;p49">
              <a:extLst>
                <a:ext uri="{FF2B5EF4-FFF2-40B4-BE49-F238E27FC236}">
                  <a16:creationId xmlns:a16="http://schemas.microsoft.com/office/drawing/2014/main" id="{703155D4-6007-4A23-B5D5-6E1063B95CA7}"/>
                </a:ext>
              </a:extLst>
            </p:cNvPr>
            <p:cNvSpPr/>
            <p:nvPr/>
          </p:nvSpPr>
          <p:spPr>
            <a:xfrm>
              <a:off x="2919091" y="3783415"/>
              <a:ext cx="224318" cy="160978"/>
            </a:xfrm>
            <a:custGeom>
              <a:avLst/>
              <a:gdLst/>
              <a:ahLst/>
              <a:cxnLst/>
              <a:rect l="l" t="t" r="r" b="b"/>
              <a:pathLst>
                <a:path w="6272" h="4471" extrusionOk="0">
                  <a:moveTo>
                    <a:pt x="5838" y="400"/>
                  </a:moveTo>
                  <a:lnTo>
                    <a:pt x="5838" y="4070"/>
                  </a:lnTo>
                  <a:lnTo>
                    <a:pt x="468" y="4070"/>
                  </a:lnTo>
                  <a:lnTo>
                    <a:pt x="634" y="400"/>
                  </a:lnTo>
                  <a:close/>
                  <a:moveTo>
                    <a:pt x="234" y="0"/>
                  </a:moveTo>
                  <a:lnTo>
                    <a:pt x="1" y="4470"/>
                  </a:lnTo>
                  <a:lnTo>
                    <a:pt x="6272" y="4470"/>
                  </a:lnTo>
                  <a:lnTo>
                    <a:pt x="6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84" name="Google Shape;1382;p49">
              <a:extLst>
                <a:ext uri="{FF2B5EF4-FFF2-40B4-BE49-F238E27FC236}">
                  <a16:creationId xmlns:a16="http://schemas.microsoft.com/office/drawing/2014/main" id="{35EE1733-C5FA-4872-B35F-148FC868834B}"/>
                </a:ext>
              </a:extLst>
            </p:cNvPr>
            <p:cNvSpPr/>
            <p:nvPr/>
          </p:nvSpPr>
          <p:spPr>
            <a:xfrm>
              <a:off x="3336648" y="3790616"/>
              <a:ext cx="214769" cy="146540"/>
            </a:xfrm>
            <a:custGeom>
              <a:avLst/>
              <a:gdLst/>
              <a:ahLst/>
              <a:cxnLst/>
              <a:rect l="l" t="t" r="r" b="b"/>
              <a:pathLst>
                <a:path w="6005" h="4070" extrusionOk="0">
                  <a:moveTo>
                    <a:pt x="1" y="0"/>
                  </a:moveTo>
                  <a:lnTo>
                    <a:pt x="201" y="4070"/>
                  </a:lnTo>
                  <a:lnTo>
                    <a:pt x="6005" y="4070"/>
                  </a:lnTo>
                  <a:lnTo>
                    <a:pt x="56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85" name="Google Shape;1383;p49">
              <a:extLst>
                <a:ext uri="{FF2B5EF4-FFF2-40B4-BE49-F238E27FC236}">
                  <a16:creationId xmlns:a16="http://schemas.microsoft.com/office/drawing/2014/main" id="{509CF6F3-3395-49F7-A0DB-491D34515482}"/>
                </a:ext>
              </a:extLst>
            </p:cNvPr>
            <p:cNvSpPr/>
            <p:nvPr/>
          </p:nvSpPr>
          <p:spPr>
            <a:xfrm>
              <a:off x="3328314" y="3783415"/>
              <a:ext cx="231471" cy="160978"/>
            </a:xfrm>
            <a:custGeom>
              <a:avLst/>
              <a:gdLst/>
              <a:ahLst/>
              <a:cxnLst/>
              <a:rect l="l" t="t" r="r" b="b"/>
              <a:pathLst>
                <a:path w="6472" h="4471" extrusionOk="0">
                  <a:moveTo>
                    <a:pt x="5671" y="400"/>
                  </a:moveTo>
                  <a:lnTo>
                    <a:pt x="6004" y="4070"/>
                  </a:lnTo>
                  <a:lnTo>
                    <a:pt x="634" y="4070"/>
                  </a:lnTo>
                  <a:lnTo>
                    <a:pt x="434" y="400"/>
                  </a:lnTo>
                  <a:close/>
                  <a:moveTo>
                    <a:pt x="0" y="0"/>
                  </a:moveTo>
                  <a:lnTo>
                    <a:pt x="200" y="4470"/>
                  </a:lnTo>
                  <a:lnTo>
                    <a:pt x="6471" y="4470"/>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86" name="Google Shape;1384;p49">
              <a:extLst>
                <a:ext uri="{FF2B5EF4-FFF2-40B4-BE49-F238E27FC236}">
                  <a16:creationId xmlns:a16="http://schemas.microsoft.com/office/drawing/2014/main" id="{77C66181-05E2-462D-BD65-E1ED20BA506C}"/>
                </a:ext>
              </a:extLst>
            </p:cNvPr>
            <p:cNvSpPr/>
            <p:nvPr/>
          </p:nvSpPr>
          <p:spPr>
            <a:xfrm>
              <a:off x="3135040" y="3790616"/>
              <a:ext cx="208796" cy="146540"/>
            </a:xfrm>
            <a:custGeom>
              <a:avLst/>
              <a:gdLst/>
              <a:ahLst/>
              <a:cxnLst/>
              <a:rect l="l" t="t" r="r" b="b"/>
              <a:pathLst>
                <a:path w="5838" h="4070" extrusionOk="0">
                  <a:moveTo>
                    <a:pt x="0" y="0"/>
                  </a:moveTo>
                  <a:lnTo>
                    <a:pt x="34" y="4070"/>
                  </a:lnTo>
                  <a:lnTo>
                    <a:pt x="5838"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87" name="Google Shape;1385;p49">
              <a:extLst>
                <a:ext uri="{FF2B5EF4-FFF2-40B4-BE49-F238E27FC236}">
                  <a16:creationId xmlns:a16="http://schemas.microsoft.com/office/drawing/2014/main" id="{E1B72D94-BCA7-4BB3-B0AC-333A5EA319D9}"/>
                </a:ext>
              </a:extLst>
            </p:cNvPr>
            <p:cNvSpPr/>
            <p:nvPr/>
          </p:nvSpPr>
          <p:spPr>
            <a:xfrm>
              <a:off x="3127887" y="3783415"/>
              <a:ext cx="223102" cy="160978"/>
            </a:xfrm>
            <a:custGeom>
              <a:avLst/>
              <a:gdLst/>
              <a:ahLst/>
              <a:cxnLst/>
              <a:rect l="l" t="t" r="r" b="b"/>
              <a:pathLst>
                <a:path w="6238" h="4471" extrusionOk="0">
                  <a:moveTo>
                    <a:pt x="5604" y="400"/>
                  </a:moveTo>
                  <a:lnTo>
                    <a:pt x="5804" y="4070"/>
                  </a:lnTo>
                  <a:lnTo>
                    <a:pt x="400" y="4070"/>
                  </a:lnTo>
                  <a:lnTo>
                    <a:pt x="434" y="400"/>
                  </a:lnTo>
                  <a:close/>
                  <a:moveTo>
                    <a:pt x="0" y="0"/>
                  </a:moveTo>
                  <a:lnTo>
                    <a:pt x="0" y="4470"/>
                  </a:lnTo>
                  <a:lnTo>
                    <a:pt x="6238"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88" name="Google Shape;1386;p49">
              <a:extLst>
                <a:ext uri="{FF2B5EF4-FFF2-40B4-BE49-F238E27FC236}">
                  <a16:creationId xmlns:a16="http://schemas.microsoft.com/office/drawing/2014/main" id="{E435CC1C-9D0A-4060-A8CB-56C3EBDD1FA8}"/>
                </a:ext>
              </a:extLst>
            </p:cNvPr>
            <p:cNvSpPr/>
            <p:nvPr/>
          </p:nvSpPr>
          <p:spPr>
            <a:xfrm>
              <a:off x="2719880" y="3790616"/>
              <a:ext cx="214769" cy="146540"/>
            </a:xfrm>
            <a:custGeom>
              <a:avLst/>
              <a:gdLst/>
              <a:ahLst/>
              <a:cxnLst/>
              <a:rect l="l" t="t" r="r" b="b"/>
              <a:pathLst>
                <a:path w="6005" h="4070" extrusionOk="0">
                  <a:moveTo>
                    <a:pt x="400" y="0"/>
                  </a:moveTo>
                  <a:lnTo>
                    <a:pt x="0" y="4070"/>
                  </a:lnTo>
                  <a:lnTo>
                    <a:pt x="5804" y="4070"/>
                  </a:lnTo>
                  <a:lnTo>
                    <a:pt x="60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89" name="Google Shape;1387;p49">
              <a:extLst>
                <a:ext uri="{FF2B5EF4-FFF2-40B4-BE49-F238E27FC236}">
                  <a16:creationId xmlns:a16="http://schemas.microsoft.com/office/drawing/2014/main" id="{D9C58DEB-EEBB-4817-86E7-3945DCF2C995}"/>
                </a:ext>
              </a:extLst>
            </p:cNvPr>
            <p:cNvSpPr/>
            <p:nvPr/>
          </p:nvSpPr>
          <p:spPr>
            <a:xfrm>
              <a:off x="2711511" y="3783415"/>
              <a:ext cx="230291" cy="160978"/>
            </a:xfrm>
            <a:custGeom>
              <a:avLst/>
              <a:gdLst/>
              <a:ahLst/>
              <a:cxnLst/>
              <a:rect l="l" t="t" r="r" b="b"/>
              <a:pathLst>
                <a:path w="6439" h="4471" extrusionOk="0">
                  <a:moveTo>
                    <a:pt x="6038" y="400"/>
                  </a:moveTo>
                  <a:lnTo>
                    <a:pt x="5838" y="4070"/>
                  </a:lnTo>
                  <a:lnTo>
                    <a:pt x="468" y="4070"/>
                  </a:lnTo>
                  <a:lnTo>
                    <a:pt x="801" y="400"/>
                  </a:lnTo>
                  <a:close/>
                  <a:moveTo>
                    <a:pt x="401" y="0"/>
                  </a:moveTo>
                  <a:lnTo>
                    <a:pt x="1" y="4470"/>
                  </a:lnTo>
                  <a:lnTo>
                    <a:pt x="6238" y="4470"/>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90" name="Google Shape;1388;p49">
              <a:extLst>
                <a:ext uri="{FF2B5EF4-FFF2-40B4-BE49-F238E27FC236}">
                  <a16:creationId xmlns:a16="http://schemas.microsoft.com/office/drawing/2014/main" id="{35E50F17-E393-4422-8198-FDF55A9C87D6}"/>
                </a:ext>
              </a:extLst>
            </p:cNvPr>
            <p:cNvSpPr/>
            <p:nvPr/>
          </p:nvSpPr>
          <p:spPr>
            <a:xfrm>
              <a:off x="3551381" y="3937120"/>
              <a:ext cx="230291" cy="156190"/>
            </a:xfrm>
            <a:custGeom>
              <a:avLst/>
              <a:gdLst/>
              <a:ahLst/>
              <a:cxnLst/>
              <a:rect l="l" t="t" r="r" b="b"/>
              <a:pathLst>
                <a:path w="6439" h="4338" extrusionOk="0">
                  <a:moveTo>
                    <a:pt x="1" y="1"/>
                  </a:moveTo>
                  <a:lnTo>
                    <a:pt x="435" y="4337"/>
                  </a:lnTo>
                  <a:lnTo>
                    <a:pt x="64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91" name="Google Shape;1389;p49">
              <a:extLst>
                <a:ext uri="{FF2B5EF4-FFF2-40B4-BE49-F238E27FC236}">
                  <a16:creationId xmlns:a16="http://schemas.microsoft.com/office/drawing/2014/main" id="{C1B06981-14AE-49F8-BA8C-088BE2AB2AE5}"/>
                </a:ext>
              </a:extLst>
            </p:cNvPr>
            <p:cNvSpPr/>
            <p:nvPr/>
          </p:nvSpPr>
          <p:spPr>
            <a:xfrm>
              <a:off x="3543047" y="3929919"/>
              <a:ext cx="246993" cy="171780"/>
            </a:xfrm>
            <a:custGeom>
              <a:avLst/>
              <a:gdLst/>
              <a:ahLst/>
              <a:cxnLst/>
              <a:rect l="l" t="t" r="r" b="b"/>
              <a:pathLst>
                <a:path w="6906" h="4771" extrusionOk="0">
                  <a:moveTo>
                    <a:pt x="5871" y="401"/>
                  </a:moveTo>
                  <a:lnTo>
                    <a:pt x="6438" y="4337"/>
                  </a:lnTo>
                  <a:lnTo>
                    <a:pt x="834" y="4337"/>
                  </a:lnTo>
                  <a:lnTo>
                    <a:pt x="467" y="401"/>
                  </a:lnTo>
                  <a:close/>
                  <a:moveTo>
                    <a:pt x="0" y="1"/>
                  </a:moveTo>
                  <a:lnTo>
                    <a:pt x="467" y="4771"/>
                  </a:lnTo>
                  <a:lnTo>
                    <a:pt x="6905"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92" name="Google Shape;1390;p49">
              <a:extLst>
                <a:ext uri="{FF2B5EF4-FFF2-40B4-BE49-F238E27FC236}">
                  <a16:creationId xmlns:a16="http://schemas.microsoft.com/office/drawing/2014/main" id="{84B430BB-D7C1-4500-8B76-F7E11B47C7FC}"/>
                </a:ext>
              </a:extLst>
            </p:cNvPr>
            <p:cNvSpPr/>
            <p:nvPr/>
          </p:nvSpPr>
          <p:spPr>
            <a:xfrm>
              <a:off x="3758997" y="3937120"/>
              <a:ext cx="237444" cy="156190"/>
            </a:xfrm>
            <a:custGeom>
              <a:avLst/>
              <a:gdLst/>
              <a:ahLst/>
              <a:cxnLst/>
              <a:rect l="l" t="t" r="r" b="b"/>
              <a:pathLst>
                <a:path w="6639" h="4338" extrusionOk="0">
                  <a:moveTo>
                    <a:pt x="0" y="1"/>
                  </a:moveTo>
                  <a:lnTo>
                    <a:pt x="634" y="4337"/>
                  </a:lnTo>
                  <a:lnTo>
                    <a:pt x="6638"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93" name="Google Shape;1391;p49">
              <a:extLst>
                <a:ext uri="{FF2B5EF4-FFF2-40B4-BE49-F238E27FC236}">
                  <a16:creationId xmlns:a16="http://schemas.microsoft.com/office/drawing/2014/main" id="{CD626502-B499-47DF-BE9E-C56ED140F3CB}"/>
                </a:ext>
              </a:extLst>
            </p:cNvPr>
            <p:cNvSpPr/>
            <p:nvPr/>
          </p:nvSpPr>
          <p:spPr>
            <a:xfrm>
              <a:off x="3750628" y="3929919"/>
              <a:ext cx="255362" cy="171780"/>
            </a:xfrm>
            <a:custGeom>
              <a:avLst/>
              <a:gdLst/>
              <a:ahLst/>
              <a:cxnLst/>
              <a:rect l="l" t="t" r="r" b="b"/>
              <a:pathLst>
                <a:path w="7140" h="4771" extrusionOk="0">
                  <a:moveTo>
                    <a:pt x="5871" y="401"/>
                  </a:moveTo>
                  <a:lnTo>
                    <a:pt x="6639" y="4337"/>
                  </a:lnTo>
                  <a:lnTo>
                    <a:pt x="1035" y="4337"/>
                  </a:lnTo>
                  <a:lnTo>
                    <a:pt x="468" y="401"/>
                  </a:lnTo>
                  <a:close/>
                  <a:moveTo>
                    <a:pt x="1" y="1"/>
                  </a:moveTo>
                  <a:lnTo>
                    <a:pt x="701" y="4771"/>
                  </a:lnTo>
                  <a:lnTo>
                    <a:pt x="7139"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94" name="Google Shape;1392;p49">
              <a:extLst>
                <a:ext uri="{FF2B5EF4-FFF2-40B4-BE49-F238E27FC236}">
                  <a16:creationId xmlns:a16="http://schemas.microsoft.com/office/drawing/2014/main" id="{AA6FE79A-F6C3-4E84-845D-970F42389A63}"/>
                </a:ext>
              </a:extLst>
            </p:cNvPr>
            <p:cNvSpPr/>
            <p:nvPr/>
          </p:nvSpPr>
          <p:spPr>
            <a:xfrm>
              <a:off x="1844174" y="3937120"/>
              <a:ext cx="252966" cy="156190"/>
            </a:xfrm>
            <a:custGeom>
              <a:avLst/>
              <a:gdLst/>
              <a:ahLst/>
              <a:cxnLst/>
              <a:rect l="l" t="t" r="r" b="b"/>
              <a:pathLst>
                <a:path w="7073" h="4338" extrusionOk="0">
                  <a:moveTo>
                    <a:pt x="1235" y="1"/>
                  </a:moveTo>
                  <a:lnTo>
                    <a:pt x="1" y="4337"/>
                  </a:lnTo>
                  <a:lnTo>
                    <a:pt x="6005" y="4337"/>
                  </a:lnTo>
                  <a:lnTo>
                    <a:pt x="70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95" name="Google Shape;1393;p49">
              <a:extLst>
                <a:ext uri="{FF2B5EF4-FFF2-40B4-BE49-F238E27FC236}">
                  <a16:creationId xmlns:a16="http://schemas.microsoft.com/office/drawing/2014/main" id="{3E6FF156-1ABC-478A-836E-73F700D07DE9}"/>
                </a:ext>
              </a:extLst>
            </p:cNvPr>
            <p:cNvSpPr/>
            <p:nvPr/>
          </p:nvSpPr>
          <p:spPr>
            <a:xfrm>
              <a:off x="1834661" y="3929919"/>
              <a:ext cx="272029" cy="171780"/>
            </a:xfrm>
            <a:custGeom>
              <a:avLst/>
              <a:gdLst/>
              <a:ahLst/>
              <a:cxnLst/>
              <a:rect l="l" t="t" r="r" b="b"/>
              <a:pathLst>
                <a:path w="7606" h="4771" extrusionOk="0">
                  <a:moveTo>
                    <a:pt x="7072" y="401"/>
                  </a:moveTo>
                  <a:lnTo>
                    <a:pt x="6138" y="4337"/>
                  </a:lnTo>
                  <a:lnTo>
                    <a:pt x="534" y="4337"/>
                  </a:lnTo>
                  <a:lnTo>
                    <a:pt x="1668" y="401"/>
                  </a:lnTo>
                  <a:close/>
                  <a:moveTo>
                    <a:pt x="1368" y="1"/>
                  </a:moveTo>
                  <a:lnTo>
                    <a:pt x="0" y="4771"/>
                  </a:lnTo>
                  <a:lnTo>
                    <a:pt x="6471" y="4771"/>
                  </a:lnTo>
                  <a:lnTo>
                    <a:pt x="76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96" name="Google Shape;1394;p49">
              <a:extLst>
                <a:ext uri="{FF2B5EF4-FFF2-40B4-BE49-F238E27FC236}">
                  <a16:creationId xmlns:a16="http://schemas.microsoft.com/office/drawing/2014/main" id="{C0C11D57-9389-4669-ABA5-1ED9D4A701E2}"/>
                </a:ext>
              </a:extLst>
            </p:cNvPr>
            <p:cNvSpPr/>
            <p:nvPr/>
          </p:nvSpPr>
          <p:spPr>
            <a:xfrm>
              <a:off x="3966577" y="3937120"/>
              <a:ext cx="245777" cy="156190"/>
            </a:xfrm>
            <a:custGeom>
              <a:avLst/>
              <a:gdLst/>
              <a:ahLst/>
              <a:cxnLst/>
              <a:rect l="l" t="t" r="r" b="b"/>
              <a:pathLst>
                <a:path w="6872" h="4338" extrusionOk="0">
                  <a:moveTo>
                    <a:pt x="0" y="1"/>
                  </a:moveTo>
                  <a:lnTo>
                    <a:pt x="834" y="4337"/>
                  </a:lnTo>
                  <a:lnTo>
                    <a:pt x="6872" y="4337"/>
                  </a:lnTo>
                  <a:lnTo>
                    <a:pt x="58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97" name="Google Shape;1395;p49">
              <a:extLst>
                <a:ext uri="{FF2B5EF4-FFF2-40B4-BE49-F238E27FC236}">
                  <a16:creationId xmlns:a16="http://schemas.microsoft.com/office/drawing/2014/main" id="{FF7C1F42-2569-4B10-AFDB-71F817471045}"/>
                </a:ext>
              </a:extLst>
            </p:cNvPr>
            <p:cNvSpPr/>
            <p:nvPr/>
          </p:nvSpPr>
          <p:spPr>
            <a:xfrm>
              <a:off x="3958208" y="3929919"/>
              <a:ext cx="263695" cy="171780"/>
            </a:xfrm>
            <a:custGeom>
              <a:avLst/>
              <a:gdLst/>
              <a:ahLst/>
              <a:cxnLst/>
              <a:rect l="l" t="t" r="r" b="b"/>
              <a:pathLst>
                <a:path w="7373" h="4771" extrusionOk="0">
                  <a:moveTo>
                    <a:pt x="5872" y="401"/>
                  </a:moveTo>
                  <a:lnTo>
                    <a:pt x="6839" y="4337"/>
                  </a:lnTo>
                  <a:lnTo>
                    <a:pt x="1235" y="4337"/>
                  </a:lnTo>
                  <a:lnTo>
                    <a:pt x="501" y="401"/>
                  </a:lnTo>
                  <a:close/>
                  <a:moveTo>
                    <a:pt x="1" y="1"/>
                  </a:moveTo>
                  <a:lnTo>
                    <a:pt x="901" y="4771"/>
                  </a:lnTo>
                  <a:lnTo>
                    <a:pt x="73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698" name="Google Shape;1396;p49">
              <a:extLst>
                <a:ext uri="{FF2B5EF4-FFF2-40B4-BE49-F238E27FC236}">
                  <a16:creationId xmlns:a16="http://schemas.microsoft.com/office/drawing/2014/main" id="{3F9ED7A5-BE75-4A85-9FD2-080CCA134A0D}"/>
                </a:ext>
              </a:extLst>
            </p:cNvPr>
            <p:cNvSpPr/>
            <p:nvPr/>
          </p:nvSpPr>
          <p:spPr>
            <a:xfrm>
              <a:off x="3136221" y="3937120"/>
              <a:ext cx="214769" cy="156190"/>
            </a:xfrm>
            <a:custGeom>
              <a:avLst/>
              <a:gdLst/>
              <a:ahLst/>
              <a:cxnLst/>
              <a:rect l="l" t="t" r="r" b="b"/>
              <a:pathLst>
                <a:path w="6005" h="4338" extrusionOk="0">
                  <a:moveTo>
                    <a:pt x="1" y="1"/>
                  </a:moveTo>
                  <a:lnTo>
                    <a:pt x="1" y="4337"/>
                  </a:lnTo>
                  <a:lnTo>
                    <a:pt x="6005"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699" name="Google Shape;1397;p49">
              <a:extLst>
                <a:ext uri="{FF2B5EF4-FFF2-40B4-BE49-F238E27FC236}">
                  <a16:creationId xmlns:a16="http://schemas.microsoft.com/office/drawing/2014/main" id="{3B8CBDA0-FA6A-4111-990A-A4445F6C1872}"/>
                </a:ext>
              </a:extLst>
            </p:cNvPr>
            <p:cNvSpPr/>
            <p:nvPr/>
          </p:nvSpPr>
          <p:spPr>
            <a:xfrm>
              <a:off x="3127887" y="3929919"/>
              <a:ext cx="231471" cy="171780"/>
            </a:xfrm>
            <a:custGeom>
              <a:avLst/>
              <a:gdLst/>
              <a:ahLst/>
              <a:cxnLst/>
              <a:rect l="l" t="t" r="r" b="b"/>
              <a:pathLst>
                <a:path w="6472" h="4771" extrusionOk="0">
                  <a:moveTo>
                    <a:pt x="5838" y="401"/>
                  </a:moveTo>
                  <a:lnTo>
                    <a:pt x="6038" y="4337"/>
                  </a:lnTo>
                  <a:lnTo>
                    <a:pt x="434" y="4337"/>
                  </a:lnTo>
                  <a:lnTo>
                    <a:pt x="400" y="401"/>
                  </a:lnTo>
                  <a:close/>
                  <a:moveTo>
                    <a:pt x="0" y="1"/>
                  </a:moveTo>
                  <a:lnTo>
                    <a:pt x="0" y="4771"/>
                  </a:lnTo>
                  <a:lnTo>
                    <a:pt x="6471"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00" name="Google Shape;1398;p49">
              <a:extLst>
                <a:ext uri="{FF2B5EF4-FFF2-40B4-BE49-F238E27FC236}">
                  <a16:creationId xmlns:a16="http://schemas.microsoft.com/office/drawing/2014/main" id="{7B28C052-CDC0-47F6-8780-796CA51FF84E}"/>
                </a:ext>
              </a:extLst>
            </p:cNvPr>
            <p:cNvSpPr/>
            <p:nvPr/>
          </p:nvSpPr>
          <p:spPr>
            <a:xfrm>
              <a:off x="4175337" y="3937120"/>
              <a:ext cx="251786" cy="156190"/>
            </a:xfrm>
            <a:custGeom>
              <a:avLst/>
              <a:gdLst/>
              <a:ahLst/>
              <a:cxnLst/>
              <a:rect l="l" t="t" r="r" b="b"/>
              <a:pathLst>
                <a:path w="7040" h="4338" extrusionOk="0">
                  <a:moveTo>
                    <a:pt x="1" y="1"/>
                  </a:moveTo>
                  <a:lnTo>
                    <a:pt x="1035" y="4337"/>
                  </a:lnTo>
                  <a:lnTo>
                    <a:pt x="70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01" name="Google Shape;1399;p49">
              <a:extLst>
                <a:ext uri="{FF2B5EF4-FFF2-40B4-BE49-F238E27FC236}">
                  <a16:creationId xmlns:a16="http://schemas.microsoft.com/office/drawing/2014/main" id="{277E4F79-1522-4787-B66E-60EA88765743}"/>
                </a:ext>
              </a:extLst>
            </p:cNvPr>
            <p:cNvSpPr/>
            <p:nvPr/>
          </p:nvSpPr>
          <p:spPr>
            <a:xfrm>
              <a:off x="4165788" y="3929919"/>
              <a:ext cx="270848" cy="171780"/>
            </a:xfrm>
            <a:custGeom>
              <a:avLst/>
              <a:gdLst/>
              <a:ahLst/>
              <a:cxnLst/>
              <a:rect l="l" t="t" r="r" b="b"/>
              <a:pathLst>
                <a:path w="7573" h="4771" extrusionOk="0">
                  <a:moveTo>
                    <a:pt x="5905" y="401"/>
                  </a:moveTo>
                  <a:lnTo>
                    <a:pt x="7006" y="4337"/>
                  </a:lnTo>
                  <a:lnTo>
                    <a:pt x="1435" y="4337"/>
                  </a:lnTo>
                  <a:lnTo>
                    <a:pt x="501" y="401"/>
                  </a:lnTo>
                  <a:close/>
                  <a:moveTo>
                    <a:pt x="1" y="1"/>
                  </a:moveTo>
                  <a:lnTo>
                    <a:pt x="1135" y="4771"/>
                  </a:lnTo>
                  <a:lnTo>
                    <a:pt x="75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02" name="Google Shape;1400;p49">
              <a:extLst>
                <a:ext uri="{FF2B5EF4-FFF2-40B4-BE49-F238E27FC236}">
                  <a16:creationId xmlns:a16="http://schemas.microsoft.com/office/drawing/2014/main" id="{DEBF4112-55B5-49CA-B0E8-C550759F3E8B}"/>
                </a:ext>
              </a:extLst>
            </p:cNvPr>
            <p:cNvSpPr/>
            <p:nvPr/>
          </p:nvSpPr>
          <p:spPr>
            <a:xfrm>
              <a:off x="3343801" y="3937120"/>
              <a:ext cx="223138" cy="156190"/>
            </a:xfrm>
            <a:custGeom>
              <a:avLst/>
              <a:gdLst/>
              <a:ahLst/>
              <a:cxnLst/>
              <a:rect l="l" t="t" r="r" b="b"/>
              <a:pathLst>
                <a:path w="6239" h="4338" extrusionOk="0">
                  <a:moveTo>
                    <a:pt x="1" y="1"/>
                  </a:moveTo>
                  <a:lnTo>
                    <a:pt x="201" y="4337"/>
                  </a:lnTo>
                  <a:lnTo>
                    <a:pt x="62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03" name="Google Shape;1401;p49">
              <a:extLst>
                <a:ext uri="{FF2B5EF4-FFF2-40B4-BE49-F238E27FC236}">
                  <a16:creationId xmlns:a16="http://schemas.microsoft.com/office/drawing/2014/main" id="{509B3809-43A9-4D85-913D-9DFA45D0A955}"/>
                </a:ext>
              </a:extLst>
            </p:cNvPr>
            <p:cNvSpPr/>
            <p:nvPr/>
          </p:nvSpPr>
          <p:spPr>
            <a:xfrm>
              <a:off x="3335467" y="3929919"/>
              <a:ext cx="238624" cy="171780"/>
            </a:xfrm>
            <a:custGeom>
              <a:avLst/>
              <a:gdLst/>
              <a:ahLst/>
              <a:cxnLst/>
              <a:rect l="l" t="t" r="r" b="b"/>
              <a:pathLst>
                <a:path w="6672" h="4771" extrusionOk="0">
                  <a:moveTo>
                    <a:pt x="5838" y="401"/>
                  </a:moveTo>
                  <a:lnTo>
                    <a:pt x="6238" y="4337"/>
                  </a:lnTo>
                  <a:lnTo>
                    <a:pt x="634" y="4337"/>
                  </a:lnTo>
                  <a:lnTo>
                    <a:pt x="434" y="401"/>
                  </a:lnTo>
                  <a:close/>
                  <a:moveTo>
                    <a:pt x="0" y="1"/>
                  </a:moveTo>
                  <a:lnTo>
                    <a:pt x="234" y="4771"/>
                  </a:lnTo>
                  <a:lnTo>
                    <a:pt x="6672"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04" name="Google Shape;1402;p49">
              <a:extLst>
                <a:ext uri="{FF2B5EF4-FFF2-40B4-BE49-F238E27FC236}">
                  <a16:creationId xmlns:a16="http://schemas.microsoft.com/office/drawing/2014/main" id="{296308E0-ACBF-4D3E-8BA0-9D9A8B2E19D7}"/>
                </a:ext>
              </a:extLst>
            </p:cNvPr>
            <p:cNvSpPr/>
            <p:nvPr/>
          </p:nvSpPr>
          <p:spPr>
            <a:xfrm>
              <a:off x="2274856" y="3937120"/>
              <a:ext cx="237444" cy="156190"/>
            </a:xfrm>
            <a:custGeom>
              <a:avLst/>
              <a:gdLst/>
              <a:ahLst/>
              <a:cxnLst/>
              <a:rect l="l" t="t" r="r" b="b"/>
              <a:pathLst>
                <a:path w="6639" h="4338" extrusionOk="0">
                  <a:moveTo>
                    <a:pt x="835" y="1"/>
                  </a:moveTo>
                  <a:lnTo>
                    <a:pt x="1" y="4337"/>
                  </a:lnTo>
                  <a:lnTo>
                    <a:pt x="6005" y="4337"/>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05" name="Google Shape;1403;p49">
              <a:extLst>
                <a:ext uri="{FF2B5EF4-FFF2-40B4-BE49-F238E27FC236}">
                  <a16:creationId xmlns:a16="http://schemas.microsoft.com/office/drawing/2014/main" id="{D11E41B4-4AE8-468F-9080-362025CD6246}"/>
                </a:ext>
              </a:extLst>
            </p:cNvPr>
            <p:cNvSpPr/>
            <p:nvPr/>
          </p:nvSpPr>
          <p:spPr>
            <a:xfrm>
              <a:off x="2265307" y="3929919"/>
              <a:ext cx="255362" cy="171780"/>
            </a:xfrm>
            <a:custGeom>
              <a:avLst/>
              <a:gdLst/>
              <a:ahLst/>
              <a:cxnLst/>
              <a:rect l="l" t="t" r="r" b="b"/>
              <a:pathLst>
                <a:path w="7140" h="4771" extrusionOk="0">
                  <a:moveTo>
                    <a:pt x="6639" y="401"/>
                  </a:moveTo>
                  <a:lnTo>
                    <a:pt x="6105" y="4337"/>
                  </a:lnTo>
                  <a:lnTo>
                    <a:pt x="501" y="4337"/>
                  </a:lnTo>
                  <a:lnTo>
                    <a:pt x="1269" y="401"/>
                  </a:lnTo>
                  <a:close/>
                  <a:moveTo>
                    <a:pt x="935" y="1"/>
                  </a:moveTo>
                  <a:lnTo>
                    <a:pt x="1" y="4771"/>
                  </a:lnTo>
                  <a:lnTo>
                    <a:pt x="6472" y="4771"/>
                  </a:lnTo>
                  <a:lnTo>
                    <a:pt x="71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06" name="Google Shape;1404;p49">
              <a:extLst>
                <a:ext uri="{FF2B5EF4-FFF2-40B4-BE49-F238E27FC236}">
                  <a16:creationId xmlns:a16="http://schemas.microsoft.com/office/drawing/2014/main" id="{F55B8E0F-DA99-4A71-9FF5-3058985C09AB}"/>
                </a:ext>
              </a:extLst>
            </p:cNvPr>
            <p:cNvSpPr/>
            <p:nvPr/>
          </p:nvSpPr>
          <p:spPr>
            <a:xfrm>
              <a:off x="2058943" y="3937120"/>
              <a:ext cx="245777" cy="156190"/>
            </a:xfrm>
            <a:custGeom>
              <a:avLst/>
              <a:gdLst/>
              <a:ahLst/>
              <a:cxnLst/>
              <a:rect l="l" t="t" r="r" b="b"/>
              <a:pathLst>
                <a:path w="6872" h="4338" extrusionOk="0">
                  <a:moveTo>
                    <a:pt x="1068" y="1"/>
                  </a:moveTo>
                  <a:lnTo>
                    <a:pt x="0" y="4337"/>
                  </a:lnTo>
                  <a:lnTo>
                    <a:pt x="6038" y="4337"/>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07" name="Google Shape;1405;p49">
              <a:extLst>
                <a:ext uri="{FF2B5EF4-FFF2-40B4-BE49-F238E27FC236}">
                  <a16:creationId xmlns:a16="http://schemas.microsoft.com/office/drawing/2014/main" id="{7F089E8C-3FFF-4405-8CF4-C91F5B360ACA}"/>
                </a:ext>
              </a:extLst>
            </p:cNvPr>
            <p:cNvSpPr/>
            <p:nvPr/>
          </p:nvSpPr>
          <p:spPr>
            <a:xfrm>
              <a:off x="2050574" y="3929919"/>
              <a:ext cx="262515" cy="171780"/>
            </a:xfrm>
            <a:custGeom>
              <a:avLst/>
              <a:gdLst/>
              <a:ahLst/>
              <a:cxnLst/>
              <a:rect l="l" t="t" r="r" b="b"/>
              <a:pathLst>
                <a:path w="7340" h="4771" extrusionOk="0">
                  <a:moveTo>
                    <a:pt x="6839" y="401"/>
                  </a:moveTo>
                  <a:lnTo>
                    <a:pt x="6105" y="4337"/>
                  </a:lnTo>
                  <a:lnTo>
                    <a:pt x="501" y="4337"/>
                  </a:lnTo>
                  <a:lnTo>
                    <a:pt x="1468" y="401"/>
                  </a:lnTo>
                  <a:close/>
                  <a:moveTo>
                    <a:pt x="1135" y="1"/>
                  </a:moveTo>
                  <a:lnTo>
                    <a:pt x="1" y="4771"/>
                  </a:lnTo>
                  <a:lnTo>
                    <a:pt x="6439" y="4771"/>
                  </a:lnTo>
                  <a:lnTo>
                    <a:pt x="73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08" name="Google Shape;1406;p49">
              <a:extLst>
                <a:ext uri="{FF2B5EF4-FFF2-40B4-BE49-F238E27FC236}">
                  <a16:creationId xmlns:a16="http://schemas.microsoft.com/office/drawing/2014/main" id="{FD8115A2-0943-4A72-BB88-36DF44FDC85F}"/>
                </a:ext>
              </a:extLst>
            </p:cNvPr>
            <p:cNvSpPr/>
            <p:nvPr/>
          </p:nvSpPr>
          <p:spPr>
            <a:xfrm>
              <a:off x="2920307" y="3937120"/>
              <a:ext cx="215949" cy="156190"/>
            </a:xfrm>
            <a:custGeom>
              <a:avLst/>
              <a:gdLst/>
              <a:ahLst/>
              <a:cxnLst/>
              <a:rect l="l" t="t" r="r" b="b"/>
              <a:pathLst>
                <a:path w="6038" h="4338" extrusionOk="0">
                  <a:moveTo>
                    <a:pt x="200" y="1"/>
                  </a:moveTo>
                  <a:lnTo>
                    <a:pt x="0" y="4337"/>
                  </a:lnTo>
                  <a:lnTo>
                    <a:pt x="6038" y="4337"/>
                  </a:lnTo>
                  <a:lnTo>
                    <a:pt x="60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09" name="Google Shape;1407;p49">
              <a:extLst>
                <a:ext uri="{FF2B5EF4-FFF2-40B4-BE49-F238E27FC236}">
                  <a16:creationId xmlns:a16="http://schemas.microsoft.com/office/drawing/2014/main" id="{81BF05F2-DB62-4079-B6D5-1F26689FEEDD}"/>
                </a:ext>
              </a:extLst>
            </p:cNvPr>
            <p:cNvSpPr/>
            <p:nvPr/>
          </p:nvSpPr>
          <p:spPr>
            <a:xfrm>
              <a:off x="2913119" y="3929919"/>
              <a:ext cx="230291" cy="171780"/>
            </a:xfrm>
            <a:custGeom>
              <a:avLst/>
              <a:gdLst/>
              <a:ahLst/>
              <a:cxnLst/>
              <a:rect l="l" t="t" r="r" b="b"/>
              <a:pathLst>
                <a:path w="6439" h="4771" extrusionOk="0">
                  <a:moveTo>
                    <a:pt x="6005" y="401"/>
                  </a:moveTo>
                  <a:lnTo>
                    <a:pt x="6005" y="4337"/>
                  </a:lnTo>
                  <a:lnTo>
                    <a:pt x="435" y="4337"/>
                  </a:lnTo>
                  <a:lnTo>
                    <a:pt x="601" y="401"/>
                  </a:lnTo>
                  <a:close/>
                  <a:moveTo>
                    <a:pt x="201" y="1"/>
                  </a:moveTo>
                  <a:lnTo>
                    <a:pt x="1" y="4771"/>
                  </a:lnTo>
                  <a:lnTo>
                    <a:pt x="6439" y="4771"/>
                  </a:lnTo>
                  <a:lnTo>
                    <a:pt x="64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10" name="Google Shape;1408;p49">
              <a:extLst>
                <a:ext uri="{FF2B5EF4-FFF2-40B4-BE49-F238E27FC236}">
                  <a16:creationId xmlns:a16="http://schemas.microsoft.com/office/drawing/2014/main" id="{335AFDF6-376F-40BA-B0A1-B3BAE45041D4}"/>
                </a:ext>
              </a:extLst>
            </p:cNvPr>
            <p:cNvSpPr/>
            <p:nvPr/>
          </p:nvSpPr>
          <p:spPr>
            <a:xfrm>
              <a:off x="2705538" y="3937120"/>
              <a:ext cx="221958" cy="156190"/>
            </a:xfrm>
            <a:custGeom>
              <a:avLst/>
              <a:gdLst/>
              <a:ahLst/>
              <a:cxnLst/>
              <a:rect l="l" t="t" r="r" b="b"/>
              <a:pathLst>
                <a:path w="6206" h="4338" extrusionOk="0">
                  <a:moveTo>
                    <a:pt x="401" y="1"/>
                  </a:moveTo>
                  <a:lnTo>
                    <a:pt x="1" y="4337"/>
                  </a:lnTo>
                  <a:lnTo>
                    <a:pt x="6005" y="4337"/>
                  </a:lnTo>
                  <a:lnTo>
                    <a:pt x="62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11" name="Google Shape;1409;p49">
              <a:extLst>
                <a:ext uri="{FF2B5EF4-FFF2-40B4-BE49-F238E27FC236}">
                  <a16:creationId xmlns:a16="http://schemas.microsoft.com/office/drawing/2014/main" id="{7F41C0E6-BDD8-4929-82F3-9CFA0A6AB88F}"/>
                </a:ext>
              </a:extLst>
            </p:cNvPr>
            <p:cNvSpPr/>
            <p:nvPr/>
          </p:nvSpPr>
          <p:spPr>
            <a:xfrm>
              <a:off x="2697205" y="3929919"/>
              <a:ext cx="238624" cy="171780"/>
            </a:xfrm>
            <a:custGeom>
              <a:avLst/>
              <a:gdLst/>
              <a:ahLst/>
              <a:cxnLst/>
              <a:rect l="l" t="t" r="r" b="b"/>
              <a:pathLst>
                <a:path w="6672" h="4771" extrusionOk="0">
                  <a:moveTo>
                    <a:pt x="6238" y="401"/>
                  </a:moveTo>
                  <a:lnTo>
                    <a:pt x="6038" y="4337"/>
                  </a:lnTo>
                  <a:lnTo>
                    <a:pt x="467" y="4337"/>
                  </a:lnTo>
                  <a:lnTo>
                    <a:pt x="801" y="401"/>
                  </a:lnTo>
                  <a:close/>
                  <a:moveTo>
                    <a:pt x="434" y="1"/>
                  </a:moveTo>
                  <a:lnTo>
                    <a:pt x="0" y="4771"/>
                  </a:lnTo>
                  <a:lnTo>
                    <a:pt x="6438" y="4771"/>
                  </a:lnTo>
                  <a:lnTo>
                    <a:pt x="66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12" name="Google Shape;1410;p49">
              <a:extLst>
                <a:ext uri="{FF2B5EF4-FFF2-40B4-BE49-F238E27FC236}">
                  <a16:creationId xmlns:a16="http://schemas.microsoft.com/office/drawing/2014/main" id="{5787402E-105C-443A-8B68-E0E62B0482C7}"/>
                </a:ext>
              </a:extLst>
            </p:cNvPr>
            <p:cNvSpPr/>
            <p:nvPr/>
          </p:nvSpPr>
          <p:spPr>
            <a:xfrm>
              <a:off x="2489625" y="3937120"/>
              <a:ext cx="230291" cy="156190"/>
            </a:xfrm>
            <a:custGeom>
              <a:avLst/>
              <a:gdLst/>
              <a:ahLst/>
              <a:cxnLst/>
              <a:rect l="l" t="t" r="r" b="b"/>
              <a:pathLst>
                <a:path w="6439" h="4338" extrusionOk="0">
                  <a:moveTo>
                    <a:pt x="634" y="1"/>
                  </a:moveTo>
                  <a:lnTo>
                    <a:pt x="0" y="4337"/>
                  </a:lnTo>
                  <a:lnTo>
                    <a:pt x="6038" y="4337"/>
                  </a:lnTo>
                  <a:lnTo>
                    <a:pt x="6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13" name="Google Shape;1411;p49">
              <a:extLst>
                <a:ext uri="{FF2B5EF4-FFF2-40B4-BE49-F238E27FC236}">
                  <a16:creationId xmlns:a16="http://schemas.microsoft.com/office/drawing/2014/main" id="{CE64D9CF-4907-4CA4-A95C-D8D8C18E3D87}"/>
                </a:ext>
              </a:extLst>
            </p:cNvPr>
            <p:cNvSpPr/>
            <p:nvPr/>
          </p:nvSpPr>
          <p:spPr>
            <a:xfrm>
              <a:off x="2481256" y="3929919"/>
              <a:ext cx="246993" cy="171780"/>
            </a:xfrm>
            <a:custGeom>
              <a:avLst/>
              <a:gdLst/>
              <a:ahLst/>
              <a:cxnLst/>
              <a:rect l="l" t="t" r="r" b="b"/>
              <a:pathLst>
                <a:path w="6906" h="4771" extrusionOk="0">
                  <a:moveTo>
                    <a:pt x="6439" y="401"/>
                  </a:moveTo>
                  <a:lnTo>
                    <a:pt x="6072" y="4337"/>
                  </a:lnTo>
                  <a:lnTo>
                    <a:pt x="501" y="4337"/>
                  </a:lnTo>
                  <a:lnTo>
                    <a:pt x="1035" y="401"/>
                  </a:lnTo>
                  <a:close/>
                  <a:moveTo>
                    <a:pt x="701" y="1"/>
                  </a:moveTo>
                  <a:lnTo>
                    <a:pt x="1" y="4771"/>
                  </a:lnTo>
                  <a:lnTo>
                    <a:pt x="6439" y="4771"/>
                  </a:lnTo>
                  <a:lnTo>
                    <a:pt x="6906"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14" name="Google Shape;1412;p49">
              <a:extLst>
                <a:ext uri="{FF2B5EF4-FFF2-40B4-BE49-F238E27FC236}">
                  <a16:creationId xmlns:a16="http://schemas.microsoft.com/office/drawing/2014/main" id="{B28E0E3F-21FC-4890-A183-6D204F81EAE3}"/>
                </a:ext>
              </a:extLst>
            </p:cNvPr>
            <p:cNvSpPr/>
            <p:nvPr/>
          </p:nvSpPr>
          <p:spPr>
            <a:xfrm>
              <a:off x="3939145" y="3790616"/>
              <a:ext cx="236228" cy="146540"/>
            </a:xfrm>
            <a:custGeom>
              <a:avLst/>
              <a:gdLst/>
              <a:ahLst/>
              <a:cxnLst/>
              <a:rect l="l" t="t" r="r" b="b"/>
              <a:pathLst>
                <a:path w="6605" h="4070" extrusionOk="0">
                  <a:moveTo>
                    <a:pt x="0" y="0"/>
                  </a:moveTo>
                  <a:lnTo>
                    <a:pt x="767" y="4070"/>
                  </a:lnTo>
                  <a:lnTo>
                    <a:pt x="6605"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15" name="Google Shape;1413;p49">
              <a:extLst>
                <a:ext uri="{FF2B5EF4-FFF2-40B4-BE49-F238E27FC236}">
                  <a16:creationId xmlns:a16="http://schemas.microsoft.com/office/drawing/2014/main" id="{8834744D-BE80-45E7-B4A2-6D95342C2CFB}"/>
                </a:ext>
              </a:extLst>
            </p:cNvPr>
            <p:cNvSpPr/>
            <p:nvPr/>
          </p:nvSpPr>
          <p:spPr>
            <a:xfrm>
              <a:off x="3929596" y="3783415"/>
              <a:ext cx="254146" cy="160978"/>
            </a:xfrm>
            <a:custGeom>
              <a:avLst/>
              <a:gdLst/>
              <a:ahLst/>
              <a:cxnLst/>
              <a:rect l="l" t="t" r="r" b="b"/>
              <a:pathLst>
                <a:path w="7106" h="4471" extrusionOk="0">
                  <a:moveTo>
                    <a:pt x="5704" y="400"/>
                  </a:moveTo>
                  <a:lnTo>
                    <a:pt x="6605" y="4070"/>
                  </a:lnTo>
                  <a:lnTo>
                    <a:pt x="1201" y="4070"/>
                  </a:lnTo>
                  <a:lnTo>
                    <a:pt x="501" y="400"/>
                  </a:lnTo>
                  <a:close/>
                  <a:moveTo>
                    <a:pt x="0" y="0"/>
                  </a:moveTo>
                  <a:lnTo>
                    <a:pt x="867" y="4470"/>
                  </a:lnTo>
                  <a:lnTo>
                    <a:pt x="71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16" name="Google Shape;1414;p49">
              <a:extLst>
                <a:ext uri="{FF2B5EF4-FFF2-40B4-BE49-F238E27FC236}">
                  <a16:creationId xmlns:a16="http://schemas.microsoft.com/office/drawing/2014/main" id="{92168125-649C-4331-A685-EBE8E9A88B95}"/>
                </a:ext>
              </a:extLst>
            </p:cNvPr>
            <p:cNvSpPr/>
            <p:nvPr/>
          </p:nvSpPr>
          <p:spPr>
            <a:xfrm>
              <a:off x="1580515" y="3514386"/>
              <a:ext cx="241056" cy="139339"/>
            </a:xfrm>
            <a:custGeom>
              <a:avLst/>
              <a:gdLst/>
              <a:ahLst/>
              <a:cxnLst/>
              <a:rect l="l" t="t" r="r" b="b"/>
              <a:pathLst>
                <a:path w="6740" h="3870" extrusionOk="0">
                  <a:moveTo>
                    <a:pt x="1469" y="0"/>
                  </a:moveTo>
                  <a:lnTo>
                    <a:pt x="1" y="3870"/>
                  </a:lnTo>
                  <a:lnTo>
                    <a:pt x="5438" y="3870"/>
                  </a:lnTo>
                  <a:lnTo>
                    <a:pt x="67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17" name="Google Shape;1415;p49">
              <a:extLst>
                <a:ext uri="{FF2B5EF4-FFF2-40B4-BE49-F238E27FC236}">
                  <a16:creationId xmlns:a16="http://schemas.microsoft.com/office/drawing/2014/main" id="{CC46BD98-53C8-4ADC-9587-2EDACBA5B08A}"/>
                </a:ext>
              </a:extLst>
            </p:cNvPr>
            <p:cNvSpPr/>
            <p:nvPr/>
          </p:nvSpPr>
          <p:spPr>
            <a:xfrm>
              <a:off x="1569785" y="3507185"/>
              <a:ext cx="262515" cy="154966"/>
            </a:xfrm>
            <a:custGeom>
              <a:avLst/>
              <a:gdLst/>
              <a:ahLst/>
              <a:cxnLst/>
              <a:rect l="l" t="t" r="r" b="b"/>
              <a:pathLst>
                <a:path w="7340" h="4304" extrusionOk="0">
                  <a:moveTo>
                    <a:pt x="6772" y="400"/>
                  </a:moveTo>
                  <a:lnTo>
                    <a:pt x="5605" y="3869"/>
                  </a:lnTo>
                  <a:lnTo>
                    <a:pt x="601" y="3869"/>
                  </a:lnTo>
                  <a:lnTo>
                    <a:pt x="1935" y="400"/>
                  </a:lnTo>
                  <a:close/>
                  <a:moveTo>
                    <a:pt x="1635" y="0"/>
                  </a:moveTo>
                  <a:lnTo>
                    <a:pt x="1" y="4303"/>
                  </a:lnTo>
                  <a:lnTo>
                    <a:pt x="5872" y="4303"/>
                  </a:lnTo>
                  <a:lnTo>
                    <a:pt x="73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18" name="Google Shape;1416;p49">
              <a:extLst>
                <a:ext uri="{FF2B5EF4-FFF2-40B4-BE49-F238E27FC236}">
                  <a16:creationId xmlns:a16="http://schemas.microsoft.com/office/drawing/2014/main" id="{43D4FE02-CAF7-40F3-9D48-E9DF570E2984}"/>
                </a:ext>
              </a:extLst>
            </p:cNvPr>
            <p:cNvSpPr/>
            <p:nvPr/>
          </p:nvSpPr>
          <p:spPr>
            <a:xfrm>
              <a:off x="1343107" y="3653689"/>
              <a:ext cx="237444" cy="136963"/>
            </a:xfrm>
            <a:custGeom>
              <a:avLst/>
              <a:gdLst/>
              <a:ahLst/>
              <a:cxnLst/>
              <a:rect l="l" t="t" r="r" b="b"/>
              <a:pathLst>
                <a:path w="6639" h="3804" extrusionOk="0">
                  <a:moveTo>
                    <a:pt x="1635" y="1"/>
                  </a:moveTo>
                  <a:lnTo>
                    <a:pt x="1" y="3803"/>
                  </a:lnTo>
                  <a:lnTo>
                    <a:pt x="5205" y="3803"/>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19" name="Google Shape;1417;p49">
              <a:extLst>
                <a:ext uri="{FF2B5EF4-FFF2-40B4-BE49-F238E27FC236}">
                  <a16:creationId xmlns:a16="http://schemas.microsoft.com/office/drawing/2014/main" id="{51AA2676-364C-499A-8109-EB92824D8D79}"/>
                </a:ext>
              </a:extLst>
            </p:cNvPr>
            <p:cNvSpPr/>
            <p:nvPr/>
          </p:nvSpPr>
          <p:spPr>
            <a:xfrm>
              <a:off x="1332377" y="3646488"/>
              <a:ext cx="258939" cy="152553"/>
            </a:xfrm>
            <a:custGeom>
              <a:avLst/>
              <a:gdLst/>
              <a:ahLst/>
              <a:cxnLst/>
              <a:rect l="l" t="t" r="r" b="b"/>
              <a:pathLst>
                <a:path w="7240" h="4237" extrusionOk="0">
                  <a:moveTo>
                    <a:pt x="6639" y="434"/>
                  </a:moveTo>
                  <a:lnTo>
                    <a:pt x="5338" y="3803"/>
                  </a:lnTo>
                  <a:lnTo>
                    <a:pt x="634" y="3803"/>
                  </a:lnTo>
                  <a:lnTo>
                    <a:pt x="2069" y="434"/>
                  </a:lnTo>
                  <a:close/>
                  <a:moveTo>
                    <a:pt x="1769" y="0"/>
                  </a:moveTo>
                  <a:lnTo>
                    <a:pt x="1" y="4237"/>
                  </a:lnTo>
                  <a:lnTo>
                    <a:pt x="5638"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20" name="Google Shape;1418;p49">
              <a:extLst>
                <a:ext uri="{FF2B5EF4-FFF2-40B4-BE49-F238E27FC236}">
                  <a16:creationId xmlns:a16="http://schemas.microsoft.com/office/drawing/2014/main" id="{3138DF12-10B7-49EB-9F98-678EF2A31105}"/>
                </a:ext>
              </a:extLst>
            </p:cNvPr>
            <p:cNvSpPr/>
            <p:nvPr/>
          </p:nvSpPr>
          <p:spPr>
            <a:xfrm>
              <a:off x="1401582" y="3514386"/>
              <a:ext cx="231471" cy="139339"/>
            </a:xfrm>
            <a:custGeom>
              <a:avLst/>
              <a:gdLst/>
              <a:ahLst/>
              <a:cxnLst/>
              <a:rect l="l" t="t" r="r" b="b"/>
              <a:pathLst>
                <a:path w="6472" h="3870" extrusionOk="0">
                  <a:moveTo>
                    <a:pt x="1635" y="0"/>
                  </a:moveTo>
                  <a:lnTo>
                    <a:pt x="0" y="3870"/>
                  </a:lnTo>
                  <a:lnTo>
                    <a:pt x="5004" y="3870"/>
                  </a:lnTo>
                  <a:lnTo>
                    <a:pt x="64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21" name="Google Shape;1419;p49">
              <a:extLst>
                <a:ext uri="{FF2B5EF4-FFF2-40B4-BE49-F238E27FC236}">
                  <a16:creationId xmlns:a16="http://schemas.microsoft.com/office/drawing/2014/main" id="{51EA41EE-C1F4-43B9-B06C-AE983AEA65B9}"/>
                </a:ext>
              </a:extLst>
            </p:cNvPr>
            <p:cNvSpPr/>
            <p:nvPr/>
          </p:nvSpPr>
          <p:spPr>
            <a:xfrm>
              <a:off x="1389637" y="3507185"/>
              <a:ext cx="255362" cy="154966"/>
            </a:xfrm>
            <a:custGeom>
              <a:avLst/>
              <a:gdLst/>
              <a:ahLst/>
              <a:cxnLst/>
              <a:rect l="l" t="t" r="r" b="b"/>
              <a:pathLst>
                <a:path w="7140" h="4304" extrusionOk="0">
                  <a:moveTo>
                    <a:pt x="6505" y="400"/>
                  </a:moveTo>
                  <a:lnTo>
                    <a:pt x="5205" y="3869"/>
                  </a:lnTo>
                  <a:lnTo>
                    <a:pt x="635" y="3869"/>
                  </a:lnTo>
                  <a:lnTo>
                    <a:pt x="2102" y="400"/>
                  </a:lnTo>
                  <a:close/>
                  <a:moveTo>
                    <a:pt x="1835" y="0"/>
                  </a:moveTo>
                  <a:lnTo>
                    <a:pt x="1" y="4303"/>
                  </a:lnTo>
                  <a:lnTo>
                    <a:pt x="5471" y="4303"/>
                  </a:lnTo>
                  <a:lnTo>
                    <a:pt x="71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22" name="Google Shape;1420;p49">
              <a:extLst>
                <a:ext uri="{FF2B5EF4-FFF2-40B4-BE49-F238E27FC236}">
                  <a16:creationId xmlns:a16="http://schemas.microsoft.com/office/drawing/2014/main" id="{A665B566-EC00-46B3-920F-755734212B96}"/>
                </a:ext>
              </a:extLst>
            </p:cNvPr>
            <p:cNvSpPr/>
            <p:nvPr/>
          </p:nvSpPr>
          <p:spPr>
            <a:xfrm>
              <a:off x="1281090" y="3790616"/>
              <a:ext cx="248173" cy="146540"/>
            </a:xfrm>
            <a:custGeom>
              <a:avLst/>
              <a:gdLst/>
              <a:ahLst/>
              <a:cxnLst/>
              <a:rect l="l" t="t" r="r" b="b"/>
              <a:pathLst>
                <a:path w="6939" h="4070" extrusionOk="0">
                  <a:moveTo>
                    <a:pt x="1735" y="0"/>
                  </a:moveTo>
                  <a:lnTo>
                    <a:pt x="0" y="4070"/>
                  </a:lnTo>
                  <a:lnTo>
                    <a:pt x="5371" y="4070"/>
                  </a:lnTo>
                  <a:lnTo>
                    <a:pt x="69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23" name="Google Shape;1421;p49">
              <a:extLst>
                <a:ext uri="{FF2B5EF4-FFF2-40B4-BE49-F238E27FC236}">
                  <a16:creationId xmlns:a16="http://schemas.microsoft.com/office/drawing/2014/main" id="{057D6D16-3EA1-4AEF-BC8D-56B8B6A61740}"/>
                </a:ext>
              </a:extLst>
            </p:cNvPr>
            <p:cNvSpPr/>
            <p:nvPr/>
          </p:nvSpPr>
          <p:spPr>
            <a:xfrm>
              <a:off x="1269145" y="3783415"/>
              <a:ext cx="269668" cy="160978"/>
            </a:xfrm>
            <a:custGeom>
              <a:avLst/>
              <a:gdLst/>
              <a:ahLst/>
              <a:cxnLst/>
              <a:rect l="l" t="t" r="r" b="b"/>
              <a:pathLst>
                <a:path w="7540" h="4471" extrusionOk="0">
                  <a:moveTo>
                    <a:pt x="6939" y="400"/>
                  </a:moveTo>
                  <a:lnTo>
                    <a:pt x="5571" y="4070"/>
                  </a:lnTo>
                  <a:lnTo>
                    <a:pt x="668" y="4070"/>
                  </a:lnTo>
                  <a:lnTo>
                    <a:pt x="2202" y="400"/>
                  </a:lnTo>
                  <a:close/>
                  <a:moveTo>
                    <a:pt x="1902" y="0"/>
                  </a:moveTo>
                  <a:lnTo>
                    <a:pt x="1" y="4470"/>
                  </a:lnTo>
                  <a:lnTo>
                    <a:pt x="58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24" name="Google Shape;1422;p49">
              <a:extLst>
                <a:ext uri="{FF2B5EF4-FFF2-40B4-BE49-F238E27FC236}">
                  <a16:creationId xmlns:a16="http://schemas.microsoft.com/office/drawing/2014/main" id="{9BDC0961-8A9B-4737-904F-C874EE526E50}"/>
                </a:ext>
              </a:extLst>
            </p:cNvPr>
            <p:cNvSpPr/>
            <p:nvPr/>
          </p:nvSpPr>
          <p:spPr>
            <a:xfrm>
              <a:off x="1215461" y="3937120"/>
              <a:ext cx="257723" cy="156190"/>
            </a:xfrm>
            <a:custGeom>
              <a:avLst/>
              <a:gdLst/>
              <a:ahLst/>
              <a:cxnLst/>
              <a:rect l="l" t="t" r="r" b="b"/>
              <a:pathLst>
                <a:path w="7206" h="4338" extrusionOk="0">
                  <a:moveTo>
                    <a:pt x="1835" y="1"/>
                  </a:moveTo>
                  <a:lnTo>
                    <a:pt x="1" y="4337"/>
                  </a:lnTo>
                  <a:lnTo>
                    <a:pt x="5538" y="4337"/>
                  </a:lnTo>
                  <a:lnTo>
                    <a:pt x="7206"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25" name="Google Shape;1423;p49">
              <a:extLst>
                <a:ext uri="{FF2B5EF4-FFF2-40B4-BE49-F238E27FC236}">
                  <a16:creationId xmlns:a16="http://schemas.microsoft.com/office/drawing/2014/main" id="{72C2307F-AEBC-4CFD-BD60-A6E99A1EE952}"/>
                </a:ext>
              </a:extLst>
            </p:cNvPr>
            <p:cNvSpPr/>
            <p:nvPr/>
          </p:nvSpPr>
          <p:spPr>
            <a:xfrm>
              <a:off x="1203552" y="3929919"/>
              <a:ext cx="280398" cy="171780"/>
            </a:xfrm>
            <a:custGeom>
              <a:avLst/>
              <a:gdLst/>
              <a:ahLst/>
              <a:cxnLst/>
              <a:rect l="l" t="t" r="r" b="b"/>
              <a:pathLst>
                <a:path w="7840" h="4771" extrusionOk="0">
                  <a:moveTo>
                    <a:pt x="7272" y="401"/>
                  </a:moveTo>
                  <a:lnTo>
                    <a:pt x="5771" y="4337"/>
                  </a:lnTo>
                  <a:lnTo>
                    <a:pt x="634" y="4337"/>
                  </a:lnTo>
                  <a:lnTo>
                    <a:pt x="2302" y="401"/>
                  </a:lnTo>
                  <a:close/>
                  <a:moveTo>
                    <a:pt x="2035" y="1"/>
                  </a:moveTo>
                  <a:lnTo>
                    <a:pt x="0" y="4771"/>
                  </a:lnTo>
                  <a:lnTo>
                    <a:pt x="6004"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26" name="Google Shape;1424;p49">
              <a:extLst>
                <a:ext uri="{FF2B5EF4-FFF2-40B4-BE49-F238E27FC236}">
                  <a16:creationId xmlns:a16="http://schemas.microsoft.com/office/drawing/2014/main" id="{046C7CE7-D9BF-4708-9DA4-EFAE4A693235}"/>
                </a:ext>
              </a:extLst>
            </p:cNvPr>
            <p:cNvSpPr/>
            <p:nvPr/>
          </p:nvSpPr>
          <p:spPr>
            <a:xfrm>
              <a:off x="1143895" y="4093274"/>
              <a:ext cx="269632" cy="168179"/>
            </a:xfrm>
            <a:custGeom>
              <a:avLst/>
              <a:gdLst/>
              <a:ahLst/>
              <a:cxnLst/>
              <a:rect l="l" t="t" r="r" b="b"/>
              <a:pathLst>
                <a:path w="7539" h="4671" extrusionOk="0">
                  <a:moveTo>
                    <a:pt x="2002" y="0"/>
                  </a:moveTo>
                  <a:lnTo>
                    <a:pt x="0" y="4670"/>
                  </a:lnTo>
                  <a:lnTo>
                    <a:pt x="5771" y="4670"/>
                  </a:lnTo>
                  <a:lnTo>
                    <a:pt x="75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27" name="Google Shape;1425;p49">
              <a:extLst>
                <a:ext uri="{FF2B5EF4-FFF2-40B4-BE49-F238E27FC236}">
                  <a16:creationId xmlns:a16="http://schemas.microsoft.com/office/drawing/2014/main" id="{9CF44F60-3426-4203-98C0-D99E67168051}"/>
                </a:ext>
              </a:extLst>
            </p:cNvPr>
            <p:cNvSpPr/>
            <p:nvPr/>
          </p:nvSpPr>
          <p:spPr>
            <a:xfrm>
              <a:off x="1131950" y="4086073"/>
              <a:ext cx="292343" cy="183770"/>
            </a:xfrm>
            <a:custGeom>
              <a:avLst/>
              <a:gdLst/>
              <a:ahLst/>
              <a:cxnLst/>
              <a:rect l="l" t="t" r="r" b="b"/>
              <a:pathLst>
                <a:path w="8174" h="5104" extrusionOk="0">
                  <a:moveTo>
                    <a:pt x="7573" y="434"/>
                  </a:moveTo>
                  <a:lnTo>
                    <a:pt x="5938" y="4670"/>
                  </a:lnTo>
                  <a:lnTo>
                    <a:pt x="634" y="4670"/>
                  </a:lnTo>
                  <a:lnTo>
                    <a:pt x="2469" y="434"/>
                  </a:lnTo>
                  <a:close/>
                  <a:moveTo>
                    <a:pt x="2202" y="0"/>
                  </a:moveTo>
                  <a:lnTo>
                    <a:pt x="1" y="5104"/>
                  </a:lnTo>
                  <a:lnTo>
                    <a:pt x="6238" y="5104"/>
                  </a:lnTo>
                  <a:lnTo>
                    <a:pt x="81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28" name="Google Shape;1426;p49">
              <a:extLst>
                <a:ext uri="{FF2B5EF4-FFF2-40B4-BE49-F238E27FC236}">
                  <a16:creationId xmlns:a16="http://schemas.microsoft.com/office/drawing/2014/main" id="{3D1835B7-6EC9-4855-A3B2-05AA2A83C7B1}"/>
                </a:ext>
              </a:extLst>
            </p:cNvPr>
            <p:cNvSpPr/>
            <p:nvPr/>
          </p:nvSpPr>
          <p:spPr>
            <a:xfrm>
              <a:off x="4742033" y="3790616"/>
              <a:ext cx="239840" cy="146540"/>
            </a:xfrm>
            <a:custGeom>
              <a:avLst/>
              <a:gdLst/>
              <a:ahLst/>
              <a:cxnLst/>
              <a:rect l="l" t="t" r="r" b="b"/>
              <a:pathLst>
                <a:path w="6706" h="4070" extrusionOk="0">
                  <a:moveTo>
                    <a:pt x="0" y="0"/>
                  </a:moveTo>
                  <a:lnTo>
                    <a:pt x="1568" y="4070"/>
                  </a:lnTo>
                  <a:lnTo>
                    <a:pt x="6705" y="4070"/>
                  </a:lnTo>
                  <a:lnTo>
                    <a:pt x="49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29" name="Google Shape;1427;p49">
              <a:extLst>
                <a:ext uri="{FF2B5EF4-FFF2-40B4-BE49-F238E27FC236}">
                  <a16:creationId xmlns:a16="http://schemas.microsoft.com/office/drawing/2014/main" id="{3CD80ECE-642F-4A66-AC70-31A5ABC8EA60}"/>
                </a:ext>
              </a:extLst>
            </p:cNvPr>
            <p:cNvSpPr/>
            <p:nvPr/>
          </p:nvSpPr>
          <p:spPr>
            <a:xfrm>
              <a:off x="4731304" y="3783415"/>
              <a:ext cx="262479" cy="160978"/>
            </a:xfrm>
            <a:custGeom>
              <a:avLst/>
              <a:gdLst/>
              <a:ahLst/>
              <a:cxnLst/>
              <a:rect l="l" t="t" r="r" b="b"/>
              <a:pathLst>
                <a:path w="7339" h="4471" extrusionOk="0">
                  <a:moveTo>
                    <a:pt x="5137" y="400"/>
                  </a:moveTo>
                  <a:lnTo>
                    <a:pt x="6705" y="4070"/>
                  </a:lnTo>
                  <a:lnTo>
                    <a:pt x="2002" y="4070"/>
                  </a:lnTo>
                  <a:lnTo>
                    <a:pt x="601" y="400"/>
                  </a:lnTo>
                  <a:close/>
                  <a:moveTo>
                    <a:pt x="0" y="0"/>
                  </a:moveTo>
                  <a:lnTo>
                    <a:pt x="1735" y="4470"/>
                  </a:lnTo>
                  <a:lnTo>
                    <a:pt x="7339" y="4470"/>
                  </a:lnTo>
                  <a:lnTo>
                    <a:pt x="543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30" name="Google Shape;1428;p49">
              <a:extLst>
                <a:ext uri="{FF2B5EF4-FFF2-40B4-BE49-F238E27FC236}">
                  <a16:creationId xmlns:a16="http://schemas.microsoft.com/office/drawing/2014/main" id="{016C45A3-B98F-4C83-A7B3-F490F58B3DD6}"/>
                </a:ext>
              </a:extLst>
            </p:cNvPr>
            <p:cNvSpPr/>
            <p:nvPr/>
          </p:nvSpPr>
          <p:spPr>
            <a:xfrm>
              <a:off x="4798113" y="3937120"/>
              <a:ext cx="250570" cy="156190"/>
            </a:xfrm>
            <a:custGeom>
              <a:avLst/>
              <a:gdLst/>
              <a:ahLst/>
              <a:cxnLst/>
              <a:rect l="l" t="t" r="r" b="b"/>
              <a:pathLst>
                <a:path w="7006" h="4338" extrusionOk="0">
                  <a:moveTo>
                    <a:pt x="0" y="1"/>
                  </a:moveTo>
                  <a:lnTo>
                    <a:pt x="1668" y="4337"/>
                  </a:lnTo>
                  <a:lnTo>
                    <a:pt x="7005" y="4337"/>
                  </a:lnTo>
                  <a:lnTo>
                    <a:pt x="51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31" name="Google Shape;1429;p49">
              <a:extLst>
                <a:ext uri="{FF2B5EF4-FFF2-40B4-BE49-F238E27FC236}">
                  <a16:creationId xmlns:a16="http://schemas.microsoft.com/office/drawing/2014/main" id="{6CC3F5E0-6151-443F-91F1-AEC87FF5A83D}"/>
                </a:ext>
              </a:extLst>
            </p:cNvPr>
            <p:cNvSpPr/>
            <p:nvPr/>
          </p:nvSpPr>
          <p:spPr>
            <a:xfrm>
              <a:off x="4787348" y="3929919"/>
              <a:ext cx="272064" cy="171780"/>
            </a:xfrm>
            <a:custGeom>
              <a:avLst/>
              <a:gdLst/>
              <a:ahLst/>
              <a:cxnLst/>
              <a:rect l="l" t="t" r="r" b="b"/>
              <a:pathLst>
                <a:path w="7607" h="4771" extrusionOk="0">
                  <a:moveTo>
                    <a:pt x="5305" y="401"/>
                  </a:moveTo>
                  <a:lnTo>
                    <a:pt x="6973" y="4337"/>
                  </a:lnTo>
                  <a:lnTo>
                    <a:pt x="2102" y="4337"/>
                  </a:lnTo>
                  <a:lnTo>
                    <a:pt x="635" y="401"/>
                  </a:lnTo>
                  <a:close/>
                  <a:moveTo>
                    <a:pt x="1" y="1"/>
                  </a:moveTo>
                  <a:lnTo>
                    <a:pt x="1836" y="4771"/>
                  </a:lnTo>
                  <a:lnTo>
                    <a:pt x="7606" y="4771"/>
                  </a:lnTo>
                  <a:lnTo>
                    <a:pt x="55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32" name="Google Shape;1430;p49">
              <a:extLst>
                <a:ext uri="{FF2B5EF4-FFF2-40B4-BE49-F238E27FC236}">
                  <a16:creationId xmlns:a16="http://schemas.microsoft.com/office/drawing/2014/main" id="{9A1844E2-6834-439E-AB81-05511A35A51D}"/>
                </a:ext>
              </a:extLst>
            </p:cNvPr>
            <p:cNvSpPr/>
            <p:nvPr/>
          </p:nvSpPr>
          <p:spPr>
            <a:xfrm>
              <a:off x="4857769" y="4093274"/>
              <a:ext cx="261299" cy="168179"/>
            </a:xfrm>
            <a:custGeom>
              <a:avLst/>
              <a:gdLst/>
              <a:ahLst/>
              <a:cxnLst/>
              <a:rect l="l" t="t" r="r" b="b"/>
              <a:pathLst>
                <a:path w="7306" h="4671" extrusionOk="0">
                  <a:moveTo>
                    <a:pt x="0" y="0"/>
                  </a:moveTo>
                  <a:lnTo>
                    <a:pt x="1801" y="4670"/>
                  </a:lnTo>
                  <a:lnTo>
                    <a:pt x="7305" y="4670"/>
                  </a:lnTo>
                  <a:lnTo>
                    <a:pt x="53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33" name="Google Shape;1431;p49">
              <a:extLst>
                <a:ext uri="{FF2B5EF4-FFF2-40B4-BE49-F238E27FC236}">
                  <a16:creationId xmlns:a16="http://schemas.microsoft.com/office/drawing/2014/main" id="{5FE9F84A-B39E-4ABD-A66E-6AC010F7D309}"/>
                </a:ext>
              </a:extLst>
            </p:cNvPr>
            <p:cNvSpPr/>
            <p:nvPr/>
          </p:nvSpPr>
          <p:spPr>
            <a:xfrm>
              <a:off x="4847004" y="4086073"/>
              <a:ext cx="283974" cy="183770"/>
            </a:xfrm>
            <a:custGeom>
              <a:avLst/>
              <a:gdLst/>
              <a:ahLst/>
              <a:cxnLst/>
              <a:rect l="l" t="t" r="r" b="b"/>
              <a:pathLst>
                <a:path w="7940" h="5104" extrusionOk="0">
                  <a:moveTo>
                    <a:pt x="5471" y="434"/>
                  </a:moveTo>
                  <a:lnTo>
                    <a:pt x="7306" y="4670"/>
                  </a:lnTo>
                  <a:lnTo>
                    <a:pt x="2236" y="4670"/>
                  </a:lnTo>
                  <a:lnTo>
                    <a:pt x="635" y="434"/>
                  </a:lnTo>
                  <a:close/>
                  <a:moveTo>
                    <a:pt x="1" y="0"/>
                  </a:moveTo>
                  <a:lnTo>
                    <a:pt x="1969" y="5104"/>
                  </a:lnTo>
                  <a:lnTo>
                    <a:pt x="7940" y="5104"/>
                  </a:lnTo>
                  <a:lnTo>
                    <a:pt x="57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34" name="Google Shape;1432;p49">
              <a:extLst>
                <a:ext uri="{FF2B5EF4-FFF2-40B4-BE49-F238E27FC236}">
                  <a16:creationId xmlns:a16="http://schemas.microsoft.com/office/drawing/2014/main" id="{79D42A9D-939B-42F4-915D-E79AC779CDA9}"/>
                </a:ext>
              </a:extLst>
            </p:cNvPr>
            <p:cNvSpPr/>
            <p:nvPr/>
          </p:nvSpPr>
          <p:spPr>
            <a:xfrm>
              <a:off x="3135040" y="3514386"/>
              <a:ext cx="194490" cy="139339"/>
            </a:xfrm>
            <a:custGeom>
              <a:avLst/>
              <a:gdLst/>
              <a:ahLst/>
              <a:cxnLst/>
              <a:rect l="l" t="t" r="r" b="b"/>
              <a:pathLst>
                <a:path w="5438" h="3870" extrusionOk="0">
                  <a:moveTo>
                    <a:pt x="0" y="0"/>
                  </a:moveTo>
                  <a:lnTo>
                    <a:pt x="0" y="3870"/>
                  </a:lnTo>
                  <a:lnTo>
                    <a:pt x="5438"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35" name="Google Shape;1433;p49">
              <a:extLst>
                <a:ext uri="{FF2B5EF4-FFF2-40B4-BE49-F238E27FC236}">
                  <a16:creationId xmlns:a16="http://schemas.microsoft.com/office/drawing/2014/main" id="{F3FB18EB-1978-44F2-9D0A-D0890448B5C2}"/>
                </a:ext>
              </a:extLst>
            </p:cNvPr>
            <p:cNvSpPr/>
            <p:nvPr/>
          </p:nvSpPr>
          <p:spPr>
            <a:xfrm>
              <a:off x="3127887" y="3507185"/>
              <a:ext cx="210012" cy="154966"/>
            </a:xfrm>
            <a:custGeom>
              <a:avLst/>
              <a:gdLst/>
              <a:ahLst/>
              <a:cxnLst/>
              <a:rect l="l" t="t" r="r" b="b"/>
              <a:pathLst>
                <a:path w="5872" h="4304" extrusionOk="0">
                  <a:moveTo>
                    <a:pt x="5237" y="400"/>
                  </a:moveTo>
                  <a:lnTo>
                    <a:pt x="5437" y="3869"/>
                  </a:lnTo>
                  <a:lnTo>
                    <a:pt x="434" y="3869"/>
                  </a:lnTo>
                  <a:lnTo>
                    <a:pt x="400" y="400"/>
                  </a:lnTo>
                  <a:close/>
                  <a:moveTo>
                    <a:pt x="0" y="0"/>
                  </a:moveTo>
                  <a:lnTo>
                    <a:pt x="0" y="4303"/>
                  </a:lnTo>
                  <a:lnTo>
                    <a:pt x="58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36" name="Google Shape;1434;p49">
              <a:extLst>
                <a:ext uri="{FF2B5EF4-FFF2-40B4-BE49-F238E27FC236}">
                  <a16:creationId xmlns:a16="http://schemas.microsoft.com/office/drawing/2014/main" id="{6F1BFB13-F164-49BE-877E-F59517707A35}"/>
                </a:ext>
              </a:extLst>
            </p:cNvPr>
            <p:cNvSpPr/>
            <p:nvPr/>
          </p:nvSpPr>
          <p:spPr>
            <a:xfrm>
              <a:off x="4690746" y="3653689"/>
              <a:ext cx="229075" cy="136963"/>
            </a:xfrm>
            <a:custGeom>
              <a:avLst/>
              <a:gdLst/>
              <a:ahLst/>
              <a:cxnLst/>
              <a:rect l="l" t="t" r="r" b="b"/>
              <a:pathLst>
                <a:path w="6405" h="3804" extrusionOk="0">
                  <a:moveTo>
                    <a:pt x="0" y="1"/>
                  </a:moveTo>
                  <a:lnTo>
                    <a:pt x="1434" y="3803"/>
                  </a:lnTo>
                  <a:lnTo>
                    <a:pt x="6405" y="3803"/>
                  </a:lnTo>
                  <a:lnTo>
                    <a:pt x="480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37" name="Google Shape;1435;p49">
              <a:extLst>
                <a:ext uri="{FF2B5EF4-FFF2-40B4-BE49-F238E27FC236}">
                  <a16:creationId xmlns:a16="http://schemas.microsoft.com/office/drawing/2014/main" id="{94E82B3F-0CF6-41EC-AE1D-38BB2BFC59A5}"/>
                </a:ext>
              </a:extLst>
            </p:cNvPr>
            <p:cNvSpPr/>
            <p:nvPr/>
          </p:nvSpPr>
          <p:spPr>
            <a:xfrm>
              <a:off x="4679981" y="3646488"/>
              <a:ext cx="251786" cy="152553"/>
            </a:xfrm>
            <a:custGeom>
              <a:avLst/>
              <a:gdLst/>
              <a:ahLst/>
              <a:cxnLst/>
              <a:rect l="l" t="t" r="r" b="b"/>
              <a:pathLst>
                <a:path w="7040" h="4237" extrusionOk="0">
                  <a:moveTo>
                    <a:pt x="4971" y="434"/>
                  </a:moveTo>
                  <a:lnTo>
                    <a:pt x="6405" y="3803"/>
                  </a:lnTo>
                  <a:lnTo>
                    <a:pt x="1902" y="3803"/>
                  </a:lnTo>
                  <a:lnTo>
                    <a:pt x="601" y="434"/>
                  </a:lnTo>
                  <a:close/>
                  <a:moveTo>
                    <a:pt x="1" y="0"/>
                  </a:moveTo>
                  <a:lnTo>
                    <a:pt x="1602" y="4237"/>
                  </a:lnTo>
                  <a:lnTo>
                    <a:pt x="7039" y="4237"/>
                  </a:lnTo>
                  <a:lnTo>
                    <a:pt x="5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38" name="Google Shape;1436;p49">
              <a:extLst>
                <a:ext uri="{FF2B5EF4-FFF2-40B4-BE49-F238E27FC236}">
                  <a16:creationId xmlns:a16="http://schemas.microsoft.com/office/drawing/2014/main" id="{65011923-9571-42BB-8F21-160876D17B6E}"/>
                </a:ext>
              </a:extLst>
            </p:cNvPr>
            <p:cNvSpPr/>
            <p:nvPr/>
          </p:nvSpPr>
          <p:spPr>
            <a:xfrm>
              <a:off x="4590533" y="3937120"/>
              <a:ext cx="267272" cy="156190"/>
            </a:xfrm>
            <a:custGeom>
              <a:avLst/>
              <a:gdLst/>
              <a:ahLst/>
              <a:cxnLst/>
              <a:rect l="l" t="t" r="r" b="b"/>
              <a:pathLst>
                <a:path w="7473" h="4338" extrusionOk="0">
                  <a:moveTo>
                    <a:pt x="0" y="1"/>
                  </a:moveTo>
                  <a:lnTo>
                    <a:pt x="1468" y="4337"/>
                  </a:lnTo>
                  <a:lnTo>
                    <a:pt x="7472"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39" name="Google Shape;1437;p49">
              <a:extLst>
                <a:ext uri="{FF2B5EF4-FFF2-40B4-BE49-F238E27FC236}">
                  <a16:creationId xmlns:a16="http://schemas.microsoft.com/office/drawing/2014/main" id="{86A6DEB5-2537-4B1B-967C-3D23E109C678}"/>
                </a:ext>
              </a:extLst>
            </p:cNvPr>
            <p:cNvSpPr/>
            <p:nvPr/>
          </p:nvSpPr>
          <p:spPr>
            <a:xfrm>
              <a:off x="4579768" y="3929919"/>
              <a:ext cx="289947" cy="171780"/>
            </a:xfrm>
            <a:custGeom>
              <a:avLst/>
              <a:gdLst/>
              <a:ahLst/>
              <a:cxnLst/>
              <a:rect l="l" t="t" r="r" b="b"/>
              <a:pathLst>
                <a:path w="8107" h="4771" extrusionOk="0">
                  <a:moveTo>
                    <a:pt x="5972" y="401"/>
                  </a:moveTo>
                  <a:lnTo>
                    <a:pt x="7473" y="4337"/>
                  </a:lnTo>
                  <a:lnTo>
                    <a:pt x="1902" y="4337"/>
                  </a:lnTo>
                  <a:lnTo>
                    <a:pt x="601" y="401"/>
                  </a:lnTo>
                  <a:close/>
                  <a:moveTo>
                    <a:pt x="1" y="1"/>
                  </a:moveTo>
                  <a:lnTo>
                    <a:pt x="1602" y="4771"/>
                  </a:lnTo>
                  <a:lnTo>
                    <a:pt x="8107"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40" name="Google Shape;1438;p49">
              <a:extLst>
                <a:ext uri="{FF2B5EF4-FFF2-40B4-BE49-F238E27FC236}">
                  <a16:creationId xmlns:a16="http://schemas.microsoft.com/office/drawing/2014/main" id="{FB60B350-88CF-4A36-A0B2-9CBCE6B23C3E}"/>
                </a:ext>
              </a:extLst>
            </p:cNvPr>
            <p:cNvSpPr/>
            <p:nvPr/>
          </p:nvSpPr>
          <p:spPr>
            <a:xfrm>
              <a:off x="1775005" y="3514386"/>
              <a:ext cx="233867" cy="139339"/>
            </a:xfrm>
            <a:custGeom>
              <a:avLst/>
              <a:gdLst/>
              <a:ahLst/>
              <a:cxnLst/>
              <a:rect l="l" t="t" r="r" b="b"/>
              <a:pathLst>
                <a:path w="6539" h="3870" extrusionOk="0">
                  <a:moveTo>
                    <a:pt x="1301" y="0"/>
                  </a:moveTo>
                  <a:lnTo>
                    <a:pt x="0" y="3870"/>
                  </a:lnTo>
                  <a:lnTo>
                    <a:pt x="5437" y="3870"/>
                  </a:lnTo>
                  <a:lnTo>
                    <a:pt x="65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41" name="Google Shape;1439;p49">
              <a:extLst>
                <a:ext uri="{FF2B5EF4-FFF2-40B4-BE49-F238E27FC236}">
                  <a16:creationId xmlns:a16="http://schemas.microsoft.com/office/drawing/2014/main" id="{91CC437F-1584-449E-BA39-29D2A4B8B995}"/>
                </a:ext>
              </a:extLst>
            </p:cNvPr>
            <p:cNvSpPr/>
            <p:nvPr/>
          </p:nvSpPr>
          <p:spPr>
            <a:xfrm>
              <a:off x="1764239" y="3507185"/>
              <a:ext cx="254182" cy="154966"/>
            </a:xfrm>
            <a:custGeom>
              <a:avLst/>
              <a:gdLst/>
              <a:ahLst/>
              <a:cxnLst/>
              <a:rect l="l" t="t" r="r" b="b"/>
              <a:pathLst>
                <a:path w="7107" h="4304" extrusionOk="0">
                  <a:moveTo>
                    <a:pt x="6572" y="400"/>
                  </a:moveTo>
                  <a:lnTo>
                    <a:pt x="5605" y="3869"/>
                  </a:lnTo>
                  <a:lnTo>
                    <a:pt x="568" y="3869"/>
                  </a:lnTo>
                  <a:lnTo>
                    <a:pt x="1769" y="400"/>
                  </a:lnTo>
                  <a:close/>
                  <a:moveTo>
                    <a:pt x="1435" y="0"/>
                  </a:moveTo>
                  <a:lnTo>
                    <a:pt x="1" y="4303"/>
                  </a:lnTo>
                  <a:lnTo>
                    <a:pt x="5905" y="4303"/>
                  </a:lnTo>
                  <a:lnTo>
                    <a:pt x="71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42" name="Google Shape;1440;p49">
              <a:extLst>
                <a:ext uri="{FF2B5EF4-FFF2-40B4-BE49-F238E27FC236}">
                  <a16:creationId xmlns:a16="http://schemas.microsoft.com/office/drawing/2014/main" id="{452C1CF0-B032-4771-98BB-65AF18F95B9E}"/>
                </a:ext>
              </a:extLst>
            </p:cNvPr>
            <p:cNvSpPr/>
            <p:nvPr/>
          </p:nvSpPr>
          <p:spPr>
            <a:xfrm>
              <a:off x="4496256" y="3653689"/>
              <a:ext cx="245813" cy="136963"/>
            </a:xfrm>
            <a:custGeom>
              <a:avLst/>
              <a:gdLst/>
              <a:ahLst/>
              <a:cxnLst/>
              <a:rect l="l" t="t" r="r" b="b"/>
              <a:pathLst>
                <a:path w="6873" h="3804" extrusionOk="0">
                  <a:moveTo>
                    <a:pt x="1" y="1"/>
                  </a:moveTo>
                  <a:lnTo>
                    <a:pt x="1268" y="3803"/>
                  </a:lnTo>
                  <a:lnTo>
                    <a:pt x="68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43" name="Google Shape;1441;p49">
              <a:extLst>
                <a:ext uri="{FF2B5EF4-FFF2-40B4-BE49-F238E27FC236}">
                  <a16:creationId xmlns:a16="http://schemas.microsoft.com/office/drawing/2014/main" id="{A90DE003-E51C-467F-8A31-7C46A4627B3D}"/>
                </a:ext>
              </a:extLst>
            </p:cNvPr>
            <p:cNvSpPr/>
            <p:nvPr/>
          </p:nvSpPr>
          <p:spPr>
            <a:xfrm>
              <a:off x="4485527" y="3646488"/>
              <a:ext cx="267272" cy="152553"/>
            </a:xfrm>
            <a:custGeom>
              <a:avLst/>
              <a:gdLst/>
              <a:ahLst/>
              <a:cxnLst/>
              <a:rect l="l" t="t" r="r" b="b"/>
              <a:pathLst>
                <a:path w="7473" h="4237" extrusionOk="0">
                  <a:moveTo>
                    <a:pt x="5571" y="434"/>
                  </a:moveTo>
                  <a:lnTo>
                    <a:pt x="6872" y="3803"/>
                  </a:lnTo>
                  <a:lnTo>
                    <a:pt x="1735" y="3803"/>
                  </a:lnTo>
                  <a:lnTo>
                    <a:pt x="568" y="434"/>
                  </a:lnTo>
                  <a:close/>
                  <a:moveTo>
                    <a:pt x="1" y="0"/>
                  </a:moveTo>
                  <a:lnTo>
                    <a:pt x="1435" y="4237"/>
                  </a:lnTo>
                  <a:lnTo>
                    <a:pt x="7473" y="4237"/>
                  </a:lnTo>
                  <a:lnTo>
                    <a:pt x="58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44" name="Google Shape;1442;p49">
              <a:extLst>
                <a:ext uri="{FF2B5EF4-FFF2-40B4-BE49-F238E27FC236}">
                  <a16:creationId xmlns:a16="http://schemas.microsoft.com/office/drawing/2014/main" id="{6D60730D-A450-4DF1-A894-06E1C4C25E87}"/>
                </a:ext>
              </a:extLst>
            </p:cNvPr>
            <p:cNvSpPr/>
            <p:nvPr/>
          </p:nvSpPr>
          <p:spPr>
            <a:xfrm>
              <a:off x="4637027" y="3514386"/>
              <a:ext cx="225534" cy="139339"/>
            </a:xfrm>
            <a:custGeom>
              <a:avLst/>
              <a:gdLst/>
              <a:ahLst/>
              <a:cxnLst/>
              <a:rect l="l" t="t" r="r" b="b"/>
              <a:pathLst>
                <a:path w="6306" h="3870" extrusionOk="0">
                  <a:moveTo>
                    <a:pt x="1" y="0"/>
                  </a:moveTo>
                  <a:lnTo>
                    <a:pt x="1502" y="3870"/>
                  </a:lnTo>
                  <a:lnTo>
                    <a:pt x="6305" y="3870"/>
                  </a:lnTo>
                  <a:lnTo>
                    <a:pt x="4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45" name="Google Shape;1443;p49">
              <a:extLst>
                <a:ext uri="{FF2B5EF4-FFF2-40B4-BE49-F238E27FC236}">
                  <a16:creationId xmlns:a16="http://schemas.microsoft.com/office/drawing/2014/main" id="{0875339B-E2D1-403D-B8E6-255496F7B7DD}"/>
                </a:ext>
              </a:extLst>
            </p:cNvPr>
            <p:cNvSpPr/>
            <p:nvPr/>
          </p:nvSpPr>
          <p:spPr>
            <a:xfrm>
              <a:off x="4625118" y="3507185"/>
              <a:ext cx="248173" cy="154966"/>
            </a:xfrm>
            <a:custGeom>
              <a:avLst/>
              <a:gdLst/>
              <a:ahLst/>
              <a:cxnLst/>
              <a:rect l="l" t="t" r="r" b="b"/>
              <a:pathLst>
                <a:path w="6939" h="4304" extrusionOk="0">
                  <a:moveTo>
                    <a:pt x="4837" y="400"/>
                  </a:moveTo>
                  <a:lnTo>
                    <a:pt x="6305" y="3869"/>
                  </a:lnTo>
                  <a:lnTo>
                    <a:pt x="1968" y="3869"/>
                  </a:lnTo>
                  <a:lnTo>
                    <a:pt x="634" y="400"/>
                  </a:lnTo>
                  <a:close/>
                  <a:moveTo>
                    <a:pt x="0" y="0"/>
                  </a:moveTo>
                  <a:lnTo>
                    <a:pt x="1668" y="4303"/>
                  </a:lnTo>
                  <a:lnTo>
                    <a:pt x="6939" y="4303"/>
                  </a:lnTo>
                  <a:lnTo>
                    <a:pt x="51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46" name="Google Shape;1444;p49">
              <a:extLst>
                <a:ext uri="{FF2B5EF4-FFF2-40B4-BE49-F238E27FC236}">
                  <a16:creationId xmlns:a16="http://schemas.microsoft.com/office/drawing/2014/main" id="{64C9EB43-EDA8-43D2-9B80-45F4DA5CC82A}"/>
                </a:ext>
              </a:extLst>
            </p:cNvPr>
            <p:cNvSpPr/>
            <p:nvPr/>
          </p:nvSpPr>
          <p:spPr>
            <a:xfrm>
              <a:off x="4449726" y="3514386"/>
              <a:ext cx="241056" cy="139339"/>
            </a:xfrm>
            <a:custGeom>
              <a:avLst/>
              <a:gdLst/>
              <a:ahLst/>
              <a:cxnLst/>
              <a:rect l="l" t="t" r="r" b="b"/>
              <a:pathLst>
                <a:path w="6740" h="3870" extrusionOk="0">
                  <a:moveTo>
                    <a:pt x="1" y="0"/>
                  </a:moveTo>
                  <a:lnTo>
                    <a:pt x="1302" y="3870"/>
                  </a:lnTo>
                  <a:lnTo>
                    <a:pt x="6739"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47" name="Google Shape;1445;p49">
              <a:extLst>
                <a:ext uri="{FF2B5EF4-FFF2-40B4-BE49-F238E27FC236}">
                  <a16:creationId xmlns:a16="http://schemas.microsoft.com/office/drawing/2014/main" id="{D7AB9E58-33BC-4E0B-A8BF-5B29532D7F28}"/>
                </a:ext>
              </a:extLst>
            </p:cNvPr>
            <p:cNvSpPr/>
            <p:nvPr/>
          </p:nvSpPr>
          <p:spPr>
            <a:xfrm>
              <a:off x="4438996" y="3507185"/>
              <a:ext cx="262515" cy="154966"/>
            </a:xfrm>
            <a:custGeom>
              <a:avLst/>
              <a:gdLst/>
              <a:ahLst/>
              <a:cxnLst/>
              <a:rect l="l" t="t" r="r" b="b"/>
              <a:pathLst>
                <a:path w="7340" h="4304" extrusionOk="0">
                  <a:moveTo>
                    <a:pt x="5405" y="400"/>
                  </a:moveTo>
                  <a:lnTo>
                    <a:pt x="6739" y="3869"/>
                  </a:lnTo>
                  <a:lnTo>
                    <a:pt x="1735" y="3869"/>
                  </a:lnTo>
                  <a:lnTo>
                    <a:pt x="568" y="400"/>
                  </a:lnTo>
                  <a:close/>
                  <a:moveTo>
                    <a:pt x="1" y="0"/>
                  </a:moveTo>
                  <a:lnTo>
                    <a:pt x="1435" y="4303"/>
                  </a:lnTo>
                  <a:lnTo>
                    <a:pt x="7339"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48" name="Google Shape;1446;p49">
              <a:extLst>
                <a:ext uri="{FF2B5EF4-FFF2-40B4-BE49-F238E27FC236}">
                  <a16:creationId xmlns:a16="http://schemas.microsoft.com/office/drawing/2014/main" id="{2DC68740-4D3F-4D5D-A33C-F8678952A91E}"/>
                </a:ext>
              </a:extLst>
            </p:cNvPr>
            <p:cNvSpPr/>
            <p:nvPr/>
          </p:nvSpPr>
          <p:spPr>
            <a:xfrm>
              <a:off x="3996405" y="4093274"/>
              <a:ext cx="256507" cy="168179"/>
            </a:xfrm>
            <a:custGeom>
              <a:avLst/>
              <a:gdLst/>
              <a:ahLst/>
              <a:cxnLst/>
              <a:rect l="l" t="t" r="r" b="b"/>
              <a:pathLst>
                <a:path w="7172" h="4671" extrusionOk="0">
                  <a:moveTo>
                    <a:pt x="0" y="0"/>
                  </a:moveTo>
                  <a:lnTo>
                    <a:pt x="901" y="4670"/>
                  </a:lnTo>
                  <a:lnTo>
                    <a:pt x="7172"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49" name="Google Shape;1447;p49">
              <a:extLst>
                <a:ext uri="{FF2B5EF4-FFF2-40B4-BE49-F238E27FC236}">
                  <a16:creationId xmlns:a16="http://schemas.microsoft.com/office/drawing/2014/main" id="{0C325047-C9D0-4CA7-BEA3-020C8976A2AE}"/>
                </a:ext>
              </a:extLst>
            </p:cNvPr>
            <p:cNvSpPr/>
            <p:nvPr/>
          </p:nvSpPr>
          <p:spPr>
            <a:xfrm>
              <a:off x="3988036" y="4086073"/>
              <a:ext cx="273245" cy="183770"/>
            </a:xfrm>
            <a:custGeom>
              <a:avLst/>
              <a:gdLst/>
              <a:ahLst/>
              <a:cxnLst/>
              <a:rect l="l" t="t" r="r" b="b"/>
              <a:pathLst>
                <a:path w="7640" h="5104" extrusionOk="0">
                  <a:moveTo>
                    <a:pt x="6105" y="434"/>
                  </a:moveTo>
                  <a:lnTo>
                    <a:pt x="7139" y="4670"/>
                  </a:lnTo>
                  <a:lnTo>
                    <a:pt x="1335" y="4670"/>
                  </a:lnTo>
                  <a:lnTo>
                    <a:pt x="501" y="434"/>
                  </a:lnTo>
                  <a:close/>
                  <a:moveTo>
                    <a:pt x="1" y="0"/>
                  </a:moveTo>
                  <a:lnTo>
                    <a:pt x="968" y="5104"/>
                  </a:lnTo>
                  <a:lnTo>
                    <a:pt x="7639"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50" name="Google Shape;1448;p49">
              <a:extLst>
                <a:ext uri="{FF2B5EF4-FFF2-40B4-BE49-F238E27FC236}">
                  <a16:creationId xmlns:a16="http://schemas.microsoft.com/office/drawing/2014/main" id="{7E9340DD-E0D2-41BA-8CED-A525662C33CB}"/>
                </a:ext>
              </a:extLst>
            </p:cNvPr>
            <p:cNvSpPr/>
            <p:nvPr/>
          </p:nvSpPr>
          <p:spPr>
            <a:xfrm>
              <a:off x="4643000" y="4093274"/>
              <a:ext cx="279217" cy="168179"/>
            </a:xfrm>
            <a:custGeom>
              <a:avLst/>
              <a:gdLst/>
              <a:ahLst/>
              <a:cxnLst/>
              <a:rect l="l" t="t" r="r" b="b"/>
              <a:pathLst>
                <a:path w="7807" h="4671" extrusionOk="0">
                  <a:moveTo>
                    <a:pt x="1" y="0"/>
                  </a:moveTo>
                  <a:lnTo>
                    <a:pt x="1569" y="4670"/>
                  </a:lnTo>
                  <a:lnTo>
                    <a:pt x="7806"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51" name="Google Shape;1449;p49">
              <a:extLst>
                <a:ext uri="{FF2B5EF4-FFF2-40B4-BE49-F238E27FC236}">
                  <a16:creationId xmlns:a16="http://schemas.microsoft.com/office/drawing/2014/main" id="{B41439E0-FBBB-4B48-8301-EE7A9C94C336}"/>
                </a:ext>
              </a:extLst>
            </p:cNvPr>
            <p:cNvSpPr/>
            <p:nvPr/>
          </p:nvSpPr>
          <p:spPr>
            <a:xfrm>
              <a:off x="4632271" y="4086073"/>
              <a:ext cx="300676" cy="183770"/>
            </a:xfrm>
            <a:custGeom>
              <a:avLst/>
              <a:gdLst/>
              <a:ahLst/>
              <a:cxnLst/>
              <a:rect l="l" t="t" r="r" b="b"/>
              <a:pathLst>
                <a:path w="8407" h="5104" extrusionOk="0">
                  <a:moveTo>
                    <a:pt x="6172" y="434"/>
                  </a:moveTo>
                  <a:lnTo>
                    <a:pt x="7806" y="4670"/>
                  </a:lnTo>
                  <a:lnTo>
                    <a:pt x="2002" y="4670"/>
                  </a:lnTo>
                  <a:lnTo>
                    <a:pt x="568" y="434"/>
                  </a:lnTo>
                  <a:close/>
                  <a:moveTo>
                    <a:pt x="1" y="0"/>
                  </a:moveTo>
                  <a:lnTo>
                    <a:pt x="1702" y="5104"/>
                  </a:lnTo>
                  <a:lnTo>
                    <a:pt x="8407" y="5104"/>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752" name="Google Shape;1450;p49">
              <a:extLst>
                <a:ext uri="{FF2B5EF4-FFF2-40B4-BE49-F238E27FC236}">
                  <a16:creationId xmlns:a16="http://schemas.microsoft.com/office/drawing/2014/main" id="{9347DE86-DC58-45CB-8CF3-BCE925231D6F}"/>
                </a:ext>
              </a:extLst>
            </p:cNvPr>
            <p:cNvSpPr/>
            <p:nvPr/>
          </p:nvSpPr>
          <p:spPr>
            <a:xfrm>
              <a:off x="4261244" y="3514386"/>
              <a:ext cx="235048" cy="139339"/>
            </a:xfrm>
            <a:custGeom>
              <a:avLst/>
              <a:gdLst/>
              <a:ahLst/>
              <a:cxnLst/>
              <a:rect l="l" t="t" r="r" b="b"/>
              <a:pathLst>
                <a:path w="6572" h="3870" extrusionOk="0">
                  <a:moveTo>
                    <a:pt x="0" y="0"/>
                  </a:moveTo>
                  <a:lnTo>
                    <a:pt x="1135" y="3870"/>
                  </a:lnTo>
                  <a:lnTo>
                    <a:pt x="6572"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54" name="Google Shape;1451;p49">
              <a:extLst>
                <a:ext uri="{FF2B5EF4-FFF2-40B4-BE49-F238E27FC236}">
                  <a16:creationId xmlns:a16="http://schemas.microsoft.com/office/drawing/2014/main" id="{0855E066-E91D-4619-8362-5D19021DE1CA}"/>
                </a:ext>
              </a:extLst>
            </p:cNvPr>
            <p:cNvSpPr/>
            <p:nvPr/>
          </p:nvSpPr>
          <p:spPr>
            <a:xfrm>
              <a:off x="4251695" y="3507185"/>
              <a:ext cx="254146" cy="154966"/>
            </a:xfrm>
            <a:custGeom>
              <a:avLst/>
              <a:gdLst/>
              <a:ahLst/>
              <a:cxnLst/>
              <a:rect l="l" t="t" r="r" b="b"/>
              <a:pathLst>
                <a:path w="7106" h="4304" extrusionOk="0">
                  <a:moveTo>
                    <a:pt x="5404" y="400"/>
                  </a:moveTo>
                  <a:lnTo>
                    <a:pt x="6572" y="3869"/>
                  </a:lnTo>
                  <a:lnTo>
                    <a:pt x="1568" y="3869"/>
                  </a:lnTo>
                  <a:lnTo>
                    <a:pt x="568" y="400"/>
                  </a:lnTo>
                  <a:close/>
                  <a:moveTo>
                    <a:pt x="1" y="0"/>
                  </a:moveTo>
                  <a:lnTo>
                    <a:pt x="1235" y="4303"/>
                  </a:lnTo>
                  <a:lnTo>
                    <a:pt x="7106"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30" name="Google Shape;1452;p49">
              <a:extLst>
                <a:ext uri="{FF2B5EF4-FFF2-40B4-BE49-F238E27FC236}">
                  <a16:creationId xmlns:a16="http://schemas.microsoft.com/office/drawing/2014/main" id="{6C1F45D4-2505-45C5-8576-C47C4B7094B3}"/>
                </a:ext>
              </a:extLst>
            </p:cNvPr>
            <p:cNvSpPr/>
            <p:nvPr/>
          </p:nvSpPr>
          <p:spPr>
            <a:xfrm>
              <a:off x="4427087" y="4093274"/>
              <a:ext cx="272029" cy="168179"/>
            </a:xfrm>
            <a:custGeom>
              <a:avLst/>
              <a:gdLst/>
              <a:ahLst/>
              <a:cxnLst/>
              <a:rect l="l" t="t" r="r" b="b"/>
              <a:pathLst>
                <a:path w="7606" h="4671" extrusionOk="0">
                  <a:moveTo>
                    <a:pt x="0" y="0"/>
                  </a:moveTo>
                  <a:lnTo>
                    <a:pt x="1368" y="4670"/>
                  </a:lnTo>
                  <a:lnTo>
                    <a:pt x="7606"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034" name="Google Shape;1453;p49">
              <a:extLst>
                <a:ext uri="{FF2B5EF4-FFF2-40B4-BE49-F238E27FC236}">
                  <a16:creationId xmlns:a16="http://schemas.microsoft.com/office/drawing/2014/main" id="{FF2F069A-062E-4C7F-9D1C-5145976AC906}"/>
                </a:ext>
              </a:extLst>
            </p:cNvPr>
            <p:cNvSpPr/>
            <p:nvPr/>
          </p:nvSpPr>
          <p:spPr>
            <a:xfrm>
              <a:off x="4417537" y="4086073"/>
              <a:ext cx="291127" cy="183770"/>
            </a:xfrm>
            <a:custGeom>
              <a:avLst/>
              <a:gdLst/>
              <a:ahLst/>
              <a:cxnLst/>
              <a:rect l="l" t="t" r="r" b="b"/>
              <a:pathLst>
                <a:path w="8140" h="5104" extrusionOk="0">
                  <a:moveTo>
                    <a:pt x="6138" y="434"/>
                  </a:moveTo>
                  <a:lnTo>
                    <a:pt x="7572" y="4670"/>
                  </a:lnTo>
                  <a:lnTo>
                    <a:pt x="1768" y="4670"/>
                  </a:lnTo>
                  <a:lnTo>
                    <a:pt x="534" y="434"/>
                  </a:lnTo>
                  <a:close/>
                  <a:moveTo>
                    <a:pt x="0" y="0"/>
                  </a:moveTo>
                  <a:lnTo>
                    <a:pt x="1468" y="5104"/>
                  </a:lnTo>
                  <a:lnTo>
                    <a:pt x="8139" y="5104"/>
                  </a:lnTo>
                  <a:lnTo>
                    <a:pt x="6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036" name="Google Shape;1454;p49">
              <a:extLst>
                <a:ext uri="{FF2B5EF4-FFF2-40B4-BE49-F238E27FC236}">
                  <a16:creationId xmlns:a16="http://schemas.microsoft.com/office/drawing/2014/main" id="{BDCC4701-5C07-4DC6-9478-671783CA0FC4}"/>
                </a:ext>
              </a:extLst>
            </p:cNvPr>
            <p:cNvSpPr/>
            <p:nvPr/>
          </p:nvSpPr>
          <p:spPr>
            <a:xfrm>
              <a:off x="4212318" y="4093274"/>
              <a:ext cx="263695" cy="168179"/>
            </a:xfrm>
            <a:custGeom>
              <a:avLst/>
              <a:gdLst/>
              <a:ahLst/>
              <a:cxnLst/>
              <a:rect l="l" t="t" r="r" b="b"/>
              <a:pathLst>
                <a:path w="7373" h="4671" extrusionOk="0">
                  <a:moveTo>
                    <a:pt x="1" y="0"/>
                  </a:moveTo>
                  <a:lnTo>
                    <a:pt x="1135" y="4670"/>
                  </a:lnTo>
                  <a:lnTo>
                    <a:pt x="7373"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00" name="Google Shape;1455;p49">
              <a:extLst>
                <a:ext uri="{FF2B5EF4-FFF2-40B4-BE49-F238E27FC236}">
                  <a16:creationId xmlns:a16="http://schemas.microsoft.com/office/drawing/2014/main" id="{20F4F6A9-0770-4BAC-A37C-810C523E2686}"/>
                </a:ext>
              </a:extLst>
            </p:cNvPr>
            <p:cNvSpPr/>
            <p:nvPr/>
          </p:nvSpPr>
          <p:spPr>
            <a:xfrm>
              <a:off x="4202769" y="4086073"/>
              <a:ext cx="282794" cy="183770"/>
            </a:xfrm>
            <a:custGeom>
              <a:avLst/>
              <a:gdLst/>
              <a:ahLst/>
              <a:cxnLst/>
              <a:rect l="l" t="t" r="r" b="b"/>
              <a:pathLst>
                <a:path w="7907" h="5104" extrusionOk="0">
                  <a:moveTo>
                    <a:pt x="6139" y="434"/>
                  </a:moveTo>
                  <a:lnTo>
                    <a:pt x="7340" y="4670"/>
                  </a:lnTo>
                  <a:lnTo>
                    <a:pt x="1535" y="4670"/>
                  </a:lnTo>
                  <a:lnTo>
                    <a:pt x="535" y="434"/>
                  </a:lnTo>
                  <a:close/>
                  <a:moveTo>
                    <a:pt x="1" y="0"/>
                  </a:moveTo>
                  <a:lnTo>
                    <a:pt x="1235" y="5104"/>
                  </a:lnTo>
                  <a:lnTo>
                    <a:pt x="7907"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01" name="Google Shape;1456;p49">
              <a:extLst>
                <a:ext uri="{FF2B5EF4-FFF2-40B4-BE49-F238E27FC236}">
                  <a16:creationId xmlns:a16="http://schemas.microsoft.com/office/drawing/2014/main" id="{5E8F100B-6251-4FCB-A250-5185541ABD84}"/>
                </a:ext>
              </a:extLst>
            </p:cNvPr>
            <p:cNvSpPr/>
            <p:nvPr/>
          </p:nvSpPr>
          <p:spPr>
            <a:xfrm>
              <a:off x="4541606" y="3790616"/>
              <a:ext cx="256542" cy="146540"/>
            </a:xfrm>
            <a:custGeom>
              <a:avLst/>
              <a:gdLst/>
              <a:ahLst/>
              <a:cxnLst/>
              <a:rect l="l" t="t" r="r" b="b"/>
              <a:pathLst>
                <a:path w="7173" h="4070" extrusionOk="0">
                  <a:moveTo>
                    <a:pt x="0" y="0"/>
                  </a:moveTo>
                  <a:lnTo>
                    <a:pt x="1368" y="4070"/>
                  </a:lnTo>
                  <a:lnTo>
                    <a:pt x="71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02" name="Google Shape;1457;p49">
              <a:extLst>
                <a:ext uri="{FF2B5EF4-FFF2-40B4-BE49-F238E27FC236}">
                  <a16:creationId xmlns:a16="http://schemas.microsoft.com/office/drawing/2014/main" id="{5B255395-38F9-4491-AE9D-F97019FC5E72}"/>
                </a:ext>
              </a:extLst>
            </p:cNvPr>
            <p:cNvSpPr/>
            <p:nvPr/>
          </p:nvSpPr>
          <p:spPr>
            <a:xfrm>
              <a:off x="4532057" y="3783415"/>
              <a:ext cx="278001" cy="160978"/>
            </a:xfrm>
            <a:custGeom>
              <a:avLst/>
              <a:gdLst/>
              <a:ahLst/>
              <a:cxnLst/>
              <a:rect l="l" t="t" r="r" b="b"/>
              <a:pathLst>
                <a:path w="7773" h="4471" extrusionOk="0">
                  <a:moveTo>
                    <a:pt x="5738" y="400"/>
                  </a:moveTo>
                  <a:lnTo>
                    <a:pt x="7139" y="4070"/>
                  </a:lnTo>
                  <a:lnTo>
                    <a:pt x="1802" y="4070"/>
                  </a:lnTo>
                  <a:lnTo>
                    <a:pt x="568" y="400"/>
                  </a:lnTo>
                  <a:close/>
                  <a:moveTo>
                    <a:pt x="1" y="0"/>
                  </a:moveTo>
                  <a:lnTo>
                    <a:pt x="1502" y="4470"/>
                  </a:lnTo>
                  <a:lnTo>
                    <a:pt x="7773"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03" name="Google Shape;1458;p49">
              <a:extLst>
                <a:ext uri="{FF2B5EF4-FFF2-40B4-BE49-F238E27FC236}">
                  <a16:creationId xmlns:a16="http://schemas.microsoft.com/office/drawing/2014/main" id="{D92327EE-0C6E-4EEC-9540-792EA600CF1B}"/>
                </a:ext>
              </a:extLst>
            </p:cNvPr>
            <p:cNvSpPr/>
            <p:nvPr/>
          </p:nvSpPr>
          <p:spPr>
            <a:xfrm>
              <a:off x="2552858" y="3514386"/>
              <a:ext cx="207616" cy="139339"/>
            </a:xfrm>
            <a:custGeom>
              <a:avLst/>
              <a:gdLst/>
              <a:ahLst/>
              <a:cxnLst/>
              <a:rect l="l" t="t" r="r" b="b"/>
              <a:pathLst>
                <a:path w="5805" h="3870" extrusionOk="0">
                  <a:moveTo>
                    <a:pt x="534" y="0"/>
                  </a:moveTo>
                  <a:lnTo>
                    <a:pt x="0" y="3870"/>
                  </a:lnTo>
                  <a:lnTo>
                    <a:pt x="5437" y="38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04" name="Google Shape;1459;p49">
              <a:extLst>
                <a:ext uri="{FF2B5EF4-FFF2-40B4-BE49-F238E27FC236}">
                  <a16:creationId xmlns:a16="http://schemas.microsoft.com/office/drawing/2014/main" id="{90D16E4B-A86C-4B35-83E7-2FC466A03F03}"/>
                </a:ext>
              </a:extLst>
            </p:cNvPr>
            <p:cNvSpPr/>
            <p:nvPr/>
          </p:nvSpPr>
          <p:spPr>
            <a:xfrm>
              <a:off x="2543308" y="3507185"/>
              <a:ext cx="224318" cy="154966"/>
            </a:xfrm>
            <a:custGeom>
              <a:avLst/>
              <a:gdLst/>
              <a:ahLst/>
              <a:cxnLst/>
              <a:rect l="l" t="t" r="r" b="b"/>
              <a:pathLst>
                <a:path w="6272" h="4304" extrusionOk="0">
                  <a:moveTo>
                    <a:pt x="5838" y="400"/>
                  </a:moveTo>
                  <a:lnTo>
                    <a:pt x="5504" y="3869"/>
                  </a:lnTo>
                  <a:lnTo>
                    <a:pt x="501" y="3869"/>
                  </a:lnTo>
                  <a:lnTo>
                    <a:pt x="1001" y="400"/>
                  </a:lnTo>
                  <a:close/>
                  <a:moveTo>
                    <a:pt x="634" y="0"/>
                  </a:moveTo>
                  <a:lnTo>
                    <a:pt x="0" y="4303"/>
                  </a:lnTo>
                  <a:lnTo>
                    <a:pt x="5871" y="4303"/>
                  </a:lnTo>
                  <a:lnTo>
                    <a:pt x="62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05" name="Google Shape;1460;p49">
              <a:extLst>
                <a:ext uri="{FF2B5EF4-FFF2-40B4-BE49-F238E27FC236}">
                  <a16:creationId xmlns:a16="http://schemas.microsoft.com/office/drawing/2014/main" id="{840D1AE7-5F9D-4DB2-AE77-0023260DDAF2}"/>
                </a:ext>
              </a:extLst>
            </p:cNvPr>
            <p:cNvSpPr/>
            <p:nvPr/>
          </p:nvSpPr>
          <p:spPr>
            <a:xfrm>
              <a:off x="4073943" y="3514386"/>
              <a:ext cx="227895" cy="139339"/>
            </a:xfrm>
            <a:custGeom>
              <a:avLst/>
              <a:gdLst/>
              <a:ahLst/>
              <a:cxnLst/>
              <a:rect l="l" t="t" r="r" b="b"/>
              <a:pathLst>
                <a:path w="6372" h="3870" extrusionOk="0">
                  <a:moveTo>
                    <a:pt x="0" y="0"/>
                  </a:moveTo>
                  <a:lnTo>
                    <a:pt x="934" y="3870"/>
                  </a:lnTo>
                  <a:lnTo>
                    <a:pt x="6372"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06" name="Google Shape;1461;p49">
              <a:extLst>
                <a:ext uri="{FF2B5EF4-FFF2-40B4-BE49-F238E27FC236}">
                  <a16:creationId xmlns:a16="http://schemas.microsoft.com/office/drawing/2014/main" id="{0952B563-D47C-40CE-A170-3D5D5C3C6317}"/>
                </a:ext>
              </a:extLst>
            </p:cNvPr>
            <p:cNvSpPr/>
            <p:nvPr/>
          </p:nvSpPr>
          <p:spPr>
            <a:xfrm>
              <a:off x="4064394" y="3507185"/>
              <a:ext cx="246993" cy="154966"/>
            </a:xfrm>
            <a:custGeom>
              <a:avLst/>
              <a:gdLst/>
              <a:ahLst/>
              <a:cxnLst/>
              <a:rect l="l" t="t" r="r" b="b"/>
              <a:pathLst>
                <a:path w="6906" h="4304" extrusionOk="0">
                  <a:moveTo>
                    <a:pt x="5371" y="400"/>
                  </a:moveTo>
                  <a:lnTo>
                    <a:pt x="6372" y="3869"/>
                  </a:lnTo>
                  <a:lnTo>
                    <a:pt x="1368" y="3869"/>
                  </a:lnTo>
                  <a:lnTo>
                    <a:pt x="534" y="400"/>
                  </a:lnTo>
                  <a:close/>
                  <a:moveTo>
                    <a:pt x="1" y="0"/>
                  </a:moveTo>
                  <a:lnTo>
                    <a:pt x="1035" y="4303"/>
                  </a:lnTo>
                  <a:lnTo>
                    <a:pt x="6905" y="4303"/>
                  </a:lnTo>
                  <a:lnTo>
                    <a:pt x="5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07" name="Google Shape;1462;p49">
              <a:extLst>
                <a:ext uri="{FF2B5EF4-FFF2-40B4-BE49-F238E27FC236}">
                  <a16:creationId xmlns:a16="http://schemas.microsoft.com/office/drawing/2014/main" id="{87F762FB-0E05-4B1F-BF02-870827B1E74B}"/>
                </a:ext>
              </a:extLst>
            </p:cNvPr>
            <p:cNvSpPr/>
            <p:nvPr/>
          </p:nvSpPr>
          <p:spPr>
            <a:xfrm>
              <a:off x="2358368" y="3514386"/>
              <a:ext cx="213589" cy="139339"/>
            </a:xfrm>
            <a:custGeom>
              <a:avLst/>
              <a:gdLst/>
              <a:ahLst/>
              <a:cxnLst/>
              <a:rect l="l" t="t" r="r" b="b"/>
              <a:pathLst>
                <a:path w="5972" h="3870" extrusionOk="0">
                  <a:moveTo>
                    <a:pt x="735" y="0"/>
                  </a:moveTo>
                  <a:lnTo>
                    <a:pt x="1" y="3870"/>
                  </a:lnTo>
                  <a:lnTo>
                    <a:pt x="5438" y="3870"/>
                  </a:lnTo>
                  <a:lnTo>
                    <a:pt x="59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08" name="Google Shape;1463;p49">
              <a:extLst>
                <a:ext uri="{FF2B5EF4-FFF2-40B4-BE49-F238E27FC236}">
                  <a16:creationId xmlns:a16="http://schemas.microsoft.com/office/drawing/2014/main" id="{ABBCF4CA-F1B4-45B8-9BE0-762EBE6155DF}"/>
                </a:ext>
              </a:extLst>
            </p:cNvPr>
            <p:cNvSpPr/>
            <p:nvPr/>
          </p:nvSpPr>
          <p:spPr>
            <a:xfrm>
              <a:off x="2348818" y="3507185"/>
              <a:ext cx="232687" cy="154966"/>
            </a:xfrm>
            <a:custGeom>
              <a:avLst/>
              <a:gdLst/>
              <a:ahLst/>
              <a:cxnLst/>
              <a:rect l="l" t="t" r="r" b="b"/>
              <a:pathLst>
                <a:path w="6506" h="4304" extrusionOk="0">
                  <a:moveTo>
                    <a:pt x="6005" y="400"/>
                  </a:moveTo>
                  <a:lnTo>
                    <a:pt x="5505" y="3869"/>
                  </a:lnTo>
                  <a:lnTo>
                    <a:pt x="501" y="3869"/>
                  </a:lnTo>
                  <a:lnTo>
                    <a:pt x="1168" y="400"/>
                  </a:lnTo>
                  <a:close/>
                  <a:moveTo>
                    <a:pt x="835" y="0"/>
                  </a:moveTo>
                  <a:lnTo>
                    <a:pt x="1" y="4303"/>
                  </a:lnTo>
                  <a:lnTo>
                    <a:pt x="5872" y="4303"/>
                  </a:lnTo>
                  <a:lnTo>
                    <a:pt x="65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09" name="Google Shape;1464;p49">
              <a:extLst>
                <a:ext uri="{FF2B5EF4-FFF2-40B4-BE49-F238E27FC236}">
                  <a16:creationId xmlns:a16="http://schemas.microsoft.com/office/drawing/2014/main" id="{31401DF7-E689-4E14-B7B1-BC2502A678D8}"/>
                </a:ext>
              </a:extLst>
            </p:cNvPr>
            <p:cNvSpPr/>
            <p:nvPr/>
          </p:nvSpPr>
          <p:spPr>
            <a:xfrm>
              <a:off x="2940586" y="3514386"/>
              <a:ext cx="194490" cy="139339"/>
            </a:xfrm>
            <a:custGeom>
              <a:avLst/>
              <a:gdLst/>
              <a:ahLst/>
              <a:cxnLst/>
              <a:rect l="l" t="t" r="r" b="b"/>
              <a:pathLst>
                <a:path w="5438" h="3870" extrusionOk="0">
                  <a:moveTo>
                    <a:pt x="200" y="0"/>
                  </a:moveTo>
                  <a:lnTo>
                    <a:pt x="0" y="3870"/>
                  </a:lnTo>
                  <a:lnTo>
                    <a:pt x="5437" y="3870"/>
                  </a:lnTo>
                  <a:lnTo>
                    <a:pt x="54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10" name="Google Shape;1465;p49">
              <a:extLst>
                <a:ext uri="{FF2B5EF4-FFF2-40B4-BE49-F238E27FC236}">
                  <a16:creationId xmlns:a16="http://schemas.microsoft.com/office/drawing/2014/main" id="{77684921-1D1B-4A40-A40F-F5676A2A31A4}"/>
                </a:ext>
              </a:extLst>
            </p:cNvPr>
            <p:cNvSpPr/>
            <p:nvPr/>
          </p:nvSpPr>
          <p:spPr>
            <a:xfrm>
              <a:off x="2933397" y="3507185"/>
              <a:ext cx="210012" cy="154966"/>
            </a:xfrm>
            <a:custGeom>
              <a:avLst/>
              <a:gdLst/>
              <a:ahLst/>
              <a:cxnLst/>
              <a:rect l="l" t="t" r="r" b="b"/>
              <a:pathLst>
                <a:path w="5872" h="4304" extrusionOk="0">
                  <a:moveTo>
                    <a:pt x="5438" y="400"/>
                  </a:moveTo>
                  <a:lnTo>
                    <a:pt x="5438" y="3869"/>
                  </a:lnTo>
                  <a:lnTo>
                    <a:pt x="435" y="3869"/>
                  </a:lnTo>
                  <a:lnTo>
                    <a:pt x="601" y="400"/>
                  </a:lnTo>
                  <a:close/>
                  <a:moveTo>
                    <a:pt x="201" y="0"/>
                  </a:moveTo>
                  <a:lnTo>
                    <a:pt x="1" y="4303"/>
                  </a:lnTo>
                  <a:lnTo>
                    <a:pt x="5872" y="4303"/>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11" name="Google Shape;1466;p49">
              <a:extLst>
                <a:ext uri="{FF2B5EF4-FFF2-40B4-BE49-F238E27FC236}">
                  <a16:creationId xmlns:a16="http://schemas.microsoft.com/office/drawing/2014/main" id="{6233D5FD-1C4F-44C6-B5E7-985A9282EF68}"/>
                </a:ext>
              </a:extLst>
            </p:cNvPr>
            <p:cNvSpPr/>
            <p:nvPr/>
          </p:nvSpPr>
          <p:spPr>
            <a:xfrm>
              <a:off x="2163913" y="3514386"/>
              <a:ext cx="220742" cy="139339"/>
            </a:xfrm>
            <a:custGeom>
              <a:avLst/>
              <a:gdLst/>
              <a:ahLst/>
              <a:cxnLst/>
              <a:rect l="l" t="t" r="r" b="b"/>
              <a:pathLst>
                <a:path w="6172" h="3870" extrusionOk="0">
                  <a:moveTo>
                    <a:pt x="935" y="0"/>
                  </a:moveTo>
                  <a:lnTo>
                    <a:pt x="1" y="3870"/>
                  </a:lnTo>
                  <a:lnTo>
                    <a:pt x="5438" y="3870"/>
                  </a:lnTo>
                  <a:lnTo>
                    <a:pt x="61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12" name="Google Shape;1467;p49">
              <a:extLst>
                <a:ext uri="{FF2B5EF4-FFF2-40B4-BE49-F238E27FC236}">
                  <a16:creationId xmlns:a16="http://schemas.microsoft.com/office/drawing/2014/main" id="{030F009B-9569-4FBF-A0AD-DA79B9349395}"/>
                </a:ext>
              </a:extLst>
            </p:cNvPr>
            <p:cNvSpPr/>
            <p:nvPr/>
          </p:nvSpPr>
          <p:spPr>
            <a:xfrm>
              <a:off x="2154364" y="3507185"/>
              <a:ext cx="239840" cy="154966"/>
            </a:xfrm>
            <a:custGeom>
              <a:avLst/>
              <a:gdLst/>
              <a:ahLst/>
              <a:cxnLst/>
              <a:rect l="l" t="t" r="r" b="b"/>
              <a:pathLst>
                <a:path w="6706" h="4304" extrusionOk="0">
                  <a:moveTo>
                    <a:pt x="6172" y="400"/>
                  </a:moveTo>
                  <a:lnTo>
                    <a:pt x="5505" y="3869"/>
                  </a:lnTo>
                  <a:lnTo>
                    <a:pt x="501" y="3869"/>
                  </a:lnTo>
                  <a:lnTo>
                    <a:pt x="1335" y="400"/>
                  </a:lnTo>
                  <a:close/>
                  <a:moveTo>
                    <a:pt x="1035" y="0"/>
                  </a:moveTo>
                  <a:lnTo>
                    <a:pt x="1" y="4303"/>
                  </a:lnTo>
                  <a:lnTo>
                    <a:pt x="5872" y="4303"/>
                  </a:lnTo>
                  <a:lnTo>
                    <a:pt x="67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13" name="Google Shape;1468;p49">
              <a:extLst>
                <a:ext uri="{FF2B5EF4-FFF2-40B4-BE49-F238E27FC236}">
                  <a16:creationId xmlns:a16="http://schemas.microsoft.com/office/drawing/2014/main" id="{3956D493-6595-4E00-A476-1E88560949DC}"/>
                </a:ext>
              </a:extLst>
            </p:cNvPr>
            <p:cNvSpPr/>
            <p:nvPr/>
          </p:nvSpPr>
          <p:spPr>
            <a:xfrm>
              <a:off x="1969459" y="3514386"/>
              <a:ext cx="227895" cy="139339"/>
            </a:xfrm>
            <a:custGeom>
              <a:avLst/>
              <a:gdLst/>
              <a:ahLst/>
              <a:cxnLst/>
              <a:rect l="l" t="t" r="r" b="b"/>
              <a:pathLst>
                <a:path w="6372" h="3870" extrusionOk="0">
                  <a:moveTo>
                    <a:pt x="1101" y="0"/>
                  </a:moveTo>
                  <a:lnTo>
                    <a:pt x="0" y="3870"/>
                  </a:lnTo>
                  <a:lnTo>
                    <a:pt x="5438" y="38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14" name="Google Shape;1469;p49">
              <a:extLst>
                <a:ext uri="{FF2B5EF4-FFF2-40B4-BE49-F238E27FC236}">
                  <a16:creationId xmlns:a16="http://schemas.microsoft.com/office/drawing/2014/main" id="{65D26A60-EDCB-4632-B0E1-29FE0B53A04C}"/>
                </a:ext>
              </a:extLst>
            </p:cNvPr>
            <p:cNvSpPr/>
            <p:nvPr/>
          </p:nvSpPr>
          <p:spPr>
            <a:xfrm>
              <a:off x="1959910" y="3507185"/>
              <a:ext cx="246993" cy="154966"/>
            </a:xfrm>
            <a:custGeom>
              <a:avLst/>
              <a:gdLst/>
              <a:ahLst/>
              <a:cxnLst/>
              <a:rect l="l" t="t" r="r" b="b"/>
              <a:pathLst>
                <a:path w="6906" h="4304" extrusionOk="0">
                  <a:moveTo>
                    <a:pt x="6372" y="400"/>
                  </a:moveTo>
                  <a:lnTo>
                    <a:pt x="5538" y="3869"/>
                  </a:lnTo>
                  <a:lnTo>
                    <a:pt x="534" y="3869"/>
                  </a:lnTo>
                  <a:lnTo>
                    <a:pt x="1535" y="400"/>
                  </a:lnTo>
                  <a:close/>
                  <a:moveTo>
                    <a:pt x="1235" y="0"/>
                  </a:moveTo>
                  <a:lnTo>
                    <a:pt x="1" y="4303"/>
                  </a:lnTo>
                  <a:lnTo>
                    <a:pt x="5871" y="4303"/>
                  </a:lnTo>
                  <a:lnTo>
                    <a:pt x="69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15" name="Google Shape;1470;p49">
              <a:extLst>
                <a:ext uri="{FF2B5EF4-FFF2-40B4-BE49-F238E27FC236}">
                  <a16:creationId xmlns:a16="http://schemas.microsoft.com/office/drawing/2014/main" id="{68C7EB50-F62E-46BE-8811-DD809A48C662}"/>
                </a:ext>
              </a:extLst>
            </p:cNvPr>
            <p:cNvSpPr/>
            <p:nvPr/>
          </p:nvSpPr>
          <p:spPr>
            <a:xfrm>
              <a:off x="2747312" y="3514386"/>
              <a:ext cx="200463" cy="139339"/>
            </a:xfrm>
            <a:custGeom>
              <a:avLst/>
              <a:gdLst/>
              <a:ahLst/>
              <a:cxnLst/>
              <a:rect l="l" t="t" r="r" b="b"/>
              <a:pathLst>
                <a:path w="5605" h="3870" extrusionOk="0">
                  <a:moveTo>
                    <a:pt x="367" y="0"/>
                  </a:moveTo>
                  <a:lnTo>
                    <a:pt x="0" y="3870"/>
                  </a:lnTo>
                  <a:lnTo>
                    <a:pt x="5404" y="38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16" name="Google Shape;1471;p49">
              <a:extLst>
                <a:ext uri="{FF2B5EF4-FFF2-40B4-BE49-F238E27FC236}">
                  <a16:creationId xmlns:a16="http://schemas.microsoft.com/office/drawing/2014/main" id="{5B375F2A-98F6-4EB7-90EA-2BD8EFC58438}"/>
                </a:ext>
              </a:extLst>
            </p:cNvPr>
            <p:cNvSpPr/>
            <p:nvPr/>
          </p:nvSpPr>
          <p:spPr>
            <a:xfrm>
              <a:off x="2738943" y="3507185"/>
              <a:ext cx="217165" cy="154966"/>
            </a:xfrm>
            <a:custGeom>
              <a:avLst/>
              <a:gdLst/>
              <a:ahLst/>
              <a:cxnLst/>
              <a:rect l="l" t="t" r="r" b="b"/>
              <a:pathLst>
                <a:path w="6072" h="4304" extrusionOk="0">
                  <a:moveTo>
                    <a:pt x="5605" y="400"/>
                  </a:moveTo>
                  <a:lnTo>
                    <a:pt x="5438" y="3869"/>
                  </a:lnTo>
                  <a:lnTo>
                    <a:pt x="434" y="3869"/>
                  </a:lnTo>
                  <a:lnTo>
                    <a:pt x="768" y="400"/>
                  </a:lnTo>
                  <a:close/>
                  <a:moveTo>
                    <a:pt x="401" y="0"/>
                  </a:moveTo>
                  <a:lnTo>
                    <a:pt x="1" y="4303"/>
                  </a:lnTo>
                  <a:lnTo>
                    <a:pt x="5838" y="4303"/>
                  </a:lnTo>
                  <a:lnTo>
                    <a:pt x="6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17" name="Google Shape;1472;p49">
              <a:extLst>
                <a:ext uri="{FF2B5EF4-FFF2-40B4-BE49-F238E27FC236}">
                  <a16:creationId xmlns:a16="http://schemas.microsoft.com/office/drawing/2014/main" id="{13EE0A53-1921-4BFD-B2F4-298659AE696E}"/>
                </a:ext>
              </a:extLst>
            </p:cNvPr>
            <p:cNvSpPr/>
            <p:nvPr/>
          </p:nvSpPr>
          <p:spPr>
            <a:xfrm>
              <a:off x="3886642" y="3514386"/>
              <a:ext cx="220742" cy="139339"/>
            </a:xfrm>
            <a:custGeom>
              <a:avLst/>
              <a:gdLst/>
              <a:ahLst/>
              <a:cxnLst/>
              <a:rect l="l" t="t" r="r" b="b"/>
              <a:pathLst>
                <a:path w="6172" h="3870" extrusionOk="0">
                  <a:moveTo>
                    <a:pt x="0" y="0"/>
                  </a:moveTo>
                  <a:lnTo>
                    <a:pt x="734" y="3870"/>
                  </a:lnTo>
                  <a:lnTo>
                    <a:pt x="6171"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18" name="Google Shape;1473;p49">
              <a:extLst>
                <a:ext uri="{FF2B5EF4-FFF2-40B4-BE49-F238E27FC236}">
                  <a16:creationId xmlns:a16="http://schemas.microsoft.com/office/drawing/2014/main" id="{6BC04068-6BB3-4544-9C93-307597267FDE}"/>
                </a:ext>
              </a:extLst>
            </p:cNvPr>
            <p:cNvSpPr/>
            <p:nvPr/>
          </p:nvSpPr>
          <p:spPr>
            <a:xfrm>
              <a:off x="3877093" y="3507185"/>
              <a:ext cx="239840" cy="154966"/>
            </a:xfrm>
            <a:custGeom>
              <a:avLst/>
              <a:gdLst/>
              <a:ahLst/>
              <a:cxnLst/>
              <a:rect l="l" t="t" r="r" b="b"/>
              <a:pathLst>
                <a:path w="6706" h="4304" extrusionOk="0">
                  <a:moveTo>
                    <a:pt x="5338" y="400"/>
                  </a:moveTo>
                  <a:lnTo>
                    <a:pt x="6172" y="3869"/>
                  </a:lnTo>
                  <a:lnTo>
                    <a:pt x="1168" y="3869"/>
                  </a:lnTo>
                  <a:lnTo>
                    <a:pt x="501" y="400"/>
                  </a:lnTo>
                  <a:close/>
                  <a:moveTo>
                    <a:pt x="0" y="0"/>
                  </a:moveTo>
                  <a:lnTo>
                    <a:pt x="834" y="4303"/>
                  </a:lnTo>
                  <a:lnTo>
                    <a:pt x="67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19" name="Google Shape;1474;p49">
              <a:extLst>
                <a:ext uri="{FF2B5EF4-FFF2-40B4-BE49-F238E27FC236}">
                  <a16:creationId xmlns:a16="http://schemas.microsoft.com/office/drawing/2014/main" id="{C76B4489-A94A-4FE6-8E31-E38E8516801B}"/>
                </a:ext>
              </a:extLst>
            </p:cNvPr>
            <p:cNvSpPr/>
            <p:nvPr/>
          </p:nvSpPr>
          <p:spPr>
            <a:xfrm>
              <a:off x="3698124" y="3514386"/>
              <a:ext cx="214805" cy="139339"/>
            </a:xfrm>
            <a:custGeom>
              <a:avLst/>
              <a:gdLst/>
              <a:ahLst/>
              <a:cxnLst/>
              <a:rect l="l" t="t" r="r" b="b"/>
              <a:pathLst>
                <a:path w="6006" h="3870" extrusionOk="0">
                  <a:moveTo>
                    <a:pt x="1" y="0"/>
                  </a:moveTo>
                  <a:lnTo>
                    <a:pt x="568" y="3870"/>
                  </a:lnTo>
                  <a:lnTo>
                    <a:pt x="6005"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20" name="Google Shape;1475;p49">
              <a:extLst>
                <a:ext uri="{FF2B5EF4-FFF2-40B4-BE49-F238E27FC236}">
                  <a16:creationId xmlns:a16="http://schemas.microsoft.com/office/drawing/2014/main" id="{28CF4C1E-B359-4E9A-ADD1-5C89BF7CEA9A}"/>
                </a:ext>
              </a:extLst>
            </p:cNvPr>
            <p:cNvSpPr/>
            <p:nvPr/>
          </p:nvSpPr>
          <p:spPr>
            <a:xfrm>
              <a:off x="3689791" y="3507185"/>
              <a:ext cx="232687" cy="154966"/>
            </a:xfrm>
            <a:custGeom>
              <a:avLst/>
              <a:gdLst/>
              <a:ahLst/>
              <a:cxnLst/>
              <a:rect l="l" t="t" r="r" b="b"/>
              <a:pathLst>
                <a:path w="6506" h="4304" extrusionOk="0">
                  <a:moveTo>
                    <a:pt x="5338" y="400"/>
                  </a:moveTo>
                  <a:lnTo>
                    <a:pt x="6005" y="3869"/>
                  </a:lnTo>
                  <a:lnTo>
                    <a:pt x="1001" y="3869"/>
                  </a:lnTo>
                  <a:lnTo>
                    <a:pt x="501" y="400"/>
                  </a:lnTo>
                  <a:close/>
                  <a:moveTo>
                    <a:pt x="0" y="0"/>
                  </a:moveTo>
                  <a:lnTo>
                    <a:pt x="634" y="4303"/>
                  </a:lnTo>
                  <a:lnTo>
                    <a:pt x="65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21" name="Google Shape;1476;p49">
              <a:extLst>
                <a:ext uri="{FF2B5EF4-FFF2-40B4-BE49-F238E27FC236}">
                  <a16:creationId xmlns:a16="http://schemas.microsoft.com/office/drawing/2014/main" id="{D5CCD571-3A1F-49F9-A1EB-2E0B05D344DF}"/>
                </a:ext>
              </a:extLst>
            </p:cNvPr>
            <p:cNvSpPr/>
            <p:nvPr/>
          </p:nvSpPr>
          <p:spPr>
            <a:xfrm>
              <a:off x="3323522" y="3514386"/>
              <a:ext cx="200463" cy="139339"/>
            </a:xfrm>
            <a:custGeom>
              <a:avLst/>
              <a:gdLst/>
              <a:ahLst/>
              <a:cxnLst/>
              <a:rect l="l" t="t" r="r" b="b"/>
              <a:pathLst>
                <a:path w="5605" h="3870" extrusionOk="0">
                  <a:moveTo>
                    <a:pt x="1" y="0"/>
                  </a:moveTo>
                  <a:lnTo>
                    <a:pt x="168" y="3870"/>
                  </a:lnTo>
                  <a:lnTo>
                    <a:pt x="56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22" name="Google Shape;1477;p49">
              <a:extLst>
                <a:ext uri="{FF2B5EF4-FFF2-40B4-BE49-F238E27FC236}">
                  <a16:creationId xmlns:a16="http://schemas.microsoft.com/office/drawing/2014/main" id="{3DC072EA-5FE0-4B17-8017-3BF448676370}"/>
                </a:ext>
              </a:extLst>
            </p:cNvPr>
            <p:cNvSpPr/>
            <p:nvPr/>
          </p:nvSpPr>
          <p:spPr>
            <a:xfrm>
              <a:off x="3315189" y="3507185"/>
              <a:ext cx="217165" cy="154966"/>
            </a:xfrm>
            <a:custGeom>
              <a:avLst/>
              <a:gdLst/>
              <a:ahLst/>
              <a:cxnLst/>
              <a:rect l="l" t="t" r="r" b="b"/>
              <a:pathLst>
                <a:path w="6072" h="4304" extrusionOk="0">
                  <a:moveTo>
                    <a:pt x="5271" y="400"/>
                  </a:moveTo>
                  <a:lnTo>
                    <a:pt x="5604" y="3869"/>
                  </a:lnTo>
                  <a:lnTo>
                    <a:pt x="601" y="3869"/>
                  </a:lnTo>
                  <a:lnTo>
                    <a:pt x="434" y="400"/>
                  </a:lnTo>
                  <a:close/>
                  <a:moveTo>
                    <a:pt x="0" y="0"/>
                  </a:moveTo>
                  <a:lnTo>
                    <a:pt x="200" y="4303"/>
                  </a:lnTo>
                  <a:lnTo>
                    <a:pt x="60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23" name="Google Shape;1478;p49">
              <a:extLst>
                <a:ext uri="{FF2B5EF4-FFF2-40B4-BE49-F238E27FC236}">
                  <a16:creationId xmlns:a16="http://schemas.microsoft.com/office/drawing/2014/main" id="{38468462-0337-4546-B205-E316BABC127B}"/>
                </a:ext>
              </a:extLst>
            </p:cNvPr>
            <p:cNvSpPr/>
            <p:nvPr/>
          </p:nvSpPr>
          <p:spPr>
            <a:xfrm>
              <a:off x="1796464" y="4093274"/>
              <a:ext cx="2232165" cy="168179"/>
            </a:xfrm>
            <a:custGeom>
              <a:avLst/>
              <a:gdLst/>
              <a:ahLst/>
              <a:cxnLst/>
              <a:rect l="l" t="t" r="r" b="b"/>
              <a:pathLst>
                <a:path w="62412" h="4671" extrusionOk="0">
                  <a:moveTo>
                    <a:pt x="1335" y="0"/>
                  </a:moveTo>
                  <a:lnTo>
                    <a:pt x="1" y="4670"/>
                  </a:lnTo>
                  <a:lnTo>
                    <a:pt x="62412" y="4670"/>
                  </a:lnTo>
                  <a:lnTo>
                    <a:pt x="6151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24" name="Google Shape;1479;p49">
              <a:extLst>
                <a:ext uri="{FF2B5EF4-FFF2-40B4-BE49-F238E27FC236}">
                  <a16:creationId xmlns:a16="http://schemas.microsoft.com/office/drawing/2014/main" id="{6C719290-537A-4C6C-95FD-A83294EA85DF}"/>
                </a:ext>
              </a:extLst>
            </p:cNvPr>
            <p:cNvSpPr/>
            <p:nvPr/>
          </p:nvSpPr>
          <p:spPr>
            <a:xfrm>
              <a:off x="1785734" y="4086073"/>
              <a:ext cx="2252444" cy="183770"/>
            </a:xfrm>
            <a:custGeom>
              <a:avLst/>
              <a:gdLst/>
              <a:ahLst/>
              <a:cxnLst/>
              <a:rect l="l" t="t" r="r" b="b"/>
              <a:pathLst>
                <a:path w="62979" h="5104" extrusionOk="0">
                  <a:moveTo>
                    <a:pt x="61644" y="434"/>
                  </a:moveTo>
                  <a:lnTo>
                    <a:pt x="62478" y="4670"/>
                  </a:lnTo>
                  <a:lnTo>
                    <a:pt x="567" y="4670"/>
                  </a:lnTo>
                  <a:lnTo>
                    <a:pt x="1802" y="434"/>
                  </a:lnTo>
                  <a:close/>
                  <a:moveTo>
                    <a:pt x="1468" y="0"/>
                  </a:moveTo>
                  <a:lnTo>
                    <a:pt x="0" y="5104"/>
                  </a:lnTo>
                  <a:lnTo>
                    <a:pt x="62979" y="5104"/>
                  </a:lnTo>
                  <a:lnTo>
                    <a:pt x="6201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25" name="Google Shape;1480;p49">
              <a:extLst>
                <a:ext uri="{FF2B5EF4-FFF2-40B4-BE49-F238E27FC236}">
                  <a16:creationId xmlns:a16="http://schemas.microsoft.com/office/drawing/2014/main" id="{72F4EEDE-2511-4611-B589-5A47C451DC62}"/>
                </a:ext>
              </a:extLst>
            </p:cNvPr>
            <p:cNvSpPr/>
            <p:nvPr/>
          </p:nvSpPr>
          <p:spPr>
            <a:xfrm>
              <a:off x="3510823" y="3514386"/>
              <a:ext cx="207616" cy="139339"/>
            </a:xfrm>
            <a:custGeom>
              <a:avLst/>
              <a:gdLst/>
              <a:ahLst/>
              <a:cxnLst/>
              <a:rect l="l" t="t" r="r" b="b"/>
              <a:pathLst>
                <a:path w="5805" h="3870" extrusionOk="0">
                  <a:moveTo>
                    <a:pt x="1" y="0"/>
                  </a:moveTo>
                  <a:lnTo>
                    <a:pt x="368" y="3870"/>
                  </a:lnTo>
                  <a:lnTo>
                    <a:pt x="58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26" name="Google Shape;1481;p49">
              <a:extLst>
                <a:ext uri="{FF2B5EF4-FFF2-40B4-BE49-F238E27FC236}">
                  <a16:creationId xmlns:a16="http://schemas.microsoft.com/office/drawing/2014/main" id="{400663A8-BA45-401E-8DC6-6DC833BF3617}"/>
                </a:ext>
              </a:extLst>
            </p:cNvPr>
            <p:cNvSpPr/>
            <p:nvPr/>
          </p:nvSpPr>
          <p:spPr>
            <a:xfrm>
              <a:off x="3502490" y="3507185"/>
              <a:ext cx="224318" cy="154966"/>
            </a:xfrm>
            <a:custGeom>
              <a:avLst/>
              <a:gdLst/>
              <a:ahLst/>
              <a:cxnLst/>
              <a:rect l="l" t="t" r="r" b="b"/>
              <a:pathLst>
                <a:path w="6272" h="4304" extrusionOk="0">
                  <a:moveTo>
                    <a:pt x="5304" y="400"/>
                  </a:moveTo>
                  <a:lnTo>
                    <a:pt x="5804" y="3869"/>
                  </a:lnTo>
                  <a:lnTo>
                    <a:pt x="801" y="3869"/>
                  </a:lnTo>
                  <a:lnTo>
                    <a:pt x="467" y="400"/>
                  </a:lnTo>
                  <a:close/>
                  <a:moveTo>
                    <a:pt x="0" y="0"/>
                  </a:moveTo>
                  <a:lnTo>
                    <a:pt x="434" y="4303"/>
                  </a:lnTo>
                  <a:lnTo>
                    <a:pt x="62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27" name="Google Shape;1507;p49">
              <a:extLst>
                <a:ext uri="{FF2B5EF4-FFF2-40B4-BE49-F238E27FC236}">
                  <a16:creationId xmlns:a16="http://schemas.microsoft.com/office/drawing/2014/main" id="{E89EC910-ED95-4CCB-8E69-A314995B8BE8}"/>
                </a:ext>
              </a:extLst>
            </p:cNvPr>
            <p:cNvSpPr/>
            <p:nvPr/>
          </p:nvSpPr>
          <p:spPr>
            <a:xfrm>
              <a:off x="2984720" y="1102879"/>
              <a:ext cx="65593" cy="70714"/>
            </a:xfrm>
            <a:custGeom>
              <a:avLst/>
              <a:gdLst/>
              <a:ahLst/>
              <a:cxnLst/>
              <a:rect l="l" t="t" r="r" b="b"/>
              <a:pathLst>
                <a:path w="1834" h="1964" extrusionOk="0">
                  <a:moveTo>
                    <a:pt x="1536" y="0"/>
                  </a:moveTo>
                  <a:cubicBezTo>
                    <a:pt x="1504" y="0"/>
                    <a:pt x="1470" y="9"/>
                    <a:pt x="1435" y="29"/>
                  </a:cubicBezTo>
                  <a:cubicBezTo>
                    <a:pt x="601" y="530"/>
                    <a:pt x="134" y="1063"/>
                    <a:pt x="34" y="1730"/>
                  </a:cubicBezTo>
                  <a:cubicBezTo>
                    <a:pt x="0" y="1831"/>
                    <a:pt x="67" y="1931"/>
                    <a:pt x="200" y="1964"/>
                  </a:cubicBezTo>
                  <a:lnTo>
                    <a:pt x="234" y="1964"/>
                  </a:lnTo>
                  <a:cubicBezTo>
                    <a:pt x="334" y="1964"/>
                    <a:pt x="401" y="1897"/>
                    <a:pt x="434" y="1797"/>
                  </a:cubicBezTo>
                  <a:cubicBezTo>
                    <a:pt x="534" y="1297"/>
                    <a:pt x="934" y="796"/>
                    <a:pt x="1635" y="396"/>
                  </a:cubicBezTo>
                  <a:cubicBezTo>
                    <a:pt x="1833" y="283"/>
                    <a:pt x="1718" y="0"/>
                    <a:pt x="1536" y="0"/>
                  </a:cubicBez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grpSp>
      <p:sp>
        <p:nvSpPr>
          <p:cNvPr id="1128" name="Google Shape;1530;p49">
            <a:extLst>
              <a:ext uri="{FF2B5EF4-FFF2-40B4-BE49-F238E27FC236}">
                <a16:creationId xmlns:a16="http://schemas.microsoft.com/office/drawing/2014/main" id="{9822B135-6E84-4819-A551-5B77B40D20BA}"/>
              </a:ext>
            </a:extLst>
          </p:cNvPr>
          <p:cNvSpPr/>
          <p:nvPr/>
        </p:nvSpPr>
        <p:spPr>
          <a:xfrm>
            <a:off x="3019925" y="1617894"/>
            <a:ext cx="554297" cy="566340"/>
          </a:xfrm>
          <a:prstGeom prst="rect">
            <a:avLst/>
          </a:prstGeom>
        </p:spPr>
        <p:txBody>
          <a:bodyPr>
            <a:prstTxWarp prst="textPlain">
              <a:avLst/>
            </a:prstTxWarp>
          </a:bodyPr>
          <a:lstStyle/>
          <a:p>
            <a:pPr lvl="0" algn="ctr"/>
            <a:endParaRPr sz="2400" dirty="0">
              <a:ln w="9525" cap="flat" cmpd="sng">
                <a:solidFill>
                  <a:schemeClr val="dk1"/>
                </a:solidFill>
                <a:prstDash val="solid"/>
                <a:round/>
                <a:headEnd type="none" w="sm" len="sm"/>
                <a:tailEnd type="none" w="sm" len="sm"/>
              </a:ln>
              <a:solidFill>
                <a:schemeClr val="dk2"/>
              </a:solidFill>
              <a:latin typeface="Montserrat;900"/>
            </a:endParaRPr>
          </a:p>
        </p:txBody>
      </p:sp>
      <p:grpSp>
        <p:nvGrpSpPr>
          <p:cNvPr id="1129" name="Google Shape;1309;p49">
            <a:extLst>
              <a:ext uri="{FF2B5EF4-FFF2-40B4-BE49-F238E27FC236}">
                <a16:creationId xmlns:a16="http://schemas.microsoft.com/office/drawing/2014/main" id="{57CDBE2C-C4AE-481D-85C2-397F9A085FF0}"/>
              </a:ext>
            </a:extLst>
          </p:cNvPr>
          <p:cNvGrpSpPr/>
          <p:nvPr/>
        </p:nvGrpSpPr>
        <p:grpSpPr>
          <a:xfrm>
            <a:off x="2591397" y="851582"/>
            <a:ext cx="3880300" cy="2399125"/>
            <a:chOff x="713213" y="891349"/>
            <a:chExt cx="4753025" cy="3716004"/>
          </a:xfrm>
        </p:grpSpPr>
        <p:sp>
          <p:nvSpPr>
            <p:cNvPr id="1130" name="Google Shape;1310;p49">
              <a:extLst>
                <a:ext uri="{FF2B5EF4-FFF2-40B4-BE49-F238E27FC236}">
                  <a16:creationId xmlns:a16="http://schemas.microsoft.com/office/drawing/2014/main" id="{111DC2A0-2F6F-49B9-8859-79A80AA93F2F}"/>
                </a:ext>
              </a:extLst>
            </p:cNvPr>
            <p:cNvSpPr/>
            <p:nvPr/>
          </p:nvSpPr>
          <p:spPr>
            <a:xfrm>
              <a:off x="1248866" y="898550"/>
              <a:ext cx="3678108" cy="2537776"/>
            </a:xfrm>
            <a:custGeom>
              <a:avLst/>
              <a:gdLst/>
              <a:ahLst/>
              <a:cxnLst/>
              <a:rect l="l" t="t" r="r" b="b"/>
              <a:pathLst>
                <a:path w="102841" h="70484" extrusionOk="0">
                  <a:moveTo>
                    <a:pt x="2669" y="0"/>
                  </a:moveTo>
                  <a:cubicBezTo>
                    <a:pt x="1202" y="0"/>
                    <a:pt x="1" y="1201"/>
                    <a:pt x="1" y="2669"/>
                  </a:cubicBezTo>
                  <a:lnTo>
                    <a:pt x="1" y="70484"/>
                  </a:lnTo>
                  <a:lnTo>
                    <a:pt x="102841" y="70484"/>
                  </a:lnTo>
                  <a:lnTo>
                    <a:pt x="102841" y="2669"/>
                  </a:lnTo>
                  <a:cubicBezTo>
                    <a:pt x="102841" y="1201"/>
                    <a:pt x="101640" y="0"/>
                    <a:pt x="1001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31" name="Google Shape;1311;p49">
              <a:extLst>
                <a:ext uri="{FF2B5EF4-FFF2-40B4-BE49-F238E27FC236}">
                  <a16:creationId xmlns:a16="http://schemas.microsoft.com/office/drawing/2014/main" id="{5B1A2E91-3905-4DF6-872D-D675974CD77D}"/>
                </a:ext>
              </a:extLst>
            </p:cNvPr>
            <p:cNvSpPr/>
            <p:nvPr/>
          </p:nvSpPr>
          <p:spPr>
            <a:xfrm>
              <a:off x="1241713" y="891349"/>
              <a:ext cx="3693630" cy="2552214"/>
            </a:xfrm>
            <a:custGeom>
              <a:avLst/>
              <a:gdLst/>
              <a:ahLst/>
              <a:cxnLst/>
              <a:rect l="l" t="t" r="r" b="b"/>
              <a:pathLst>
                <a:path w="103275" h="70885" extrusionOk="0">
                  <a:moveTo>
                    <a:pt x="100372" y="400"/>
                  </a:moveTo>
                  <a:cubicBezTo>
                    <a:pt x="101740" y="400"/>
                    <a:pt x="102841" y="1501"/>
                    <a:pt x="102841" y="2869"/>
                  </a:cubicBezTo>
                  <a:lnTo>
                    <a:pt x="102841" y="70450"/>
                  </a:lnTo>
                  <a:lnTo>
                    <a:pt x="401" y="70450"/>
                  </a:lnTo>
                  <a:lnTo>
                    <a:pt x="401" y="2869"/>
                  </a:lnTo>
                  <a:cubicBezTo>
                    <a:pt x="401" y="1501"/>
                    <a:pt x="1502" y="400"/>
                    <a:pt x="2869" y="400"/>
                  </a:cubicBezTo>
                  <a:close/>
                  <a:moveTo>
                    <a:pt x="2869" y="0"/>
                  </a:moveTo>
                  <a:cubicBezTo>
                    <a:pt x="1268" y="0"/>
                    <a:pt x="1" y="1268"/>
                    <a:pt x="1" y="2869"/>
                  </a:cubicBezTo>
                  <a:lnTo>
                    <a:pt x="1" y="70884"/>
                  </a:lnTo>
                  <a:lnTo>
                    <a:pt x="103274" y="70884"/>
                  </a:lnTo>
                  <a:lnTo>
                    <a:pt x="103274" y="2869"/>
                  </a:lnTo>
                  <a:cubicBezTo>
                    <a:pt x="103274" y="1268"/>
                    <a:pt x="101973" y="0"/>
                    <a:pt x="1003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32" name="Google Shape;1312;p49">
              <a:extLst>
                <a:ext uri="{FF2B5EF4-FFF2-40B4-BE49-F238E27FC236}">
                  <a16:creationId xmlns:a16="http://schemas.microsoft.com/office/drawing/2014/main" id="{3C27B6C7-5DA2-440F-BC26-43F0CC8CB96B}"/>
                </a:ext>
              </a:extLst>
            </p:cNvPr>
            <p:cNvSpPr/>
            <p:nvPr/>
          </p:nvSpPr>
          <p:spPr>
            <a:xfrm>
              <a:off x="713213" y="3478345"/>
              <a:ext cx="4753025" cy="1120584"/>
            </a:xfrm>
            <a:custGeom>
              <a:avLst/>
              <a:gdLst/>
              <a:ahLst/>
              <a:cxnLst/>
              <a:rect l="l" t="t" r="r" b="b"/>
              <a:pathLst>
                <a:path w="132896" h="31123" extrusionOk="0">
                  <a:moveTo>
                    <a:pt x="14978" y="0"/>
                  </a:moveTo>
                  <a:lnTo>
                    <a:pt x="634" y="27854"/>
                  </a:lnTo>
                  <a:cubicBezTo>
                    <a:pt x="0" y="29121"/>
                    <a:pt x="1201" y="31123"/>
                    <a:pt x="2602" y="31123"/>
                  </a:cubicBezTo>
                  <a:lnTo>
                    <a:pt x="130193" y="31123"/>
                  </a:lnTo>
                  <a:cubicBezTo>
                    <a:pt x="131628" y="31123"/>
                    <a:pt x="132895" y="29021"/>
                    <a:pt x="132261" y="27754"/>
                  </a:cubicBezTo>
                  <a:lnTo>
                    <a:pt x="11781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33" name="Google Shape;1313;p49">
              <a:extLst>
                <a:ext uri="{FF2B5EF4-FFF2-40B4-BE49-F238E27FC236}">
                  <a16:creationId xmlns:a16="http://schemas.microsoft.com/office/drawing/2014/main" id="{CAAEDAED-9FC5-41DF-B697-E19A14F2DF19}"/>
                </a:ext>
              </a:extLst>
            </p:cNvPr>
            <p:cNvSpPr/>
            <p:nvPr/>
          </p:nvSpPr>
          <p:spPr>
            <a:xfrm>
              <a:off x="717970" y="3469919"/>
              <a:ext cx="4743476" cy="1137434"/>
            </a:xfrm>
            <a:custGeom>
              <a:avLst/>
              <a:gdLst/>
              <a:ahLst/>
              <a:cxnLst/>
              <a:rect l="l" t="t" r="r" b="b"/>
              <a:pathLst>
                <a:path w="132629" h="31591" extrusionOk="0">
                  <a:moveTo>
                    <a:pt x="117585" y="435"/>
                  </a:moveTo>
                  <a:lnTo>
                    <a:pt x="131928" y="28088"/>
                  </a:lnTo>
                  <a:cubicBezTo>
                    <a:pt x="132162" y="28755"/>
                    <a:pt x="132062" y="29522"/>
                    <a:pt x="131661" y="30089"/>
                  </a:cubicBezTo>
                  <a:cubicBezTo>
                    <a:pt x="131328" y="30690"/>
                    <a:pt x="130727" y="31090"/>
                    <a:pt x="130060" y="31157"/>
                  </a:cubicBezTo>
                  <a:lnTo>
                    <a:pt x="2469" y="31157"/>
                  </a:lnTo>
                  <a:cubicBezTo>
                    <a:pt x="1835" y="31123"/>
                    <a:pt x="1235" y="30723"/>
                    <a:pt x="935" y="30156"/>
                  </a:cubicBezTo>
                  <a:cubicBezTo>
                    <a:pt x="534" y="29589"/>
                    <a:pt x="434" y="28855"/>
                    <a:pt x="701" y="28188"/>
                  </a:cubicBezTo>
                  <a:lnTo>
                    <a:pt x="14978" y="435"/>
                  </a:lnTo>
                  <a:close/>
                  <a:moveTo>
                    <a:pt x="14711" y="1"/>
                  </a:moveTo>
                  <a:lnTo>
                    <a:pt x="301" y="27988"/>
                  </a:lnTo>
                  <a:cubicBezTo>
                    <a:pt x="1" y="28788"/>
                    <a:pt x="101" y="29656"/>
                    <a:pt x="568" y="30356"/>
                  </a:cubicBezTo>
                  <a:cubicBezTo>
                    <a:pt x="935" y="31057"/>
                    <a:pt x="1669" y="31524"/>
                    <a:pt x="2469" y="31590"/>
                  </a:cubicBezTo>
                  <a:lnTo>
                    <a:pt x="130060" y="31590"/>
                  </a:lnTo>
                  <a:cubicBezTo>
                    <a:pt x="130894" y="31490"/>
                    <a:pt x="131628" y="31023"/>
                    <a:pt x="131995" y="30289"/>
                  </a:cubicBezTo>
                  <a:cubicBezTo>
                    <a:pt x="132495" y="29589"/>
                    <a:pt x="132629" y="28688"/>
                    <a:pt x="132295" y="27888"/>
                  </a:cubicBezTo>
                  <a:lnTo>
                    <a:pt x="117885" y="101"/>
                  </a:lnTo>
                  <a:lnTo>
                    <a:pt x="11781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34" name="Google Shape;1314;p49">
              <a:extLst>
                <a:ext uri="{FF2B5EF4-FFF2-40B4-BE49-F238E27FC236}">
                  <a16:creationId xmlns:a16="http://schemas.microsoft.com/office/drawing/2014/main" id="{42F34DAF-A9B5-4FAF-9F24-E00F682FF6C5}"/>
                </a:ext>
              </a:extLst>
            </p:cNvPr>
            <p:cNvSpPr/>
            <p:nvPr/>
          </p:nvSpPr>
          <p:spPr>
            <a:xfrm>
              <a:off x="722763" y="3436291"/>
              <a:ext cx="4730350" cy="1121808"/>
            </a:xfrm>
            <a:custGeom>
              <a:avLst/>
              <a:gdLst/>
              <a:ahLst/>
              <a:cxnLst/>
              <a:rect l="l" t="t" r="r" b="b"/>
              <a:pathLst>
                <a:path w="132262" h="31157" extrusionOk="0">
                  <a:moveTo>
                    <a:pt x="14711" y="1"/>
                  </a:moveTo>
                  <a:lnTo>
                    <a:pt x="634" y="28388"/>
                  </a:lnTo>
                  <a:cubicBezTo>
                    <a:pt x="0" y="29655"/>
                    <a:pt x="934" y="31157"/>
                    <a:pt x="2335" y="31157"/>
                  </a:cubicBezTo>
                  <a:lnTo>
                    <a:pt x="129926" y="31157"/>
                  </a:lnTo>
                  <a:cubicBezTo>
                    <a:pt x="131327" y="31157"/>
                    <a:pt x="132261" y="29655"/>
                    <a:pt x="131627" y="28388"/>
                  </a:cubicBezTo>
                  <a:lnTo>
                    <a:pt x="117551"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35" name="Google Shape;1315;p49">
              <a:extLst>
                <a:ext uri="{FF2B5EF4-FFF2-40B4-BE49-F238E27FC236}">
                  <a16:creationId xmlns:a16="http://schemas.microsoft.com/office/drawing/2014/main" id="{5C3EEC38-A9E3-4121-A8DC-519E71F5471B}"/>
                </a:ext>
              </a:extLst>
            </p:cNvPr>
            <p:cNvSpPr/>
            <p:nvPr/>
          </p:nvSpPr>
          <p:spPr>
            <a:xfrm>
              <a:off x="713213" y="3427902"/>
              <a:ext cx="4749449" cy="1137398"/>
            </a:xfrm>
            <a:custGeom>
              <a:avLst/>
              <a:gdLst/>
              <a:ahLst/>
              <a:cxnLst/>
              <a:rect l="l" t="t" r="r" b="b"/>
              <a:pathLst>
                <a:path w="132796" h="31590" extrusionOk="0">
                  <a:moveTo>
                    <a:pt x="117718" y="434"/>
                  </a:moveTo>
                  <a:lnTo>
                    <a:pt x="131728" y="28721"/>
                  </a:lnTo>
                  <a:cubicBezTo>
                    <a:pt x="132261" y="29855"/>
                    <a:pt x="131461" y="31156"/>
                    <a:pt x="130193" y="31156"/>
                  </a:cubicBezTo>
                  <a:lnTo>
                    <a:pt x="2602" y="31156"/>
                  </a:lnTo>
                  <a:cubicBezTo>
                    <a:pt x="1368" y="31156"/>
                    <a:pt x="534" y="29855"/>
                    <a:pt x="1101" y="28721"/>
                  </a:cubicBezTo>
                  <a:lnTo>
                    <a:pt x="15111" y="434"/>
                  </a:lnTo>
                  <a:close/>
                  <a:moveTo>
                    <a:pt x="14978" y="0"/>
                  </a:moveTo>
                  <a:cubicBezTo>
                    <a:pt x="14878" y="0"/>
                    <a:pt x="14811" y="67"/>
                    <a:pt x="14778" y="134"/>
                  </a:cubicBezTo>
                  <a:lnTo>
                    <a:pt x="701" y="28554"/>
                  </a:lnTo>
                  <a:cubicBezTo>
                    <a:pt x="0" y="29955"/>
                    <a:pt x="1034" y="31590"/>
                    <a:pt x="2602" y="31590"/>
                  </a:cubicBezTo>
                  <a:lnTo>
                    <a:pt x="130193" y="31590"/>
                  </a:lnTo>
                  <a:cubicBezTo>
                    <a:pt x="131761" y="31590"/>
                    <a:pt x="132795" y="29955"/>
                    <a:pt x="132095" y="28554"/>
                  </a:cubicBezTo>
                  <a:lnTo>
                    <a:pt x="118018" y="134"/>
                  </a:lnTo>
                  <a:cubicBezTo>
                    <a:pt x="117985" y="67"/>
                    <a:pt x="117918" y="0"/>
                    <a:pt x="117818"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36" name="Google Shape;1316;p49">
              <a:extLst>
                <a:ext uri="{FF2B5EF4-FFF2-40B4-BE49-F238E27FC236}">
                  <a16:creationId xmlns:a16="http://schemas.microsoft.com/office/drawing/2014/main" id="{059E0327-D071-4DA8-AF06-DFC5228FCE32}"/>
                </a:ext>
              </a:extLst>
            </p:cNvPr>
            <p:cNvSpPr/>
            <p:nvPr/>
          </p:nvSpPr>
          <p:spPr>
            <a:xfrm>
              <a:off x="1471968" y="1099098"/>
              <a:ext cx="3233120" cy="2135457"/>
            </a:xfrm>
            <a:custGeom>
              <a:avLst/>
              <a:gdLst/>
              <a:ahLst/>
              <a:cxnLst/>
              <a:rect l="l" t="t" r="r" b="b"/>
              <a:pathLst>
                <a:path w="90399" h="59310" extrusionOk="0">
                  <a:moveTo>
                    <a:pt x="0" y="1"/>
                  </a:moveTo>
                  <a:lnTo>
                    <a:pt x="0" y="59310"/>
                  </a:lnTo>
                  <a:lnTo>
                    <a:pt x="90398" y="59310"/>
                  </a:lnTo>
                  <a:lnTo>
                    <a:pt x="9039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37" name="Google Shape;1320;p49">
              <a:extLst>
                <a:ext uri="{FF2B5EF4-FFF2-40B4-BE49-F238E27FC236}">
                  <a16:creationId xmlns:a16="http://schemas.microsoft.com/office/drawing/2014/main" id="{A6F7DC3D-2136-447B-A5EE-6A109CD53456}"/>
                </a:ext>
              </a:extLst>
            </p:cNvPr>
            <p:cNvSpPr/>
            <p:nvPr/>
          </p:nvSpPr>
          <p:spPr>
            <a:xfrm>
              <a:off x="2734186" y="3653689"/>
              <a:ext cx="206436" cy="136963"/>
            </a:xfrm>
            <a:custGeom>
              <a:avLst/>
              <a:gdLst/>
              <a:ahLst/>
              <a:cxnLst/>
              <a:rect l="l" t="t" r="r" b="b"/>
              <a:pathLst>
                <a:path w="5772" h="3804" extrusionOk="0">
                  <a:moveTo>
                    <a:pt x="367" y="1"/>
                  </a:moveTo>
                  <a:lnTo>
                    <a:pt x="0" y="3803"/>
                  </a:lnTo>
                  <a:lnTo>
                    <a:pt x="5604" y="3803"/>
                  </a:lnTo>
                  <a:lnTo>
                    <a:pt x="5771"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38" name="Google Shape;1321;p49">
              <a:extLst>
                <a:ext uri="{FF2B5EF4-FFF2-40B4-BE49-F238E27FC236}">
                  <a16:creationId xmlns:a16="http://schemas.microsoft.com/office/drawing/2014/main" id="{3DDD2E80-863B-4A51-815C-F6F604D95D2F}"/>
                </a:ext>
              </a:extLst>
            </p:cNvPr>
            <p:cNvSpPr/>
            <p:nvPr/>
          </p:nvSpPr>
          <p:spPr>
            <a:xfrm>
              <a:off x="2725817" y="3646488"/>
              <a:ext cx="223138" cy="152553"/>
            </a:xfrm>
            <a:custGeom>
              <a:avLst/>
              <a:gdLst/>
              <a:ahLst/>
              <a:cxnLst/>
              <a:rect l="l" t="t" r="r" b="b"/>
              <a:pathLst>
                <a:path w="6239" h="4237" extrusionOk="0">
                  <a:moveTo>
                    <a:pt x="5805" y="434"/>
                  </a:moveTo>
                  <a:lnTo>
                    <a:pt x="5638" y="3803"/>
                  </a:lnTo>
                  <a:lnTo>
                    <a:pt x="468" y="3803"/>
                  </a:lnTo>
                  <a:lnTo>
                    <a:pt x="768" y="434"/>
                  </a:lnTo>
                  <a:close/>
                  <a:moveTo>
                    <a:pt x="401" y="0"/>
                  </a:moveTo>
                  <a:lnTo>
                    <a:pt x="1" y="4237"/>
                  </a:lnTo>
                  <a:lnTo>
                    <a:pt x="6038" y="4237"/>
                  </a:lnTo>
                  <a:lnTo>
                    <a:pt x="6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39" name="Google Shape;1322;p49">
              <a:extLst>
                <a:ext uri="{FF2B5EF4-FFF2-40B4-BE49-F238E27FC236}">
                  <a16:creationId xmlns:a16="http://schemas.microsoft.com/office/drawing/2014/main" id="{2024123F-6CB4-449B-82A0-AC9216D13E47}"/>
                </a:ext>
              </a:extLst>
            </p:cNvPr>
            <p:cNvSpPr/>
            <p:nvPr/>
          </p:nvSpPr>
          <p:spPr>
            <a:xfrm>
              <a:off x="3135040" y="3653689"/>
              <a:ext cx="201643" cy="136963"/>
            </a:xfrm>
            <a:custGeom>
              <a:avLst/>
              <a:gdLst/>
              <a:ahLst/>
              <a:cxnLst/>
              <a:rect l="l" t="t" r="r" b="b"/>
              <a:pathLst>
                <a:path w="5638" h="3804" extrusionOk="0">
                  <a:moveTo>
                    <a:pt x="0" y="1"/>
                  </a:moveTo>
                  <a:lnTo>
                    <a:pt x="0" y="3803"/>
                  </a:lnTo>
                  <a:lnTo>
                    <a:pt x="56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40" name="Google Shape;1323;p49">
              <a:extLst>
                <a:ext uri="{FF2B5EF4-FFF2-40B4-BE49-F238E27FC236}">
                  <a16:creationId xmlns:a16="http://schemas.microsoft.com/office/drawing/2014/main" id="{A3E1FC52-C812-4815-A012-60719CA3EEE0}"/>
                </a:ext>
              </a:extLst>
            </p:cNvPr>
            <p:cNvSpPr/>
            <p:nvPr/>
          </p:nvSpPr>
          <p:spPr>
            <a:xfrm>
              <a:off x="3127887" y="3646488"/>
              <a:ext cx="215949" cy="152553"/>
            </a:xfrm>
            <a:custGeom>
              <a:avLst/>
              <a:gdLst/>
              <a:ahLst/>
              <a:cxnLst/>
              <a:rect l="l" t="t" r="r" b="b"/>
              <a:pathLst>
                <a:path w="6038" h="4237" extrusionOk="0">
                  <a:moveTo>
                    <a:pt x="5437" y="434"/>
                  </a:moveTo>
                  <a:lnTo>
                    <a:pt x="5604" y="3803"/>
                  </a:lnTo>
                  <a:lnTo>
                    <a:pt x="434" y="3803"/>
                  </a:lnTo>
                  <a:lnTo>
                    <a:pt x="434" y="434"/>
                  </a:lnTo>
                  <a:close/>
                  <a:moveTo>
                    <a:pt x="0" y="0"/>
                  </a:moveTo>
                  <a:lnTo>
                    <a:pt x="0" y="4237"/>
                  </a:lnTo>
                  <a:lnTo>
                    <a:pt x="60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41" name="Google Shape;1324;p49">
              <a:extLst>
                <a:ext uri="{FF2B5EF4-FFF2-40B4-BE49-F238E27FC236}">
                  <a16:creationId xmlns:a16="http://schemas.microsoft.com/office/drawing/2014/main" id="{DE90798E-CA35-42A3-B453-EAFAE6DBAAD5}"/>
                </a:ext>
              </a:extLst>
            </p:cNvPr>
            <p:cNvSpPr/>
            <p:nvPr/>
          </p:nvSpPr>
          <p:spPr>
            <a:xfrm>
              <a:off x="4341179" y="3790616"/>
              <a:ext cx="249389" cy="146540"/>
            </a:xfrm>
            <a:custGeom>
              <a:avLst/>
              <a:gdLst/>
              <a:ahLst/>
              <a:cxnLst/>
              <a:rect l="l" t="t" r="r" b="b"/>
              <a:pathLst>
                <a:path w="6973" h="4070" extrusionOk="0">
                  <a:moveTo>
                    <a:pt x="0" y="0"/>
                  </a:moveTo>
                  <a:lnTo>
                    <a:pt x="1168" y="4070"/>
                  </a:lnTo>
                  <a:lnTo>
                    <a:pt x="69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42" name="Google Shape;1325;p49">
              <a:extLst>
                <a:ext uri="{FF2B5EF4-FFF2-40B4-BE49-F238E27FC236}">
                  <a16:creationId xmlns:a16="http://schemas.microsoft.com/office/drawing/2014/main" id="{60E8F639-5219-4E32-A2D2-414729118E57}"/>
                </a:ext>
              </a:extLst>
            </p:cNvPr>
            <p:cNvSpPr/>
            <p:nvPr/>
          </p:nvSpPr>
          <p:spPr>
            <a:xfrm>
              <a:off x="4330450" y="3783415"/>
              <a:ext cx="270848" cy="160978"/>
            </a:xfrm>
            <a:custGeom>
              <a:avLst/>
              <a:gdLst/>
              <a:ahLst/>
              <a:cxnLst/>
              <a:rect l="l" t="t" r="r" b="b"/>
              <a:pathLst>
                <a:path w="7573" h="4471" extrusionOk="0">
                  <a:moveTo>
                    <a:pt x="5771" y="400"/>
                  </a:moveTo>
                  <a:lnTo>
                    <a:pt x="6972" y="4070"/>
                  </a:lnTo>
                  <a:lnTo>
                    <a:pt x="1601" y="4070"/>
                  </a:lnTo>
                  <a:lnTo>
                    <a:pt x="567" y="400"/>
                  </a:lnTo>
                  <a:close/>
                  <a:moveTo>
                    <a:pt x="0" y="0"/>
                  </a:moveTo>
                  <a:lnTo>
                    <a:pt x="1301" y="4470"/>
                  </a:lnTo>
                  <a:lnTo>
                    <a:pt x="7572" y="4470"/>
                  </a:lnTo>
                  <a:lnTo>
                    <a:pt x="60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43" name="Google Shape;1326;p49">
              <a:extLst>
                <a:ext uri="{FF2B5EF4-FFF2-40B4-BE49-F238E27FC236}">
                  <a16:creationId xmlns:a16="http://schemas.microsoft.com/office/drawing/2014/main" id="{18283B5E-ABE8-4FFF-BD32-BDF5B4E2CDE9}"/>
                </a:ext>
              </a:extLst>
            </p:cNvPr>
            <p:cNvSpPr/>
            <p:nvPr/>
          </p:nvSpPr>
          <p:spPr>
            <a:xfrm>
              <a:off x="2532543" y="3653689"/>
              <a:ext cx="214805" cy="136963"/>
            </a:xfrm>
            <a:custGeom>
              <a:avLst/>
              <a:gdLst/>
              <a:ahLst/>
              <a:cxnLst/>
              <a:rect l="l" t="t" r="r" b="b"/>
              <a:pathLst>
                <a:path w="6006" h="3804" extrusionOk="0">
                  <a:moveTo>
                    <a:pt x="568" y="1"/>
                  </a:moveTo>
                  <a:lnTo>
                    <a:pt x="1" y="3803"/>
                  </a:lnTo>
                  <a:lnTo>
                    <a:pt x="5638" y="3803"/>
                  </a:lnTo>
                  <a:lnTo>
                    <a:pt x="60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44" name="Google Shape;1327;p49">
              <a:extLst>
                <a:ext uri="{FF2B5EF4-FFF2-40B4-BE49-F238E27FC236}">
                  <a16:creationId xmlns:a16="http://schemas.microsoft.com/office/drawing/2014/main" id="{5B8ED533-B87B-4B59-B948-DF86134B2483}"/>
                </a:ext>
              </a:extLst>
            </p:cNvPr>
            <p:cNvSpPr/>
            <p:nvPr/>
          </p:nvSpPr>
          <p:spPr>
            <a:xfrm>
              <a:off x="2524210" y="3646488"/>
              <a:ext cx="230291" cy="152553"/>
            </a:xfrm>
            <a:custGeom>
              <a:avLst/>
              <a:gdLst/>
              <a:ahLst/>
              <a:cxnLst/>
              <a:rect l="l" t="t" r="r" b="b"/>
              <a:pathLst>
                <a:path w="6439" h="4237" extrusionOk="0">
                  <a:moveTo>
                    <a:pt x="6005" y="434"/>
                  </a:moveTo>
                  <a:lnTo>
                    <a:pt x="5671" y="3803"/>
                  </a:lnTo>
                  <a:lnTo>
                    <a:pt x="501" y="3803"/>
                  </a:lnTo>
                  <a:lnTo>
                    <a:pt x="1001" y="434"/>
                  </a:lnTo>
                  <a:close/>
                  <a:moveTo>
                    <a:pt x="601" y="0"/>
                  </a:moveTo>
                  <a:lnTo>
                    <a:pt x="0" y="4237"/>
                  </a:lnTo>
                  <a:lnTo>
                    <a:pt x="6038" y="4237"/>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45" name="Google Shape;1328;p49">
              <a:extLst>
                <a:ext uri="{FF2B5EF4-FFF2-40B4-BE49-F238E27FC236}">
                  <a16:creationId xmlns:a16="http://schemas.microsoft.com/office/drawing/2014/main" id="{F0205613-84A5-4883-A6B3-CC1FAB96E0F0}"/>
                </a:ext>
              </a:extLst>
            </p:cNvPr>
            <p:cNvSpPr/>
            <p:nvPr/>
          </p:nvSpPr>
          <p:spPr>
            <a:xfrm>
              <a:off x="2131689" y="3653689"/>
              <a:ext cx="226714" cy="136963"/>
            </a:xfrm>
            <a:custGeom>
              <a:avLst/>
              <a:gdLst/>
              <a:ahLst/>
              <a:cxnLst/>
              <a:rect l="l" t="t" r="r" b="b"/>
              <a:pathLst>
                <a:path w="6339" h="3804" extrusionOk="0">
                  <a:moveTo>
                    <a:pt x="902" y="1"/>
                  </a:moveTo>
                  <a:lnTo>
                    <a:pt x="1" y="3803"/>
                  </a:lnTo>
                  <a:lnTo>
                    <a:pt x="5605" y="3803"/>
                  </a:lnTo>
                  <a:lnTo>
                    <a:pt x="63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46" name="Google Shape;1329;p49">
              <a:extLst>
                <a:ext uri="{FF2B5EF4-FFF2-40B4-BE49-F238E27FC236}">
                  <a16:creationId xmlns:a16="http://schemas.microsoft.com/office/drawing/2014/main" id="{BB4B24B0-62C2-4A5D-97CC-99771B67E7ED}"/>
                </a:ext>
              </a:extLst>
            </p:cNvPr>
            <p:cNvSpPr/>
            <p:nvPr/>
          </p:nvSpPr>
          <p:spPr>
            <a:xfrm>
              <a:off x="2122176" y="3646488"/>
              <a:ext cx="244597" cy="152553"/>
            </a:xfrm>
            <a:custGeom>
              <a:avLst/>
              <a:gdLst/>
              <a:ahLst/>
              <a:cxnLst/>
              <a:rect l="l" t="t" r="r" b="b"/>
              <a:pathLst>
                <a:path w="6839" h="4237" extrusionOk="0">
                  <a:moveTo>
                    <a:pt x="6338" y="434"/>
                  </a:moveTo>
                  <a:lnTo>
                    <a:pt x="5704" y="3803"/>
                  </a:lnTo>
                  <a:lnTo>
                    <a:pt x="534" y="3803"/>
                  </a:lnTo>
                  <a:lnTo>
                    <a:pt x="1334" y="434"/>
                  </a:lnTo>
                  <a:close/>
                  <a:moveTo>
                    <a:pt x="1001" y="0"/>
                  </a:moveTo>
                  <a:lnTo>
                    <a:pt x="0" y="4237"/>
                  </a:lnTo>
                  <a:lnTo>
                    <a:pt x="6038" y="4237"/>
                  </a:lnTo>
                  <a:lnTo>
                    <a:pt x="6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47" name="Google Shape;1330;p49">
              <a:extLst>
                <a:ext uri="{FF2B5EF4-FFF2-40B4-BE49-F238E27FC236}">
                  <a16:creationId xmlns:a16="http://schemas.microsoft.com/office/drawing/2014/main" id="{F561E5BD-C48B-4437-9B6B-DE7C7327DD8D}"/>
                </a:ext>
              </a:extLst>
            </p:cNvPr>
            <p:cNvSpPr/>
            <p:nvPr/>
          </p:nvSpPr>
          <p:spPr>
            <a:xfrm>
              <a:off x="3912893" y="3653689"/>
              <a:ext cx="226714" cy="136963"/>
            </a:xfrm>
            <a:custGeom>
              <a:avLst/>
              <a:gdLst/>
              <a:ahLst/>
              <a:cxnLst/>
              <a:rect l="l" t="t" r="r" b="b"/>
              <a:pathLst>
                <a:path w="6339" h="3804" extrusionOk="0">
                  <a:moveTo>
                    <a:pt x="0" y="1"/>
                  </a:moveTo>
                  <a:lnTo>
                    <a:pt x="734" y="3803"/>
                  </a:lnTo>
                  <a:lnTo>
                    <a:pt x="6338" y="3803"/>
                  </a:lnTo>
                  <a:lnTo>
                    <a:pt x="54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48" name="Google Shape;1331;p49">
              <a:extLst>
                <a:ext uri="{FF2B5EF4-FFF2-40B4-BE49-F238E27FC236}">
                  <a16:creationId xmlns:a16="http://schemas.microsoft.com/office/drawing/2014/main" id="{2F07594C-E6C0-4EF9-A75E-464F115B1474}"/>
                </a:ext>
              </a:extLst>
            </p:cNvPr>
            <p:cNvSpPr/>
            <p:nvPr/>
          </p:nvSpPr>
          <p:spPr>
            <a:xfrm>
              <a:off x="3903344" y="3646488"/>
              <a:ext cx="245777" cy="152553"/>
            </a:xfrm>
            <a:custGeom>
              <a:avLst/>
              <a:gdLst/>
              <a:ahLst/>
              <a:cxnLst/>
              <a:rect l="l" t="t" r="r" b="b"/>
              <a:pathLst>
                <a:path w="6872" h="4237" extrusionOk="0">
                  <a:moveTo>
                    <a:pt x="5538" y="434"/>
                  </a:moveTo>
                  <a:lnTo>
                    <a:pt x="6338" y="3803"/>
                  </a:lnTo>
                  <a:lnTo>
                    <a:pt x="1168" y="3803"/>
                  </a:lnTo>
                  <a:lnTo>
                    <a:pt x="534" y="434"/>
                  </a:lnTo>
                  <a:close/>
                  <a:moveTo>
                    <a:pt x="0" y="0"/>
                  </a:moveTo>
                  <a:lnTo>
                    <a:pt x="834" y="4237"/>
                  </a:lnTo>
                  <a:lnTo>
                    <a:pt x="68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49" name="Google Shape;1332;p49">
              <a:extLst>
                <a:ext uri="{FF2B5EF4-FFF2-40B4-BE49-F238E27FC236}">
                  <a16:creationId xmlns:a16="http://schemas.microsoft.com/office/drawing/2014/main" id="{3946C056-ECCF-430B-A1E6-2A992D4A9FBD}"/>
                </a:ext>
              </a:extLst>
            </p:cNvPr>
            <p:cNvSpPr/>
            <p:nvPr/>
          </p:nvSpPr>
          <p:spPr>
            <a:xfrm>
              <a:off x="4107348" y="3653689"/>
              <a:ext cx="233867" cy="136963"/>
            </a:xfrm>
            <a:custGeom>
              <a:avLst/>
              <a:gdLst/>
              <a:ahLst/>
              <a:cxnLst/>
              <a:rect l="l" t="t" r="r" b="b"/>
              <a:pathLst>
                <a:path w="6539" h="3804" extrusionOk="0">
                  <a:moveTo>
                    <a:pt x="0" y="1"/>
                  </a:moveTo>
                  <a:lnTo>
                    <a:pt x="901" y="3803"/>
                  </a:lnTo>
                  <a:lnTo>
                    <a:pt x="65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50" name="Google Shape;1333;p49">
              <a:extLst>
                <a:ext uri="{FF2B5EF4-FFF2-40B4-BE49-F238E27FC236}">
                  <a16:creationId xmlns:a16="http://schemas.microsoft.com/office/drawing/2014/main" id="{FB0B5041-3B4F-4B0F-BD6C-4D437E913408}"/>
                </a:ext>
              </a:extLst>
            </p:cNvPr>
            <p:cNvSpPr/>
            <p:nvPr/>
          </p:nvSpPr>
          <p:spPr>
            <a:xfrm>
              <a:off x="4097798" y="3646488"/>
              <a:ext cx="252966" cy="152553"/>
            </a:xfrm>
            <a:custGeom>
              <a:avLst/>
              <a:gdLst/>
              <a:ahLst/>
              <a:cxnLst/>
              <a:rect l="l" t="t" r="r" b="b"/>
              <a:pathLst>
                <a:path w="7073" h="4237" extrusionOk="0">
                  <a:moveTo>
                    <a:pt x="5538" y="434"/>
                  </a:moveTo>
                  <a:lnTo>
                    <a:pt x="6505" y="3803"/>
                  </a:lnTo>
                  <a:lnTo>
                    <a:pt x="1335" y="3803"/>
                  </a:lnTo>
                  <a:lnTo>
                    <a:pt x="534" y="434"/>
                  </a:lnTo>
                  <a:close/>
                  <a:moveTo>
                    <a:pt x="1" y="0"/>
                  </a:moveTo>
                  <a:lnTo>
                    <a:pt x="1001" y="4237"/>
                  </a:lnTo>
                  <a:lnTo>
                    <a:pt x="70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51" name="Google Shape;1334;p49">
              <a:extLst>
                <a:ext uri="{FF2B5EF4-FFF2-40B4-BE49-F238E27FC236}">
                  <a16:creationId xmlns:a16="http://schemas.microsoft.com/office/drawing/2014/main" id="{ED5B4982-706A-4B24-8442-01A6B802B616}"/>
                </a:ext>
              </a:extLst>
            </p:cNvPr>
            <p:cNvSpPr/>
            <p:nvPr/>
          </p:nvSpPr>
          <p:spPr>
            <a:xfrm>
              <a:off x="1930082" y="3653689"/>
              <a:ext cx="233867" cy="136963"/>
            </a:xfrm>
            <a:custGeom>
              <a:avLst/>
              <a:gdLst/>
              <a:ahLst/>
              <a:cxnLst/>
              <a:rect l="l" t="t" r="r" b="b"/>
              <a:pathLst>
                <a:path w="6539" h="3804" extrusionOk="0">
                  <a:moveTo>
                    <a:pt x="1101" y="1"/>
                  </a:moveTo>
                  <a:lnTo>
                    <a:pt x="1" y="3803"/>
                  </a:lnTo>
                  <a:lnTo>
                    <a:pt x="5638" y="3803"/>
                  </a:lnTo>
                  <a:lnTo>
                    <a:pt x="65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52" name="Google Shape;1335;p49">
              <a:extLst>
                <a:ext uri="{FF2B5EF4-FFF2-40B4-BE49-F238E27FC236}">
                  <a16:creationId xmlns:a16="http://schemas.microsoft.com/office/drawing/2014/main" id="{BF13E97D-4D4F-41E1-8867-C2260839E4B7}"/>
                </a:ext>
              </a:extLst>
            </p:cNvPr>
            <p:cNvSpPr/>
            <p:nvPr/>
          </p:nvSpPr>
          <p:spPr>
            <a:xfrm>
              <a:off x="1920532" y="3646488"/>
              <a:ext cx="252966" cy="152553"/>
            </a:xfrm>
            <a:custGeom>
              <a:avLst/>
              <a:gdLst/>
              <a:ahLst/>
              <a:cxnLst/>
              <a:rect l="l" t="t" r="r" b="b"/>
              <a:pathLst>
                <a:path w="7073" h="4237" extrusionOk="0">
                  <a:moveTo>
                    <a:pt x="6539" y="434"/>
                  </a:moveTo>
                  <a:lnTo>
                    <a:pt x="5738" y="3803"/>
                  </a:lnTo>
                  <a:lnTo>
                    <a:pt x="568" y="3803"/>
                  </a:lnTo>
                  <a:lnTo>
                    <a:pt x="1535" y="434"/>
                  </a:lnTo>
                  <a:close/>
                  <a:moveTo>
                    <a:pt x="1202" y="0"/>
                  </a:moveTo>
                  <a:lnTo>
                    <a:pt x="1" y="4237"/>
                  </a:lnTo>
                  <a:lnTo>
                    <a:pt x="6072" y="4237"/>
                  </a:lnTo>
                  <a:lnTo>
                    <a:pt x="7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53" name="Google Shape;1336;p49">
              <a:extLst>
                <a:ext uri="{FF2B5EF4-FFF2-40B4-BE49-F238E27FC236}">
                  <a16:creationId xmlns:a16="http://schemas.microsoft.com/office/drawing/2014/main" id="{FAD9D828-A048-4F14-A095-F2711D561145}"/>
                </a:ext>
              </a:extLst>
            </p:cNvPr>
            <p:cNvSpPr/>
            <p:nvPr/>
          </p:nvSpPr>
          <p:spPr>
            <a:xfrm>
              <a:off x="3329495" y="3653689"/>
              <a:ext cx="207616" cy="136963"/>
            </a:xfrm>
            <a:custGeom>
              <a:avLst/>
              <a:gdLst/>
              <a:ahLst/>
              <a:cxnLst/>
              <a:rect l="l" t="t" r="r" b="b"/>
              <a:pathLst>
                <a:path w="5805" h="3804" extrusionOk="0">
                  <a:moveTo>
                    <a:pt x="1" y="1"/>
                  </a:moveTo>
                  <a:lnTo>
                    <a:pt x="201" y="3803"/>
                  </a:lnTo>
                  <a:lnTo>
                    <a:pt x="58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54" name="Google Shape;1337;p49">
              <a:extLst>
                <a:ext uri="{FF2B5EF4-FFF2-40B4-BE49-F238E27FC236}">
                  <a16:creationId xmlns:a16="http://schemas.microsoft.com/office/drawing/2014/main" id="{A647D50B-41C7-4D9C-9D6F-E6AFAFAD5400}"/>
                </a:ext>
              </a:extLst>
            </p:cNvPr>
            <p:cNvSpPr/>
            <p:nvPr/>
          </p:nvSpPr>
          <p:spPr>
            <a:xfrm>
              <a:off x="3322342" y="3646488"/>
              <a:ext cx="223138" cy="152553"/>
            </a:xfrm>
            <a:custGeom>
              <a:avLst/>
              <a:gdLst/>
              <a:ahLst/>
              <a:cxnLst/>
              <a:rect l="l" t="t" r="r" b="b"/>
              <a:pathLst>
                <a:path w="6239" h="4237" extrusionOk="0">
                  <a:moveTo>
                    <a:pt x="5471" y="434"/>
                  </a:moveTo>
                  <a:lnTo>
                    <a:pt x="5771" y="3803"/>
                  </a:lnTo>
                  <a:lnTo>
                    <a:pt x="601" y="3803"/>
                  </a:lnTo>
                  <a:lnTo>
                    <a:pt x="434" y="434"/>
                  </a:lnTo>
                  <a:close/>
                  <a:moveTo>
                    <a:pt x="0" y="0"/>
                  </a:moveTo>
                  <a:lnTo>
                    <a:pt x="201" y="4237"/>
                  </a:lnTo>
                  <a:lnTo>
                    <a:pt x="62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55" name="Google Shape;1338;p49">
              <a:extLst>
                <a:ext uri="{FF2B5EF4-FFF2-40B4-BE49-F238E27FC236}">
                  <a16:creationId xmlns:a16="http://schemas.microsoft.com/office/drawing/2014/main" id="{DE1A757F-7AAC-4BE9-AB82-7B40C2937B00}"/>
                </a:ext>
              </a:extLst>
            </p:cNvPr>
            <p:cNvSpPr/>
            <p:nvPr/>
          </p:nvSpPr>
          <p:spPr>
            <a:xfrm>
              <a:off x="4301802" y="3653689"/>
              <a:ext cx="239840" cy="136963"/>
            </a:xfrm>
            <a:custGeom>
              <a:avLst/>
              <a:gdLst/>
              <a:ahLst/>
              <a:cxnLst/>
              <a:rect l="l" t="t" r="r" b="b"/>
              <a:pathLst>
                <a:path w="6706" h="3804" extrusionOk="0">
                  <a:moveTo>
                    <a:pt x="1" y="1"/>
                  </a:moveTo>
                  <a:lnTo>
                    <a:pt x="1101" y="3803"/>
                  </a:lnTo>
                  <a:lnTo>
                    <a:pt x="67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56" name="Google Shape;1339;p49">
              <a:extLst>
                <a:ext uri="{FF2B5EF4-FFF2-40B4-BE49-F238E27FC236}">
                  <a16:creationId xmlns:a16="http://schemas.microsoft.com/office/drawing/2014/main" id="{06015B74-8F2F-4159-8279-1FCBFA03F271}"/>
                </a:ext>
              </a:extLst>
            </p:cNvPr>
            <p:cNvSpPr/>
            <p:nvPr/>
          </p:nvSpPr>
          <p:spPr>
            <a:xfrm>
              <a:off x="4292253" y="3646488"/>
              <a:ext cx="260119" cy="152553"/>
            </a:xfrm>
            <a:custGeom>
              <a:avLst/>
              <a:gdLst/>
              <a:ahLst/>
              <a:cxnLst/>
              <a:rect l="l" t="t" r="r" b="b"/>
              <a:pathLst>
                <a:path w="7273" h="4237" extrusionOk="0">
                  <a:moveTo>
                    <a:pt x="5538" y="434"/>
                  </a:moveTo>
                  <a:lnTo>
                    <a:pt x="6672" y="3803"/>
                  </a:lnTo>
                  <a:lnTo>
                    <a:pt x="1502" y="3803"/>
                  </a:lnTo>
                  <a:lnTo>
                    <a:pt x="534" y="434"/>
                  </a:lnTo>
                  <a:close/>
                  <a:moveTo>
                    <a:pt x="1" y="0"/>
                  </a:moveTo>
                  <a:lnTo>
                    <a:pt x="1202" y="4237"/>
                  </a:lnTo>
                  <a:lnTo>
                    <a:pt x="7273"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57" name="Google Shape;1340;p49">
              <a:extLst>
                <a:ext uri="{FF2B5EF4-FFF2-40B4-BE49-F238E27FC236}">
                  <a16:creationId xmlns:a16="http://schemas.microsoft.com/office/drawing/2014/main" id="{6084335F-DE7B-4E15-B2EA-253210D823DE}"/>
                </a:ext>
              </a:extLst>
            </p:cNvPr>
            <p:cNvSpPr/>
            <p:nvPr/>
          </p:nvSpPr>
          <p:spPr>
            <a:xfrm>
              <a:off x="3718403" y="3653689"/>
              <a:ext cx="220777" cy="136963"/>
            </a:xfrm>
            <a:custGeom>
              <a:avLst/>
              <a:gdLst/>
              <a:ahLst/>
              <a:cxnLst/>
              <a:rect l="l" t="t" r="r" b="b"/>
              <a:pathLst>
                <a:path w="6173" h="3804" extrusionOk="0">
                  <a:moveTo>
                    <a:pt x="1" y="1"/>
                  </a:moveTo>
                  <a:lnTo>
                    <a:pt x="568" y="3803"/>
                  </a:lnTo>
                  <a:lnTo>
                    <a:pt x="61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58" name="Google Shape;1341;p49">
              <a:extLst>
                <a:ext uri="{FF2B5EF4-FFF2-40B4-BE49-F238E27FC236}">
                  <a16:creationId xmlns:a16="http://schemas.microsoft.com/office/drawing/2014/main" id="{3E120B30-849C-4525-98A1-D3088E20F243}"/>
                </a:ext>
              </a:extLst>
            </p:cNvPr>
            <p:cNvSpPr/>
            <p:nvPr/>
          </p:nvSpPr>
          <p:spPr>
            <a:xfrm>
              <a:off x="3710070" y="3646488"/>
              <a:ext cx="237444" cy="152553"/>
            </a:xfrm>
            <a:custGeom>
              <a:avLst/>
              <a:gdLst/>
              <a:ahLst/>
              <a:cxnLst/>
              <a:rect l="l" t="t" r="r" b="b"/>
              <a:pathLst>
                <a:path w="6639" h="4237" extrusionOk="0">
                  <a:moveTo>
                    <a:pt x="5504" y="434"/>
                  </a:moveTo>
                  <a:lnTo>
                    <a:pt x="6138" y="3803"/>
                  </a:lnTo>
                  <a:lnTo>
                    <a:pt x="968" y="3803"/>
                  </a:lnTo>
                  <a:lnTo>
                    <a:pt x="501" y="434"/>
                  </a:lnTo>
                  <a:close/>
                  <a:moveTo>
                    <a:pt x="0" y="0"/>
                  </a:moveTo>
                  <a:lnTo>
                    <a:pt x="601" y="4237"/>
                  </a:lnTo>
                  <a:lnTo>
                    <a:pt x="6639"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59" name="Google Shape;1342;p49">
              <a:extLst>
                <a:ext uri="{FF2B5EF4-FFF2-40B4-BE49-F238E27FC236}">
                  <a16:creationId xmlns:a16="http://schemas.microsoft.com/office/drawing/2014/main" id="{FC042B45-E688-40AF-873A-8CA4F89BF72F}"/>
                </a:ext>
              </a:extLst>
            </p:cNvPr>
            <p:cNvSpPr/>
            <p:nvPr/>
          </p:nvSpPr>
          <p:spPr>
            <a:xfrm>
              <a:off x="3523949" y="3653689"/>
              <a:ext cx="214805" cy="136963"/>
            </a:xfrm>
            <a:custGeom>
              <a:avLst/>
              <a:gdLst/>
              <a:ahLst/>
              <a:cxnLst/>
              <a:rect l="l" t="t" r="r" b="b"/>
              <a:pathLst>
                <a:path w="6006" h="3804" extrusionOk="0">
                  <a:moveTo>
                    <a:pt x="1" y="1"/>
                  </a:moveTo>
                  <a:lnTo>
                    <a:pt x="368" y="3803"/>
                  </a:lnTo>
                  <a:lnTo>
                    <a:pt x="60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60" name="Google Shape;1343;p49">
              <a:extLst>
                <a:ext uri="{FF2B5EF4-FFF2-40B4-BE49-F238E27FC236}">
                  <a16:creationId xmlns:a16="http://schemas.microsoft.com/office/drawing/2014/main" id="{762D3343-E57D-45FE-8A16-B8D405C61B23}"/>
                </a:ext>
              </a:extLst>
            </p:cNvPr>
            <p:cNvSpPr/>
            <p:nvPr/>
          </p:nvSpPr>
          <p:spPr>
            <a:xfrm>
              <a:off x="3515616" y="3646488"/>
              <a:ext cx="231471" cy="152553"/>
            </a:xfrm>
            <a:custGeom>
              <a:avLst/>
              <a:gdLst/>
              <a:ahLst/>
              <a:cxnLst/>
              <a:rect l="l" t="t" r="r" b="b"/>
              <a:pathLst>
                <a:path w="6472" h="4237" extrusionOk="0">
                  <a:moveTo>
                    <a:pt x="5504" y="434"/>
                  </a:moveTo>
                  <a:lnTo>
                    <a:pt x="5971" y="3803"/>
                  </a:lnTo>
                  <a:lnTo>
                    <a:pt x="801" y="3803"/>
                  </a:lnTo>
                  <a:lnTo>
                    <a:pt x="467" y="434"/>
                  </a:lnTo>
                  <a:close/>
                  <a:moveTo>
                    <a:pt x="0" y="0"/>
                  </a:moveTo>
                  <a:lnTo>
                    <a:pt x="434" y="4237"/>
                  </a:lnTo>
                  <a:lnTo>
                    <a:pt x="64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61" name="Google Shape;1344;p49">
              <a:extLst>
                <a:ext uri="{FF2B5EF4-FFF2-40B4-BE49-F238E27FC236}">
                  <a16:creationId xmlns:a16="http://schemas.microsoft.com/office/drawing/2014/main" id="{2E8C5F05-5A86-4158-9D11-3418F9F8AD94}"/>
                </a:ext>
              </a:extLst>
            </p:cNvPr>
            <p:cNvSpPr/>
            <p:nvPr/>
          </p:nvSpPr>
          <p:spPr>
            <a:xfrm>
              <a:off x="2934613" y="3653689"/>
              <a:ext cx="200463" cy="136963"/>
            </a:xfrm>
            <a:custGeom>
              <a:avLst/>
              <a:gdLst/>
              <a:ahLst/>
              <a:cxnLst/>
              <a:rect l="l" t="t" r="r" b="b"/>
              <a:pathLst>
                <a:path w="5605" h="3804" extrusionOk="0">
                  <a:moveTo>
                    <a:pt x="167" y="1"/>
                  </a:moveTo>
                  <a:lnTo>
                    <a:pt x="0" y="3803"/>
                  </a:lnTo>
                  <a:lnTo>
                    <a:pt x="5604" y="3803"/>
                  </a:lnTo>
                  <a:lnTo>
                    <a:pt x="56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62" name="Google Shape;1345;p49">
              <a:extLst>
                <a:ext uri="{FF2B5EF4-FFF2-40B4-BE49-F238E27FC236}">
                  <a16:creationId xmlns:a16="http://schemas.microsoft.com/office/drawing/2014/main" id="{BADD6300-2AAB-4C08-904E-12CE985CBBD0}"/>
                </a:ext>
              </a:extLst>
            </p:cNvPr>
            <p:cNvSpPr/>
            <p:nvPr/>
          </p:nvSpPr>
          <p:spPr>
            <a:xfrm>
              <a:off x="2927460" y="3646488"/>
              <a:ext cx="215949" cy="152553"/>
            </a:xfrm>
            <a:custGeom>
              <a:avLst/>
              <a:gdLst/>
              <a:ahLst/>
              <a:cxnLst/>
              <a:rect l="l" t="t" r="r" b="b"/>
              <a:pathLst>
                <a:path w="6038" h="4237" extrusionOk="0">
                  <a:moveTo>
                    <a:pt x="5604" y="434"/>
                  </a:moveTo>
                  <a:lnTo>
                    <a:pt x="5604" y="3803"/>
                  </a:lnTo>
                  <a:lnTo>
                    <a:pt x="434" y="3803"/>
                  </a:lnTo>
                  <a:lnTo>
                    <a:pt x="567" y="434"/>
                  </a:lnTo>
                  <a:close/>
                  <a:moveTo>
                    <a:pt x="167" y="0"/>
                  </a:moveTo>
                  <a:lnTo>
                    <a:pt x="0" y="4237"/>
                  </a:lnTo>
                  <a:lnTo>
                    <a:pt x="6038" y="4237"/>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63" name="Google Shape;1346;p49">
              <a:extLst>
                <a:ext uri="{FF2B5EF4-FFF2-40B4-BE49-F238E27FC236}">
                  <a16:creationId xmlns:a16="http://schemas.microsoft.com/office/drawing/2014/main" id="{0D3F27E9-BC01-4944-860F-EF7567027E06}"/>
                </a:ext>
              </a:extLst>
            </p:cNvPr>
            <p:cNvSpPr/>
            <p:nvPr/>
          </p:nvSpPr>
          <p:spPr>
            <a:xfrm>
              <a:off x="1473148" y="3790616"/>
              <a:ext cx="256542" cy="146540"/>
            </a:xfrm>
            <a:custGeom>
              <a:avLst/>
              <a:gdLst/>
              <a:ahLst/>
              <a:cxnLst/>
              <a:rect l="l" t="t" r="r" b="b"/>
              <a:pathLst>
                <a:path w="7173" h="4070" extrusionOk="0">
                  <a:moveTo>
                    <a:pt x="1569" y="0"/>
                  </a:moveTo>
                  <a:lnTo>
                    <a:pt x="1" y="4070"/>
                  </a:lnTo>
                  <a:lnTo>
                    <a:pt x="5805" y="4070"/>
                  </a:lnTo>
                  <a:lnTo>
                    <a:pt x="71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64" name="Google Shape;1347;p49">
              <a:extLst>
                <a:ext uri="{FF2B5EF4-FFF2-40B4-BE49-F238E27FC236}">
                  <a16:creationId xmlns:a16="http://schemas.microsoft.com/office/drawing/2014/main" id="{09D0A4EF-2464-4D33-9005-04296D060E59}"/>
                </a:ext>
              </a:extLst>
            </p:cNvPr>
            <p:cNvSpPr/>
            <p:nvPr/>
          </p:nvSpPr>
          <p:spPr>
            <a:xfrm>
              <a:off x="1462419" y="3783415"/>
              <a:ext cx="278001" cy="160978"/>
            </a:xfrm>
            <a:custGeom>
              <a:avLst/>
              <a:gdLst/>
              <a:ahLst/>
              <a:cxnLst/>
              <a:rect l="l" t="t" r="r" b="b"/>
              <a:pathLst>
                <a:path w="7773" h="4471" extrusionOk="0">
                  <a:moveTo>
                    <a:pt x="7172" y="400"/>
                  </a:moveTo>
                  <a:lnTo>
                    <a:pt x="5972" y="4070"/>
                  </a:lnTo>
                  <a:lnTo>
                    <a:pt x="601" y="4070"/>
                  </a:lnTo>
                  <a:lnTo>
                    <a:pt x="2002" y="400"/>
                  </a:lnTo>
                  <a:close/>
                  <a:moveTo>
                    <a:pt x="1702" y="0"/>
                  </a:moveTo>
                  <a:lnTo>
                    <a:pt x="1" y="4470"/>
                  </a:lnTo>
                  <a:lnTo>
                    <a:pt x="6272" y="4470"/>
                  </a:lnTo>
                  <a:lnTo>
                    <a:pt x="77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65" name="Google Shape;1348;p49">
              <a:extLst>
                <a:ext uri="{FF2B5EF4-FFF2-40B4-BE49-F238E27FC236}">
                  <a16:creationId xmlns:a16="http://schemas.microsoft.com/office/drawing/2014/main" id="{821A5BE2-7BE6-479F-9053-F1636CCFE487}"/>
                </a:ext>
              </a:extLst>
            </p:cNvPr>
            <p:cNvSpPr/>
            <p:nvPr/>
          </p:nvSpPr>
          <p:spPr>
            <a:xfrm>
              <a:off x="1529228" y="3653689"/>
              <a:ext cx="245813" cy="136963"/>
            </a:xfrm>
            <a:custGeom>
              <a:avLst/>
              <a:gdLst/>
              <a:ahLst/>
              <a:cxnLst/>
              <a:rect l="l" t="t" r="r" b="b"/>
              <a:pathLst>
                <a:path w="6873" h="3804" extrusionOk="0">
                  <a:moveTo>
                    <a:pt x="1435" y="1"/>
                  </a:moveTo>
                  <a:lnTo>
                    <a:pt x="1" y="3803"/>
                  </a:lnTo>
                  <a:lnTo>
                    <a:pt x="5605" y="3803"/>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66" name="Google Shape;1349;p49">
              <a:extLst>
                <a:ext uri="{FF2B5EF4-FFF2-40B4-BE49-F238E27FC236}">
                  <a16:creationId xmlns:a16="http://schemas.microsoft.com/office/drawing/2014/main" id="{1BE8B258-5FC8-41DA-8A06-A23FB3409E26}"/>
                </a:ext>
              </a:extLst>
            </p:cNvPr>
            <p:cNvSpPr/>
            <p:nvPr/>
          </p:nvSpPr>
          <p:spPr>
            <a:xfrm>
              <a:off x="1517318" y="3646488"/>
              <a:ext cx="267272" cy="152553"/>
            </a:xfrm>
            <a:custGeom>
              <a:avLst/>
              <a:gdLst/>
              <a:ahLst/>
              <a:cxnLst/>
              <a:rect l="l" t="t" r="r" b="b"/>
              <a:pathLst>
                <a:path w="7473" h="4237" extrusionOk="0">
                  <a:moveTo>
                    <a:pt x="6905" y="434"/>
                  </a:moveTo>
                  <a:lnTo>
                    <a:pt x="5771" y="3803"/>
                  </a:lnTo>
                  <a:lnTo>
                    <a:pt x="634" y="3803"/>
                  </a:lnTo>
                  <a:lnTo>
                    <a:pt x="1901" y="434"/>
                  </a:lnTo>
                  <a:close/>
                  <a:moveTo>
                    <a:pt x="1635" y="0"/>
                  </a:moveTo>
                  <a:lnTo>
                    <a:pt x="0" y="4237"/>
                  </a:lnTo>
                  <a:lnTo>
                    <a:pt x="6071" y="4237"/>
                  </a:lnTo>
                  <a:lnTo>
                    <a:pt x="7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67" name="Google Shape;1350;p49">
              <a:extLst>
                <a:ext uri="{FF2B5EF4-FFF2-40B4-BE49-F238E27FC236}">
                  <a16:creationId xmlns:a16="http://schemas.microsoft.com/office/drawing/2014/main" id="{589FBD44-4C75-4A49-85E8-02B356626BF2}"/>
                </a:ext>
              </a:extLst>
            </p:cNvPr>
            <p:cNvSpPr/>
            <p:nvPr/>
          </p:nvSpPr>
          <p:spPr>
            <a:xfrm>
              <a:off x="1729655" y="3653689"/>
              <a:ext cx="239840" cy="136963"/>
            </a:xfrm>
            <a:custGeom>
              <a:avLst/>
              <a:gdLst/>
              <a:ahLst/>
              <a:cxnLst/>
              <a:rect l="l" t="t" r="r" b="b"/>
              <a:pathLst>
                <a:path w="6706" h="3804" extrusionOk="0">
                  <a:moveTo>
                    <a:pt x="1268" y="1"/>
                  </a:moveTo>
                  <a:lnTo>
                    <a:pt x="1" y="3803"/>
                  </a:lnTo>
                  <a:lnTo>
                    <a:pt x="5605" y="3803"/>
                  </a:lnTo>
                  <a:lnTo>
                    <a:pt x="67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68" name="Google Shape;1351;p49">
              <a:extLst>
                <a:ext uri="{FF2B5EF4-FFF2-40B4-BE49-F238E27FC236}">
                  <a16:creationId xmlns:a16="http://schemas.microsoft.com/office/drawing/2014/main" id="{3182060F-7928-4576-8DA9-7E92B95E9BE7}"/>
                </a:ext>
              </a:extLst>
            </p:cNvPr>
            <p:cNvSpPr/>
            <p:nvPr/>
          </p:nvSpPr>
          <p:spPr>
            <a:xfrm>
              <a:off x="1718925" y="3646488"/>
              <a:ext cx="258903" cy="152553"/>
            </a:xfrm>
            <a:custGeom>
              <a:avLst/>
              <a:gdLst/>
              <a:ahLst/>
              <a:cxnLst/>
              <a:rect l="l" t="t" r="r" b="b"/>
              <a:pathLst>
                <a:path w="7239" h="4237" extrusionOk="0">
                  <a:moveTo>
                    <a:pt x="6739" y="434"/>
                  </a:moveTo>
                  <a:lnTo>
                    <a:pt x="5771" y="3803"/>
                  </a:lnTo>
                  <a:lnTo>
                    <a:pt x="601" y="3803"/>
                  </a:lnTo>
                  <a:lnTo>
                    <a:pt x="1735" y="434"/>
                  </a:lnTo>
                  <a:close/>
                  <a:moveTo>
                    <a:pt x="1401" y="0"/>
                  </a:moveTo>
                  <a:lnTo>
                    <a:pt x="0" y="4237"/>
                  </a:lnTo>
                  <a:lnTo>
                    <a:pt x="6071"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69" name="Google Shape;1352;p49">
              <a:extLst>
                <a:ext uri="{FF2B5EF4-FFF2-40B4-BE49-F238E27FC236}">
                  <a16:creationId xmlns:a16="http://schemas.microsoft.com/office/drawing/2014/main" id="{FA408E95-5F51-43D7-AABB-503893B4030B}"/>
                </a:ext>
              </a:extLst>
            </p:cNvPr>
            <p:cNvSpPr/>
            <p:nvPr/>
          </p:nvSpPr>
          <p:spPr>
            <a:xfrm>
              <a:off x="1350295" y="4093274"/>
              <a:ext cx="279182" cy="168179"/>
            </a:xfrm>
            <a:custGeom>
              <a:avLst/>
              <a:gdLst/>
              <a:ahLst/>
              <a:cxnLst/>
              <a:rect l="l" t="t" r="r" b="b"/>
              <a:pathLst>
                <a:path w="7806" h="4671" extrusionOk="0">
                  <a:moveTo>
                    <a:pt x="1768" y="0"/>
                  </a:moveTo>
                  <a:lnTo>
                    <a:pt x="0" y="4670"/>
                  </a:lnTo>
                  <a:lnTo>
                    <a:pt x="6238" y="4670"/>
                  </a:lnTo>
                  <a:lnTo>
                    <a:pt x="7806"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70" name="Google Shape;1353;p49">
              <a:extLst>
                <a:ext uri="{FF2B5EF4-FFF2-40B4-BE49-F238E27FC236}">
                  <a16:creationId xmlns:a16="http://schemas.microsoft.com/office/drawing/2014/main" id="{295C6D50-A347-4FB9-8762-527FD458D472}"/>
                </a:ext>
              </a:extLst>
            </p:cNvPr>
            <p:cNvSpPr/>
            <p:nvPr/>
          </p:nvSpPr>
          <p:spPr>
            <a:xfrm>
              <a:off x="1339530" y="4086073"/>
              <a:ext cx="300676" cy="183770"/>
            </a:xfrm>
            <a:custGeom>
              <a:avLst/>
              <a:gdLst/>
              <a:ahLst/>
              <a:cxnLst/>
              <a:rect l="l" t="t" r="r" b="b"/>
              <a:pathLst>
                <a:path w="8407" h="5104" extrusionOk="0">
                  <a:moveTo>
                    <a:pt x="7806" y="434"/>
                  </a:moveTo>
                  <a:lnTo>
                    <a:pt x="6372" y="4670"/>
                  </a:lnTo>
                  <a:lnTo>
                    <a:pt x="601" y="4670"/>
                  </a:lnTo>
                  <a:lnTo>
                    <a:pt x="2202" y="434"/>
                  </a:lnTo>
                  <a:close/>
                  <a:moveTo>
                    <a:pt x="1969" y="0"/>
                  </a:moveTo>
                  <a:lnTo>
                    <a:pt x="1" y="5104"/>
                  </a:lnTo>
                  <a:lnTo>
                    <a:pt x="6672" y="5104"/>
                  </a:lnTo>
                  <a:lnTo>
                    <a:pt x="840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71" name="Google Shape;1354;p49">
              <a:extLst>
                <a:ext uri="{FF2B5EF4-FFF2-40B4-BE49-F238E27FC236}">
                  <a16:creationId xmlns:a16="http://schemas.microsoft.com/office/drawing/2014/main" id="{6F12DB6C-C5B6-4E79-B09A-4CF35D48FE96}"/>
                </a:ext>
              </a:extLst>
            </p:cNvPr>
            <p:cNvSpPr/>
            <p:nvPr/>
          </p:nvSpPr>
          <p:spPr>
            <a:xfrm>
              <a:off x="1413492" y="3937120"/>
              <a:ext cx="267272" cy="156190"/>
            </a:xfrm>
            <a:custGeom>
              <a:avLst/>
              <a:gdLst/>
              <a:ahLst/>
              <a:cxnLst/>
              <a:rect l="l" t="t" r="r" b="b"/>
              <a:pathLst>
                <a:path w="7473" h="4338" extrusionOk="0">
                  <a:moveTo>
                    <a:pt x="1669" y="1"/>
                  </a:moveTo>
                  <a:lnTo>
                    <a:pt x="1" y="4337"/>
                  </a:lnTo>
                  <a:lnTo>
                    <a:pt x="6039" y="4337"/>
                  </a:lnTo>
                  <a:lnTo>
                    <a:pt x="74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72" name="Google Shape;1355;p49">
              <a:extLst>
                <a:ext uri="{FF2B5EF4-FFF2-40B4-BE49-F238E27FC236}">
                  <a16:creationId xmlns:a16="http://schemas.microsoft.com/office/drawing/2014/main" id="{AE578E25-2BD3-4C0C-AEBA-381765780B0C}"/>
                </a:ext>
              </a:extLst>
            </p:cNvPr>
            <p:cNvSpPr/>
            <p:nvPr/>
          </p:nvSpPr>
          <p:spPr>
            <a:xfrm>
              <a:off x="1402763" y="3929919"/>
              <a:ext cx="288767" cy="171780"/>
            </a:xfrm>
            <a:custGeom>
              <a:avLst/>
              <a:gdLst/>
              <a:ahLst/>
              <a:cxnLst/>
              <a:rect l="l" t="t" r="r" b="b"/>
              <a:pathLst>
                <a:path w="8074" h="4771" extrusionOk="0">
                  <a:moveTo>
                    <a:pt x="7506" y="401"/>
                  </a:moveTo>
                  <a:lnTo>
                    <a:pt x="6172" y="4337"/>
                  </a:lnTo>
                  <a:lnTo>
                    <a:pt x="601" y="4337"/>
                  </a:lnTo>
                  <a:lnTo>
                    <a:pt x="2102" y="401"/>
                  </a:lnTo>
                  <a:close/>
                  <a:moveTo>
                    <a:pt x="1835" y="1"/>
                  </a:moveTo>
                  <a:lnTo>
                    <a:pt x="1" y="4771"/>
                  </a:lnTo>
                  <a:lnTo>
                    <a:pt x="6472" y="4771"/>
                  </a:lnTo>
                  <a:lnTo>
                    <a:pt x="8073"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73" name="Google Shape;1356;p49">
              <a:extLst>
                <a:ext uri="{FF2B5EF4-FFF2-40B4-BE49-F238E27FC236}">
                  <a16:creationId xmlns:a16="http://schemas.microsoft.com/office/drawing/2014/main" id="{9B8B5274-60B4-486A-8034-037F71AED3C8}"/>
                </a:ext>
              </a:extLst>
            </p:cNvPr>
            <p:cNvSpPr/>
            <p:nvPr/>
          </p:nvSpPr>
          <p:spPr>
            <a:xfrm>
              <a:off x="1573362" y="4093274"/>
              <a:ext cx="270848" cy="168179"/>
            </a:xfrm>
            <a:custGeom>
              <a:avLst/>
              <a:gdLst/>
              <a:ahLst/>
              <a:cxnLst/>
              <a:rect l="l" t="t" r="r" b="b"/>
              <a:pathLst>
                <a:path w="7573" h="4671" extrusionOk="0">
                  <a:moveTo>
                    <a:pt x="1569" y="0"/>
                  </a:moveTo>
                  <a:lnTo>
                    <a:pt x="1" y="4670"/>
                  </a:lnTo>
                  <a:lnTo>
                    <a:pt x="6239" y="4670"/>
                  </a:lnTo>
                  <a:lnTo>
                    <a:pt x="75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74" name="Google Shape;1357;p49">
              <a:extLst>
                <a:ext uri="{FF2B5EF4-FFF2-40B4-BE49-F238E27FC236}">
                  <a16:creationId xmlns:a16="http://schemas.microsoft.com/office/drawing/2014/main" id="{1FB2CED8-E6B1-42B4-8954-F51F8381DE21}"/>
                </a:ext>
              </a:extLst>
            </p:cNvPr>
            <p:cNvSpPr/>
            <p:nvPr/>
          </p:nvSpPr>
          <p:spPr>
            <a:xfrm>
              <a:off x="1563812" y="4086073"/>
              <a:ext cx="291163" cy="183770"/>
            </a:xfrm>
            <a:custGeom>
              <a:avLst/>
              <a:gdLst/>
              <a:ahLst/>
              <a:cxnLst/>
              <a:rect l="l" t="t" r="r" b="b"/>
              <a:pathLst>
                <a:path w="8141" h="5104" extrusionOk="0">
                  <a:moveTo>
                    <a:pt x="7573" y="434"/>
                  </a:moveTo>
                  <a:lnTo>
                    <a:pt x="6339" y="4670"/>
                  </a:lnTo>
                  <a:lnTo>
                    <a:pt x="535" y="4670"/>
                  </a:lnTo>
                  <a:lnTo>
                    <a:pt x="1969" y="434"/>
                  </a:lnTo>
                  <a:close/>
                  <a:moveTo>
                    <a:pt x="1702" y="0"/>
                  </a:moveTo>
                  <a:lnTo>
                    <a:pt x="1" y="5104"/>
                  </a:lnTo>
                  <a:lnTo>
                    <a:pt x="6672" y="5104"/>
                  </a:lnTo>
                  <a:lnTo>
                    <a:pt x="8140"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75" name="Google Shape;1358;p49">
              <a:extLst>
                <a:ext uri="{FF2B5EF4-FFF2-40B4-BE49-F238E27FC236}">
                  <a16:creationId xmlns:a16="http://schemas.microsoft.com/office/drawing/2014/main" id="{36AF8FA6-6648-4083-B375-F04D3A55820C}"/>
                </a:ext>
              </a:extLst>
            </p:cNvPr>
            <p:cNvSpPr/>
            <p:nvPr/>
          </p:nvSpPr>
          <p:spPr>
            <a:xfrm>
              <a:off x="2332116" y="3653689"/>
              <a:ext cx="220777" cy="136963"/>
            </a:xfrm>
            <a:custGeom>
              <a:avLst/>
              <a:gdLst/>
              <a:ahLst/>
              <a:cxnLst/>
              <a:rect l="l" t="t" r="r" b="b"/>
              <a:pathLst>
                <a:path w="6173" h="3804" extrusionOk="0">
                  <a:moveTo>
                    <a:pt x="735" y="1"/>
                  </a:moveTo>
                  <a:lnTo>
                    <a:pt x="1" y="3803"/>
                  </a:lnTo>
                  <a:lnTo>
                    <a:pt x="5605" y="3803"/>
                  </a:lnTo>
                  <a:lnTo>
                    <a:pt x="61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76" name="Google Shape;1359;p49">
              <a:extLst>
                <a:ext uri="{FF2B5EF4-FFF2-40B4-BE49-F238E27FC236}">
                  <a16:creationId xmlns:a16="http://schemas.microsoft.com/office/drawing/2014/main" id="{CC47869C-9857-49D2-933E-60DDCDFF296E}"/>
                </a:ext>
              </a:extLst>
            </p:cNvPr>
            <p:cNvSpPr/>
            <p:nvPr/>
          </p:nvSpPr>
          <p:spPr>
            <a:xfrm>
              <a:off x="2322603" y="3646488"/>
              <a:ext cx="237444" cy="152553"/>
            </a:xfrm>
            <a:custGeom>
              <a:avLst/>
              <a:gdLst/>
              <a:ahLst/>
              <a:cxnLst/>
              <a:rect l="l" t="t" r="r" b="b"/>
              <a:pathLst>
                <a:path w="6639" h="4237" extrusionOk="0">
                  <a:moveTo>
                    <a:pt x="6171" y="434"/>
                  </a:moveTo>
                  <a:lnTo>
                    <a:pt x="5704" y="3803"/>
                  </a:lnTo>
                  <a:lnTo>
                    <a:pt x="534" y="3803"/>
                  </a:lnTo>
                  <a:lnTo>
                    <a:pt x="1168" y="434"/>
                  </a:lnTo>
                  <a:close/>
                  <a:moveTo>
                    <a:pt x="801" y="0"/>
                  </a:moveTo>
                  <a:lnTo>
                    <a:pt x="0" y="4237"/>
                  </a:lnTo>
                  <a:lnTo>
                    <a:pt x="6071" y="4237"/>
                  </a:lnTo>
                  <a:lnTo>
                    <a:pt x="6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77" name="Google Shape;1360;p49">
              <a:extLst>
                <a:ext uri="{FF2B5EF4-FFF2-40B4-BE49-F238E27FC236}">
                  <a16:creationId xmlns:a16="http://schemas.microsoft.com/office/drawing/2014/main" id="{EB69E6C1-E51B-434F-B9F9-CF91AB95333B}"/>
                </a:ext>
              </a:extLst>
            </p:cNvPr>
            <p:cNvSpPr/>
            <p:nvPr/>
          </p:nvSpPr>
          <p:spPr>
            <a:xfrm>
              <a:off x="2304684" y="3790616"/>
              <a:ext cx="227895" cy="146540"/>
            </a:xfrm>
            <a:custGeom>
              <a:avLst/>
              <a:gdLst/>
              <a:ahLst/>
              <a:cxnLst/>
              <a:rect l="l" t="t" r="r" b="b"/>
              <a:pathLst>
                <a:path w="6372" h="4070" extrusionOk="0">
                  <a:moveTo>
                    <a:pt x="768" y="0"/>
                  </a:moveTo>
                  <a:lnTo>
                    <a:pt x="1" y="4070"/>
                  </a:lnTo>
                  <a:lnTo>
                    <a:pt x="5805" y="40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78" name="Google Shape;1361;p49">
              <a:extLst>
                <a:ext uri="{FF2B5EF4-FFF2-40B4-BE49-F238E27FC236}">
                  <a16:creationId xmlns:a16="http://schemas.microsoft.com/office/drawing/2014/main" id="{FF9674AC-2960-4EE4-B5DA-993910659263}"/>
                </a:ext>
              </a:extLst>
            </p:cNvPr>
            <p:cNvSpPr/>
            <p:nvPr/>
          </p:nvSpPr>
          <p:spPr>
            <a:xfrm>
              <a:off x="2295135" y="3783415"/>
              <a:ext cx="245813" cy="160978"/>
            </a:xfrm>
            <a:custGeom>
              <a:avLst/>
              <a:gdLst/>
              <a:ahLst/>
              <a:cxnLst/>
              <a:rect l="l" t="t" r="r" b="b"/>
              <a:pathLst>
                <a:path w="6873" h="4471" extrusionOk="0">
                  <a:moveTo>
                    <a:pt x="6405" y="400"/>
                  </a:moveTo>
                  <a:lnTo>
                    <a:pt x="5905" y="4070"/>
                  </a:lnTo>
                  <a:lnTo>
                    <a:pt x="501" y="4070"/>
                  </a:lnTo>
                  <a:lnTo>
                    <a:pt x="1202" y="400"/>
                  </a:lnTo>
                  <a:close/>
                  <a:moveTo>
                    <a:pt x="868" y="0"/>
                  </a:moveTo>
                  <a:lnTo>
                    <a:pt x="1" y="4470"/>
                  </a:lnTo>
                  <a:lnTo>
                    <a:pt x="6239" y="4470"/>
                  </a:lnTo>
                  <a:lnTo>
                    <a:pt x="68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79" name="Google Shape;1362;p49">
              <a:extLst>
                <a:ext uri="{FF2B5EF4-FFF2-40B4-BE49-F238E27FC236}">
                  <a16:creationId xmlns:a16="http://schemas.microsoft.com/office/drawing/2014/main" id="{240A819E-55E0-4BEF-A943-BD674DF8B0AF}"/>
                </a:ext>
              </a:extLst>
            </p:cNvPr>
            <p:cNvSpPr/>
            <p:nvPr/>
          </p:nvSpPr>
          <p:spPr>
            <a:xfrm>
              <a:off x="2097104" y="3790616"/>
              <a:ext cx="235048" cy="146540"/>
            </a:xfrm>
            <a:custGeom>
              <a:avLst/>
              <a:gdLst/>
              <a:ahLst/>
              <a:cxnLst/>
              <a:rect l="l" t="t" r="r" b="b"/>
              <a:pathLst>
                <a:path w="6572" h="4070" extrusionOk="0">
                  <a:moveTo>
                    <a:pt x="968" y="0"/>
                  </a:moveTo>
                  <a:lnTo>
                    <a:pt x="1" y="4070"/>
                  </a:lnTo>
                  <a:lnTo>
                    <a:pt x="5805" y="4070"/>
                  </a:lnTo>
                  <a:lnTo>
                    <a:pt x="65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80" name="Google Shape;1363;p49">
              <a:extLst>
                <a:ext uri="{FF2B5EF4-FFF2-40B4-BE49-F238E27FC236}">
                  <a16:creationId xmlns:a16="http://schemas.microsoft.com/office/drawing/2014/main" id="{5A5D4CAC-E8E9-4738-9BB5-8D3EBD4CD66E}"/>
                </a:ext>
              </a:extLst>
            </p:cNvPr>
            <p:cNvSpPr/>
            <p:nvPr/>
          </p:nvSpPr>
          <p:spPr>
            <a:xfrm>
              <a:off x="2086375" y="3783415"/>
              <a:ext cx="254146" cy="160978"/>
            </a:xfrm>
            <a:custGeom>
              <a:avLst/>
              <a:gdLst/>
              <a:ahLst/>
              <a:cxnLst/>
              <a:rect l="l" t="t" r="r" b="b"/>
              <a:pathLst>
                <a:path w="7106" h="4471" extrusionOk="0">
                  <a:moveTo>
                    <a:pt x="6605" y="400"/>
                  </a:moveTo>
                  <a:lnTo>
                    <a:pt x="5938" y="4070"/>
                  </a:lnTo>
                  <a:lnTo>
                    <a:pt x="567" y="4070"/>
                  </a:lnTo>
                  <a:lnTo>
                    <a:pt x="1435" y="400"/>
                  </a:lnTo>
                  <a:close/>
                  <a:moveTo>
                    <a:pt x="1101" y="0"/>
                  </a:moveTo>
                  <a:lnTo>
                    <a:pt x="0" y="4470"/>
                  </a:lnTo>
                  <a:lnTo>
                    <a:pt x="6272" y="4470"/>
                  </a:lnTo>
                  <a:lnTo>
                    <a:pt x="71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81" name="Google Shape;1364;p49">
              <a:extLst>
                <a:ext uri="{FF2B5EF4-FFF2-40B4-BE49-F238E27FC236}">
                  <a16:creationId xmlns:a16="http://schemas.microsoft.com/office/drawing/2014/main" id="{D2F91D21-1BE1-45AB-8171-13BA301DE05C}"/>
                </a:ext>
              </a:extLst>
            </p:cNvPr>
            <p:cNvSpPr/>
            <p:nvPr/>
          </p:nvSpPr>
          <p:spPr>
            <a:xfrm>
              <a:off x="2512264" y="3790616"/>
              <a:ext cx="221958" cy="146540"/>
            </a:xfrm>
            <a:custGeom>
              <a:avLst/>
              <a:gdLst/>
              <a:ahLst/>
              <a:cxnLst/>
              <a:rect l="l" t="t" r="r" b="b"/>
              <a:pathLst>
                <a:path w="6206" h="4070" extrusionOk="0">
                  <a:moveTo>
                    <a:pt x="568" y="0"/>
                  </a:moveTo>
                  <a:lnTo>
                    <a:pt x="1" y="4070"/>
                  </a:lnTo>
                  <a:lnTo>
                    <a:pt x="5805" y="4070"/>
                  </a:lnTo>
                  <a:lnTo>
                    <a:pt x="62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82" name="Google Shape;1365;p49">
              <a:extLst>
                <a:ext uri="{FF2B5EF4-FFF2-40B4-BE49-F238E27FC236}">
                  <a16:creationId xmlns:a16="http://schemas.microsoft.com/office/drawing/2014/main" id="{039B4A23-E170-4494-B833-DCEFC0D55D33}"/>
                </a:ext>
              </a:extLst>
            </p:cNvPr>
            <p:cNvSpPr/>
            <p:nvPr/>
          </p:nvSpPr>
          <p:spPr>
            <a:xfrm>
              <a:off x="2502751" y="3783415"/>
              <a:ext cx="238624" cy="160978"/>
            </a:xfrm>
            <a:custGeom>
              <a:avLst/>
              <a:gdLst/>
              <a:ahLst/>
              <a:cxnLst/>
              <a:rect l="l" t="t" r="r" b="b"/>
              <a:pathLst>
                <a:path w="6672" h="4471" extrusionOk="0">
                  <a:moveTo>
                    <a:pt x="6238" y="400"/>
                  </a:moveTo>
                  <a:lnTo>
                    <a:pt x="5871" y="4070"/>
                  </a:lnTo>
                  <a:lnTo>
                    <a:pt x="500" y="4070"/>
                  </a:lnTo>
                  <a:lnTo>
                    <a:pt x="1034" y="400"/>
                  </a:lnTo>
                  <a:close/>
                  <a:moveTo>
                    <a:pt x="634" y="0"/>
                  </a:moveTo>
                  <a:lnTo>
                    <a:pt x="0" y="4470"/>
                  </a:lnTo>
                  <a:lnTo>
                    <a:pt x="6271" y="4470"/>
                  </a:lnTo>
                  <a:lnTo>
                    <a:pt x="6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83" name="Google Shape;1366;p49">
              <a:extLst>
                <a:ext uri="{FF2B5EF4-FFF2-40B4-BE49-F238E27FC236}">
                  <a16:creationId xmlns:a16="http://schemas.microsoft.com/office/drawing/2014/main" id="{1F35CBEE-0201-4F84-AE51-77D07FCB37A9}"/>
                </a:ext>
              </a:extLst>
            </p:cNvPr>
            <p:cNvSpPr/>
            <p:nvPr/>
          </p:nvSpPr>
          <p:spPr>
            <a:xfrm>
              <a:off x="1680728" y="3790616"/>
              <a:ext cx="249389" cy="146540"/>
            </a:xfrm>
            <a:custGeom>
              <a:avLst/>
              <a:gdLst/>
              <a:ahLst/>
              <a:cxnLst/>
              <a:rect l="l" t="t" r="r" b="b"/>
              <a:pathLst>
                <a:path w="6973" h="4070" extrusionOk="0">
                  <a:moveTo>
                    <a:pt x="1369" y="0"/>
                  </a:moveTo>
                  <a:lnTo>
                    <a:pt x="1" y="4070"/>
                  </a:lnTo>
                  <a:lnTo>
                    <a:pt x="5805" y="4070"/>
                  </a:lnTo>
                  <a:lnTo>
                    <a:pt x="69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84" name="Google Shape;1367;p49">
              <a:extLst>
                <a:ext uri="{FF2B5EF4-FFF2-40B4-BE49-F238E27FC236}">
                  <a16:creationId xmlns:a16="http://schemas.microsoft.com/office/drawing/2014/main" id="{D657CFC7-F52D-4F88-8225-2BB3B9450313}"/>
                </a:ext>
              </a:extLst>
            </p:cNvPr>
            <p:cNvSpPr/>
            <p:nvPr/>
          </p:nvSpPr>
          <p:spPr>
            <a:xfrm>
              <a:off x="1671215" y="3783415"/>
              <a:ext cx="269632" cy="160978"/>
            </a:xfrm>
            <a:custGeom>
              <a:avLst/>
              <a:gdLst/>
              <a:ahLst/>
              <a:cxnLst/>
              <a:rect l="l" t="t" r="r" b="b"/>
              <a:pathLst>
                <a:path w="7539" h="4471" extrusionOk="0">
                  <a:moveTo>
                    <a:pt x="6972" y="400"/>
                  </a:moveTo>
                  <a:lnTo>
                    <a:pt x="5938" y="4070"/>
                  </a:lnTo>
                  <a:lnTo>
                    <a:pt x="567" y="4070"/>
                  </a:lnTo>
                  <a:lnTo>
                    <a:pt x="1768" y="400"/>
                  </a:lnTo>
                  <a:close/>
                  <a:moveTo>
                    <a:pt x="1468" y="0"/>
                  </a:moveTo>
                  <a:lnTo>
                    <a:pt x="0" y="4470"/>
                  </a:lnTo>
                  <a:lnTo>
                    <a:pt x="62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85" name="Google Shape;1368;p49">
              <a:extLst>
                <a:ext uri="{FF2B5EF4-FFF2-40B4-BE49-F238E27FC236}">
                  <a16:creationId xmlns:a16="http://schemas.microsoft.com/office/drawing/2014/main" id="{FFC10C3A-DC3A-4951-B437-C68BE1848BE4}"/>
                </a:ext>
              </a:extLst>
            </p:cNvPr>
            <p:cNvSpPr/>
            <p:nvPr/>
          </p:nvSpPr>
          <p:spPr>
            <a:xfrm>
              <a:off x="4382917" y="3937120"/>
              <a:ext cx="260119" cy="156190"/>
            </a:xfrm>
            <a:custGeom>
              <a:avLst/>
              <a:gdLst/>
              <a:ahLst/>
              <a:cxnLst/>
              <a:rect l="l" t="t" r="r" b="b"/>
              <a:pathLst>
                <a:path w="7273" h="4338" extrusionOk="0">
                  <a:moveTo>
                    <a:pt x="1" y="1"/>
                  </a:moveTo>
                  <a:lnTo>
                    <a:pt x="1235" y="4337"/>
                  </a:lnTo>
                  <a:lnTo>
                    <a:pt x="7273"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86" name="Google Shape;1369;p49">
              <a:extLst>
                <a:ext uri="{FF2B5EF4-FFF2-40B4-BE49-F238E27FC236}">
                  <a16:creationId xmlns:a16="http://schemas.microsoft.com/office/drawing/2014/main" id="{ED10C685-C313-47AA-A914-067E0D219663}"/>
                </a:ext>
              </a:extLst>
            </p:cNvPr>
            <p:cNvSpPr/>
            <p:nvPr/>
          </p:nvSpPr>
          <p:spPr>
            <a:xfrm>
              <a:off x="4372187" y="3929919"/>
              <a:ext cx="280398" cy="171780"/>
            </a:xfrm>
            <a:custGeom>
              <a:avLst/>
              <a:gdLst/>
              <a:ahLst/>
              <a:cxnLst/>
              <a:rect l="l" t="t" r="r" b="b"/>
              <a:pathLst>
                <a:path w="7840" h="4771" extrusionOk="0">
                  <a:moveTo>
                    <a:pt x="5972" y="401"/>
                  </a:moveTo>
                  <a:lnTo>
                    <a:pt x="7273" y="4337"/>
                  </a:lnTo>
                  <a:lnTo>
                    <a:pt x="1702" y="4337"/>
                  </a:lnTo>
                  <a:lnTo>
                    <a:pt x="568" y="401"/>
                  </a:lnTo>
                  <a:close/>
                  <a:moveTo>
                    <a:pt x="1" y="1"/>
                  </a:moveTo>
                  <a:lnTo>
                    <a:pt x="1402" y="4771"/>
                  </a:lnTo>
                  <a:lnTo>
                    <a:pt x="7840"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87" name="Google Shape;1370;p49">
              <a:extLst>
                <a:ext uri="{FF2B5EF4-FFF2-40B4-BE49-F238E27FC236}">
                  <a16:creationId xmlns:a16="http://schemas.microsoft.com/office/drawing/2014/main" id="{63560600-FB12-4AE1-959E-E8EB0DA90941}"/>
                </a:ext>
              </a:extLst>
            </p:cNvPr>
            <p:cNvSpPr/>
            <p:nvPr/>
          </p:nvSpPr>
          <p:spPr>
            <a:xfrm>
              <a:off x="1888344" y="3790616"/>
              <a:ext cx="243381" cy="146540"/>
            </a:xfrm>
            <a:custGeom>
              <a:avLst/>
              <a:gdLst/>
              <a:ahLst/>
              <a:cxnLst/>
              <a:rect l="l" t="t" r="r" b="b"/>
              <a:pathLst>
                <a:path w="6805" h="4070" extrusionOk="0">
                  <a:moveTo>
                    <a:pt x="1168" y="0"/>
                  </a:moveTo>
                  <a:lnTo>
                    <a:pt x="0" y="4070"/>
                  </a:lnTo>
                  <a:lnTo>
                    <a:pt x="5838" y="4070"/>
                  </a:lnTo>
                  <a:lnTo>
                    <a:pt x="68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88" name="Google Shape;1371;p49">
              <a:extLst>
                <a:ext uri="{FF2B5EF4-FFF2-40B4-BE49-F238E27FC236}">
                  <a16:creationId xmlns:a16="http://schemas.microsoft.com/office/drawing/2014/main" id="{25F1E97C-5B57-4DBA-B285-040958656341}"/>
                </a:ext>
              </a:extLst>
            </p:cNvPr>
            <p:cNvSpPr/>
            <p:nvPr/>
          </p:nvSpPr>
          <p:spPr>
            <a:xfrm>
              <a:off x="1878795" y="3783415"/>
              <a:ext cx="261299" cy="160978"/>
            </a:xfrm>
            <a:custGeom>
              <a:avLst/>
              <a:gdLst/>
              <a:ahLst/>
              <a:cxnLst/>
              <a:rect l="l" t="t" r="r" b="b"/>
              <a:pathLst>
                <a:path w="7306" h="4471" extrusionOk="0">
                  <a:moveTo>
                    <a:pt x="6805" y="400"/>
                  </a:moveTo>
                  <a:lnTo>
                    <a:pt x="5938" y="4070"/>
                  </a:lnTo>
                  <a:lnTo>
                    <a:pt x="567" y="4070"/>
                  </a:lnTo>
                  <a:lnTo>
                    <a:pt x="1601" y="400"/>
                  </a:lnTo>
                  <a:close/>
                  <a:moveTo>
                    <a:pt x="1301" y="0"/>
                  </a:moveTo>
                  <a:lnTo>
                    <a:pt x="0" y="4470"/>
                  </a:lnTo>
                  <a:lnTo>
                    <a:pt x="6271" y="4470"/>
                  </a:lnTo>
                  <a:lnTo>
                    <a:pt x="73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89" name="Google Shape;1372;p49">
              <a:extLst>
                <a:ext uri="{FF2B5EF4-FFF2-40B4-BE49-F238E27FC236}">
                  <a16:creationId xmlns:a16="http://schemas.microsoft.com/office/drawing/2014/main" id="{F52F3C2D-5863-413C-9030-CCDB6AAF7CCD}"/>
                </a:ext>
              </a:extLst>
            </p:cNvPr>
            <p:cNvSpPr/>
            <p:nvPr/>
          </p:nvSpPr>
          <p:spPr>
            <a:xfrm>
              <a:off x="1629441" y="3937120"/>
              <a:ext cx="258939" cy="156190"/>
            </a:xfrm>
            <a:custGeom>
              <a:avLst/>
              <a:gdLst/>
              <a:ahLst/>
              <a:cxnLst/>
              <a:rect l="l" t="t" r="r" b="b"/>
              <a:pathLst>
                <a:path w="7240" h="4338" extrusionOk="0">
                  <a:moveTo>
                    <a:pt x="1435" y="1"/>
                  </a:moveTo>
                  <a:lnTo>
                    <a:pt x="1" y="4337"/>
                  </a:lnTo>
                  <a:lnTo>
                    <a:pt x="6005" y="4337"/>
                  </a:lnTo>
                  <a:lnTo>
                    <a:pt x="72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90" name="Google Shape;1373;p49">
              <a:extLst>
                <a:ext uri="{FF2B5EF4-FFF2-40B4-BE49-F238E27FC236}">
                  <a16:creationId xmlns:a16="http://schemas.microsoft.com/office/drawing/2014/main" id="{E5685BBC-3C70-4E47-891F-EF9EA467CCD9}"/>
                </a:ext>
              </a:extLst>
            </p:cNvPr>
            <p:cNvSpPr/>
            <p:nvPr/>
          </p:nvSpPr>
          <p:spPr>
            <a:xfrm>
              <a:off x="1618712" y="3929919"/>
              <a:ext cx="280398" cy="171780"/>
            </a:xfrm>
            <a:custGeom>
              <a:avLst/>
              <a:gdLst/>
              <a:ahLst/>
              <a:cxnLst/>
              <a:rect l="l" t="t" r="r" b="b"/>
              <a:pathLst>
                <a:path w="7840" h="4771" extrusionOk="0">
                  <a:moveTo>
                    <a:pt x="7272" y="401"/>
                  </a:moveTo>
                  <a:lnTo>
                    <a:pt x="6138" y="4337"/>
                  </a:lnTo>
                  <a:lnTo>
                    <a:pt x="567" y="4337"/>
                  </a:lnTo>
                  <a:lnTo>
                    <a:pt x="1902" y="401"/>
                  </a:lnTo>
                  <a:close/>
                  <a:moveTo>
                    <a:pt x="1602" y="1"/>
                  </a:moveTo>
                  <a:lnTo>
                    <a:pt x="0" y="4771"/>
                  </a:lnTo>
                  <a:lnTo>
                    <a:pt x="6472"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91" name="Google Shape;1374;p49">
              <a:extLst>
                <a:ext uri="{FF2B5EF4-FFF2-40B4-BE49-F238E27FC236}">
                  <a16:creationId xmlns:a16="http://schemas.microsoft.com/office/drawing/2014/main" id="{12E07FC8-0A66-43A6-9497-9A17DE5FC9F9}"/>
                </a:ext>
              </a:extLst>
            </p:cNvPr>
            <p:cNvSpPr/>
            <p:nvPr/>
          </p:nvSpPr>
          <p:spPr>
            <a:xfrm>
              <a:off x="3738718" y="3790616"/>
              <a:ext cx="227895" cy="146540"/>
            </a:xfrm>
            <a:custGeom>
              <a:avLst/>
              <a:gdLst/>
              <a:ahLst/>
              <a:cxnLst/>
              <a:rect l="l" t="t" r="r" b="b"/>
              <a:pathLst>
                <a:path w="6372" h="4070" extrusionOk="0">
                  <a:moveTo>
                    <a:pt x="0" y="0"/>
                  </a:moveTo>
                  <a:lnTo>
                    <a:pt x="567" y="4070"/>
                  </a:lnTo>
                  <a:lnTo>
                    <a:pt x="6371"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92" name="Google Shape;1375;p49">
              <a:extLst>
                <a:ext uri="{FF2B5EF4-FFF2-40B4-BE49-F238E27FC236}">
                  <a16:creationId xmlns:a16="http://schemas.microsoft.com/office/drawing/2014/main" id="{94508248-2799-4E62-BB94-1AB234975D2B}"/>
                </a:ext>
              </a:extLst>
            </p:cNvPr>
            <p:cNvSpPr/>
            <p:nvPr/>
          </p:nvSpPr>
          <p:spPr>
            <a:xfrm>
              <a:off x="3729169" y="3783415"/>
              <a:ext cx="246993" cy="160978"/>
            </a:xfrm>
            <a:custGeom>
              <a:avLst/>
              <a:gdLst/>
              <a:ahLst/>
              <a:cxnLst/>
              <a:rect l="l" t="t" r="r" b="b"/>
              <a:pathLst>
                <a:path w="6906" h="4471" extrusionOk="0">
                  <a:moveTo>
                    <a:pt x="5704" y="400"/>
                  </a:moveTo>
                  <a:lnTo>
                    <a:pt x="6405" y="4070"/>
                  </a:lnTo>
                  <a:lnTo>
                    <a:pt x="1034" y="4070"/>
                  </a:lnTo>
                  <a:lnTo>
                    <a:pt x="501" y="400"/>
                  </a:lnTo>
                  <a:close/>
                  <a:moveTo>
                    <a:pt x="0" y="0"/>
                  </a:moveTo>
                  <a:lnTo>
                    <a:pt x="634" y="4470"/>
                  </a:lnTo>
                  <a:lnTo>
                    <a:pt x="69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93" name="Google Shape;1376;p49">
              <a:extLst>
                <a:ext uri="{FF2B5EF4-FFF2-40B4-BE49-F238E27FC236}">
                  <a16:creationId xmlns:a16="http://schemas.microsoft.com/office/drawing/2014/main" id="{64E25EC9-B609-46D5-B232-DE7AC2BEF0BF}"/>
                </a:ext>
              </a:extLst>
            </p:cNvPr>
            <p:cNvSpPr/>
            <p:nvPr/>
          </p:nvSpPr>
          <p:spPr>
            <a:xfrm>
              <a:off x="3537075" y="3790616"/>
              <a:ext cx="221958" cy="146540"/>
            </a:xfrm>
            <a:custGeom>
              <a:avLst/>
              <a:gdLst/>
              <a:ahLst/>
              <a:cxnLst/>
              <a:rect l="l" t="t" r="r" b="b"/>
              <a:pathLst>
                <a:path w="6206" h="4070" extrusionOk="0">
                  <a:moveTo>
                    <a:pt x="1" y="0"/>
                  </a:moveTo>
                  <a:lnTo>
                    <a:pt x="401" y="4070"/>
                  </a:lnTo>
                  <a:lnTo>
                    <a:pt x="6205"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94" name="Google Shape;1377;p49">
              <a:extLst>
                <a:ext uri="{FF2B5EF4-FFF2-40B4-BE49-F238E27FC236}">
                  <a16:creationId xmlns:a16="http://schemas.microsoft.com/office/drawing/2014/main" id="{B97B8A40-81C4-459D-B0E4-22DC2639C9BA}"/>
                </a:ext>
              </a:extLst>
            </p:cNvPr>
            <p:cNvSpPr/>
            <p:nvPr/>
          </p:nvSpPr>
          <p:spPr>
            <a:xfrm>
              <a:off x="3528741" y="3783415"/>
              <a:ext cx="238624" cy="160978"/>
            </a:xfrm>
            <a:custGeom>
              <a:avLst/>
              <a:gdLst/>
              <a:ahLst/>
              <a:cxnLst/>
              <a:rect l="l" t="t" r="r" b="b"/>
              <a:pathLst>
                <a:path w="6672" h="4471" extrusionOk="0">
                  <a:moveTo>
                    <a:pt x="5671" y="400"/>
                  </a:moveTo>
                  <a:lnTo>
                    <a:pt x="6205" y="4070"/>
                  </a:lnTo>
                  <a:lnTo>
                    <a:pt x="834" y="4070"/>
                  </a:lnTo>
                  <a:lnTo>
                    <a:pt x="467" y="400"/>
                  </a:lnTo>
                  <a:close/>
                  <a:moveTo>
                    <a:pt x="0" y="0"/>
                  </a:moveTo>
                  <a:lnTo>
                    <a:pt x="434" y="4470"/>
                  </a:lnTo>
                  <a:lnTo>
                    <a:pt x="6672"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95" name="Google Shape;1378;p49">
              <a:extLst>
                <a:ext uri="{FF2B5EF4-FFF2-40B4-BE49-F238E27FC236}">
                  <a16:creationId xmlns:a16="http://schemas.microsoft.com/office/drawing/2014/main" id="{47513282-391D-4F6F-9DE4-75D3A2C66521}"/>
                </a:ext>
              </a:extLst>
            </p:cNvPr>
            <p:cNvSpPr/>
            <p:nvPr/>
          </p:nvSpPr>
          <p:spPr>
            <a:xfrm>
              <a:off x="4139572" y="3790616"/>
              <a:ext cx="243381" cy="146540"/>
            </a:xfrm>
            <a:custGeom>
              <a:avLst/>
              <a:gdLst/>
              <a:ahLst/>
              <a:cxnLst/>
              <a:rect l="l" t="t" r="r" b="b"/>
              <a:pathLst>
                <a:path w="6805" h="4070" extrusionOk="0">
                  <a:moveTo>
                    <a:pt x="0" y="0"/>
                  </a:moveTo>
                  <a:lnTo>
                    <a:pt x="1001" y="4070"/>
                  </a:lnTo>
                  <a:lnTo>
                    <a:pt x="6805" y="4070"/>
                  </a:lnTo>
                  <a:lnTo>
                    <a:pt x="56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96" name="Google Shape;1379;p49">
              <a:extLst>
                <a:ext uri="{FF2B5EF4-FFF2-40B4-BE49-F238E27FC236}">
                  <a16:creationId xmlns:a16="http://schemas.microsoft.com/office/drawing/2014/main" id="{DE331F68-8F02-481D-A87A-1BF752801B67}"/>
                </a:ext>
              </a:extLst>
            </p:cNvPr>
            <p:cNvSpPr/>
            <p:nvPr/>
          </p:nvSpPr>
          <p:spPr>
            <a:xfrm>
              <a:off x="4130023" y="3783415"/>
              <a:ext cx="262479" cy="160978"/>
            </a:xfrm>
            <a:custGeom>
              <a:avLst/>
              <a:gdLst/>
              <a:ahLst/>
              <a:cxnLst/>
              <a:rect l="l" t="t" r="r" b="b"/>
              <a:pathLst>
                <a:path w="7339" h="4471" extrusionOk="0">
                  <a:moveTo>
                    <a:pt x="5704" y="400"/>
                  </a:moveTo>
                  <a:lnTo>
                    <a:pt x="6772" y="4070"/>
                  </a:lnTo>
                  <a:lnTo>
                    <a:pt x="1401" y="4070"/>
                  </a:lnTo>
                  <a:lnTo>
                    <a:pt x="534" y="400"/>
                  </a:lnTo>
                  <a:close/>
                  <a:moveTo>
                    <a:pt x="0" y="0"/>
                  </a:moveTo>
                  <a:lnTo>
                    <a:pt x="1068" y="4470"/>
                  </a:lnTo>
                  <a:lnTo>
                    <a:pt x="7339"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97" name="Google Shape;1380;p49">
              <a:extLst>
                <a:ext uri="{FF2B5EF4-FFF2-40B4-BE49-F238E27FC236}">
                  <a16:creationId xmlns:a16="http://schemas.microsoft.com/office/drawing/2014/main" id="{DB8D8A38-0FCE-4A5C-BA83-2979E2B204B5}"/>
                </a:ext>
              </a:extLst>
            </p:cNvPr>
            <p:cNvSpPr/>
            <p:nvPr/>
          </p:nvSpPr>
          <p:spPr>
            <a:xfrm>
              <a:off x="2927460" y="3790616"/>
              <a:ext cx="208796" cy="146540"/>
            </a:xfrm>
            <a:custGeom>
              <a:avLst/>
              <a:gdLst/>
              <a:ahLst/>
              <a:cxnLst/>
              <a:rect l="l" t="t" r="r" b="b"/>
              <a:pathLst>
                <a:path w="5838" h="4070" extrusionOk="0">
                  <a:moveTo>
                    <a:pt x="200" y="0"/>
                  </a:moveTo>
                  <a:lnTo>
                    <a:pt x="0" y="4070"/>
                  </a:lnTo>
                  <a:lnTo>
                    <a:pt x="5838" y="40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198" name="Google Shape;1381;p49">
              <a:extLst>
                <a:ext uri="{FF2B5EF4-FFF2-40B4-BE49-F238E27FC236}">
                  <a16:creationId xmlns:a16="http://schemas.microsoft.com/office/drawing/2014/main" id="{E5760E36-3926-46BD-9D51-F1A3F968217F}"/>
                </a:ext>
              </a:extLst>
            </p:cNvPr>
            <p:cNvSpPr/>
            <p:nvPr/>
          </p:nvSpPr>
          <p:spPr>
            <a:xfrm>
              <a:off x="2919091" y="3783415"/>
              <a:ext cx="224318" cy="160978"/>
            </a:xfrm>
            <a:custGeom>
              <a:avLst/>
              <a:gdLst/>
              <a:ahLst/>
              <a:cxnLst/>
              <a:rect l="l" t="t" r="r" b="b"/>
              <a:pathLst>
                <a:path w="6272" h="4471" extrusionOk="0">
                  <a:moveTo>
                    <a:pt x="5838" y="400"/>
                  </a:moveTo>
                  <a:lnTo>
                    <a:pt x="5838" y="4070"/>
                  </a:lnTo>
                  <a:lnTo>
                    <a:pt x="468" y="4070"/>
                  </a:lnTo>
                  <a:lnTo>
                    <a:pt x="634" y="400"/>
                  </a:lnTo>
                  <a:close/>
                  <a:moveTo>
                    <a:pt x="234" y="0"/>
                  </a:moveTo>
                  <a:lnTo>
                    <a:pt x="1" y="4470"/>
                  </a:lnTo>
                  <a:lnTo>
                    <a:pt x="6272" y="4470"/>
                  </a:lnTo>
                  <a:lnTo>
                    <a:pt x="6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199" name="Google Shape;1382;p49">
              <a:extLst>
                <a:ext uri="{FF2B5EF4-FFF2-40B4-BE49-F238E27FC236}">
                  <a16:creationId xmlns:a16="http://schemas.microsoft.com/office/drawing/2014/main" id="{80CB3C69-6868-4E42-BDCF-9FFF0CCA5B6E}"/>
                </a:ext>
              </a:extLst>
            </p:cNvPr>
            <p:cNvSpPr/>
            <p:nvPr/>
          </p:nvSpPr>
          <p:spPr>
            <a:xfrm>
              <a:off x="3336648" y="3790616"/>
              <a:ext cx="214769" cy="146540"/>
            </a:xfrm>
            <a:custGeom>
              <a:avLst/>
              <a:gdLst/>
              <a:ahLst/>
              <a:cxnLst/>
              <a:rect l="l" t="t" r="r" b="b"/>
              <a:pathLst>
                <a:path w="6005" h="4070" extrusionOk="0">
                  <a:moveTo>
                    <a:pt x="1" y="0"/>
                  </a:moveTo>
                  <a:lnTo>
                    <a:pt x="201" y="4070"/>
                  </a:lnTo>
                  <a:lnTo>
                    <a:pt x="6005" y="4070"/>
                  </a:lnTo>
                  <a:lnTo>
                    <a:pt x="56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00" name="Google Shape;1383;p49">
              <a:extLst>
                <a:ext uri="{FF2B5EF4-FFF2-40B4-BE49-F238E27FC236}">
                  <a16:creationId xmlns:a16="http://schemas.microsoft.com/office/drawing/2014/main" id="{F7283132-1A25-42B1-A2F6-6D0930F6E641}"/>
                </a:ext>
              </a:extLst>
            </p:cNvPr>
            <p:cNvSpPr/>
            <p:nvPr/>
          </p:nvSpPr>
          <p:spPr>
            <a:xfrm>
              <a:off x="3328314" y="3783415"/>
              <a:ext cx="231471" cy="160978"/>
            </a:xfrm>
            <a:custGeom>
              <a:avLst/>
              <a:gdLst/>
              <a:ahLst/>
              <a:cxnLst/>
              <a:rect l="l" t="t" r="r" b="b"/>
              <a:pathLst>
                <a:path w="6472" h="4471" extrusionOk="0">
                  <a:moveTo>
                    <a:pt x="5671" y="400"/>
                  </a:moveTo>
                  <a:lnTo>
                    <a:pt x="6004" y="4070"/>
                  </a:lnTo>
                  <a:lnTo>
                    <a:pt x="634" y="4070"/>
                  </a:lnTo>
                  <a:lnTo>
                    <a:pt x="434" y="400"/>
                  </a:lnTo>
                  <a:close/>
                  <a:moveTo>
                    <a:pt x="0" y="0"/>
                  </a:moveTo>
                  <a:lnTo>
                    <a:pt x="200" y="4470"/>
                  </a:lnTo>
                  <a:lnTo>
                    <a:pt x="6471" y="4470"/>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01" name="Google Shape;1384;p49">
              <a:extLst>
                <a:ext uri="{FF2B5EF4-FFF2-40B4-BE49-F238E27FC236}">
                  <a16:creationId xmlns:a16="http://schemas.microsoft.com/office/drawing/2014/main" id="{89E12A7D-469A-4BB1-81B7-9D9C3B73CF52}"/>
                </a:ext>
              </a:extLst>
            </p:cNvPr>
            <p:cNvSpPr/>
            <p:nvPr/>
          </p:nvSpPr>
          <p:spPr>
            <a:xfrm>
              <a:off x="3135040" y="3790616"/>
              <a:ext cx="208796" cy="146540"/>
            </a:xfrm>
            <a:custGeom>
              <a:avLst/>
              <a:gdLst/>
              <a:ahLst/>
              <a:cxnLst/>
              <a:rect l="l" t="t" r="r" b="b"/>
              <a:pathLst>
                <a:path w="5838" h="4070" extrusionOk="0">
                  <a:moveTo>
                    <a:pt x="0" y="0"/>
                  </a:moveTo>
                  <a:lnTo>
                    <a:pt x="34" y="4070"/>
                  </a:lnTo>
                  <a:lnTo>
                    <a:pt x="5838"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02" name="Google Shape;1385;p49">
              <a:extLst>
                <a:ext uri="{FF2B5EF4-FFF2-40B4-BE49-F238E27FC236}">
                  <a16:creationId xmlns:a16="http://schemas.microsoft.com/office/drawing/2014/main" id="{90401B83-4BA1-4EF7-9E4E-102283B8D0A7}"/>
                </a:ext>
              </a:extLst>
            </p:cNvPr>
            <p:cNvSpPr/>
            <p:nvPr/>
          </p:nvSpPr>
          <p:spPr>
            <a:xfrm>
              <a:off x="3127887" y="3783415"/>
              <a:ext cx="223102" cy="160978"/>
            </a:xfrm>
            <a:custGeom>
              <a:avLst/>
              <a:gdLst/>
              <a:ahLst/>
              <a:cxnLst/>
              <a:rect l="l" t="t" r="r" b="b"/>
              <a:pathLst>
                <a:path w="6238" h="4471" extrusionOk="0">
                  <a:moveTo>
                    <a:pt x="5604" y="400"/>
                  </a:moveTo>
                  <a:lnTo>
                    <a:pt x="5804" y="4070"/>
                  </a:lnTo>
                  <a:lnTo>
                    <a:pt x="400" y="4070"/>
                  </a:lnTo>
                  <a:lnTo>
                    <a:pt x="434" y="400"/>
                  </a:lnTo>
                  <a:close/>
                  <a:moveTo>
                    <a:pt x="0" y="0"/>
                  </a:moveTo>
                  <a:lnTo>
                    <a:pt x="0" y="4470"/>
                  </a:lnTo>
                  <a:lnTo>
                    <a:pt x="6238"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03" name="Google Shape;1386;p49">
              <a:extLst>
                <a:ext uri="{FF2B5EF4-FFF2-40B4-BE49-F238E27FC236}">
                  <a16:creationId xmlns:a16="http://schemas.microsoft.com/office/drawing/2014/main" id="{FC06C162-5509-4C27-9BBB-50CC245A2E12}"/>
                </a:ext>
              </a:extLst>
            </p:cNvPr>
            <p:cNvSpPr/>
            <p:nvPr/>
          </p:nvSpPr>
          <p:spPr>
            <a:xfrm>
              <a:off x="2719880" y="3790616"/>
              <a:ext cx="214769" cy="146540"/>
            </a:xfrm>
            <a:custGeom>
              <a:avLst/>
              <a:gdLst/>
              <a:ahLst/>
              <a:cxnLst/>
              <a:rect l="l" t="t" r="r" b="b"/>
              <a:pathLst>
                <a:path w="6005" h="4070" extrusionOk="0">
                  <a:moveTo>
                    <a:pt x="400" y="0"/>
                  </a:moveTo>
                  <a:lnTo>
                    <a:pt x="0" y="4070"/>
                  </a:lnTo>
                  <a:lnTo>
                    <a:pt x="5804" y="4070"/>
                  </a:lnTo>
                  <a:lnTo>
                    <a:pt x="60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04" name="Google Shape;1387;p49">
              <a:extLst>
                <a:ext uri="{FF2B5EF4-FFF2-40B4-BE49-F238E27FC236}">
                  <a16:creationId xmlns:a16="http://schemas.microsoft.com/office/drawing/2014/main" id="{155DB39F-47D8-43F7-904D-300603B1FC90}"/>
                </a:ext>
              </a:extLst>
            </p:cNvPr>
            <p:cNvSpPr/>
            <p:nvPr/>
          </p:nvSpPr>
          <p:spPr>
            <a:xfrm>
              <a:off x="2711511" y="3783415"/>
              <a:ext cx="230291" cy="160978"/>
            </a:xfrm>
            <a:custGeom>
              <a:avLst/>
              <a:gdLst/>
              <a:ahLst/>
              <a:cxnLst/>
              <a:rect l="l" t="t" r="r" b="b"/>
              <a:pathLst>
                <a:path w="6439" h="4471" extrusionOk="0">
                  <a:moveTo>
                    <a:pt x="6038" y="400"/>
                  </a:moveTo>
                  <a:lnTo>
                    <a:pt x="5838" y="4070"/>
                  </a:lnTo>
                  <a:lnTo>
                    <a:pt x="468" y="4070"/>
                  </a:lnTo>
                  <a:lnTo>
                    <a:pt x="801" y="400"/>
                  </a:lnTo>
                  <a:close/>
                  <a:moveTo>
                    <a:pt x="401" y="0"/>
                  </a:moveTo>
                  <a:lnTo>
                    <a:pt x="1" y="4470"/>
                  </a:lnTo>
                  <a:lnTo>
                    <a:pt x="6238" y="4470"/>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05" name="Google Shape;1388;p49">
              <a:extLst>
                <a:ext uri="{FF2B5EF4-FFF2-40B4-BE49-F238E27FC236}">
                  <a16:creationId xmlns:a16="http://schemas.microsoft.com/office/drawing/2014/main" id="{6210C463-F046-4ECF-BEBF-F0D7DA036E73}"/>
                </a:ext>
              </a:extLst>
            </p:cNvPr>
            <p:cNvSpPr/>
            <p:nvPr/>
          </p:nvSpPr>
          <p:spPr>
            <a:xfrm>
              <a:off x="3551381" y="3937120"/>
              <a:ext cx="230291" cy="156190"/>
            </a:xfrm>
            <a:custGeom>
              <a:avLst/>
              <a:gdLst/>
              <a:ahLst/>
              <a:cxnLst/>
              <a:rect l="l" t="t" r="r" b="b"/>
              <a:pathLst>
                <a:path w="6439" h="4338" extrusionOk="0">
                  <a:moveTo>
                    <a:pt x="1" y="1"/>
                  </a:moveTo>
                  <a:lnTo>
                    <a:pt x="435" y="4337"/>
                  </a:lnTo>
                  <a:lnTo>
                    <a:pt x="64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06" name="Google Shape;1389;p49">
              <a:extLst>
                <a:ext uri="{FF2B5EF4-FFF2-40B4-BE49-F238E27FC236}">
                  <a16:creationId xmlns:a16="http://schemas.microsoft.com/office/drawing/2014/main" id="{C05C8D27-437B-42AF-ADED-8A22C4BC9DDC}"/>
                </a:ext>
              </a:extLst>
            </p:cNvPr>
            <p:cNvSpPr/>
            <p:nvPr/>
          </p:nvSpPr>
          <p:spPr>
            <a:xfrm>
              <a:off x="3543047" y="3929919"/>
              <a:ext cx="246993" cy="171780"/>
            </a:xfrm>
            <a:custGeom>
              <a:avLst/>
              <a:gdLst/>
              <a:ahLst/>
              <a:cxnLst/>
              <a:rect l="l" t="t" r="r" b="b"/>
              <a:pathLst>
                <a:path w="6906" h="4771" extrusionOk="0">
                  <a:moveTo>
                    <a:pt x="5871" y="401"/>
                  </a:moveTo>
                  <a:lnTo>
                    <a:pt x="6438" y="4337"/>
                  </a:lnTo>
                  <a:lnTo>
                    <a:pt x="834" y="4337"/>
                  </a:lnTo>
                  <a:lnTo>
                    <a:pt x="467" y="401"/>
                  </a:lnTo>
                  <a:close/>
                  <a:moveTo>
                    <a:pt x="0" y="1"/>
                  </a:moveTo>
                  <a:lnTo>
                    <a:pt x="467" y="4771"/>
                  </a:lnTo>
                  <a:lnTo>
                    <a:pt x="6905"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07" name="Google Shape;1390;p49">
              <a:extLst>
                <a:ext uri="{FF2B5EF4-FFF2-40B4-BE49-F238E27FC236}">
                  <a16:creationId xmlns:a16="http://schemas.microsoft.com/office/drawing/2014/main" id="{C08D8E3B-905C-44EA-97FB-EA0E82A20C4E}"/>
                </a:ext>
              </a:extLst>
            </p:cNvPr>
            <p:cNvSpPr/>
            <p:nvPr/>
          </p:nvSpPr>
          <p:spPr>
            <a:xfrm>
              <a:off x="3758997" y="3937120"/>
              <a:ext cx="237444" cy="156190"/>
            </a:xfrm>
            <a:custGeom>
              <a:avLst/>
              <a:gdLst/>
              <a:ahLst/>
              <a:cxnLst/>
              <a:rect l="l" t="t" r="r" b="b"/>
              <a:pathLst>
                <a:path w="6639" h="4338" extrusionOk="0">
                  <a:moveTo>
                    <a:pt x="0" y="1"/>
                  </a:moveTo>
                  <a:lnTo>
                    <a:pt x="634" y="4337"/>
                  </a:lnTo>
                  <a:lnTo>
                    <a:pt x="6638"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08" name="Google Shape;1391;p49">
              <a:extLst>
                <a:ext uri="{FF2B5EF4-FFF2-40B4-BE49-F238E27FC236}">
                  <a16:creationId xmlns:a16="http://schemas.microsoft.com/office/drawing/2014/main" id="{409F350B-6C25-43B9-8FC1-736DEF7EEE1B}"/>
                </a:ext>
              </a:extLst>
            </p:cNvPr>
            <p:cNvSpPr/>
            <p:nvPr/>
          </p:nvSpPr>
          <p:spPr>
            <a:xfrm>
              <a:off x="3750628" y="3929919"/>
              <a:ext cx="255362" cy="171780"/>
            </a:xfrm>
            <a:custGeom>
              <a:avLst/>
              <a:gdLst/>
              <a:ahLst/>
              <a:cxnLst/>
              <a:rect l="l" t="t" r="r" b="b"/>
              <a:pathLst>
                <a:path w="7140" h="4771" extrusionOk="0">
                  <a:moveTo>
                    <a:pt x="5871" y="401"/>
                  </a:moveTo>
                  <a:lnTo>
                    <a:pt x="6639" y="4337"/>
                  </a:lnTo>
                  <a:lnTo>
                    <a:pt x="1035" y="4337"/>
                  </a:lnTo>
                  <a:lnTo>
                    <a:pt x="468" y="401"/>
                  </a:lnTo>
                  <a:close/>
                  <a:moveTo>
                    <a:pt x="1" y="1"/>
                  </a:moveTo>
                  <a:lnTo>
                    <a:pt x="701" y="4771"/>
                  </a:lnTo>
                  <a:lnTo>
                    <a:pt x="7139"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09" name="Google Shape;1392;p49">
              <a:extLst>
                <a:ext uri="{FF2B5EF4-FFF2-40B4-BE49-F238E27FC236}">
                  <a16:creationId xmlns:a16="http://schemas.microsoft.com/office/drawing/2014/main" id="{F84D8023-91D8-4209-8C24-05EB636CBBBF}"/>
                </a:ext>
              </a:extLst>
            </p:cNvPr>
            <p:cNvSpPr/>
            <p:nvPr/>
          </p:nvSpPr>
          <p:spPr>
            <a:xfrm>
              <a:off x="1844174" y="3937120"/>
              <a:ext cx="252966" cy="156190"/>
            </a:xfrm>
            <a:custGeom>
              <a:avLst/>
              <a:gdLst/>
              <a:ahLst/>
              <a:cxnLst/>
              <a:rect l="l" t="t" r="r" b="b"/>
              <a:pathLst>
                <a:path w="7073" h="4338" extrusionOk="0">
                  <a:moveTo>
                    <a:pt x="1235" y="1"/>
                  </a:moveTo>
                  <a:lnTo>
                    <a:pt x="1" y="4337"/>
                  </a:lnTo>
                  <a:lnTo>
                    <a:pt x="6005" y="4337"/>
                  </a:lnTo>
                  <a:lnTo>
                    <a:pt x="70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10" name="Google Shape;1393;p49">
              <a:extLst>
                <a:ext uri="{FF2B5EF4-FFF2-40B4-BE49-F238E27FC236}">
                  <a16:creationId xmlns:a16="http://schemas.microsoft.com/office/drawing/2014/main" id="{28F45F07-3635-43A4-88E0-DD9CDAC296AD}"/>
                </a:ext>
              </a:extLst>
            </p:cNvPr>
            <p:cNvSpPr/>
            <p:nvPr/>
          </p:nvSpPr>
          <p:spPr>
            <a:xfrm>
              <a:off x="1834661" y="3929919"/>
              <a:ext cx="272029" cy="171780"/>
            </a:xfrm>
            <a:custGeom>
              <a:avLst/>
              <a:gdLst/>
              <a:ahLst/>
              <a:cxnLst/>
              <a:rect l="l" t="t" r="r" b="b"/>
              <a:pathLst>
                <a:path w="7606" h="4771" extrusionOk="0">
                  <a:moveTo>
                    <a:pt x="7072" y="401"/>
                  </a:moveTo>
                  <a:lnTo>
                    <a:pt x="6138" y="4337"/>
                  </a:lnTo>
                  <a:lnTo>
                    <a:pt x="534" y="4337"/>
                  </a:lnTo>
                  <a:lnTo>
                    <a:pt x="1668" y="401"/>
                  </a:lnTo>
                  <a:close/>
                  <a:moveTo>
                    <a:pt x="1368" y="1"/>
                  </a:moveTo>
                  <a:lnTo>
                    <a:pt x="0" y="4771"/>
                  </a:lnTo>
                  <a:lnTo>
                    <a:pt x="6471" y="4771"/>
                  </a:lnTo>
                  <a:lnTo>
                    <a:pt x="76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11" name="Google Shape;1394;p49">
              <a:extLst>
                <a:ext uri="{FF2B5EF4-FFF2-40B4-BE49-F238E27FC236}">
                  <a16:creationId xmlns:a16="http://schemas.microsoft.com/office/drawing/2014/main" id="{BB7AC0F0-F553-4B34-8F81-72BE4A920F4D}"/>
                </a:ext>
              </a:extLst>
            </p:cNvPr>
            <p:cNvSpPr/>
            <p:nvPr/>
          </p:nvSpPr>
          <p:spPr>
            <a:xfrm>
              <a:off x="3966577" y="3937120"/>
              <a:ext cx="245777" cy="156190"/>
            </a:xfrm>
            <a:custGeom>
              <a:avLst/>
              <a:gdLst/>
              <a:ahLst/>
              <a:cxnLst/>
              <a:rect l="l" t="t" r="r" b="b"/>
              <a:pathLst>
                <a:path w="6872" h="4338" extrusionOk="0">
                  <a:moveTo>
                    <a:pt x="0" y="1"/>
                  </a:moveTo>
                  <a:lnTo>
                    <a:pt x="834" y="4337"/>
                  </a:lnTo>
                  <a:lnTo>
                    <a:pt x="6872" y="4337"/>
                  </a:lnTo>
                  <a:lnTo>
                    <a:pt x="58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12" name="Google Shape;1395;p49">
              <a:extLst>
                <a:ext uri="{FF2B5EF4-FFF2-40B4-BE49-F238E27FC236}">
                  <a16:creationId xmlns:a16="http://schemas.microsoft.com/office/drawing/2014/main" id="{174689F4-2B58-4DBF-AB0B-2623EF240BBA}"/>
                </a:ext>
              </a:extLst>
            </p:cNvPr>
            <p:cNvSpPr/>
            <p:nvPr/>
          </p:nvSpPr>
          <p:spPr>
            <a:xfrm>
              <a:off x="3958208" y="3929919"/>
              <a:ext cx="263695" cy="171780"/>
            </a:xfrm>
            <a:custGeom>
              <a:avLst/>
              <a:gdLst/>
              <a:ahLst/>
              <a:cxnLst/>
              <a:rect l="l" t="t" r="r" b="b"/>
              <a:pathLst>
                <a:path w="7373" h="4771" extrusionOk="0">
                  <a:moveTo>
                    <a:pt x="5872" y="401"/>
                  </a:moveTo>
                  <a:lnTo>
                    <a:pt x="6839" y="4337"/>
                  </a:lnTo>
                  <a:lnTo>
                    <a:pt x="1235" y="4337"/>
                  </a:lnTo>
                  <a:lnTo>
                    <a:pt x="501" y="401"/>
                  </a:lnTo>
                  <a:close/>
                  <a:moveTo>
                    <a:pt x="1" y="1"/>
                  </a:moveTo>
                  <a:lnTo>
                    <a:pt x="901" y="4771"/>
                  </a:lnTo>
                  <a:lnTo>
                    <a:pt x="73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13" name="Google Shape;1396;p49">
              <a:extLst>
                <a:ext uri="{FF2B5EF4-FFF2-40B4-BE49-F238E27FC236}">
                  <a16:creationId xmlns:a16="http://schemas.microsoft.com/office/drawing/2014/main" id="{BB05937A-4FCF-4725-A7A5-16F07A6FDB4A}"/>
                </a:ext>
              </a:extLst>
            </p:cNvPr>
            <p:cNvSpPr/>
            <p:nvPr/>
          </p:nvSpPr>
          <p:spPr>
            <a:xfrm>
              <a:off x="3136221" y="3937120"/>
              <a:ext cx="214769" cy="156190"/>
            </a:xfrm>
            <a:custGeom>
              <a:avLst/>
              <a:gdLst/>
              <a:ahLst/>
              <a:cxnLst/>
              <a:rect l="l" t="t" r="r" b="b"/>
              <a:pathLst>
                <a:path w="6005" h="4338" extrusionOk="0">
                  <a:moveTo>
                    <a:pt x="1" y="1"/>
                  </a:moveTo>
                  <a:lnTo>
                    <a:pt x="1" y="4337"/>
                  </a:lnTo>
                  <a:lnTo>
                    <a:pt x="6005"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14" name="Google Shape;1397;p49">
              <a:extLst>
                <a:ext uri="{FF2B5EF4-FFF2-40B4-BE49-F238E27FC236}">
                  <a16:creationId xmlns:a16="http://schemas.microsoft.com/office/drawing/2014/main" id="{18F3833E-5DA9-47A9-8FD8-F2BAE004CAD1}"/>
                </a:ext>
              </a:extLst>
            </p:cNvPr>
            <p:cNvSpPr/>
            <p:nvPr/>
          </p:nvSpPr>
          <p:spPr>
            <a:xfrm>
              <a:off x="3127887" y="3929919"/>
              <a:ext cx="231471" cy="171780"/>
            </a:xfrm>
            <a:custGeom>
              <a:avLst/>
              <a:gdLst/>
              <a:ahLst/>
              <a:cxnLst/>
              <a:rect l="l" t="t" r="r" b="b"/>
              <a:pathLst>
                <a:path w="6472" h="4771" extrusionOk="0">
                  <a:moveTo>
                    <a:pt x="5838" y="401"/>
                  </a:moveTo>
                  <a:lnTo>
                    <a:pt x="6038" y="4337"/>
                  </a:lnTo>
                  <a:lnTo>
                    <a:pt x="434" y="4337"/>
                  </a:lnTo>
                  <a:lnTo>
                    <a:pt x="400" y="401"/>
                  </a:lnTo>
                  <a:close/>
                  <a:moveTo>
                    <a:pt x="0" y="1"/>
                  </a:moveTo>
                  <a:lnTo>
                    <a:pt x="0" y="4771"/>
                  </a:lnTo>
                  <a:lnTo>
                    <a:pt x="6471"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15" name="Google Shape;1398;p49">
              <a:extLst>
                <a:ext uri="{FF2B5EF4-FFF2-40B4-BE49-F238E27FC236}">
                  <a16:creationId xmlns:a16="http://schemas.microsoft.com/office/drawing/2014/main" id="{22CE2673-36A0-4CC8-AC30-FFA578509249}"/>
                </a:ext>
              </a:extLst>
            </p:cNvPr>
            <p:cNvSpPr/>
            <p:nvPr/>
          </p:nvSpPr>
          <p:spPr>
            <a:xfrm>
              <a:off x="4175337" y="3937120"/>
              <a:ext cx="251786" cy="156190"/>
            </a:xfrm>
            <a:custGeom>
              <a:avLst/>
              <a:gdLst/>
              <a:ahLst/>
              <a:cxnLst/>
              <a:rect l="l" t="t" r="r" b="b"/>
              <a:pathLst>
                <a:path w="7040" h="4338" extrusionOk="0">
                  <a:moveTo>
                    <a:pt x="1" y="1"/>
                  </a:moveTo>
                  <a:lnTo>
                    <a:pt x="1035" y="4337"/>
                  </a:lnTo>
                  <a:lnTo>
                    <a:pt x="70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16" name="Google Shape;1399;p49">
              <a:extLst>
                <a:ext uri="{FF2B5EF4-FFF2-40B4-BE49-F238E27FC236}">
                  <a16:creationId xmlns:a16="http://schemas.microsoft.com/office/drawing/2014/main" id="{8D5FF908-6C41-4663-BA10-FD2955E9335A}"/>
                </a:ext>
              </a:extLst>
            </p:cNvPr>
            <p:cNvSpPr/>
            <p:nvPr/>
          </p:nvSpPr>
          <p:spPr>
            <a:xfrm>
              <a:off x="4165788" y="3929919"/>
              <a:ext cx="270848" cy="171780"/>
            </a:xfrm>
            <a:custGeom>
              <a:avLst/>
              <a:gdLst/>
              <a:ahLst/>
              <a:cxnLst/>
              <a:rect l="l" t="t" r="r" b="b"/>
              <a:pathLst>
                <a:path w="7573" h="4771" extrusionOk="0">
                  <a:moveTo>
                    <a:pt x="5905" y="401"/>
                  </a:moveTo>
                  <a:lnTo>
                    <a:pt x="7006" y="4337"/>
                  </a:lnTo>
                  <a:lnTo>
                    <a:pt x="1435" y="4337"/>
                  </a:lnTo>
                  <a:lnTo>
                    <a:pt x="501" y="401"/>
                  </a:lnTo>
                  <a:close/>
                  <a:moveTo>
                    <a:pt x="1" y="1"/>
                  </a:moveTo>
                  <a:lnTo>
                    <a:pt x="1135" y="4771"/>
                  </a:lnTo>
                  <a:lnTo>
                    <a:pt x="75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17" name="Google Shape;1400;p49">
              <a:extLst>
                <a:ext uri="{FF2B5EF4-FFF2-40B4-BE49-F238E27FC236}">
                  <a16:creationId xmlns:a16="http://schemas.microsoft.com/office/drawing/2014/main" id="{DC39B266-DF78-42AC-9064-762ECF49925B}"/>
                </a:ext>
              </a:extLst>
            </p:cNvPr>
            <p:cNvSpPr/>
            <p:nvPr/>
          </p:nvSpPr>
          <p:spPr>
            <a:xfrm>
              <a:off x="3343801" y="3937120"/>
              <a:ext cx="223138" cy="156190"/>
            </a:xfrm>
            <a:custGeom>
              <a:avLst/>
              <a:gdLst/>
              <a:ahLst/>
              <a:cxnLst/>
              <a:rect l="l" t="t" r="r" b="b"/>
              <a:pathLst>
                <a:path w="6239" h="4338" extrusionOk="0">
                  <a:moveTo>
                    <a:pt x="1" y="1"/>
                  </a:moveTo>
                  <a:lnTo>
                    <a:pt x="201" y="4337"/>
                  </a:lnTo>
                  <a:lnTo>
                    <a:pt x="62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18" name="Google Shape;1401;p49">
              <a:extLst>
                <a:ext uri="{FF2B5EF4-FFF2-40B4-BE49-F238E27FC236}">
                  <a16:creationId xmlns:a16="http://schemas.microsoft.com/office/drawing/2014/main" id="{C52004A5-33E9-4389-81DB-EB8F11F39E8A}"/>
                </a:ext>
              </a:extLst>
            </p:cNvPr>
            <p:cNvSpPr/>
            <p:nvPr/>
          </p:nvSpPr>
          <p:spPr>
            <a:xfrm>
              <a:off x="3335467" y="3929919"/>
              <a:ext cx="238624" cy="171780"/>
            </a:xfrm>
            <a:custGeom>
              <a:avLst/>
              <a:gdLst/>
              <a:ahLst/>
              <a:cxnLst/>
              <a:rect l="l" t="t" r="r" b="b"/>
              <a:pathLst>
                <a:path w="6672" h="4771" extrusionOk="0">
                  <a:moveTo>
                    <a:pt x="5838" y="401"/>
                  </a:moveTo>
                  <a:lnTo>
                    <a:pt x="6238" y="4337"/>
                  </a:lnTo>
                  <a:lnTo>
                    <a:pt x="634" y="4337"/>
                  </a:lnTo>
                  <a:lnTo>
                    <a:pt x="434" y="401"/>
                  </a:lnTo>
                  <a:close/>
                  <a:moveTo>
                    <a:pt x="0" y="1"/>
                  </a:moveTo>
                  <a:lnTo>
                    <a:pt x="234" y="4771"/>
                  </a:lnTo>
                  <a:lnTo>
                    <a:pt x="6672"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19" name="Google Shape;1402;p49">
              <a:extLst>
                <a:ext uri="{FF2B5EF4-FFF2-40B4-BE49-F238E27FC236}">
                  <a16:creationId xmlns:a16="http://schemas.microsoft.com/office/drawing/2014/main" id="{E3B9E627-E05C-4537-9E35-BBDBCE3ADD70}"/>
                </a:ext>
              </a:extLst>
            </p:cNvPr>
            <p:cNvSpPr/>
            <p:nvPr/>
          </p:nvSpPr>
          <p:spPr>
            <a:xfrm>
              <a:off x="2274856" y="3937120"/>
              <a:ext cx="237444" cy="156190"/>
            </a:xfrm>
            <a:custGeom>
              <a:avLst/>
              <a:gdLst/>
              <a:ahLst/>
              <a:cxnLst/>
              <a:rect l="l" t="t" r="r" b="b"/>
              <a:pathLst>
                <a:path w="6639" h="4338" extrusionOk="0">
                  <a:moveTo>
                    <a:pt x="835" y="1"/>
                  </a:moveTo>
                  <a:lnTo>
                    <a:pt x="1" y="4337"/>
                  </a:lnTo>
                  <a:lnTo>
                    <a:pt x="6005" y="4337"/>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20" name="Google Shape;1403;p49">
              <a:extLst>
                <a:ext uri="{FF2B5EF4-FFF2-40B4-BE49-F238E27FC236}">
                  <a16:creationId xmlns:a16="http://schemas.microsoft.com/office/drawing/2014/main" id="{D2793137-AFF4-424E-955C-6DF1D8DF8B46}"/>
                </a:ext>
              </a:extLst>
            </p:cNvPr>
            <p:cNvSpPr/>
            <p:nvPr/>
          </p:nvSpPr>
          <p:spPr>
            <a:xfrm>
              <a:off x="2265307" y="3929919"/>
              <a:ext cx="255362" cy="171780"/>
            </a:xfrm>
            <a:custGeom>
              <a:avLst/>
              <a:gdLst/>
              <a:ahLst/>
              <a:cxnLst/>
              <a:rect l="l" t="t" r="r" b="b"/>
              <a:pathLst>
                <a:path w="7140" h="4771" extrusionOk="0">
                  <a:moveTo>
                    <a:pt x="6639" y="401"/>
                  </a:moveTo>
                  <a:lnTo>
                    <a:pt x="6105" y="4337"/>
                  </a:lnTo>
                  <a:lnTo>
                    <a:pt x="501" y="4337"/>
                  </a:lnTo>
                  <a:lnTo>
                    <a:pt x="1269" y="401"/>
                  </a:lnTo>
                  <a:close/>
                  <a:moveTo>
                    <a:pt x="935" y="1"/>
                  </a:moveTo>
                  <a:lnTo>
                    <a:pt x="1" y="4771"/>
                  </a:lnTo>
                  <a:lnTo>
                    <a:pt x="6472" y="4771"/>
                  </a:lnTo>
                  <a:lnTo>
                    <a:pt x="71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21" name="Google Shape;1404;p49">
              <a:extLst>
                <a:ext uri="{FF2B5EF4-FFF2-40B4-BE49-F238E27FC236}">
                  <a16:creationId xmlns:a16="http://schemas.microsoft.com/office/drawing/2014/main" id="{6109FCDD-3840-4C4C-8886-6E52EBB1C2F0}"/>
                </a:ext>
              </a:extLst>
            </p:cNvPr>
            <p:cNvSpPr/>
            <p:nvPr/>
          </p:nvSpPr>
          <p:spPr>
            <a:xfrm>
              <a:off x="2058943" y="3937120"/>
              <a:ext cx="245777" cy="156190"/>
            </a:xfrm>
            <a:custGeom>
              <a:avLst/>
              <a:gdLst/>
              <a:ahLst/>
              <a:cxnLst/>
              <a:rect l="l" t="t" r="r" b="b"/>
              <a:pathLst>
                <a:path w="6872" h="4338" extrusionOk="0">
                  <a:moveTo>
                    <a:pt x="1068" y="1"/>
                  </a:moveTo>
                  <a:lnTo>
                    <a:pt x="0" y="4337"/>
                  </a:lnTo>
                  <a:lnTo>
                    <a:pt x="6038" y="4337"/>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22" name="Google Shape;1405;p49">
              <a:extLst>
                <a:ext uri="{FF2B5EF4-FFF2-40B4-BE49-F238E27FC236}">
                  <a16:creationId xmlns:a16="http://schemas.microsoft.com/office/drawing/2014/main" id="{0C4B7E54-77B0-43C9-A689-53015BF69520}"/>
                </a:ext>
              </a:extLst>
            </p:cNvPr>
            <p:cNvSpPr/>
            <p:nvPr/>
          </p:nvSpPr>
          <p:spPr>
            <a:xfrm>
              <a:off x="2050574" y="3929919"/>
              <a:ext cx="262515" cy="171780"/>
            </a:xfrm>
            <a:custGeom>
              <a:avLst/>
              <a:gdLst/>
              <a:ahLst/>
              <a:cxnLst/>
              <a:rect l="l" t="t" r="r" b="b"/>
              <a:pathLst>
                <a:path w="7340" h="4771" extrusionOk="0">
                  <a:moveTo>
                    <a:pt x="6839" y="401"/>
                  </a:moveTo>
                  <a:lnTo>
                    <a:pt x="6105" y="4337"/>
                  </a:lnTo>
                  <a:lnTo>
                    <a:pt x="501" y="4337"/>
                  </a:lnTo>
                  <a:lnTo>
                    <a:pt x="1468" y="401"/>
                  </a:lnTo>
                  <a:close/>
                  <a:moveTo>
                    <a:pt x="1135" y="1"/>
                  </a:moveTo>
                  <a:lnTo>
                    <a:pt x="1" y="4771"/>
                  </a:lnTo>
                  <a:lnTo>
                    <a:pt x="6439" y="4771"/>
                  </a:lnTo>
                  <a:lnTo>
                    <a:pt x="73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23" name="Google Shape;1406;p49">
              <a:extLst>
                <a:ext uri="{FF2B5EF4-FFF2-40B4-BE49-F238E27FC236}">
                  <a16:creationId xmlns:a16="http://schemas.microsoft.com/office/drawing/2014/main" id="{60071D7F-6CF8-454F-ADDF-D99099C3F7E5}"/>
                </a:ext>
              </a:extLst>
            </p:cNvPr>
            <p:cNvSpPr/>
            <p:nvPr/>
          </p:nvSpPr>
          <p:spPr>
            <a:xfrm>
              <a:off x="2920307" y="3937120"/>
              <a:ext cx="215949" cy="156190"/>
            </a:xfrm>
            <a:custGeom>
              <a:avLst/>
              <a:gdLst/>
              <a:ahLst/>
              <a:cxnLst/>
              <a:rect l="l" t="t" r="r" b="b"/>
              <a:pathLst>
                <a:path w="6038" h="4338" extrusionOk="0">
                  <a:moveTo>
                    <a:pt x="200" y="1"/>
                  </a:moveTo>
                  <a:lnTo>
                    <a:pt x="0" y="4337"/>
                  </a:lnTo>
                  <a:lnTo>
                    <a:pt x="6038" y="4337"/>
                  </a:lnTo>
                  <a:lnTo>
                    <a:pt x="60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24" name="Google Shape;1407;p49">
              <a:extLst>
                <a:ext uri="{FF2B5EF4-FFF2-40B4-BE49-F238E27FC236}">
                  <a16:creationId xmlns:a16="http://schemas.microsoft.com/office/drawing/2014/main" id="{BE6243E4-C753-4F15-BD13-7F6E481CF73B}"/>
                </a:ext>
              </a:extLst>
            </p:cNvPr>
            <p:cNvSpPr/>
            <p:nvPr/>
          </p:nvSpPr>
          <p:spPr>
            <a:xfrm>
              <a:off x="2913119" y="3929919"/>
              <a:ext cx="230291" cy="171780"/>
            </a:xfrm>
            <a:custGeom>
              <a:avLst/>
              <a:gdLst/>
              <a:ahLst/>
              <a:cxnLst/>
              <a:rect l="l" t="t" r="r" b="b"/>
              <a:pathLst>
                <a:path w="6439" h="4771" extrusionOk="0">
                  <a:moveTo>
                    <a:pt x="6005" y="401"/>
                  </a:moveTo>
                  <a:lnTo>
                    <a:pt x="6005" y="4337"/>
                  </a:lnTo>
                  <a:lnTo>
                    <a:pt x="435" y="4337"/>
                  </a:lnTo>
                  <a:lnTo>
                    <a:pt x="601" y="401"/>
                  </a:lnTo>
                  <a:close/>
                  <a:moveTo>
                    <a:pt x="201" y="1"/>
                  </a:moveTo>
                  <a:lnTo>
                    <a:pt x="1" y="4771"/>
                  </a:lnTo>
                  <a:lnTo>
                    <a:pt x="6439" y="4771"/>
                  </a:lnTo>
                  <a:lnTo>
                    <a:pt x="64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25" name="Google Shape;1408;p49">
              <a:extLst>
                <a:ext uri="{FF2B5EF4-FFF2-40B4-BE49-F238E27FC236}">
                  <a16:creationId xmlns:a16="http://schemas.microsoft.com/office/drawing/2014/main" id="{A180BF74-0C75-4B1D-A9C6-74FCBE54ED8E}"/>
                </a:ext>
              </a:extLst>
            </p:cNvPr>
            <p:cNvSpPr/>
            <p:nvPr/>
          </p:nvSpPr>
          <p:spPr>
            <a:xfrm>
              <a:off x="2705538" y="3937120"/>
              <a:ext cx="221958" cy="156190"/>
            </a:xfrm>
            <a:custGeom>
              <a:avLst/>
              <a:gdLst/>
              <a:ahLst/>
              <a:cxnLst/>
              <a:rect l="l" t="t" r="r" b="b"/>
              <a:pathLst>
                <a:path w="6206" h="4338" extrusionOk="0">
                  <a:moveTo>
                    <a:pt x="401" y="1"/>
                  </a:moveTo>
                  <a:lnTo>
                    <a:pt x="1" y="4337"/>
                  </a:lnTo>
                  <a:lnTo>
                    <a:pt x="6005" y="4337"/>
                  </a:lnTo>
                  <a:lnTo>
                    <a:pt x="62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26" name="Google Shape;1409;p49">
              <a:extLst>
                <a:ext uri="{FF2B5EF4-FFF2-40B4-BE49-F238E27FC236}">
                  <a16:creationId xmlns:a16="http://schemas.microsoft.com/office/drawing/2014/main" id="{9755CF57-D53C-48A6-840C-B12348D91696}"/>
                </a:ext>
              </a:extLst>
            </p:cNvPr>
            <p:cNvSpPr/>
            <p:nvPr/>
          </p:nvSpPr>
          <p:spPr>
            <a:xfrm>
              <a:off x="2697205" y="3929919"/>
              <a:ext cx="238624" cy="171780"/>
            </a:xfrm>
            <a:custGeom>
              <a:avLst/>
              <a:gdLst/>
              <a:ahLst/>
              <a:cxnLst/>
              <a:rect l="l" t="t" r="r" b="b"/>
              <a:pathLst>
                <a:path w="6672" h="4771" extrusionOk="0">
                  <a:moveTo>
                    <a:pt x="6238" y="401"/>
                  </a:moveTo>
                  <a:lnTo>
                    <a:pt x="6038" y="4337"/>
                  </a:lnTo>
                  <a:lnTo>
                    <a:pt x="467" y="4337"/>
                  </a:lnTo>
                  <a:lnTo>
                    <a:pt x="801" y="401"/>
                  </a:lnTo>
                  <a:close/>
                  <a:moveTo>
                    <a:pt x="434" y="1"/>
                  </a:moveTo>
                  <a:lnTo>
                    <a:pt x="0" y="4771"/>
                  </a:lnTo>
                  <a:lnTo>
                    <a:pt x="6438" y="4771"/>
                  </a:lnTo>
                  <a:lnTo>
                    <a:pt x="66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27" name="Google Shape;1410;p49">
              <a:extLst>
                <a:ext uri="{FF2B5EF4-FFF2-40B4-BE49-F238E27FC236}">
                  <a16:creationId xmlns:a16="http://schemas.microsoft.com/office/drawing/2014/main" id="{08EBE97F-1CEC-43C5-9BB8-DAE46A0D2306}"/>
                </a:ext>
              </a:extLst>
            </p:cNvPr>
            <p:cNvSpPr/>
            <p:nvPr/>
          </p:nvSpPr>
          <p:spPr>
            <a:xfrm>
              <a:off x="2489625" y="3937120"/>
              <a:ext cx="230291" cy="156190"/>
            </a:xfrm>
            <a:custGeom>
              <a:avLst/>
              <a:gdLst/>
              <a:ahLst/>
              <a:cxnLst/>
              <a:rect l="l" t="t" r="r" b="b"/>
              <a:pathLst>
                <a:path w="6439" h="4338" extrusionOk="0">
                  <a:moveTo>
                    <a:pt x="634" y="1"/>
                  </a:moveTo>
                  <a:lnTo>
                    <a:pt x="0" y="4337"/>
                  </a:lnTo>
                  <a:lnTo>
                    <a:pt x="6038" y="4337"/>
                  </a:lnTo>
                  <a:lnTo>
                    <a:pt x="6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28" name="Google Shape;1411;p49">
              <a:extLst>
                <a:ext uri="{FF2B5EF4-FFF2-40B4-BE49-F238E27FC236}">
                  <a16:creationId xmlns:a16="http://schemas.microsoft.com/office/drawing/2014/main" id="{1015E432-34CD-4838-B603-D4243C8CD1E0}"/>
                </a:ext>
              </a:extLst>
            </p:cNvPr>
            <p:cNvSpPr/>
            <p:nvPr/>
          </p:nvSpPr>
          <p:spPr>
            <a:xfrm>
              <a:off x="2481256" y="3929919"/>
              <a:ext cx="246993" cy="171780"/>
            </a:xfrm>
            <a:custGeom>
              <a:avLst/>
              <a:gdLst/>
              <a:ahLst/>
              <a:cxnLst/>
              <a:rect l="l" t="t" r="r" b="b"/>
              <a:pathLst>
                <a:path w="6906" h="4771" extrusionOk="0">
                  <a:moveTo>
                    <a:pt x="6439" y="401"/>
                  </a:moveTo>
                  <a:lnTo>
                    <a:pt x="6072" y="4337"/>
                  </a:lnTo>
                  <a:lnTo>
                    <a:pt x="501" y="4337"/>
                  </a:lnTo>
                  <a:lnTo>
                    <a:pt x="1035" y="401"/>
                  </a:lnTo>
                  <a:close/>
                  <a:moveTo>
                    <a:pt x="701" y="1"/>
                  </a:moveTo>
                  <a:lnTo>
                    <a:pt x="1" y="4771"/>
                  </a:lnTo>
                  <a:lnTo>
                    <a:pt x="6439" y="4771"/>
                  </a:lnTo>
                  <a:lnTo>
                    <a:pt x="6906"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29" name="Google Shape;1412;p49">
              <a:extLst>
                <a:ext uri="{FF2B5EF4-FFF2-40B4-BE49-F238E27FC236}">
                  <a16:creationId xmlns:a16="http://schemas.microsoft.com/office/drawing/2014/main" id="{57CBEC35-4EC9-40CB-B83F-3F8272B216C3}"/>
                </a:ext>
              </a:extLst>
            </p:cNvPr>
            <p:cNvSpPr/>
            <p:nvPr/>
          </p:nvSpPr>
          <p:spPr>
            <a:xfrm>
              <a:off x="3939145" y="3790616"/>
              <a:ext cx="236228" cy="146540"/>
            </a:xfrm>
            <a:custGeom>
              <a:avLst/>
              <a:gdLst/>
              <a:ahLst/>
              <a:cxnLst/>
              <a:rect l="l" t="t" r="r" b="b"/>
              <a:pathLst>
                <a:path w="6605" h="4070" extrusionOk="0">
                  <a:moveTo>
                    <a:pt x="0" y="0"/>
                  </a:moveTo>
                  <a:lnTo>
                    <a:pt x="767" y="4070"/>
                  </a:lnTo>
                  <a:lnTo>
                    <a:pt x="6605"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30" name="Google Shape;1413;p49">
              <a:extLst>
                <a:ext uri="{FF2B5EF4-FFF2-40B4-BE49-F238E27FC236}">
                  <a16:creationId xmlns:a16="http://schemas.microsoft.com/office/drawing/2014/main" id="{BF35E87B-3873-460D-91AA-20E3D5EF0D6B}"/>
                </a:ext>
              </a:extLst>
            </p:cNvPr>
            <p:cNvSpPr/>
            <p:nvPr/>
          </p:nvSpPr>
          <p:spPr>
            <a:xfrm>
              <a:off x="3929596" y="3783415"/>
              <a:ext cx="254146" cy="160978"/>
            </a:xfrm>
            <a:custGeom>
              <a:avLst/>
              <a:gdLst/>
              <a:ahLst/>
              <a:cxnLst/>
              <a:rect l="l" t="t" r="r" b="b"/>
              <a:pathLst>
                <a:path w="7106" h="4471" extrusionOk="0">
                  <a:moveTo>
                    <a:pt x="5704" y="400"/>
                  </a:moveTo>
                  <a:lnTo>
                    <a:pt x="6605" y="4070"/>
                  </a:lnTo>
                  <a:lnTo>
                    <a:pt x="1201" y="4070"/>
                  </a:lnTo>
                  <a:lnTo>
                    <a:pt x="501" y="400"/>
                  </a:lnTo>
                  <a:close/>
                  <a:moveTo>
                    <a:pt x="0" y="0"/>
                  </a:moveTo>
                  <a:lnTo>
                    <a:pt x="867" y="4470"/>
                  </a:lnTo>
                  <a:lnTo>
                    <a:pt x="71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31" name="Google Shape;1414;p49">
              <a:extLst>
                <a:ext uri="{FF2B5EF4-FFF2-40B4-BE49-F238E27FC236}">
                  <a16:creationId xmlns:a16="http://schemas.microsoft.com/office/drawing/2014/main" id="{855B802E-CC49-4885-BA48-F00A8C91B10A}"/>
                </a:ext>
              </a:extLst>
            </p:cNvPr>
            <p:cNvSpPr/>
            <p:nvPr/>
          </p:nvSpPr>
          <p:spPr>
            <a:xfrm>
              <a:off x="1580515" y="3514386"/>
              <a:ext cx="241056" cy="139339"/>
            </a:xfrm>
            <a:custGeom>
              <a:avLst/>
              <a:gdLst/>
              <a:ahLst/>
              <a:cxnLst/>
              <a:rect l="l" t="t" r="r" b="b"/>
              <a:pathLst>
                <a:path w="6740" h="3870" extrusionOk="0">
                  <a:moveTo>
                    <a:pt x="1469" y="0"/>
                  </a:moveTo>
                  <a:lnTo>
                    <a:pt x="1" y="3870"/>
                  </a:lnTo>
                  <a:lnTo>
                    <a:pt x="5438" y="3870"/>
                  </a:lnTo>
                  <a:lnTo>
                    <a:pt x="67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32" name="Google Shape;1415;p49">
              <a:extLst>
                <a:ext uri="{FF2B5EF4-FFF2-40B4-BE49-F238E27FC236}">
                  <a16:creationId xmlns:a16="http://schemas.microsoft.com/office/drawing/2014/main" id="{5A475EE1-D962-4B7F-ADCE-A00DB6AE5DCA}"/>
                </a:ext>
              </a:extLst>
            </p:cNvPr>
            <p:cNvSpPr/>
            <p:nvPr/>
          </p:nvSpPr>
          <p:spPr>
            <a:xfrm>
              <a:off x="1569785" y="3507185"/>
              <a:ext cx="262515" cy="154966"/>
            </a:xfrm>
            <a:custGeom>
              <a:avLst/>
              <a:gdLst/>
              <a:ahLst/>
              <a:cxnLst/>
              <a:rect l="l" t="t" r="r" b="b"/>
              <a:pathLst>
                <a:path w="7340" h="4304" extrusionOk="0">
                  <a:moveTo>
                    <a:pt x="6772" y="400"/>
                  </a:moveTo>
                  <a:lnTo>
                    <a:pt x="5605" y="3869"/>
                  </a:lnTo>
                  <a:lnTo>
                    <a:pt x="601" y="3869"/>
                  </a:lnTo>
                  <a:lnTo>
                    <a:pt x="1935" y="400"/>
                  </a:lnTo>
                  <a:close/>
                  <a:moveTo>
                    <a:pt x="1635" y="0"/>
                  </a:moveTo>
                  <a:lnTo>
                    <a:pt x="1" y="4303"/>
                  </a:lnTo>
                  <a:lnTo>
                    <a:pt x="5872" y="4303"/>
                  </a:lnTo>
                  <a:lnTo>
                    <a:pt x="73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33" name="Google Shape;1416;p49">
              <a:extLst>
                <a:ext uri="{FF2B5EF4-FFF2-40B4-BE49-F238E27FC236}">
                  <a16:creationId xmlns:a16="http://schemas.microsoft.com/office/drawing/2014/main" id="{AE81AD58-55A2-41A0-A5AF-218021AA775C}"/>
                </a:ext>
              </a:extLst>
            </p:cNvPr>
            <p:cNvSpPr/>
            <p:nvPr/>
          </p:nvSpPr>
          <p:spPr>
            <a:xfrm>
              <a:off x="1343107" y="3653689"/>
              <a:ext cx="237444" cy="136963"/>
            </a:xfrm>
            <a:custGeom>
              <a:avLst/>
              <a:gdLst/>
              <a:ahLst/>
              <a:cxnLst/>
              <a:rect l="l" t="t" r="r" b="b"/>
              <a:pathLst>
                <a:path w="6639" h="3804" extrusionOk="0">
                  <a:moveTo>
                    <a:pt x="1635" y="1"/>
                  </a:moveTo>
                  <a:lnTo>
                    <a:pt x="1" y="3803"/>
                  </a:lnTo>
                  <a:lnTo>
                    <a:pt x="5205" y="3803"/>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34" name="Google Shape;1417;p49">
              <a:extLst>
                <a:ext uri="{FF2B5EF4-FFF2-40B4-BE49-F238E27FC236}">
                  <a16:creationId xmlns:a16="http://schemas.microsoft.com/office/drawing/2014/main" id="{880E828C-BE06-475C-9E20-E6C880753173}"/>
                </a:ext>
              </a:extLst>
            </p:cNvPr>
            <p:cNvSpPr/>
            <p:nvPr/>
          </p:nvSpPr>
          <p:spPr>
            <a:xfrm>
              <a:off x="1332377" y="3646488"/>
              <a:ext cx="258939" cy="152553"/>
            </a:xfrm>
            <a:custGeom>
              <a:avLst/>
              <a:gdLst/>
              <a:ahLst/>
              <a:cxnLst/>
              <a:rect l="l" t="t" r="r" b="b"/>
              <a:pathLst>
                <a:path w="7240" h="4237" extrusionOk="0">
                  <a:moveTo>
                    <a:pt x="6639" y="434"/>
                  </a:moveTo>
                  <a:lnTo>
                    <a:pt x="5338" y="3803"/>
                  </a:lnTo>
                  <a:lnTo>
                    <a:pt x="634" y="3803"/>
                  </a:lnTo>
                  <a:lnTo>
                    <a:pt x="2069" y="434"/>
                  </a:lnTo>
                  <a:close/>
                  <a:moveTo>
                    <a:pt x="1769" y="0"/>
                  </a:moveTo>
                  <a:lnTo>
                    <a:pt x="1" y="4237"/>
                  </a:lnTo>
                  <a:lnTo>
                    <a:pt x="5638"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35" name="Google Shape;1418;p49">
              <a:extLst>
                <a:ext uri="{FF2B5EF4-FFF2-40B4-BE49-F238E27FC236}">
                  <a16:creationId xmlns:a16="http://schemas.microsoft.com/office/drawing/2014/main" id="{9A6A331E-7D9E-4972-9DAA-EDEBB5DE86FD}"/>
                </a:ext>
              </a:extLst>
            </p:cNvPr>
            <p:cNvSpPr/>
            <p:nvPr/>
          </p:nvSpPr>
          <p:spPr>
            <a:xfrm>
              <a:off x="1401582" y="3514386"/>
              <a:ext cx="231471" cy="139339"/>
            </a:xfrm>
            <a:custGeom>
              <a:avLst/>
              <a:gdLst/>
              <a:ahLst/>
              <a:cxnLst/>
              <a:rect l="l" t="t" r="r" b="b"/>
              <a:pathLst>
                <a:path w="6472" h="3870" extrusionOk="0">
                  <a:moveTo>
                    <a:pt x="1635" y="0"/>
                  </a:moveTo>
                  <a:lnTo>
                    <a:pt x="0" y="3870"/>
                  </a:lnTo>
                  <a:lnTo>
                    <a:pt x="5004" y="3870"/>
                  </a:lnTo>
                  <a:lnTo>
                    <a:pt x="64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36" name="Google Shape;1419;p49">
              <a:extLst>
                <a:ext uri="{FF2B5EF4-FFF2-40B4-BE49-F238E27FC236}">
                  <a16:creationId xmlns:a16="http://schemas.microsoft.com/office/drawing/2014/main" id="{500C211F-F696-44EB-A5A8-DE44064C9E09}"/>
                </a:ext>
              </a:extLst>
            </p:cNvPr>
            <p:cNvSpPr/>
            <p:nvPr/>
          </p:nvSpPr>
          <p:spPr>
            <a:xfrm>
              <a:off x="1389637" y="3507185"/>
              <a:ext cx="255362" cy="154966"/>
            </a:xfrm>
            <a:custGeom>
              <a:avLst/>
              <a:gdLst/>
              <a:ahLst/>
              <a:cxnLst/>
              <a:rect l="l" t="t" r="r" b="b"/>
              <a:pathLst>
                <a:path w="7140" h="4304" extrusionOk="0">
                  <a:moveTo>
                    <a:pt x="6505" y="400"/>
                  </a:moveTo>
                  <a:lnTo>
                    <a:pt x="5205" y="3869"/>
                  </a:lnTo>
                  <a:lnTo>
                    <a:pt x="635" y="3869"/>
                  </a:lnTo>
                  <a:lnTo>
                    <a:pt x="2102" y="400"/>
                  </a:lnTo>
                  <a:close/>
                  <a:moveTo>
                    <a:pt x="1835" y="0"/>
                  </a:moveTo>
                  <a:lnTo>
                    <a:pt x="1" y="4303"/>
                  </a:lnTo>
                  <a:lnTo>
                    <a:pt x="5471" y="4303"/>
                  </a:lnTo>
                  <a:lnTo>
                    <a:pt x="71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37" name="Google Shape;1420;p49">
              <a:extLst>
                <a:ext uri="{FF2B5EF4-FFF2-40B4-BE49-F238E27FC236}">
                  <a16:creationId xmlns:a16="http://schemas.microsoft.com/office/drawing/2014/main" id="{6C216FFF-35B0-4776-BD76-AD1F361A36FB}"/>
                </a:ext>
              </a:extLst>
            </p:cNvPr>
            <p:cNvSpPr/>
            <p:nvPr/>
          </p:nvSpPr>
          <p:spPr>
            <a:xfrm>
              <a:off x="1281090" y="3790616"/>
              <a:ext cx="248173" cy="146540"/>
            </a:xfrm>
            <a:custGeom>
              <a:avLst/>
              <a:gdLst/>
              <a:ahLst/>
              <a:cxnLst/>
              <a:rect l="l" t="t" r="r" b="b"/>
              <a:pathLst>
                <a:path w="6939" h="4070" extrusionOk="0">
                  <a:moveTo>
                    <a:pt x="1735" y="0"/>
                  </a:moveTo>
                  <a:lnTo>
                    <a:pt x="0" y="4070"/>
                  </a:lnTo>
                  <a:lnTo>
                    <a:pt x="5371" y="4070"/>
                  </a:lnTo>
                  <a:lnTo>
                    <a:pt x="69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38" name="Google Shape;1421;p49">
              <a:extLst>
                <a:ext uri="{FF2B5EF4-FFF2-40B4-BE49-F238E27FC236}">
                  <a16:creationId xmlns:a16="http://schemas.microsoft.com/office/drawing/2014/main" id="{4DC0B10C-F086-4EFF-91A7-D4DFA4BFAC5D}"/>
                </a:ext>
              </a:extLst>
            </p:cNvPr>
            <p:cNvSpPr/>
            <p:nvPr/>
          </p:nvSpPr>
          <p:spPr>
            <a:xfrm>
              <a:off x="1269145" y="3783415"/>
              <a:ext cx="269668" cy="160978"/>
            </a:xfrm>
            <a:custGeom>
              <a:avLst/>
              <a:gdLst/>
              <a:ahLst/>
              <a:cxnLst/>
              <a:rect l="l" t="t" r="r" b="b"/>
              <a:pathLst>
                <a:path w="7540" h="4471" extrusionOk="0">
                  <a:moveTo>
                    <a:pt x="6939" y="400"/>
                  </a:moveTo>
                  <a:lnTo>
                    <a:pt x="5571" y="4070"/>
                  </a:lnTo>
                  <a:lnTo>
                    <a:pt x="668" y="4070"/>
                  </a:lnTo>
                  <a:lnTo>
                    <a:pt x="2202" y="400"/>
                  </a:lnTo>
                  <a:close/>
                  <a:moveTo>
                    <a:pt x="1902" y="0"/>
                  </a:moveTo>
                  <a:lnTo>
                    <a:pt x="1" y="4470"/>
                  </a:lnTo>
                  <a:lnTo>
                    <a:pt x="58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39" name="Google Shape;1422;p49">
              <a:extLst>
                <a:ext uri="{FF2B5EF4-FFF2-40B4-BE49-F238E27FC236}">
                  <a16:creationId xmlns:a16="http://schemas.microsoft.com/office/drawing/2014/main" id="{78DBB7F2-524A-485D-AAA7-C7BBA8A696FE}"/>
                </a:ext>
              </a:extLst>
            </p:cNvPr>
            <p:cNvSpPr/>
            <p:nvPr/>
          </p:nvSpPr>
          <p:spPr>
            <a:xfrm>
              <a:off x="1215461" y="3937120"/>
              <a:ext cx="257723" cy="156190"/>
            </a:xfrm>
            <a:custGeom>
              <a:avLst/>
              <a:gdLst/>
              <a:ahLst/>
              <a:cxnLst/>
              <a:rect l="l" t="t" r="r" b="b"/>
              <a:pathLst>
                <a:path w="7206" h="4338" extrusionOk="0">
                  <a:moveTo>
                    <a:pt x="1835" y="1"/>
                  </a:moveTo>
                  <a:lnTo>
                    <a:pt x="1" y="4337"/>
                  </a:lnTo>
                  <a:lnTo>
                    <a:pt x="5538" y="4337"/>
                  </a:lnTo>
                  <a:lnTo>
                    <a:pt x="7206"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40" name="Google Shape;1423;p49">
              <a:extLst>
                <a:ext uri="{FF2B5EF4-FFF2-40B4-BE49-F238E27FC236}">
                  <a16:creationId xmlns:a16="http://schemas.microsoft.com/office/drawing/2014/main" id="{2A34F183-E513-4495-94D4-94FB564FC333}"/>
                </a:ext>
              </a:extLst>
            </p:cNvPr>
            <p:cNvSpPr/>
            <p:nvPr/>
          </p:nvSpPr>
          <p:spPr>
            <a:xfrm>
              <a:off x="1203552" y="3929919"/>
              <a:ext cx="280398" cy="171780"/>
            </a:xfrm>
            <a:custGeom>
              <a:avLst/>
              <a:gdLst/>
              <a:ahLst/>
              <a:cxnLst/>
              <a:rect l="l" t="t" r="r" b="b"/>
              <a:pathLst>
                <a:path w="7840" h="4771" extrusionOk="0">
                  <a:moveTo>
                    <a:pt x="7272" y="401"/>
                  </a:moveTo>
                  <a:lnTo>
                    <a:pt x="5771" y="4337"/>
                  </a:lnTo>
                  <a:lnTo>
                    <a:pt x="634" y="4337"/>
                  </a:lnTo>
                  <a:lnTo>
                    <a:pt x="2302" y="401"/>
                  </a:lnTo>
                  <a:close/>
                  <a:moveTo>
                    <a:pt x="2035" y="1"/>
                  </a:moveTo>
                  <a:lnTo>
                    <a:pt x="0" y="4771"/>
                  </a:lnTo>
                  <a:lnTo>
                    <a:pt x="6004"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41" name="Google Shape;1424;p49">
              <a:extLst>
                <a:ext uri="{FF2B5EF4-FFF2-40B4-BE49-F238E27FC236}">
                  <a16:creationId xmlns:a16="http://schemas.microsoft.com/office/drawing/2014/main" id="{1F67B3E8-D596-4623-8D66-048E03666339}"/>
                </a:ext>
              </a:extLst>
            </p:cNvPr>
            <p:cNvSpPr/>
            <p:nvPr/>
          </p:nvSpPr>
          <p:spPr>
            <a:xfrm>
              <a:off x="1143895" y="4093274"/>
              <a:ext cx="269632" cy="168179"/>
            </a:xfrm>
            <a:custGeom>
              <a:avLst/>
              <a:gdLst/>
              <a:ahLst/>
              <a:cxnLst/>
              <a:rect l="l" t="t" r="r" b="b"/>
              <a:pathLst>
                <a:path w="7539" h="4671" extrusionOk="0">
                  <a:moveTo>
                    <a:pt x="2002" y="0"/>
                  </a:moveTo>
                  <a:lnTo>
                    <a:pt x="0" y="4670"/>
                  </a:lnTo>
                  <a:lnTo>
                    <a:pt x="5771" y="4670"/>
                  </a:lnTo>
                  <a:lnTo>
                    <a:pt x="75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42" name="Google Shape;1425;p49">
              <a:extLst>
                <a:ext uri="{FF2B5EF4-FFF2-40B4-BE49-F238E27FC236}">
                  <a16:creationId xmlns:a16="http://schemas.microsoft.com/office/drawing/2014/main" id="{D6A182D0-9A0F-4138-9EEA-08FA6FF6D664}"/>
                </a:ext>
              </a:extLst>
            </p:cNvPr>
            <p:cNvSpPr/>
            <p:nvPr/>
          </p:nvSpPr>
          <p:spPr>
            <a:xfrm>
              <a:off x="1131950" y="4086073"/>
              <a:ext cx="292343" cy="183770"/>
            </a:xfrm>
            <a:custGeom>
              <a:avLst/>
              <a:gdLst/>
              <a:ahLst/>
              <a:cxnLst/>
              <a:rect l="l" t="t" r="r" b="b"/>
              <a:pathLst>
                <a:path w="8174" h="5104" extrusionOk="0">
                  <a:moveTo>
                    <a:pt x="7573" y="434"/>
                  </a:moveTo>
                  <a:lnTo>
                    <a:pt x="5938" y="4670"/>
                  </a:lnTo>
                  <a:lnTo>
                    <a:pt x="634" y="4670"/>
                  </a:lnTo>
                  <a:lnTo>
                    <a:pt x="2469" y="434"/>
                  </a:lnTo>
                  <a:close/>
                  <a:moveTo>
                    <a:pt x="2202" y="0"/>
                  </a:moveTo>
                  <a:lnTo>
                    <a:pt x="1" y="5104"/>
                  </a:lnTo>
                  <a:lnTo>
                    <a:pt x="6238" y="5104"/>
                  </a:lnTo>
                  <a:lnTo>
                    <a:pt x="81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43" name="Google Shape;1426;p49">
              <a:extLst>
                <a:ext uri="{FF2B5EF4-FFF2-40B4-BE49-F238E27FC236}">
                  <a16:creationId xmlns:a16="http://schemas.microsoft.com/office/drawing/2014/main" id="{9F8D1866-F31E-469F-BBD5-9E3CBA90DDDA}"/>
                </a:ext>
              </a:extLst>
            </p:cNvPr>
            <p:cNvSpPr/>
            <p:nvPr/>
          </p:nvSpPr>
          <p:spPr>
            <a:xfrm>
              <a:off x="4742033" y="3790616"/>
              <a:ext cx="239840" cy="146540"/>
            </a:xfrm>
            <a:custGeom>
              <a:avLst/>
              <a:gdLst/>
              <a:ahLst/>
              <a:cxnLst/>
              <a:rect l="l" t="t" r="r" b="b"/>
              <a:pathLst>
                <a:path w="6706" h="4070" extrusionOk="0">
                  <a:moveTo>
                    <a:pt x="0" y="0"/>
                  </a:moveTo>
                  <a:lnTo>
                    <a:pt x="1568" y="4070"/>
                  </a:lnTo>
                  <a:lnTo>
                    <a:pt x="6705" y="4070"/>
                  </a:lnTo>
                  <a:lnTo>
                    <a:pt x="49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44" name="Google Shape;1427;p49">
              <a:extLst>
                <a:ext uri="{FF2B5EF4-FFF2-40B4-BE49-F238E27FC236}">
                  <a16:creationId xmlns:a16="http://schemas.microsoft.com/office/drawing/2014/main" id="{8E42A101-8AA9-429F-A157-512698D61163}"/>
                </a:ext>
              </a:extLst>
            </p:cNvPr>
            <p:cNvSpPr/>
            <p:nvPr/>
          </p:nvSpPr>
          <p:spPr>
            <a:xfrm>
              <a:off x="4731304" y="3783415"/>
              <a:ext cx="262479" cy="160978"/>
            </a:xfrm>
            <a:custGeom>
              <a:avLst/>
              <a:gdLst/>
              <a:ahLst/>
              <a:cxnLst/>
              <a:rect l="l" t="t" r="r" b="b"/>
              <a:pathLst>
                <a:path w="7339" h="4471" extrusionOk="0">
                  <a:moveTo>
                    <a:pt x="5137" y="400"/>
                  </a:moveTo>
                  <a:lnTo>
                    <a:pt x="6705" y="4070"/>
                  </a:lnTo>
                  <a:lnTo>
                    <a:pt x="2002" y="4070"/>
                  </a:lnTo>
                  <a:lnTo>
                    <a:pt x="601" y="400"/>
                  </a:lnTo>
                  <a:close/>
                  <a:moveTo>
                    <a:pt x="0" y="0"/>
                  </a:moveTo>
                  <a:lnTo>
                    <a:pt x="1735" y="4470"/>
                  </a:lnTo>
                  <a:lnTo>
                    <a:pt x="7339" y="4470"/>
                  </a:lnTo>
                  <a:lnTo>
                    <a:pt x="543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45" name="Google Shape;1428;p49">
              <a:extLst>
                <a:ext uri="{FF2B5EF4-FFF2-40B4-BE49-F238E27FC236}">
                  <a16:creationId xmlns:a16="http://schemas.microsoft.com/office/drawing/2014/main" id="{9AB4728A-799F-42DA-B923-5933BA71F5BA}"/>
                </a:ext>
              </a:extLst>
            </p:cNvPr>
            <p:cNvSpPr/>
            <p:nvPr/>
          </p:nvSpPr>
          <p:spPr>
            <a:xfrm>
              <a:off x="4798113" y="3937120"/>
              <a:ext cx="250570" cy="156190"/>
            </a:xfrm>
            <a:custGeom>
              <a:avLst/>
              <a:gdLst/>
              <a:ahLst/>
              <a:cxnLst/>
              <a:rect l="l" t="t" r="r" b="b"/>
              <a:pathLst>
                <a:path w="7006" h="4338" extrusionOk="0">
                  <a:moveTo>
                    <a:pt x="0" y="1"/>
                  </a:moveTo>
                  <a:lnTo>
                    <a:pt x="1668" y="4337"/>
                  </a:lnTo>
                  <a:lnTo>
                    <a:pt x="7005" y="4337"/>
                  </a:lnTo>
                  <a:lnTo>
                    <a:pt x="51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46" name="Google Shape;1429;p49">
              <a:extLst>
                <a:ext uri="{FF2B5EF4-FFF2-40B4-BE49-F238E27FC236}">
                  <a16:creationId xmlns:a16="http://schemas.microsoft.com/office/drawing/2014/main" id="{1F5475EA-60E2-4780-9058-4203AEC14C2A}"/>
                </a:ext>
              </a:extLst>
            </p:cNvPr>
            <p:cNvSpPr/>
            <p:nvPr/>
          </p:nvSpPr>
          <p:spPr>
            <a:xfrm>
              <a:off x="4787348" y="3929919"/>
              <a:ext cx="272064" cy="171780"/>
            </a:xfrm>
            <a:custGeom>
              <a:avLst/>
              <a:gdLst/>
              <a:ahLst/>
              <a:cxnLst/>
              <a:rect l="l" t="t" r="r" b="b"/>
              <a:pathLst>
                <a:path w="7607" h="4771" extrusionOk="0">
                  <a:moveTo>
                    <a:pt x="5305" y="401"/>
                  </a:moveTo>
                  <a:lnTo>
                    <a:pt x="6973" y="4337"/>
                  </a:lnTo>
                  <a:lnTo>
                    <a:pt x="2102" y="4337"/>
                  </a:lnTo>
                  <a:lnTo>
                    <a:pt x="635" y="401"/>
                  </a:lnTo>
                  <a:close/>
                  <a:moveTo>
                    <a:pt x="1" y="1"/>
                  </a:moveTo>
                  <a:lnTo>
                    <a:pt x="1836" y="4771"/>
                  </a:lnTo>
                  <a:lnTo>
                    <a:pt x="7606" y="4771"/>
                  </a:lnTo>
                  <a:lnTo>
                    <a:pt x="55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47" name="Google Shape;1430;p49">
              <a:extLst>
                <a:ext uri="{FF2B5EF4-FFF2-40B4-BE49-F238E27FC236}">
                  <a16:creationId xmlns:a16="http://schemas.microsoft.com/office/drawing/2014/main" id="{CE9087D6-82E0-40ED-98B3-9593DBC046C6}"/>
                </a:ext>
              </a:extLst>
            </p:cNvPr>
            <p:cNvSpPr/>
            <p:nvPr/>
          </p:nvSpPr>
          <p:spPr>
            <a:xfrm>
              <a:off x="4857769" y="4093274"/>
              <a:ext cx="261299" cy="168179"/>
            </a:xfrm>
            <a:custGeom>
              <a:avLst/>
              <a:gdLst/>
              <a:ahLst/>
              <a:cxnLst/>
              <a:rect l="l" t="t" r="r" b="b"/>
              <a:pathLst>
                <a:path w="7306" h="4671" extrusionOk="0">
                  <a:moveTo>
                    <a:pt x="0" y="0"/>
                  </a:moveTo>
                  <a:lnTo>
                    <a:pt x="1801" y="4670"/>
                  </a:lnTo>
                  <a:lnTo>
                    <a:pt x="7305" y="4670"/>
                  </a:lnTo>
                  <a:lnTo>
                    <a:pt x="53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48" name="Google Shape;1431;p49">
              <a:extLst>
                <a:ext uri="{FF2B5EF4-FFF2-40B4-BE49-F238E27FC236}">
                  <a16:creationId xmlns:a16="http://schemas.microsoft.com/office/drawing/2014/main" id="{382F7D51-13F7-4201-B665-B50E06D45C96}"/>
                </a:ext>
              </a:extLst>
            </p:cNvPr>
            <p:cNvSpPr/>
            <p:nvPr/>
          </p:nvSpPr>
          <p:spPr>
            <a:xfrm>
              <a:off x="4847004" y="4086073"/>
              <a:ext cx="283974" cy="183770"/>
            </a:xfrm>
            <a:custGeom>
              <a:avLst/>
              <a:gdLst/>
              <a:ahLst/>
              <a:cxnLst/>
              <a:rect l="l" t="t" r="r" b="b"/>
              <a:pathLst>
                <a:path w="7940" h="5104" extrusionOk="0">
                  <a:moveTo>
                    <a:pt x="5471" y="434"/>
                  </a:moveTo>
                  <a:lnTo>
                    <a:pt x="7306" y="4670"/>
                  </a:lnTo>
                  <a:lnTo>
                    <a:pt x="2236" y="4670"/>
                  </a:lnTo>
                  <a:lnTo>
                    <a:pt x="635" y="434"/>
                  </a:lnTo>
                  <a:close/>
                  <a:moveTo>
                    <a:pt x="1" y="0"/>
                  </a:moveTo>
                  <a:lnTo>
                    <a:pt x="1969" y="5104"/>
                  </a:lnTo>
                  <a:lnTo>
                    <a:pt x="7940" y="5104"/>
                  </a:lnTo>
                  <a:lnTo>
                    <a:pt x="57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49" name="Google Shape;1432;p49">
              <a:extLst>
                <a:ext uri="{FF2B5EF4-FFF2-40B4-BE49-F238E27FC236}">
                  <a16:creationId xmlns:a16="http://schemas.microsoft.com/office/drawing/2014/main" id="{3BB20E49-46E1-4A9B-9D9C-1510B90F7D51}"/>
                </a:ext>
              </a:extLst>
            </p:cNvPr>
            <p:cNvSpPr/>
            <p:nvPr/>
          </p:nvSpPr>
          <p:spPr>
            <a:xfrm>
              <a:off x="3135040" y="3514386"/>
              <a:ext cx="194490" cy="139339"/>
            </a:xfrm>
            <a:custGeom>
              <a:avLst/>
              <a:gdLst/>
              <a:ahLst/>
              <a:cxnLst/>
              <a:rect l="l" t="t" r="r" b="b"/>
              <a:pathLst>
                <a:path w="5438" h="3870" extrusionOk="0">
                  <a:moveTo>
                    <a:pt x="0" y="0"/>
                  </a:moveTo>
                  <a:lnTo>
                    <a:pt x="0" y="3870"/>
                  </a:lnTo>
                  <a:lnTo>
                    <a:pt x="5438"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50" name="Google Shape;1433;p49">
              <a:extLst>
                <a:ext uri="{FF2B5EF4-FFF2-40B4-BE49-F238E27FC236}">
                  <a16:creationId xmlns:a16="http://schemas.microsoft.com/office/drawing/2014/main" id="{937346CC-2649-477E-80ED-6600021EACDE}"/>
                </a:ext>
              </a:extLst>
            </p:cNvPr>
            <p:cNvSpPr/>
            <p:nvPr/>
          </p:nvSpPr>
          <p:spPr>
            <a:xfrm>
              <a:off x="3127887" y="3507185"/>
              <a:ext cx="210012" cy="154966"/>
            </a:xfrm>
            <a:custGeom>
              <a:avLst/>
              <a:gdLst/>
              <a:ahLst/>
              <a:cxnLst/>
              <a:rect l="l" t="t" r="r" b="b"/>
              <a:pathLst>
                <a:path w="5872" h="4304" extrusionOk="0">
                  <a:moveTo>
                    <a:pt x="5237" y="400"/>
                  </a:moveTo>
                  <a:lnTo>
                    <a:pt x="5437" y="3869"/>
                  </a:lnTo>
                  <a:lnTo>
                    <a:pt x="434" y="3869"/>
                  </a:lnTo>
                  <a:lnTo>
                    <a:pt x="400" y="400"/>
                  </a:lnTo>
                  <a:close/>
                  <a:moveTo>
                    <a:pt x="0" y="0"/>
                  </a:moveTo>
                  <a:lnTo>
                    <a:pt x="0" y="4303"/>
                  </a:lnTo>
                  <a:lnTo>
                    <a:pt x="58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51" name="Google Shape;1434;p49">
              <a:extLst>
                <a:ext uri="{FF2B5EF4-FFF2-40B4-BE49-F238E27FC236}">
                  <a16:creationId xmlns:a16="http://schemas.microsoft.com/office/drawing/2014/main" id="{8D3A0C03-2F31-449F-9F67-6768BF312E38}"/>
                </a:ext>
              </a:extLst>
            </p:cNvPr>
            <p:cNvSpPr/>
            <p:nvPr/>
          </p:nvSpPr>
          <p:spPr>
            <a:xfrm>
              <a:off x="4690746" y="3653689"/>
              <a:ext cx="229075" cy="136963"/>
            </a:xfrm>
            <a:custGeom>
              <a:avLst/>
              <a:gdLst/>
              <a:ahLst/>
              <a:cxnLst/>
              <a:rect l="l" t="t" r="r" b="b"/>
              <a:pathLst>
                <a:path w="6405" h="3804" extrusionOk="0">
                  <a:moveTo>
                    <a:pt x="0" y="1"/>
                  </a:moveTo>
                  <a:lnTo>
                    <a:pt x="1434" y="3803"/>
                  </a:lnTo>
                  <a:lnTo>
                    <a:pt x="6405" y="3803"/>
                  </a:lnTo>
                  <a:lnTo>
                    <a:pt x="480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52" name="Google Shape;1435;p49">
              <a:extLst>
                <a:ext uri="{FF2B5EF4-FFF2-40B4-BE49-F238E27FC236}">
                  <a16:creationId xmlns:a16="http://schemas.microsoft.com/office/drawing/2014/main" id="{46CCE2A4-71B5-4615-8B76-0B223302E4A6}"/>
                </a:ext>
              </a:extLst>
            </p:cNvPr>
            <p:cNvSpPr/>
            <p:nvPr/>
          </p:nvSpPr>
          <p:spPr>
            <a:xfrm>
              <a:off x="4679981" y="3646488"/>
              <a:ext cx="251786" cy="152553"/>
            </a:xfrm>
            <a:custGeom>
              <a:avLst/>
              <a:gdLst/>
              <a:ahLst/>
              <a:cxnLst/>
              <a:rect l="l" t="t" r="r" b="b"/>
              <a:pathLst>
                <a:path w="7040" h="4237" extrusionOk="0">
                  <a:moveTo>
                    <a:pt x="4971" y="434"/>
                  </a:moveTo>
                  <a:lnTo>
                    <a:pt x="6405" y="3803"/>
                  </a:lnTo>
                  <a:lnTo>
                    <a:pt x="1902" y="3803"/>
                  </a:lnTo>
                  <a:lnTo>
                    <a:pt x="601" y="434"/>
                  </a:lnTo>
                  <a:close/>
                  <a:moveTo>
                    <a:pt x="1" y="0"/>
                  </a:moveTo>
                  <a:lnTo>
                    <a:pt x="1602" y="4237"/>
                  </a:lnTo>
                  <a:lnTo>
                    <a:pt x="7039" y="4237"/>
                  </a:lnTo>
                  <a:lnTo>
                    <a:pt x="5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53" name="Google Shape;1436;p49">
              <a:extLst>
                <a:ext uri="{FF2B5EF4-FFF2-40B4-BE49-F238E27FC236}">
                  <a16:creationId xmlns:a16="http://schemas.microsoft.com/office/drawing/2014/main" id="{BF6E688F-C9F6-406C-BCE6-23EC646A8062}"/>
                </a:ext>
              </a:extLst>
            </p:cNvPr>
            <p:cNvSpPr/>
            <p:nvPr/>
          </p:nvSpPr>
          <p:spPr>
            <a:xfrm>
              <a:off x="4590533" y="3937120"/>
              <a:ext cx="267272" cy="156190"/>
            </a:xfrm>
            <a:custGeom>
              <a:avLst/>
              <a:gdLst/>
              <a:ahLst/>
              <a:cxnLst/>
              <a:rect l="l" t="t" r="r" b="b"/>
              <a:pathLst>
                <a:path w="7473" h="4338" extrusionOk="0">
                  <a:moveTo>
                    <a:pt x="0" y="1"/>
                  </a:moveTo>
                  <a:lnTo>
                    <a:pt x="1468" y="4337"/>
                  </a:lnTo>
                  <a:lnTo>
                    <a:pt x="7472"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54" name="Google Shape;1437;p49">
              <a:extLst>
                <a:ext uri="{FF2B5EF4-FFF2-40B4-BE49-F238E27FC236}">
                  <a16:creationId xmlns:a16="http://schemas.microsoft.com/office/drawing/2014/main" id="{F773CE76-FEF4-437D-BA21-612AF9D96EB1}"/>
                </a:ext>
              </a:extLst>
            </p:cNvPr>
            <p:cNvSpPr/>
            <p:nvPr/>
          </p:nvSpPr>
          <p:spPr>
            <a:xfrm>
              <a:off x="4579768" y="3929919"/>
              <a:ext cx="289947" cy="171780"/>
            </a:xfrm>
            <a:custGeom>
              <a:avLst/>
              <a:gdLst/>
              <a:ahLst/>
              <a:cxnLst/>
              <a:rect l="l" t="t" r="r" b="b"/>
              <a:pathLst>
                <a:path w="8107" h="4771" extrusionOk="0">
                  <a:moveTo>
                    <a:pt x="5972" y="401"/>
                  </a:moveTo>
                  <a:lnTo>
                    <a:pt x="7473" y="4337"/>
                  </a:lnTo>
                  <a:lnTo>
                    <a:pt x="1902" y="4337"/>
                  </a:lnTo>
                  <a:lnTo>
                    <a:pt x="601" y="401"/>
                  </a:lnTo>
                  <a:close/>
                  <a:moveTo>
                    <a:pt x="1" y="1"/>
                  </a:moveTo>
                  <a:lnTo>
                    <a:pt x="1602" y="4771"/>
                  </a:lnTo>
                  <a:lnTo>
                    <a:pt x="8107"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55" name="Google Shape;1438;p49">
              <a:extLst>
                <a:ext uri="{FF2B5EF4-FFF2-40B4-BE49-F238E27FC236}">
                  <a16:creationId xmlns:a16="http://schemas.microsoft.com/office/drawing/2014/main" id="{E61C4473-C956-48C3-9E87-C6398FEA1C0E}"/>
                </a:ext>
              </a:extLst>
            </p:cNvPr>
            <p:cNvSpPr/>
            <p:nvPr/>
          </p:nvSpPr>
          <p:spPr>
            <a:xfrm>
              <a:off x="1775005" y="3514386"/>
              <a:ext cx="233867" cy="139339"/>
            </a:xfrm>
            <a:custGeom>
              <a:avLst/>
              <a:gdLst/>
              <a:ahLst/>
              <a:cxnLst/>
              <a:rect l="l" t="t" r="r" b="b"/>
              <a:pathLst>
                <a:path w="6539" h="3870" extrusionOk="0">
                  <a:moveTo>
                    <a:pt x="1301" y="0"/>
                  </a:moveTo>
                  <a:lnTo>
                    <a:pt x="0" y="3870"/>
                  </a:lnTo>
                  <a:lnTo>
                    <a:pt x="5437" y="3870"/>
                  </a:lnTo>
                  <a:lnTo>
                    <a:pt x="65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56" name="Google Shape;1439;p49">
              <a:extLst>
                <a:ext uri="{FF2B5EF4-FFF2-40B4-BE49-F238E27FC236}">
                  <a16:creationId xmlns:a16="http://schemas.microsoft.com/office/drawing/2014/main" id="{A5FBE44B-A369-494D-A9B1-A43B80AC5B53}"/>
                </a:ext>
              </a:extLst>
            </p:cNvPr>
            <p:cNvSpPr/>
            <p:nvPr/>
          </p:nvSpPr>
          <p:spPr>
            <a:xfrm>
              <a:off x="1764239" y="3507185"/>
              <a:ext cx="254182" cy="154966"/>
            </a:xfrm>
            <a:custGeom>
              <a:avLst/>
              <a:gdLst/>
              <a:ahLst/>
              <a:cxnLst/>
              <a:rect l="l" t="t" r="r" b="b"/>
              <a:pathLst>
                <a:path w="7107" h="4304" extrusionOk="0">
                  <a:moveTo>
                    <a:pt x="6572" y="400"/>
                  </a:moveTo>
                  <a:lnTo>
                    <a:pt x="5605" y="3869"/>
                  </a:lnTo>
                  <a:lnTo>
                    <a:pt x="568" y="3869"/>
                  </a:lnTo>
                  <a:lnTo>
                    <a:pt x="1769" y="400"/>
                  </a:lnTo>
                  <a:close/>
                  <a:moveTo>
                    <a:pt x="1435" y="0"/>
                  </a:moveTo>
                  <a:lnTo>
                    <a:pt x="1" y="4303"/>
                  </a:lnTo>
                  <a:lnTo>
                    <a:pt x="5905" y="4303"/>
                  </a:lnTo>
                  <a:lnTo>
                    <a:pt x="71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57" name="Google Shape;1440;p49">
              <a:extLst>
                <a:ext uri="{FF2B5EF4-FFF2-40B4-BE49-F238E27FC236}">
                  <a16:creationId xmlns:a16="http://schemas.microsoft.com/office/drawing/2014/main" id="{BA3CFC0B-B33B-4813-BCC5-006119F9A10C}"/>
                </a:ext>
              </a:extLst>
            </p:cNvPr>
            <p:cNvSpPr/>
            <p:nvPr/>
          </p:nvSpPr>
          <p:spPr>
            <a:xfrm>
              <a:off x="4496256" y="3653689"/>
              <a:ext cx="245813" cy="136963"/>
            </a:xfrm>
            <a:custGeom>
              <a:avLst/>
              <a:gdLst/>
              <a:ahLst/>
              <a:cxnLst/>
              <a:rect l="l" t="t" r="r" b="b"/>
              <a:pathLst>
                <a:path w="6873" h="3804" extrusionOk="0">
                  <a:moveTo>
                    <a:pt x="1" y="1"/>
                  </a:moveTo>
                  <a:lnTo>
                    <a:pt x="1268" y="3803"/>
                  </a:lnTo>
                  <a:lnTo>
                    <a:pt x="68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58" name="Google Shape;1441;p49">
              <a:extLst>
                <a:ext uri="{FF2B5EF4-FFF2-40B4-BE49-F238E27FC236}">
                  <a16:creationId xmlns:a16="http://schemas.microsoft.com/office/drawing/2014/main" id="{48C632FD-7112-4041-90F5-1150604D9F9F}"/>
                </a:ext>
              </a:extLst>
            </p:cNvPr>
            <p:cNvSpPr/>
            <p:nvPr/>
          </p:nvSpPr>
          <p:spPr>
            <a:xfrm>
              <a:off x="4485527" y="3646488"/>
              <a:ext cx="267272" cy="152553"/>
            </a:xfrm>
            <a:custGeom>
              <a:avLst/>
              <a:gdLst/>
              <a:ahLst/>
              <a:cxnLst/>
              <a:rect l="l" t="t" r="r" b="b"/>
              <a:pathLst>
                <a:path w="7473" h="4237" extrusionOk="0">
                  <a:moveTo>
                    <a:pt x="5571" y="434"/>
                  </a:moveTo>
                  <a:lnTo>
                    <a:pt x="6872" y="3803"/>
                  </a:lnTo>
                  <a:lnTo>
                    <a:pt x="1735" y="3803"/>
                  </a:lnTo>
                  <a:lnTo>
                    <a:pt x="568" y="434"/>
                  </a:lnTo>
                  <a:close/>
                  <a:moveTo>
                    <a:pt x="1" y="0"/>
                  </a:moveTo>
                  <a:lnTo>
                    <a:pt x="1435" y="4237"/>
                  </a:lnTo>
                  <a:lnTo>
                    <a:pt x="7473" y="4237"/>
                  </a:lnTo>
                  <a:lnTo>
                    <a:pt x="58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59" name="Google Shape;1442;p49">
              <a:extLst>
                <a:ext uri="{FF2B5EF4-FFF2-40B4-BE49-F238E27FC236}">
                  <a16:creationId xmlns:a16="http://schemas.microsoft.com/office/drawing/2014/main" id="{0C6CA674-C12B-4AE5-AA83-825049394E07}"/>
                </a:ext>
              </a:extLst>
            </p:cNvPr>
            <p:cNvSpPr/>
            <p:nvPr/>
          </p:nvSpPr>
          <p:spPr>
            <a:xfrm>
              <a:off x="4637027" y="3514386"/>
              <a:ext cx="225534" cy="139339"/>
            </a:xfrm>
            <a:custGeom>
              <a:avLst/>
              <a:gdLst/>
              <a:ahLst/>
              <a:cxnLst/>
              <a:rect l="l" t="t" r="r" b="b"/>
              <a:pathLst>
                <a:path w="6306" h="3870" extrusionOk="0">
                  <a:moveTo>
                    <a:pt x="1" y="0"/>
                  </a:moveTo>
                  <a:lnTo>
                    <a:pt x="1502" y="3870"/>
                  </a:lnTo>
                  <a:lnTo>
                    <a:pt x="6305" y="3870"/>
                  </a:lnTo>
                  <a:lnTo>
                    <a:pt x="4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60" name="Google Shape;1443;p49">
              <a:extLst>
                <a:ext uri="{FF2B5EF4-FFF2-40B4-BE49-F238E27FC236}">
                  <a16:creationId xmlns:a16="http://schemas.microsoft.com/office/drawing/2014/main" id="{C077FDE1-65B1-4740-8CFD-94B0EB46CF33}"/>
                </a:ext>
              </a:extLst>
            </p:cNvPr>
            <p:cNvSpPr/>
            <p:nvPr/>
          </p:nvSpPr>
          <p:spPr>
            <a:xfrm>
              <a:off x="4625118" y="3507185"/>
              <a:ext cx="248173" cy="154966"/>
            </a:xfrm>
            <a:custGeom>
              <a:avLst/>
              <a:gdLst/>
              <a:ahLst/>
              <a:cxnLst/>
              <a:rect l="l" t="t" r="r" b="b"/>
              <a:pathLst>
                <a:path w="6939" h="4304" extrusionOk="0">
                  <a:moveTo>
                    <a:pt x="4837" y="400"/>
                  </a:moveTo>
                  <a:lnTo>
                    <a:pt x="6305" y="3869"/>
                  </a:lnTo>
                  <a:lnTo>
                    <a:pt x="1968" y="3869"/>
                  </a:lnTo>
                  <a:lnTo>
                    <a:pt x="634" y="400"/>
                  </a:lnTo>
                  <a:close/>
                  <a:moveTo>
                    <a:pt x="0" y="0"/>
                  </a:moveTo>
                  <a:lnTo>
                    <a:pt x="1668" y="4303"/>
                  </a:lnTo>
                  <a:lnTo>
                    <a:pt x="6939" y="4303"/>
                  </a:lnTo>
                  <a:lnTo>
                    <a:pt x="51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61" name="Google Shape;1444;p49">
              <a:extLst>
                <a:ext uri="{FF2B5EF4-FFF2-40B4-BE49-F238E27FC236}">
                  <a16:creationId xmlns:a16="http://schemas.microsoft.com/office/drawing/2014/main" id="{E3DCE17C-F773-41E3-8C5D-718872C0A71B}"/>
                </a:ext>
              </a:extLst>
            </p:cNvPr>
            <p:cNvSpPr/>
            <p:nvPr/>
          </p:nvSpPr>
          <p:spPr>
            <a:xfrm>
              <a:off x="4449726" y="3514386"/>
              <a:ext cx="241056" cy="139339"/>
            </a:xfrm>
            <a:custGeom>
              <a:avLst/>
              <a:gdLst/>
              <a:ahLst/>
              <a:cxnLst/>
              <a:rect l="l" t="t" r="r" b="b"/>
              <a:pathLst>
                <a:path w="6740" h="3870" extrusionOk="0">
                  <a:moveTo>
                    <a:pt x="1" y="0"/>
                  </a:moveTo>
                  <a:lnTo>
                    <a:pt x="1302" y="3870"/>
                  </a:lnTo>
                  <a:lnTo>
                    <a:pt x="6739"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62" name="Google Shape;1445;p49">
              <a:extLst>
                <a:ext uri="{FF2B5EF4-FFF2-40B4-BE49-F238E27FC236}">
                  <a16:creationId xmlns:a16="http://schemas.microsoft.com/office/drawing/2014/main" id="{51A6AD3D-D1A3-40F4-9E06-A7FE73A8717B}"/>
                </a:ext>
              </a:extLst>
            </p:cNvPr>
            <p:cNvSpPr/>
            <p:nvPr/>
          </p:nvSpPr>
          <p:spPr>
            <a:xfrm>
              <a:off x="4438996" y="3507185"/>
              <a:ext cx="262515" cy="154966"/>
            </a:xfrm>
            <a:custGeom>
              <a:avLst/>
              <a:gdLst/>
              <a:ahLst/>
              <a:cxnLst/>
              <a:rect l="l" t="t" r="r" b="b"/>
              <a:pathLst>
                <a:path w="7340" h="4304" extrusionOk="0">
                  <a:moveTo>
                    <a:pt x="5405" y="400"/>
                  </a:moveTo>
                  <a:lnTo>
                    <a:pt x="6739" y="3869"/>
                  </a:lnTo>
                  <a:lnTo>
                    <a:pt x="1735" y="3869"/>
                  </a:lnTo>
                  <a:lnTo>
                    <a:pt x="568" y="400"/>
                  </a:lnTo>
                  <a:close/>
                  <a:moveTo>
                    <a:pt x="1" y="0"/>
                  </a:moveTo>
                  <a:lnTo>
                    <a:pt x="1435" y="4303"/>
                  </a:lnTo>
                  <a:lnTo>
                    <a:pt x="7339"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63" name="Google Shape;1446;p49">
              <a:extLst>
                <a:ext uri="{FF2B5EF4-FFF2-40B4-BE49-F238E27FC236}">
                  <a16:creationId xmlns:a16="http://schemas.microsoft.com/office/drawing/2014/main" id="{1FDAFE08-BA2B-4AC4-B38D-DCAF414BE9C0}"/>
                </a:ext>
              </a:extLst>
            </p:cNvPr>
            <p:cNvSpPr/>
            <p:nvPr/>
          </p:nvSpPr>
          <p:spPr>
            <a:xfrm>
              <a:off x="3996405" y="4093274"/>
              <a:ext cx="256507" cy="168179"/>
            </a:xfrm>
            <a:custGeom>
              <a:avLst/>
              <a:gdLst/>
              <a:ahLst/>
              <a:cxnLst/>
              <a:rect l="l" t="t" r="r" b="b"/>
              <a:pathLst>
                <a:path w="7172" h="4671" extrusionOk="0">
                  <a:moveTo>
                    <a:pt x="0" y="0"/>
                  </a:moveTo>
                  <a:lnTo>
                    <a:pt x="901" y="4670"/>
                  </a:lnTo>
                  <a:lnTo>
                    <a:pt x="7172"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64" name="Google Shape;1447;p49">
              <a:extLst>
                <a:ext uri="{FF2B5EF4-FFF2-40B4-BE49-F238E27FC236}">
                  <a16:creationId xmlns:a16="http://schemas.microsoft.com/office/drawing/2014/main" id="{37671A3F-953B-48F5-9F60-C8FD6E0832E3}"/>
                </a:ext>
              </a:extLst>
            </p:cNvPr>
            <p:cNvSpPr/>
            <p:nvPr/>
          </p:nvSpPr>
          <p:spPr>
            <a:xfrm>
              <a:off x="3988036" y="4086073"/>
              <a:ext cx="273245" cy="183770"/>
            </a:xfrm>
            <a:custGeom>
              <a:avLst/>
              <a:gdLst/>
              <a:ahLst/>
              <a:cxnLst/>
              <a:rect l="l" t="t" r="r" b="b"/>
              <a:pathLst>
                <a:path w="7640" h="5104" extrusionOk="0">
                  <a:moveTo>
                    <a:pt x="6105" y="434"/>
                  </a:moveTo>
                  <a:lnTo>
                    <a:pt x="7139" y="4670"/>
                  </a:lnTo>
                  <a:lnTo>
                    <a:pt x="1335" y="4670"/>
                  </a:lnTo>
                  <a:lnTo>
                    <a:pt x="501" y="434"/>
                  </a:lnTo>
                  <a:close/>
                  <a:moveTo>
                    <a:pt x="1" y="0"/>
                  </a:moveTo>
                  <a:lnTo>
                    <a:pt x="968" y="5104"/>
                  </a:lnTo>
                  <a:lnTo>
                    <a:pt x="7639"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65" name="Google Shape;1448;p49">
              <a:extLst>
                <a:ext uri="{FF2B5EF4-FFF2-40B4-BE49-F238E27FC236}">
                  <a16:creationId xmlns:a16="http://schemas.microsoft.com/office/drawing/2014/main" id="{DE05D905-86BF-4579-B42D-DA9C06758C9C}"/>
                </a:ext>
              </a:extLst>
            </p:cNvPr>
            <p:cNvSpPr/>
            <p:nvPr/>
          </p:nvSpPr>
          <p:spPr>
            <a:xfrm>
              <a:off x="4643000" y="4093274"/>
              <a:ext cx="279217" cy="168179"/>
            </a:xfrm>
            <a:custGeom>
              <a:avLst/>
              <a:gdLst/>
              <a:ahLst/>
              <a:cxnLst/>
              <a:rect l="l" t="t" r="r" b="b"/>
              <a:pathLst>
                <a:path w="7807" h="4671" extrusionOk="0">
                  <a:moveTo>
                    <a:pt x="1" y="0"/>
                  </a:moveTo>
                  <a:lnTo>
                    <a:pt x="1569" y="4670"/>
                  </a:lnTo>
                  <a:lnTo>
                    <a:pt x="7806"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66" name="Google Shape;1449;p49">
              <a:extLst>
                <a:ext uri="{FF2B5EF4-FFF2-40B4-BE49-F238E27FC236}">
                  <a16:creationId xmlns:a16="http://schemas.microsoft.com/office/drawing/2014/main" id="{1D905C51-1BAF-46D1-A866-A125C70BEEC9}"/>
                </a:ext>
              </a:extLst>
            </p:cNvPr>
            <p:cNvSpPr/>
            <p:nvPr/>
          </p:nvSpPr>
          <p:spPr>
            <a:xfrm>
              <a:off x="4632271" y="4086073"/>
              <a:ext cx="300676" cy="183770"/>
            </a:xfrm>
            <a:custGeom>
              <a:avLst/>
              <a:gdLst/>
              <a:ahLst/>
              <a:cxnLst/>
              <a:rect l="l" t="t" r="r" b="b"/>
              <a:pathLst>
                <a:path w="8407" h="5104" extrusionOk="0">
                  <a:moveTo>
                    <a:pt x="6172" y="434"/>
                  </a:moveTo>
                  <a:lnTo>
                    <a:pt x="7806" y="4670"/>
                  </a:lnTo>
                  <a:lnTo>
                    <a:pt x="2002" y="4670"/>
                  </a:lnTo>
                  <a:lnTo>
                    <a:pt x="568" y="434"/>
                  </a:lnTo>
                  <a:close/>
                  <a:moveTo>
                    <a:pt x="1" y="0"/>
                  </a:moveTo>
                  <a:lnTo>
                    <a:pt x="1702" y="5104"/>
                  </a:lnTo>
                  <a:lnTo>
                    <a:pt x="8407" y="5104"/>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67" name="Google Shape;1450;p49">
              <a:extLst>
                <a:ext uri="{FF2B5EF4-FFF2-40B4-BE49-F238E27FC236}">
                  <a16:creationId xmlns:a16="http://schemas.microsoft.com/office/drawing/2014/main" id="{85BB4907-9242-4F33-8332-EBD91B1E94CB}"/>
                </a:ext>
              </a:extLst>
            </p:cNvPr>
            <p:cNvSpPr/>
            <p:nvPr/>
          </p:nvSpPr>
          <p:spPr>
            <a:xfrm>
              <a:off x="4261244" y="3514386"/>
              <a:ext cx="235048" cy="139339"/>
            </a:xfrm>
            <a:custGeom>
              <a:avLst/>
              <a:gdLst/>
              <a:ahLst/>
              <a:cxnLst/>
              <a:rect l="l" t="t" r="r" b="b"/>
              <a:pathLst>
                <a:path w="6572" h="3870" extrusionOk="0">
                  <a:moveTo>
                    <a:pt x="0" y="0"/>
                  </a:moveTo>
                  <a:lnTo>
                    <a:pt x="1135" y="3870"/>
                  </a:lnTo>
                  <a:lnTo>
                    <a:pt x="6572"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68" name="Google Shape;1451;p49">
              <a:extLst>
                <a:ext uri="{FF2B5EF4-FFF2-40B4-BE49-F238E27FC236}">
                  <a16:creationId xmlns:a16="http://schemas.microsoft.com/office/drawing/2014/main" id="{ABA7B5FC-F4E0-4EA3-9E56-796F58D73B05}"/>
                </a:ext>
              </a:extLst>
            </p:cNvPr>
            <p:cNvSpPr/>
            <p:nvPr/>
          </p:nvSpPr>
          <p:spPr>
            <a:xfrm>
              <a:off x="4251695" y="3507185"/>
              <a:ext cx="254146" cy="154966"/>
            </a:xfrm>
            <a:custGeom>
              <a:avLst/>
              <a:gdLst/>
              <a:ahLst/>
              <a:cxnLst/>
              <a:rect l="l" t="t" r="r" b="b"/>
              <a:pathLst>
                <a:path w="7106" h="4304" extrusionOk="0">
                  <a:moveTo>
                    <a:pt x="5404" y="400"/>
                  </a:moveTo>
                  <a:lnTo>
                    <a:pt x="6572" y="3869"/>
                  </a:lnTo>
                  <a:lnTo>
                    <a:pt x="1568" y="3869"/>
                  </a:lnTo>
                  <a:lnTo>
                    <a:pt x="568" y="400"/>
                  </a:lnTo>
                  <a:close/>
                  <a:moveTo>
                    <a:pt x="1" y="0"/>
                  </a:moveTo>
                  <a:lnTo>
                    <a:pt x="1235" y="4303"/>
                  </a:lnTo>
                  <a:lnTo>
                    <a:pt x="7106"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69" name="Google Shape;1452;p49">
              <a:extLst>
                <a:ext uri="{FF2B5EF4-FFF2-40B4-BE49-F238E27FC236}">
                  <a16:creationId xmlns:a16="http://schemas.microsoft.com/office/drawing/2014/main" id="{14F33547-A71A-47CE-BC75-E03CC3BD41D2}"/>
                </a:ext>
              </a:extLst>
            </p:cNvPr>
            <p:cNvSpPr/>
            <p:nvPr/>
          </p:nvSpPr>
          <p:spPr>
            <a:xfrm>
              <a:off x="4427087" y="4093274"/>
              <a:ext cx="272029" cy="168179"/>
            </a:xfrm>
            <a:custGeom>
              <a:avLst/>
              <a:gdLst/>
              <a:ahLst/>
              <a:cxnLst/>
              <a:rect l="l" t="t" r="r" b="b"/>
              <a:pathLst>
                <a:path w="7606" h="4671" extrusionOk="0">
                  <a:moveTo>
                    <a:pt x="0" y="0"/>
                  </a:moveTo>
                  <a:lnTo>
                    <a:pt x="1368" y="4670"/>
                  </a:lnTo>
                  <a:lnTo>
                    <a:pt x="7606"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70" name="Google Shape;1453;p49">
              <a:extLst>
                <a:ext uri="{FF2B5EF4-FFF2-40B4-BE49-F238E27FC236}">
                  <a16:creationId xmlns:a16="http://schemas.microsoft.com/office/drawing/2014/main" id="{28BA9030-9284-4263-B232-2DEA3EC16CFD}"/>
                </a:ext>
              </a:extLst>
            </p:cNvPr>
            <p:cNvSpPr/>
            <p:nvPr/>
          </p:nvSpPr>
          <p:spPr>
            <a:xfrm>
              <a:off x="4417537" y="4086073"/>
              <a:ext cx="291127" cy="183770"/>
            </a:xfrm>
            <a:custGeom>
              <a:avLst/>
              <a:gdLst/>
              <a:ahLst/>
              <a:cxnLst/>
              <a:rect l="l" t="t" r="r" b="b"/>
              <a:pathLst>
                <a:path w="8140" h="5104" extrusionOk="0">
                  <a:moveTo>
                    <a:pt x="6138" y="434"/>
                  </a:moveTo>
                  <a:lnTo>
                    <a:pt x="7572" y="4670"/>
                  </a:lnTo>
                  <a:lnTo>
                    <a:pt x="1768" y="4670"/>
                  </a:lnTo>
                  <a:lnTo>
                    <a:pt x="534" y="434"/>
                  </a:lnTo>
                  <a:close/>
                  <a:moveTo>
                    <a:pt x="0" y="0"/>
                  </a:moveTo>
                  <a:lnTo>
                    <a:pt x="1468" y="5104"/>
                  </a:lnTo>
                  <a:lnTo>
                    <a:pt x="8139" y="5104"/>
                  </a:lnTo>
                  <a:lnTo>
                    <a:pt x="6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71" name="Google Shape;1454;p49">
              <a:extLst>
                <a:ext uri="{FF2B5EF4-FFF2-40B4-BE49-F238E27FC236}">
                  <a16:creationId xmlns:a16="http://schemas.microsoft.com/office/drawing/2014/main" id="{A51BE3C6-F0D2-4370-93CA-D5CEC33A442B}"/>
                </a:ext>
              </a:extLst>
            </p:cNvPr>
            <p:cNvSpPr/>
            <p:nvPr/>
          </p:nvSpPr>
          <p:spPr>
            <a:xfrm>
              <a:off x="4212318" y="4093274"/>
              <a:ext cx="263695" cy="168179"/>
            </a:xfrm>
            <a:custGeom>
              <a:avLst/>
              <a:gdLst/>
              <a:ahLst/>
              <a:cxnLst/>
              <a:rect l="l" t="t" r="r" b="b"/>
              <a:pathLst>
                <a:path w="7373" h="4671" extrusionOk="0">
                  <a:moveTo>
                    <a:pt x="1" y="0"/>
                  </a:moveTo>
                  <a:lnTo>
                    <a:pt x="1135" y="4670"/>
                  </a:lnTo>
                  <a:lnTo>
                    <a:pt x="7373"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72" name="Google Shape;1455;p49">
              <a:extLst>
                <a:ext uri="{FF2B5EF4-FFF2-40B4-BE49-F238E27FC236}">
                  <a16:creationId xmlns:a16="http://schemas.microsoft.com/office/drawing/2014/main" id="{160E70E0-450C-4FA4-82B5-F092AD183856}"/>
                </a:ext>
              </a:extLst>
            </p:cNvPr>
            <p:cNvSpPr/>
            <p:nvPr/>
          </p:nvSpPr>
          <p:spPr>
            <a:xfrm>
              <a:off x="4202769" y="4086073"/>
              <a:ext cx="282794" cy="183770"/>
            </a:xfrm>
            <a:custGeom>
              <a:avLst/>
              <a:gdLst/>
              <a:ahLst/>
              <a:cxnLst/>
              <a:rect l="l" t="t" r="r" b="b"/>
              <a:pathLst>
                <a:path w="7907" h="5104" extrusionOk="0">
                  <a:moveTo>
                    <a:pt x="6139" y="434"/>
                  </a:moveTo>
                  <a:lnTo>
                    <a:pt x="7340" y="4670"/>
                  </a:lnTo>
                  <a:lnTo>
                    <a:pt x="1535" y="4670"/>
                  </a:lnTo>
                  <a:lnTo>
                    <a:pt x="535" y="434"/>
                  </a:lnTo>
                  <a:close/>
                  <a:moveTo>
                    <a:pt x="1" y="0"/>
                  </a:moveTo>
                  <a:lnTo>
                    <a:pt x="1235" y="5104"/>
                  </a:lnTo>
                  <a:lnTo>
                    <a:pt x="7907"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73" name="Google Shape;1456;p49">
              <a:extLst>
                <a:ext uri="{FF2B5EF4-FFF2-40B4-BE49-F238E27FC236}">
                  <a16:creationId xmlns:a16="http://schemas.microsoft.com/office/drawing/2014/main" id="{3CD6D053-8286-4CB8-BD98-DD0099435576}"/>
                </a:ext>
              </a:extLst>
            </p:cNvPr>
            <p:cNvSpPr/>
            <p:nvPr/>
          </p:nvSpPr>
          <p:spPr>
            <a:xfrm>
              <a:off x="4541606" y="3790616"/>
              <a:ext cx="256542" cy="146540"/>
            </a:xfrm>
            <a:custGeom>
              <a:avLst/>
              <a:gdLst/>
              <a:ahLst/>
              <a:cxnLst/>
              <a:rect l="l" t="t" r="r" b="b"/>
              <a:pathLst>
                <a:path w="7173" h="4070" extrusionOk="0">
                  <a:moveTo>
                    <a:pt x="0" y="0"/>
                  </a:moveTo>
                  <a:lnTo>
                    <a:pt x="1368" y="4070"/>
                  </a:lnTo>
                  <a:lnTo>
                    <a:pt x="71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74" name="Google Shape;1457;p49">
              <a:extLst>
                <a:ext uri="{FF2B5EF4-FFF2-40B4-BE49-F238E27FC236}">
                  <a16:creationId xmlns:a16="http://schemas.microsoft.com/office/drawing/2014/main" id="{22F884C7-B7C1-4FC1-A001-38F6E280B4A5}"/>
                </a:ext>
              </a:extLst>
            </p:cNvPr>
            <p:cNvSpPr/>
            <p:nvPr/>
          </p:nvSpPr>
          <p:spPr>
            <a:xfrm>
              <a:off x="4532057" y="3783415"/>
              <a:ext cx="278001" cy="160978"/>
            </a:xfrm>
            <a:custGeom>
              <a:avLst/>
              <a:gdLst/>
              <a:ahLst/>
              <a:cxnLst/>
              <a:rect l="l" t="t" r="r" b="b"/>
              <a:pathLst>
                <a:path w="7773" h="4471" extrusionOk="0">
                  <a:moveTo>
                    <a:pt x="5738" y="400"/>
                  </a:moveTo>
                  <a:lnTo>
                    <a:pt x="7139" y="4070"/>
                  </a:lnTo>
                  <a:lnTo>
                    <a:pt x="1802" y="4070"/>
                  </a:lnTo>
                  <a:lnTo>
                    <a:pt x="568" y="400"/>
                  </a:lnTo>
                  <a:close/>
                  <a:moveTo>
                    <a:pt x="1" y="0"/>
                  </a:moveTo>
                  <a:lnTo>
                    <a:pt x="1502" y="4470"/>
                  </a:lnTo>
                  <a:lnTo>
                    <a:pt x="7773"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75" name="Google Shape;1458;p49">
              <a:extLst>
                <a:ext uri="{FF2B5EF4-FFF2-40B4-BE49-F238E27FC236}">
                  <a16:creationId xmlns:a16="http://schemas.microsoft.com/office/drawing/2014/main" id="{26AB41C2-1C10-4BF6-8A62-3612C0F07EE8}"/>
                </a:ext>
              </a:extLst>
            </p:cNvPr>
            <p:cNvSpPr/>
            <p:nvPr/>
          </p:nvSpPr>
          <p:spPr>
            <a:xfrm>
              <a:off x="2552858" y="3514386"/>
              <a:ext cx="207616" cy="139339"/>
            </a:xfrm>
            <a:custGeom>
              <a:avLst/>
              <a:gdLst/>
              <a:ahLst/>
              <a:cxnLst/>
              <a:rect l="l" t="t" r="r" b="b"/>
              <a:pathLst>
                <a:path w="5805" h="3870" extrusionOk="0">
                  <a:moveTo>
                    <a:pt x="534" y="0"/>
                  </a:moveTo>
                  <a:lnTo>
                    <a:pt x="0" y="3870"/>
                  </a:lnTo>
                  <a:lnTo>
                    <a:pt x="5437" y="38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76" name="Google Shape;1459;p49">
              <a:extLst>
                <a:ext uri="{FF2B5EF4-FFF2-40B4-BE49-F238E27FC236}">
                  <a16:creationId xmlns:a16="http://schemas.microsoft.com/office/drawing/2014/main" id="{EF6ABA8E-0C0B-469C-A92A-EB94341F3ED2}"/>
                </a:ext>
              </a:extLst>
            </p:cNvPr>
            <p:cNvSpPr/>
            <p:nvPr/>
          </p:nvSpPr>
          <p:spPr>
            <a:xfrm>
              <a:off x="2543308" y="3507185"/>
              <a:ext cx="224318" cy="154966"/>
            </a:xfrm>
            <a:custGeom>
              <a:avLst/>
              <a:gdLst/>
              <a:ahLst/>
              <a:cxnLst/>
              <a:rect l="l" t="t" r="r" b="b"/>
              <a:pathLst>
                <a:path w="6272" h="4304" extrusionOk="0">
                  <a:moveTo>
                    <a:pt x="5838" y="400"/>
                  </a:moveTo>
                  <a:lnTo>
                    <a:pt x="5504" y="3869"/>
                  </a:lnTo>
                  <a:lnTo>
                    <a:pt x="501" y="3869"/>
                  </a:lnTo>
                  <a:lnTo>
                    <a:pt x="1001" y="400"/>
                  </a:lnTo>
                  <a:close/>
                  <a:moveTo>
                    <a:pt x="634" y="0"/>
                  </a:moveTo>
                  <a:lnTo>
                    <a:pt x="0" y="4303"/>
                  </a:lnTo>
                  <a:lnTo>
                    <a:pt x="5871" y="4303"/>
                  </a:lnTo>
                  <a:lnTo>
                    <a:pt x="62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77" name="Google Shape;1460;p49">
              <a:extLst>
                <a:ext uri="{FF2B5EF4-FFF2-40B4-BE49-F238E27FC236}">
                  <a16:creationId xmlns:a16="http://schemas.microsoft.com/office/drawing/2014/main" id="{7059AF12-4D0B-4948-9EDD-A5FEF236A695}"/>
                </a:ext>
              </a:extLst>
            </p:cNvPr>
            <p:cNvSpPr/>
            <p:nvPr/>
          </p:nvSpPr>
          <p:spPr>
            <a:xfrm>
              <a:off x="4073943" y="3514386"/>
              <a:ext cx="227895" cy="139339"/>
            </a:xfrm>
            <a:custGeom>
              <a:avLst/>
              <a:gdLst/>
              <a:ahLst/>
              <a:cxnLst/>
              <a:rect l="l" t="t" r="r" b="b"/>
              <a:pathLst>
                <a:path w="6372" h="3870" extrusionOk="0">
                  <a:moveTo>
                    <a:pt x="0" y="0"/>
                  </a:moveTo>
                  <a:lnTo>
                    <a:pt x="934" y="3870"/>
                  </a:lnTo>
                  <a:lnTo>
                    <a:pt x="6372"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78" name="Google Shape;1461;p49">
              <a:extLst>
                <a:ext uri="{FF2B5EF4-FFF2-40B4-BE49-F238E27FC236}">
                  <a16:creationId xmlns:a16="http://schemas.microsoft.com/office/drawing/2014/main" id="{F9D8C8C0-6A9F-401F-BF5B-FCA138CC0E5F}"/>
                </a:ext>
              </a:extLst>
            </p:cNvPr>
            <p:cNvSpPr/>
            <p:nvPr/>
          </p:nvSpPr>
          <p:spPr>
            <a:xfrm>
              <a:off x="4064394" y="3507185"/>
              <a:ext cx="246993" cy="154966"/>
            </a:xfrm>
            <a:custGeom>
              <a:avLst/>
              <a:gdLst/>
              <a:ahLst/>
              <a:cxnLst/>
              <a:rect l="l" t="t" r="r" b="b"/>
              <a:pathLst>
                <a:path w="6906" h="4304" extrusionOk="0">
                  <a:moveTo>
                    <a:pt x="5371" y="400"/>
                  </a:moveTo>
                  <a:lnTo>
                    <a:pt x="6372" y="3869"/>
                  </a:lnTo>
                  <a:lnTo>
                    <a:pt x="1368" y="3869"/>
                  </a:lnTo>
                  <a:lnTo>
                    <a:pt x="534" y="400"/>
                  </a:lnTo>
                  <a:close/>
                  <a:moveTo>
                    <a:pt x="1" y="0"/>
                  </a:moveTo>
                  <a:lnTo>
                    <a:pt x="1035" y="4303"/>
                  </a:lnTo>
                  <a:lnTo>
                    <a:pt x="6905" y="4303"/>
                  </a:lnTo>
                  <a:lnTo>
                    <a:pt x="5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79" name="Google Shape;1462;p49">
              <a:extLst>
                <a:ext uri="{FF2B5EF4-FFF2-40B4-BE49-F238E27FC236}">
                  <a16:creationId xmlns:a16="http://schemas.microsoft.com/office/drawing/2014/main" id="{579CE417-9F4F-48EC-A11C-C23AC24B9201}"/>
                </a:ext>
              </a:extLst>
            </p:cNvPr>
            <p:cNvSpPr/>
            <p:nvPr/>
          </p:nvSpPr>
          <p:spPr>
            <a:xfrm>
              <a:off x="2358368" y="3514386"/>
              <a:ext cx="213589" cy="139339"/>
            </a:xfrm>
            <a:custGeom>
              <a:avLst/>
              <a:gdLst/>
              <a:ahLst/>
              <a:cxnLst/>
              <a:rect l="l" t="t" r="r" b="b"/>
              <a:pathLst>
                <a:path w="5972" h="3870" extrusionOk="0">
                  <a:moveTo>
                    <a:pt x="735" y="0"/>
                  </a:moveTo>
                  <a:lnTo>
                    <a:pt x="1" y="3870"/>
                  </a:lnTo>
                  <a:lnTo>
                    <a:pt x="5438" y="3870"/>
                  </a:lnTo>
                  <a:lnTo>
                    <a:pt x="59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80" name="Google Shape;1463;p49">
              <a:extLst>
                <a:ext uri="{FF2B5EF4-FFF2-40B4-BE49-F238E27FC236}">
                  <a16:creationId xmlns:a16="http://schemas.microsoft.com/office/drawing/2014/main" id="{5613DCC4-C30C-4DA3-83A4-C6B832077830}"/>
                </a:ext>
              </a:extLst>
            </p:cNvPr>
            <p:cNvSpPr/>
            <p:nvPr/>
          </p:nvSpPr>
          <p:spPr>
            <a:xfrm>
              <a:off x="2348818" y="3507185"/>
              <a:ext cx="232687" cy="154966"/>
            </a:xfrm>
            <a:custGeom>
              <a:avLst/>
              <a:gdLst/>
              <a:ahLst/>
              <a:cxnLst/>
              <a:rect l="l" t="t" r="r" b="b"/>
              <a:pathLst>
                <a:path w="6506" h="4304" extrusionOk="0">
                  <a:moveTo>
                    <a:pt x="6005" y="400"/>
                  </a:moveTo>
                  <a:lnTo>
                    <a:pt x="5505" y="3869"/>
                  </a:lnTo>
                  <a:lnTo>
                    <a:pt x="501" y="3869"/>
                  </a:lnTo>
                  <a:lnTo>
                    <a:pt x="1168" y="400"/>
                  </a:lnTo>
                  <a:close/>
                  <a:moveTo>
                    <a:pt x="835" y="0"/>
                  </a:moveTo>
                  <a:lnTo>
                    <a:pt x="1" y="4303"/>
                  </a:lnTo>
                  <a:lnTo>
                    <a:pt x="5872" y="4303"/>
                  </a:lnTo>
                  <a:lnTo>
                    <a:pt x="65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81" name="Google Shape;1464;p49">
              <a:extLst>
                <a:ext uri="{FF2B5EF4-FFF2-40B4-BE49-F238E27FC236}">
                  <a16:creationId xmlns:a16="http://schemas.microsoft.com/office/drawing/2014/main" id="{010CB12B-EDF6-4B0B-A0F2-D4B6244FCB86}"/>
                </a:ext>
              </a:extLst>
            </p:cNvPr>
            <p:cNvSpPr/>
            <p:nvPr/>
          </p:nvSpPr>
          <p:spPr>
            <a:xfrm>
              <a:off x="2940586" y="3514386"/>
              <a:ext cx="194490" cy="139339"/>
            </a:xfrm>
            <a:custGeom>
              <a:avLst/>
              <a:gdLst/>
              <a:ahLst/>
              <a:cxnLst/>
              <a:rect l="l" t="t" r="r" b="b"/>
              <a:pathLst>
                <a:path w="5438" h="3870" extrusionOk="0">
                  <a:moveTo>
                    <a:pt x="200" y="0"/>
                  </a:moveTo>
                  <a:lnTo>
                    <a:pt x="0" y="3870"/>
                  </a:lnTo>
                  <a:lnTo>
                    <a:pt x="5437" y="3870"/>
                  </a:lnTo>
                  <a:lnTo>
                    <a:pt x="54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82" name="Google Shape;1465;p49">
              <a:extLst>
                <a:ext uri="{FF2B5EF4-FFF2-40B4-BE49-F238E27FC236}">
                  <a16:creationId xmlns:a16="http://schemas.microsoft.com/office/drawing/2014/main" id="{D0C703A1-2FD7-4BF2-9664-C0EAFED5A7ED}"/>
                </a:ext>
              </a:extLst>
            </p:cNvPr>
            <p:cNvSpPr/>
            <p:nvPr/>
          </p:nvSpPr>
          <p:spPr>
            <a:xfrm>
              <a:off x="2933397" y="3507185"/>
              <a:ext cx="210012" cy="154966"/>
            </a:xfrm>
            <a:custGeom>
              <a:avLst/>
              <a:gdLst/>
              <a:ahLst/>
              <a:cxnLst/>
              <a:rect l="l" t="t" r="r" b="b"/>
              <a:pathLst>
                <a:path w="5872" h="4304" extrusionOk="0">
                  <a:moveTo>
                    <a:pt x="5438" y="400"/>
                  </a:moveTo>
                  <a:lnTo>
                    <a:pt x="5438" y="3869"/>
                  </a:lnTo>
                  <a:lnTo>
                    <a:pt x="435" y="3869"/>
                  </a:lnTo>
                  <a:lnTo>
                    <a:pt x="601" y="400"/>
                  </a:lnTo>
                  <a:close/>
                  <a:moveTo>
                    <a:pt x="201" y="0"/>
                  </a:moveTo>
                  <a:lnTo>
                    <a:pt x="1" y="4303"/>
                  </a:lnTo>
                  <a:lnTo>
                    <a:pt x="5872" y="4303"/>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83" name="Google Shape;1466;p49">
              <a:extLst>
                <a:ext uri="{FF2B5EF4-FFF2-40B4-BE49-F238E27FC236}">
                  <a16:creationId xmlns:a16="http://schemas.microsoft.com/office/drawing/2014/main" id="{E20DEB47-14C0-4345-A914-90B058B840AC}"/>
                </a:ext>
              </a:extLst>
            </p:cNvPr>
            <p:cNvSpPr/>
            <p:nvPr/>
          </p:nvSpPr>
          <p:spPr>
            <a:xfrm>
              <a:off x="2163913" y="3514386"/>
              <a:ext cx="220742" cy="139339"/>
            </a:xfrm>
            <a:custGeom>
              <a:avLst/>
              <a:gdLst/>
              <a:ahLst/>
              <a:cxnLst/>
              <a:rect l="l" t="t" r="r" b="b"/>
              <a:pathLst>
                <a:path w="6172" h="3870" extrusionOk="0">
                  <a:moveTo>
                    <a:pt x="935" y="0"/>
                  </a:moveTo>
                  <a:lnTo>
                    <a:pt x="1" y="3870"/>
                  </a:lnTo>
                  <a:lnTo>
                    <a:pt x="5438" y="3870"/>
                  </a:lnTo>
                  <a:lnTo>
                    <a:pt x="61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84" name="Google Shape;1467;p49">
              <a:extLst>
                <a:ext uri="{FF2B5EF4-FFF2-40B4-BE49-F238E27FC236}">
                  <a16:creationId xmlns:a16="http://schemas.microsoft.com/office/drawing/2014/main" id="{ADFC3F31-4765-49C0-8A25-E5234647DE74}"/>
                </a:ext>
              </a:extLst>
            </p:cNvPr>
            <p:cNvSpPr/>
            <p:nvPr/>
          </p:nvSpPr>
          <p:spPr>
            <a:xfrm>
              <a:off x="2154364" y="3507185"/>
              <a:ext cx="239840" cy="154966"/>
            </a:xfrm>
            <a:custGeom>
              <a:avLst/>
              <a:gdLst/>
              <a:ahLst/>
              <a:cxnLst/>
              <a:rect l="l" t="t" r="r" b="b"/>
              <a:pathLst>
                <a:path w="6706" h="4304" extrusionOk="0">
                  <a:moveTo>
                    <a:pt x="6172" y="400"/>
                  </a:moveTo>
                  <a:lnTo>
                    <a:pt x="5505" y="3869"/>
                  </a:lnTo>
                  <a:lnTo>
                    <a:pt x="501" y="3869"/>
                  </a:lnTo>
                  <a:lnTo>
                    <a:pt x="1335" y="400"/>
                  </a:lnTo>
                  <a:close/>
                  <a:moveTo>
                    <a:pt x="1035" y="0"/>
                  </a:moveTo>
                  <a:lnTo>
                    <a:pt x="1" y="4303"/>
                  </a:lnTo>
                  <a:lnTo>
                    <a:pt x="5872" y="4303"/>
                  </a:lnTo>
                  <a:lnTo>
                    <a:pt x="67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85" name="Google Shape;1468;p49">
              <a:extLst>
                <a:ext uri="{FF2B5EF4-FFF2-40B4-BE49-F238E27FC236}">
                  <a16:creationId xmlns:a16="http://schemas.microsoft.com/office/drawing/2014/main" id="{7AF71F1A-1788-4C30-8BF0-9BC48B88082B}"/>
                </a:ext>
              </a:extLst>
            </p:cNvPr>
            <p:cNvSpPr/>
            <p:nvPr/>
          </p:nvSpPr>
          <p:spPr>
            <a:xfrm>
              <a:off x="1969459" y="3514386"/>
              <a:ext cx="227895" cy="139339"/>
            </a:xfrm>
            <a:custGeom>
              <a:avLst/>
              <a:gdLst/>
              <a:ahLst/>
              <a:cxnLst/>
              <a:rect l="l" t="t" r="r" b="b"/>
              <a:pathLst>
                <a:path w="6372" h="3870" extrusionOk="0">
                  <a:moveTo>
                    <a:pt x="1101" y="0"/>
                  </a:moveTo>
                  <a:lnTo>
                    <a:pt x="0" y="3870"/>
                  </a:lnTo>
                  <a:lnTo>
                    <a:pt x="5438" y="38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86" name="Google Shape;1469;p49">
              <a:extLst>
                <a:ext uri="{FF2B5EF4-FFF2-40B4-BE49-F238E27FC236}">
                  <a16:creationId xmlns:a16="http://schemas.microsoft.com/office/drawing/2014/main" id="{AA9FF190-C557-4BFE-A9C5-2FF9EB8BC926}"/>
                </a:ext>
              </a:extLst>
            </p:cNvPr>
            <p:cNvSpPr/>
            <p:nvPr/>
          </p:nvSpPr>
          <p:spPr>
            <a:xfrm>
              <a:off x="1959910" y="3507185"/>
              <a:ext cx="246993" cy="154966"/>
            </a:xfrm>
            <a:custGeom>
              <a:avLst/>
              <a:gdLst/>
              <a:ahLst/>
              <a:cxnLst/>
              <a:rect l="l" t="t" r="r" b="b"/>
              <a:pathLst>
                <a:path w="6906" h="4304" extrusionOk="0">
                  <a:moveTo>
                    <a:pt x="6372" y="400"/>
                  </a:moveTo>
                  <a:lnTo>
                    <a:pt x="5538" y="3869"/>
                  </a:lnTo>
                  <a:lnTo>
                    <a:pt x="534" y="3869"/>
                  </a:lnTo>
                  <a:lnTo>
                    <a:pt x="1535" y="400"/>
                  </a:lnTo>
                  <a:close/>
                  <a:moveTo>
                    <a:pt x="1235" y="0"/>
                  </a:moveTo>
                  <a:lnTo>
                    <a:pt x="1" y="4303"/>
                  </a:lnTo>
                  <a:lnTo>
                    <a:pt x="5871" y="4303"/>
                  </a:lnTo>
                  <a:lnTo>
                    <a:pt x="69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87" name="Google Shape;1470;p49">
              <a:extLst>
                <a:ext uri="{FF2B5EF4-FFF2-40B4-BE49-F238E27FC236}">
                  <a16:creationId xmlns:a16="http://schemas.microsoft.com/office/drawing/2014/main" id="{E60A69E6-67FD-4564-87CC-604F9E598D45}"/>
                </a:ext>
              </a:extLst>
            </p:cNvPr>
            <p:cNvSpPr/>
            <p:nvPr/>
          </p:nvSpPr>
          <p:spPr>
            <a:xfrm>
              <a:off x="2747312" y="3514386"/>
              <a:ext cx="200463" cy="139339"/>
            </a:xfrm>
            <a:custGeom>
              <a:avLst/>
              <a:gdLst/>
              <a:ahLst/>
              <a:cxnLst/>
              <a:rect l="l" t="t" r="r" b="b"/>
              <a:pathLst>
                <a:path w="5605" h="3870" extrusionOk="0">
                  <a:moveTo>
                    <a:pt x="367" y="0"/>
                  </a:moveTo>
                  <a:lnTo>
                    <a:pt x="0" y="3870"/>
                  </a:lnTo>
                  <a:lnTo>
                    <a:pt x="5404" y="38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88" name="Google Shape;1471;p49">
              <a:extLst>
                <a:ext uri="{FF2B5EF4-FFF2-40B4-BE49-F238E27FC236}">
                  <a16:creationId xmlns:a16="http://schemas.microsoft.com/office/drawing/2014/main" id="{21E10875-0353-4E69-A1F3-19164EE8C599}"/>
                </a:ext>
              </a:extLst>
            </p:cNvPr>
            <p:cNvSpPr/>
            <p:nvPr/>
          </p:nvSpPr>
          <p:spPr>
            <a:xfrm>
              <a:off x="2738943" y="3507185"/>
              <a:ext cx="217165" cy="154966"/>
            </a:xfrm>
            <a:custGeom>
              <a:avLst/>
              <a:gdLst/>
              <a:ahLst/>
              <a:cxnLst/>
              <a:rect l="l" t="t" r="r" b="b"/>
              <a:pathLst>
                <a:path w="6072" h="4304" extrusionOk="0">
                  <a:moveTo>
                    <a:pt x="5605" y="400"/>
                  </a:moveTo>
                  <a:lnTo>
                    <a:pt x="5438" y="3869"/>
                  </a:lnTo>
                  <a:lnTo>
                    <a:pt x="434" y="3869"/>
                  </a:lnTo>
                  <a:lnTo>
                    <a:pt x="768" y="400"/>
                  </a:lnTo>
                  <a:close/>
                  <a:moveTo>
                    <a:pt x="401" y="0"/>
                  </a:moveTo>
                  <a:lnTo>
                    <a:pt x="1" y="4303"/>
                  </a:lnTo>
                  <a:lnTo>
                    <a:pt x="5838" y="4303"/>
                  </a:lnTo>
                  <a:lnTo>
                    <a:pt x="6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89" name="Google Shape;1472;p49">
              <a:extLst>
                <a:ext uri="{FF2B5EF4-FFF2-40B4-BE49-F238E27FC236}">
                  <a16:creationId xmlns:a16="http://schemas.microsoft.com/office/drawing/2014/main" id="{9AE8B237-FEF0-4A8F-BC8C-006BDA0A04D0}"/>
                </a:ext>
              </a:extLst>
            </p:cNvPr>
            <p:cNvSpPr/>
            <p:nvPr/>
          </p:nvSpPr>
          <p:spPr>
            <a:xfrm>
              <a:off x="3886642" y="3514386"/>
              <a:ext cx="220742" cy="139339"/>
            </a:xfrm>
            <a:custGeom>
              <a:avLst/>
              <a:gdLst/>
              <a:ahLst/>
              <a:cxnLst/>
              <a:rect l="l" t="t" r="r" b="b"/>
              <a:pathLst>
                <a:path w="6172" h="3870" extrusionOk="0">
                  <a:moveTo>
                    <a:pt x="0" y="0"/>
                  </a:moveTo>
                  <a:lnTo>
                    <a:pt x="734" y="3870"/>
                  </a:lnTo>
                  <a:lnTo>
                    <a:pt x="6171"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90" name="Google Shape;1473;p49">
              <a:extLst>
                <a:ext uri="{FF2B5EF4-FFF2-40B4-BE49-F238E27FC236}">
                  <a16:creationId xmlns:a16="http://schemas.microsoft.com/office/drawing/2014/main" id="{AEC83EF0-0207-4DD3-904F-3BCCC6CB211F}"/>
                </a:ext>
              </a:extLst>
            </p:cNvPr>
            <p:cNvSpPr/>
            <p:nvPr/>
          </p:nvSpPr>
          <p:spPr>
            <a:xfrm>
              <a:off x="3877093" y="3507185"/>
              <a:ext cx="239840" cy="154966"/>
            </a:xfrm>
            <a:custGeom>
              <a:avLst/>
              <a:gdLst/>
              <a:ahLst/>
              <a:cxnLst/>
              <a:rect l="l" t="t" r="r" b="b"/>
              <a:pathLst>
                <a:path w="6706" h="4304" extrusionOk="0">
                  <a:moveTo>
                    <a:pt x="5338" y="400"/>
                  </a:moveTo>
                  <a:lnTo>
                    <a:pt x="6172" y="3869"/>
                  </a:lnTo>
                  <a:lnTo>
                    <a:pt x="1168" y="3869"/>
                  </a:lnTo>
                  <a:lnTo>
                    <a:pt x="501" y="400"/>
                  </a:lnTo>
                  <a:close/>
                  <a:moveTo>
                    <a:pt x="0" y="0"/>
                  </a:moveTo>
                  <a:lnTo>
                    <a:pt x="834" y="4303"/>
                  </a:lnTo>
                  <a:lnTo>
                    <a:pt x="67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91" name="Google Shape;1474;p49">
              <a:extLst>
                <a:ext uri="{FF2B5EF4-FFF2-40B4-BE49-F238E27FC236}">
                  <a16:creationId xmlns:a16="http://schemas.microsoft.com/office/drawing/2014/main" id="{8D4B123C-E42B-4CEC-8F1E-B9B26E597318}"/>
                </a:ext>
              </a:extLst>
            </p:cNvPr>
            <p:cNvSpPr/>
            <p:nvPr/>
          </p:nvSpPr>
          <p:spPr>
            <a:xfrm>
              <a:off x="3698124" y="3514386"/>
              <a:ext cx="214805" cy="139339"/>
            </a:xfrm>
            <a:custGeom>
              <a:avLst/>
              <a:gdLst/>
              <a:ahLst/>
              <a:cxnLst/>
              <a:rect l="l" t="t" r="r" b="b"/>
              <a:pathLst>
                <a:path w="6006" h="3870" extrusionOk="0">
                  <a:moveTo>
                    <a:pt x="1" y="0"/>
                  </a:moveTo>
                  <a:lnTo>
                    <a:pt x="568" y="3870"/>
                  </a:lnTo>
                  <a:lnTo>
                    <a:pt x="6005"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92" name="Google Shape;1475;p49">
              <a:extLst>
                <a:ext uri="{FF2B5EF4-FFF2-40B4-BE49-F238E27FC236}">
                  <a16:creationId xmlns:a16="http://schemas.microsoft.com/office/drawing/2014/main" id="{8D2B9FAE-A6E8-4D6B-BB37-6980821161B6}"/>
                </a:ext>
              </a:extLst>
            </p:cNvPr>
            <p:cNvSpPr/>
            <p:nvPr/>
          </p:nvSpPr>
          <p:spPr>
            <a:xfrm>
              <a:off x="3689791" y="3507185"/>
              <a:ext cx="232687" cy="154966"/>
            </a:xfrm>
            <a:custGeom>
              <a:avLst/>
              <a:gdLst/>
              <a:ahLst/>
              <a:cxnLst/>
              <a:rect l="l" t="t" r="r" b="b"/>
              <a:pathLst>
                <a:path w="6506" h="4304" extrusionOk="0">
                  <a:moveTo>
                    <a:pt x="5338" y="400"/>
                  </a:moveTo>
                  <a:lnTo>
                    <a:pt x="6005" y="3869"/>
                  </a:lnTo>
                  <a:lnTo>
                    <a:pt x="1001" y="3869"/>
                  </a:lnTo>
                  <a:lnTo>
                    <a:pt x="501" y="400"/>
                  </a:lnTo>
                  <a:close/>
                  <a:moveTo>
                    <a:pt x="0" y="0"/>
                  </a:moveTo>
                  <a:lnTo>
                    <a:pt x="634" y="4303"/>
                  </a:lnTo>
                  <a:lnTo>
                    <a:pt x="65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93" name="Google Shape;1476;p49">
              <a:extLst>
                <a:ext uri="{FF2B5EF4-FFF2-40B4-BE49-F238E27FC236}">
                  <a16:creationId xmlns:a16="http://schemas.microsoft.com/office/drawing/2014/main" id="{8668EA0F-5F48-47EA-ACF0-06F7AEA3D554}"/>
                </a:ext>
              </a:extLst>
            </p:cNvPr>
            <p:cNvSpPr/>
            <p:nvPr/>
          </p:nvSpPr>
          <p:spPr>
            <a:xfrm>
              <a:off x="3323522" y="3514386"/>
              <a:ext cx="200463" cy="139339"/>
            </a:xfrm>
            <a:custGeom>
              <a:avLst/>
              <a:gdLst/>
              <a:ahLst/>
              <a:cxnLst/>
              <a:rect l="l" t="t" r="r" b="b"/>
              <a:pathLst>
                <a:path w="5605" h="3870" extrusionOk="0">
                  <a:moveTo>
                    <a:pt x="1" y="0"/>
                  </a:moveTo>
                  <a:lnTo>
                    <a:pt x="168" y="3870"/>
                  </a:lnTo>
                  <a:lnTo>
                    <a:pt x="56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94" name="Google Shape;1477;p49">
              <a:extLst>
                <a:ext uri="{FF2B5EF4-FFF2-40B4-BE49-F238E27FC236}">
                  <a16:creationId xmlns:a16="http://schemas.microsoft.com/office/drawing/2014/main" id="{E1677001-E3FD-4A2E-A031-2038FB2E4A0C}"/>
                </a:ext>
              </a:extLst>
            </p:cNvPr>
            <p:cNvSpPr/>
            <p:nvPr/>
          </p:nvSpPr>
          <p:spPr>
            <a:xfrm>
              <a:off x="3315189" y="3507185"/>
              <a:ext cx="217165" cy="154966"/>
            </a:xfrm>
            <a:custGeom>
              <a:avLst/>
              <a:gdLst/>
              <a:ahLst/>
              <a:cxnLst/>
              <a:rect l="l" t="t" r="r" b="b"/>
              <a:pathLst>
                <a:path w="6072" h="4304" extrusionOk="0">
                  <a:moveTo>
                    <a:pt x="5271" y="400"/>
                  </a:moveTo>
                  <a:lnTo>
                    <a:pt x="5604" y="3869"/>
                  </a:lnTo>
                  <a:lnTo>
                    <a:pt x="601" y="3869"/>
                  </a:lnTo>
                  <a:lnTo>
                    <a:pt x="434" y="400"/>
                  </a:lnTo>
                  <a:close/>
                  <a:moveTo>
                    <a:pt x="0" y="0"/>
                  </a:moveTo>
                  <a:lnTo>
                    <a:pt x="200" y="4303"/>
                  </a:lnTo>
                  <a:lnTo>
                    <a:pt x="60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95" name="Google Shape;1478;p49">
              <a:extLst>
                <a:ext uri="{FF2B5EF4-FFF2-40B4-BE49-F238E27FC236}">
                  <a16:creationId xmlns:a16="http://schemas.microsoft.com/office/drawing/2014/main" id="{62559422-5FD5-4042-9C4B-C766FEAA040A}"/>
                </a:ext>
              </a:extLst>
            </p:cNvPr>
            <p:cNvSpPr/>
            <p:nvPr/>
          </p:nvSpPr>
          <p:spPr>
            <a:xfrm>
              <a:off x="1796464" y="4093274"/>
              <a:ext cx="2232165" cy="168179"/>
            </a:xfrm>
            <a:custGeom>
              <a:avLst/>
              <a:gdLst/>
              <a:ahLst/>
              <a:cxnLst/>
              <a:rect l="l" t="t" r="r" b="b"/>
              <a:pathLst>
                <a:path w="62412" h="4671" extrusionOk="0">
                  <a:moveTo>
                    <a:pt x="1335" y="0"/>
                  </a:moveTo>
                  <a:lnTo>
                    <a:pt x="1" y="4670"/>
                  </a:lnTo>
                  <a:lnTo>
                    <a:pt x="62412" y="4670"/>
                  </a:lnTo>
                  <a:lnTo>
                    <a:pt x="6151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96" name="Google Shape;1479;p49">
              <a:extLst>
                <a:ext uri="{FF2B5EF4-FFF2-40B4-BE49-F238E27FC236}">
                  <a16:creationId xmlns:a16="http://schemas.microsoft.com/office/drawing/2014/main" id="{53C8C5C6-601A-44B9-905E-4340435E8485}"/>
                </a:ext>
              </a:extLst>
            </p:cNvPr>
            <p:cNvSpPr/>
            <p:nvPr/>
          </p:nvSpPr>
          <p:spPr>
            <a:xfrm>
              <a:off x="1785734" y="4086073"/>
              <a:ext cx="2252444" cy="183770"/>
            </a:xfrm>
            <a:custGeom>
              <a:avLst/>
              <a:gdLst/>
              <a:ahLst/>
              <a:cxnLst/>
              <a:rect l="l" t="t" r="r" b="b"/>
              <a:pathLst>
                <a:path w="62979" h="5104" extrusionOk="0">
                  <a:moveTo>
                    <a:pt x="61644" y="434"/>
                  </a:moveTo>
                  <a:lnTo>
                    <a:pt x="62478" y="4670"/>
                  </a:lnTo>
                  <a:lnTo>
                    <a:pt x="567" y="4670"/>
                  </a:lnTo>
                  <a:lnTo>
                    <a:pt x="1802" y="434"/>
                  </a:lnTo>
                  <a:close/>
                  <a:moveTo>
                    <a:pt x="1468" y="0"/>
                  </a:moveTo>
                  <a:lnTo>
                    <a:pt x="0" y="5104"/>
                  </a:lnTo>
                  <a:lnTo>
                    <a:pt x="62979" y="5104"/>
                  </a:lnTo>
                  <a:lnTo>
                    <a:pt x="6201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97" name="Google Shape;1480;p49">
              <a:extLst>
                <a:ext uri="{FF2B5EF4-FFF2-40B4-BE49-F238E27FC236}">
                  <a16:creationId xmlns:a16="http://schemas.microsoft.com/office/drawing/2014/main" id="{56E1ECCC-38D6-46C3-9D11-D37CC096D4D3}"/>
                </a:ext>
              </a:extLst>
            </p:cNvPr>
            <p:cNvSpPr/>
            <p:nvPr/>
          </p:nvSpPr>
          <p:spPr>
            <a:xfrm>
              <a:off x="3510823" y="3514386"/>
              <a:ext cx="207616" cy="139339"/>
            </a:xfrm>
            <a:custGeom>
              <a:avLst/>
              <a:gdLst/>
              <a:ahLst/>
              <a:cxnLst/>
              <a:rect l="l" t="t" r="r" b="b"/>
              <a:pathLst>
                <a:path w="5805" h="3870" extrusionOk="0">
                  <a:moveTo>
                    <a:pt x="1" y="0"/>
                  </a:moveTo>
                  <a:lnTo>
                    <a:pt x="368" y="3870"/>
                  </a:lnTo>
                  <a:lnTo>
                    <a:pt x="58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298" name="Google Shape;1481;p49">
              <a:extLst>
                <a:ext uri="{FF2B5EF4-FFF2-40B4-BE49-F238E27FC236}">
                  <a16:creationId xmlns:a16="http://schemas.microsoft.com/office/drawing/2014/main" id="{43E1D9EC-53E4-4DD8-829D-0057B0B6FF0E}"/>
                </a:ext>
              </a:extLst>
            </p:cNvPr>
            <p:cNvSpPr/>
            <p:nvPr/>
          </p:nvSpPr>
          <p:spPr>
            <a:xfrm>
              <a:off x="3502490" y="3507185"/>
              <a:ext cx="224318" cy="154966"/>
            </a:xfrm>
            <a:custGeom>
              <a:avLst/>
              <a:gdLst/>
              <a:ahLst/>
              <a:cxnLst/>
              <a:rect l="l" t="t" r="r" b="b"/>
              <a:pathLst>
                <a:path w="6272" h="4304" extrusionOk="0">
                  <a:moveTo>
                    <a:pt x="5304" y="400"/>
                  </a:moveTo>
                  <a:lnTo>
                    <a:pt x="5804" y="3869"/>
                  </a:lnTo>
                  <a:lnTo>
                    <a:pt x="801" y="3869"/>
                  </a:lnTo>
                  <a:lnTo>
                    <a:pt x="467" y="400"/>
                  </a:lnTo>
                  <a:close/>
                  <a:moveTo>
                    <a:pt x="0" y="0"/>
                  </a:moveTo>
                  <a:lnTo>
                    <a:pt x="434" y="4303"/>
                  </a:lnTo>
                  <a:lnTo>
                    <a:pt x="62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299" name="Google Shape;1507;p49">
              <a:extLst>
                <a:ext uri="{FF2B5EF4-FFF2-40B4-BE49-F238E27FC236}">
                  <a16:creationId xmlns:a16="http://schemas.microsoft.com/office/drawing/2014/main" id="{299A0553-BD58-49A7-BA8A-F56095D30560}"/>
                </a:ext>
              </a:extLst>
            </p:cNvPr>
            <p:cNvSpPr/>
            <p:nvPr/>
          </p:nvSpPr>
          <p:spPr>
            <a:xfrm>
              <a:off x="2984720" y="1102879"/>
              <a:ext cx="65593" cy="70714"/>
            </a:xfrm>
            <a:custGeom>
              <a:avLst/>
              <a:gdLst/>
              <a:ahLst/>
              <a:cxnLst/>
              <a:rect l="l" t="t" r="r" b="b"/>
              <a:pathLst>
                <a:path w="1834" h="1964" extrusionOk="0">
                  <a:moveTo>
                    <a:pt x="1536" y="0"/>
                  </a:moveTo>
                  <a:cubicBezTo>
                    <a:pt x="1504" y="0"/>
                    <a:pt x="1470" y="9"/>
                    <a:pt x="1435" y="29"/>
                  </a:cubicBezTo>
                  <a:cubicBezTo>
                    <a:pt x="601" y="530"/>
                    <a:pt x="134" y="1063"/>
                    <a:pt x="34" y="1730"/>
                  </a:cubicBezTo>
                  <a:cubicBezTo>
                    <a:pt x="0" y="1831"/>
                    <a:pt x="67" y="1931"/>
                    <a:pt x="200" y="1964"/>
                  </a:cubicBezTo>
                  <a:lnTo>
                    <a:pt x="234" y="1964"/>
                  </a:lnTo>
                  <a:cubicBezTo>
                    <a:pt x="334" y="1964"/>
                    <a:pt x="401" y="1897"/>
                    <a:pt x="434" y="1797"/>
                  </a:cubicBezTo>
                  <a:cubicBezTo>
                    <a:pt x="534" y="1297"/>
                    <a:pt x="934" y="796"/>
                    <a:pt x="1635" y="396"/>
                  </a:cubicBezTo>
                  <a:cubicBezTo>
                    <a:pt x="1833" y="283"/>
                    <a:pt x="1718" y="0"/>
                    <a:pt x="1536" y="0"/>
                  </a:cubicBez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grpSp>
      <p:grpSp>
        <p:nvGrpSpPr>
          <p:cNvPr id="1300" name="Google Shape;1309;p49">
            <a:extLst>
              <a:ext uri="{FF2B5EF4-FFF2-40B4-BE49-F238E27FC236}">
                <a16:creationId xmlns:a16="http://schemas.microsoft.com/office/drawing/2014/main" id="{479D52EB-1438-4346-BBEC-E3C483F3C5B8}"/>
              </a:ext>
            </a:extLst>
          </p:cNvPr>
          <p:cNvGrpSpPr/>
          <p:nvPr/>
        </p:nvGrpSpPr>
        <p:grpSpPr>
          <a:xfrm>
            <a:off x="7188027" y="3482748"/>
            <a:ext cx="3880300" cy="2399125"/>
            <a:chOff x="713213" y="891349"/>
            <a:chExt cx="4753025" cy="3716004"/>
          </a:xfrm>
        </p:grpSpPr>
        <p:sp>
          <p:nvSpPr>
            <p:cNvPr id="1301" name="Google Shape;1310;p49">
              <a:extLst>
                <a:ext uri="{FF2B5EF4-FFF2-40B4-BE49-F238E27FC236}">
                  <a16:creationId xmlns:a16="http://schemas.microsoft.com/office/drawing/2014/main" id="{4B4773F2-9E85-4870-BB60-B9DC83C158A8}"/>
                </a:ext>
              </a:extLst>
            </p:cNvPr>
            <p:cNvSpPr/>
            <p:nvPr/>
          </p:nvSpPr>
          <p:spPr>
            <a:xfrm>
              <a:off x="1248866" y="898550"/>
              <a:ext cx="3678108" cy="2537776"/>
            </a:xfrm>
            <a:custGeom>
              <a:avLst/>
              <a:gdLst/>
              <a:ahLst/>
              <a:cxnLst/>
              <a:rect l="l" t="t" r="r" b="b"/>
              <a:pathLst>
                <a:path w="102841" h="70484" extrusionOk="0">
                  <a:moveTo>
                    <a:pt x="2669" y="0"/>
                  </a:moveTo>
                  <a:cubicBezTo>
                    <a:pt x="1202" y="0"/>
                    <a:pt x="1" y="1201"/>
                    <a:pt x="1" y="2669"/>
                  </a:cubicBezTo>
                  <a:lnTo>
                    <a:pt x="1" y="70484"/>
                  </a:lnTo>
                  <a:lnTo>
                    <a:pt x="102841" y="70484"/>
                  </a:lnTo>
                  <a:lnTo>
                    <a:pt x="102841" y="2669"/>
                  </a:lnTo>
                  <a:cubicBezTo>
                    <a:pt x="102841" y="1201"/>
                    <a:pt x="101640" y="0"/>
                    <a:pt x="1001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02" name="Google Shape;1311;p49">
              <a:extLst>
                <a:ext uri="{FF2B5EF4-FFF2-40B4-BE49-F238E27FC236}">
                  <a16:creationId xmlns:a16="http://schemas.microsoft.com/office/drawing/2014/main" id="{006C0542-97AA-4D87-A498-0AA850CF1C0E}"/>
                </a:ext>
              </a:extLst>
            </p:cNvPr>
            <p:cNvSpPr/>
            <p:nvPr/>
          </p:nvSpPr>
          <p:spPr>
            <a:xfrm>
              <a:off x="1241713" y="891349"/>
              <a:ext cx="3693630" cy="2552214"/>
            </a:xfrm>
            <a:custGeom>
              <a:avLst/>
              <a:gdLst/>
              <a:ahLst/>
              <a:cxnLst/>
              <a:rect l="l" t="t" r="r" b="b"/>
              <a:pathLst>
                <a:path w="103275" h="70885" extrusionOk="0">
                  <a:moveTo>
                    <a:pt x="100372" y="400"/>
                  </a:moveTo>
                  <a:cubicBezTo>
                    <a:pt x="101740" y="400"/>
                    <a:pt x="102841" y="1501"/>
                    <a:pt x="102841" y="2869"/>
                  </a:cubicBezTo>
                  <a:lnTo>
                    <a:pt x="102841" y="70450"/>
                  </a:lnTo>
                  <a:lnTo>
                    <a:pt x="401" y="70450"/>
                  </a:lnTo>
                  <a:lnTo>
                    <a:pt x="401" y="2869"/>
                  </a:lnTo>
                  <a:cubicBezTo>
                    <a:pt x="401" y="1501"/>
                    <a:pt x="1502" y="400"/>
                    <a:pt x="2869" y="400"/>
                  </a:cubicBezTo>
                  <a:close/>
                  <a:moveTo>
                    <a:pt x="2869" y="0"/>
                  </a:moveTo>
                  <a:cubicBezTo>
                    <a:pt x="1268" y="0"/>
                    <a:pt x="1" y="1268"/>
                    <a:pt x="1" y="2869"/>
                  </a:cubicBezTo>
                  <a:lnTo>
                    <a:pt x="1" y="70884"/>
                  </a:lnTo>
                  <a:lnTo>
                    <a:pt x="103274" y="70884"/>
                  </a:lnTo>
                  <a:lnTo>
                    <a:pt x="103274" y="2869"/>
                  </a:lnTo>
                  <a:cubicBezTo>
                    <a:pt x="103274" y="1268"/>
                    <a:pt x="101973" y="0"/>
                    <a:pt x="1003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03" name="Google Shape;1312;p49">
              <a:extLst>
                <a:ext uri="{FF2B5EF4-FFF2-40B4-BE49-F238E27FC236}">
                  <a16:creationId xmlns:a16="http://schemas.microsoft.com/office/drawing/2014/main" id="{788827E5-9492-488E-8F58-66386F886FAD}"/>
                </a:ext>
              </a:extLst>
            </p:cNvPr>
            <p:cNvSpPr/>
            <p:nvPr/>
          </p:nvSpPr>
          <p:spPr>
            <a:xfrm>
              <a:off x="713213" y="3478345"/>
              <a:ext cx="4753025" cy="1120584"/>
            </a:xfrm>
            <a:custGeom>
              <a:avLst/>
              <a:gdLst/>
              <a:ahLst/>
              <a:cxnLst/>
              <a:rect l="l" t="t" r="r" b="b"/>
              <a:pathLst>
                <a:path w="132896" h="31123" extrusionOk="0">
                  <a:moveTo>
                    <a:pt x="14978" y="0"/>
                  </a:moveTo>
                  <a:lnTo>
                    <a:pt x="634" y="27854"/>
                  </a:lnTo>
                  <a:cubicBezTo>
                    <a:pt x="0" y="29121"/>
                    <a:pt x="1201" y="31123"/>
                    <a:pt x="2602" y="31123"/>
                  </a:cubicBezTo>
                  <a:lnTo>
                    <a:pt x="130193" y="31123"/>
                  </a:lnTo>
                  <a:cubicBezTo>
                    <a:pt x="131628" y="31123"/>
                    <a:pt x="132895" y="29021"/>
                    <a:pt x="132261" y="27754"/>
                  </a:cubicBezTo>
                  <a:lnTo>
                    <a:pt x="11781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04" name="Google Shape;1313;p49">
              <a:extLst>
                <a:ext uri="{FF2B5EF4-FFF2-40B4-BE49-F238E27FC236}">
                  <a16:creationId xmlns:a16="http://schemas.microsoft.com/office/drawing/2014/main" id="{D97A3C80-EB1A-4381-ADE6-054981DC69A1}"/>
                </a:ext>
              </a:extLst>
            </p:cNvPr>
            <p:cNvSpPr/>
            <p:nvPr/>
          </p:nvSpPr>
          <p:spPr>
            <a:xfrm>
              <a:off x="717970" y="3469919"/>
              <a:ext cx="4743476" cy="1137434"/>
            </a:xfrm>
            <a:custGeom>
              <a:avLst/>
              <a:gdLst/>
              <a:ahLst/>
              <a:cxnLst/>
              <a:rect l="l" t="t" r="r" b="b"/>
              <a:pathLst>
                <a:path w="132629" h="31591" extrusionOk="0">
                  <a:moveTo>
                    <a:pt x="117585" y="435"/>
                  </a:moveTo>
                  <a:lnTo>
                    <a:pt x="131928" y="28088"/>
                  </a:lnTo>
                  <a:cubicBezTo>
                    <a:pt x="132162" y="28755"/>
                    <a:pt x="132062" y="29522"/>
                    <a:pt x="131661" y="30089"/>
                  </a:cubicBezTo>
                  <a:cubicBezTo>
                    <a:pt x="131328" y="30690"/>
                    <a:pt x="130727" y="31090"/>
                    <a:pt x="130060" y="31157"/>
                  </a:cubicBezTo>
                  <a:lnTo>
                    <a:pt x="2469" y="31157"/>
                  </a:lnTo>
                  <a:cubicBezTo>
                    <a:pt x="1835" y="31123"/>
                    <a:pt x="1235" y="30723"/>
                    <a:pt x="935" y="30156"/>
                  </a:cubicBezTo>
                  <a:cubicBezTo>
                    <a:pt x="534" y="29589"/>
                    <a:pt x="434" y="28855"/>
                    <a:pt x="701" y="28188"/>
                  </a:cubicBezTo>
                  <a:lnTo>
                    <a:pt x="14978" y="435"/>
                  </a:lnTo>
                  <a:close/>
                  <a:moveTo>
                    <a:pt x="14711" y="1"/>
                  </a:moveTo>
                  <a:lnTo>
                    <a:pt x="301" y="27988"/>
                  </a:lnTo>
                  <a:cubicBezTo>
                    <a:pt x="1" y="28788"/>
                    <a:pt x="101" y="29656"/>
                    <a:pt x="568" y="30356"/>
                  </a:cubicBezTo>
                  <a:cubicBezTo>
                    <a:pt x="935" y="31057"/>
                    <a:pt x="1669" y="31524"/>
                    <a:pt x="2469" y="31590"/>
                  </a:cubicBezTo>
                  <a:lnTo>
                    <a:pt x="130060" y="31590"/>
                  </a:lnTo>
                  <a:cubicBezTo>
                    <a:pt x="130894" y="31490"/>
                    <a:pt x="131628" y="31023"/>
                    <a:pt x="131995" y="30289"/>
                  </a:cubicBezTo>
                  <a:cubicBezTo>
                    <a:pt x="132495" y="29589"/>
                    <a:pt x="132629" y="28688"/>
                    <a:pt x="132295" y="27888"/>
                  </a:cubicBezTo>
                  <a:lnTo>
                    <a:pt x="117885" y="101"/>
                  </a:lnTo>
                  <a:lnTo>
                    <a:pt x="11781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09" name="Google Shape;1314;p49">
              <a:extLst>
                <a:ext uri="{FF2B5EF4-FFF2-40B4-BE49-F238E27FC236}">
                  <a16:creationId xmlns:a16="http://schemas.microsoft.com/office/drawing/2014/main" id="{AB2549D8-8B92-4F3F-8FA3-8D7F1FFB7916}"/>
                </a:ext>
              </a:extLst>
            </p:cNvPr>
            <p:cNvSpPr/>
            <p:nvPr/>
          </p:nvSpPr>
          <p:spPr>
            <a:xfrm>
              <a:off x="722763" y="3436291"/>
              <a:ext cx="4730350" cy="1121808"/>
            </a:xfrm>
            <a:custGeom>
              <a:avLst/>
              <a:gdLst/>
              <a:ahLst/>
              <a:cxnLst/>
              <a:rect l="l" t="t" r="r" b="b"/>
              <a:pathLst>
                <a:path w="132262" h="31157" extrusionOk="0">
                  <a:moveTo>
                    <a:pt x="14711" y="1"/>
                  </a:moveTo>
                  <a:lnTo>
                    <a:pt x="634" y="28388"/>
                  </a:lnTo>
                  <a:cubicBezTo>
                    <a:pt x="0" y="29655"/>
                    <a:pt x="934" y="31157"/>
                    <a:pt x="2335" y="31157"/>
                  </a:cubicBezTo>
                  <a:lnTo>
                    <a:pt x="129926" y="31157"/>
                  </a:lnTo>
                  <a:cubicBezTo>
                    <a:pt x="131327" y="31157"/>
                    <a:pt x="132261" y="29655"/>
                    <a:pt x="131627" y="28388"/>
                  </a:cubicBezTo>
                  <a:lnTo>
                    <a:pt x="117551"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10" name="Google Shape;1315;p49">
              <a:extLst>
                <a:ext uri="{FF2B5EF4-FFF2-40B4-BE49-F238E27FC236}">
                  <a16:creationId xmlns:a16="http://schemas.microsoft.com/office/drawing/2014/main" id="{9BAC9736-3953-4645-ACC0-07618B03B7D0}"/>
                </a:ext>
              </a:extLst>
            </p:cNvPr>
            <p:cNvSpPr/>
            <p:nvPr/>
          </p:nvSpPr>
          <p:spPr>
            <a:xfrm>
              <a:off x="713213" y="3427902"/>
              <a:ext cx="4749449" cy="1137398"/>
            </a:xfrm>
            <a:custGeom>
              <a:avLst/>
              <a:gdLst/>
              <a:ahLst/>
              <a:cxnLst/>
              <a:rect l="l" t="t" r="r" b="b"/>
              <a:pathLst>
                <a:path w="132796" h="31590" extrusionOk="0">
                  <a:moveTo>
                    <a:pt x="117718" y="434"/>
                  </a:moveTo>
                  <a:lnTo>
                    <a:pt x="131728" y="28721"/>
                  </a:lnTo>
                  <a:cubicBezTo>
                    <a:pt x="132261" y="29855"/>
                    <a:pt x="131461" y="31156"/>
                    <a:pt x="130193" y="31156"/>
                  </a:cubicBezTo>
                  <a:lnTo>
                    <a:pt x="2602" y="31156"/>
                  </a:lnTo>
                  <a:cubicBezTo>
                    <a:pt x="1368" y="31156"/>
                    <a:pt x="534" y="29855"/>
                    <a:pt x="1101" y="28721"/>
                  </a:cubicBezTo>
                  <a:lnTo>
                    <a:pt x="15111" y="434"/>
                  </a:lnTo>
                  <a:close/>
                  <a:moveTo>
                    <a:pt x="14978" y="0"/>
                  </a:moveTo>
                  <a:cubicBezTo>
                    <a:pt x="14878" y="0"/>
                    <a:pt x="14811" y="67"/>
                    <a:pt x="14778" y="134"/>
                  </a:cubicBezTo>
                  <a:lnTo>
                    <a:pt x="701" y="28554"/>
                  </a:lnTo>
                  <a:cubicBezTo>
                    <a:pt x="0" y="29955"/>
                    <a:pt x="1034" y="31590"/>
                    <a:pt x="2602" y="31590"/>
                  </a:cubicBezTo>
                  <a:lnTo>
                    <a:pt x="130193" y="31590"/>
                  </a:lnTo>
                  <a:cubicBezTo>
                    <a:pt x="131761" y="31590"/>
                    <a:pt x="132795" y="29955"/>
                    <a:pt x="132095" y="28554"/>
                  </a:cubicBezTo>
                  <a:lnTo>
                    <a:pt x="118018" y="134"/>
                  </a:lnTo>
                  <a:cubicBezTo>
                    <a:pt x="117985" y="67"/>
                    <a:pt x="117918" y="0"/>
                    <a:pt x="117818"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11" name="Google Shape;1316;p49">
              <a:extLst>
                <a:ext uri="{FF2B5EF4-FFF2-40B4-BE49-F238E27FC236}">
                  <a16:creationId xmlns:a16="http://schemas.microsoft.com/office/drawing/2014/main" id="{B3246844-897D-471C-ABAE-F9D5328F148F}"/>
                </a:ext>
              </a:extLst>
            </p:cNvPr>
            <p:cNvSpPr/>
            <p:nvPr/>
          </p:nvSpPr>
          <p:spPr>
            <a:xfrm>
              <a:off x="1471968" y="1099098"/>
              <a:ext cx="3233120" cy="2135457"/>
            </a:xfrm>
            <a:custGeom>
              <a:avLst/>
              <a:gdLst/>
              <a:ahLst/>
              <a:cxnLst/>
              <a:rect l="l" t="t" r="r" b="b"/>
              <a:pathLst>
                <a:path w="90399" h="59310" extrusionOk="0">
                  <a:moveTo>
                    <a:pt x="0" y="1"/>
                  </a:moveTo>
                  <a:lnTo>
                    <a:pt x="0" y="59310"/>
                  </a:lnTo>
                  <a:lnTo>
                    <a:pt x="90398" y="59310"/>
                  </a:lnTo>
                  <a:lnTo>
                    <a:pt x="9039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12" name="Google Shape;1320;p49">
              <a:extLst>
                <a:ext uri="{FF2B5EF4-FFF2-40B4-BE49-F238E27FC236}">
                  <a16:creationId xmlns:a16="http://schemas.microsoft.com/office/drawing/2014/main" id="{FAD5FEB2-C1DE-46BF-B570-54D53AB9F3AA}"/>
                </a:ext>
              </a:extLst>
            </p:cNvPr>
            <p:cNvSpPr/>
            <p:nvPr/>
          </p:nvSpPr>
          <p:spPr>
            <a:xfrm>
              <a:off x="2734186" y="3653689"/>
              <a:ext cx="206436" cy="136963"/>
            </a:xfrm>
            <a:custGeom>
              <a:avLst/>
              <a:gdLst/>
              <a:ahLst/>
              <a:cxnLst/>
              <a:rect l="l" t="t" r="r" b="b"/>
              <a:pathLst>
                <a:path w="5772" h="3804" extrusionOk="0">
                  <a:moveTo>
                    <a:pt x="367" y="1"/>
                  </a:moveTo>
                  <a:lnTo>
                    <a:pt x="0" y="3803"/>
                  </a:lnTo>
                  <a:lnTo>
                    <a:pt x="5604" y="3803"/>
                  </a:lnTo>
                  <a:lnTo>
                    <a:pt x="5771"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13" name="Google Shape;1321;p49">
              <a:extLst>
                <a:ext uri="{FF2B5EF4-FFF2-40B4-BE49-F238E27FC236}">
                  <a16:creationId xmlns:a16="http://schemas.microsoft.com/office/drawing/2014/main" id="{3D8A7763-B278-44B0-A08A-1DA256B51C7D}"/>
                </a:ext>
              </a:extLst>
            </p:cNvPr>
            <p:cNvSpPr/>
            <p:nvPr/>
          </p:nvSpPr>
          <p:spPr>
            <a:xfrm>
              <a:off x="2725817" y="3646488"/>
              <a:ext cx="223138" cy="152553"/>
            </a:xfrm>
            <a:custGeom>
              <a:avLst/>
              <a:gdLst/>
              <a:ahLst/>
              <a:cxnLst/>
              <a:rect l="l" t="t" r="r" b="b"/>
              <a:pathLst>
                <a:path w="6239" h="4237" extrusionOk="0">
                  <a:moveTo>
                    <a:pt x="5805" y="434"/>
                  </a:moveTo>
                  <a:lnTo>
                    <a:pt x="5638" y="3803"/>
                  </a:lnTo>
                  <a:lnTo>
                    <a:pt x="468" y="3803"/>
                  </a:lnTo>
                  <a:lnTo>
                    <a:pt x="768" y="434"/>
                  </a:lnTo>
                  <a:close/>
                  <a:moveTo>
                    <a:pt x="401" y="0"/>
                  </a:moveTo>
                  <a:lnTo>
                    <a:pt x="1" y="4237"/>
                  </a:lnTo>
                  <a:lnTo>
                    <a:pt x="6038" y="4237"/>
                  </a:lnTo>
                  <a:lnTo>
                    <a:pt x="6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14" name="Google Shape;1322;p49">
              <a:extLst>
                <a:ext uri="{FF2B5EF4-FFF2-40B4-BE49-F238E27FC236}">
                  <a16:creationId xmlns:a16="http://schemas.microsoft.com/office/drawing/2014/main" id="{F1717E39-D213-45D2-BF3F-4323757B4CA1}"/>
                </a:ext>
              </a:extLst>
            </p:cNvPr>
            <p:cNvSpPr/>
            <p:nvPr/>
          </p:nvSpPr>
          <p:spPr>
            <a:xfrm>
              <a:off x="3135040" y="3653689"/>
              <a:ext cx="201643" cy="136963"/>
            </a:xfrm>
            <a:custGeom>
              <a:avLst/>
              <a:gdLst/>
              <a:ahLst/>
              <a:cxnLst/>
              <a:rect l="l" t="t" r="r" b="b"/>
              <a:pathLst>
                <a:path w="5638" h="3804" extrusionOk="0">
                  <a:moveTo>
                    <a:pt x="0" y="1"/>
                  </a:moveTo>
                  <a:lnTo>
                    <a:pt x="0" y="3803"/>
                  </a:lnTo>
                  <a:lnTo>
                    <a:pt x="56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15" name="Google Shape;1323;p49">
              <a:extLst>
                <a:ext uri="{FF2B5EF4-FFF2-40B4-BE49-F238E27FC236}">
                  <a16:creationId xmlns:a16="http://schemas.microsoft.com/office/drawing/2014/main" id="{FEC4ABE8-465D-4585-9AA3-BAEB973D3A17}"/>
                </a:ext>
              </a:extLst>
            </p:cNvPr>
            <p:cNvSpPr/>
            <p:nvPr/>
          </p:nvSpPr>
          <p:spPr>
            <a:xfrm>
              <a:off x="3127887" y="3646488"/>
              <a:ext cx="215949" cy="152553"/>
            </a:xfrm>
            <a:custGeom>
              <a:avLst/>
              <a:gdLst/>
              <a:ahLst/>
              <a:cxnLst/>
              <a:rect l="l" t="t" r="r" b="b"/>
              <a:pathLst>
                <a:path w="6038" h="4237" extrusionOk="0">
                  <a:moveTo>
                    <a:pt x="5437" y="434"/>
                  </a:moveTo>
                  <a:lnTo>
                    <a:pt x="5604" y="3803"/>
                  </a:lnTo>
                  <a:lnTo>
                    <a:pt x="434" y="3803"/>
                  </a:lnTo>
                  <a:lnTo>
                    <a:pt x="434" y="434"/>
                  </a:lnTo>
                  <a:close/>
                  <a:moveTo>
                    <a:pt x="0" y="0"/>
                  </a:moveTo>
                  <a:lnTo>
                    <a:pt x="0" y="4237"/>
                  </a:lnTo>
                  <a:lnTo>
                    <a:pt x="60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16" name="Google Shape;1324;p49">
              <a:extLst>
                <a:ext uri="{FF2B5EF4-FFF2-40B4-BE49-F238E27FC236}">
                  <a16:creationId xmlns:a16="http://schemas.microsoft.com/office/drawing/2014/main" id="{21754E1E-50B0-46DD-A9C3-1F6E16ADB69E}"/>
                </a:ext>
              </a:extLst>
            </p:cNvPr>
            <p:cNvSpPr/>
            <p:nvPr/>
          </p:nvSpPr>
          <p:spPr>
            <a:xfrm>
              <a:off x="4341179" y="3790616"/>
              <a:ext cx="249389" cy="146540"/>
            </a:xfrm>
            <a:custGeom>
              <a:avLst/>
              <a:gdLst/>
              <a:ahLst/>
              <a:cxnLst/>
              <a:rect l="l" t="t" r="r" b="b"/>
              <a:pathLst>
                <a:path w="6973" h="4070" extrusionOk="0">
                  <a:moveTo>
                    <a:pt x="0" y="0"/>
                  </a:moveTo>
                  <a:lnTo>
                    <a:pt x="1168" y="4070"/>
                  </a:lnTo>
                  <a:lnTo>
                    <a:pt x="69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17" name="Google Shape;1325;p49">
              <a:extLst>
                <a:ext uri="{FF2B5EF4-FFF2-40B4-BE49-F238E27FC236}">
                  <a16:creationId xmlns:a16="http://schemas.microsoft.com/office/drawing/2014/main" id="{D3B30C9A-EC5E-4991-A8B7-95CB13FEC41B}"/>
                </a:ext>
              </a:extLst>
            </p:cNvPr>
            <p:cNvSpPr/>
            <p:nvPr/>
          </p:nvSpPr>
          <p:spPr>
            <a:xfrm>
              <a:off x="4330450" y="3783415"/>
              <a:ext cx="270848" cy="160978"/>
            </a:xfrm>
            <a:custGeom>
              <a:avLst/>
              <a:gdLst/>
              <a:ahLst/>
              <a:cxnLst/>
              <a:rect l="l" t="t" r="r" b="b"/>
              <a:pathLst>
                <a:path w="7573" h="4471" extrusionOk="0">
                  <a:moveTo>
                    <a:pt x="5771" y="400"/>
                  </a:moveTo>
                  <a:lnTo>
                    <a:pt x="6972" y="4070"/>
                  </a:lnTo>
                  <a:lnTo>
                    <a:pt x="1601" y="4070"/>
                  </a:lnTo>
                  <a:lnTo>
                    <a:pt x="567" y="400"/>
                  </a:lnTo>
                  <a:close/>
                  <a:moveTo>
                    <a:pt x="0" y="0"/>
                  </a:moveTo>
                  <a:lnTo>
                    <a:pt x="1301" y="4470"/>
                  </a:lnTo>
                  <a:lnTo>
                    <a:pt x="7572" y="4470"/>
                  </a:lnTo>
                  <a:lnTo>
                    <a:pt x="60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18" name="Google Shape;1326;p49">
              <a:extLst>
                <a:ext uri="{FF2B5EF4-FFF2-40B4-BE49-F238E27FC236}">
                  <a16:creationId xmlns:a16="http://schemas.microsoft.com/office/drawing/2014/main" id="{A29F76A7-B2F8-4F17-B9D3-AC393AD6305A}"/>
                </a:ext>
              </a:extLst>
            </p:cNvPr>
            <p:cNvSpPr/>
            <p:nvPr/>
          </p:nvSpPr>
          <p:spPr>
            <a:xfrm>
              <a:off x="2532543" y="3653689"/>
              <a:ext cx="214805" cy="136963"/>
            </a:xfrm>
            <a:custGeom>
              <a:avLst/>
              <a:gdLst/>
              <a:ahLst/>
              <a:cxnLst/>
              <a:rect l="l" t="t" r="r" b="b"/>
              <a:pathLst>
                <a:path w="6006" h="3804" extrusionOk="0">
                  <a:moveTo>
                    <a:pt x="568" y="1"/>
                  </a:moveTo>
                  <a:lnTo>
                    <a:pt x="1" y="3803"/>
                  </a:lnTo>
                  <a:lnTo>
                    <a:pt x="5638" y="3803"/>
                  </a:lnTo>
                  <a:lnTo>
                    <a:pt x="60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19" name="Google Shape;1327;p49">
              <a:extLst>
                <a:ext uri="{FF2B5EF4-FFF2-40B4-BE49-F238E27FC236}">
                  <a16:creationId xmlns:a16="http://schemas.microsoft.com/office/drawing/2014/main" id="{4E7002FB-C1BD-4967-85FD-F5AB3483C672}"/>
                </a:ext>
              </a:extLst>
            </p:cNvPr>
            <p:cNvSpPr/>
            <p:nvPr/>
          </p:nvSpPr>
          <p:spPr>
            <a:xfrm>
              <a:off x="2524210" y="3646488"/>
              <a:ext cx="230291" cy="152553"/>
            </a:xfrm>
            <a:custGeom>
              <a:avLst/>
              <a:gdLst/>
              <a:ahLst/>
              <a:cxnLst/>
              <a:rect l="l" t="t" r="r" b="b"/>
              <a:pathLst>
                <a:path w="6439" h="4237" extrusionOk="0">
                  <a:moveTo>
                    <a:pt x="6005" y="434"/>
                  </a:moveTo>
                  <a:lnTo>
                    <a:pt x="5671" y="3803"/>
                  </a:lnTo>
                  <a:lnTo>
                    <a:pt x="501" y="3803"/>
                  </a:lnTo>
                  <a:lnTo>
                    <a:pt x="1001" y="434"/>
                  </a:lnTo>
                  <a:close/>
                  <a:moveTo>
                    <a:pt x="601" y="0"/>
                  </a:moveTo>
                  <a:lnTo>
                    <a:pt x="0" y="4237"/>
                  </a:lnTo>
                  <a:lnTo>
                    <a:pt x="6038" y="4237"/>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20" name="Google Shape;1328;p49">
              <a:extLst>
                <a:ext uri="{FF2B5EF4-FFF2-40B4-BE49-F238E27FC236}">
                  <a16:creationId xmlns:a16="http://schemas.microsoft.com/office/drawing/2014/main" id="{95D1D560-FB71-4B34-829B-7F2A8E280778}"/>
                </a:ext>
              </a:extLst>
            </p:cNvPr>
            <p:cNvSpPr/>
            <p:nvPr/>
          </p:nvSpPr>
          <p:spPr>
            <a:xfrm>
              <a:off x="2131689" y="3653689"/>
              <a:ext cx="226714" cy="136963"/>
            </a:xfrm>
            <a:custGeom>
              <a:avLst/>
              <a:gdLst/>
              <a:ahLst/>
              <a:cxnLst/>
              <a:rect l="l" t="t" r="r" b="b"/>
              <a:pathLst>
                <a:path w="6339" h="3804" extrusionOk="0">
                  <a:moveTo>
                    <a:pt x="902" y="1"/>
                  </a:moveTo>
                  <a:lnTo>
                    <a:pt x="1" y="3803"/>
                  </a:lnTo>
                  <a:lnTo>
                    <a:pt x="5605" y="3803"/>
                  </a:lnTo>
                  <a:lnTo>
                    <a:pt x="63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21" name="Google Shape;1329;p49">
              <a:extLst>
                <a:ext uri="{FF2B5EF4-FFF2-40B4-BE49-F238E27FC236}">
                  <a16:creationId xmlns:a16="http://schemas.microsoft.com/office/drawing/2014/main" id="{3F2D6C2A-5993-4FFB-BF41-4908CC003F62}"/>
                </a:ext>
              </a:extLst>
            </p:cNvPr>
            <p:cNvSpPr/>
            <p:nvPr/>
          </p:nvSpPr>
          <p:spPr>
            <a:xfrm>
              <a:off x="2122176" y="3646488"/>
              <a:ext cx="244597" cy="152553"/>
            </a:xfrm>
            <a:custGeom>
              <a:avLst/>
              <a:gdLst/>
              <a:ahLst/>
              <a:cxnLst/>
              <a:rect l="l" t="t" r="r" b="b"/>
              <a:pathLst>
                <a:path w="6839" h="4237" extrusionOk="0">
                  <a:moveTo>
                    <a:pt x="6338" y="434"/>
                  </a:moveTo>
                  <a:lnTo>
                    <a:pt x="5704" y="3803"/>
                  </a:lnTo>
                  <a:lnTo>
                    <a:pt x="534" y="3803"/>
                  </a:lnTo>
                  <a:lnTo>
                    <a:pt x="1334" y="434"/>
                  </a:lnTo>
                  <a:close/>
                  <a:moveTo>
                    <a:pt x="1001" y="0"/>
                  </a:moveTo>
                  <a:lnTo>
                    <a:pt x="0" y="4237"/>
                  </a:lnTo>
                  <a:lnTo>
                    <a:pt x="6038" y="4237"/>
                  </a:lnTo>
                  <a:lnTo>
                    <a:pt x="6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22" name="Google Shape;1330;p49">
              <a:extLst>
                <a:ext uri="{FF2B5EF4-FFF2-40B4-BE49-F238E27FC236}">
                  <a16:creationId xmlns:a16="http://schemas.microsoft.com/office/drawing/2014/main" id="{F76460BF-9DB3-47C7-BFCE-EA5ECA4D6658}"/>
                </a:ext>
              </a:extLst>
            </p:cNvPr>
            <p:cNvSpPr/>
            <p:nvPr/>
          </p:nvSpPr>
          <p:spPr>
            <a:xfrm>
              <a:off x="3912893" y="3653689"/>
              <a:ext cx="226714" cy="136963"/>
            </a:xfrm>
            <a:custGeom>
              <a:avLst/>
              <a:gdLst/>
              <a:ahLst/>
              <a:cxnLst/>
              <a:rect l="l" t="t" r="r" b="b"/>
              <a:pathLst>
                <a:path w="6339" h="3804" extrusionOk="0">
                  <a:moveTo>
                    <a:pt x="0" y="1"/>
                  </a:moveTo>
                  <a:lnTo>
                    <a:pt x="734" y="3803"/>
                  </a:lnTo>
                  <a:lnTo>
                    <a:pt x="6338" y="3803"/>
                  </a:lnTo>
                  <a:lnTo>
                    <a:pt x="54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23" name="Google Shape;1331;p49">
              <a:extLst>
                <a:ext uri="{FF2B5EF4-FFF2-40B4-BE49-F238E27FC236}">
                  <a16:creationId xmlns:a16="http://schemas.microsoft.com/office/drawing/2014/main" id="{37656F18-312E-4911-9EFB-94E53B10A55B}"/>
                </a:ext>
              </a:extLst>
            </p:cNvPr>
            <p:cNvSpPr/>
            <p:nvPr/>
          </p:nvSpPr>
          <p:spPr>
            <a:xfrm>
              <a:off x="3903344" y="3646488"/>
              <a:ext cx="245777" cy="152553"/>
            </a:xfrm>
            <a:custGeom>
              <a:avLst/>
              <a:gdLst/>
              <a:ahLst/>
              <a:cxnLst/>
              <a:rect l="l" t="t" r="r" b="b"/>
              <a:pathLst>
                <a:path w="6872" h="4237" extrusionOk="0">
                  <a:moveTo>
                    <a:pt x="5538" y="434"/>
                  </a:moveTo>
                  <a:lnTo>
                    <a:pt x="6338" y="3803"/>
                  </a:lnTo>
                  <a:lnTo>
                    <a:pt x="1168" y="3803"/>
                  </a:lnTo>
                  <a:lnTo>
                    <a:pt x="534" y="434"/>
                  </a:lnTo>
                  <a:close/>
                  <a:moveTo>
                    <a:pt x="0" y="0"/>
                  </a:moveTo>
                  <a:lnTo>
                    <a:pt x="834" y="4237"/>
                  </a:lnTo>
                  <a:lnTo>
                    <a:pt x="68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24" name="Google Shape;1332;p49">
              <a:extLst>
                <a:ext uri="{FF2B5EF4-FFF2-40B4-BE49-F238E27FC236}">
                  <a16:creationId xmlns:a16="http://schemas.microsoft.com/office/drawing/2014/main" id="{BE02848A-1B02-4BF4-A165-3B98F36CB80C}"/>
                </a:ext>
              </a:extLst>
            </p:cNvPr>
            <p:cNvSpPr/>
            <p:nvPr/>
          </p:nvSpPr>
          <p:spPr>
            <a:xfrm>
              <a:off x="4107348" y="3653689"/>
              <a:ext cx="233867" cy="136963"/>
            </a:xfrm>
            <a:custGeom>
              <a:avLst/>
              <a:gdLst/>
              <a:ahLst/>
              <a:cxnLst/>
              <a:rect l="l" t="t" r="r" b="b"/>
              <a:pathLst>
                <a:path w="6539" h="3804" extrusionOk="0">
                  <a:moveTo>
                    <a:pt x="0" y="1"/>
                  </a:moveTo>
                  <a:lnTo>
                    <a:pt x="901" y="3803"/>
                  </a:lnTo>
                  <a:lnTo>
                    <a:pt x="65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25" name="Google Shape;1333;p49">
              <a:extLst>
                <a:ext uri="{FF2B5EF4-FFF2-40B4-BE49-F238E27FC236}">
                  <a16:creationId xmlns:a16="http://schemas.microsoft.com/office/drawing/2014/main" id="{CAA4E59D-8498-4060-9644-5A658691D409}"/>
                </a:ext>
              </a:extLst>
            </p:cNvPr>
            <p:cNvSpPr/>
            <p:nvPr/>
          </p:nvSpPr>
          <p:spPr>
            <a:xfrm>
              <a:off x="4097798" y="3646488"/>
              <a:ext cx="252966" cy="152553"/>
            </a:xfrm>
            <a:custGeom>
              <a:avLst/>
              <a:gdLst/>
              <a:ahLst/>
              <a:cxnLst/>
              <a:rect l="l" t="t" r="r" b="b"/>
              <a:pathLst>
                <a:path w="7073" h="4237" extrusionOk="0">
                  <a:moveTo>
                    <a:pt x="5538" y="434"/>
                  </a:moveTo>
                  <a:lnTo>
                    <a:pt x="6505" y="3803"/>
                  </a:lnTo>
                  <a:lnTo>
                    <a:pt x="1335" y="3803"/>
                  </a:lnTo>
                  <a:lnTo>
                    <a:pt x="534" y="434"/>
                  </a:lnTo>
                  <a:close/>
                  <a:moveTo>
                    <a:pt x="1" y="0"/>
                  </a:moveTo>
                  <a:lnTo>
                    <a:pt x="1001" y="4237"/>
                  </a:lnTo>
                  <a:lnTo>
                    <a:pt x="70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26" name="Google Shape;1334;p49">
              <a:extLst>
                <a:ext uri="{FF2B5EF4-FFF2-40B4-BE49-F238E27FC236}">
                  <a16:creationId xmlns:a16="http://schemas.microsoft.com/office/drawing/2014/main" id="{8A150C22-93E8-490F-9442-280D6A806EC6}"/>
                </a:ext>
              </a:extLst>
            </p:cNvPr>
            <p:cNvSpPr/>
            <p:nvPr/>
          </p:nvSpPr>
          <p:spPr>
            <a:xfrm>
              <a:off x="1930082" y="3653689"/>
              <a:ext cx="233867" cy="136963"/>
            </a:xfrm>
            <a:custGeom>
              <a:avLst/>
              <a:gdLst/>
              <a:ahLst/>
              <a:cxnLst/>
              <a:rect l="l" t="t" r="r" b="b"/>
              <a:pathLst>
                <a:path w="6539" h="3804" extrusionOk="0">
                  <a:moveTo>
                    <a:pt x="1101" y="1"/>
                  </a:moveTo>
                  <a:lnTo>
                    <a:pt x="1" y="3803"/>
                  </a:lnTo>
                  <a:lnTo>
                    <a:pt x="5638" y="3803"/>
                  </a:lnTo>
                  <a:lnTo>
                    <a:pt x="65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27" name="Google Shape;1335;p49">
              <a:extLst>
                <a:ext uri="{FF2B5EF4-FFF2-40B4-BE49-F238E27FC236}">
                  <a16:creationId xmlns:a16="http://schemas.microsoft.com/office/drawing/2014/main" id="{BF7CB587-02E5-44BF-A41B-F5F4898A991D}"/>
                </a:ext>
              </a:extLst>
            </p:cNvPr>
            <p:cNvSpPr/>
            <p:nvPr/>
          </p:nvSpPr>
          <p:spPr>
            <a:xfrm>
              <a:off x="1920532" y="3646488"/>
              <a:ext cx="252966" cy="152553"/>
            </a:xfrm>
            <a:custGeom>
              <a:avLst/>
              <a:gdLst/>
              <a:ahLst/>
              <a:cxnLst/>
              <a:rect l="l" t="t" r="r" b="b"/>
              <a:pathLst>
                <a:path w="7073" h="4237" extrusionOk="0">
                  <a:moveTo>
                    <a:pt x="6539" y="434"/>
                  </a:moveTo>
                  <a:lnTo>
                    <a:pt x="5738" y="3803"/>
                  </a:lnTo>
                  <a:lnTo>
                    <a:pt x="568" y="3803"/>
                  </a:lnTo>
                  <a:lnTo>
                    <a:pt x="1535" y="434"/>
                  </a:lnTo>
                  <a:close/>
                  <a:moveTo>
                    <a:pt x="1202" y="0"/>
                  </a:moveTo>
                  <a:lnTo>
                    <a:pt x="1" y="4237"/>
                  </a:lnTo>
                  <a:lnTo>
                    <a:pt x="6072" y="4237"/>
                  </a:lnTo>
                  <a:lnTo>
                    <a:pt x="7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28" name="Google Shape;1336;p49">
              <a:extLst>
                <a:ext uri="{FF2B5EF4-FFF2-40B4-BE49-F238E27FC236}">
                  <a16:creationId xmlns:a16="http://schemas.microsoft.com/office/drawing/2014/main" id="{5F34AAD1-717F-425B-AB29-69FDD9A5DA60}"/>
                </a:ext>
              </a:extLst>
            </p:cNvPr>
            <p:cNvSpPr/>
            <p:nvPr/>
          </p:nvSpPr>
          <p:spPr>
            <a:xfrm>
              <a:off x="3329495" y="3653689"/>
              <a:ext cx="207616" cy="136963"/>
            </a:xfrm>
            <a:custGeom>
              <a:avLst/>
              <a:gdLst/>
              <a:ahLst/>
              <a:cxnLst/>
              <a:rect l="l" t="t" r="r" b="b"/>
              <a:pathLst>
                <a:path w="5805" h="3804" extrusionOk="0">
                  <a:moveTo>
                    <a:pt x="1" y="1"/>
                  </a:moveTo>
                  <a:lnTo>
                    <a:pt x="201" y="3803"/>
                  </a:lnTo>
                  <a:lnTo>
                    <a:pt x="58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29" name="Google Shape;1337;p49">
              <a:extLst>
                <a:ext uri="{FF2B5EF4-FFF2-40B4-BE49-F238E27FC236}">
                  <a16:creationId xmlns:a16="http://schemas.microsoft.com/office/drawing/2014/main" id="{3FA8A158-CD18-4858-A8D9-2FFF054DA89B}"/>
                </a:ext>
              </a:extLst>
            </p:cNvPr>
            <p:cNvSpPr/>
            <p:nvPr/>
          </p:nvSpPr>
          <p:spPr>
            <a:xfrm>
              <a:off x="3322342" y="3646488"/>
              <a:ext cx="223138" cy="152553"/>
            </a:xfrm>
            <a:custGeom>
              <a:avLst/>
              <a:gdLst/>
              <a:ahLst/>
              <a:cxnLst/>
              <a:rect l="l" t="t" r="r" b="b"/>
              <a:pathLst>
                <a:path w="6239" h="4237" extrusionOk="0">
                  <a:moveTo>
                    <a:pt x="5471" y="434"/>
                  </a:moveTo>
                  <a:lnTo>
                    <a:pt x="5771" y="3803"/>
                  </a:lnTo>
                  <a:lnTo>
                    <a:pt x="601" y="3803"/>
                  </a:lnTo>
                  <a:lnTo>
                    <a:pt x="434" y="434"/>
                  </a:lnTo>
                  <a:close/>
                  <a:moveTo>
                    <a:pt x="0" y="0"/>
                  </a:moveTo>
                  <a:lnTo>
                    <a:pt x="201" y="4237"/>
                  </a:lnTo>
                  <a:lnTo>
                    <a:pt x="62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30" name="Google Shape;1338;p49">
              <a:extLst>
                <a:ext uri="{FF2B5EF4-FFF2-40B4-BE49-F238E27FC236}">
                  <a16:creationId xmlns:a16="http://schemas.microsoft.com/office/drawing/2014/main" id="{C6BDDD61-D190-4156-97FD-3132E599911D}"/>
                </a:ext>
              </a:extLst>
            </p:cNvPr>
            <p:cNvSpPr/>
            <p:nvPr/>
          </p:nvSpPr>
          <p:spPr>
            <a:xfrm>
              <a:off x="4301802" y="3653689"/>
              <a:ext cx="239840" cy="136963"/>
            </a:xfrm>
            <a:custGeom>
              <a:avLst/>
              <a:gdLst/>
              <a:ahLst/>
              <a:cxnLst/>
              <a:rect l="l" t="t" r="r" b="b"/>
              <a:pathLst>
                <a:path w="6706" h="3804" extrusionOk="0">
                  <a:moveTo>
                    <a:pt x="1" y="1"/>
                  </a:moveTo>
                  <a:lnTo>
                    <a:pt x="1101" y="3803"/>
                  </a:lnTo>
                  <a:lnTo>
                    <a:pt x="67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31" name="Google Shape;1339;p49">
              <a:extLst>
                <a:ext uri="{FF2B5EF4-FFF2-40B4-BE49-F238E27FC236}">
                  <a16:creationId xmlns:a16="http://schemas.microsoft.com/office/drawing/2014/main" id="{1B9CBAAC-5A33-4331-8894-8981D571BF7C}"/>
                </a:ext>
              </a:extLst>
            </p:cNvPr>
            <p:cNvSpPr/>
            <p:nvPr/>
          </p:nvSpPr>
          <p:spPr>
            <a:xfrm>
              <a:off x="4292253" y="3646488"/>
              <a:ext cx="260119" cy="152553"/>
            </a:xfrm>
            <a:custGeom>
              <a:avLst/>
              <a:gdLst/>
              <a:ahLst/>
              <a:cxnLst/>
              <a:rect l="l" t="t" r="r" b="b"/>
              <a:pathLst>
                <a:path w="7273" h="4237" extrusionOk="0">
                  <a:moveTo>
                    <a:pt x="5538" y="434"/>
                  </a:moveTo>
                  <a:lnTo>
                    <a:pt x="6672" y="3803"/>
                  </a:lnTo>
                  <a:lnTo>
                    <a:pt x="1502" y="3803"/>
                  </a:lnTo>
                  <a:lnTo>
                    <a:pt x="534" y="434"/>
                  </a:lnTo>
                  <a:close/>
                  <a:moveTo>
                    <a:pt x="1" y="0"/>
                  </a:moveTo>
                  <a:lnTo>
                    <a:pt x="1202" y="4237"/>
                  </a:lnTo>
                  <a:lnTo>
                    <a:pt x="7273"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32" name="Google Shape;1340;p49">
              <a:extLst>
                <a:ext uri="{FF2B5EF4-FFF2-40B4-BE49-F238E27FC236}">
                  <a16:creationId xmlns:a16="http://schemas.microsoft.com/office/drawing/2014/main" id="{C6CB322B-88ED-43C9-9399-350C73764694}"/>
                </a:ext>
              </a:extLst>
            </p:cNvPr>
            <p:cNvSpPr/>
            <p:nvPr/>
          </p:nvSpPr>
          <p:spPr>
            <a:xfrm>
              <a:off x="3718403" y="3653689"/>
              <a:ext cx="220777" cy="136963"/>
            </a:xfrm>
            <a:custGeom>
              <a:avLst/>
              <a:gdLst/>
              <a:ahLst/>
              <a:cxnLst/>
              <a:rect l="l" t="t" r="r" b="b"/>
              <a:pathLst>
                <a:path w="6173" h="3804" extrusionOk="0">
                  <a:moveTo>
                    <a:pt x="1" y="1"/>
                  </a:moveTo>
                  <a:lnTo>
                    <a:pt x="568" y="3803"/>
                  </a:lnTo>
                  <a:lnTo>
                    <a:pt x="61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33" name="Google Shape;1341;p49">
              <a:extLst>
                <a:ext uri="{FF2B5EF4-FFF2-40B4-BE49-F238E27FC236}">
                  <a16:creationId xmlns:a16="http://schemas.microsoft.com/office/drawing/2014/main" id="{5DDD386E-8862-48DC-BC9B-FACFE37B637A}"/>
                </a:ext>
              </a:extLst>
            </p:cNvPr>
            <p:cNvSpPr/>
            <p:nvPr/>
          </p:nvSpPr>
          <p:spPr>
            <a:xfrm>
              <a:off x="3710070" y="3646488"/>
              <a:ext cx="237444" cy="152553"/>
            </a:xfrm>
            <a:custGeom>
              <a:avLst/>
              <a:gdLst/>
              <a:ahLst/>
              <a:cxnLst/>
              <a:rect l="l" t="t" r="r" b="b"/>
              <a:pathLst>
                <a:path w="6639" h="4237" extrusionOk="0">
                  <a:moveTo>
                    <a:pt x="5504" y="434"/>
                  </a:moveTo>
                  <a:lnTo>
                    <a:pt x="6138" y="3803"/>
                  </a:lnTo>
                  <a:lnTo>
                    <a:pt x="968" y="3803"/>
                  </a:lnTo>
                  <a:lnTo>
                    <a:pt x="501" y="434"/>
                  </a:lnTo>
                  <a:close/>
                  <a:moveTo>
                    <a:pt x="0" y="0"/>
                  </a:moveTo>
                  <a:lnTo>
                    <a:pt x="601" y="4237"/>
                  </a:lnTo>
                  <a:lnTo>
                    <a:pt x="6639"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34" name="Google Shape;1342;p49">
              <a:extLst>
                <a:ext uri="{FF2B5EF4-FFF2-40B4-BE49-F238E27FC236}">
                  <a16:creationId xmlns:a16="http://schemas.microsoft.com/office/drawing/2014/main" id="{AC1E5251-CE34-40FC-A85C-9570BEE26BAC}"/>
                </a:ext>
              </a:extLst>
            </p:cNvPr>
            <p:cNvSpPr/>
            <p:nvPr/>
          </p:nvSpPr>
          <p:spPr>
            <a:xfrm>
              <a:off x="3523949" y="3653689"/>
              <a:ext cx="214805" cy="136963"/>
            </a:xfrm>
            <a:custGeom>
              <a:avLst/>
              <a:gdLst/>
              <a:ahLst/>
              <a:cxnLst/>
              <a:rect l="l" t="t" r="r" b="b"/>
              <a:pathLst>
                <a:path w="6006" h="3804" extrusionOk="0">
                  <a:moveTo>
                    <a:pt x="1" y="1"/>
                  </a:moveTo>
                  <a:lnTo>
                    <a:pt x="368" y="3803"/>
                  </a:lnTo>
                  <a:lnTo>
                    <a:pt x="60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35" name="Google Shape;1343;p49">
              <a:extLst>
                <a:ext uri="{FF2B5EF4-FFF2-40B4-BE49-F238E27FC236}">
                  <a16:creationId xmlns:a16="http://schemas.microsoft.com/office/drawing/2014/main" id="{55B96D22-D629-434E-8710-921CFB0D27BC}"/>
                </a:ext>
              </a:extLst>
            </p:cNvPr>
            <p:cNvSpPr/>
            <p:nvPr/>
          </p:nvSpPr>
          <p:spPr>
            <a:xfrm>
              <a:off x="3515616" y="3646488"/>
              <a:ext cx="231471" cy="152553"/>
            </a:xfrm>
            <a:custGeom>
              <a:avLst/>
              <a:gdLst/>
              <a:ahLst/>
              <a:cxnLst/>
              <a:rect l="l" t="t" r="r" b="b"/>
              <a:pathLst>
                <a:path w="6472" h="4237" extrusionOk="0">
                  <a:moveTo>
                    <a:pt x="5504" y="434"/>
                  </a:moveTo>
                  <a:lnTo>
                    <a:pt x="5971" y="3803"/>
                  </a:lnTo>
                  <a:lnTo>
                    <a:pt x="801" y="3803"/>
                  </a:lnTo>
                  <a:lnTo>
                    <a:pt x="467" y="434"/>
                  </a:lnTo>
                  <a:close/>
                  <a:moveTo>
                    <a:pt x="0" y="0"/>
                  </a:moveTo>
                  <a:lnTo>
                    <a:pt x="434" y="4237"/>
                  </a:lnTo>
                  <a:lnTo>
                    <a:pt x="64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36" name="Google Shape;1344;p49">
              <a:extLst>
                <a:ext uri="{FF2B5EF4-FFF2-40B4-BE49-F238E27FC236}">
                  <a16:creationId xmlns:a16="http://schemas.microsoft.com/office/drawing/2014/main" id="{378072E8-CB37-4586-980C-88045BCD7014}"/>
                </a:ext>
              </a:extLst>
            </p:cNvPr>
            <p:cNvSpPr/>
            <p:nvPr/>
          </p:nvSpPr>
          <p:spPr>
            <a:xfrm>
              <a:off x="2934613" y="3653689"/>
              <a:ext cx="200463" cy="136963"/>
            </a:xfrm>
            <a:custGeom>
              <a:avLst/>
              <a:gdLst/>
              <a:ahLst/>
              <a:cxnLst/>
              <a:rect l="l" t="t" r="r" b="b"/>
              <a:pathLst>
                <a:path w="5605" h="3804" extrusionOk="0">
                  <a:moveTo>
                    <a:pt x="167" y="1"/>
                  </a:moveTo>
                  <a:lnTo>
                    <a:pt x="0" y="3803"/>
                  </a:lnTo>
                  <a:lnTo>
                    <a:pt x="5604" y="3803"/>
                  </a:lnTo>
                  <a:lnTo>
                    <a:pt x="56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37" name="Google Shape;1345;p49">
              <a:extLst>
                <a:ext uri="{FF2B5EF4-FFF2-40B4-BE49-F238E27FC236}">
                  <a16:creationId xmlns:a16="http://schemas.microsoft.com/office/drawing/2014/main" id="{A29C5658-CD6A-4E20-9314-8DB287EB1DCD}"/>
                </a:ext>
              </a:extLst>
            </p:cNvPr>
            <p:cNvSpPr/>
            <p:nvPr/>
          </p:nvSpPr>
          <p:spPr>
            <a:xfrm>
              <a:off x="2927460" y="3646488"/>
              <a:ext cx="215949" cy="152553"/>
            </a:xfrm>
            <a:custGeom>
              <a:avLst/>
              <a:gdLst/>
              <a:ahLst/>
              <a:cxnLst/>
              <a:rect l="l" t="t" r="r" b="b"/>
              <a:pathLst>
                <a:path w="6038" h="4237" extrusionOk="0">
                  <a:moveTo>
                    <a:pt x="5604" y="434"/>
                  </a:moveTo>
                  <a:lnTo>
                    <a:pt x="5604" y="3803"/>
                  </a:lnTo>
                  <a:lnTo>
                    <a:pt x="434" y="3803"/>
                  </a:lnTo>
                  <a:lnTo>
                    <a:pt x="567" y="434"/>
                  </a:lnTo>
                  <a:close/>
                  <a:moveTo>
                    <a:pt x="167" y="0"/>
                  </a:moveTo>
                  <a:lnTo>
                    <a:pt x="0" y="4237"/>
                  </a:lnTo>
                  <a:lnTo>
                    <a:pt x="6038" y="4237"/>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38" name="Google Shape;1346;p49">
              <a:extLst>
                <a:ext uri="{FF2B5EF4-FFF2-40B4-BE49-F238E27FC236}">
                  <a16:creationId xmlns:a16="http://schemas.microsoft.com/office/drawing/2014/main" id="{2D163EC6-9236-4223-99D0-321C22EBEFB6}"/>
                </a:ext>
              </a:extLst>
            </p:cNvPr>
            <p:cNvSpPr/>
            <p:nvPr/>
          </p:nvSpPr>
          <p:spPr>
            <a:xfrm>
              <a:off x="1473148" y="3790616"/>
              <a:ext cx="256542" cy="146540"/>
            </a:xfrm>
            <a:custGeom>
              <a:avLst/>
              <a:gdLst/>
              <a:ahLst/>
              <a:cxnLst/>
              <a:rect l="l" t="t" r="r" b="b"/>
              <a:pathLst>
                <a:path w="7173" h="4070" extrusionOk="0">
                  <a:moveTo>
                    <a:pt x="1569" y="0"/>
                  </a:moveTo>
                  <a:lnTo>
                    <a:pt x="1" y="4070"/>
                  </a:lnTo>
                  <a:lnTo>
                    <a:pt x="5805" y="4070"/>
                  </a:lnTo>
                  <a:lnTo>
                    <a:pt x="71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39" name="Google Shape;1347;p49">
              <a:extLst>
                <a:ext uri="{FF2B5EF4-FFF2-40B4-BE49-F238E27FC236}">
                  <a16:creationId xmlns:a16="http://schemas.microsoft.com/office/drawing/2014/main" id="{B29B8D04-CFF3-40DB-BD19-45C984063FE0}"/>
                </a:ext>
              </a:extLst>
            </p:cNvPr>
            <p:cNvSpPr/>
            <p:nvPr/>
          </p:nvSpPr>
          <p:spPr>
            <a:xfrm>
              <a:off x="1462419" y="3783415"/>
              <a:ext cx="278001" cy="160978"/>
            </a:xfrm>
            <a:custGeom>
              <a:avLst/>
              <a:gdLst/>
              <a:ahLst/>
              <a:cxnLst/>
              <a:rect l="l" t="t" r="r" b="b"/>
              <a:pathLst>
                <a:path w="7773" h="4471" extrusionOk="0">
                  <a:moveTo>
                    <a:pt x="7172" y="400"/>
                  </a:moveTo>
                  <a:lnTo>
                    <a:pt x="5972" y="4070"/>
                  </a:lnTo>
                  <a:lnTo>
                    <a:pt x="601" y="4070"/>
                  </a:lnTo>
                  <a:lnTo>
                    <a:pt x="2002" y="400"/>
                  </a:lnTo>
                  <a:close/>
                  <a:moveTo>
                    <a:pt x="1702" y="0"/>
                  </a:moveTo>
                  <a:lnTo>
                    <a:pt x="1" y="4470"/>
                  </a:lnTo>
                  <a:lnTo>
                    <a:pt x="6272" y="4470"/>
                  </a:lnTo>
                  <a:lnTo>
                    <a:pt x="77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40" name="Google Shape;1348;p49">
              <a:extLst>
                <a:ext uri="{FF2B5EF4-FFF2-40B4-BE49-F238E27FC236}">
                  <a16:creationId xmlns:a16="http://schemas.microsoft.com/office/drawing/2014/main" id="{996E7DCD-2FCF-4127-89A9-505CA959B69D}"/>
                </a:ext>
              </a:extLst>
            </p:cNvPr>
            <p:cNvSpPr/>
            <p:nvPr/>
          </p:nvSpPr>
          <p:spPr>
            <a:xfrm>
              <a:off x="1529228" y="3653689"/>
              <a:ext cx="245813" cy="136963"/>
            </a:xfrm>
            <a:custGeom>
              <a:avLst/>
              <a:gdLst/>
              <a:ahLst/>
              <a:cxnLst/>
              <a:rect l="l" t="t" r="r" b="b"/>
              <a:pathLst>
                <a:path w="6873" h="3804" extrusionOk="0">
                  <a:moveTo>
                    <a:pt x="1435" y="1"/>
                  </a:moveTo>
                  <a:lnTo>
                    <a:pt x="1" y="3803"/>
                  </a:lnTo>
                  <a:lnTo>
                    <a:pt x="5605" y="3803"/>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41" name="Google Shape;1349;p49">
              <a:extLst>
                <a:ext uri="{FF2B5EF4-FFF2-40B4-BE49-F238E27FC236}">
                  <a16:creationId xmlns:a16="http://schemas.microsoft.com/office/drawing/2014/main" id="{6CCB0E52-E717-4D41-A242-4D33D4641606}"/>
                </a:ext>
              </a:extLst>
            </p:cNvPr>
            <p:cNvSpPr/>
            <p:nvPr/>
          </p:nvSpPr>
          <p:spPr>
            <a:xfrm>
              <a:off x="1517318" y="3646488"/>
              <a:ext cx="267272" cy="152553"/>
            </a:xfrm>
            <a:custGeom>
              <a:avLst/>
              <a:gdLst/>
              <a:ahLst/>
              <a:cxnLst/>
              <a:rect l="l" t="t" r="r" b="b"/>
              <a:pathLst>
                <a:path w="7473" h="4237" extrusionOk="0">
                  <a:moveTo>
                    <a:pt x="6905" y="434"/>
                  </a:moveTo>
                  <a:lnTo>
                    <a:pt x="5771" y="3803"/>
                  </a:lnTo>
                  <a:lnTo>
                    <a:pt x="634" y="3803"/>
                  </a:lnTo>
                  <a:lnTo>
                    <a:pt x="1901" y="434"/>
                  </a:lnTo>
                  <a:close/>
                  <a:moveTo>
                    <a:pt x="1635" y="0"/>
                  </a:moveTo>
                  <a:lnTo>
                    <a:pt x="0" y="4237"/>
                  </a:lnTo>
                  <a:lnTo>
                    <a:pt x="6071" y="4237"/>
                  </a:lnTo>
                  <a:lnTo>
                    <a:pt x="7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42" name="Google Shape;1350;p49">
              <a:extLst>
                <a:ext uri="{FF2B5EF4-FFF2-40B4-BE49-F238E27FC236}">
                  <a16:creationId xmlns:a16="http://schemas.microsoft.com/office/drawing/2014/main" id="{1AEC8D63-A5BF-4016-BBFF-D9D9BAA4784E}"/>
                </a:ext>
              </a:extLst>
            </p:cNvPr>
            <p:cNvSpPr/>
            <p:nvPr/>
          </p:nvSpPr>
          <p:spPr>
            <a:xfrm>
              <a:off x="1729655" y="3653689"/>
              <a:ext cx="239840" cy="136963"/>
            </a:xfrm>
            <a:custGeom>
              <a:avLst/>
              <a:gdLst/>
              <a:ahLst/>
              <a:cxnLst/>
              <a:rect l="l" t="t" r="r" b="b"/>
              <a:pathLst>
                <a:path w="6706" h="3804" extrusionOk="0">
                  <a:moveTo>
                    <a:pt x="1268" y="1"/>
                  </a:moveTo>
                  <a:lnTo>
                    <a:pt x="1" y="3803"/>
                  </a:lnTo>
                  <a:lnTo>
                    <a:pt x="5605" y="3803"/>
                  </a:lnTo>
                  <a:lnTo>
                    <a:pt x="67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43" name="Google Shape;1351;p49">
              <a:extLst>
                <a:ext uri="{FF2B5EF4-FFF2-40B4-BE49-F238E27FC236}">
                  <a16:creationId xmlns:a16="http://schemas.microsoft.com/office/drawing/2014/main" id="{F6179917-F2BA-4B01-8B83-A40B02D9FE56}"/>
                </a:ext>
              </a:extLst>
            </p:cNvPr>
            <p:cNvSpPr/>
            <p:nvPr/>
          </p:nvSpPr>
          <p:spPr>
            <a:xfrm>
              <a:off x="1718925" y="3646488"/>
              <a:ext cx="258903" cy="152553"/>
            </a:xfrm>
            <a:custGeom>
              <a:avLst/>
              <a:gdLst/>
              <a:ahLst/>
              <a:cxnLst/>
              <a:rect l="l" t="t" r="r" b="b"/>
              <a:pathLst>
                <a:path w="7239" h="4237" extrusionOk="0">
                  <a:moveTo>
                    <a:pt x="6739" y="434"/>
                  </a:moveTo>
                  <a:lnTo>
                    <a:pt x="5771" y="3803"/>
                  </a:lnTo>
                  <a:lnTo>
                    <a:pt x="601" y="3803"/>
                  </a:lnTo>
                  <a:lnTo>
                    <a:pt x="1735" y="434"/>
                  </a:lnTo>
                  <a:close/>
                  <a:moveTo>
                    <a:pt x="1401" y="0"/>
                  </a:moveTo>
                  <a:lnTo>
                    <a:pt x="0" y="4237"/>
                  </a:lnTo>
                  <a:lnTo>
                    <a:pt x="6071"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44" name="Google Shape;1352;p49">
              <a:extLst>
                <a:ext uri="{FF2B5EF4-FFF2-40B4-BE49-F238E27FC236}">
                  <a16:creationId xmlns:a16="http://schemas.microsoft.com/office/drawing/2014/main" id="{BADEC6E0-DCE3-4F99-A6FF-78E5507D20D3}"/>
                </a:ext>
              </a:extLst>
            </p:cNvPr>
            <p:cNvSpPr/>
            <p:nvPr/>
          </p:nvSpPr>
          <p:spPr>
            <a:xfrm>
              <a:off x="1350295" y="4093274"/>
              <a:ext cx="279182" cy="168179"/>
            </a:xfrm>
            <a:custGeom>
              <a:avLst/>
              <a:gdLst/>
              <a:ahLst/>
              <a:cxnLst/>
              <a:rect l="l" t="t" r="r" b="b"/>
              <a:pathLst>
                <a:path w="7806" h="4671" extrusionOk="0">
                  <a:moveTo>
                    <a:pt x="1768" y="0"/>
                  </a:moveTo>
                  <a:lnTo>
                    <a:pt x="0" y="4670"/>
                  </a:lnTo>
                  <a:lnTo>
                    <a:pt x="6238" y="4670"/>
                  </a:lnTo>
                  <a:lnTo>
                    <a:pt x="7806"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45" name="Google Shape;1353;p49">
              <a:extLst>
                <a:ext uri="{FF2B5EF4-FFF2-40B4-BE49-F238E27FC236}">
                  <a16:creationId xmlns:a16="http://schemas.microsoft.com/office/drawing/2014/main" id="{6D3B4FA9-DB87-4323-8D2D-B3D1EF8952E2}"/>
                </a:ext>
              </a:extLst>
            </p:cNvPr>
            <p:cNvSpPr/>
            <p:nvPr/>
          </p:nvSpPr>
          <p:spPr>
            <a:xfrm>
              <a:off x="1339530" y="4086073"/>
              <a:ext cx="300676" cy="183770"/>
            </a:xfrm>
            <a:custGeom>
              <a:avLst/>
              <a:gdLst/>
              <a:ahLst/>
              <a:cxnLst/>
              <a:rect l="l" t="t" r="r" b="b"/>
              <a:pathLst>
                <a:path w="8407" h="5104" extrusionOk="0">
                  <a:moveTo>
                    <a:pt x="7806" y="434"/>
                  </a:moveTo>
                  <a:lnTo>
                    <a:pt x="6372" y="4670"/>
                  </a:lnTo>
                  <a:lnTo>
                    <a:pt x="601" y="4670"/>
                  </a:lnTo>
                  <a:lnTo>
                    <a:pt x="2202" y="434"/>
                  </a:lnTo>
                  <a:close/>
                  <a:moveTo>
                    <a:pt x="1969" y="0"/>
                  </a:moveTo>
                  <a:lnTo>
                    <a:pt x="1" y="5104"/>
                  </a:lnTo>
                  <a:lnTo>
                    <a:pt x="6672" y="5104"/>
                  </a:lnTo>
                  <a:lnTo>
                    <a:pt x="840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46" name="Google Shape;1354;p49">
              <a:extLst>
                <a:ext uri="{FF2B5EF4-FFF2-40B4-BE49-F238E27FC236}">
                  <a16:creationId xmlns:a16="http://schemas.microsoft.com/office/drawing/2014/main" id="{DFA9F13D-1E26-4F59-8E0B-62BAA8C99D97}"/>
                </a:ext>
              </a:extLst>
            </p:cNvPr>
            <p:cNvSpPr/>
            <p:nvPr/>
          </p:nvSpPr>
          <p:spPr>
            <a:xfrm>
              <a:off x="1413492" y="3937120"/>
              <a:ext cx="267272" cy="156190"/>
            </a:xfrm>
            <a:custGeom>
              <a:avLst/>
              <a:gdLst/>
              <a:ahLst/>
              <a:cxnLst/>
              <a:rect l="l" t="t" r="r" b="b"/>
              <a:pathLst>
                <a:path w="7473" h="4338" extrusionOk="0">
                  <a:moveTo>
                    <a:pt x="1669" y="1"/>
                  </a:moveTo>
                  <a:lnTo>
                    <a:pt x="1" y="4337"/>
                  </a:lnTo>
                  <a:lnTo>
                    <a:pt x="6039" y="4337"/>
                  </a:lnTo>
                  <a:lnTo>
                    <a:pt x="74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47" name="Google Shape;1355;p49">
              <a:extLst>
                <a:ext uri="{FF2B5EF4-FFF2-40B4-BE49-F238E27FC236}">
                  <a16:creationId xmlns:a16="http://schemas.microsoft.com/office/drawing/2014/main" id="{E012DEDE-D05D-4D26-8AA2-4C6F090C8FF8}"/>
                </a:ext>
              </a:extLst>
            </p:cNvPr>
            <p:cNvSpPr/>
            <p:nvPr/>
          </p:nvSpPr>
          <p:spPr>
            <a:xfrm>
              <a:off x="1402763" y="3929919"/>
              <a:ext cx="288767" cy="171780"/>
            </a:xfrm>
            <a:custGeom>
              <a:avLst/>
              <a:gdLst/>
              <a:ahLst/>
              <a:cxnLst/>
              <a:rect l="l" t="t" r="r" b="b"/>
              <a:pathLst>
                <a:path w="8074" h="4771" extrusionOk="0">
                  <a:moveTo>
                    <a:pt x="7506" y="401"/>
                  </a:moveTo>
                  <a:lnTo>
                    <a:pt x="6172" y="4337"/>
                  </a:lnTo>
                  <a:lnTo>
                    <a:pt x="601" y="4337"/>
                  </a:lnTo>
                  <a:lnTo>
                    <a:pt x="2102" y="401"/>
                  </a:lnTo>
                  <a:close/>
                  <a:moveTo>
                    <a:pt x="1835" y="1"/>
                  </a:moveTo>
                  <a:lnTo>
                    <a:pt x="1" y="4771"/>
                  </a:lnTo>
                  <a:lnTo>
                    <a:pt x="6472" y="4771"/>
                  </a:lnTo>
                  <a:lnTo>
                    <a:pt x="8073"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48" name="Google Shape;1356;p49">
              <a:extLst>
                <a:ext uri="{FF2B5EF4-FFF2-40B4-BE49-F238E27FC236}">
                  <a16:creationId xmlns:a16="http://schemas.microsoft.com/office/drawing/2014/main" id="{07DA469D-5ABF-4C80-9AC8-1F1DF1521AA7}"/>
                </a:ext>
              </a:extLst>
            </p:cNvPr>
            <p:cNvSpPr/>
            <p:nvPr/>
          </p:nvSpPr>
          <p:spPr>
            <a:xfrm>
              <a:off x="1573362" y="4093274"/>
              <a:ext cx="270848" cy="168179"/>
            </a:xfrm>
            <a:custGeom>
              <a:avLst/>
              <a:gdLst/>
              <a:ahLst/>
              <a:cxnLst/>
              <a:rect l="l" t="t" r="r" b="b"/>
              <a:pathLst>
                <a:path w="7573" h="4671" extrusionOk="0">
                  <a:moveTo>
                    <a:pt x="1569" y="0"/>
                  </a:moveTo>
                  <a:lnTo>
                    <a:pt x="1" y="4670"/>
                  </a:lnTo>
                  <a:lnTo>
                    <a:pt x="6239" y="4670"/>
                  </a:lnTo>
                  <a:lnTo>
                    <a:pt x="75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49" name="Google Shape;1357;p49">
              <a:extLst>
                <a:ext uri="{FF2B5EF4-FFF2-40B4-BE49-F238E27FC236}">
                  <a16:creationId xmlns:a16="http://schemas.microsoft.com/office/drawing/2014/main" id="{CC925625-F454-426B-8BEE-42805DB3D0CA}"/>
                </a:ext>
              </a:extLst>
            </p:cNvPr>
            <p:cNvSpPr/>
            <p:nvPr/>
          </p:nvSpPr>
          <p:spPr>
            <a:xfrm>
              <a:off x="1563812" y="4086073"/>
              <a:ext cx="291163" cy="183770"/>
            </a:xfrm>
            <a:custGeom>
              <a:avLst/>
              <a:gdLst/>
              <a:ahLst/>
              <a:cxnLst/>
              <a:rect l="l" t="t" r="r" b="b"/>
              <a:pathLst>
                <a:path w="8141" h="5104" extrusionOk="0">
                  <a:moveTo>
                    <a:pt x="7573" y="434"/>
                  </a:moveTo>
                  <a:lnTo>
                    <a:pt x="6339" y="4670"/>
                  </a:lnTo>
                  <a:lnTo>
                    <a:pt x="535" y="4670"/>
                  </a:lnTo>
                  <a:lnTo>
                    <a:pt x="1969" y="434"/>
                  </a:lnTo>
                  <a:close/>
                  <a:moveTo>
                    <a:pt x="1702" y="0"/>
                  </a:moveTo>
                  <a:lnTo>
                    <a:pt x="1" y="5104"/>
                  </a:lnTo>
                  <a:lnTo>
                    <a:pt x="6672" y="5104"/>
                  </a:lnTo>
                  <a:lnTo>
                    <a:pt x="8140"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50" name="Google Shape;1358;p49">
              <a:extLst>
                <a:ext uri="{FF2B5EF4-FFF2-40B4-BE49-F238E27FC236}">
                  <a16:creationId xmlns:a16="http://schemas.microsoft.com/office/drawing/2014/main" id="{105F484F-979A-4F5A-A83F-0D5C393EE76E}"/>
                </a:ext>
              </a:extLst>
            </p:cNvPr>
            <p:cNvSpPr/>
            <p:nvPr/>
          </p:nvSpPr>
          <p:spPr>
            <a:xfrm>
              <a:off x="2332116" y="3653689"/>
              <a:ext cx="220777" cy="136963"/>
            </a:xfrm>
            <a:custGeom>
              <a:avLst/>
              <a:gdLst/>
              <a:ahLst/>
              <a:cxnLst/>
              <a:rect l="l" t="t" r="r" b="b"/>
              <a:pathLst>
                <a:path w="6173" h="3804" extrusionOk="0">
                  <a:moveTo>
                    <a:pt x="735" y="1"/>
                  </a:moveTo>
                  <a:lnTo>
                    <a:pt x="1" y="3803"/>
                  </a:lnTo>
                  <a:lnTo>
                    <a:pt x="5605" y="3803"/>
                  </a:lnTo>
                  <a:lnTo>
                    <a:pt x="61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51" name="Google Shape;1359;p49">
              <a:extLst>
                <a:ext uri="{FF2B5EF4-FFF2-40B4-BE49-F238E27FC236}">
                  <a16:creationId xmlns:a16="http://schemas.microsoft.com/office/drawing/2014/main" id="{78ABF803-870D-4C42-B89E-001B408FCE18}"/>
                </a:ext>
              </a:extLst>
            </p:cNvPr>
            <p:cNvSpPr/>
            <p:nvPr/>
          </p:nvSpPr>
          <p:spPr>
            <a:xfrm>
              <a:off x="2322603" y="3646488"/>
              <a:ext cx="237444" cy="152553"/>
            </a:xfrm>
            <a:custGeom>
              <a:avLst/>
              <a:gdLst/>
              <a:ahLst/>
              <a:cxnLst/>
              <a:rect l="l" t="t" r="r" b="b"/>
              <a:pathLst>
                <a:path w="6639" h="4237" extrusionOk="0">
                  <a:moveTo>
                    <a:pt x="6171" y="434"/>
                  </a:moveTo>
                  <a:lnTo>
                    <a:pt x="5704" y="3803"/>
                  </a:lnTo>
                  <a:lnTo>
                    <a:pt x="534" y="3803"/>
                  </a:lnTo>
                  <a:lnTo>
                    <a:pt x="1168" y="434"/>
                  </a:lnTo>
                  <a:close/>
                  <a:moveTo>
                    <a:pt x="801" y="0"/>
                  </a:moveTo>
                  <a:lnTo>
                    <a:pt x="0" y="4237"/>
                  </a:lnTo>
                  <a:lnTo>
                    <a:pt x="6071" y="4237"/>
                  </a:lnTo>
                  <a:lnTo>
                    <a:pt x="6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52" name="Google Shape;1360;p49">
              <a:extLst>
                <a:ext uri="{FF2B5EF4-FFF2-40B4-BE49-F238E27FC236}">
                  <a16:creationId xmlns:a16="http://schemas.microsoft.com/office/drawing/2014/main" id="{2A96E2FF-8BC8-4DE4-B591-CC88AD900CB5}"/>
                </a:ext>
              </a:extLst>
            </p:cNvPr>
            <p:cNvSpPr/>
            <p:nvPr/>
          </p:nvSpPr>
          <p:spPr>
            <a:xfrm>
              <a:off x="2304684" y="3790616"/>
              <a:ext cx="227895" cy="146540"/>
            </a:xfrm>
            <a:custGeom>
              <a:avLst/>
              <a:gdLst/>
              <a:ahLst/>
              <a:cxnLst/>
              <a:rect l="l" t="t" r="r" b="b"/>
              <a:pathLst>
                <a:path w="6372" h="4070" extrusionOk="0">
                  <a:moveTo>
                    <a:pt x="768" y="0"/>
                  </a:moveTo>
                  <a:lnTo>
                    <a:pt x="1" y="4070"/>
                  </a:lnTo>
                  <a:lnTo>
                    <a:pt x="5805" y="40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53" name="Google Shape;1361;p49">
              <a:extLst>
                <a:ext uri="{FF2B5EF4-FFF2-40B4-BE49-F238E27FC236}">
                  <a16:creationId xmlns:a16="http://schemas.microsoft.com/office/drawing/2014/main" id="{CFB954F3-DE10-4E98-945B-5DCCA7BAF8AE}"/>
                </a:ext>
              </a:extLst>
            </p:cNvPr>
            <p:cNvSpPr/>
            <p:nvPr/>
          </p:nvSpPr>
          <p:spPr>
            <a:xfrm>
              <a:off x="2295135" y="3783415"/>
              <a:ext cx="245813" cy="160978"/>
            </a:xfrm>
            <a:custGeom>
              <a:avLst/>
              <a:gdLst/>
              <a:ahLst/>
              <a:cxnLst/>
              <a:rect l="l" t="t" r="r" b="b"/>
              <a:pathLst>
                <a:path w="6873" h="4471" extrusionOk="0">
                  <a:moveTo>
                    <a:pt x="6405" y="400"/>
                  </a:moveTo>
                  <a:lnTo>
                    <a:pt x="5905" y="4070"/>
                  </a:lnTo>
                  <a:lnTo>
                    <a:pt x="501" y="4070"/>
                  </a:lnTo>
                  <a:lnTo>
                    <a:pt x="1202" y="400"/>
                  </a:lnTo>
                  <a:close/>
                  <a:moveTo>
                    <a:pt x="868" y="0"/>
                  </a:moveTo>
                  <a:lnTo>
                    <a:pt x="1" y="4470"/>
                  </a:lnTo>
                  <a:lnTo>
                    <a:pt x="6239" y="4470"/>
                  </a:lnTo>
                  <a:lnTo>
                    <a:pt x="68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54" name="Google Shape;1362;p49">
              <a:extLst>
                <a:ext uri="{FF2B5EF4-FFF2-40B4-BE49-F238E27FC236}">
                  <a16:creationId xmlns:a16="http://schemas.microsoft.com/office/drawing/2014/main" id="{77C9C1D5-C427-416C-AFAD-70DB32262F36}"/>
                </a:ext>
              </a:extLst>
            </p:cNvPr>
            <p:cNvSpPr/>
            <p:nvPr/>
          </p:nvSpPr>
          <p:spPr>
            <a:xfrm>
              <a:off x="2097104" y="3790616"/>
              <a:ext cx="235048" cy="146540"/>
            </a:xfrm>
            <a:custGeom>
              <a:avLst/>
              <a:gdLst/>
              <a:ahLst/>
              <a:cxnLst/>
              <a:rect l="l" t="t" r="r" b="b"/>
              <a:pathLst>
                <a:path w="6572" h="4070" extrusionOk="0">
                  <a:moveTo>
                    <a:pt x="968" y="0"/>
                  </a:moveTo>
                  <a:lnTo>
                    <a:pt x="1" y="4070"/>
                  </a:lnTo>
                  <a:lnTo>
                    <a:pt x="5805" y="4070"/>
                  </a:lnTo>
                  <a:lnTo>
                    <a:pt x="65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55" name="Google Shape;1363;p49">
              <a:extLst>
                <a:ext uri="{FF2B5EF4-FFF2-40B4-BE49-F238E27FC236}">
                  <a16:creationId xmlns:a16="http://schemas.microsoft.com/office/drawing/2014/main" id="{BDCDBC5F-2B94-4DEF-925C-720074864A33}"/>
                </a:ext>
              </a:extLst>
            </p:cNvPr>
            <p:cNvSpPr/>
            <p:nvPr/>
          </p:nvSpPr>
          <p:spPr>
            <a:xfrm>
              <a:off x="2086375" y="3783415"/>
              <a:ext cx="254146" cy="160978"/>
            </a:xfrm>
            <a:custGeom>
              <a:avLst/>
              <a:gdLst/>
              <a:ahLst/>
              <a:cxnLst/>
              <a:rect l="l" t="t" r="r" b="b"/>
              <a:pathLst>
                <a:path w="7106" h="4471" extrusionOk="0">
                  <a:moveTo>
                    <a:pt x="6605" y="400"/>
                  </a:moveTo>
                  <a:lnTo>
                    <a:pt x="5938" y="4070"/>
                  </a:lnTo>
                  <a:lnTo>
                    <a:pt x="567" y="4070"/>
                  </a:lnTo>
                  <a:lnTo>
                    <a:pt x="1435" y="400"/>
                  </a:lnTo>
                  <a:close/>
                  <a:moveTo>
                    <a:pt x="1101" y="0"/>
                  </a:moveTo>
                  <a:lnTo>
                    <a:pt x="0" y="4470"/>
                  </a:lnTo>
                  <a:lnTo>
                    <a:pt x="6272" y="4470"/>
                  </a:lnTo>
                  <a:lnTo>
                    <a:pt x="71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56" name="Google Shape;1364;p49">
              <a:extLst>
                <a:ext uri="{FF2B5EF4-FFF2-40B4-BE49-F238E27FC236}">
                  <a16:creationId xmlns:a16="http://schemas.microsoft.com/office/drawing/2014/main" id="{E8696F1A-72FD-4679-B294-2A2D0DF16D78}"/>
                </a:ext>
              </a:extLst>
            </p:cNvPr>
            <p:cNvSpPr/>
            <p:nvPr/>
          </p:nvSpPr>
          <p:spPr>
            <a:xfrm>
              <a:off x="2512264" y="3790616"/>
              <a:ext cx="221958" cy="146540"/>
            </a:xfrm>
            <a:custGeom>
              <a:avLst/>
              <a:gdLst/>
              <a:ahLst/>
              <a:cxnLst/>
              <a:rect l="l" t="t" r="r" b="b"/>
              <a:pathLst>
                <a:path w="6206" h="4070" extrusionOk="0">
                  <a:moveTo>
                    <a:pt x="568" y="0"/>
                  </a:moveTo>
                  <a:lnTo>
                    <a:pt x="1" y="4070"/>
                  </a:lnTo>
                  <a:lnTo>
                    <a:pt x="5805" y="4070"/>
                  </a:lnTo>
                  <a:lnTo>
                    <a:pt x="62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57" name="Google Shape;1365;p49">
              <a:extLst>
                <a:ext uri="{FF2B5EF4-FFF2-40B4-BE49-F238E27FC236}">
                  <a16:creationId xmlns:a16="http://schemas.microsoft.com/office/drawing/2014/main" id="{D5D794FC-8F52-42E9-9296-F41DC45062F1}"/>
                </a:ext>
              </a:extLst>
            </p:cNvPr>
            <p:cNvSpPr/>
            <p:nvPr/>
          </p:nvSpPr>
          <p:spPr>
            <a:xfrm>
              <a:off x="2502751" y="3783415"/>
              <a:ext cx="238624" cy="160978"/>
            </a:xfrm>
            <a:custGeom>
              <a:avLst/>
              <a:gdLst/>
              <a:ahLst/>
              <a:cxnLst/>
              <a:rect l="l" t="t" r="r" b="b"/>
              <a:pathLst>
                <a:path w="6672" h="4471" extrusionOk="0">
                  <a:moveTo>
                    <a:pt x="6238" y="400"/>
                  </a:moveTo>
                  <a:lnTo>
                    <a:pt x="5871" y="4070"/>
                  </a:lnTo>
                  <a:lnTo>
                    <a:pt x="500" y="4070"/>
                  </a:lnTo>
                  <a:lnTo>
                    <a:pt x="1034" y="400"/>
                  </a:lnTo>
                  <a:close/>
                  <a:moveTo>
                    <a:pt x="634" y="0"/>
                  </a:moveTo>
                  <a:lnTo>
                    <a:pt x="0" y="4470"/>
                  </a:lnTo>
                  <a:lnTo>
                    <a:pt x="6271" y="4470"/>
                  </a:lnTo>
                  <a:lnTo>
                    <a:pt x="6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58" name="Google Shape;1366;p49">
              <a:extLst>
                <a:ext uri="{FF2B5EF4-FFF2-40B4-BE49-F238E27FC236}">
                  <a16:creationId xmlns:a16="http://schemas.microsoft.com/office/drawing/2014/main" id="{99DE2485-5561-4DF1-AFE1-5F8DF0C452BD}"/>
                </a:ext>
              </a:extLst>
            </p:cNvPr>
            <p:cNvSpPr/>
            <p:nvPr/>
          </p:nvSpPr>
          <p:spPr>
            <a:xfrm>
              <a:off x="1680728" y="3790616"/>
              <a:ext cx="249389" cy="146540"/>
            </a:xfrm>
            <a:custGeom>
              <a:avLst/>
              <a:gdLst/>
              <a:ahLst/>
              <a:cxnLst/>
              <a:rect l="l" t="t" r="r" b="b"/>
              <a:pathLst>
                <a:path w="6973" h="4070" extrusionOk="0">
                  <a:moveTo>
                    <a:pt x="1369" y="0"/>
                  </a:moveTo>
                  <a:lnTo>
                    <a:pt x="1" y="4070"/>
                  </a:lnTo>
                  <a:lnTo>
                    <a:pt x="5805" y="4070"/>
                  </a:lnTo>
                  <a:lnTo>
                    <a:pt x="69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59" name="Google Shape;1367;p49">
              <a:extLst>
                <a:ext uri="{FF2B5EF4-FFF2-40B4-BE49-F238E27FC236}">
                  <a16:creationId xmlns:a16="http://schemas.microsoft.com/office/drawing/2014/main" id="{899D9035-3B51-4B22-AD47-201EC93FDBE3}"/>
                </a:ext>
              </a:extLst>
            </p:cNvPr>
            <p:cNvSpPr/>
            <p:nvPr/>
          </p:nvSpPr>
          <p:spPr>
            <a:xfrm>
              <a:off x="1671215" y="3783415"/>
              <a:ext cx="269632" cy="160978"/>
            </a:xfrm>
            <a:custGeom>
              <a:avLst/>
              <a:gdLst/>
              <a:ahLst/>
              <a:cxnLst/>
              <a:rect l="l" t="t" r="r" b="b"/>
              <a:pathLst>
                <a:path w="7539" h="4471" extrusionOk="0">
                  <a:moveTo>
                    <a:pt x="6972" y="400"/>
                  </a:moveTo>
                  <a:lnTo>
                    <a:pt x="5938" y="4070"/>
                  </a:lnTo>
                  <a:lnTo>
                    <a:pt x="567" y="4070"/>
                  </a:lnTo>
                  <a:lnTo>
                    <a:pt x="1768" y="400"/>
                  </a:lnTo>
                  <a:close/>
                  <a:moveTo>
                    <a:pt x="1468" y="0"/>
                  </a:moveTo>
                  <a:lnTo>
                    <a:pt x="0" y="4470"/>
                  </a:lnTo>
                  <a:lnTo>
                    <a:pt x="62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60" name="Google Shape;1368;p49">
              <a:extLst>
                <a:ext uri="{FF2B5EF4-FFF2-40B4-BE49-F238E27FC236}">
                  <a16:creationId xmlns:a16="http://schemas.microsoft.com/office/drawing/2014/main" id="{736237EF-00DE-489B-A783-9727869D1B75}"/>
                </a:ext>
              </a:extLst>
            </p:cNvPr>
            <p:cNvSpPr/>
            <p:nvPr/>
          </p:nvSpPr>
          <p:spPr>
            <a:xfrm>
              <a:off x="4382917" y="3937120"/>
              <a:ext cx="260119" cy="156190"/>
            </a:xfrm>
            <a:custGeom>
              <a:avLst/>
              <a:gdLst/>
              <a:ahLst/>
              <a:cxnLst/>
              <a:rect l="l" t="t" r="r" b="b"/>
              <a:pathLst>
                <a:path w="7273" h="4338" extrusionOk="0">
                  <a:moveTo>
                    <a:pt x="1" y="1"/>
                  </a:moveTo>
                  <a:lnTo>
                    <a:pt x="1235" y="4337"/>
                  </a:lnTo>
                  <a:lnTo>
                    <a:pt x="7273"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61" name="Google Shape;1369;p49">
              <a:extLst>
                <a:ext uri="{FF2B5EF4-FFF2-40B4-BE49-F238E27FC236}">
                  <a16:creationId xmlns:a16="http://schemas.microsoft.com/office/drawing/2014/main" id="{EA7DE256-445D-4F8D-84C0-2EE3672AC14E}"/>
                </a:ext>
              </a:extLst>
            </p:cNvPr>
            <p:cNvSpPr/>
            <p:nvPr/>
          </p:nvSpPr>
          <p:spPr>
            <a:xfrm>
              <a:off x="4372187" y="3929919"/>
              <a:ext cx="280398" cy="171780"/>
            </a:xfrm>
            <a:custGeom>
              <a:avLst/>
              <a:gdLst/>
              <a:ahLst/>
              <a:cxnLst/>
              <a:rect l="l" t="t" r="r" b="b"/>
              <a:pathLst>
                <a:path w="7840" h="4771" extrusionOk="0">
                  <a:moveTo>
                    <a:pt x="5972" y="401"/>
                  </a:moveTo>
                  <a:lnTo>
                    <a:pt x="7273" y="4337"/>
                  </a:lnTo>
                  <a:lnTo>
                    <a:pt x="1702" y="4337"/>
                  </a:lnTo>
                  <a:lnTo>
                    <a:pt x="568" y="401"/>
                  </a:lnTo>
                  <a:close/>
                  <a:moveTo>
                    <a:pt x="1" y="1"/>
                  </a:moveTo>
                  <a:lnTo>
                    <a:pt x="1402" y="4771"/>
                  </a:lnTo>
                  <a:lnTo>
                    <a:pt x="7840"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62" name="Google Shape;1370;p49">
              <a:extLst>
                <a:ext uri="{FF2B5EF4-FFF2-40B4-BE49-F238E27FC236}">
                  <a16:creationId xmlns:a16="http://schemas.microsoft.com/office/drawing/2014/main" id="{0D004A95-C8D0-4D23-B564-F95ECCD53793}"/>
                </a:ext>
              </a:extLst>
            </p:cNvPr>
            <p:cNvSpPr/>
            <p:nvPr/>
          </p:nvSpPr>
          <p:spPr>
            <a:xfrm>
              <a:off x="1888344" y="3790616"/>
              <a:ext cx="243381" cy="146540"/>
            </a:xfrm>
            <a:custGeom>
              <a:avLst/>
              <a:gdLst/>
              <a:ahLst/>
              <a:cxnLst/>
              <a:rect l="l" t="t" r="r" b="b"/>
              <a:pathLst>
                <a:path w="6805" h="4070" extrusionOk="0">
                  <a:moveTo>
                    <a:pt x="1168" y="0"/>
                  </a:moveTo>
                  <a:lnTo>
                    <a:pt x="0" y="4070"/>
                  </a:lnTo>
                  <a:lnTo>
                    <a:pt x="5838" y="4070"/>
                  </a:lnTo>
                  <a:lnTo>
                    <a:pt x="68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63" name="Google Shape;1371;p49">
              <a:extLst>
                <a:ext uri="{FF2B5EF4-FFF2-40B4-BE49-F238E27FC236}">
                  <a16:creationId xmlns:a16="http://schemas.microsoft.com/office/drawing/2014/main" id="{1628708A-21A9-41A9-A7F7-FEF4F518AE89}"/>
                </a:ext>
              </a:extLst>
            </p:cNvPr>
            <p:cNvSpPr/>
            <p:nvPr/>
          </p:nvSpPr>
          <p:spPr>
            <a:xfrm>
              <a:off x="1878795" y="3783415"/>
              <a:ext cx="261299" cy="160978"/>
            </a:xfrm>
            <a:custGeom>
              <a:avLst/>
              <a:gdLst/>
              <a:ahLst/>
              <a:cxnLst/>
              <a:rect l="l" t="t" r="r" b="b"/>
              <a:pathLst>
                <a:path w="7306" h="4471" extrusionOk="0">
                  <a:moveTo>
                    <a:pt x="6805" y="400"/>
                  </a:moveTo>
                  <a:lnTo>
                    <a:pt x="5938" y="4070"/>
                  </a:lnTo>
                  <a:lnTo>
                    <a:pt x="567" y="4070"/>
                  </a:lnTo>
                  <a:lnTo>
                    <a:pt x="1601" y="400"/>
                  </a:lnTo>
                  <a:close/>
                  <a:moveTo>
                    <a:pt x="1301" y="0"/>
                  </a:moveTo>
                  <a:lnTo>
                    <a:pt x="0" y="4470"/>
                  </a:lnTo>
                  <a:lnTo>
                    <a:pt x="6271" y="4470"/>
                  </a:lnTo>
                  <a:lnTo>
                    <a:pt x="73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64" name="Google Shape;1372;p49">
              <a:extLst>
                <a:ext uri="{FF2B5EF4-FFF2-40B4-BE49-F238E27FC236}">
                  <a16:creationId xmlns:a16="http://schemas.microsoft.com/office/drawing/2014/main" id="{A8F1F7A2-8547-4AEB-8EFE-E0A4062AF7B9}"/>
                </a:ext>
              </a:extLst>
            </p:cNvPr>
            <p:cNvSpPr/>
            <p:nvPr/>
          </p:nvSpPr>
          <p:spPr>
            <a:xfrm>
              <a:off x="1629441" y="3937120"/>
              <a:ext cx="258939" cy="156190"/>
            </a:xfrm>
            <a:custGeom>
              <a:avLst/>
              <a:gdLst/>
              <a:ahLst/>
              <a:cxnLst/>
              <a:rect l="l" t="t" r="r" b="b"/>
              <a:pathLst>
                <a:path w="7240" h="4338" extrusionOk="0">
                  <a:moveTo>
                    <a:pt x="1435" y="1"/>
                  </a:moveTo>
                  <a:lnTo>
                    <a:pt x="1" y="4337"/>
                  </a:lnTo>
                  <a:lnTo>
                    <a:pt x="6005" y="4337"/>
                  </a:lnTo>
                  <a:lnTo>
                    <a:pt x="72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65" name="Google Shape;1373;p49">
              <a:extLst>
                <a:ext uri="{FF2B5EF4-FFF2-40B4-BE49-F238E27FC236}">
                  <a16:creationId xmlns:a16="http://schemas.microsoft.com/office/drawing/2014/main" id="{0A92E576-70CD-4797-A468-8DDAB19CD341}"/>
                </a:ext>
              </a:extLst>
            </p:cNvPr>
            <p:cNvSpPr/>
            <p:nvPr/>
          </p:nvSpPr>
          <p:spPr>
            <a:xfrm>
              <a:off x="1618712" y="3929919"/>
              <a:ext cx="280398" cy="171780"/>
            </a:xfrm>
            <a:custGeom>
              <a:avLst/>
              <a:gdLst/>
              <a:ahLst/>
              <a:cxnLst/>
              <a:rect l="l" t="t" r="r" b="b"/>
              <a:pathLst>
                <a:path w="7840" h="4771" extrusionOk="0">
                  <a:moveTo>
                    <a:pt x="7272" y="401"/>
                  </a:moveTo>
                  <a:lnTo>
                    <a:pt x="6138" y="4337"/>
                  </a:lnTo>
                  <a:lnTo>
                    <a:pt x="567" y="4337"/>
                  </a:lnTo>
                  <a:lnTo>
                    <a:pt x="1902" y="401"/>
                  </a:lnTo>
                  <a:close/>
                  <a:moveTo>
                    <a:pt x="1602" y="1"/>
                  </a:moveTo>
                  <a:lnTo>
                    <a:pt x="0" y="4771"/>
                  </a:lnTo>
                  <a:lnTo>
                    <a:pt x="6472"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66" name="Google Shape;1374;p49">
              <a:extLst>
                <a:ext uri="{FF2B5EF4-FFF2-40B4-BE49-F238E27FC236}">
                  <a16:creationId xmlns:a16="http://schemas.microsoft.com/office/drawing/2014/main" id="{A54C20A3-ABE8-48D4-B9B6-789F7171A884}"/>
                </a:ext>
              </a:extLst>
            </p:cNvPr>
            <p:cNvSpPr/>
            <p:nvPr/>
          </p:nvSpPr>
          <p:spPr>
            <a:xfrm>
              <a:off x="3738718" y="3790616"/>
              <a:ext cx="227895" cy="146540"/>
            </a:xfrm>
            <a:custGeom>
              <a:avLst/>
              <a:gdLst/>
              <a:ahLst/>
              <a:cxnLst/>
              <a:rect l="l" t="t" r="r" b="b"/>
              <a:pathLst>
                <a:path w="6372" h="4070" extrusionOk="0">
                  <a:moveTo>
                    <a:pt x="0" y="0"/>
                  </a:moveTo>
                  <a:lnTo>
                    <a:pt x="567" y="4070"/>
                  </a:lnTo>
                  <a:lnTo>
                    <a:pt x="6371"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67" name="Google Shape;1375;p49">
              <a:extLst>
                <a:ext uri="{FF2B5EF4-FFF2-40B4-BE49-F238E27FC236}">
                  <a16:creationId xmlns:a16="http://schemas.microsoft.com/office/drawing/2014/main" id="{48180F54-04CF-4407-BF52-B864E141C083}"/>
                </a:ext>
              </a:extLst>
            </p:cNvPr>
            <p:cNvSpPr/>
            <p:nvPr/>
          </p:nvSpPr>
          <p:spPr>
            <a:xfrm>
              <a:off x="3729169" y="3783415"/>
              <a:ext cx="246993" cy="160978"/>
            </a:xfrm>
            <a:custGeom>
              <a:avLst/>
              <a:gdLst/>
              <a:ahLst/>
              <a:cxnLst/>
              <a:rect l="l" t="t" r="r" b="b"/>
              <a:pathLst>
                <a:path w="6906" h="4471" extrusionOk="0">
                  <a:moveTo>
                    <a:pt x="5704" y="400"/>
                  </a:moveTo>
                  <a:lnTo>
                    <a:pt x="6405" y="4070"/>
                  </a:lnTo>
                  <a:lnTo>
                    <a:pt x="1034" y="4070"/>
                  </a:lnTo>
                  <a:lnTo>
                    <a:pt x="501" y="400"/>
                  </a:lnTo>
                  <a:close/>
                  <a:moveTo>
                    <a:pt x="0" y="0"/>
                  </a:moveTo>
                  <a:lnTo>
                    <a:pt x="634" y="4470"/>
                  </a:lnTo>
                  <a:lnTo>
                    <a:pt x="69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68" name="Google Shape;1376;p49">
              <a:extLst>
                <a:ext uri="{FF2B5EF4-FFF2-40B4-BE49-F238E27FC236}">
                  <a16:creationId xmlns:a16="http://schemas.microsoft.com/office/drawing/2014/main" id="{A04D37D4-C96E-4DE8-9F40-EF8E9DED1680}"/>
                </a:ext>
              </a:extLst>
            </p:cNvPr>
            <p:cNvSpPr/>
            <p:nvPr/>
          </p:nvSpPr>
          <p:spPr>
            <a:xfrm>
              <a:off x="3537075" y="3790616"/>
              <a:ext cx="221958" cy="146540"/>
            </a:xfrm>
            <a:custGeom>
              <a:avLst/>
              <a:gdLst/>
              <a:ahLst/>
              <a:cxnLst/>
              <a:rect l="l" t="t" r="r" b="b"/>
              <a:pathLst>
                <a:path w="6206" h="4070" extrusionOk="0">
                  <a:moveTo>
                    <a:pt x="1" y="0"/>
                  </a:moveTo>
                  <a:lnTo>
                    <a:pt x="401" y="4070"/>
                  </a:lnTo>
                  <a:lnTo>
                    <a:pt x="6205"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69" name="Google Shape;1377;p49">
              <a:extLst>
                <a:ext uri="{FF2B5EF4-FFF2-40B4-BE49-F238E27FC236}">
                  <a16:creationId xmlns:a16="http://schemas.microsoft.com/office/drawing/2014/main" id="{9FA627EE-88E2-4DF0-B3BD-BC1F440FBADF}"/>
                </a:ext>
              </a:extLst>
            </p:cNvPr>
            <p:cNvSpPr/>
            <p:nvPr/>
          </p:nvSpPr>
          <p:spPr>
            <a:xfrm>
              <a:off x="3528741" y="3783415"/>
              <a:ext cx="238624" cy="160978"/>
            </a:xfrm>
            <a:custGeom>
              <a:avLst/>
              <a:gdLst/>
              <a:ahLst/>
              <a:cxnLst/>
              <a:rect l="l" t="t" r="r" b="b"/>
              <a:pathLst>
                <a:path w="6672" h="4471" extrusionOk="0">
                  <a:moveTo>
                    <a:pt x="5671" y="400"/>
                  </a:moveTo>
                  <a:lnTo>
                    <a:pt x="6205" y="4070"/>
                  </a:lnTo>
                  <a:lnTo>
                    <a:pt x="834" y="4070"/>
                  </a:lnTo>
                  <a:lnTo>
                    <a:pt x="467" y="400"/>
                  </a:lnTo>
                  <a:close/>
                  <a:moveTo>
                    <a:pt x="0" y="0"/>
                  </a:moveTo>
                  <a:lnTo>
                    <a:pt x="434" y="4470"/>
                  </a:lnTo>
                  <a:lnTo>
                    <a:pt x="6672"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70" name="Google Shape;1378;p49">
              <a:extLst>
                <a:ext uri="{FF2B5EF4-FFF2-40B4-BE49-F238E27FC236}">
                  <a16:creationId xmlns:a16="http://schemas.microsoft.com/office/drawing/2014/main" id="{AF68C05B-56AF-4463-BBB9-F03C55D8030E}"/>
                </a:ext>
              </a:extLst>
            </p:cNvPr>
            <p:cNvSpPr/>
            <p:nvPr/>
          </p:nvSpPr>
          <p:spPr>
            <a:xfrm>
              <a:off x="4139572" y="3790616"/>
              <a:ext cx="243381" cy="146540"/>
            </a:xfrm>
            <a:custGeom>
              <a:avLst/>
              <a:gdLst/>
              <a:ahLst/>
              <a:cxnLst/>
              <a:rect l="l" t="t" r="r" b="b"/>
              <a:pathLst>
                <a:path w="6805" h="4070" extrusionOk="0">
                  <a:moveTo>
                    <a:pt x="0" y="0"/>
                  </a:moveTo>
                  <a:lnTo>
                    <a:pt x="1001" y="4070"/>
                  </a:lnTo>
                  <a:lnTo>
                    <a:pt x="6805" y="4070"/>
                  </a:lnTo>
                  <a:lnTo>
                    <a:pt x="56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71" name="Google Shape;1379;p49">
              <a:extLst>
                <a:ext uri="{FF2B5EF4-FFF2-40B4-BE49-F238E27FC236}">
                  <a16:creationId xmlns:a16="http://schemas.microsoft.com/office/drawing/2014/main" id="{092EC960-094A-4445-B605-A535B46411EB}"/>
                </a:ext>
              </a:extLst>
            </p:cNvPr>
            <p:cNvSpPr/>
            <p:nvPr/>
          </p:nvSpPr>
          <p:spPr>
            <a:xfrm>
              <a:off x="4130023" y="3783415"/>
              <a:ext cx="262479" cy="160978"/>
            </a:xfrm>
            <a:custGeom>
              <a:avLst/>
              <a:gdLst/>
              <a:ahLst/>
              <a:cxnLst/>
              <a:rect l="l" t="t" r="r" b="b"/>
              <a:pathLst>
                <a:path w="7339" h="4471" extrusionOk="0">
                  <a:moveTo>
                    <a:pt x="5704" y="400"/>
                  </a:moveTo>
                  <a:lnTo>
                    <a:pt x="6772" y="4070"/>
                  </a:lnTo>
                  <a:lnTo>
                    <a:pt x="1401" y="4070"/>
                  </a:lnTo>
                  <a:lnTo>
                    <a:pt x="534" y="400"/>
                  </a:lnTo>
                  <a:close/>
                  <a:moveTo>
                    <a:pt x="0" y="0"/>
                  </a:moveTo>
                  <a:lnTo>
                    <a:pt x="1068" y="4470"/>
                  </a:lnTo>
                  <a:lnTo>
                    <a:pt x="7339"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72" name="Google Shape;1380;p49">
              <a:extLst>
                <a:ext uri="{FF2B5EF4-FFF2-40B4-BE49-F238E27FC236}">
                  <a16:creationId xmlns:a16="http://schemas.microsoft.com/office/drawing/2014/main" id="{C46EEE1A-F919-444C-98D4-97ABEF8BB612}"/>
                </a:ext>
              </a:extLst>
            </p:cNvPr>
            <p:cNvSpPr/>
            <p:nvPr/>
          </p:nvSpPr>
          <p:spPr>
            <a:xfrm>
              <a:off x="2927460" y="3790616"/>
              <a:ext cx="208796" cy="146540"/>
            </a:xfrm>
            <a:custGeom>
              <a:avLst/>
              <a:gdLst/>
              <a:ahLst/>
              <a:cxnLst/>
              <a:rect l="l" t="t" r="r" b="b"/>
              <a:pathLst>
                <a:path w="5838" h="4070" extrusionOk="0">
                  <a:moveTo>
                    <a:pt x="200" y="0"/>
                  </a:moveTo>
                  <a:lnTo>
                    <a:pt x="0" y="4070"/>
                  </a:lnTo>
                  <a:lnTo>
                    <a:pt x="5838" y="40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73" name="Google Shape;1381;p49">
              <a:extLst>
                <a:ext uri="{FF2B5EF4-FFF2-40B4-BE49-F238E27FC236}">
                  <a16:creationId xmlns:a16="http://schemas.microsoft.com/office/drawing/2014/main" id="{A77C08F1-61FD-47DA-BDE1-D8BA2AA46F00}"/>
                </a:ext>
              </a:extLst>
            </p:cNvPr>
            <p:cNvSpPr/>
            <p:nvPr/>
          </p:nvSpPr>
          <p:spPr>
            <a:xfrm>
              <a:off x="2919091" y="3783415"/>
              <a:ext cx="224318" cy="160978"/>
            </a:xfrm>
            <a:custGeom>
              <a:avLst/>
              <a:gdLst/>
              <a:ahLst/>
              <a:cxnLst/>
              <a:rect l="l" t="t" r="r" b="b"/>
              <a:pathLst>
                <a:path w="6272" h="4471" extrusionOk="0">
                  <a:moveTo>
                    <a:pt x="5838" y="400"/>
                  </a:moveTo>
                  <a:lnTo>
                    <a:pt x="5838" y="4070"/>
                  </a:lnTo>
                  <a:lnTo>
                    <a:pt x="468" y="4070"/>
                  </a:lnTo>
                  <a:lnTo>
                    <a:pt x="634" y="400"/>
                  </a:lnTo>
                  <a:close/>
                  <a:moveTo>
                    <a:pt x="234" y="0"/>
                  </a:moveTo>
                  <a:lnTo>
                    <a:pt x="1" y="4470"/>
                  </a:lnTo>
                  <a:lnTo>
                    <a:pt x="6272" y="4470"/>
                  </a:lnTo>
                  <a:lnTo>
                    <a:pt x="6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74" name="Google Shape;1382;p49">
              <a:extLst>
                <a:ext uri="{FF2B5EF4-FFF2-40B4-BE49-F238E27FC236}">
                  <a16:creationId xmlns:a16="http://schemas.microsoft.com/office/drawing/2014/main" id="{A317000F-2FE1-4A74-8745-909AA03C8CA5}"/>
                </a:ext>
              </a:extLst>
            </p:cNvPr>
            <p:cNvSpPr/>
            <p:nvPr/>
          </p:nvSpPr>
          <p:spPr>
            <a:xfrm>
              <a:off x="3336648" y="3790616"/>
              <a:ext cx="214769" cy="146540"/>
            </a:xfrm>
            <a:custGeom>
              <a:avLst/>
              <a:gdLst/>
              <a:ahLst/>
              <a:cxnLst/>
              <a:rect l="l" t="t" r="r" b="b"/>
              <a:pathLst>
                <a:path w="6005" h="4070" extrusionOk="0">
                  <a:moveTo>
                    <a:pt x="1" y="0"/>
                  </a:moveTo>
                  <a:lnTo>
                    <a:pt x="201" y="4070"/>
                  </a:lnTo>
                  <a:lnTo>
                    <a:pt x="6005" y="4070"/>
                  </a:lnTo>
                  <a:lnTo>
                    <a:pt x="56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75" name="Google Shape;1383;p49">
              <a:extLst>
                <a:ext uri="{FF2B5EF4-FFF2-40B4-BE49-F238E27FC236}">
                  <a16:creationId xmlns:a16="http://schemas.microsoft.com/office/drawing/2014/main" id="{855E8F37-E81D-4377-9A64-5B54ED1C1ECA}"/>
                </a:ext>
              </a:extLst>
            </p:cNvPr>
            <p:cNvSpPr/>
            <p:nvPr/>
          </p:nvSpPr>
          <p:spPr>
            <a:xfrm>
              <a:off x="3328314" y="3783415"/>
              <a:ext cx="231471" cy="160978"/>
            </a:xfrm>
            <a:custGeom>
              <a:avLst/>
              <a:gdLst/>
              <a:ahLst/>
              <a:cxnLst/>
              <a:rect l="l" t="t" r="r" b="b"/>
              <a:pathLst>
                <a:path w="6472" h="4471" extrusionOk="0">
                  <a:moveTo>
                    <a:pt x="5671" y="400"/>
                  </a:moveTo>
                  <a:lnTo>
                    <a:pt x="6004" y="4070"/>
                  </a:lnTo>
                  <a:lnTo>
                    <a:pt x="634" y="4070"/>
                  </a:lnTo>
                  <a:lnTo>
                    <a:pt x="434" y="400"/>
                  </a:lnTo>
                  <a:close/>
                  <a:moveTo>
                    <a:pt x="0" y="0"/>
                  </a:moveTo>
                  <a:lnTo>
                    <a:pt x="200" y="4470"/>
                  </a:lnTo>
                  <a:lnTo>
                    <a:pt x="6471" y="4470"/>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76" name="Google Shape;1384;p49">
              <a:extLst>
                <a:ext uri="{FF2B5EF4-FFF2-40B4-BE49-F238E27FC236}">
                  <a16:creationId xmlns:a16="http://schemas.microsoft.com/office/drawing/2014/main" id="{299F4196-7106-4271-B725-6829C397F89D}"/>
                </a:ext>
              </a:extLst>
            </p:cNvPr>
            <p:cNvSpPr/>
            <p:nvPr/>
          </p:nvSpPr>
          <p:spPr>
            <a:xfrm>
              <a:off x="3135040" y="3790616"/>
              <a:ext cx="208796" cy="146540"/>
            </a:xfrm>
            <a:custGeom>
              <a:avLst/>
              <a:gdLst/>
              <a:ahLst/>
              <a:cxnLst/>
              <a:rect l="l" t="t" r="r" b="b"/>
              <a:pathLst>
                <a:path w="5838" h="4070" extrusionOk="0">
                  <a:moveTo>
                    <a:pt x="0" y="0"/>
                  </a:moveTo>
                  <a:lnTo>
                    <a:pt x="34" y="4070"/>
                  </a:lnTo>
                  <a:lnTo>
                    <a:pt x="5838"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77" name="Google Shape;1385;p49">
              <a:extLst>
                <a:ext uri="{FF2B5EF4-FFF2-40B4-BE49-F238E27FC236}">
                  <a16:creationId xmlns:a16="http://schemas.microsoft.com/office/drawing/2014/main" id="{CC85A76B-466F-43C2-BCDF-DF36A8AC2022}"/>
                </a:ext>
              </a:extLst>
            </p:cNvPr>
            <p:cNvSpPr/>
            <p:nvPr/>
          </p:nvSpPr>
          <p:spPr>
            <a:xfrm>
              <a:off x="3127887" y="3783415"/>
              <a:ext cx="223102" cy="160978"/>
            </a:xfrm>
            <a:custGeom>
              <a:avLst/>
              <a:gdLst/>
              <a:ahLst/>
              <a:cxnLst/>
              <a:rect l="l" t="t" r="r" b="b"/>
              <a:pathLst>
                <a:path w="6238" h="4471" extrusionOk="0">
                  <a:moveTo>
                    <a:pt x="5604" y="400"/>
                  </a:moveTo>
                  <a:lnTo>
                    <a:pt x="5804" y="4070"/>
                  </a:lnTo>
                  <a:lnTo>
                    <a:pt x="400" y="4070"/>
                  </a:lnTo>
                  <a:lnTo>
                    <a:pt x="434" y="400"/>
                  </a:lnTo>
                  <a:close/>
                  <a:moveTo>
                    <a:pt x="0" y="0"/>
                  </a:moveTo>
                  <a:lnTo>
                    <a:pt x="0" y="4470"/>
                  </a:lnTo>
                  <a:lnTo>
                    <a:pt x="6238"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78" name="Google Shape;1386;p49">
              <a:extLst>
                <a:ext uri="{FF2B5EF4-FFF2-40B4-BE49-F238E27FC236}">
                  <a16:creationId xmlns:a16="http://schemas.microsoft.com/office/drawing/2014/main" id="{397374DA-57AA-4A06-9B92-A5AE3B0CD735}"/>
                </a:ext>
              </a:extLst>
            </p:cNvPr>
            <p:cNvSpPr/>
            <p:nvPr/>
          </p:nvSpPr>
          <p:spPr>
            <a:xfrm>
              <a:off x="2719880" y="3790616"/>
              <a:ext cx="214769" cy="146540"/>
            </a:xfrm>
            <a:custGeom>
              <a:avLst/>
              <a:gdLst/>
              <a:ahLst/>
              <a:cxnLst/>
              <a:rect l="l" t="t" r="r" b="b"/>
              <a:pathLst>
                <a:path w="6005" h="4070" extrusionOk="0">
                  <a:moveTo>
                    <a:pt x="400" y="0"/>
                  </a:moveTo>
                  <a:lnTo>
                    <a:pt x="0" y="4070"/>
                  </a:lnTo>
                  <a:lnTo>
                    <a:pt x="5804" y="4070"/>
                  </a:lnTo>
                  <a:lnTo>
                    <a:pt x="60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79" name="Google Shape;1387;p49">
              <a:extLst>
                <a:ext uri="{FF2B5EF4-FFF2-40B4-BE49-F238E27FC236}">
                  <a16:creationId xmlns:a16="http://schemas.microsoft.com/office/drawing/2014/main" id="{4674C2AA-976E-4A57-9D0A-DFB187781F76}"/>
                </a:ext>
              </a:extLst>
            </p:cNvPr>
            <p:cNvSpPr/>
            <p:nvPr/>
          </p:nvSpPr>
          <p:spPr>
            <a:xfrm>
              <a:off x="2711511" y="3783415"/>
              <a:ext cx="230291" cy="160978"/>
            </a:xfrm>
            <a:custGeom>
              <a:avLst/>
              <a:gdLst/>
              <a:ahLst/>
              <a:cxnLst/>
              <a:rect l="l" t="t" r="r" b="b"/>
              <a:pathLst>
                <a:path w="6439" h="4471" extrusionOk="0">
                  <a:moveTo>
                    <a:pt x="6038" y="400"/>
                  </a:moveTo>
                  <a:lnTo>
                    <a:pt x="5838" y="4070"/>
                  </a:lnTo>
                  <a:lnTo>
                    <a:pt x="468" y="4070"/>
                  </a:lnTo>
                  <a:lnTo>
                    <a:pt x="801" y="400"/>
                  </a:lnTo>
                  <a:close/>
                  <a:moveTo>
                    <a:pt x="401" y="0"/>
                  </a:moveTo>
                  <a:lnTo>
                    <a:pt x="1" y="4470"/>
                  </a:lnTo>
                  <a:lnTo>
                    <a:pt x="6238" y="4470"/>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80" name="Google Shape;1388;p49">
              <a:extLst>
                <a:ext uri="{FF2B5EF4-FFF2-40B4-BE49-F238E27FC236}">
                  <a16:creationId xmlns:a16="http://schemas.microsoft.com/office/drawing/2014/main" id="{1FCD98E3-019E-4871-9E8E-8882CF3F22C1}"/>
                </a:ext>
              </a:extLst>
            </p:cNvPr>
            <p:cNvSpPr/>
            <p:nvPr/>
          </p:nvSpPr>
          <p:spPr>
            <a:xfrm>
              <a:off x="3551381" y="3937120"/>
              <a:ext cx="230291" cy="156190"/>
            </a:xfrm>
            <a:custGeom>
              <a:avLst/>
              <a:gdLst/>
              <a:ahLst/>
              <a:cxnLst/>
              <a:rect l="l" t="t" r="r" b="b"/>
              <a:pathLst>
                <a:path w="6439" h="4338" extrusionOk="0">
                  <a:moveTo>
                    <a:pt x="1" y="1"/>
                  </a:moveTo>
                  <a:lnTo>
                    <a:pt x="435" y="4337"/>
                  </a:lnTo>
                  <a:lnTo>
                    <a:pt x="64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81" name="Google Shape;1389;p49">
              <a:extLst>
                <a:ext uri="{FF2B5EF4-FFF2-40B4-BE49-F238E27FC236}">
                  <a16:creationId xmlns:a16="http://schemas.microsoft.com/office/drawing/2014/main" id="{3BB650B6-3C30-4B14-BD6E-943E8A199ACC}"/>
                </a:ext>
              </a:extLst>
            </p:cNvPr>
            <p:cNvSpPr/>
            <p:nvPr/>
          </p:nvSpPr>
          <p:spPr>
            <a:xfrm>
              <a:off x="3543047" y="3929919"/>
              <a:ext cx="246993" cy="171780"/>
            </a:xfrm>
            <a:custGeom>
              <a:avLst/>
              <a:gdLst/>
              <a:ahLst/>
              <a:cxnLst/>
              <a:rect l="l" t="t" r="r" b="b"/>
              <a:pathLst>
                <a:path w="6906" h="4771" extrusionOk="0">
                  <a:moveTo>
                    <a:pt x="5871" y="401"/>
                  </a:moveTo>
                  <a:lnTo>
                    <a:pt x="6438" y="4337"/>
                  </a:lnTo>
                  <a:lnTo>
                    <a:pt x="834" y="4337"/>
                  </a:lnTo>
                  <a:lnTo>
                    <a:pt x="467" y="401"/>
                  </a:lnTo>
                  <a:close/>
                  <a:moveTo>
                    <a:pt x="0" y="1"/>
                  </a:moveTo>
                  <a:lnTo>
                    <a:pt x="467" y="4771"/>
                  </a:lnTo>
                  <a:lnTo>
                    <a:pt x="6905"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82" name="Google Shape;1390;p49">
              <a:extLst>
                <a:ext uri="{FF2B5EF4-FFF2-40B4-BE49-F238E27FC236}">
                  <a16:creationId xmlns:a16="http://schemas.microsoft.com/office/drawing/2014/main" id="{E908C762-062C-4F11-BA35-8AA4B76139CD}"/>
                </a:ext>
              </a:extLst>
            </p:cNvPr>
            <p:cNvSpPr/>
            <p:nvPr/>
          </p:nvSpPr>
          <p:spPr>
            <a:xfrm>
              <a:off x="3758997" y="3937120"/>
              <a:ext cx="237444" cy="156190"/>
            </a:xfrm>
            <a:custGeom>
              <a:avLst/>
              <a:gdLst/>
              <a:ahLst/>
              <a:cxnLst/>
              <a:rect l="l" t="t" r="r" b="b"/>
              <a:pathLst>
                <a:path w="6639" h="4338" extrusionOk="0">
                  <a:moveTo>
                    <a:pt x="0" y="1"/>
                  </a:moveTo>
                  <a:lnTo>
                    <a:pt x="634" y="4337"/>
                  </a:lnTo>
                  <a:lnTo>
                    <a:pt x="6638"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83" name="Google Shape;1391;p49">
              <a:extLst>
                <a:ext uri="{FF2B5EF4-FFF2-40B4-BE49-F238E27FC236}">
                  <a16:creationId xmlns:a16="http://schemas.microsoft.com/office/drawing/2014/main" id="{916FE680-8AC3-49CC-91CE-460386E4923A}"/>
                </a:ext>
              </a:extLst>
            </p:cNvPr>
            <p:cNvSpPr/>
            <p:nvPr/>
          </p:nvSpPr>
          <p:spPr>
            <a:xfrm>
              <a:off x="3750628" y="3929919"/>
              <a:ext cx="255362" cy="171780"/>
            </a:xfrm>
            <a:custGeom>
              <a:avLst/>
              <a:gdLst/>
              <a:ahLst/>
              <a:cxnLst/>
              <a:rect l="l" t="t" r="r" b="b"/>
              <a:pathLst>
                <a:path w="7140" h="4771" extrusionOk="0">
                  <a:moveTo>
                    <a:pt x="5871" y="401"/>
                  </a:moveTo>
                  <a:lnTo>
                    <a:pt x="6639" y="4337"/>
                  </a:lnTo>
                  <a:lnTo>
                    <a:pt x="1035" y="4337"/>
                  </a:lnTo>
                  <a:lnTo>
                    <a:pt x="468" y="401"/>
                  </a:lnTo>
                  <a:close/>
                  <a:moveTo>
                    <a:pt x="1" y="1"/>
                  </a:moveTo>
                  <a:lnTo>
                    <a:pt x="701" y="4771"/>
                  </a:lnTo>
                  <a:lnTo>
                    <a:pt x="7139"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84" name="Google Shape;1392;p49">
              <a:extLst>
                <a:ext uri="{FF2B5EF4-FFF2-40B4-BE49-F238E27FC236}">
                  <a16:creationId xmlns:a16="http://schemas.microsoft.com/office/drawing/2014/main" id="{7C33BD96-B368-4EFD-82F1-C91B4DD01A5E}"/>
                </a:ext>
              </a:extLst>
            </p:cNvPr>
            <p:cNvSpPr/>
            <p:nvPr/>
          </p:nvSpPr>
          <p:spPr>
            <a:xfrm>
              <a:off x="1844174" y="3937120"/>
              <a:ext cx="252966" cy="156190"/>
            </a:xfrm>
            <a:custGeom>
              <a:avLst/>
              <a:gdLst/>
              <a:ahLst/>
              <a:cxnLst/>
              <a:rect l="l" t="t" r="r" b="b"/>
              <a:pathLst>
                <a:path w="7073" h="4338" extrusionOk="0">
                  <a:moveTo>
                    <a:pt x="1235" y="1"/>
                  </a:moveTo>
                  <a:lnTo>
                    <a:pt x="1" y="4337"/>
                  </a:lnTo>
                  <a:lnTo>
                    <a:pt x="6005" y="4337"/>
                  </a:lnTo>
                  <a:lnTo>
                    <a:pt x="70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85" name="Google Shape;1393;p49">
              <a:extLst>
                <a:ext uri="{FF2B5EF4-FFF2-40B4-BE49-F238E27FC236}">
                  <a16:creationId xmlns:a16="http://schemas.microsoft.com/office/drawing/2014/main" id="{7E789941-6A8A-4DE2-BAA0-AE294F7223B5}"/>
                </a:ext>
              </a:extLst>
            </p:cNvPr>
            <p:cNvSpPr/>
            <p:nvPr/>
          </p:nvSpPr>
          <p:spPr>
            <a:xfrm>
              <a:off x="1834661" y="3929919"/>
              <a:ext cx="272029" cy="171780"/>
            </a:xfrm>
            <a:custGeom>
              <a:avLst/>
              <a:gdLst/>
              <a:ahLst/>
              <a:cxnLst/>
              <a:rect l="l" t="t" r="r" b="b"/>
              <a:pathLst>
                <a:path w="7606" h="4771" extrusionOk="0">
                  <a:moveTo>
                    <a:pt x="7072" y="401"/>
                  </a:moveTo>
                  <a:lnTo>
                    <a:pt x="6138" y="4337"/>
                  </a:lnTo>
                  <a:lnTo>
                    <a:pt x="534" y="4337"/>
                  </a:lnTo>
                  <a:lnTo>
                    <a:pt x="1668" y="401"/>
                  </a:lnTo>
                  <a:close/>
                  <a:moveTo>
                    <a:pt x="1368" y="1"/>
                  </a:moveTo>
                  <a:lnTo>
                    <a:pt x="0" y="4771"/>
                  </a:lnTo>
                  <a:lnTo>
                    <a:pt x="6471" y="4771"/>
                  </a:lnTo>
                  <a:lnTo>
                    <a:pt x="76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86" name="Google Shape;1394;p49">
              <a:extLst>
                <a:ext uri="{FF2B5EF4-FFF2-40B4-BE49-F238E27FC236}">
                  <a16:creationId xmlns:a16="http://schemas.microsoft.com/office/drawing/2014/main" id="{E79311A3-5C10-4A89-8802-A3A9A0CAAA6B}"/>
                </a:ext>
              </a:extLst>
            </p:cNvPr>
            <p:cNvSpPr/>
            <p:nvPr/>
          </p:nvSpPr>
          <p:spPr>
            <a:xfrm>
              <a:off x="3966577" y="3937120"/>
              <a:ext cx="245777" cy="156190"/>
            </a:xfrm>
            <a:custGeom>
              <a:avLst/>
              <a:gdLst/>
              <a:ahLst/>
              <a:cxnLst/>
              <a:rect l="l" t="t" r="r" b="b"/>
              <a:pathLst>
                <a:path w="6872" h="4338" extrusionOk="0">
                  <a:moveTo>
                    <a:pt x="0" y="1"/>
                  </a:moveTo>
                  <a:lnTo>
                    <a:pt x="834" y="4337"/>
                  </a:lnTo>
                  <a:lnTo>
                    <a:pt x="6872" y="4337"/>
                  </a:lnTo>
                  <a:lnTo>
                    <a:pt x="58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87" name="Google Shape;1395;p49">
              <a:extLst>
                <a:ext uri="{FF2B5EF4-FFF2-40B4-BE49-F238E27FC236}">
                  <a16:creationId xmlns:a16="http://schemas.microsoft.com/office/drawing/2014/main" id="{5B4081E5-8BD2-4FC0-A56E-B8908A4328ED}"/>
                </a:ext>
              </a:extLst>
            </p:cNvPr>
            <p:cNvSpPr/>
            <p:nvPr/>
          </p:nvSpPr>
          <p:spPr>
            <a:xfrm>
              <a:off x="3958208" y="3929919"/>
              <a:ext cx="263695" cy="171780"/>
            </a:xfrm>
            <a:custGeom>
              <a:avLst/>
              <a:gdLst/>
              <a:ahLst/>
              <a:cxnLst/>
              <a:rect l="l" t="t" r="r" b="b"/>
              <a:pathLst>
                <a:path w="7373" h="4771" extrusionOk="0">
                  <a:moveTo>
                    <a:pt x="5872" y="401"/>
                  </a:moveTo>
                  <a:lnTo>
                    <a:pt x="6839" y="4337"/>
                  </a:lnTo>
                  <a:lnTo>
                    <a:pt x="1235" y="4337"/>
                  </a:lnTo>
                  <a:lnTo>
                    <a:pt x="501" y="401"/>
                  </a:lnTo>
                  <a:close/>
                  <a:moveTo>
                    <a:pt x="1" y="1"/>
                  </a:moveTo>
                  <a:lnTo>
                    <a:pt x="901" y="4771"/>
                  </a:lnTo>
                  <a:lnTo>
                    <a:pt x="73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88" name="Google Shape;1396;p49">
              <a:extLst>
                <a:ext uri="{FF2B5EF4-FFF2-40B4-BE49-F238E27FC236}">
                  <a16:creationId xmlns:a16="http://schemas.microsoft.com/office/drawing/2014/main" id="{42364744-31B8-445B-B25B-97583E77AB9D}"/>
                </a:ext>
              </a:extLst>
            </p:cNvPr>
            <p:cNvSpPr/>
            <p:nvPr/>
          </p:nvSpPr>
          <p:spPr>
            <a:xfrm>
              <a:off x="3136221" y="3937120"/>
              <a:ext cx="214769" cy="156190"/>
            </a:xfrm>
            <a:custGeom>
              <a:avLst/>
              <a:gdLst/>
              <a:ahLst/>
              <a:cxnLst/>
              <a:rect l="l" t="t" r="r" b="b"/>
              <a:pathLst>
                <a:path w="6005" h="4338" extrusionOk="0">
                  <a:moveTo>
                    <a:pt x="1" y="1"/>
                  </a:moveTo>
                  <a:lnTo>
                    <a:pt x="1" y="4337"/>
                  </a:lnTo>
                  <a:lnTo>
                    <a:pt x="6005"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89" name="Google Shape;1397;p49">
              <a:extLst>
                <a:ext uri="{FF2B5EF4-FFF2-40B4-BE49-F238E27FC236}">
                  <a16:creationId xmlns:a16="http://schemas.microsoft.com/office/drawing/2014/main" id="{008159FE-D579-4553-989B-4A80FA0F9C8E}"/>
                </a:ext>
              </a:extLst>
            </p:cNvPr>
            <p:cNvSpPr/>
            <p:nvPr/>
          </p:nvSpPr>
          <p:spPr>
            <a:xfrm>
              <a:off x="3127887" y="3929919"/>
              <a:ext cx="231471" cy="171780"/>
            </a:xfrm>
            <a:custGeom>
              <a:avLst/>
              <a:gdLst/>
              <a:ahLst/>
              <a:cxnLst/>
              <a:rect l="l" t="t" r="r" b="b"/>
              <a:pathLst>
                <a:path w="6472" h="4771" extrusionOk="0">
                  <a:moveTo>
                    <a:pt x="5838" y="401"/>
                  </a:moveTo>
                  <a:lnTo>
                    <a:pt x="6038" y="4337"/>
                  </a:lnTo>
                  <a:lnTo>
                    <a:pt x="434" y="4337"/>
                  </a:lnTo>
                  <a:lnTo>
                    <a:pt x="400" y="401"/>
                  </a:lnTo>
                  <a:close/>
                  <a:moveTo>
                    <a:pt x="0" y="1"/>
                  </a:moveTo>
                  <a:lnTo>
                    <a:pt x="0" y="4771"/>
                  </a:lnTo>
                  <a:lnTo>
                    <a:pt x="6471"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90" name="Google Shape;1398;p49">
              <a:extLst>
                <a:ext uri="{FF2B5EF4-FFF2-40B4-BE49-F238E27FC236}">
                  <a16:creationId xmlns:a16="http://schemas.microsoft.com/office/drawing/2014/main" id="{766FB936-BE7E-45A6-84BA-E3D1E9FED4CB}"/>
                </a:ext>
              </a:extLst>
            </p:cNvPr>
            <p:cNvSpPr/>
            <p:nvPr/>
          </p:nvSpPr>
          <p:spPr>
            <a:xfrm>
              <a:off x="4175337" y="3937120"/>
              <a:ext cx="251786" cy="156190"/>
            </a:xfrm>
            <a:custGeom>
              <a:avLst/>
              <a:gdLst/>
              <a:ahLst/>
              <a:cxnLst/>
              <a:rect l="l" t="t" r="r" b="b"/>
              <a:pathLst>
                <a:path w="7040" h="4338" extrusionOk="0">
                  <a:moveTo>
                    <a:pt x="1" y="1"/>
                  </a:moveTo>
                  <a:lnTo>
                    <a:pt x="1035" y="4337"/>
                  </a:lnTo>
                  <a:lnTo>
                    <a:pt x="70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91" name="Google Shape;1399;p49">
              <a:extLst>
                <a:ext uri="{FF2B5EF4-FFF2-40B4-BE49-F238E27FC236}">
                  <a16:creationId xmlns:a16="http://schemas.microsoft.com/office/drawing/2014/main" id="{A3A53827-CB6B-48AE-822E-CEE659BCCBEE}"/>
                </a:ext>
              </a:extLst>
            </p:cNvPr>
            <p:cNvSpPr/>
            <p:nvPr/>
          </p:nvSpPr>
          <p:spPr>
            <a:xfrm>
              <a:off x="4165788" y="3929919"/>
              <a:ext cx="270848" cy="171780"/>
            </a:xfrm>
            <a:custGeom>
              <a:avLst/>
              <a:gdLst/>
              <a:ahLst/>
              <a:cxnLst/>
              <a:rect l="l" t="t" r="r" b="b"/>
              <a:pathLst>
                <a:path w="7573" h="4771" extrusionOk="0">
                  <a:moveTo>
                    <a:pt x="5905" y="401"/>
                  </a:moveTo>
                  <a:lnTo>
                    <a:pt x="7006" y="4337"/>
                  </a:lnTo>
                  <a:lnTo>
                    <a:pt x="1435" y="4337"/>
                  </a:lnTo>
                  <a:lnTo>
                    <a:pt x="501" y="401"/>
                  </a:lnTo>
                  <a:close/>
                  <a:moveTo>
                    <a:pt x="1" y="1"/>
                  </a:moveTo>
                  <a:lnTo>
                    <a:pt x="1135" y="4771"/>
                  </a:lnTo>
                  <a:lnTo>
                    <a:pt x="75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92" name="Google Shape;1400;p49">
              <a:extLst>
                <a:ext uri="{FF2B5EF4-FFF2-40B4-BE49-F238E27FC236}">
                  <a16:creationId xmlns:a16="http://schemas.microsoft.com/office/drawing/2014/main" id="{44B00945-3102-4B9E-B0EE-3EB571603FE5}"/>
                </a:ext>
              </a:extLst>
            </p:cNvPr>
            <p:cNvSpPr/>
            <p:nvPr/>
          </p:nvSpPr>
          <p:spPr>
            <a:xfrm>
              <a:off x="3343801" y="3937120"/>
              <a:ext cx="223138" cy="156190"/>
            </a:xfrm>
            <a:custGeom>
              <a:avLst/>
              <a:gdLst/>
              <a:ahLst/>
              <a:cxnLst/>
              <a:rect l="l" t="t" r="r" b="b"/>
              <a:pathLst>
                <a:path w="6239" h="4338" extrusionOk="0">
                  <a:moveTo>
                    <a:pt x="1" y="1"/>
                  </a:moveTo>
                  <a:lnTo>
                    <a:pt x="201" y="4337"/>
                  </a:lnTo>
                  <a:lnTo>
                    <a:pt x="62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93" name="Google Shape;1401;p49">
              <a:extLst>
                <a:ext uri="{FF2B5EF4-FFF2-40B4-BE49-F238E27FC236}">
                  <a16:creationId xmlns:a16="http://schemas.microsoft.com/office/drawing/2014/main" id="{D7466A13-CDC2-4EAD-AA65-6588EBB7A7F7}"/>
                </a:ext>
              </a:extLst>
            </p:cNvPr>
            <p:cNvSpPr/>
            <p:nvPr/>
          </p:nvSpPr>
          <p:spPr>
            <a:xfrm>
              <a:off x="3335467" y="3929919"/>
              <a:ext cx="238624" cy="171780"/>
            </a:xfrm>
            <a:custGeom>
              <a:avLst/>
              <a:gdLst/>
              <a:ahLst/>
              <a:cxnLst/>
              <a:rect l="l" t="t" r="r" b="b"/>
              <a:pathLst>
                <a:path w="6672" h="4771" extrusionOk="0">
                  <a:moveTo>
                    <a:pt x="5838" y="401"/>
                  </a:moveTo>
                  <a:lnTo>
                    <a:pt x="6238" y="4337"/>
                  </a:lnTo>
                  <a:lnTo>
                    <a:pt x="634" y="4337"/>
                  </a:lnTo>
                  <a:lnTo>
                    <a:pt x="434" y="401"/>
                  </a:lnTo>
                  <a:close/>
                  <a:moveTo>
                    <a:pt x="0" y="1"/>
                  </a:moveTo>
                  <a:lnTo>
                    <a:pt x="234" y="4771"/>
                  </a:lnTo>
                  <a:lnTo>
                    <a:pt x="6672"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94" name="Google Shape;1402;p49">
              <a:extLst>
                <a:ext uri="{FF2B5EF4-FFF2-40B4-BE49-F238E27FC236}">
                  <a16:creationId xmlns:a16="http://schemas.microsoft.com/office/drawing/2014/main" id="{3718983A-7F72-4D06-AFEF-3B140E51F9BD}"/>
                </a:ext>
              </a:extLst>
            </p:cNvPr>
            <p:cNvSpPr/>
            <p:nvPr/>
          </p:nvSpPr>
          <p:spPr>
            <a:xfrm>
              <a:off x="2274856" y="3937120"/>
              <a:ext cx="237444" cy="156190"/>
            </a:xfrm>
            <a:custGeom>
              <a:avLst/>
              <a:gdLst/>
              <a:ahLst/>
              <a:cxnLst/>
              <a:rect l="l" t="t" r="r" b="b"/>
              <a:pathLst>
                <a:path w="6639" h="4338" extrusionOk="0">
                  <a:moveTo>
                    <a:pt x="835" y="1"/>
                  </a:moveTo>
                  <a:lnTo>
                    <a:pt x="1" y="4337"/>
                  </a:lnTo>
                  <a:lnTo>
                    <a:pt x="6005" y="4337"/>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95" name="Google Shape;1403;p49">
              <a:extLst>
                <a:ext uri="{FF2B5EF4-FFF2-40B4-BE49-F238E27FC236}">
                  <a16:creationId xmlns:a16="http://schemas.microsoft.com/office/drawing/2014/main" id="{90621700-07F9-44F0-BC3F-F625897F0BD9}"/>
                </a:ext>
              </a:extLst>
            </p:cNvPr>
            <p:cNvSpPr/>
            <p:nvPr/>
          </p:nvSpPr>
          <p:spPr>
            <a:xfrm>
              <a:off x="2265307" y="3929919"/>
              <a:ext cx="255362" cy="171780"/>
            </a:xfrm>
            <a:custGeom>
              <a:avLst/>
              <a:gdLst/>
              <a:ahLst/>
              <a:cxnLst/>
              <a:rect l="l" t="t" r="r" b="b"/>
              <a:pathLst>
                <a:path w="7140" h="4771" extrusionOk="0">
                  <a:moveTo>
                    <a:pt x="6639" y="401"/>
                  </a:moveTo>
                  <a:lnTo>
                    <a:pt x="6105" y="4337"/>
                  </a:lnTo>
                  <a:lnTo>
                    <a:pt x="501" y="4337"/>
                  </a:lnTo>
                  <a:lnTo>
                    <a:pt x="1269" y="401"/>
                  </a:lnTo>
                  <a:close/>
                  <a:moveTo>
                    <a:pt x="935" y="1"/>
                  </a:moveTo>
                  <a:lnTo>
                    <a:pt x="1" y="4771"/>
                  </a:lnTo>
                  <a:lnTo>
                    <a:pt x="6472" y="4771"/>
                  </a:lnTo>
                  <a:lnTo>
                    <a:pt x="71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96" name="Google Shape;1404;p49">
              <a:extLst>
                <a:ext uri="{FF2B5EF4-FFF2-40B4-BE49-F238E27FC236}">
                  <a16:creationId xmlns:a16="http://schemas.microsoft.com/office/drawing/2014/main" id="{A5A23161-2CF3-4529-8BC6-AD19242D39E5}"/>
                </a:ext>
              </a:extLst>
            </p:cNvPr>
            <p:cNvSpPr/>
            <p:nvPr/>
          </p:nvSpPr>
          <p:spPr>
            <a:xfrm>
              <a:off x="2058943" y="3937120"/>
              <a:ext cx="245777" cy="156190"/>
            </a:xfrm>
            <a:custGeom>
              <a:avLst/>
              <a:gdLst/>
              <a:ahLst/>
              <a:cxnLst/>
              <a:rect l="l" t="t" r="r" b="b"/>
              <a:pathLst>
                <a:path w="6872" h="4338" extrusionOk="0">
                  <a:moveTo>
                    <a:pt x="1068" y="1"/>
                  </a:moveTo>
                  <a:lnTo>
                    <a:pt x="0" y="4337"/>
                  </a:lnTo>
                  <a:lnTo>
                    <a:pt x="6038" y="4337"/>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97" name="Google Shape;1405;p49">
              <a:extLst>
                <a:ext uri="{FF2B5EF4-FFF2-40B4-BE49-F238E27FC236}">
                  <a16:creationId xmlns:a16="http://schemas.microsoft.com/office/drawing/2014/main" id="{61589F00-81C2-4AA2-89C2-376B8E400408}"/>
                </a:ext>
              </a:extLst>
            </p:cNvPr>
            <p:cNvSpPr/>
            <p:nvPr/>
          </p:nvSpPr>
          <p:spPr>
            <a:xfrm>
              <a:off x="2050574" y="3929919"/>
              <a:ext cx="262515" cy="171780"/>
            </a:xfrm>
            <a:custGeom>
              <a:avLst/>
              <a:gdLst/>
              <a:ahLst/>
              <a:cxnLst/>
              <a:rect l="l" t="t" r="r" b="b"/>
              <a:pathLst>
                <a:path w="7340" h="4771" extrusionOk="0">
                  <a:moveTo>
                    <a:pt x="6839" y="401"/>
                  </a:moveTo>
                  <a:lnTo>
                    <a:pt x="6105" y="4337"/>
                  </a:lnTo>
                  <a:lnTo>
                    <a:pt x="501" y="4337"/>
                  </a:lnTo>
                  <a:lnTo>
                    <a:pt x="1468" y="401"/>
                  </a:lnTo>
                  <a:close/>
                  <a:moveTo>
                    <a:pt x="1135" y="1"/>
                  </a:moveTo>
                  <a:lnTo>
                    <a:pt x="1" y="4771"/>
                  </a:lnTo>
                  <a:lnTo>
                    <a:pt x="6439" y="4771"/>
                  </a:lnTo>
                  <a:lnTo>
                    <a:pt x="73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398" name="Google Shape;1406;p49">
              <a:extLst>
                <a:ext uri="{FF2B5EF4-FFF2-40B4-BE49-F238E27FC236}">
                  <a16:creationId xmlns:a16="http://schemas.microsoft.com/office/drawing/2014/main" id="{1C104920-FF93-4498-8246-558A415F509C}"/>
                </a:ext>
              </a:extLst>
            </p:cNvPr>
            <p:cNvSpPr/>
            <p:nvPr/>
          </p:nvSpPr>
          <p:spPr>
            <a:xfrm>
              <a:off x="2920307" y="3937120"/>
              <a:ext cx="215949" cy="156190"/>
            </a:xfrm>
            <a:custGeom>
              <a:avLst/>
              <a:gdLst/>
              <a:ahLst/>
              <a:cxnLst/>
              <a:rect l="l" t="t" r="r" b="b"/>
              <a:pathLst>
                <a:path w="6038" h="4338" extrusionOk="0">
                  <a:moveTo>
                    <a:pt x="200" y="1"/>
                  </a:moveTo>
                  <a:lnTo>
                    <a:pt x="0" y="4337"/>
                  </a:lnTo>
                  <a:lnTo>
                    <a:pt x="6038" y="4337"/>
                  </a:lnTo>
                  <a:lnTo>
                    <a:pt x="60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399" name="Google Shape;1407;p49">
              <a:extLst>
                <a:ext uri="{FF2B5EF4-FFF2-40B4-BE49-F238E27FC236}">
                  <a16:creationId xmlns:a16="http://schemas.microsoft.com/office/drawing/2014/main" id="{B3E05FA8-C406-41C0-A0CA-10DB16E82D8F}"/>
                </a:ext>
              </a:extLst>
            </p:cNvPr>
            <p:cNvSpPr/>
            <p:nvPr/>
          </p:nvSpPr>
          <p:spPr>
            <a:xfrm>
              <a:off x="2913119" y="3929919"/>
              <a:ext cx="230291" cy="171780"/>
            </a:xfrm>
            <a:custGeom>
              <a:avLst/>
              <a:gdLst/>
              <a:ahLst/>
              <a:cxnLst/>
              <a:rect l="l" t="t" r="r" b="b"/>
              <a:pathLst>
                <a:path w="6439" h="4771" extrusionOk="0">
                  <a:moveTo>
                    <a:pt x="6005" y="401"/>
                  </a:moveTo>
                  <a:lnTo>
                    <a:pt x="6005" y="4337"/>
                  </a:lnTo>
                  <a:lnTo>
                    <a:pt x="435" y="4337"/>
                  </a:lnTo>
                  <a:lnTo>
                    <a:pt x="601" y="401"/>
                  </a:lnTo>
                  <a:close/>
                  <a:moveTo>
                    <a:pt x="201" y="1"/>
                  </a:moveTo>
                  <a:lnTo>
                    <a:pt x="1" y="4771"/>
                  </a:lnTo>
                  <a:lnTo>
                    <a:pt x="6439" y="4771"/>
                  </a:lnTo>
                  <a:lnTo>
                    <a:pt x="64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00" name="Google Shape;1408;p49">
              <a:extLst>
                <a:ext uri="{FF2B5EF4-FFF2-40B4-BE49-F238E27FC236}">
                  <a16:creationId xmlns:a16="http://schemas.microsoft.com/office/drawing/2014/main" id="{F05FF226-22FF-4546-BEF9-AB6ED182ADB9}"/>
                </a:ext>
              </a:extLst>
            </p:cNvPr>
            <p:cNvSpPr/>
            <p:nvPr/>
          </p:nvSpPr>
          <p:spPr>
            <a:xfrm>
              <a:off x="2705538" y="3937120"/>
              <a:ext cx="221958" cy="156190"/>
            </a:xfrm>
            <a:custGeom>
              <a:avLst/>
              <a:gdLst/>
              <a:ahLst/>
              <a:cxnLst/>
              <a:rect l="l" t="t" r="r" b="b"/>
              <a:pathLst>
                <a:path w="6206" h="4338" extrusionOk="0">
                  <a:moveTo>
                    <a:pt x="401" y="1"/>
                  </a:moveTo>
                  <a:lnTo>
                    <a:pt x="1" y="4337"/>
                  </a:lnTo>
                  <a:lnTo>
                    <a:pt x="6005" y="4337"/>
                  </a:lnTo>
                  <a:lnTo>
                    <a:pt x="62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01" name="Google Shape;1409;p49">
              <a:extLst>
                <a:ext uri="{FF2B5EF4-FFF2-40B4-BE49-F238E27FC236}">
                  <a16:creationId xmlns:a16="http://schemas.microsoft.com/office/drawing/2014/main" id="{6965D83E-56AF-41D6-8A76-972CC08B6FD0}"/>
                </a:ext>
              </a:extLst>
            </p:cNvPr>
            <p:cNvSpPr/>
            <p:nvPr/>
          </p:nvSpPr>
          <p:spPr>
            <a:xfrm>
              <a:off x="2697205" y="3929919"/>
              <a:ext cx="238624" cy="171780"/>
            </a:xfrm>
            <a:custGeom>
              <a:avLst/>
              <a:gdLst/>
              <a:ahLst/>
              <a:cxnLst/>
              <a:rect l="l" t="t" r="r" b="b"/>
              <a:pathLst>
                <a:path w="6672" h="4771" extrusionOk="0">
                  <a:moveTo>
                    <a:pt x="6238" y="401"/>
                  </a:moveTo>
                  <a:lnTo>
                    <a:pt x="6038" y="4337"/>
                  </a:lnTo>
                  <a:lnTo>
                    <a:pt x="467" y="4337"/>
                  </a:lnTo>
                  <a:lnTo>
                    <a:pt x="801" y="401"/>
                  </a:lnTo>
                  <a:close/>
                  <a:moveTo>
                    <a:pt x="434" y="1"/>
                  </a:moveTo>
                  <a:lnTo>
                    <a:pt x="0" y="4771"/>
                  </a:lnTo>
                  <a:lnTo>
                    <a:pt x="6438" y="4771"/>
                  </a:lnTo>
                  <a:lnTo>
                    <a:pt x="66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02" name="Google Shape;1410;p49">
              <a:extLst>
                <a:ext uri="{FF2B5EF4-FFF2-40B4-BE49-F238E27FC236}">
                  <a16:creationId xmlns:a16="http://schemas.microsoft.com/office/drawing/2014/main" id="{67933EFE-2A67-4C94-8A71-E0EDE93E73F6}"/>
                </a:ext>
              </a:extLst>
            </p:cNvPr>
            <p:cNvSpPr/>
            <p:nvPr/>
          </p:nvSpPr>
          <p:spPr>
            <a:xfrm>
              <a:off x="2489625" y="3937120"/>
              <a:ext cx="230291" cy="156190"/>
            </a:xfrm>
            <a:custGeom>
              <a:avLst/>
              <a:gdLst/>
              <a:ahLst/>
              <a:cxnLst/>
              <a:rect l="l" t="t" r="r" b="b"/>
              <a:pathLst>
                <a:path w="6439" h="4338" extrusionOk="0">
                  <a:moveTo>
                    <a:pt x="634" y="1"/>
                  </a:moveTo>
                  <a:lnTo>
                    <a:pt x="0" y="4337"/>
                  </a:lnTo>
                  <a:lnTo>
                    <a:pt x="6038" y="4337"/>
                  </a:lnTo>
                  <a:lnTo>
                    <a:pt x="6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03" name="Google Shape;1411;p49">
              <a:extLst>
                <a:ext uri="{FF2B5EF4-FFF2-40B4-BE49-F238E27FC236}">
                  <a16:creationId xmlns:a16="http://schemas.microsoft.com/office/drawing/2014/main" id="{3D1FDD37-1A0D-4B8D-9818-77F76958ACC2}"/>
                </a:ext>
              </a:extLst>
            </p:cNvPr>
            <p:cNvSpPr/>
            <p:nvPr/>
          </p:nvSpPr>
          <p:spPr>
            <a:xfrm>
              <a:off x="2481256" y="3929919"/>
              <a:ext cx="246993" cy="171780"/>
            </a:xfrm>
            <a:custGeom>
              <a:avLst/>
              <a:gdLst/>
              <a:ahLst/>
              <a:cxnLst/>
              <a:rect l="l" t="t" r="r" b="b"/>
              <a:pathLst>
                <a:path w="6906" h="4771" extrusionOk="0">
                  <a:moveTo>
                    <a:pt x="6439" y="401"/>
                  </a:moveTo>
                  <a:lnTo>
                    <a:pt x="6072" y="4337"/>
                  </a:lnTo>
                  <a:lnTo>
                    <a:pt x="501" y="4337"/>
                  </a:lnTo>
                  <a:lnTo>
                    <a:pt x="1035" y="401"/>
                  </a:lnTo>
                  <a:close/>
                  <a:moveTo>
                    <a:pt x="701" y="1"/>
                  </a:moveTo>
                  <a:lnTo>
                    <a:pt x="1" y="4771"/>
                  </a:lnTo>
                  <a:lnTo>
                    <a:pt x="6439" y="4771"/>
                  </a:lnTo>
                  <a:lnTo>
                    <a:pt x="6906"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04" name="Google Shape;1412;p49">
              <a:extLst>
                <a:ext uri="{FF2B5EF4-FFF2-40B4-BE49-F238E27FC236}">
                  <a16:creationId xmlns:a16="http://schemas.microsoft.com/office/drawing/2014/main" id="{1998EB20-77AC-48C5-A07E-97828D42B00F}"/>
                </a:ext>
              </a:extLst>
            </p:cNvPr>
            <p:cNvSpPr/>
            <p:nvPr/>
          </p:nvSpPr>
          <p:spPr>
            <a:xfrm>
              <a:off x="3939145" y="3790616"/>
              <a:ext cx="236228" cy="146540"/>
            </a:xfrm>
            <a:custGeom>
              <a:avLst/>
              <a:gdLst/>
              <a:ahLst/>
              <a:cxnLst/>
              <a:rect l="l" t="t" r="r" b="b"/>
              <a:pathLst>
                <a:path w="6605" h="4070" extrusionOk="0">
                  <a:moveTo>
                    <a:pt x="0" y="0"/>
                  </a:moveTo>
                  <a:lnTo>
                    <a:pt x="767" y="4070"/>
                  </a:lnTo>
                  <a:lnTo>
                    <a:pt x="6605"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05" name="Google Shape;1413;p49">
              <a:extLst>
                <a:ext uri="{FF2B5EF4-FFF2-40B4-BE49-F238E27FC236}">
                  <a16:creationId xmlns:a16="http://schemas.microsoft.com/office/drawing/2014/main" id="{4786C5BA-B453-4E2B-91A9-3A2DD57F4B1E}"/>
                </a:ext>
              </a:extLst>
            </p:cNvPr>
            <p:cNvSpPr/>
            <p:nvPr/>
          </p:nvSpPr>
          <p:spPr>
            <a:xfrm>
              <a:off x="3929596" y="3783415"/>
              <a:ext cx="254146" cy="160978"/>
            </a:xfrm>
            <a:custGeom>
              <a:avLst/>
              <a:gdLst/>
              <a:ahLst/>
              <a:cxnLst/>
              <a:rect l="l" t="t" r="r" b="b"/>
              <a:pathLst>
                <a:path w="7106" h="4471" extrusionOk="0">
                  <a:moveTo>
                    <a:pt x="5704" y="400"/>
                  </a:moveTo>
                  <a:lnTo>
                    <a:pt x="6605" y="4070"/>
                  </a:lnTo>
                  <a:lnTo>
                    <a:pt x="1201" y="4070"/>
                  </a:lnTo>
                  <a:lnTo>
                    <a:pt x="501" y="400"/>
                  </a:lnTo>
                  <a:close/>
                  <a:moveTo>
                    <a:pt x="0" y="0"/>
                  </a:moveTo>
                  <a:lnTo>
                    <a:pt x="867" y="4470"/>
                  </a:lnTo>
                  <a:lnTo>
                    <a:pt x="71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06" name="Google Shape;1414;p49">
              <a:extLst>
                <a:ext uri="{FF2B5EF4-FFF2-40B4-BE49-F238E27FC236}">
                  <a16:creationId xmlns:a16="http://schemas.microsoft.com/office/drawing/2014/main" id="{DB470DA6-9C82-4237-9699-10CC070754C9}"/>
                </a:ext>
              </a:extLst>
            </p:cNvPr>
            <p:cNvSpPr/>
            <p:nvPr/>
          </p:nvSpPr>
          <p:spPr>
            <a:xfrm>
              <a:off x="1580515" y="3514386"/>
              <a:ext cx="241056" cy="139339"/>
            </a:xfrm>
            <a:custGeom>
              <a:avLst/>
              <a:gdLst/>
              <a:ahLst/>
              <a:cxnLst/>
              <a:rect l="l" t="t" r="r" b="b"/>
              <a:pathLst>
                <a:path w="6740" h="3870" extrusionOk="0">
                  <a:moveTo>
                    <a:pt x="1469" y="0"/>
                  </a:moveTo>
                  <a:lnTo>
                    <a:pt x="1" y="3870"/>
                  </a:lnTo>
                  <a:lnTo>
                    <a:pt x="5438" y="3870"/>
                  </a:lnTo>
                  <a:lnTo>
                    <a:pt x="67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07" name="Google Shape;1415;p49">
              <a:extLst>
                <a:ext uri="{FF2B5EF4-FFF2-40B4-BE49-F238E27FC236}">
                  <a16:creationId xmlns:a16="http://schemas.microsoft.com/office/drawing/2014/main" id="{70BA7F29-1FE2-4836-9642-1B15D272F8C8}"/>
                </a:ext>
              </a:extLst>
            </p:cNvPr>
            <p:cNvSpPr/>
            <p:nvPr/>
          </p:nvSpPr>
          <p:spPr>
            <a:xfrm>
              <a:off x="1569785" y="3507185"/>
              <a:ext cx="262515" cy="154966"/>
            </a:xfrm>
            <a:custGeom>
              <a:avLst/>
              <a:gdLst/>
              <a:ahLst/>
              <a:cxnLst/>
              <a:rect l="l" t="t" r="r" b="b"/>
              <a:pathLst>
                <a:path w="7340" h="4304" extrusionOk="0">
                  <a:moveTo>
                    <a:pt x="6772" y="400"/>
                  </a:moveTo>
                  <a:lnTo>
                    <a:pt x="5605" y="3869"/>
                  </a:lnTo>
                  <a:lnTo>
                    <a:pt x="601" y="3869"/>
                  </a:lnTo>
                  <a:lnTo>
                    <a:pt x="1935" y="400"/>
                  </a:lnTo>
                  <a:close/>
                  <a:moveTo>
                    <a:pt x="1635" y="0"/>
                  </a:moveTo>
                  <a:lnTo>
                    <a:pt x="1" y="4303"/>
                  </a:lnTo>
                  <a:lnTo>
                    <a:pt x="5872" y="4303"/>
                  </a:lnTo>
                  <a:lnTo>
                    <a:pt x="73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08" name="Google Shape;1416;p49">
              <a:extLst>
                <a:ext uri="{FF2B5EF4-FFF2-40B4-BE49-F238E27FC236}">
                  <a16:creationId xmlns:a16="http://schemas.microsoft.com/office/drawing/2014/main" id="{2D378226-9BD9-42FB-8C06-0BDAEE59AF64}"/>
                </a:ext>
              </a:extLst>
            </p:cNvPr>
            <p:cNvSpPr/>
            <p:nvPr/>
          </p:nvSpPr>
          <p:spPr>
            <a:xfrm>
              <a:off x="1343107" y="3653689"/>
              <a:ext cx="237444" cy="136963"/>
            </a:xfrm>
            <a:custGeom>
              <a:avLst/>
              <a:gdLst/>
              <a:ahLst/>
              <a:cxnLst/>
              <a:rect l="l" t="t" r="r" b="b"/>
              <a:pathLst>
                <a:path w="6639" h="3804" extrusionOk="0">
                  <a:moveTo>
                    <a:pt x="1635" y="1"/>
                  </a:moveTo>
                  <a:lnTo>
                    <a:pt x="1" y="3803"/>
                  </a:lnTo>
                  <a:lnTo>
                    <a:pt x="5205" y="3803"/>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09" name="Google Shape;1417;p49">
              <a:extLst>
                <a:ext uri="{FF2B5EF4-FFF2-40B4-BE49-F238E27FC236}">
                  <a16:creationId xmlns:a16="http://schemas.microsoft.com/office/drawing/2014/main" id="{76146B18-6B83-4166-A619-BEA1CAA12874}"/>
                </a:ext>
              </a:extLst>
            </p:cNvPr>
            <p:cNvSpPr/>
            <p:nvPr/>
          </p:nvSpPr>
          <p:spPr>
            <a:xfrm>
              <a:off x="1332377" y="3646488"/>
              <a:ext cx="258939" cy="152553"/>
            </a:xfrm>
            <a:custGeom>
              <a:avLst/>
              <a:gdLst/>
              <a:ahLst/>
              <a:cxnLst/>
              <a:rect l="l" t="t" r="r" b="b"/>
              <a:pathLst>
                <a:path w="7240" h="4237" extrusionOk="0">
                  <a:moveTo>
                    <a:pt x="6639" y="434"/>
                  </a:moveTo>
                  <a:lnTo>
                    <a:pt x="5338" y="3803"/>
                  </a:lnTo>
                  <a:lnTo>
                    <a:pt x="634" y="3803"/>
                  </a:lnTo>
                  <a:lnTo>
                    <a:pt x="2069" y="434"/>
                  </a:lnTo>
                  <a:close/>
                  <a:moveTo>
                    <a:pt x="1769" y="0"/>
                  </a:moveTo>
                  <a:lnTo>
                    <a:pt x="1" y="4237"/>
                  </a:lnTo>
                  <a:lnTo>
                    <a:pt x="5638"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10" name="Google Shape;1418;p49">
              <a:extLst>
                <a:ext uri="{FF2B5EF4-FFF2-40B4-BE49-F238E27FC236}">
                  <a16:creationId xmlns:a16="http://schemas.microsoft.com/office/drawing/2014/main" id="{E9A0DA09-36A6-4F0D-A0EC-1485B1796023}"/>
                </a:ext>
              </a:extLst>
            </p:cNvPr>
            <p:cNvSpPr/>
            <p:nvPr/>
          </p:nvSpPr>
          <p:spPr>
            <a:xfrm>
              <a:off x="1401582" y="3514386"/>
              <a:ext cx="231471" cy="139339"/>
            </a:xfrm>
            <a:custGeom>
              <a:avLst/>
              <a:gdLst/>
              <a:ahLst/>
              <a:cxnLst/>
              <a:rect l="l" t="t" r="r" b="b"/>
              <a:pathLst>
                <a:path w="6472" h="3870" extrusionOk="0">
                  <a:moveTo>
                    <a:pt x="1635" y="0"/>
                  </a:moveTo>
                  <a:lnTo>
                    <a:pt x="0" y="3870"/>
                  </a:lnTo>
                  <a:lnTo>
                    <a:pt x="5004" y="3870"/>
                  </a:lnTo>
                  <a:lnTo>
                    <a:pt x="64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11" name="Google Shape;1419;p49">
              <a:extLst>
                <a:ext uri="{FF2B5EF4-FFF2-40B4-BE49-F238E27FC236}">
                  <a16:creationId xmlns:a16="http://schemas.microsoft.com/office/drawing/2014/main" id="{D923C83F-2C52-4AD5-A1A1-E91946C58F58}"/>
                </a:ext>
              </a:extLst>
            </p:cNvPr>
            <p:cNvSpPr/>
            <p:nvPr/>
          </p:nvSpPr>
          <p:spPr>
            <a:xfrm>
              <a:off x="1389637" y="3507185"/>
              <a:ext cx="255362" cy="154966"/>
            </a:xfrm>
            <a:custGeom>
              <a:avLst/>
              <a:gdLst/>
              <a:ahLst/>
              <a:cxnLst/>
              <a:rect l="l" t="t" r="r" b="b"/>
              <a:pathLst>
                <a:path w="7140" h="4304" extrusionOk="0">
                  <a:moveTo>
                    <a:pt x="6505" y="400"/>
                  </a:moveTo>
                  <a:lnTo>
                    <a:pt x="5205" y="3869"/>
                  </a:lnTo>
                  <a:lnTo>
                    <a:pt x="635" y="3869"/>
                  </a:lnTo>
                  <a:lnTo>
                    <a:pt x="2102" y="400"/>
                  </a:lnTo>
                  <a:close/>
                  <a:moveTo>
                    <a:pt x="1835" y="0"/>
                  </a:moveTo>
                  <a:lnTo>
                    <a:pt x="1" y="4303"/>
                  </a:lnTo>
                  <a:lnTo>
                    <a:pt x="5471" y="4303"/>
                  </a:lnTo>
                  <a:lnTo>
                    <a:pt x="71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12" name="Google Shape;1420;p49">
              <a:extLst>
                <a:ext uri="{FF2B5EF4-FFF2-40B4-BE49-F238E27FC236}">
                  <a16:creationId xmlns:a16="http://schemas.microsoft.com/office/drawing/2014/main" id="{1BDF9055-ACCB-4FD8-B9DB-A414C30E9709}"/>
                </a:ext>
              </a:extLst>
            </p:cNvPr>
            <p:cNvSpPr/>
            <p:nvPr/>
          </p:nvSpPr>
          <p:spPr>
            <a:xfrm>
              <a:off x="1281090" y="3790616"/>
              <a:ext cx="248173" cy="146540"/>
            </a:xfrm>
            <a:custGeom>
              <a:avLst/>
              <a:gdLst/>
              <a:ahLst/>
              <a:cxnLst/>
              <a:rect l="l" t="t" r="r" b="b"/>
              <a:pathLst>
                <a:path w="6939" h="4070" extrusionOk="0">
                  <a:moveTo>
                    <a:pt x="1735" y="0"/>
                  </a:moveTo>
                  <a:lnTo>
                    <a:pt x="0" y="4070"/>
                  </a:lnTo>
                  <a:lnTo>
                    <a:pt x="5371" y="4070"/>
                  </a:lnTo>
                  <a:lnTo>
                    <a:pt x="69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13" name="Google Shape;1421;p49">
              <a:extLst>
                <a:ext uri="{FF2B5EF4-FFF2-40B4-BE49-F238E27FC236}">
                  <a16:creationId xmlns:a16="http://schemas.microsoft.com/office/drawing/2014/main" id="{9957D613-C1E0-43A7-B39E-35B1F8160147}"/>
                </a:ext>
              </a:extLst>
            </p:cNvPr>
            <p:cNvSpPr/>
            <p:nvPr/>
          </p:nvSpPr>
          <p:spPr>
            <a:xfrm>
              <a:off x="1269145" y="3783415"/>
              <a:ext cx="269668" cy="160978"/>
            </a:xfrm>
            <a:custGeom>
              <a:avLst/>
              <a:gdLst/>
              <a:ahLst/>
              <a:cxnLst/>
              <a:rect l="l" t="t" r="r" b="b"/>
              <a:pathLst>
                <a:path w="7540" h="4471" extrusionOk="0">
                  <a:moveTo>
                    <a:pt x="6939" y="400"/>
                  </a:moveTo>
                  <a:lnTo>
                    <a:pt x="5571" y="4070"/>
                  </a:lnTo>
                  <a:lnTo>
                    <a:pt x="668" y="4070"/>
                  </a:lnTo>
                  <a:lnTo>
                    <a:pt x="2202" y="400"/>
                  </a:lnTo>
                  <a:close/>
                  <a:moveTo>
                    <a:pt x="1902" y="0"/>
                  </a:moveTo>
                  <a:lnTo>
                    <a:pt x="1" y="4470"/>
                  </a:lnTo>
                  <a:lnTo>
                    <a:pt x="58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14" name="Google Shape;1422;p49">
              <a:extLst>
                <a:ext uri="{FF2B5EF4-FFF2-40B4-BE49-F238E27FC236}">
                  <a16:creationId xmlns:a16="http://schemas.microsoft.com/office/drawing/2014/main" id="{C3254BB4-E875-41C8-84FC-42FF0642BF61}"/>
                </a:ext>
              </a:extLst>
            </p:cNvPr>
            <p:cNvSpPr/>
            <p:nvPr/>
          </p:nvSpPr>
          <p:spPr>
            <a:xfrm>
              <a:off x="1215461" y="3937120"/>
              <a:ext cx="257723" cy="156190"/>
            </a:xfrm>
            <a:custGeom>
              <a:avLst/>
              <a:gdLst/>
              <a:ahLst/>
              <a:cxnLst/>
              <a:rect l="l" t="t" r="r" b="b"/>
              <a:pathLst>
                <a:path w="7206" h="4338" extrusionOk="0">
                  <a:moveTo>
                    <a:pt x="1835" y="1"/>
                  </a:moveTo>
                  <a:lnTo>
                    <a:pt x="1" y="4337"/>
                  </a:lnTo>
                  <a:lnTo>
                    <a:pt x="5538" y="4337"/>
                  </a:lnTo>
                  <a:lnTo>
                    <a:pt x="7206"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15" name="Google Shape;1423;p49">
              <a:extLst>
                <a:ext uri="{FF2B5EF4-FFF2-40B4-BE49-F238E27FC236}">
                  <a16:creationId xmlns:a16="http://schemas.microsoft.com/office/drawing/2014/main" id="{7FDA9698-6F8B-42F7-88FB-1620F261A2D7}"/>
                </a:ext>
              </a:extLst>
            </p:cNvPr>
            <p:cNvSpPr/>
            <p:nvPr/>
          </p:nvSpPr>
          <p:spPr>
            <a:xfrm>
              <a:off x="1203552" y="3929919"/>
              <a:ext cx="280398" cy="171780"/>
            </a:xfrm>
            <a:custGeom>
              <a:avLst/>
              <a:gdLst/>
              <a:ahLst/>
              <a:cxnLst/>
              <a:rect l="l" t="t" r="r" b="b"/>
              <a:pathLst>
                <a:path w="7840" h="4771" extrusionOk="0">
                  <a:moveTo>
                    <a:pt x="7272" y="401"/>
                  </a:moveTo>
                  <a:lnTo>
                    <a:pt x="5771" y="4337"/>
                  </a:lnTo>
                  <a:lnTo>
                    <a:pt x="634" y="4337"/>
                  </a:lnTo>
                  <a:lnTo>
                    <a:pt x="2302" y="401"/>
                  </a:lnTo>
                  <a:close/>
                  <a:moveTo>
                    <a:pt x="2035" y="1"/>
                  </a:moveTo>
                  <a:lnTo>
                    <a:pt x="0" y="4771"/>
                  </a:lnTo>
                  <a:lnTo>
                    <a:pt x="6004"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16" name="Google Shape;1424;p49">
              <a:extLst>
                <a:ext uri="{FF2B5EF4-FFF2-40B4-BE49-F238E27FC236}">
                  <a16:creationId xmlns:a16="http://schemas.microsoft.com/office/drawing/2014/main" id="{87BCDBFB-1813-4EBE-9918-946B23C96561}"/>
                </a:ext>
              </a:extLst>
            </p:cNvPr>
            <p:cNvSpPr/>
            <p:nvPr/>
          </p:nvSpPr>
          <p:spPr>
            <a:xfrm>
              <a:off x="1143895" y="4093274"/>
              <a:ext cx="269632" cy="168179"/>
            </a:xfrm>
            <a:custGeom>
              <a:avLst/>
              <a:gdLst/>
              <a:ahLst/>
              <a:cxnLst/>
              <a:rect l="l" t="t" r="r" b="b"/>
              <a:pathLst>
                <a:path w="7539" h="4671" extrusionOk="0">
                  <a:moveTo>
                    <a:pt x="2002" y="0"/>
                  </a:moveTo>
                  <a:lnTo>
                    <a:pt x="0" y="4670"/>
                  </a:lnTo>
                  <a:lnTo>
                    <a:pt x="5771" y="4670"/>
                  </a:lnTo>
                  <a:lnTo>
                    <a:pt x="75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17" name="Google Shape;1425;p49">
              <a:extLst>
                <a:ext uri="{FF2B5EF4-FFF2-40B4-BE49-F238E27FC236}">
                  <a16:creationId xmlns:a16="http://schemas.microsoft.com/office/drawing/2014/main" id="{11884C19-CA52-46D7-A8E0-77E4E0833EE1}"/>
                </a:ext>
              </a:extLst>
            </p:cNvPr>
            <p:cNvSpPr/>
            <p:nvPr/>
          </p:nvSpPr>
          <p:spPr>
            <a:xfrm>
              <a:off x="1131950" y="4086073"/>
              <a:ext cx="292343" cy="183770"/>
            </a:xfrm>
            <a:custGeom>
              <a:avLst/>
              <a:gdLst/>
              <a:ahLst/>
              <a:cxnLst/>
              <a:rect l="l" t="t" r="r" b="b"/>
              <a:pathLst>
                <a:path w="8174" h="5104" extrusionOk="0">
                  <a:moveTo>
                    <a:pt x="7573" y="434"/>
                  </a:moveTo>
                  <a:lnTo>
                    <a:pt x="5938" y="4670"/>
                  </a:lnTo>
                  <a:lnTo>
                    <a:pt x="634" y="4670"/>
                  </a:lnTo>
                  <a:lnTo>
                    <a:pt x="2469" y="434"/>
                  </a:lnTo>
                  <a:close/>
                  <a:moveTo>
                    <a:pt x="2202" y="0"/>
                  </a:moveTo>
                  <a:lnTo>
                    <a:pt x="1" y="5104"/>
                  </a:lnTo>
                  <a:lnTo>
                    <a:pt x="6238" y="5104"/>
                  </a:lnTo>
                  <a:lnTo>
                    <a:pt x="81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18" name="Google Shape;1426;p49">
              <a:extLst>
                <a:ext uri="{FF2B5EF4-FFF2-40B4-BE49-F238E27FC236}">
                  <a16:creationId xmlns:a16="http://schemas.microsoft.com/office/drawing/2014/main" id="{4C4D03DD-8D91-451C-82E3-1436153D6CB8}"/>
                </a:ext>
              </a:extLst>
            </p:cNvPr>
            <p:cNvSpPr/>
            <p:nvPr/>
          </p:nvSpPr>
          <p:spPr>
            <a:xfrm>
              <a:off x="4742033" y="3790616"/>
              <a:ext cx="239840" cy="146540"/>
            </a:xfrm>
            <a:custGeom>
              <a:avLst/>
              <a:gdLst/>
              <a:ahLst/>
              <a:cxnLst/>
              <a:rect l="l" t="t" r="r" b="b"/>
              <a:pathLst>
                <a:path w="6706" h="4070" extrusionOk="0">
                  <a:moveTo>
                    <a:pt x="0" y="0"/>
                  </a:moveTo>
                  <a:lnTo>
                    <a:pt x="1568" y="4070"/>
                  </a:lnTo>
                  <a:lnTo>
                    <a:pt x="6705" y="4070"/>
                  </a:lnTo>
                  <a:lnTo>
                    <a:pt x="49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19" name="Google Shape;1427;p49">
              <a:extLst>
                <a:ext uri="{FF2B5EF4-FFF2-40B4-BE49-F238E27FC236}">
                  <a16:creationId xmlns:a16="http://schemas.microsoft.com/office/drawing/2014/main" id="{7D483729-BBEB-4134-B8D6-7B127D7DA589}"/>
                </a:ext>
              </a:extLst>
            </p:cNvPr>
            <p:cNvSpPr/>
            <p:nvPr/>
          </p:nvSpPr>
          <p:spPr>
            <a:xfrm>
              <a:off x="4731304" y="3783415"/>
              <a:ext cx="262479" cy="160978"/>
            </a:xfrm>
            <a:custGeom>
              <a:avLst/>
              <a:gdLst/>
              <a:ahLst/>
              <a:cxnLst/>
              <a:rect l="l" t="t" r="r" b="b"/>
              <a:pathLst>
                <a:path w="7339" h="4471" extrusionOk="0">
                  <a:moveTo>
                    <a:pt x="5137" y="400"/>
                  </a:moveTo>
                  <a:lnTo>
                    <a:pt x="6705" y="4070"/>
                  </a:lnTo>
                  <a:lnTo>
                    <a:pt x="2002" y="4070"/>
                  </a:lnTo>
                  <a:lnTo>
                    <a:pt x="601" y="400"/>
                  </a:lnTo>
                  <a:close/>
                  <a:moveTo>
                    <a:pt x="0" y="0"/>
                  </a:moveTo>
                  <a:lnTo>
                    <a:pt x="1735" y="4470"/>
                  </a:lnTo>
                  <a:lnTo>
                    <a:pt x="7339" y="4470"/>
                  </a:lnTo>
                  <a:lnTo>
                    <a:pt x="543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20" name="Google Shape;1428;p49">
              <a:extLst>
                <a:ext uri="{FF2B5EF4-FFF2-40B4-BE49-F238E27FC236}">
                  <a16:creationId xmlns:a16="http://schemas.microsoft.com/office/drawing/2014/main" id="{CC08E4B5-3B7A-4BF8-915D-518BF3A94410}"/>
                </a:ext>
              </a:extLst>
            </p:cNvPr>
            <p:cNvSpPr/>
            <p:nvPr/>
          </p:nvSpPr>
          <p:spPr>
            <a:xfrm>
              <a:off x="4798113" y="3937120"/>
              <a:ext cx="250570" cy="156190"/>
            </a:xfrm>
            <a:custGeom>
              <a:avLst/>
              <a:gdLst/>
              <a:ahLst/>
              <a:cxnLst/>
              <a:rect l="l" t="t" r="r" b="b"/>
              <a:pathLst>
                <a:path w="7006" h="4338" extrusionOk="0">
                  <a:moveTo>
                    <a:pt x="0" y="1"/>
                  </a:moveTo>
                  <a:lnTo>
                    <a:pt x="1668" y="4337"/>
                  </a:lnTo>
                  <a:lnTo>
                    <a:pt x="7005" y="4337"/>
                  </a:lnTo>
                  <a:lnTo>
                    <a:pt x="51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21" name="Google Shape;1429;p49">
              <a:extLst>
                <a:ext uri="{FF2B5EF4-FFF2-40B4-BE49-F238E27FC236}">
                  <a16:creationId xmlns:a16="http://schemas.microsoft.com/office/drawing/2014/main" id="{7FD6DA46-4085-4EC4-AF77-F25F18EA9A0D}"/>
                </a:ext>
              </a:extLst>
            </p:cNvPr>
            <p:cNvSpPr/>
            <p:nvPr/>
          </p:nvSpPr>
          <p:spPr>
            <a:xfrm>
              <a:off x="4787348" y="3929919"/>
              <a:ext cx="272064" cy="171780"/>
            </a:xfrm>
            <a:custGeom>
              <a:avLst/>
              <a:gdLst/>
              <a:ahLst/>
              <a:cxnLst/>
              <a:rect l="l" t="t" r="r" b="b"/>
              <a:pathLst>
                <a:path w="7607" h="4771" extrusionOk="0">
                  <a:moveTo>
                    <a:pt x="5305" y="401"/>
                  </a:moveTo>
                  <a:lnTo>
                    <a:pt x="6973" y="4337"/>
                  </a:lnTo>
                  <a:lnTo>
                    <a:pt x="2102" y="4337"/>
                  </a:lnTo>
                  <a:lnTo>
                    <a:pt x="635" y="401"/>
                  </a:lnTo>
                  <a:close/>
                  <a:moveTo>
                    <a:pt x="1" y="1"/>
                  </a:moveTo>
                  <a:lnTo>
                    <a:pt x="1836" y="4771"/>
                  </a:lnTo>
                  <a:lnTo>
                    <a:pt x="7606" y="4771"/>
                  </a:lnTo>
                  <a:lnTo>
                    <a:pt x="55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22" name="Google Shape;1430;p49">
              <a:extLst>
                <a:ext uri="{FF2B5EF4-FFF2-40B4-BE49-F238E27FC236}">
                  <a16:creationId xmlns:a16="http://schemas.microsoft.com/office/drawing/2014/main" id="{1A10C8F3-208E-4595-BC4C-047994BFA727}"/>
                </a:ext>
              </a:extLst>
            </p:cNvPr>
            <p:cNvSpPr/>
            <p:nvPr/>
          </p:nvSpPr>
          <p:spPr>
            <a:xfrm>
              <a:off x="4857769" y="4093274"/>
              <a:ext cx="261299" cy="168179"/>
            </a:xfrm>
            <a:custGeom>
              <a:avLst/>
              <a:gdLst/>
              <a:ahLst/>
              <a:cxnLst/>
              <a:rect l="l" t="t" r="r" b="b"/>
              <a:pathLst>
                <a:path w="7306" h="4671" extrusionOk="0">
                  <a:moveTo>
                    <a:pt x="0" y="0"/>
                  </a:moveTo>
                  <a:lnTo>
                    <a:pt x="1801" y="4670"/>
                  </a:lnTo>
                  <a:lnTo>
                    <a:pt x="7305" y="4670"/>
                  </a:lnTo>
                  <a:lnTo>
                    <a:pt x="53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23" name="Google Shape;1431;p49">
              <a:extLst>
                <a:ext uri="{FF2B5EF4-FFF2-40B4-BE49-F238E27FC236}">
                  <a16:creationId xmlns:a16="http://schemas.microsoft.com/office/drawing/2014/main" id="{B8CCA371-6E4C-4890-9076-76A7C3B599FD}"/>
                </a:ext>
              </a:extLst>
            </p:cNvPr>
            <p:cNvSpPr/>
            <p:nvPr/>
          </p:nvSpPr>
          <p:spPr>
            <a:xfrm>
              <a:off x="4847004" y="4086073"/>
              <a:ext cx="283974" cy="183770"/>
            </a:xfrm>
            <a:custGeom>
              <a:avLst/>
              <a:gdLst/>
              <a:ahLst/>
              <a:cxnLst/>
              <a:rect l="l" t="t" r="r" b="b"/>
              <a:pathLst>
                <a:path w="7940" h="5104" extrusionOk="0">
                  <a:moveTo>
                    <a:pt x="5471" y="434"/>
                  </a:moveTo>
                  <a:lnTo>
                    <a:pt x="7306" y="4670"/>
                  </a:lnTo>
                  <a:lnTo>
                    <a:pt x="2236" y="4670"/>
                  </a:lnTo>
                  <a:lnTo>
                    <a:pt x="635" y="434"/>
                  </a:lnTo>
                  <a:close/>
                  <a:moveTo>
                    <a:pt x="1" y="0"/>
                  </a:moveTo>
                  <a:lnTo>
                    <a:pt x="1969" y="5104"/>
                  </a:lnTo>
                  <a:lnTo>
                    <a:pt x="7940" y="5104"/>
                  </a:lnTo>
                  <a:lnTo>
                    <a:pt x="57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24" name="Google Shape;1432;p49">
              <a:extLst>
                <a:ext uri="{FF2B5EF4-FFF2-40B4-BE49-F238E27FC236}">
                  <a16:creationId xmlns:a16="http://schemas.microsoft.com/office/drawing/2014/main" id="{F52B5B31-5190-4B55-A8E7-34963B851951}"/>
                </a:ext>
              </a:extLst>
            </p:cNvPr>
            <p:cNvSpPr/>
            <p:nvPr/>
          </p:nvSpPr>
          <p:spPr>
            <a:xfrm>
              <a:off x="3135040" y="3514386"/>
              <a:ext cx="194490" cy="139339"/>
            </a:xfrm>
            <a:custGeom>
              <a:avLst/>
              <a:gdLst/>
              <a:ahLst/>
              <a:cxnLst/>
              <a:rect l="l" t="t" r="r" b="b"/>
              <a:pathLst>
                <a:path w="5438" h="3870" extrusionOk="0">
                  <a:moveTo>
                    <a:pt x="0" y="0"/>
                  </a:moveTo>
                  <a:lnTo>
                    <a:pt x="0" y="3870"/>
                  </a:lnTo>
                  <a:lnTo>
                    <a:pt x="5438"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25" name="Google Shape;1433;p49">
              <a:extLst>
                <a:ext uri="{FF2B5EF4-FFF2-40B4-BE49-F238E27FC236}">
                  <a16:creationId xmlns:a16="http://schemas.microsoft.com/office/drawing/2014/main" id="{CF376240-52BA-4DB6-B956-9D07DDE9B9A5}"/>
                </a:ext>
              </a:extLst>
            </p:cNvPr>
            <p:cNvSpPr/>
            <p:nvPr/>
          </p:nvSpPr>
          <p:spPr>
            <a:xfrm>
              <a:off x="3127887" y="3507185"/>
              <a:ext cx="210012" cy="154966"/>
            </a:xfrm>
            <a:custGeom>
              <a:avLst/>
              <a:gdLst/>
              <a:ahLst/>
              <a:cxnLst/>
              <a:rect l="l" t="t" r="r" b="b"/>
              <a:pathLst>
                <a:path w="5872" h="4304" extrusionOk="0">
                  <a:moveTo>
                    <a:pt x="5237" y="400"/>
                  </a:moveTo>
                  <a:lnTo>
                    <a:pt x="5437" y="3869"/>
                  </a:lnTo>
                  <a:lnTo>
                    <a:pt x="434" y="3869"/>
                  </a:lnTo>
                  <a:lnTo>
                    <a:pt x="400" y="400"/>
                  </a:lnTo>
                  <a:close/>
                  <a:moveTo>
                    <a:pt x="0" y="0"/>
                  </a:moveTo>
                  <a:lnTo>
                    <a:pt x="0" y="4303"/>
                  </a:lnTo>
                  <a:lnTo>
                    <a:pt x="58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26" name="Google Shape;1434;p49">
              <a:extLst>
                <a:ext uri="{FF2B5EF4-FFF2-40B4-BE49-F238E27FC236}">
                  <a16:creationId xmlns:a16="http://schemas.microsoft.com/office/drawing/2014/main" id="{8A896D3A-73C7-4F7E-B1A2-0A6E50305FE9}"/>
                </a:ext>
              </a:extLst>
            </p:cNvPr>
            <p:cNvSpPr/>
            <p:nvPr/>
          </p:nvSpPr>
          <p:spPr>
            <a:xfrm>
              <a:off x="4690746" y="3653689"/>
              <a:ext cx="229075" cy="136963"/>
            </a:xfrm>
            <a:custGeom>
              <a:avLst/>
              <a:gdLst/>
              <a:ahLst/>
              <a:cxnLst/>
              <a:rect l="l" t="t" r="r" b="b"/>
              <a:pathLst>
                <a:path w="6405" h="3804" extrusionOk="0">
                  <a:moveTo>
                    <a:pt x="0" y="1"/>
                  </a:moveTo>
                  <a:lnTo>
                    <a:pt x="1434" y="3803"/>
                  </a:lnTo>
                  <a:lnTo>
                    <a:pt x="6405" y="3803"/>
                  </a:lnTo>
                  <a:lnTo>
                    <a:pt x="480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27" name="Google Shape;1435;p49">
              <a:extLst>
                <a:ext uri="{FF2B5EF4-FFF2-40B4-BE49-F238E27FC236}">
                  <a16:creationId xmlns:a16="http://schemas.microsoft.com/office/drawing/2014/main" id="{0A52A304-2FAE-49AD-A414-18E4E017F885}"/>
                </a:ext>
              </a:extLst>
            </p:cNvPr>
            <p:cNvSpPr/>
            <p:nvPr/>
          </p:nvSpPr>
          <p:spPr>
            <a:xfrm>
              <a:off x="4679981" y="3646488"/>
              <a:ext cx="251786" cy="152553"/>
            </a:xfrm>
            <a:custGeom>
              <a:avLst/>
              <a:gdLst/>
              <a:ahLst/>
              <a:cxnLst/>
              <a:rect l="l" t="t" r="r" b="b"/>
              <a:pathLst>
                <a:path w="7040" h="4237" extrusionOk="0">
                  <a:moveTo>
                    <a:pt x="4971" y="434"/>
                  </a:moveTo>
                  <a:lnTo>
                    <a:pt x="6405" y="3803"/>
                  </a:lnTo>
                  <a:lnTo>
                    <a:pt x="1902" y="3803"/>
                  </a:lnTo>
                  <a:lnTo>
                    <a:pt x="601" y="434"/>
                  </a:lnTo>
                  <a:close/>
                  <a:moveTo>
                    <a:pt x="1" y="0"/>
                  </a:moveTo>
                  <a:lnTo>
                    <a:pt x="1602" y="4237"/>
                  </a:lnTo>
                  <a:lnTo>
                    <a:pt x="7039" y="4237"/>
                  </a:lnTo>
                  <a:lnTo>
                    <a:pt x="5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28" name="Google Shape;1436;p49">
              <a:extLst>
                <a:ext uri="{FF2B5EF4-FFF2-40B4-BE49-F238E27FC236}">
                  <a16:creationId xmlns:a16="http://schemas.microsoft.com/office/drawing/2014/main" id="{92D8E069-CBF5-4616-800C-4784478DA060}"/>
                </a:ext>
              </a:extLst>
            </p:cNvPr>
            <p:cNvSpPr/>
            <p:nvPr/>
          </p:nvSpPr>
          <p:spPr>
            <a:xfrm>
              <a:off x="4590533" y="3937120"/>
              <a:ext cx="267272" cy="156190"/>
            </a:xfrm>
            <a:custGeom>
              <a:avLst/>
              <a:gdLst/>
              <a:ahLst/>
              <a:cxnLst/>
              <a:rect l="l" t="t" r="r" b="b"/>
              <a:pathLst>
                <a:path w="7473" h="4338" extrusionOk="0">
                  <a:moveTo>
                    <a:pt x="0" y="1"/>
                  </a:moveTo>
                  <a:lnTo>
                    <a:pt x="1468" y="4337"/>
                  </a:lnTo>
                  <a:lnTo>
                    <a:pt x="7472"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29" name="Google Shape;1437;p49">
              <a:extLst>
                <a:ext uri="{FF2B5EF4-FFF2-40B4-BE49-F238E27FC236}">
                  <a16:creationId xmlns:a16="http://schemas.microsoft.com/office/drawing/2014/main" id="{A1C18C24-8FD4-4FCA-82B6-3947018DB179}"/>
                </a:ext>
              </a:extLst>
            </p:cNvPr>
            <p:cNvSpPr/>
            <p:nvPr/>
          </p:nvSpPr>
          <p:spPr>
            <a:xfrm>
              <a:off x="4579768" y="3929919"/>
              <a:ext cx="289947" cy="171780"/>
            </a:xfrm>
            <a:custGeom>
              <a:avLst/>
              <a:gdLst/>
              <a:ahLst/>
              <a:cxnLst/>
              <a:rect l="l" t="t" r="r" b="b"/>
              <a:pathLst>
                <a:path w="8107" h="4771" extrusionOk="0">
                  <a:moveTo>
                    <a:pt x="5972" y="401"/>
                  </a:moveTo>
                  <a:lnTo>
                    <a:pt x="7473" y="4337"/>
                  </a:lnTo>
                  <a:lnTo>
                    <a:pt x="1902" y="4337"/>
                  </a:lnTo>
                  <a:lnTo>
                    <a:pt x="601" y="401"/>
                  </a:lnTo>
                  <a:close/>
                  <a:moveTo>
                    <a:pt x="1" y="1"/>
                  </a:moveTo>
                  <a:lnTo>
                    <a:pt x="1602" y="4771"/>
                  </a:lnTo>
                  <a:lnTo>
                    <a:pt x="8107"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30" name="Google Shape;1438;p49">
              <a:extLst>
                <a:ext uri="{FF2B5EF4-FFF2-40B4-BE49-F238E27FC236}">
                  <a16:creationId xmlns:a16="http://schemas.microsoft.com/office/drawing/2014/main" id="{767D86BE-C7CC-4A05-A9F2-05FDE79CF6E9}"/>
                </a:ext>
              </a:extLst>
            </p:cNvPr>
            <p:cNvSpPr/>
            <p:nvPr/>
          </p:nvSpPr>
          <p:spPr>
            <a:xfrm>
              <a:off x="1775005" y="3514386"/>
              <a:ext cx="233867" cy="139339"/>
            </a:xfrm>
            <a:custGeom>
              <a:avLst/>
              <a:gdLst/>
              <a:ahLst/>
              <a:cxnLst/>
              <a:rect l="l" t="t" r="r" b="b"/>
              <a:pathLst>
                <a:path w="6539" h="3870" extrusionOk="0">
                  <a:moveTo>
                    <a:pt x="1301" y="0"/>
                  </a:moveTo>
                  <a:lnTo>
                    <a:pt x="0" y="3870"/>
                  </a:lnTo>
                  <a:lnTo>
                    <a:pt x="5437" y="3870"/>
                  </a:lnTo>
                  <a:lnTo>
                    <a:pt x="65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31" name="Google Shape;1439;p49">
              <a:extLst>
                <a:ext uri="{FF2B5EF4-FFF2-40B4-BE49-F238E27FC236}">
                  <a16:creationId xmlns:a16="http://schemas.microsoft.com/office/drawing/2014/main" id="{900202F2-EC5A-48AC-ABB1-85C6B4909C42}"/>
                </a:ext>
              </a:extLst>
            </p:cNvPr>
            <p:cNvSpPr/>
            <p:nvPr/>
          </p:nvSpPr>
          <p:spPr>
            <a:xfrm>
              <a:off x="1764239" y="3507185"/>
              <a:ext cx="254182" cy="154966"/>
            </a:xfrm>
            <a:custGeom>
              <a:avLst/>
              <a:gdLst/>
              <a:ahLst/>
              <a:cxnLst/>
              <a:rect l="l" t="t" r="r" b="b"/>
              <a:pathLst>
                <a:path w="7107" h="4304" extrusionOk="0">
                  <a:moveTo>
                    <a:pt x="6572" y="400"/>
                  </a:moveTo>
                  <a:lnTo>
                    <a:pt x="5605" y="3869"/>
                  </a:lnTo>
                  <a:lnTo>
                    <a:pt x="568" y="3869"/>
                  </a:lnTo>
                  <a:lnTo>
                    <a:pt x="1769" y="400"/>
                  </a:lnTo>
                  <a:close/>
                  <a:moveTo>
                    <a:pt x="1435" y="0"/>
                  </a:moveTo>
                  <a:lnTo>
                    <a:pt x="1" y="4303"/>
                  </a:lnTo>
                  <a:lnTo>
                    <a:pt x="5905" y="4303"/>
                  </a:lnTo>
                  <a:lnTo>
                    <a:pt x="71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32" name="Google Shape;1440;p49">
              <a:extLst>
                <a:ext uri="{FF2B5EF4-FFF2-40B4-BE49-F238E27FC236}">
                  <a16:creationId xmlns:a16="http://schemas.microsoft.com/office/drawing/2014/main" id="{3527060A-8793-46BC-B120-372616AA690C}"/>
                </a:ext>
              </a:extLst>
            </p:cNvPr>
            <p:cNvSpPr/>
            <p:nvPr/>
          </p:nvSpPr>
          <p:spPr>
            <a:xfrm>
              <a:off x="4496256" y="3653689"/>
              <a:ext cx="245813" cy="136963"/>
            </a:xfrm>
            <a:custGeom>
              <a:avLst/>
              <a:gdLst/>
              <a:ahLst/>
              <a:cxnLst/>
              <a:rect l="l" t="t" r="r" b="b"/>
              <a:pathLst>
                <a:path w="6873" h="3804" extrusionOk="0">
                  <a:moveTo>
                    <a:pt x="1" y="1"/>
                  </a:moveTo>
                  <a:lnTo>
                    <a:pt x="1268" y="3803"/>
                  </a:lnTo>
                  <a:lnTo>
                    <a:pt x="68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33" name="Google Shape;1441;p49">
              <a:extLst>
                <a:ext uri="{FF2B5EF4-FFF2-40B4-BE49-F238E27FC236}">
                  <a16:creationId xmlns:a16="http://schemas.microsoft.com/office/drawing/2014/main" id="{F77E8111-051D-4DF2-9110-DF1D6C2B20BE}"/>
                </a:ext>
              </a:extLst>
            </p:cNvPr>
            <p:cNvSpPr/>
            <p:nvPr/>
          </p:nvSpPr>
          <p:spPr>
            <a:xfrm>
              <a:off x="4485527" y="3646488"/>
              <a:ext cx="267272" cy="152553"/>
            </a:xfrm>
            <a:custGeom>
              <a:avLst/>
              <a:gdLst/>
              <a:ahLst/>
              <a:cxnLst/>
              <a:rect l="l" t="t" r="r" b="b"/>
              <a:pathLst>
                <a:path w="7473" h="4237" extrusionOk="0">
                  <a:moveTo>
                    <a:pt x="5571" y="434"/>
                  </a:moveTo>
                  <a:lnTo>
                    <a:pt x="6872" y="3803"/>
                  </a:lnTo>
                  <a:lnTo>
                    <a:pt x="1735" y="3803"/>
                  </a:lnTo>
                  <a:lnTo>
                    <a:pt x="568" y="434"/>
                  </a:lnTo>
                  <a:close/>
                  <a:moveTo>
                    <a:pt x="1" y="0"/>
                  </a:moveTo>
                  <a:lnTo>
                    <a:pt x="1435" y="4237"/>
                  </a:lnTo>
                  <a:lnTo>
                    <a:pt x="7473" y="4237"/>
                  </a:lnTo>
                  <a:lnTo>
                    <a:pt x="58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34" name="Google Shape;1442;p49">
              <a:extLst>
                <a:ext uri="{FF2B5EF4-FFF2-40B4-BE49-F238E27FC236}">
                  <a16:creationId xmlns:a16="http://schemas.microsoft.com/office/drawing/2014/main" id="{D3942039-1E15-479A-945F-737E60F6BCF0}"/>
                </a:ext>
              </a:extLst>
            </p:cNvPr>
            <p:cNvSpPr/>
            <p:nvPr/>
          </p:nvSpPr>
          <p:spPr>
            <a:xfrm>
              <a:off x="4637027" y="3514386"/>
              <a:ext cx="225534" cy="139339"/>
            </a:xfrm>
            <a:custGeom>
              <a:avLst/>
              <a:gdLst/>
              <a:ahLst/>
              <a:cxnLst/>
              <a:rect l="l" t="t" r="r" b="b"/>
              <a:pathLst>
                <a:path w="6306" h="3870" extrusionOk="0">
                  <a:moveTo>
                    <a:pt x="1" y="0"/>
                  </a:moveTo>
                  <a:lnTo>
                    <a:pt x="1502" y="3870"/>
                  </a:lnTo>
                  <a:lnTo>
                    <a:pt x="6305" y="3870"/>
                  </a:lnTo>
                  <a:lnTo>
                    <a:pt x="4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35" name="Google Shape;1443;p49">
              <a:extLst>
                <a:ext uri="{FF2B5EF4-FFF2-40B4-BE49-F238E27FC236}">
                  <a16:creationId xmlns:a16="http://schemas.microsoft.com/office/drawing/2014/main" id="{2DF11370-BBB4-4412-A32E-2FFB0C5F0370}"/>
                </a:ext>
              </a:extLst>
            </p:cNvPr>
            <p:cNvSpPr/>
            <p:nvPr/>
          </p:nvSpPr>
          <p:spPr>
            <a:xfrm>
              <a:off x="4625118" y="3507185"/>
              <a:ext cx="248173" cy="154966"/>
            </a:xfrm>
            <a:custGeom>
              <a:avLst/>
              <a:gdLst/>
              <a:ahLst/>
              <a:cxnLst/>
              <a:rect l="l" t="t" r="r" b="b"/>
              <a:pathLst>
                <a:path w="6939" h="4304" extrusionOk="0">
                  <a:moveTo>
                    <a:pt x="4837" y="400"/>
                  </a:moveTo>
                  <a:lnTo>
                    <a:pt x="6305" y="3869"/>
                  </a:lnTo>
                  <a:lnTo>
                    <a:pt x="1968" y="3869"/>
                  </a:lnTo>
                  <a:lnTo>
                    <a:pt x="634" y="400"/>
                  </a:lnTo>
                  <a:close/>
                  <a:moveTo>
                    <a:pt x="0" y="0"/>
                  </a:moveTo>
                  <a:lnTo>
                    <a:pt x="1668" y="4303"/>
                  </a:lnTo>
                  <a:lnTo>
                    <a:pt x="6939" y="4303"/>
                  </a:lnTo>
                  <a:lnTo>
                    <a:pt x="51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36" name="Google Shape;1444;p49">
              <a:extLst>
                <a:ext uri="{FF2B5EF4-FFF2-40B4-BE49-F238E27FC236}">
                  <a16:creationId xmlns:a16="http://schemas.microsoft.com/office/drawing/2014/main" id="{30BD5127-6796-4834-B148-F321F55C3CD7}"/>
                </a:ext>
              </a:extLst>
            </p:cNvPr>
            <p:cNvSpPr/>
            <p:nvPr/>
          </p:nvSpPr>
          <p:spPr>
            <a:xfrm>
              <a:off x="4449726" y="3514386"/>
              <a:ext cx="241056" cy="139339"/>
            </a:xfrm>
            <a:custGeom>
              <a:avLst/>
              <a:gdLst/>
              <a:ahLst/>
              <a:cxnLst/>
              <a:rect l="l" t="t" r="r" b="b"/>
              <a:pathLst>
                <a:path w="6740" h="3870" extrusionOk="0">
                  <a:moveTo>
                    <a:pt x="1" y="0"/>
                  </a:moveTo>
                  <a:lnTo>
                    <a:pt x="1302" y="3870"/>
                  </a:lnTo>
                  <a:lnTo>
                    <a:pt x="6739"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37" name="Google Shape;1445;p49">
              <a:extLst>
                <a:ext uri="{FF2B5EF4-FFF2-40B4-BE49-F238E27FC236}">
                  <a16:creationId xmlns:a16="http://schemas.microsoft.com/office/drawing/2014/main" id="{40FDA1F3-51F5-4F5D-A447-4C1BAC50A59B}"/>
                </a:ext>
              </a:extLst>
            </p:cNvPr>
            <p:cNvSpPr/>
            <p:nvPr/>
          </p:nvSpPr>
          <p:spPr>
            <a:xfrm>
              <a:off x="4438996" y="3507185"/>
              <a:ext cx="262515" cy="154966"/>
            </a:xfrm>
            <a:custGeom>
              <a:avLst/>
              <a:gdLst/>
              <a:ahLst/>
              <a:cxnLst/>
              <a:rect l="l" t="t" r="r" b="b"/>
              <a:pathLst>
                <a:path w="7340" h="4304" extrusionOk="0">
                  <a:moveTo>
                    <a:pt x="5405" y="400"/>
                  </a:moveTo>
                  <a:lnTo>
                    <a:pt x="6739" y="3869"/>
                  </a:lnTo>
                  <a:lnTo>
                    <a:pt x="1735" y="3869"/>
                  </a:lnTo>
                  <a:lnTo>
                    <a:pt x="568" y="400"/>
                  </a:lnTo>
                  <a:close/>
                  <a:moveTo>
                    <a:pt x="1" y="0"/>
                  </a:moveTo>
                  <a:lnTo>
                    <a:pt x="1435" y="4303"/>
                  </a:lnTo>
                  <a:lnTo>
                    <a:pt x="7339"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38" name="Google Shape;1446;p49">
              <a:extLst>
                <a:ext uri="{FF2B5EF4-FFF2-40B4-BE49-F238E27FC236}">
                  <a16:creationId xmlns:a16="http://schemas.microsoft.com/office/drawing/2014/main" id="{544256E2-37B5-4872-88B9-D3178BFAA2B9}"/>
                </a:ext>
              </a:extLst>
            </p:cNvPr>
            <p:cNvSpPr/>
            <p:nvPr/>
          </p:nvSpPr>
          <p:spPr>
            <a:xfrm>
              <a:off x="3996405" y="4093274"/>
              <a:ext cx="256507" cy="168179"/>
            </a:xfrm>
            <a:custGeom>
              <a:avLst/>
              <a:gdLst/>
              <a:ahLst/>
              <a:cxnLst/>
              <a:rect l="l" t="t" r="r" b="b"/>
              <a:pathLst>
                <a:path w="7172" h="4671" extrusionOk="0">
                  <a:moveTo>
                    <a:pt x="0" y="0"/>
                  </a:moveTo>
                  <a:lnTo>
                    <a:pt x="901" y="4670"/>
                  </a:lnTo>
                  <a:lnTo>
                    <a:pt x="7172"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39" name="Google Shape;1447;p49">
              <a:extLst>
                <a:ext uri="{FF2B5EF4-FFF2-40B4-BE49-F238E27FC236}">
                  <a16:creationId xmlns:a16="http://schemas.microsoft.com/office/drawing/2014/main" id="{F51E1892-A491-432C-AFE9-7C4CC17DE43A}"/>
                </a:ext>
              </a:extLst>
            </p:cNvPr>
            <p:cNvSpPr/>
            <p:nvPr/>
          </p:nvSpPr>
          <p:spPr>
            <a:xfrm>
              <a:off x="3988036" y="4086073"/>
              <a:ext cx="273245" cy="183770"/>
            </a:xfrm>
            <a:custGeom>
              <a:avLst/>
              <a:gdLst/>
              <a:ahLst/>
              <a:cxnLst/>
              <a:rect l="l" t="t" r="r" b="b"/>
              <a:pathLst>
                <a:path w="7640" h="5104" extrusionOk="0">
                  <a:moveTo>
                    <a:pt x="6105" y="434"/>
                  </a:moveTo>
                  <a:lnTo>
                    <a:pt x="7139" y="4670"/>
                  </a:lnTo>
                  <a:lnTo>
                    <a:pt x="1335" y="4670"/>
                  </a:lnTo>
                  <a:lnTo>
                    <a:pt x="501" y="434"/>
                  </a:lnTo>
                  <a:close/>
                  <a:moveTo>
                    <a:pt x="1" y="0"/>
                  </a:moveTo>
                  <a:lnTo>
                    <a:pt x="968" y="5104"/>
                  </a:lnTo>
                  <a:lnTo>
                    <a:pt x="7639"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40" name="Google Shape;1448;p49">
              <a:extLst>
                <a:ext uri="{FF2B5EF4-FFF2-40B4-BE49-F238E27FC236}">
                  <a16:creationId xmlns:a16="http://schemas.microsoft.com/office/drawing/2014/main" id="{2838D488-5DAD-4C3A-95EB-042952773289}"/>
                </a:ext>
              </a:extLst>
            </p:cNvPr>
            <p:cNvSpPr/>
            <p:nvPr/>
          </p:nvSpPr>
          <p:spPr>
            <a:xfrm>
              <a:off x="4643000" y="4093274"/>
              <a:ext cx="279217" cy="168179"/>
            </a:xfrm>
            <a:custGeom>
              <a:avLst/>
              <a:gdLst/>
              <a:ahLst/>
              <a:cxnLst/>
              <a:rect l="l" t="t" r="r" b="b"/>
              <a:pathLst>
                <a:path w="7807" h="4671" extrusionOk="0">
                  <a:moveTo>
                    <a:pt x="1" y="0"/>
                  </a:moveTo>
                  <a:lnTo>
                    <a:pt x="1569" y="4670"/>
                  </a:lnTo>
                  <a:lnTo>
                    <a:pt x="7806"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41" name="Google Shape;1449;p49">
              <a:extLst>
                <a:ext uri="{FF2B5EF4-FFF2-40B4-BE49-F238E27FC236}">
                  <a16:creationId xmlns:a16="http://schemas.microsoft.com/office/drawing/2014/main" id="{DE7554BF-C622-4B5A-A1AB-D0B174938C44}"/>
                </a:ext>
              </a:extLst>
            </p:cNvPr>
            <p:cNvSpPr/>
            <p:nvPr/>
          </p:nvSpPr>
          <p:spPr>
            <a:xfrm>
              <a:off x="4632271" y="4086073"/>
              <a:ext cx="300676" cy="183770"/>
            </a:xfrm>
            <a:custGeom>
              <a:avLst/>
              <a:gdLst/>
              <a:ahLst/>
              <a:cxnLst/>
              <a:rect l="l" t="t" r="r" b="b"/>
              <a:pathLst>
                <a:path w="8407" h="5104" extrusionOk="0">
                  <a:moveTo>
                    <a:pt x="6172" y="434"/>
                  </a:moveTo>
                  <a:lnTo>
                    <a:pt x="7806" y="4670"/>
                  </a:lnTo>
                  <a:lnTo>
                    <a:pt x="2002" y="4670"/>
                  </a:lnTo>
                  <a:lnTo>
                    <a:pt x="568" y="434"/>
                  </a:lnTo>
                  <a:close/>
                  <a:moveTo>
                    <a:pt x="1" y="0"/>
                  </a:moveTo>
                  <a:lnTo>
                    <a:pt x="1702" y="5104"/>
                  </a:lnTo>
                  <a:lnTo>
                    <a:pt x="8407" y="5104"/>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42" name="Google Shape;1450;p49">
              <a:extLst>
                <a:ext uri="{FF2B5EF4-FFF2-40B4-BE49-F238E27FC236}">
                  <a16:creationId xmlns:a16="http://schemas.microsoft.com/office/drawing/2014/main" id="{91C066D7-FD91-4D42-B7D0-EB298F151C60}"/>
                </a:ext>
              </a:extLst>
            </p:cNvPr>
            <p:cNvSpPr/>
            <p:nvPr/>
          </p:nvSpPr>
          <p:spPr>
            <a:xfrm>
              <a:off x="4261244" y="3514386"/>
              <a:ext cx="235048" cy="139339"/>
            </a:xfrm>
            <a:custGeom>
              <a:avLst/>
              <a:gdLst/>
              <a:ahLst/>
              <a:cxnLst/>
              <a:rect l="l" t="t" r="r" b="b"/>
              <a:pathLst>
                <a:path w="6572" h="3870" extrusionOk="0">
                  <a:moveTo>
                    <a:pt x="0" y="0"/>
                  </a:moveTo>
                  <a:lnTo>
                    <a:pt x="1135" y="3870"/>
                  </a:lnTo>
                  <a:lnTo>
                    <a:pt x="6572"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43" name="Google Shape;1451;p49">
              <a:extLst>
                <a:ext uri="{FF2B5EF4-FFF2-40B4-BE49-F238E27FC236}">
                  <a16:creationId xmlns:a16="http://schemas.microsoft.com/office/drawing/2014/main" id="{AF970304-FB2E-41BF-BED5-F3FCE7E75F63}"/>
                </a:ext>
              </a:extLst>
            </p:cNvPr>
            <p:cNvSpPr/>
            <p:nvPr/>
          </p:nvSpPr>
          <p:spPr>
            <a:xfrm>
              <a:off x="4251695" y="3507185"/>
              <a:ext cx="254146" cy="154966"/>
            </a:xfrm>
            <a:custGeom>
              <a:avLst/>
              <a:gdLst/>
              <a:ahLst/>
              <a:cxnLst/>
              <a:rect l="l" t="t" r="r" b="b"/>
              <a:pathLst>
                <a:path w="7106" h="4304" extrusionOk="0">
                  <a:moveTo>
                    <a:pt x="5404" y="400"/>
                  </a:moveTo>
                  <a:lnTo>
                    <a:pt x="6572" y="3869"/>
                  </a:lnTo>
                  <a:lnTo>
                    <a:pt x="1568" y="3869"/>
                  </a:lnTo>
                  <a:lnTo>
                    <a:pt x="568" y="400"/>
                  </a:lnTo>
                  <a:close/>
                  <a:moveTo>
                    <a:pt x="1" y="0"/>
                  </a:moveTo>
                  <a:lnTo>
                    <a:pt x="1235" y="4303"/>
                  </a:lnTo>
                  <a:lnTo>
                    <a:pt x="7106"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44" name="Google Shape;1452;p49">
              <a:extLst>
                <a:ext uri="{FF2B5EF4-FFF2-40B4-BE49-F238E27FC236}">
                  <a16:creationId xmlns:a16="http://schemas.microsoft.com/office/drawing/2014/main" id="{321B385A-8DE1-4B69-BB05-BE5A500B337B}"/>
                </a:ext>
              </a:extLst>
            </p:cNvPr>
            <p:cNvSpPr/>
            <p:nvPr/>
          </p:nvSpPr>
          <p:spPr>
            <a:xfrm>
              <a:off x="4427087" y="4093274"/>
              <a:ext cx="272029" cy="168179"/>
            </a:xfrm>
            <a:custGeom>
              <a:avLst/>
              <a:gdLst/>
              <a:ahLst/>
              <a:cxnLst/>
              <a:rect l="l" t="t" r="r" b="b"/>
              <a:pathLst>
                <a:path w="7606" h="4671" extrusionOk="0">
                  <a:moveTo>
                    <a:pt x="0" y="0"/>
                  </a:moveTo>
                  <a:lnTo>
                    <a:pt x="1368" y="4670"/>
                  </a:lnTo>
                  <a:lnTo>
                    <a:pt x="7606"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45" name="Google Shape;1453;p49">
              <a:extLst>
                <a:ext uri="{FF2B5EF4-FFF2-40B4-BE49-F238E27FC236}">
                  <a16:creationId xmlns:a16="http://schemas.microsoft.com/office/drawing/2014/main" id="{F797AA04-5A5B-402B-BB0E-0BD7F57E699D}"/>
                </a:ext>
              </a:extLst>
            </p:cNvPr>
            <p:cNvSpPr/>
            <p:nvPr/>
          </p:nvSpPr>
          <p:spPr>
            <a:xfrm>
              <a:off x="4417537" y="4086073"/>
              <a:ext cx="291127" cy="183770"/>
            </a:xfrm>
            <a:custGeom>
              <a:avLst/>
              <a:gdLst/>
              <a:ahLst/>
              <a:cxnLst/>
              <a:rect l="l" t="t" r="r" b="b"/>
              <a:pathLst>
                <a:path w="8140" h="5104" extrusionOk="0">
                  <a:moveTo>
                    <a:pt x="6138" y="434"/>
                  </a:moveTo>
                  <a:lnTo>
                    <a:pt x="7572" y="4670"/>
                  </a:lnTo>
                  <a:lnTo>
                    <a:pt x="1768" y="4670"/>
                  </a:lnTo>
                  <a:lnTo>
                    <a:pt x="534" y="434"/>
                  </a:lnTo>
                  <a:close/>
                  <a:moveTo>
                    <a:pt x="0" y="0"/>
                  </a:moveTo>
                  <a:lnTo>
                    <a:pt x="1468" y="5104"/>
                  </a:lnTo>
                  <a:lnTo>
                    <a:pt x="8139" y="5104"/>
                  </a:lnTo>
                  <a:lnTo>
                    <a:pt x="6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46" name="Google Shape;1454;p49">
              <a:extLst>
                <a:ext uri="{FF2B5EF4-FFF2-40B4-BE49-F238E27FC236}">
                  <a16:creationId xmlns:a16="http://schemas.microsoft.com/office/drawing/2014/main" id="{DC8E9FA2-3EFC-40E8-A733-5BB616DAA7D0}"/>
                </a:ext>
              </a:extLst>
            </p:cNvPr>
            <p:cNvSpPr/>
            <p:nvPr/>
          </p:nvSpPr>
          <p:spPr>
            <a:xfrm>
              <a:off x="4212318" y="4093274"/>
              <a:ext cx="263695" cy="168179"/>
            </a:xfrm>
            <a:custGeom>
              <a:avLst/>
              <a:gdLst/>
              <a:ahLst/>
              <a:cxnLst/>
              <a:rect l="l" t="t" r="r" b="b"/>
              <a:pathLst>
                <a:path w="7373" h="4671" extrusionOk="0">
                  <a:moveTo>
                    <a:pt x="1" y="0"/>
                  </a:moveTo>
                  <a:lnTo>
                    <a:pt x="1135" y="4670"/>
                  </a:lnTo>
                  <a:lnTo>
                    <a:pt x="7373"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47" name="Google Shape;1455;p49">
              <a:extLst>
                <a:ext uri="{FF2B5EF4-FFF2-40B4-BE49-F238E27FC236}">
                  <a16:creationId xmlns:a16="http://schemas.microsoft.com/office/drawing/2014/main" id="{B3CFF072-4A05-4377-894D-7A866E485F22}"/>
                </a:ext>
              </a:extLst>
            </p:cNvPr>
            <p:cNvSpPr/>
            <p:nvPr/>
          </p:nvSpPr>
          <p:spPr>
            <a:xfrm>
              <a:off x="4202769" y="4086073"/>
              <a:ext cx="282794" cy="183770"/>
            </a:xfrm>
            <a:custGeom>
              <a:avLst/>
              <a:gdLst/>
              <a:ahLst/>
              <a:cxnLst/>
              <a:rect l="l" t="t" r="r" b="b"/>
              <a:pathLst>
                <a:path w="7907" h="5104" extrusionOk="0">
                  <a:moveTo>
                    <a:pt x="6139" y="434"/>
                  </a:moveTo>
                  <a:lnTo>
                    <a:pt x="7340" y="4670"/>
                  </a:lnTo>
                  <a:lnTo>
                    <a:pt x="1535" y="4670"/>
                  </a:lnTo>
                  <a:lnTo>
                    <a:pt x="535" y="434"/>
                  </a:lnTo>
                  <a:close/>
                  <a:moveTo>
                    <a:pt x="1" y="0"/>
                  </a:moveTo>
                  <a:lnTo>
                    <a:pt x="1235" y="5104"/>
                  </a:lnTo>
                  <a:lnTo>
                    <a:pt x="7907"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48" name="Google Shape;1456;p49">
              <a:extLst>
                <a:ext uri="{FF2B5EF4-FFF2-40B4-BE49-F238E27FC236}">
                  <a16:creationId xmlns:a16="http://schemas.microsoft.com/office/drawing/2014/main" id="{C0D459C2-4114-4BED-867F-FA30568E91FE}"/>
                </a:ext>
              </a:extLst>
            </p:cNvPr>
            <p:cNvSpPr/>
            <p:nvPr/>
          </p:nvSpPr>
          <p:spPr>
            <a:xfrm>
              <a:off x="4541606" y="3790616"/>
              <a:ext cx="256542" cy="146540"/>
            </a:xfrm>
            <a:custGeom>
              <a:avLst/>
              <a:gdLst/>
              <a:ahLst/>
              <a:cxnLst/>
              <a:rect l="l" t="t" r="r" b="b"/>
              <a:pathLst>
                <a:path w="7173" h="4070" extrusionOk="0">
                  <a:moveTo>
                    <a:pt x="0" y="0"/>
                  </a:moveTo>
                  <a:lnTo>
                    <a:pt x="1368" y="4070"/>
                  </a:lnTo>
                  <a:lnTo>
                    <a:pt x="71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49" name="Google Shape;1457;p49">
              <a:extLst>
                <a:ext uri="{FF2B5EF4-FFF2-40B4-BE49-F238E27FC236}">
                  <a16:creationId xmlns:a16="http://schemas.microsoft.com/office/drawing/2014/main" id="{4C441742-CF90-4A9D-8F09-C2A3779AEB54}"/>
                </a:ext>
              </a:extLst>
            </p:cNvPr>
            <p:cNvSpPr/>
            <p:nvPr/>
          </p:nvSpPr>
          <p:spPr>
            <a:xfrm>
              <a:off x="4532057" y="3783415"/>
              <a:ext cx="278001" cy="160978"/>
            </a:xfrm>
            <a:custGeom>
              <a:avLst/>
              <a:gdLst/>
              <a:ahLst/>
              <a:cxnLst/>
              <a:rect l="l" t="t" r="r" b="b"/>
              <a:pathLst>
                <a:path w="7773" h="4471" extrusionOk="0">
                  <a:moveTo>
                    <a:pt x="5738" y="400"/>
                  </a:moveTo>
                  <a:lnTo>
                    <a:pt x="7139" y="4070"/>
                  </a:lnTo>
                  <a:lnTo>
                    <a:pt x="1802" y="4070"/>
                  </a:lnTo>
                  <a:lnTo>
                    <a:pt x="568" y="400"/>
                  </a:lnTo>
                  <a:close/>
                  <a:moveTo>
                    <a:pt x="1" y="0"/>
                  </a:moveTo>
                  <a:lnTo>
                    <a:pt x="1502" y="4470"/>
                  </a:lnTo>
                  <a:lnTo>
                    <a:pt x="7773"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50" name="Google Shape;1458;p49">
              <a:extLst>
                <a:ext uri="{FF2B5EF4-FFF2-40B4-BE49-F238E27FC236}">
                  <a16:creationId xmlns:a16="http://schemas.microsoft.com/office/drawing/2014/main" id="{A2B550E8-3CC0-45AB-BCA4-4636873794F1}"/>
                </a:ext>
              </a:extLst>
            </p:cNvPr>
            <p:cNvSpPr/>
            <p:nvPr/>
          </p:nvSpPr>
          <p:spPr>
            <a:xfrm>
              <a:off x="2552858" y="3514386"/>
              <a:ext cx="207616" cy="139339"/>
            </a:xfrm>
            <a:custGeom>
              <a:avLst/>
              <a:gdLst/>
              <a:ahLst/>
              <a:cxnLst/>
              <a:rect l="l" t="t" r="r" b="b"/>
              <a:pathLst>
                <a:path w="5805" h="3870" extrusionOk="0">
                  <a:moveTo>
                    <a:pt x="534" y="0"/>
                  </a:moveTo>
                  <a:lnTo>
                    <a:pt x="0" y="3870"/>
                  </a:lnTo>
                  <a:lnTo>
                    <a:pt x="5437" y="38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51" name="Google Shape;1459;p49">
              <a:extLst>
                <a:ext uri="{FF2B5EF4-FFF2-40B4-BE49-F238E27FC236}">
                  <a16:creationId xmlns:a16="http://schemas.microsoft.com/office/drawing/2014/main" id="{CDBAA0FC-45BB-4002-A1E5-B59E65A19FE6}"/>
                </a:ext>
              </a:extLst>
            </p:cNvPr>
            <p:cNvSpPr/>
            <p:nvPr/>
          </p:nvSpPr>
          <p:spPr>
            <a:xfrm>
              <a:off x="2543308" y="3507185"/>
              <a:ext cx="224318" cy="154966"/>
            </a:xfrm>
            <a:custGeom>
              <a:avLst/>
              <a:gdLst/>
              <a:ahLst/>
              <a:cxnLst/>
              <a:rect l="l" t="t" r="r" b="b"/>
              <a:pathLst>
                <a:path w="6272" h="4304" extrusionOk="0">
                  <a:moveTo>
                    <a:pt x="5838" y="400"/>
                  </a:moveTo>
                  <a:lnTo>
                    <a:pt x="5504" y="3869"/>
                  </a:lnTo>
                  <a:lnTo>
                    <a:pt x="501" y="3869"/>
                  </a:lnTo>
                  <a:lnTo>
                    <a:pt x="1001" y="400"/>
                  </a:lnTo>
                  <a:close/>
                  <a:moveTo>
                    <a:pt x="634" y="0"/>
                  </a:moveTo>
                  <a:lnTo>
                    <a:pt x="0" y="4303"/>
                  </a:lnTo>
                  <a:lnTo>
                    <a:pt x="5871" y="4303"/>
                  </a:lnTo>
                  <a:lnTo>
                    <a:pt x="62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52" name="Google Shape;1460;p49">
              <a:extLst>
                <a:ext uri="{FF2B5EF4-FFF2-40B4-BE49-F238E27FC236}">
                  <a16:creationId xmlns:a16="http://schemas.microsoft.com/office/drawing/2014/main" id="{3249364A-B003-44BE-B0FB-18FE95D02FAF}"/>
                </a:ext>
              </a:extLst>
            </p:cNvPr>
            <p:cNvSpPr/>
            <p:nvPr/>
          </p:nvSpPr>
          <p:spPr>
            <a:xfrm>
              <a:off x="4073943" y="3514386"/>
              <a:ext cx="227895" cy="139339"/>
            </a:xfrm>
            <a:custGeom>
              <a:avLst/>
              <a:gdLst/>
              <a:ahLst/>
              <a:cxnLst/>
              <a:rect l="l" t="t" r="r" b="b"/>
              <a:pathLst>
                <a:path w="6372" h="3870" extrusionOk="0">
                  <a:moveTo>
                    <a:pt x="0" y="0"/>
                  </a:moveTo>
                  <a:lnTo>
                    <a:pt x="934" y="3870"/>
                  </a:lnTo>
                  <a:lnTo>
                    <a:pt x="6372"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53" name="Google Shape;1461;p49">
              <a:extLst>
                <a:ext uri="{FF2B5EF4-FFF2-40B4-BE49-F238E27FC236}">
                  <a16:creationId xmlns:a16="http://schemas.microsoft.com/office/drawing/2014/main" id="{7FD0081C-A012-407A-8D15-2B98E4D206AB}"/>
                </a:ext>
              </a:extLst>
            </p:cNvPr>
            <p:cNvSpPr/>
            <p:nvPr/>
          </p:nvSpPr>
          <p:spPr>
            <a:xfrm>
              <a:off x="4064394" y="3507185"/>
              <a:ext cx="246993" cy="154966"/>
            </a:xfrm>
            <a:custGeom>
              <a:avLst/>
              <a:gdLst/>
              <a:ahLst/>
              <a:cxnLst/>
              <a:rect l="l" t="t" r="r" b="b"/>
              <a:pathLst>
                <a:path w="6906" h="4304" extrusionOk="0">
                  <a:moveTo>
                    <a:pt x="5371" y="400"/>
                  </a:moveTo>
                  <a:lnTo>
                    <a:pt x="6372" y="3869"/>
                  </a:lnTo>
                  <a:lnTo>
                    <a:pt x="1368" y="3869"/>
                  </a:lnTo>
                  <a:lnTo>
                    <a:pt x="534" y="400"/>
                  </a:lnTo>
                  <a:close/>
                  <a:moveTo>
                    <a:pt x="1" y="0"/>
                  </a:moveTo>
                  <a:lnTo>
                    <a:pt x="1035" y="4303"/>
                  </a:lnTo>
                  <a:lnTo>
                    <a:pt x="6905" y="4303"/>
                  </a:lnTo>
                  <a:lnTo>
                    <a:pt x="5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54" name="Google Shape;1462;p49">
              <a:extLst>
                <a:ext uri="{FF2B5EF4-FFF2-40B4-BE49-F238E27FC236}">
                  <a16:creationId xmlns:a16="http://schemas.microsoft.com/office/drawing/2014/main" id="{14D37F49-2257-4DE4-B315-55701AED10AC}"/>
                </a:ext>
              </a:extLst>
            </p:cNvPr>
            <p:cNvSpPr/>
            <p:nvPr/>
          </p:nvSpPr>
          <p:spPr>
            <a:xfrm>
              <a:off x="2358368" y="3514386"/>
              <a:ext cx="213589" cy="139339"/>
            </a:xfrm>
            <a:custGeom>
              <a:avLst/>
              <a:gdLst/>
              <a:ahLst/>
              <a:cxnLst/>
              <a:rect l="l" t="t" r="r" b="b"/>
              <a:pathLst>
                <a:path w="5972" h="3870" extrusionOk="0">
                  <a:moveTo>
                    <a:pt x="735" y="0"/>
                  </a:moveTo>
                  <a:lnTo>
                    <a:pt x="1" y="3870"/>
                  </a:lnTo>
                  <a:lnTo>
                    <a:pt x="5438" y="3870"/>
                  </a:lnTo>
                  <a:lnTo>
                    <a:pt x="59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55" name="Google Shape;1463;p49">
              <a:extLst>
                <a:ext uri="{FF2B5EF4-FFF2-40B4-BE49-F238E27FC236}">
                  <a16:creationId xmlns:a16="http://schemas.microsoft.com/office/drawing/2014/main" id="{5B3F8E52-32B3-4305-A5F5-C2FDDEE34023}"/>
                </a:ext>
              </a:extLst>
            </p:cNvPr>
            <p:cNvSpPr/>
            <p:nvPr/>
          </p:nvSpPr>
          <p:spPr>
            <a:xfrm>
              <a:off x="2348818" y="3507185"/>
              <a:ext cx="232687" cy="154966"/>
            </a:xfrm>
            <a:custGeom>
              <a:avLst/>
              <a:gdLst/>
              <a:ahLst/>
              <a:cxnLst/>
              <a:rect l="l" t="t" r="r" b="b"/>
              <a:pathLst>
                <a:path w="6506" h="4304" extrusionOk="0">
                  <a:moveTo>
                    <a:pt x="6005" y="400"/>
                  </a:moveTo>
                  <a:lnTo>
                    <a:pt x="5505" y="3869"/>
                  </a:lnTo>
                  <a:lnTo>
                    <a:pt x="501" y="3869"/>
                  </a:lnTo>
                  <a:lnTo>
                    <a:pt x="1168" y="400"/>
                  </a:lnTo>
                  <a:close/>
                  <a:moveTo>
                    <a:pt x="835" y="0"/>
                  </a:moveTo>
                  <a:lnTo>
                    <a:pt x="1" y="4303"/>
                  </a:lnTo>
                  <a:lnTo>
                    <a:pt x="5872" y="4303"/>
                  </a:lnTo>
                  <a:lnTo>
                    <a:pt x="65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56" name="Google Shape;1464;p49">
              <a:extLst>
                <a:ext uri="{FF2B5EF4-FFF2-40B4-BE49-F238E27FC236}">
                  <a16:creationId xmlns:a16="http://schemas.microsoft.com/office/drawing/2014/main" id="{139A6CCF-3B92-4232-AF30-013BC75D6584}"/>
                </a:ext>
              </a:extLst>
            </p:cNvPr>
            <p:cNvSpPr/>
            <p:nvPr/>
          </p:nvSpPr>
          <p:spPr>
            <a:xfrm>
              <a:off x="2940586" y="3514386"/>
              <a:ext cx="194490" cy="139339"/>
            </a:xfrm>
            <a:custGeom>
              <a:avLst/>
              <a:gdLst/>
              <a:ahLst/>
              <a:cxnLst/>
              <a:rect l="l" t="t" r="r" b="b"/>
              <a:pathLst>
                <a:path w="5438" h="3870" extrusionOk="0">
                  <a:moveTo>
                    <a:pt x="200" y="0"/>
                  </a:moveTo>
                  <a:lnTo>
                    <a:pt x="0" y="3870"/>
                  </a:lnTo>
                  <a:lnTo>
                    <a:pt x="5437" y="3870"/>
                  </a:lnTo>
                  <a:lnTo>
                    <a:pt x="54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57" name="Google Shape;1465;p49">
              <a:extLst>
                <a:ext uri="{FF2B5EF4-FFF2-40B4-BE49-F238E27FC236}">
                  <a16:creationId xmlns:a16="http://schemas.microsoft.com/office/drawing/2014/main" id="{74B9217D-7CA6-427C-8AC1-9454C294CFC6}"/>
                </a:ext>
              </a:extLst>
            </p:cNvPr>
            <p:cNvSpPr/>
            <p:nvPr/>
          </p:nvSpPr>
          <p:spPr>
            <a:xfrm>
              <a:off x="2933397" y="3507185"/>
              <a:ext cx="210012" cy="154966"/>
            </a:xfrm>
            <a:custGeom>
              <a:avLst/>
              <a:gdLst/>
              <a:ahLst/>
              <a:cxnLst/>
              <a:rect l="l" t="t" r="r" b="b"/>
              <a:pathLst>
                <a:path w="5872" h="4304" extrusionOk="0">
                  <a:moveTo>
                    <a:pt x="5438" y="400"/>
                  </a:moveTo>
                  <a:lnTo>
                    <a:pt x="5438" y="3869"/>
                  </a:lnTo>
                  <a:lnTo>
                    <a:pt x="435" y="3869"/>
                  </a:lnTo>
                  <a:lnTo>
                    <a:pt x="601" y="400"/>
                  </a:lnTo>
                  <a:close/>
                  <a:moveTo>
                    <a:pt x="201" y="0"/>
                  </a:moveTo>
                  <a:lnTo>
                    <a:pt x="1" y="4303"/>
                  </a:lnTo>
                  <a:lnTo>
                    <a:pt x="5872" y="4303"/>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58" name="Google Shape;1466;p49">
              <a:extLst>
                <a:ext uri="{FF2B5EF4-FFF2-40B4-BE49-F238E27FC236}">
                  <a16:creationId xmlns:a16="http://schemas.microsoft.com/office/drawing/2014/main" id="{3A57682F-9682-4D40-AACC-983150691861}"/>
                </a:ext>
              </a:extLst>
            </p:cNvPr>
            <p:cNvSpPr/>
            <p:nvPr/>
          </p:nvSpPr>
          <p:spPr>
            <a:xfrm>
              <a:off x="2163913" y="3514386"/>
              <a:ext cx="220742" cy="139339"/>
            </a:xfrm>
            <a:custGeom>
              <a:avLst/>
              <a:gdLst/>
              <a:ahLst/>
              <a:cxnLst/>
              <a:rect l="l" t="t" r="r" b="b"/>
              <a:pathLst>
                <a:path w="6172" h="3870" extrusionOk="0">
                  <a:moveTo>
                    <a:pt x="935" y="0"/>
                  </a:moveTo>
                  <a:lnTo>
                    <a:pt x="1" y="3870"/>
                  </a:lnTo>
                  <a:lnTo>
                    <a:pt x="5438" y="3870"/>
                  </a:lnTo>
                  <a:lnTo>
                    <a:pt x="61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59" name="Google Shape;1467;p49">
              <a:extLst>
                <a:ext uri="{FF2B5EF4-FFF2-40B4-BE49-F238E27FC236}">
                  <a16:creationId xmlns:a16="http://schemas.microsoft.com/office/drawing/2014/main" id="{F34B98B3-48BB-46AD-A65A-10CE2F4F85FF}"/>
                </a:ext>
              </a:extLst>
            </p:cNvPr>
            <p:cNvSpPr/>
            <p:nvPr/>
          </p:nvSpPr>
          <p:spPr>
            <a:xfrm>
              <a:off x="2154364" y="3507185"/>
              <a:ext cx="239840" cy="154966"/>
            </a:xfrm>
            <a:custGeom>
              <a:avLst/>
              <a:gdLst/>
              <a:ahLst/>
              <a:cxnLst/>
              <a:rect l="l" t="t" r="r" b="b"/>
              <a:pathLst>
                <a:path w="6706" h="4304" extrusionOk="0">
                  <a:moveTo>
                    <a:pt x="6172" y="400"/>
                  </a:moveTo>
                  <a:lnTo>
                    <a:pt x="5505" y="3869"/>
                  </a:lnTo>
                  <a:lnTo>
                    <a:pt x="501" y="3869"/>
                  </a:lnTo>
                  <a:lnTo>
                    <a:pt x="1335" y="400"/>
                  </a:lnTo>
                  <a:close/>
                  <a:moveTo>
                    <a:pt x="1035" y="0"/>
                  </a:moveTo>
                  <a:lnTo>
                    <a:pt x="1" y="4303"/>
                  </a:lnTo>
                  <a:lnTo>
                    <a:pt x="5872" y="4303"/>
                  </a:lnTo>
                  <a:lnTo>
                    <a:pt x="67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60" name="Google Shape;1468;p49">
              <a:extLst>
                <a:ext uri="{FF2B5EF4-FFF2-40B4-BE49-F238E27FC236}">
                  <a16:creationId xmlns:a16="http://schemas.microsoft.com/office/drawing/2014/main" id="{2F762D36-52F2-46B0-8947-43B445F0CDC6}"/>
                </a:ext>
              </a:extLst>
            </p:cNvPr>
            <p:cNvSpPr/>
            <p:nvPr/>
          </p:nvSpPr>
          <p:spPr>
            <a:xfrm>
              <a:off x="1969459" y="3514386"/>
              <a:ext cx="227895" cy="139339"/>
            </a:xfrm>
            <a:custGeom>
              <a:avLst/>
              <a:gdLst/>
              <a:ahLst/>
              <a:cxnLst/>
              <a:rect l="l" t="t" r="r" b="b"/>
              <a:pathLst>
                <a:path w="6372" h="3870" extrusionOk="0">
                  <a:moveTo>
                    <a:pt x="1101" y="0"/>
                  </a:moveTo>
                  <a:lnTo>
                    <a:pt x="0" y="3870"/>
                  </a:lnTo>
                  <a:lnTo>
                    <a:pt x="5438" y="38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61" name="Google Shape;1469;p49">
              <a:extLst>
                <a:ext uri="{FF2B5EF4-FFF2-40B4-BE49-F238E27FC236}">
                  <a16:creationId xmlns:a16="http://schemas.microsoft.com/office/drawing/2014/main" id="{E06BC1DB-F1FA-4097-A48A-ACD098AC36EC}"/>
                </a:ext>
              </a:extLst>
            </p:cNvPr>
            <p:cNvSpPr/>
            <p:nvPr/>
          </p:nvSpPr>
          <p:spPr>
            <a:xfrm>
              <a:off x="1959910" y="3507185"/>
              <a:ext cx="246993" cy="154966"/>
            </a:xfrm>
            <a:custGeom>
              <a:avLst/>
              <a:gdLst/>
              <a:ahLst/>
              <a:cxnLst/>
              <a:rect l="l" t="t" r="r" b="b"/>
              <a:pathLst>
                <a:path w="6906" h="4304" extrusionOk="0">
                  <a:moveTo>
                    <a:pt x="6372" y="400"/>
                  </a:moveTo>
                  <a:lnTo>
                    <a:pt x="5538" y="3869"/>
                  </a:lnTo>
                  <a:lnTo>
                    <a:pt x="534" y="3869"/>
                  </a:lnTo>
                  <a:lnTo>
                    <a:pt x="1535" y="400"/>
                  </a:lnTo>
                  <a:close/>
                  <a:moveTo>
                    <a:pt x="1235" y="0"/>
                  </a:moveTo>
                  <a:lnTo>
                    <a:pt x="1" y="4303"/>
                  </a:lnTo>
                  <a:lnTo>
                    <a:pt x="5871" y="4303"/>
                  </a:lnTo>
                  <a:lnTo>
                    <a:pt x="69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62" name="Google Shape;1470;p49">
              <a:extLst>
                <a:ext uri="{FF2B5EF4-FFF2-40B4-BE49-F238E27FC236}">
                  <a16:creationId xmlns:a16="http://schemas.microsoft.com/office/drawing/2014/main" id="{E263C24D-5C7B-49F8-A858-B6E04DAA9B49}"/>
                </a:ext>
              </a:extLst>
            </p:cNvPr>
            <p:cNvSpPr/>
            <p:nvPr/>
          </p:nvSpPr>
          <p:spPr>
            <a:xfrm>
              <a:off x="2747312" y="3514386"/>
              <a:ext cx="200463" cy="139339"/>
            </a:xfrm>
            <a:custGeom>
              <a:avLst/>
              <a:gdLst/>
              <a:ahLst/>
              <a:cxnLst/>
              <a:rect l="l" t="t" r="r" b="b"/>
              <a:pathLst>
                <a:path w="5605" h="3870" extrusionOk="0">
                  <a:moveTo>
                    <a:pt x="367" y="0"/>
                  </a:moveTo>
                  <a:lnTo>
                    <a:pt x="0" y="3870"/>
                  </a:lnTo>
                  <a:lnTo>
                    <a:pt x="5404" y="38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63" name="Google Shape;1471;p49">
              <a:extLst>
                <a:ext uri="{FF2B5EF4-FFF2-40B4-BE49-F238E27FC236}">
                  <a16:creationId xmlns:a16="http://schemas.microsoft.com/office/drawing/2014/main" id="{53C5F4AD-9507-4C1C-BCA3-C09EB3048D5D}"/>
                </a:ext>
              </a:extLst>
            </p:cNvPr>
            <p:cNvSpPr/>
            <p:nvPr/>
          </p:nvSpPr>
          <p:spPr>
            <a:xfrm>
              <a:off x="2738943" y="3507185"/>
              <a:ext cx="217165" cy="154966"/>
            </a:xfrm>
            <a:custGeom>
              <a:avLst/>
              <a:gdLst/>
              <a:ahLst/>
              <a:cxnLst/>
              <a:rect l="l" t="t" r="r" b="b"/>
              <a:pathLst>
                <a:path w="6072" h="4304" extrusionOk="0">
                  <a:moveTo>
                    <a:pt x="5605" y="400"/>
                  </a:moveTo>
                  <a:lnTo>
                    <a:pt x="5438" y="3869"/>
                  </a:lnTo>
                  <a:lnTo>
                    <a:pt x="434" y="3869"/>
                  </a:lnTo>
                  <a:lnTo>
                    <a:pt x="768" y="400"/>
                  </a:lnTo>
                  <a:close/>
                  <a:moveTo>
                    <a:pt x="401" y="0"/>
                  </a:moveTo>
                  <a:lnTo>
                    <a:pt x="1" y="4303"/>
                  </a:lnTo>
                  <a:lnTo>
                    <a:pt x="5838" y="4303"/>
                  </a:lnTo>
                  <a:lnTo>
                    <a:pt x="6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64" name="Google Shape;1472;p49">
              <a:extLst>
                <a:ext uri="{FF2B5EF4-FFF2-40B4-BE49-F238E27FC236}">
                  <a16:creationId xmlns:a16="http://schemas.microsoft.com/office/drawing/2014/main" id="{FE0C8EDD-30BC-4EAE-805D-723221F95346}"/>
                </a:ext>
              </a:extLst>
            </p:cNvPr>
            <p:cNvSpPr/>
            <p:nvPr/>
          </p:nvSpPr>
          <p:spPr>
            <a:xfrm>
              <a:off x="3886642" y="3514386"/>
              <a:ext cx="220742" cy="139339"/>
            </a:xfrm>
            <a:custGeom>
              <a:avLst/>
              <a:gdLst/>
              <a:ahLst/>
              <a:cxnLst/>
              <a:rect l="l" t="t" r="r" b="b"/>
              <a:pathLst>
                <a:path w="6172" h="3870" extrusionOk="0">
                  <a:moveTo>
                    <a:pt x="0" y="0"/>
                  </a:moveTo>
                  <a:lnTo>
                    <a:pt x="734" y="3870"/>
                  </a:lnTo>
                  <a:lnTo>
                    <a:pt x="6171"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65" name="Google Shape;1473;p49">
              <a:extLst>
                <a:ext uri="{FF2B5EF4-FFF2-40B4-BE49-F238E27FC236}">
                  <a16:creationId xmlns:a16="http://schemas.microsoft.com/office/drawing/2014/main" id="{1EAB999F-B4B9-41BE-BA6D-A95444542813}"/>
                </a:ext>
              </a:extLst>
            </p:cNvPr>
            <p:cNvSpPr/>
            <p:nvPr/>
          </p:nvSpPr>
          <p:spPr>
            <a:xfrm>
              <a:off x="3877093" y="3507185"/>
              <a:ext cx="239840" cy="154966"/>
            </a:xfrm>
            <a:custGeom>
              <a:avLst/>
              <a:gdLst/>
              <a:ahLst/>
              <a:cxnLst/>
              <a:rect l="l" t="t" r="r" b="b"/>
              <a:pathLst>
                <a:path w="6706" h="4304" extrusionOk="0">
                  <a:moveTo>
                    <a:pt x="5338" y="400"/>
                  </a:moveTo>
                  <a:lnTo>
                    <a:pt x="6172" y="3869"/>
                  </a:lnTo>
                  <a:lnTo>
                    <a:pt x="1168" y="3869"/>
                  </a:lnTo>
                  <a:lnTo>
                    <a:pt x="501" y="400"/>
                  </a:lnTo>
                  <a:close/>
                  <a:moveTo>
                    <a:pt x="0" y="0"/>
                  </a:moveTo>
                  <a:lnTo>
                    <a:pt x="834" y="4303"/>
                  </a:lnTo>
                  <a:lnTo>
                    <a:pt x="67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66" name="Google Shape;1474;p49">
              <a:extLst>
                <a:ext uri="{FF2B5EF4-FFF2-40B4-BE49-F238E27FC236}">
                  <a16:creationId xmlns:a16="http://schemas.microsoft.com/office/drawing/2014/main" id="{C9352A1C-B121-4E66-ADDA-20A0DE34D1A3}"/>
                </a:ext>
              </a:extLst>
            </p:cNvPr>
            <p:cNvSpPr/>
            <p:nvPr/>
          </p:nvSpPr>
          <p:spPr>
            <a:xfrm>
              <a:off x="3698124" y="3514386"/>
              <a:ext cx="214805" cy="139339"/>
            </a:xfrm>
            <a:custGeom>
              <a:avLst/>
              <a:gdLst/>
              <a:ahLst/>
              <a:cxnLst/>
              <a:rect l="l" t="t" r="r" b="b"/>
              <a:pathLst>
                <a:path w="6006" h="3870" extrusionOk="0">
                  <a:moveTo>
                    <a:pt x="1" y="0"/>
                  </a:moveTo>
                  <a:lnTo>
                    <a:pt x="568" y="3870"/>
                  </a:lnTo>
                  <a:lnTo>
                    <a:pt x="6005"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67" name="Google Shape;1475;p49">
              <a:extLst>
                <a:ext uri="{FF2B5EF4-FFF2-40B4-BE49-F238E27FC236}">
                  <a16:creationId xmlns:a16="http://schemas.microsoft.com/office/drawing/2014/main" id="{B48F0E19-972B-4EA3-9CC5-BB1123F5A5FA}"/>
                </a:ext>
              </a:extLst>
            </p:cNvPr>
            <p:cNvSpPr/>
            <p:nvPr/>
          </p:nvSpPr>
          <p:spPr>
            <a:xfrm>
              <a:off x="3689791" y="3507185"/>
              <a:ext cx="232687" cy="154966"/>
            </a:xfrm>
            <a:custGeom>
              <a:avLst/>
              <a:gdLst/>
              <a:ahLst/>
              <a:cxnLst/>
              <a:rect l="l" t="t" r="r" b="b"/>
              <a:pathLst>
                <a:path w="6506" h="4304" extrusionOk="0">
                  <a:moveTo>
                    <a:pt x="5338" y="400"/>
                  </a:moveTo>
                  <a:lnTo>
                    <a:pt x="6005" y="3869"/>
                  </a:lnTo>
                  <a:lnTo>
                    <a:pt x="1001" y="3869"/>
                  </a:lnTo>
                  <a:lnTo>
                    <a:pt x="501" y="400"/>
                  </a:lnTo>
                  <a:close/>
                  <a:moveTo>
                    <a:pt x="0" y="0"/>
                  </a:moveTo>
                  <a:lnTo>
                    <a:pt x="634" y="4303"/>
                  </a:lnTo>
                  <a:lnTo>
                    <a:pt x="65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68" name="Google Shape;1476;p49">
              <a:extLst>
                <a:ext uri="{FF2B5EF4-FFF2-40B4-BE49-F238E27FC236}">
                  <a16:creationId xmlns:a16="http://schemas.microsoft.com/office/drawing/2014/main" id="{43B7F49B-A414-411D-97B5-F536A88CCC83}"/>
                </a:ext>
              </a:extLst>
            </p:cNvPr>
            <p:cNvSpPr/>
            <p:nvPr/>
          </p:nvSpPr>
          <p:spPr>
            <a:xfrm>
              <a:off x="3323522" y="3514386"/>
              <a:ext cx="200463" cy="139339"/>
            </a:xfrm>
            <a:custGeom>
              <a:avLst/>
              <a:gdLst/>
              <a:ahLst/>
              <a:cxnLst/>
              <a:rect l="l" t="t" r="r" b="b"/>
              <a:pathLst>
                <a:path w="5605" h="3870" extrusionOk="0">
                  <a:moveTo>
                    <a:pt x="1" y="0"/>
                  </a:moveTo>
                  <a:lnTo>
                    <a:pt x="168" y="3870"/>
                  </a:lnTo>
                  <a:lnTo>
                    <a:pt x="56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69" name="Google Shape;1477;p49">
              <a:extLst>
                <a:ext uri="{FF2B5EF4-FFF2-40B4-BE49-F238E27FC236}">
                  <a16:creationId xmlns:a16="http://schemas.microsoft.com/office/drawing/2014/main" id="{A6A06411-AA42-4EBF-BEF9-76E4CFDA4B75}"/>
                </a:ext>
              </a:extLst>
            </p:cNvPr>
            <p:cNvSpPr/>
            <p:nvPr/>
          </p:nvSpPr>
          <p:spPr>
            <a:xfrm>
              <a:off x="3315189" y="3507185"/>
              <a:ext cx="217165" cy="154966"/>
            </a:xfrm>
            <a:custGeom>
              <a:avLst/>
              <a:gdLst/>
              <a:ahLst/>
              <a:cxnLst/>
              <a:rect l="l" t="t" r="r" b="b"/>
              <a:pathLst>
                <a:path w="6072" h="4304" extrusionOk="0">
                  <a:moveTo>
                    <a:pt x="5271" y="400"/>
                  </a:moveTo>
                  <a:lnTo>
                    <a:pt x="5604" y="3869"/>
                  </a:lnTo>
                  <a:lnTo>
                    <a:pt x="601" y="3869"/>
                  </a:lnTo>
                  <a:lnTo>
                    <a:pt x="434" y="400"/>
                  </a:lnTo>
                  <a:close/>
                  <a:moveTo>
                    <a:pt x="0" y="0"/>
                  </a:moveTo>
                  <a:lnTo>
                    <a:pt x="200" y="4303"/>
                  </a:lnTo>
                  <a:lnTo>
                    <a:pt x="60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70" name="Google Shape;1478;p49">
              <a:extLst>
                <a:ext uri="{FF2B5EF4-FFF2-40B4-BE49-F238E27FC236}">
                  <a16:creationId xmlns:a16="http://schemas.microsoft.com/office/drawing/2014/main" id="{F281B552-95B4-414F-B847-F4B0045D19A9}"/>
                </a:ext>
              </a:extLst>
            </p:cNvPr>
            <p:cNvSpPr/>
            <p:nvPr/>
          </p:nvSpPr>
          <p:spPr>
            <a:xfrm>
              <a:off x="1796464" y="4093274"/>
              <a:ext cx="2232165" cy="168179"/>
            </a:xfrm>
            <a:custGeom>
              <a:avLst/>
              <a:gdLst/>
              <a:ahLst/>
              <a:cxnLst/>
              <a:rect l="l" t="t" r="r" b="b"/>
              <a:pathLst>
                <a:path w="62412" h="4671" extrusionOk="0">
                  <a:moveTo>
                    <a:pt x="1335" y="0"/>
                  </a:moveTo>
                  <a:lnTo>
                    <a:pt x="1" y="4670"/>
                  </a:lnTo>
                  <a:lnTo>
                    <a:pt x="62412" y="4670"/>
                  </a:lnTo>
                  <a:lnTo>
                    <a:pt x="6151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71" name="Google Shape;1479;p49">
              <a:extLst>
                <a:ext uri="{FF2B5EF4-FFF2-40B4-BE49-F238E27FC236}">
                  <a16:creationId xmlns:a16="http://schemas.microsoft.com/office/drawing/2014/main" id="{AA3E9979-95D9-4A02-B783-F1B7395D92CF}"/>
                </a:ext>
              </a:extLst>
            </p:cNvPr>
            <p:cNvSpPr/>
            <p:nvPr/>
          </p:nvSpPr>
          <p:spPr>
            <a:xfrm>
              <a:off x="1785734" y="4086073"/>
              <a:ext cx="2252444" cy="183770"/>
            </a:xfrm>
            <a:custGeom>
              <a:avLst/>
              <a:gdLst/>
              <a:ahLst/>
              <a:cxnLst/>
              <a:rect l="l" t="t" r="r" b="b"/>
              <a:pathLst>
                <a:path w="62979" h="5104" extrusionOk="0">
                  <a:moveTo>
                    <a:pt x="61644" y="434"/>
                  </a:moveTo>
                  <a:lnTo>
                    <a:pt x="62478" y="4670"/>
                  </a:lnTo>
                  <a:lnTo>
                    <a:pt x="567" y="4670"/>
                  </a:lnTo>
                  <a:lnTo>
                    <a:pt x="1802" y="434"/>
                  </a:lnTo>
                  <a:close/>
                  <a:moveTo>
                    <a:pt x="1468" y="0"/>
                  </a:moveTo>
                  <a:lnTo>
                    <a:pt x="0" y="5104"/>
                  </a:lnTo>
                  <a:lnTo>
                    <a:pt x="62979" y="5104"/>
                  </a:lnTo>
                  <a:lnTo>
                    <a:pt x="6201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72" name="Google Shape;1480;p49">
              <a:extLst>
                <a:ext uri="{FF2B5EF4-FFF2-40B4-BE49-F238E27FC236}">
                  <a16:creationId xmlns:a16="http://schemas.microsoft.com/office/drawing/2014/main" id="{177CEE5E-EFBA-4241-977D-0E13FEF5941E}"/>
                </a:ext>
              </a:extLst>
            </p:cNvPr>
            <p:cNvSpPr/>
            <p:nvPr/>
          </p:nvSpPr>
          <p:spPr>
            <a:xfrm>
              <a:off x="3510823" y="3514386"/>
              <a:ext cx="207616" cy="139339"/>
            </a:xfrm>
            <a:custGeom>
              <a:avLst/>
              <a:gdLst/>
              <a:ahLst/>
              <a:cxnLst/>
              <a:rect l="l" t="t" r="r" b="b"/>
              <a:pathLst>
                <a:path w="5805" h="3870" extrusionOk="0">
                  <a:moveTo>
                    <a:pt x="1" y="0"/>
                  </a:moveTo>
                  <a:lnTo>
                    <a:pt x="368" y="3870"/>
                  </a:lnTo>
                  <a:lnTo>
                    <a:pt x="58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73" name="Google Shape;1481;p49">
              <a:extLst>
                <a:ext uri="{FF2B5EF4-FFF2-40B4-BE49-F238E27FC236}">
                  <a16:creationId xmlns:a16="http://schemas.microsoft.com/office/drawing/2014/main" id="{E431B7B6-72B0-4F8A-B5BA-5274F2D99FBD}"/>
                </a:ext>
              </a:extLst>
            </p:cNvPr>
            <p:cNvSpPr/>
            <p:nvPr/>
          </p:nvSpPr>
          <p:spPr>
            <a:xfrm>
              <a:off x="3502490" y="3507185"/>
              <a:ext cx="224318" cy="154966"/>
            </a:xfrm>
            <a:custGeom>
              <a:avLst/>
              <a:gdLst/>
              <a:ahLst/>
              <a:cxnLst/>
              <a:rect l="l" t="t" r="r" b="b"/>
              <a:pathLst>
                <a:path w="6272" h="4304" extrusionOk="0">
                  <a:moveTo>
                    <a:pt x="5304" y="400"/>
                  </a:moveTo>
                  <a:lnTo>
                    <a:pt x="5804" y="3869"/>
                  </a:lnTo>
                  <a:lnTo>
                    <a:pt x="801" y="3869"/>
                  </a:lnTo>
                  <a:lnTo>
                    <a:pt x="467" y="400"/>
                  </a:lnTo>
                  <a:close/>
                  <a:moveTo>
                    <a:pt x="0" y="0"/>
                  </a:moveTo>
                  <a:lnTo>
                    <a:pt x="434" y="4303"/>
                  </a:lnTo>
                  <a:lnTo>
                    <a:pt x="62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74" name="Google Shape;1507;p49">
              <a:extLst>
                <a:ext uri="{FF2B5EF4-FFF2-40B4-BE49-F238E27FC236}">
                  <a16:creationId xmlns:a16="http://schemas.microsoft.com/office/drawing/2014/main" id="{0413D44D-5004-4F18-8240-1990CC52C9FF}"/>
                </a:ext>
              </a:extLst>
            </p:cNvPr>
            <p:cNvSpPr/>
            <p:nvPr/>
          </p:nvSpPr>
          <p:spPr>
            <a:xfrm>
              <a:off x="2984720" y="1102879"/>
              <a:ext cx="65593" cy="70714"/>
            </a:xfrm>
            <a:custGeom>
              <a:avLst/>
              <a:gdLst/>
              <a:ahLst/>
              <a:cxnLst/>
              <a:rect l="l" t="t" r="r" b="b"/>
              <a:pathLst>
                <a:path w="1834" h="1964" extrusionOk="0">
                  <a:moveTo>
                    <a:pt x="1536" y="0"/>
                  </a:moveTo>
                  <a:cubicBezTo>
                    <a:pt x="1504" y="0"/>
                    <a:pt x="1470" y="9"/>
                    <a:pt x="1435" y="29"/>
                  </a:cubicBezTo>
                  <a:cubicBezTo>
                    <a:pt x="601" y="530"/>
                    <a:pt x="134" y="1063"/>
                    <a:pt x="34" y="1730"/>
                  </a:cubicBezTo>
                  <a:cubicBezTo>
                    <a:pt x="0" y="1831"/>
                    <a:pt x="67" y="1931"/>
                    <a:pt x="200" y="1964"/>
                  </a:cubicBezTo>
                  <a:lnTo>
                    <a:pt x="234" y="1964"/>
                  </a:lnTo>
                  <a:cubicBezTo>
                    <a:pt x="334" y="1964"/>
                    <a:pt x="401" y="1897"/>
                    <a:pt x="434" y="1797"/>
                  </a:cubicBezTo>
                  <a:cubicBezTo>
                    <a:pt x="534" y="1297"/>
                    <a:pt x="934" y="796"/>
                    <a:pt x="1635" y="396"/>
                  </a:cubicBezTo>
                  <a:cubicBezTo>
                    <a:pt x="1833" y="283"/>
                    <a:pt x="1718" y="0"/>
                    <a:pt x="1536" y="0"/>
                  </a:cubicBez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grpSp>
      <p:grpSp>
        <p:nvGrpSpPr>
          <p:cNvPr id="1475" name="Google Shape;1309;p49">
            <a:extLst>
              <a:ext uri="{FF2B5EF4-FFF2-40B4-BE49-F238E27FC236}">
                <a16:creationId xmlns:a16="http://schemas.microsoft.com/office/drawing/2014/main" id="{30994DCF-034D-4458-A5F9-3907468A8D73}"/>
              </a:ext>
            </a:extLst>
          </p:cNvPr>
          <p:cNvGrpSpPr/>
          <p:nvPr/>
        </p:nvGrpSpPr>
        <p:grpSpPr>
          <a:xfrm>
            <a:off x="7327784" y="885153"/>
            <a:ext cx="3880300" cy="2399125"/>
            <a:chOff x="713213" y="891349"/>
            <a:chExt cx="4753025" cy="3716004"/>
          </a:xfrm>
        </p:grpSpPr>
        <p:sp>
          <p:nvSpPr>
            <p:cNvPr id="1476" name="Google Shape;1310;p49">
              <a:extLst>
                <a:ext uri="{FF2B5EF4-FFF2-40B4-BE49-F238E27FC236}">
                  <a16:creationId xmlns:a16="http://schemas.microsoft.com/office/drawing/2014/main" id="{97C5023F-87FA-4099-A2BA-28F34C98F6AF}"/>
                </a:ext>
              </a:extLst>
            </p:cNvPr>
            <p:cNvSpPr/>
            <p:nvPr/>
          </p:nvSpPr>
          <p:spPr>
            <a:xfrm>
              <a:off x="1248866" y="898550"/>
              <a:ext cx="3678108" cy="2537776"/>
            </a:xfrm>
            <a:custGeom>
              <a:avLst/>
              <a:gdLst/>
              <a:ahLst/>
              <a:cxnLst/>
              <a:rect l="l" t="t" r="r" b="b"/>
              <a:pathLst>
                <a:path w="102841" h="70484" extrusionOk="0">
                  <a:moveTo>
                    <a:pt x="2669" y="0"/>
                  </a:moveTo>
                  <a:cubicBezTo>
                    <a:pt x="1202" y="0"/>
                    <a:pt x="1" y="1201"/>
                    <a:pt x="1" y="2669"/>
                  </a:cubicBezTo>
                  <a:lnTo>
                    <a:pt x="1" y="70484"/>
                  </a:lnTo>
                  <a:lnTo>
                    <a:pt x="102841" y="70484"/>
                  </a:lnTo>
                  <a:lnTo>
                    <a:pt x="102841" y="2669"/>
                  </a:lnTo>
                  <a:cubicBezTo>
                    <a:pt x="102841" y="1201"/>
                    <a:pt x="101640" y="0"/>
                    <a:pt x="1001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77" name="Google Shape;1311;p49">
              <a:extLst>
                <a:ext uri="{FF2B5EF4-FFF2-40B4-BE49-F238E27FC236}">
                  <a16:creationId xmlns:a16="http://schemas.microsoft.com/office/drawing/2014/main" id="{56121E08-7E3E-4C11-9C97-789BDF6406C3}"/>
                </a:ext>
              </a:extLst>
            </p:cNvPr>
            <p:cNvSpPr/>
            <p:nvPr/>
          </p:nvSpPr>
          <p:spPr>
            <a:xfrm>
              <a:off x="1241713" y="891349"/>
              <a:ext cx="3693630" cy="2552214"/>
            </a:xfrm>
            <a:custGeom>
              <a:avLst/>
              <a:gdLst/>
              <a:ahLst/>
              <a:cxnLst/>
              <a:rect l="l" t="t" r="r" b="b"/>
              <a:pathLst>
                <a:path w="103275" h="70885" extrusionOk="0">
                  <a:moveTo>
                    <a:pt x="100372" y="400"/>
                  </a:moveTo>
                  <a:cubicBezTo>
                    <a:pt x="101740" y="400"/>
                    <a:pt x="102841" y="1501"/>
                    <a:pt x="102841" y="2869"/>
                  </a:cubicBezTo>
                  <a:lnTo>
                    <a:pt x="102841" y="70450"/>
                  </a:lnTo>
                  <a:lnTo>
                    <a:pt x="401" y="70450"/>
                  </a:lnTo>
                  <a:lnTo>
                    <a:pt x="401" y="2869"/>
                  </a:lnTo>
                  <a:cubicBezTo>
                    <a:pt x="401" y="1501"/>
                    <a:pt x="1502" y="400"/>
                    <a:pt x="2869" y="400"/>
                  </a:cubicBezTo>
                  <a:close/>
                  <a:moveTo>
                    <a:pt x="2869" y="0"/>
                  </a:moveTo>
                  <a:cubicBezTo>
                    <a:pt x="1268" y="0"/>
                    <a:pt x="1" y="1268"/>
                    <a:pt x="1" y="2869"/>
                  </a:cubicBezTo>
                  <a:lnTo>
                    <a:pt x="1" y="70884"/>
                  </a:lnTo>
                  <a:lnTo>
                    <a:pt x="103274" y="70884"/>
                  </a:lnTo>
                  <a:lnTo>
                    <a:pt x="103274" y="2869"/>
                  </a:lnTo>
                  <a:cubicBezTo>
                    <a:pt x="103274" y="1268"/>
                    <a:pt x="101973" y="0"/>
                    <a:pt x="100372"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78" name="Google Shape;1312;p49">
              <a:extLst>
                <a:ext uri="{FF2B5EF4-FFF2-40B4-BE49-F238E27FC236}">
                  <a16:creationId xmlns:a16="http://schemas.microsoft.com/office/drawing/2014/main" id="{D4141AD9-31FA-4839-91E1-B8C9C8FE838A}"/>
                </a:ext>
              </a:extLst>
            </p:cNvPr>
            <p:cNvSpPr/>
            <p:nvPr/>
          </p:nvSpPr>
          <p:spPr>
            <a:xfrm>
              <a:off x="713213" y="3478345"/>
              <a:ext cx="4753025" cy="1120584"/>
            </a:xfrm>
            <a:custGeom>
              <a:avLst/>
              <a:gdLst/>
              <a:ahLst/>
              <a:cxnLst/>
              <a:rect l="l" t="t" r="r" b="b"/>
              <a:pathLst>
                <a:path w="132896" h="31123" extrusionOk="0">
                  <a:moveTo>
                    <a:pt x="14978" y="0"/>
                  </a:moveTo>
                  <a:lnTo>
                    <a:pt x="634" y="27854"/>
                  </a:lnTo>
                  <a:cubicBezTo>
                    <a:pt x="0" y="29121"/>
                    <a:pt x="1201" y="31123"/>
                    <a:pt x="2602" y="31123"/>
                  </a:cubicBezTo>
                  <a:lnTo>
                    <a:pt x="130193" y="31123"/>
                  </a:lnTo>
                  <a:cubicBezTo>
                    <a:pt x="131628" y="31123"/>
                    <a:pt x="132895" y="29021"/>
                    <a:pt x="132261" y="27754"/>
                  </a:cubicBezTo>
                  <a:lnTo>
                    <a:pt x="11781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79" name="Google Shape;1313;p49">
              <a:extLst>
                <a:ext uri="{FF2B5EF4-FFF2-40B4-BE49-F238E27FC236}">
                  <a16:creationId xmlns:a16="http://schemas.microsoft.com/office/drawing/2014/main" id="{260F6ABE-EBC9-4A01-BE42-35B24390D09E}"/>
                </a:ext>
              </a:extLst>
            </p:cNvPr>
            <p:cNvSpPr/>
            <p:nvPr/>
          </p:nvSpPr>
          <p:spPr>
            <a:xfrm>
              <a:off x="717970" y="3469919"/>
              <a:ext cx="4743476" cy="1137434"/>
            </a:xfrm>
            <a:custGeom>
              <a:avLst/>
              <a:gdLst/>
              <a:ahLst/>
              <a:cxnLst/>
              <a:rect l="l" t="t" r="r" b="b"/>
              <a:pathLst>
                <a:path w="132629" h="31591" extrusionOk="0">
                  <a:moveTo>
                    <a:pt x="117585" y="435"/>
                  </a:moveTo>
                  <a:lnTo>
                    <a:pt x="131928" y="28088"/>
                  </a:lnTo>
                  <a:cubicBezTo>
                    <a:pt x="132162" y="28755"/>
                    <a:pt x="132062" y="29522"/>
                    <a:pt x="131661" y="30089"/>
                  </a:cubicBezTo>
                  <a:cubicBezTo>
                    <a:pt x="131328" y="30690"/>
                    <a:pt x="130727" y="31090"/>
                    <a:pt x="130060" y="31157"/>
                  </a:cubicBezTo>
                  <a:lnTo>
                    <a:pt x="2469" y="31157"/>
                  </a:lnTo>
                  <a:cubicBezTo>
                    <a:pt x="1835" y="31123"/>
                    <a:pt x="1235" y="30723"/>
                    <a:pt x="935" y="30156"/>
                  </a:cubicBezTo>
                  <a:cubicBezTo>
                    <a:pt x="534" y="29589"/>
                    <a:pt x="434" y="28855"/>
                    <a:pt x="701" y="28188"/>
                  </a:cubicBezTo>
                  <a:lnTo>
                    <a:pt x="14978" y="435"/>
                  </a:lnTo>
                  <a:close/>
                  <a:moveTo>
                    <a:pt x="14711" y="1"/>
                  </a:moveTo>
                  <a:lnTo>
                    <a:pt x="301" y="27988"/>
                  </a:lnTo>
                  <a:cubicBezTo>
                    <a:pt x="1" y="28788"/>
                    <a:pt x="101" y="29656"/>
                    <a:pt x="568" y="30356"/>
                  </a:cubicBezTo>
                  <a:cubicBezTo>
                    <a:pt x="935" y="31057"/>
                    <a:pt x="1669" y="31524"/>
                    <a:pt x="2469" y="31590"/>
                  </a:cubicBezTo>
                  <a:lnTo>
                    <a:pt x="130060" y="31590"/>
                  </a:lnTo>
                  <a:cubicBezTo>
                    <a:pt x="130894" y="31490"/>
                    <a:pt x="131628" y="31023"/>
                    <a:pt x="131995" y="30289"/>
                  </a:cubicBezTo>
                  <a:cubicBezTo>
                    <a:pt x="132495" y="29589"/>
                    <a:pt x="132629" y="28688"/>
                    <a:pt x="132295" y="27888"/>
                  </a:cubicBezTo>
                  <a:lnTo>
                    <a:pt x="117885" y="101"/>
                  </a:lnTo>
                  <a:lnTo>
                    <a:pt x="11781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80" name="Google Shape;1314;p49">
              <a:extLst>
                <a:ext uri="{FF2B5EF4-FFF2-40B4-BE49-F238E27FC236}">
                  <a16:creationId xmlns:a16="http://schemas.microsoft.com/office/drawing/2014/main" id="{2B05C258-F53D-407D-B294-9E321F0354E1}"/>
                </a:ext>
              </a:extLst>
            </p:cNvPr>
            <p:cNvSpPr/>
            <p:nvPr/>
          </p:nvSpPr>
          <p:spPr>
            <a:xfrm>
              <a:off x="722763" y="3436291"/>
              <a:ext cx="4730350" cy="1121808"/>
            </a:xfrm>
            <a:custGeom>
              <a:avLst/>
              <a:gdLst/>
              <a:ahLst/>
              <a:cxnLst/>
              <a:rect l="l" t="t" r="r" b="b"/>
              <a:pathLst>
                <a:path w="132262" h="31157" extrusionOk="0">
                  <a:moveTo>
                    <a:pt x="14711" y="1"/>
                  </a:moveTo>
                  <a:lnTo>
                    <a:pt x="634" y="28388"/>
                  </a:lnTo>
                  <a:cubicBezTo>
                    <a:pt x="0" y="29655"/>
                    <a:pt x="934" y="31157"/>
                    <a:pt x="2335" y="31157"/>
                  </a:cubicBezTo>
                  <a:lnTo>
                    <a:pt x="129926" y="31157"/>
                  </a:lnTo>
                  <a:cubicBezTo>
                    <a:pt x="131327" y="31157"/>
                    <a:pt x="132261" y="29655"/>
                    <a:pt x="131627" y="28388"/>
                  </a:cubicBezTo>
                  <a:lnTo>
                    <a:pt x="117551"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81" name="Google Shape;1315;p49">
              <a:extLst>
                <a:ext uri="{FF2B5EF4-FFF2-40B4-BE49-F238E27FC236}">
                  <a16:creationId xmlns:a16="http://schemas.microsoft.com/office/drawing/2014/main" id="{FE4AE196-627A-4727-8B1E-2A8910AF05B0}"/>
                </a:ext>
              </a:extLst>
            </p:cNvPr>
            <p:cNvSpPr/>
            <p:nvPr/>
          </p:nvSpPr>
          <p:spPr>
            <a:xfrm>
              <a:off x="713213" y="3427902"/>
              <a:ext cx="4749449" cy="1137398"/>
            </a:xfrm>
            <a:custGeom>
              <a:avLst/>
              <a:gdLst/>
              <a:ahLst/>
              <a:cxnLst/>
              <a:rect l="l" t="t" r="r" b="b"/>
              <a:pathLst>
                <a:path w="132796" h="31590" extrusionOk="0">
                  <a:moveTo>
                    <a:pt x="117718" y="434"/>
                  </a:moveTo>
                  <a:lnTo>
                    <a:pt x="131728" y="28721"/>
                  </a:lnTo>
                  <a:cubicBezTo>
                    <a:pt x="132261" y="29855"/>
                    <a:pt x="131461" y="31156"/>
                    <a:pt x="130193" y="31156"/>
                  </a:cubicBezTo>
                  <a:lnTo>
                    <a:pt x="2602" y="31156"/>
                  </a:lnTo>
                  <a:cubicBezTo>
                    <a:pt x="1368" y="31156"/>
                    <a:pt x="534" y="29855"/>
                    <a:pt x="1101" y="28721"/>
                  </a:cubicBezTo>
                  <a:lnTo>
                    <a:pt x="15111" y="434"/>
                  </a:lnTo>
                  <a:close/>
                  <a:moveTo>
                    <a:pt x="14978" y="0"/>
                  </a:moveTo>
                  <a:cubicBezTo>
                    <a:pt x="14878" y="0"/>
                    <a:pt x="14811" y="67"/>
                    <a:pt x="14778" y="134"/>
                  </a:cubicBezTo>
                  <a:lnTo>
                    <a:pt x="701" y="28554"/>
                  </a:lnTo>
                  <a:cubicBezTo>
                    <a:pt x="0" y="29955"/>
                    <a:pt x="1034" y="31590"/>
                    <a:pt x="2602" y="31590"/>
                  </a:cubicBezTo>
                  <a:lnTo>
                    <a:pt x="130193" y="31590"/>
                  </a:lnTo>
                  <a:cubicBezTo>
                    <a:pt x="131761" y="31590"/>
                    <a:pt x="132795" y="29955"/>
                    <a:pt x="132095" y="28554"/>
                  </a:cubicBezTo>
                  <a:lnTo>
                    <a:pt x="118018" y="134"/>
                  </a:lnTo>
                  <a:cubicBezTo>
                    <a:pt x="117985" y="67"/>
                    <a:pt x="117918" y="0"/>
                    <a:pt x="117818" y="0"/>
                  </a:cubicBez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82" name="Google Shape;1316;p49">
              <a:extLst>
                <a:ext uri="{FF2B5EF4-FFF2-40B4-BE49-F238E27FC236}">
                  <a16:creationId xmlns:a16="http://schemas.microsoft.com/office/drawing/2014/main" id="{E05ED8AF-7228-4A83-A1AB-994DA98F4DC4}"/>
                </a:ext>
              </a:extLst>
            </p:cNvPr>
            <p:cNvSpPr/>
            <p:nvPr/>
          </p:nvSpPr>
          <p:spPr>
            <a:xfrm>
              <a:off x="1471968" y="1099098"/>
              <a:ext cx="3233120" cy="2135457"/>
            </a:xfrm>
            <a:custGeom>
              <a:avLst/>
              <a:gdLst/>
              <a:ahLst/>
              <a:cxnLst/>
              <a:rect l="l" t="t" r="r" b="b"/>
              <a:pathLst>
                <a:path w="90399" h="59310" extrusionOk="0">
                  <a:moveTo>
                    <a:pt x="0" y="1"/>
                  </a:moveTo>
                  <a:lnTo>
                    <a:pt x="0" y="59310"/>
                  </a:lnTo>
                  <a:lnTo>
                    <a:pt x="90398" y="59310"/>
                  </a:lnTo>
                  <a:lnTo>
                    <a:pt x="9039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83" name="Google Shape;1320;p49">
              <a:extLst>
                <a:ext uri="{FF2B5EF4-FFF2-40B4-BE49-F238E27FC236}">
                  <a16:creationId xmlns:a16="http://schemas.microsoft.com/office/drawing/2014/main" id="{99A0BD20-BE35-47F8-B6DB-C93C78DD994C}"/>
                </a:ext>
              </a:extLst>
            </p:cNvPr>
            <p:cNvSpPr/>
            <p:nvPr/>
          </p:nvSpPr>
          <p:spPr>
            <a:xfrm>
              <a:off x="2734186" y="3653689"/>
              <a:ext cx="206436" cy="136963"/>
            </a:xfrm>
            <a:custGeom>
              <a:avLst/>
              <a:gdLst/>
              <a:ahLst/>
              <a:cxnLst/>
              <a:rect l="l" t="t" r="r" b="b"/>
              <a:pathLst>
                <a:path w="5772" h="3804" extrusionOk="0">
                  <a:moveTo>
                    <a:pt x="367" y="1"/>
                  </a:moveTo>
                  <a:lnTo>
                    <a:pt x="0" y="3803"/>
                  </a:lnTo>
                  <a:lnTo>
                    <a:pt x="5604" y="3803"/>
                  </a:lnTo>
                  <a:lnTo>
                    <a:pt x="5771"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84" name="Google Shape;1321;p49">
              <a:extLst>
                <a:ext uri="{FF2B5EF4-FFF2-40B4-BE49-F238E27FC236}">
                  <a16:creationId xmlns:a16="http://schemas.microsoft.com/office/drawing/2014/main" id="{CFA6C0EB-566C-49BF-BBFE-95CFF16D5B70}"/>
                </a:ext>
              </a:extLst>
            </p:cNvPr>
            <p:cNvSpPr/>
            <p:nvPr/>
          </p:nvSpPr>
          <p:spPr>
            <a:xfrm>
              <a:off x="2725817" y="3646488"/>
              <a:ext cx="223138" cy="152553"/>
            </a:xfrm>
            <a:custGeom>
              <a:avLst/>
              <a:gdLst/>
              <a:ahLst/>
              <a:cxnLst/>
              <a:rect l="l" t="t" r="r" b="b"/>
              <a:pathLst>
                <a:path w="6239" h="4237" extrusionOk="0">
                  <a:moveTo>
                    <a:pt x="5805" y="434"/>
                  </a:moveTo>
                  <a:lnTo>
                    <a:pt x="5638" y="3803"/>
                  </a:lnTo>
                  <a:lnTo>
                    <a:pt x="468" y="3803"/>
                  </a:lnTo>
                  <a:lnTo>
                    <a:pt x="768" y="434"/>
                  </a:lnTo>
                  <a:close/>
                  <a:moveTo>
                    <a:pt x="401" y="0"/>
                  </a:moveTo>
                  <a:lnTo>
                    <a:pt x="1" y="4237"/>
                  </a:lnTo>
                  <a:lnTo>
                    <a:pt x="6038" y="4237"/>
                  </a:lnTo>
                  <a:lnTo>
                    <a:pt x="6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85" name="Google Shape;1322;p49">
              <a:extLst>
                <a:ext uri="{FF2B5EF4-FFF2-40B4-BE49-F238E27FC236}">
                  <a16:creationId xmlns:a16="http://schemas.microsoft.com/office/drawing/2014/main" id="{298B1978-7BAC-444A-ACFC-FF2ACF53A230}"/>
                </a:ext>
              </a:extLst>
            </p:cNvPr>
            <p:cNvSpPr/>
            <p:nvPr/>
          </p:nvSpPr>
          <p:spPr>
            <a:xfrm>
              <a:off x="3135040" y="3653689"/>
              <a:ext cx="201643" cy="136963"/>
            </a:xfrm>
            <a:custGeom>
              <a:avLst/>
              <a:gdLst/>
              <a:ahLst/>
              <a:cxnLst/>
              <a:rect l="l" t="t" r="r" b="b"/>
              <a:pathLst>
                <a:path w="5638" h="3804" extrusionOk="0">
                  <a:moveTo>
                    <a:pt x="0" y="1"/>
                  </a:moveTo>
                  <a:lnTo>
                    <a:pt x="0" y="3803"/>
                  </a:lnTo>
                  <a:lnTo>
                    <a:pt x="56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86" name="Google Shape;1323;p49">
              <a:extLst>
                <a:ext uri="{FF2B5EF4-FFF2-40B4-BE49-F238E27FC236}">
                  <a16:creationId xmlns:a16="http://schemas.microsoft.com/office/drawing/2014/main" id="{D00588F8-85A1-4CE8-9F85-811D61747109}"/>
                </a:ext>
              </a:extLst>
            </p:cNvPr>
            <p:cNvSpPr/>
            <p:nvPr/>
          </p:nvSpPr>
          <p:spPr>
            <a:xfrm>
              <a:off x="3127887" y="3646488"/>
              <a:ext cx="215949" cy="152553"/>
            </a:xfrm>
            <a:custGeom>
              <a:avLst/>
              <a:gdLst/>
              <a:ahLst/>
              <a:cxnLst/>
              <a:rect l="l" t="t" r="r" b="b"/>
              <a:pathLst>
                <a:path w="6038" h="4237" extrusionOk="0">
                  <a:moveTo>
                    <a:pt x="5437" y="434"/>
                  </a:moveTo>
                  <a:lnTo>
                    <a:pt x="5604" y="3803"/>
                  </a:lnTo>
                  <a:lnTo>
                    <a:pt x="434" y="3803"/>
                  </a:lnTo>
                  <a:lnTo>
                    <a:pt x="434" y="434"/>
                  </a:lnTo>
                  <a:close/>
                  <a:moveTo>
                    <a:pt x="0" y="0"/>
                  </a:moveTo>
                  <a:lnTo>
                    <a:pt x="0" y="4237"/>
                  </a:lnTo>
                  <a:lnTo>
                    <a:pt x="60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87" name="Google Shape;1324;p49">
              <a:extLst>
                <a:ext uri="{FF2B5EF4-FFF2-40B4-BE49-F238E27FC236}">
                  <a16:creationId xmlns:a16="http://schemas.microsoft.com/office/drawing/2014/main" id="{2DBC04EA-9755-4F35-97EC-45397C1CBABF}"/>
                </a:ext>
              </a:extLst>
            </p:cNvPr>
            <p:cNvSpPr/>
            <p:nvPr/>
          </p:nvSpPr>
          <p:spPr>
            <a:xfrm>
              <a:off x="4341179" y="3790616"/>
              <a:ext cx="249389" cy="146540"/>
            </a:xfrm>
            <a:custGeom>
              <a:avLst/>
              <a:gdLst/>
              <a:ahLst/>
              <a:cxnLst/>
              <a:rect l="l" t="t" r="r" b="b"/>
              <a:pathLst>
                <a:path w="6973" h="4070" extrusionOk="0">
                  <a:moveTo>
                    <a:pt x="0" y="0"/>
                  </a:moveTo>
                  <a:lnTo>
                    <a:pt x="1168" y="4070"/>
                  </a:lnTo>
                  <a:lnTo>
                    <a:pt x="69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88" name="Google Shape;1325;p49">
              <a:extLst>
                <a:ext uri="{FF2B5EF4-FFF2-40B4-BE49-F238E27FC236}">
                  <a16:creationId xmlns:a16="http://schemas.microsoft.com/office/drawing/2014/main" id="{730B00AC-4449-4E10-BADB-6906E07D4DDC}"/>
                </a:ext>
              </a:extLst>
            </p:cNvPr>
            <p:cNvSpPr/>
            <p:nvPr/>
          </p:nvSpPr>
          <p:spPr>
            <a:xfrm>
              <a:off x="4330450" y="3783415"/>
              <a:ext cx="270848" cy="160978"/>
            </a:xfrm>
            <a:custGeom>
              <a:avLst/>
              <a:gdLst/>
              <a:ahLst/>
              <a:cxnLst/>
              <a:rect l="l" t="t" r="r" b="b"/>
              <a:pathLst>
                <a:path w="7573" h="4471" extrusionOk="0">
                  <a:moveTo>
                    <a:pt x="5771" y="400"/>
                  </a:moveTo>
                  <a:lnTo>
                    <a:pt x="6972" y="4070"/>
                  </a:lnTo>
                  <a:lnTo>
                    <a:pt x="1601" y="4070"/>
                  </a:lnTo>
                  <a:lnTo>
                    <a:pt x="567" y="400"/>
                  </a:lnTo>
                  <a:close/>
                  <a:moveTo>
                    <a:pt x="0" y="0"/>
                  </a:moveTo>
                  <a:lnTo>
                    <a:pt x="1301" y="4470"/>
                  </a:lnTo>
                  <a:lnTo>
                    <a:pt x="7572" y="4470"/>
                  </a:lnTo>
                  <a:lnTo>
                    <a:pt x="60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89" name="Google Shape;1326;p49">
              <a:extLst>
                <a:ext uri="{FF2B5EF4-FFF2-40B4-BE49-F238E27FC236}">
                  <a16:creationId xmlns:a16="http://schemas.microsoft.com/office/drawing/2014/main" id="{63B5DADF-76C4-4481-BA6F-3D6189AF2218}"/>
                </a:ext>
              </a:extLst>
            </p:cNvPr>
            <p:cNvSpPr/>
            <p:nvPr/>
          </p:nvSpPr>
          <p:spPr>
            <a:xfrm>
              <a:off x="2532543" y="3653689"/>
              <a:ext cx="214805" cy="136963"/>
            </a:xfrm>
            <a:custGeom>
              <a:avLst/>
              <a:gdLst/>
              <a:ahLst/>
              <a:cxnLst/>
              <a:rect l="l" t="t" r="r" b="b"/>
              <a:pathLst>
                <a:path w="6006" h="3804" extrusionOk="0">
                  <a:moveTo>
                    <a:pt x="568" y="1"/>
                  </a:moveTo>
                  <a:lnTo>
                    <a:pt x="1" y="3803"/>
                  </a:lnTo>
                  <a:lnTo>
                    <a:pt x="5638" y="3803"/>
                  </a:lnTo>
                  <a:lnTo>
                    <a:pt x="60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90" name="Google Shape;1327;p49">
              <a:extLst>
                <a:ext uri="{FF2B5EF4-FFF2-40B4-BE49-F238E27FC236}">
                  <a16:creationId xmlns:a16="http://schemas.microsoft.com/office/drawing/2014/main" id="{120CB6A9-E2DC-4B01-BF46-42D40DC38E19}"/>
                </a:ext>
              </a:extLst>
            </p:cNvPr>
            <p:cNvSpPr/>
            <p:nvPr/>
          </p:nvSpPr>
          <p:spPr>
            <a:xfrm>
              <a:off x="2524210" y="3646488"/>
              <a:ext cx="230291" cy="152553"/>
            </a:xfrm>
            <a:custGeom>
              <a:avLst/>
              <a:gdLst/>
              <a:ahLst/>
              <a:cxnLst/>
              <a:rect l="l" t="t" r="r" b="b"/>
              <a:pathLst>
                <a:path w="6439" h="4237" extrusionOk="0">
                  <a:moveTo>
                    <a:pt x="6005" y="434"/>
                  </a:moveTo>
                  <a:lnTo>
                    <a:pt x="5671" y="3803"/>
                  </a:lnTo>
                  <a:lnTo>
                    <a:pt x="501" y="3803"/>
                  </a:lnTo>
                  <a:lnTo>
                    <a:pt x="1001" y="434"/>
                  </a:lnTo>
                  <a:close/>
                  <a:moveTo>
                    <a:pt x="601" y="0"/>
                  </a:moveTo>
                  <a:lnTo>
                    <a:pt x="0" y="4237"/>
                  </a:lnTo>
                  <a:lnTo>
                    <a:pt x="6038" y="4237"/>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91" name="Google Shape;1328;p49">
              <a:extLst>
                <a:ext uri="{FF2B5EF4-FFF2-40B4-BE49-F238E27FC236}">
                  <a16:creationId xmlns:a16="http://schemas.microsoft.com/office/drawing/2014/main" id="{C0274844-22F9-4090-B384-4765583D099D}"/>
                </a:ext>
              </a:extLst>
            </p:cNvPr>
            <p:cNvSpPr/>
            <p:nvPr/>
          </p:nvSpPr>
          <p:spPr>
            <a:xfrm>
              <a:off x="2131689" y="3653689"/>
              <a:ext cx="226714" cy="136963"/>
            </a:xfrm>
            <a:custGeom>
              <a:avLst/>
              <a:gdLst/>
              <a:ahLst/>
              <a:cxnLst/>
              <a:rect l="l" t="t" r="r" b="b"/>
              <a:pathLst>
                <a:path w="6339" h="3804" extrusionOk="0">
                  <a:moveTo>
                    <a:pt x="902" y="1"/>
                  </a:moveTo>
                  <a:lnTo>
                    <a:pt x="1" y="3803"/>
                  </a:lnTo>
                  <a:lnTo>
                    <a:pt x="5605" y="3803"/>
                  </a:lnTo>
                  <a:lnTo>
                    <a:pt x="63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92" name="Google Shape;1329;p49">
              <a:extLst>
                <a:ext uri="{FF2B5EF4-FFF2-40B4-BE49-F238E27FC236}">
                  <a16:creationId xmlns:a16="http://schemas.microsoft.com/office/drawing/2014/main" id="{429AC5B2-DD59-4DDA-92FC-882AA4F2CAE3}"/>
                </a:ext>
              </a:extLst>
            </p:cNvPr>
            <p:cNvSpPr/>
            <p:nvPr/>
          </p:nvSpPr>
          <p:spPr>
            <a:xfrm>
              <a:off x="2122176" y="3646488"/>
              <a:ext cx="244597" cy="152553"/>
            </a:xfrm>
            <a:custGeom>
              <a:avLst/>
              <a:gdLst/>
              <a:ahLst/>
              <a:cxnLst/>
              <a:rect l="l" t="t" r="r" b="b"/>
              <a:pathLst>
                <a:path w="6839" h="4237" extrusionOk="0">
                  <a:moveTo>
                    <a:pt x="6338" y="434"/>
                  </a:moveTo>
                  <a:lnTo>
                    <a:pt x="5704" y="3803"/>
                  </a:lnTo>
                  <a:lnTo>
                    <a:pt x="534" y="3803"/>
                  </a:lnTo>
                  <a:lnTo>
                    <a:pt x="1334" y="434"/>
                  </a:lnTo>
                  <a:close/>
                  <a:moveTo>
                    <a:pt x="1001" y="0"/>
                  </a:moveTo>
                  <a:lnTo>
                    <a:pt x="0" y="4237"/>
                  </a:lnTo>
                  <a:lnTo>
                    <a:pt x="6038" y="4237"/>
                  </a:lnTo>
                  <a:lnTo>
                    <a:pt x="6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93" name="Google Shape;1330;p49">
              <a:extLst>
                <a:ext uri="{FF2B5EF4-FFF2-40B4-BE49-F238E27FC236}">
                  <a16:creationId xmlns:a16="http://schemas.microsoft.com/office/drawing/2014/main" id="{81EBE9B7-5CB7-445E-9D61-693D4A0D0815}"/>
                </a:ext>
              </a:extLst>
            </p:cNvPr>
            <p:cNvSpPr/>
            <p:nvPr/>
          </p:nvSpPr>
          <p:spPr>
            <a:xfrm>
              <a:off x="3912893" y="3653689"/>
              <a:ext cx="226714" cy="136963"/>
            </a:xfrm>
            <a:custGeom>
              <a:avLst/>
              <a:gdLst/>
              <a:ahLst/>
              <a:cxnLst/>
              <a:rect l="l" t="t" r="r" b="b"/>
              <a:pathLst>
                <a:path w="6339" h="3804" extrusionOk="0">
                  <a:moveTo>
                    <a:pt x="0" y="1"/>
                  </a:moveTo>
                  <a:lnTo>
                    <a:pt x="734" y="3803"/>
                  </a:lnTo>
                  <a:lnTo>
                    <a:pt x="6338" y="3803"/>
                  </a:lnTo>
                  <a:lnTo>
                    <a:pt x="54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94" name="Google Shape;1331;p49">
              <a:extLst>
                <a:ext uri="{FF2B5EF4-FFF2-40B4-BE49-F238E27FC236}">
                  <a16:creationId xmlns:a16="http://schemas.microsoft.com/office/drawing/2014/main" id="{3DECF00D-82CF-44A3-AA84-408BD5732A99}"/>
                </a:ext>
              </a:extLst>
            </p:cNvPr>
            <p:cNvSpPr/>
            <p:nvPr/>
          </p:nvSpPr>
          <p:spPr>
            <a:xfrm>
              <a:off x="3903344" y="3646488"/>
              <a:ext cx="245777" cy="152553"/>
            </a:xfrm>
            <a:custGeom>
              <a:avLst/>
              <a:gdLst/>
              <a:ahLst/>
              <a:cxnLst/>
              <a:rect l="l" t="t" r="r" b="b"/>
              <a:pathLst>
                <a:path w="6872" h="4237" extrusionOk="0">
                  <a:moveTo>
                    <a:pt x="5538" y="434"/>
                  </a:moveTo>
                  <a:lnTo>
                    <a:pt x="6338" y="3803"/>
                  </a:lnTo>
                  <a:lnTo>
                    <a:pt x="1168" y="3803"/>
                  </a:lnTo>
                  <a:lnTo>
                    <a:pt x="534" y="434"/>
                  </a:lnTo>
                  <a:close/>
                  <a:moveTo>
                    <a:pt x="0" y="0"/>
                  </a:moveTo>
                  <a:lnTo>
                    <a:pt x="834" y="4237"/>
                  </a:lnTo>
                  <a:lnTo>
                    <a:pt x="68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95" name="Google Shape;1332;p49">
              <a:extLst>
                <a:ext uri="{FF2B5EF4-FFF2-40B4-BE49-F238E27FC236}">
                  <a16:creationId xmlns:a16="http://schemas.microsoft.com/office/drawing/2014/main" id="{C7FA2D4F-F0E3-4DC5-ABA5-F0ACC9A8A41A}"/>
                </a:ext>
              </a:extLst>
            </p:cNvPr>
            <p:cNvSpPr/>
            <p:nvPr/>
          </p:nvSpPr>
          <p:spPr>
            <a:xfrm>
              <a:off x="4107348" y="3653689"/>
              <a:ext cx="233867" cy="136963"/>
            </a:xfrm>
            <a:custGeom>
              <a:avLst/>
              <a:gdLst/>
              <a:ahLst/>
              <a:cxnLst/>
              <a:rect l="l" t="t" r="r" b="b"/>
              <a:pathLst>
                <a:path w="6539" h="3804" extrusionOk="0">
                  <a:moveTo>
                    <a:pt x="0" y="1"/>
                  </a:moveTo>
                  <a:lnTo>
                    <a:pt x="901" y="3803"/>
                  </a:lnTo>
                  <a:lnTo>
                    <a:pt x="6538"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96" name="Google Shape;1333;p49">
              <a:extLst>
                <a:ext uri="{FF2B5EF4-FFF2-40B4-BE49-F238E27FC236}">
                  <a16:creationId xmlns:a16="http://schemas.microsoft.com/office/drawing/2014/main" id="{9EB30086-F18A-46E9-93D0-6C311E147842}"/>
                </a:ext>
              </a:extLst>
            </p:cNvPr>
            <p:cNvSpPr/>
            <p:nvPr/>
          </p:nvSpPr>
          <p:spPr>
            <a:xfrm>
              <a:off x="4097798" y="3646488"/>
              <a:ext cx="252966" cy="152553"/>
            </a:xfrm>
            <a:custGeom>
              <a:avLst/>
              <a:gdLst/>
              <a:ahLst/>
              <a:cxnLst/>
              <a:rect l="l" t="t" r="r" b="b"/>
              <a:pathLst>
                <a:path w="7073" h="4237" extrusionOk="0">
                  <a:moveTo>
                    <a:pt x="5538" y="434"/>
                  </a:moveTo>
                  <a:lnTo>
                    <a:pt x="6505" y="3803"/>
                  </a:lnTo>
                  <a:lnTo>
                    <a:pt x="1335" y="3803"/>
                  </a:lnTo>
                  <a:lnTo>
                    <a:pt x="534" y="434"/>
                  </a:lnTo>
                  <a:close/>
                  <a:moveTo>
                    <a:pt x="1" y="0"/>
                  </a:moveTo>
                  <a:lnTo>
                    <a:pt x="1001" y="4237"/>
                  </a:lnTo>
                  <a:lnTo>
                    <a:pt x="70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97" name="Google Shape;1334;p49">
              <a:extLst>
                <a:ext uri="{FF2B5EF4-FFF2-40B4-BE49-F238E27FC236}">
                  <a16:creationId xmlns:a16="http://schemas.microsoft.com/office/drawing/2014/main" id="{A261652A-798B-4739-BC6B-D4227D2038C6}"/>
                </a:ext>
              </a:extLst>
            </p:cNvPr>
            <p:cNvSpPr/>
            <p:nvPr/>
          </p:nvSpPr>
          <p:spPr>
            <a:xfrm>
              <a:off x="1930082" y="3653689"/>
              <a:ext cx="233867" cy="136963"/>
            </a:xfrm>
            <a:custGeom>
              <a:avLst/>
              <a:gdLst/>
              <a:ahLst/>
              <a:cxnLst/>
              <a:rect l="l" t="t" r="r" b="b"/>
              <a:pathLst>
                <a:path w="6539" h="3804" extrusionOk="0">
                  <a:moveTo>
                    <a:pt x="1101" y="1"/>
                  </a:moveTo>
                  <a:lnTo>
                    <a:pt x="1" y="3803"/>
                  </a:lnTo>
                  <a:lnTo>
                    <a:pt x="5638" y="3803"/>
                  </a:lnTo>
                  <a:lnTo>
                    <a:pt x="65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498" name="Google Shape;1335;p49">
              <a:extLst>
                <a:ext uri="{FF2B5EF4-FFF2-40B4-BE49-F238E27FC236}">
                  <a16:creationId xmlns:a16="http://schemas.microsoft.com/office/drawing/2014/main" id="{98D9F1F4-9AA2-4360-AECB-4D5B31267F26}"/>
                </a:ext>
              </a:extLst>
            </p:cNvPr>
            <p:cNvSpPr/>
            <p:nvPr/>
          </p:nvSpPr>
          <p:spPr>
            <a:xfrm>
              <a:off x="1920532" y="3646488"/>
              <a:ext cx="252966" cy="152553"/>
            </a:xfrm>
            <a:custGeom>
              <a:avLst/>
              <a:gdLst/>
              <a:ahLst/>
              <a:cxnLst/>
              <a:rect l="l" t="t" r="r" b="b"/>
              <a:pathLst>
                <a:path w="7073" h="4237" extrusionOk="0">
                  <a:moveTo>
                    <a:pt x="6539" y="434"/>
                  </a:moveTo>
                  <a:lnTo>
                    <a:pt x="5738" y="3803"/>
                  </a:lnTo>
                  <a:lnTo>
                    <a:pt x="568" y="3803"/>
                  </a:lnTo>
                  <a:lnTo>
                    <a:pt x="1535" y="434"/>
                  </a:lnTo>
                  <a:close/>
                  <a:moveTo>
                    <a:pt x="1202" y="0"/>
                  </a:moveTo>
                  <a:lnTo>
                    <a:pt x="1" y="4237"/>
                  </a:lnTo>
                  <a:lnTo>
                    <a:pt x="6072" y="4237"/>
                  </a:lnTo>
                  <a:lnTo>
                    <a:pt x="7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499" name="Google Shape;1336;p49">
              <a:extLst>
                <a:ext uri="{FF2B5EF4-FFF2-40B4-BE49-F238E27FC236}">
                  <a16:creationId xmlns:a16="http://schemas.microsoft.com/office/drawing/2014/main" id="{9039AA4A-DFAE-49B2-AA94-2B7CADF76442}"/>
                </a:ext>
              </a:extLst>
            </p:cNvPr>
            <p:cNvSpPr/>
            <p:nvPr/>
          </p:nvSpPr>
          <p:spPr>
            <a:xfrm>
              <a:off x="3329495" y="3653689"/>
              <a:ext cx="207616" cy="136963"/>
            </a:xfrm>
            <a:custGeom>
              <a:avLst/>
              <a:gdLst/>
              <a:ahLst/>
              <a:cxnLst/>
              <a:rect l="l" t="t" r="r" b="b"/>
              <a:pathLst>
                <a:path w="5805" h="3804" extrusionOk="0">
                  <a:moveTo>
                    <a:pt x="1" y="1"/>
                  </a:moveTo>
                  <a:lnTo>
                    <a:pt x="201" y="3803"/>
                  </a:lnTo>
                  <a:lnTo>
                    <a:pt x="58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00" name="Google Shape;1337;p49">
              <a:extLst>
                <a:ext uri="{FF2B5EF4-FFF2-40B4-BE49-F238E27FC236}">
                  <a16:creationId xmlns:a16="http://schemas.microsoft.com/office/drawing/2014/main" id="{57B8B462-F79B-49D0-8527-165F707395FC}"/>
                </a:ext>
              </a:extLst>
            </p:cNvPr>
            <p:cNvSpPr/>
            <p:nvPr/>
          </p:nvSpPr>
          <p:spPr>
            <a:xfrm>
              <a:off x="3322342" y="3646488"/>
              <a:ext cx="223138" cy="152553"/>
            </a:xfrm>
            <a:custGeom>
              <a:avLst/>
              <a:gdLst/>
              <a:ahLst/>
              <a:cxnLst/>
              <a:rect l="l" t="t" r="r" b="b"/>
              <a:pathLst>
                <a:path w="6239" h="4237" extrusionOk="0">
                  <a:moveTo>
                    <a:pt x="5471" y="434"/>
                  </a:moveTo>
                  <a:lnTo>
                    <a:pt x="5771" y="3803"/>
                  </a:lnTo>
                  <a:lnTo>
                    <a:pt x="601" y="3803"/>
                  </a:lnTo>
                  <a:lnTo>
                    <a:pt x="434" y="434"/>
                  </a:lnTo>
                  <a:close/>
                  <a:moveTo>
                    <a:pt x="0" y="0"/>
                  </a:moveTo>
                  <a:lnTo>
                    <a:pt x="201" y="4237"/>
                  </a:lnTo>
                  <a:lnTo>
                    <a:pt x="6238"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01" name="Google Shape;1338;p49">
              <a:extLst>
                <a:ext uri="{FF2B5EF4-FFF2-40B4-BE49-F238E27FC236}">
                  <a16:creationId xmlns:a16="http://schemas.microsoft.com/office/drawing/2014/main" id="{D4B42D23-B166-4CA2-9D82-08192BF5AE96}"/>
                </a:ext>
              </a:extLst>
            </p:cNvPr>
            <p:cNvSpPr/>
            <p:nvPr/>
          </p:nvSpPr>
          <p:spPr>
            <a:xfrm>
              <a:off x="4301802" y="3653689"/>
              <a:ext cx="239840" cy="136963"/>
            </a:xfrm>
            <a:custGeom>
              <a:avLst/>
              <a:gdLst/>
              <a:ahLst/>
              <a:cxnLst/>
              <a:rect l="l" t="t" r="r" b="b"/>
              <a:pathLst>
                <a:path w="6706" h="3804" extrusionOk="0">
                  <a:moveTo>
                    <a:pt x="1" y="1"/>
                  </a:moveTo>
                  <a:lnTo>
                    <a:pt x="1101" y="3803"/>
                  </a:lnTo>
                  <a:lnTo>
                    <a:pt x="67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02" name="Google Shape;1339;p49">
              <a:extLst>
                <a:ext uri="{FF2B5EF4-FFF2-40B4-BE49-F238E27FC236}">
                  <a16:creationId xmlns:a16="http://schemas.microsoft.com/office/drawing/2014/main" id="{BA603CD5-B46B-4EFA-8010-6308E5096345}"/>
                </a:ext>
              </a:extLst>
            </p:cNvPr>
            <p:cNvSpPr/>
            <p:nvPr/>
          </p:nvSpPr>
          <p:spPr>
            <a:xfrm>
              <a:off x="4292253" y="3646488"/>
              <a:ext cx="260119" cy="152553"/>
            </a:xfrm>
            <a:custGeom>
              <a:avLst/>
              <a:gdLst/>
              <a:ahLst/>
              <a:cxnLst/>
              <a:rect l="l" t="t" r="r" b="b"/>
              <a:pathLst>
                <a:path w="7273" h="4237" extrusionOk="0">
                  <a:moveTo>
                    <a:pt x="5538" y="434"/>
                  </a:moveTo>
                  <a:lnTo>
                    <a:pt x="6672" y="3803"/>
                  </a:lnTo>
                  <a:lnTo>
                    <a:pt x="1502" y="3803"/>
                  </a:lnTo>
                  <a:lnTo>
                    <a:pt x="534" y="434"/>
                  </a:lnTo>
                  <a:close/>
                  <a:moveTo>
                    <a:pt x="1" y="0"/>
                  </a:moveTo>
                  <a:lnTo>
                    <a:pt x="1202" y="4237"/>
                  </a:lnTo>
                  <a:lnTo>
                    <a:pt x="7273"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03" name="Google Shape;1340;p49">
              <a:extLst>
                <a:ext uri="{FF2B5EF4-FFF2-40B4-BE49-F238E27FC236}">
                  <a16:creationId xmlns:a16="http://schemas.microsoft.com/office/drawing/2014/main" id="{61C5CA01-D3D5-4027-95CB-D4BC4EA2FF87}"/>
                </a:ext>
              </a:extLst>
            </p:cNvPr>
            <p:cNvSpPr/>
            <p:nvPr/>
          </p:nvSpPr>
          <p:spPr>
            <a:xfrm>
              <a:off x="3718403" y="3653689"/>
              <a:ext cx="220777" cy="136963"/>
            </a:xfrm>
            <a:custGeom>
              <a:avLst/>
              <a:gdLst/>
              <a:ahLst/>
              <a:cxnLst/>
              <a:rect l="l" t="t" r="r" b="b"/>
              <a:pathLst>
                <a:path w="6173" h="3804" extrusionOk="0">
                  <a:moveTo>
                    <a:pt x="1" y="1"/>
                  </a:moveTo>
                  <a:lnTo>
                    <a:pt x="568" y="3803"/>
                  </a:lnTo>
                  <a:lnTo>
                    <a:pt x="61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04" name="Google Shape;1341;p49">
              <a:extLst>
                <a:ext uri="{FF2B5EF4-FFF2-40B4-BE49-F238E27FC236}">
                  <a16:creationId xmlns:a16="http://schemas.microsoft.com/office/drawing/2014/main" id="{AD2B1A19-B819-4436-82B9-9DD3698AAA58}"/>
                </a:ext>
              </a:extLst>
            </p:cNvPr>
            <p:cNvSpPr/>
            <p:nvPr/>
          </p:nvSpPr>
          <p:spPr>
            <a:xfrm>
              <a:off x="3710070" y="3646488"/>
              <a:ext cx="237444" cy="152553"/>
            </a:xfrm>
            <a:custGeom>
              <a:avLst/>
              <a:gdLst/>
              <a:ahLst/>
              <a:cxnLst/>
              <a:rect l="l" t="t" r="r" b="b"/>
              <a:pathLst>
                <a:path w="6639" h="4237" extrusionOk="0">
                  <a:moveTo>
                    <a:pt x="5504" y="434"/>
                  </a:moveTo>
                  <a:lnTo>
                    <a:pt x="6138" y="3803"/>
                  </a:lnTo>
                  <a:lnTo>
                    <a:pt x="968" y="3803"/>
                  </a:lnTo>
                  <a:lnTo>
                    <a:pt x="501" y="434"/>
                  </a:lnTo>
                  <a:close/>
                  <a:moveTo>
                    <a:pt x="0" y="0"/>
                  </a:moveTo>
                  <a:lnTo>
                    <a:pt x="601" y="4237"/>
                  </a:lnTo>
                  <a:lnTo>
                    <a:pt x="6639"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05" name="Google Shape;1342;p49">
              <a:extLst>
                <a:ext uri="{FF2B5EF4-FFF2-40B4-BE49-F238E27FC236}">
                  <a16:creationId xmlns:a16="http://schemas.microsoft.com/office/drawing/2014/main" id="{35881881-547C-4563-860E-E6AE6637FD79}"/>
                </a:ext>
              </a:extLst>
            </p:cNvPr>
            <p:cNvSpPr/>
            <p:nvPr/>
          </p:nvSpPr>
          <p:spPr>
            <a:xfrm>
              <a:off x="3523949" y="3653689"/>
              <a:ext cx="214805" cy="136963"/>
            </a:xfrm>
            <a:custGeom>
              <a:avLst/>
              <a:gdLst/>
              <a:ahLst/>
              <a:cxnLst/>
              <a:rect l="l" t="t" r="r" b="b"/>
              <a:pathLst>
                <a:path w="6006" h="3804" extrusionOk="0">
                  <a:moveTo>
                    <a:pt x="1" y="1"/>
                  </a:moveTo>
                  <a:lnTo>
                    <a:pt x="368" y="3803"/>
                  </a:lnTo>
                  <a:lnTo>
                    <a:pt x="6005"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06" name="Google Shape;1343;p49">
              <a:extLst>
                <a:ext uri="{FF2B5EF4-FFF2-40B4-BE49-F238E27FC236}">
                  <a16:creationId xmlns:a16="http://schemas.microsoft.com/office/drawing/2014/main" id="{15AEE9D5-CA3D-4730-B9D1-2694E66172AB}"/>
                </a:ext>
              </a:extLst>
            </p:cNvPr>
            <p:cNvSpPr/>
            <p:nvPr/>
          </p:nvSpPr>
          <p:spPr>
            <a:xfrm>
              <a:off x="3515616" y="3646488"/>
              <a:ext cx="231471" cy="152553"/>
            </a:xfrm>
            <a:custGeom>
              <a:avLst/>
              <a:gdLst/>
              <a:ahLst/>
              <a:cxnLst/>
              <a:rect l="l" t="t" r="r" b="b"/>
              <a:pathLst>
                <a:path w="6472" h="4237" extrusionOk="0">
                  <a:moveTo>
                    <a:pt x="5504" y="434"/>
                  </a:moveTo>
                  <a:lnTo>
                    <a:pt x="5971" y="3803"/>
                  </a:lnTo>
                  <a:lnTo>
                    <a:pt x="801" y="3803"/>
                  </a:lnTo>
                  <a:lnTo>
                    <a:pt x="467" y="434"/>
                  </a:lnTo>
                  <a:close/>
                  <a:moveTo>
                    <a:pt x="0" y="0"/>
                  </a:moveTo>
                  <a:lnTo>
                    <a:pt x="434" y="4237"/>
                  </a:lnTo>
                  <a:lnTo>
                    <a:pt x="6472" y="4237"/>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07" name="Google Shape;1344;p49">
              <a:extLst>
                <a:ext uri="{FF2B5EF4-FFF2-40B4-BE49-F238E27FC236}">
                  <a16:creationId xmlns:a16="http://schemas.microsoft.com/office/drawing/2014/main" id="{E7E9603F-33D0-468C-8CC9-21592FA46409}"/>
                </a:ext>
              </a:extLst>
            </p:cNvPr>
            <p:cNvSpPr/>
            <p:nvPr/>
          </p:nvSpPr>
          <p:spPr>
            <a:xfrm>
              <a:off x="2934613" y="3653689"/>
              <a:ext cx="200463" cy="136963"/>
            </a:xfrm>
            <a:custGeom>
              <a:avLst/>
              <a:gdLst/>
              <a:ahLst/>
              <a:cxnLst/>
              <a:rect l="l" t="t" r="r" b="b"/>
              <a:pathLst>
                <a:path w="5605" h="3804" extrusionOk="0">
                  <a:moveTo>
                    <a:pt x="167" y="1"/>
                  </a:moveTo>
                  <a:lnTo>
                    <a:pt x="0" y="3803"/>
                  </a:lnTo>
                  <a:lnTo>
                    <a:pt x="5604" y="3803"/>
                  </a:lnTo>
                  <a:lnTo>
                    <a:pt x="56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08" name="Google Shape;1345;p49">
              <a:extLst>
                <a:ext uri="{FF2B5EF4-FFF2-40B4-BE49-F238E27FC236}">
                  <a16:creationId xmlns:a16="http://schemas.microsoft.com/office/drawing/2014/main" id="{A7649EA2-8F92-4A5B-AF2A-C132D1BEBD1D}"/>
                </a:ext>
              </a:extLst>
            </p:cNvPr>
            <p:cNvSpPr/>
            <p:nvPr/>
          </p:nvSpPr>
          <p:spPr>
            <a:xfrm>
              <a:off x="2927460" y="3646488"/>
              <a:ext cx="215949" cy="152553"/>
            </a:xfrm>
            <a:custGeom>
              <a:avLst/>
              <a:gdLst/>
              <a:ahLst/>
              <a:cxnLst/>
              <a:rect l="l" t="t" r="r" b="b"/>
              <a:pathLst>
                <a:path w="6038" h="4237" extrusionOk="0">
                  <a:moveTo>
                    <a:pt x="5604" y="434"/>
                  </a:moveTo>
                  <a:lnTo>
                    <a:pt x="5604" y="3803"/>
                  </a:lnTo>
                  <a:lnTo>
                    <a:pt x="434" y="3803"/>
                  </a:lnTo>
                  <a:lnTo>
                    <a:pt x="567" y="434"/>
                  </a:lnTo>
                  <a:close/>
                  <a:moveTo>
                    <a:pt x="167" y="0"/>
                  </a:moveTo>
                  <a:lnTo>
                    <a:pt x="0" y="4237"/>
                  </a:lnTo>
                  <a:lnTo>
                    <a:pt x="6038" y="4237"/>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09" name="Google Shape;1346;p49">
              <a:extLst>
                <a:ext uri="{FF2B5EF4-FFF2-40B4-BE49-F238E27FC236}">
                  <a16:creationId xmlns:a16="http://schemas.microsoft.com/office/drawing/2014/main" id="{6508438B-7C02-483B-966D-41C0138F39EF}"/>
                </a:ext>
              </a:extLst>
            </p:cNvPr>
            <p:cNvSpPr/>
            <p:nvPr/>
          </p:nvSpPr>
          <p:spPr>
            <a:xfrm>
              <a:off x="1473148" y="3790616"/>
              <a:ext cx="256542" cy="146540"/>
            </a:xfrm>
            <a:custGeom>
              <a:avLst/>
              <a:gdLst/>
              <a:ahLst/>
              <a:cxnLst/>
              <a:rect l="l" t="t" r="r" b="b"/>
              <a:pathLst>
                <a:path w="7173" h="4070" extrusionOk="0">
                  <a:moveTo>
                    <a:pt x="1569" y="0"/>
                  </a:moveTo>
                  <a:lnTo>
                    <a:pt x="1" y="4070"/>
                  </a:lnTo>
                  <a:lnTo>
                    <a:pt x="5805" y="4070"/>
                  </a:lnTo>
                  <a:lnTo>
                    <a:pt x="71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10" name="Google Shape;1347;p49">
              <a:extLst>
                <a:ext uri="{FF2B5EF4-FFF2-40B4-BE49-F238E27FC236}">
                  <a16:creationId xmlns:a16="http://schemas.microsoft.com/office/drawing/2014/main" id="{DDC04724-4447-4A7B-A706-CEF24B70D96F}"/>
                </a:ext>
              </a:extLst>
            </p:cNvPr>
            <p:cNvSpPr/>
            <p:nvPr/>
          </p:nvSpPr>
          <p:spPr>
            <a:xfrm>
              <a:off x="1462419" y="3783415"/>
              <a:ext cx="278001" cy="160978"/>
            </a:xfrm>
            <a:custGeom>
              <a:avLst/>
              <a:gdLst/>
              <a:ahLst/>
              <a:cxnLst/>
              <a:rect l="l" t="t" r="r" b="b"/>
              <a:pathLst>
                <a:path w="7773" h="4471" extrusionOk="0">
                  <a:moveTo>
                    <a:pt x="7172" y="400"/>
                  </a:moveTo>
                  <a:lnTo>
                    <a:pt x="5972" y="4070"/>
                  </a:lnTo>
                  <a:lnTo>
                    <a:pt x="601" y="4070"/>
                  </a:lnTo>
                  <a:lnTo>
                    <a:pt x="2002" y="400"/>
                  </a:lnTo>
                  <a:close/>
                  <a:moveTo>
                    <a:pt x="1702" y="0"/>
                  </a:moveTo>
                  <a:lnTo>
                    <a:pt x="1" y="4470"/>
                  </a:lnTo>
                  <a:lnTo>
                    <a:pt x="6272" y="4470"/>
                  </a:lnTo>
                  <a:lnTo>
                    <a:pt x="77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11" name="Google Shape;1348;p49">
              <a:extLst>
                <a:ext uri="{FF2B5EF4-FFF2-40B4-BE49-F238E27FC236}">
                  <a16:creationId xmlns:a16="http://schemas.microsoft.com/office/drawing/2014/main" id="{025AE7B2-4E2B-4E5E-BAEE-2D01862CBDD5}"/>
                </a:ext>
              </a:extLst>
            </p:cNvPr>
            <p:cNvSpPr/>
            <p:nvPr/>
          </p:nvSpPr>
          <p:spPr>
            <a:xfrm>
              <a:off x="1529228" y="3653689"/>
              <a:ext cx="245813" cy="136963"/>
            </a:xfrm>
            <a:custGeom>
              <a:avLst/>
              <a:gdLst/>
              <a:ahLst/>
              <a:cxnLst/>
              <a:rect l="l" t="t" r="r" b="b"/>
              <a:pathLst>
                <a:path w="6873" h="3804" extrusionOk="0">
                  <a:moveTo>
                    <a:pt x="1435" y="1"/>
                  </a:moveTo>
                  <a:lnTo>
                    <a:pt x="1" y="3803"/>
                  </a:lnTo>
                  <a:lnTo>
                    <a:pt x="5605" y="3803"/>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12" name="Google Shape;1349;p49">
              <a:extLst>
                <a:ext uri="{FF2B5EF4-FFF2-40B4-BE49-F238E27FC236}">
                  <a16:creationId xmlns:a16="http://schemas.microsoft.com/office/drawing/2014/main" id="{762509A6-B8C8-4D78-8878-5F14E437EA34}"/>
                </a:ext>
              </a:extLst>
            </p:cNvPr>
            <p:cNvSpPr/>
            <p:nvPr/>
          </p:nvSpPr>
          <p:spPr>
            <a:xfrm>
              <a:off x="1517318" y="3646488"/>
              <a:ext cx="267272" cy="152553"/>
            </a:xfrm>
            <a:custGeom>
              <a:avLst/>
              <a:gdLst/>
              <a:ahLst/>
              <a:cxnLst/>
              <a:rect l="l" t="t" r="r" b="b"/>
              <a:pathLst>
                <a:path w="7473" h="4237" extrusionOk="0">
                  <a:moveTo>
                    <a:pt x="6905" y="434"/>
                  </a:moveTo>
                  <a:lnTo>
                    <a:pt x="5771" y="3803"/>
                  </a:lnTo>
                  <a:lnTo>
                    <a:pt x="634" y="3803"/>
                  </a:lnTo>
                  <a:lnTo>
                    <a:pt x="1901" y="434"/>
                  </a:lnTo>
                  <a:close/>
                  <a:moveTo>
                    <a:pt x="1635" y="0"/>
                  </a:moveTo>
                  <a:lnTo>
                    <a:pt x="0" y="4237"/>
                  </a:lnTo>
                  <a:lnTo>
                    <a:pt x="6071" y="4237"/>
                  </a:lnTo>
                  <a:lnTo>
                    <a:pt x="7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13" name="Google Shape;1350;p49">
              <a:extLst>
                <a:ext uri="{FF2B5EF4-FFF2-40B4-BE49-F238E27FC236}">
                  <a16:creationId xmlns:a16="http://schemas.microsoft.com/office/drawing/2014/main" id="{CF933EFF-C015-4ADC-8DDB-2BC7046E838D}"/>
                </a:ext>
              </a:extLst>
            </p:cNvPr>
            <p:cNvSpPr/>
            <p:nvPr/>
          </p:nvSpPr>
          <p:spPr>
            <a:xfrm>
              <a:off x="1729655" y="3653689"/>
              <a:ext cx="239840" cy="136963"/>
            </a:xfrm>
            <a:custGeom>
              <a:avLst/>
              <a:gdLst/>
              <a:ahLst/>
              <a:cxnLst/>
              <a:rect l="l" t="t" r="r" b="b"/>
              <a:pathLst>
                <a:path w="6706" h="3804" extrusionOk="0">
                  <a:moveTo>
                    <a:pt x="1268" y="1"/>
                  </a:moveTo>
                  <a:lnTo>
                    <a:pt x="1" y="3803"/>
                  </a:lnTo>
                  <a:lnTo>
                    <a:pt x="5605" y="3803"/>
                  </a:lnTo>
                  <a:lnTo>
                    <a:pt x="67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14" name="Google Shape;1351;p49">
              <a:extLst>
                <a:ext uri="{FF2B5EF4-FFF2-40B4-BE49-F238E27FC236}">
                  <a16:creationId xmlns:a16="http://schemas.microsoft.com/office/drawing/2014/main" id="{5916D1A9-0EDC-4750-8B9C-40D15C865986}"/>
                </a:ext>
              </a:extLst>
            </p:cNvPr>
            <p:cNvSpPr/>
            <p:nvPr/>
          </p:nvSpPr>
          <p:spPr>
            <a:xfrm>
              <a:off x="1718925" y="3646488"/>
              <a:ext cx="258903" cy="152553"/>
            </a:xfrm>
            <a:custGeom>
              <a:avLst/>
              <a:gdLst/>
              <a:ahLst/>
              <a:cxnLst/>
              <a:rect l="l" t="t" r="r" b="b"/>
              <a:pathLst>
                <a:path w="7239" h="4237" extrusionOk="0">
                  <a:moveTo>
                    <a:pt x="6739" y="434"/>
                  </a:moveTo>
                  <a:lnTo>
                    <a:pt x="5771" y="3803"/>
                  </a:lnTo>
                  <a:lnTo>
                    <a:pt x="601" y="3803"/>
                  </a:lnTo>
                  <a:lnTo>
                    <a:pt x="1735" y="434"/>
                  </a:lnTo>
                  <a:close/>
                  <a:moveTo>
                    <a:pt x="1401" y="0"/>
                  </a:moveTo>
                  <a:lnTo>
                    <a:pt x="0" y="4237"/>
                  </a:lnTo>
                  <a:lnTo>
                    <a:pt x="6071"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15" name="Google Shape;1352;p49">
              <a:extLst>
                <a:ext uri="{FF2B5EF4-FFF2-40B4-BE49-F238E27FC236}">
                  <a16:creationId xmlns:a16="http://schemas.microsoft.com/office/drawing/2014/main" id="{8F455774-00EA-413A-946F-0AC09A695D5A}"/>
                </a:ext>
              </a:extLst>
            </p:cNvPr>
            <p:cNvSpPr/>
            <p:nvPr/>
          </p:nvSpPr>
          <p:spPr>
            <a:xfrm>
              <a:off x="1350295" y="4093274"/>
              <a:ext cx="279182" cy="168179"/>
            </a:xfrm>
            <a:custGeom>
              <a:avLst/>
              <a:gdLst/>
              <a:ahLst/>
              <a:cxnLst/>
              <a:rect l="l" t="t" r="r" b="b"/>
              <a:pathLst>
                <a:path w="7806" h="4671" extrusionOk="0">
                  <a:moveTo>
                    <a:pt x="1768" y="0"/>
                  </a:moveTo>
                  <a:lnTo>
                    <a:pt x="0" y="4670"/>
                  </a:lnTo>
                  <a:lnTo>
                    <a:pt x="6238" y="4670"/>
                  </a:lnTo>
                  <a:lnTo>
                    <a:pt x="7806"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16" name="Google Shape;1353;p49">
              <a:extLst>
                <a:ext uri="{FF2B5EF4-FFF2-40B4-BE49-F238E27FC236}">
                  <a16:creationId xmlns:a16="http://schemas.microsoft.com/office/drawing/2014/main" id="{BDD1CE26-008C-4DA9-92EE-997B2B66E5DE}"/>
                </a:ext>
              </a:extLst>
            </p:cNvPr>
            <p:cNvSpPr/>
            <p:nvPr/>
          </p:nvSpPr>
          <p:spPr>
            <a:xfrm>
              <a:off x="1339530" y="4086073"/>
              <a:ext cx="300676" cy="183770"/>
            </a:xfrm>
            <a:custGeom>
              <a:avLst/>
              <a:gdLst/>
              <a:ahLst/>
              <a:cxnLst/>
              <a:rect l="l" t="t" r="r" b="b"/>
              <a:pathLst>
                <a:path w="8407" h="5104" extrusionOk="0">
                  <a:moveTo>
                    <a:pt x="7806" y="434"/>
                  </a:moveTo>
                  <a:lnTo>
                    <a:pt x="6372" y="4670"/>
                  </a:lnTo>
                  <a:lnTo>
                    <a:pt x="601" y="4670"/>
                  </a:lnTo>
                  <a:lnTo>
                    <a:pt x="2202" y="434"/>
                  </a:lnTo>
                  <a:close/>
                  <a:moveTo>
                    <a:pt x="1969" y="0"/>
                  </a:moveTo>
                  <a:lnTo>
                    <a:pt x="1" y="5104"/>
                  </a:lnTo>
                  <a:lnTo>
                    <a:pt x="6672" y="5104"/>
                  </a:lnTo>
                  <a:lnTo>
                    <a:pt x="840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17" name="Google Shape;1354;p49">
              <a:extLst>
                <a:ext uri="{FF2B5EF4-FFF2-40B4-BE49-F238E27FC236}">
                  <a16:creationId xmlns:a16="http://schemas.microsoft.com/office/drawing/2014/main" id="{5E34BBFD-2763-41FF-9656-230F24B616E6}"/>
                </a:ext>
              </a:extLst>
            </p:cNvPr>
            <p:cNvSpPr/>
            <p:nvPr/>
          </p:nvSpPr>
          <p:spPr>
            <a:xfrm>
              <a:off x="1413492" y="3937120"/>
              <a:ext cx="267272" cy="156190"/>
            </a:xfrm>
            <a:custGeom>
              <a:avLst/>
              <a:gdLst/>
              <a:ahLst/>
              <a:cxnLst/>
              <a:rect l="l" t="t" r="r" b="b"/>
              <a:pathLst>
                <a:path w="7473" h="4338" extrusionOk="0">
                  <a:moveTo>
                    <a:pt x="1669" y="1"/>
                  </a:moveTo>
                  <a:lnTo>
                    <a:pt x="1" y="4337"/>
                  </a:lnTo>
                  <a:lnTo>
                    <a:pt x="6039" y="4337"/>
                  </a:lnTo>
                  <a:lnTo>
                    <a:pt x="74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18" name="Google Shape;1355;p49">
              <a:extLst>
                <a:ext uri="{FF2B5EF4-FFF2-40B4-BE49-F238E27FC236}">
                  <a16:creationId xmlns:a16="http://schemas.microsoft.com/office/drawing/2014/main" id="{497620AB-46D3-43CD-A891-5BCCA412BC38}"/>
                </a:ext>
              </a:extLst>
            </p:cNvPr>
            <p:cNvSpPr/>
            <p:nvPr/>
          </p:nvSpPr>
          <p:spPr>
            <a:xfrm>
              <a:off x="1402763" y="3929919"/>
              <a:ext cx="288767" cy="171780"/>
            </a:xfrm>
            <a:custGeom>
              <a:avLst/>
              <a:gdLst/>
              <a:ahLst/>
              <a:cxnLst/>
              <a:rect l="l" t="t" r="r" b="b"/>
              <a:pathLst>
                <a:path w="8074" h="4771" extrusionOk="0">
                  <a:moveTo>
                    <a:pt x="7506" y="401"/>
                  </a:moveTo>
                  <a:lnTo>
                    <a:pt x="6172" y="4337"/>
                  </a:lnTo>
                  <a:lnTo>
                    <a:pt x="601" y="4337"/>
                  </a:lnTo>
                  <a:lnTo>
                    <a:pt x="2102" y="401"/>
                  </a:lnTo>
                  <a:close/>
                  <a:moveTo>
                    <a:pt x="1835" y="1"/>
                  </a:moveTo>
                  <a:lnTo>
                    <a:pt x="1" y="4771"/>
                  </a:lnTo>
                  <a:lnTo>
                    <a:pt x="6472" y="4771"/>
                  </a:lnTo>
                  <a:lnTo>
                    <a:pt x="8073"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19" name="Google Shape;1356;p49">
              <a:extLst>
                <a:ext uri="{FF2B5EF4-FFF2-40B4-BE49-F238E27FC236}">
                  <a16:creationId xmlns:a16="http://schemas.microsoft.com/office/drawing/2014/main" id="{132D6306-E69E-41AA-A643-A9952BE226B6}"/>
                </a:ext>
              </a:extLst>
            </p:cNvPr>
            <p:cNvSpPr/>
            <p:nvPr/>
          </p:nvSpPr>
          <p:spPr>
            <a:xfrm>
              <a:off x="1573362" y="4093274"/>
              <a:ext cx="270848" cy="168179"/>
            </a:xfrm>
            <a:custGeom>
              <a:avLst/>
              <a:gdLst/>
              <a:ahLst/>
              <a:cxnLst/>
              <a:rect l="l" t="t" r="r" b="b"/>
              <a:pathLst>
                <a:path w="7573" h="4671" extrusionOk="0">
                  <a:moveTo>
                    <a:pt x="1569" y="0"/>
                  </a:moveTo>
                  <a:lnTo>
                    <a:pt x="1" y="4670"/>
                  </a:lnTo>
                  <a:lnTo>
                    <a:pt x="6239" y="4670"/>
                  </a:lnTo>
                  <a:lnTo>
                    <a:pt x="75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20" name="Google Shape;1357;p49">
              <a:extLst>
                <a:ext uri="{FF2B5EF4-FFF2-40B4-BE49-F238E27FC236}">
                  <a16:creationId xmlns:a16="http://schemas.microsoft.com/office/drawing/2014/main" id="{083410DA-9012-4928-98CF-DC1BAFF139C6}"/>
                </a:ext>
              </a:extLst>
            </p:cNvPr>
            <p:cNvSpPr/>
            <p:nvPr/>
          </p:nvSpPr>
          <p:spPr>
            <a:xfrm>
              <a:off x="1563812" y="4086073"/>
              <a:ext cx="291163" cy="183770"/>
            </a:xfrm>
            <a:custGeom>
              <a:avLst/>
              <a:gdLst/>
              <a:ahLst/>
              <a:cxnLst/>
              <a:rect l="l" t="t" r="r" b="b"/>
              <a:pathLst>
                <a:path w="8141" h="5104" extrusionOk="0">
                  <a:moveTo>
                    <a:pt x="7573" y="434"/>
                  </a:moveTo>
                  <a:lnTo>
                    <a:pt x="6339" y="4670"/>
                  </a:lnTo>
                  <a:lnTo>
                    <a:pt x="535" y="4670"/>
                  </a:lnTo>
                  <a:lnTo>
                    <a:pt x="1969" y="434"/>
                  </a:lnTo>
                  <a:close/>
                  <a:moveTo>
                    <a:pt x="1702" y="0"/>
                  </a:moveTo>
                  <a:lnTo>
                    <a:pt x="1" y="5104"/>
                  </a:lnTo>
                  <a:lnTo>
                    <a:pt x="6672" y="5104"/>
                  </a:lnTo>
                  <a:lnTo>
                    <a:pt x="8140"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21" name="Google Shape;1358;p49">
              <a:extLst>
                <a:ext uri="{FF2B5EF4-FFF2-40B4-BE49-F238E27FC236}">
                  <a16:creationId xmlns:a16="http://schemas.microsoft.com/office/drawing/2014/main" id="{775F43BB-E4E0-466F-A077-AFAF6F15EEF3}"/>
                </a:ext>
              </a:extLst>
            </p:cNvPr>
            <p:cNvSpPr/>
            <p:nvPr/>
          </p:nvSpPr>
          <p:spPr>
            <a:xfrm>
              <a:off x="2332116" y="3653689"/>
              <a:ext cx="220777" cy="136963"/>
            </a:xfrm>
            <a:custGeom>
              <a:avLst/>
              <a:gdLst/>
              <a:ahLst/>
              <a:cxnLst/>
              <a:rect l="l" t="t" r="r" b="b"/>
              <a:pathLst>
                <a:path w="6173" h="3804" extrusionOk="0">
                  <a:moveTo>
                    <a:pt x="735" y="1"/>
                  </a:moveTo>
                  <a:lnTo>
                    <a:pt x="1" y="3803"/>
                  </a:lnTo>
                  <a:lnTo>
                    <a:pt x="5605" y="3803"/>
                  </a:lnTo>
                  <a:lnTo>
                    <a:pt x="61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22" name="Google Shape;1359;p49">
              <a:extLst>
                <a:ext uri="{FF2B5EF4-FFF2-40B4-BE49-F238E27FC236}">
                  <a16:creationId xmlns:a16="http://schemas.microsoft.com/office/drawing/2014/main" id="{33641329-B7D0-409F-82C1-2A6990F153D5}"/>
                </a:ext>
              </a:extLst>
            </p:cNvPr>
            <p:cNvSpPr/>
            <p:nvPr/>
          </p:nvSpPr>
          <p:spPr>
            <a:xfrm>
              <a:off x="2322603" y="3646488"/>
              <a:ext cx="237444" cy="152553"/>
            </a:xfrm>
            <a:custGeom>
              <a:avLst/>
              <a:gdLst/>
              <a:ahLst/>
              <a:cxnLst/>
              <a:rect l="l" t="t" r="r" b="b"/>
              <a:pathLst>
                <a:path w="6639" h="4237" extrusionOk="0">
                  <a:moveTo>
                    <a:pt x="6171" y="434"/>
                  </a:moveTo>
                  <a:lnTo>
                    <a:pt x="5704" y="3803"/>
                  </a:lnTo>
                  <a:lnTo>
                    <a:pt x="534" y="3803"/>
                  </a:lnTo>
                  <a:lnTo>
                    <a:pt x="1168" y="434"/>
                  </a:lnTo>
                  <a:close/>
                  <a:moveTo>
                    <a:pt x="801" y="0"/>
                  </a:moveTo>
                  <a:lnTo>
                    <a:pt x="0" y="4237"/>
                  </a:lnTo>
                  <a:lnTo>
                    <a:pt x="6071" y="4237"/>
                  </a:lnTo>
                  <a:lnTo>
                    <a:pt x="6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23" name="Google Shape;1360;p49">
              <a:extLst>
                <a:ext uri="{FF2B5EF4-FFF2-40B4-BE49-F238E27FC236}">
                  <a16:creationId xmlns:a16="http://schemas.microsoft.com/office/drawing/2014/main" id="{FAF7CB6C-7115-4869-BF84-AFE28C2C2CFB}"/>
                </a:ext>
              </a:extLst>
            </p:cNvPr>
            <p:cNvSpPr/>
            <p:nvPr/>
          </p:nvSpPr>
          <p:spPr>
            <a:xfrm>
              <a:off x="2304684" y="3790616"/>
              <a:ext cx="227895" cy="146540"/>
            </a:xfrm>
            <a:custGeom>
              <a:avLst/>
              <a:gdLst/>
              <a:ahLst/>
              <a:cxnLst/>
              <a:rect l="l" t="t" r="r" b="b"/>
              <a:pathLst>
                <a:path w="6372" h="4070" extrusionOk="0">
                  <a:moveTo>
                    <a:pt x="768" y="0"/>
                  </a:moveTo>
                  <a:lnTo>
                    <a:pt x="1" y="4070"/>
                  </a:lnTo>
                  <a:lnTo>
                    <a:pt x="5805" y="40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24" name="Google Shape;1361;p49">
              <a:extLst>
                <a:ext uri="{FF2B5EF4-FFF2-40B4-BE49-F238E27FC236}">
                  <a16:creationId xmlns:a16="http://schemas.microsoft.com/office/drawing/2014/main" id="{A129D6ED-3BF0-4F89-9C7E-5D4E44033651}"/>
                </a:ext>
              </a:extLst>
            </p:cNvPr>
            <p:cNvSpPr/>
            <p:nvPr/>
          </p:nvSpPr>
          <p:spPr>
            <a:xfrm>
              <a:off x="2295135" y="3783415"/>
              <a:ext cx="245813" cy="160978"/>
            </a:xfrm>
            <a:custGeom>
              <a:avLst/>
              <a:gdLst/>
              <a:ahLst/>
              <a:cxnLst/>
              <a:rect l="l" t="t" r="r" b="b"/>
              <a:pathLst>
                <a:path w="6873" h="4471" extrusionOk="0">
                  <a:moveTo>
                    <a:pt x="6405" y="400"/>
                  </a:moveTo>
                  <a:lnTo>
                    <a:pt x="5905" y="4070"/>
                  </a:lnTo>
                  <a:lnTo>
                    <a:pt x="501" y="4070"/>
                  </a:lnTo>
                  <a:lnTo>
                    <a:pt x="1202" y="400"/>
                  </a:lnTo>
                  <a:close/>
                  <a:moveTo>
                    <a:pt x="868" y="0"/>
                  </a:moveTo>
                  <a:lnTo>
                    <a:pt x="1" y="4470"/>
                  </a:lnTo>
                  <a:lnTo>
                    <a:pt x="6239" y="4470"/>
                  </a:lnTo>
                  <a:lnTo>
                    <a:pt x="68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25" name="Google Shape;1362;p49">
              <a:extLst>
                <a:ext uri="{FF2B5EF4-FFF2-40B4-BE49-F238E27FC236}">
                  <a16:creationId xmlns:a16="http://schemas.microsoft.com/office/drawing/2014/main" id="{76157C3E-6AA8-4F84-95F0-5E3E830F70D3}"/>
                </a:ext>
              </a:extLst>
            </p:cNvPr>
            <p:cNvSpPr/>
            <p:nvPr/>
          </p:nvSpPr>
          <p:spPr>
            <a:xfrm>
              <a:off x="2097104" y="3790616"/>
              <a:ext cx="235048" cy="146540"/>
            </a:xfrm>
            <a:custGeom>
              <a:avLst/>
              <a:gdLst/>
              <a:ahLst/>
              <a:cxnLst/>
              <a:rect l="l" t="t" r="r" b="b"/>
              <a:pathLst>
                <a:path w="6572" h="4070" extrusionOk="0">
                  <a:moveTo>
                    <a:pt x="968" y="0"/>
                  </a:moveTo>
                  <a:lnTo>
                    <a:pt x="1" y="4070"/>
                  </a:lnTo>
                  <a:lnTo>
                    <a:pt x="5805" y="4070"/>
                  </a:lnTo>
                  <a:lnTo>
                    <a:pt x="65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26" name="Google Shape;1363;p49">
              <a:extLst>
                <a:ext uri="{FF2B5EF4-FFF2-40B4-BE49-F238E27FC236}">
                  <a16:creationId xmlns:a16="http://schemas.microsoft.com/office/drawing/2014/main" id="{368AA91B-DB59-46AC-8B87-B6EE2A4D93D9}"/>
                </a:ext>
              </a:extLst>
            </p:cNvPr>
            <p:cNvSpPr/>
            <p:nvPr/>
          </p:nvSpPr>
          <p:spPr>
            <a:xfrm>
              <a:off x="2086375" y="3783415"/>
              <a:ext cx="254146" cy="160978"/>
            </a:xfrm>
            <a:custGeom>
              <a:avLst/>
              <a:gdLst/>
              <a:ahLst/>
              <a:cxnLst/>
              <a:rect l="l" t="t" r="r" b="b"/>
              <a:pathLst>
                <a:path w="7106" h="4471" extrusionOk="0">
                  <a:moveTo>
                    <a:pt x="6605" y="400"/>
                  </a:moveTo>
                  <a:lnTo>
                    <a:pt x="5938" y="4070"/>
                  </a:lnTo>
                  <a:lnTo>
                    <a:pt x="567" y="4070"/>
                  </a:lnTo>
                  <a:lnTo>
                    <a:pt x="1435" y="400"/>
                  </a:lnTo>
                  <a:close/>
                  <a:moveTo>
                    <a:pt x="1101" y="0"/>
                  </a:moveTo>
                  <a:lnTo>
                    <a:pt x="0" y="4470"/>
                  </a:lnTo>
                  <a:lnTo>
                    <a:pt x="6272" y="4470"/>
                  </a:lnTo>
                  <a:lnTo>
                    <a:pt x="71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27" name="Google Shape;1364;p49">
              <a:extLst>
                <a:ext uri="{FF2B5EF4-FFF2-40B4-BE49-F238E27FC236}">
                  <a16:creationId xmlns:a16="http://schemas.microsoft.com/office/drawing/2014/main" id="{2A019434-4973-4490-A9A2-4499E90A0DDE}"/>
                </a:ext>
              </a:extLst>
            </p:cNvPr>
            <p:cNvSpPr/>
            <p:nvPr/>
          </p:nvSpPr>
          <p:spPr>
            <a:xfrm>
              <a:off x="2512264" y="3790616"/>
              <a:ext cx="221958" cy="146540"/>
            </a:xfrm>
            <a:custGeom>
              <a:avLst/>
              <a:gdLst/>
              <a:ahLst/>
              <a:cxnLst/>
              <a:rect l="l" t="t" r="r" b="b"/>
              <a:pathLst>
                <a:path w="6206" h="4070" extrusionOk="0">
                  <a:moveTo>
                    <a:pt x="568" y="0"/>
                  </a:moveTo>
                  <a:lnTo>
                    <a:pt x="1" y="4070"/>
                  </a:lnTo>
                  <a:lnTo>
                    <a:pt x="5805" y="4070"/>
                  </a:lnTo>
                  <a:lnTo>
                    <a:pt x="62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28" name="Google Shape;1365;p49">
              <a:extLst>
                <a:ext uri="{FF2B5EF4-FFF2-40B4-BE49-F238E27FC236}">
                  <a16:creationId xmlns:a16="http://schemas.microsoft.com/office/drawing/2014/main" id="{E55FAF8D-B27E-45E8-BE87-B1B1645E99A0}"/>
                </a:ext>
              </a:extLst>
            </p:cNvPr>
            <p:cNvSpPr/>
            <p:nvPr/>
          </p:nvSpPr>
          <p:spPr>
            <a:xfrm>
              <a:off x="2502751" y="3783415"/>
              <a:ext cx="238624" cy="160978"/>
            </a:xfrm>
            <a:custGeom>
              <a:avLst/>
              <a:gdLst/>
              <a:ahLst/>
              <a:cxnLst/>
              <a:rect l="l" t="t" r="r" b="b"/>
              <a:pathLst>
                <a:path w="6672" h="4471" extrusionOk="0">
                  <a:moveTo>
                    <a:pt x="6238" y="400"/>
                  </a:moveTo>
                  <a:lnTo>
                    <a:pt x="5871" y="4070"/>
                  </a:lnTo>
                  <a:lnTo>
                    <a:pt x="500" y="4070"/>
                  </a:lnTo>
                  <a:lnTo>
                    <a:pt x="1034" y="400"/>
                  </a:lnTo>
                  <a:close/>
                  <a:moveTo>
                    <a:pt x="634" y="0"/>
                  </a:moveTo>
                  <a:lnTo>
                    <a:pt x="0" y="4470"/>
                  </a:lnTo>
                  <a:lnTo>
                    <a:pt x="6271" y="4470"/>
                  </a:lnTo>
                  <a:lnTo>
                    <a:pt x="6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29" name="Google Shape;1366;p49">
              <a:extLst>
                <a:ext uri="{FF2B5EF4-FFF2-40B4-BE49-F238E27FC236}">
                  <a16:creationId xmlns:a16="http://schemas.microsoft.com/office/drawing/2014/main" id="{FC76DB65-DFC6-4884-9091-ACDB78AEA85A}"/>
                </a:ext>
              </a:extLst>
            </p:cNvPr>
            <p:cNvSpPr/>
            <p:nvPr/>
          </p:nvSpPr>
          <p:spPr>
            <a:xfrm>
              <a:off x="1680728" y="3790616"/>
              <a:ext cx="249389" cy="146540"/>
            </a:xfrm>
            <a:custGeom>
              <a:avLst/>
              <a:gdLst/>
              <a:ahLst/>
              <a:cxnLst/>
              <a:rect l="l" t="t" r="r" b="b"/>
              <a:pathLst>
                <a:path w="6973" h="4070" extrusionOk="0">
                  <a:moveTo>
                    <a:pt x="1369" y="0"/>
                  </a:moveTo>
                  <a:lnTo>
                    <a:pt x="1" y="4070"/>
                  </a:lnTo>
                  <a:lnTo>
                    <a:pt x="5805" y="4070"/>
                  </a:lnTo>
                  <a:lnTo>
                    <a:pt x="6973"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31" name="Google Shape;1367;p49">
              <a:extLst>
                <a:ext uri="{FF2B5EF4-FFF2-40B4-BE49-F238E27FC236}">
                  <a16:creationId xmlns:a16="http://schemas.microsoft.com/office/drawing/2014/main" id="{8ED957B4-6D99-44B1-8404-95DB89C74A3D}"/>
                </a:ext>
              </a:extLst>
            </p:cNvPr>
            <p:cNvSpPr/>
            <p:nvPr/>
          </p:nvSpPr>
          <p:spPr>
            <a:xfrm>
              <a:off x="1671215" y="3783415"/>
              <a:ext cx="269632" cy="160978"/>
            </a:xfrm>
            <a:custGeom>
              <a:avLst/>
              <a:gdLst/>
              <a:ahLst/>
              <a:cxnLst/>
              <a:rect l="l" t="t" r="r" b="b"/>
              <a:pathLst>
                <a:path w="7539" h="4471" extrusionOk="0">
                  <a:moveTo>
                    <a:pt x="6972" y="400"/>
                  </a:moveTo>
                  <a:lnTo>
                    <a:pt x="5938" y="4070"/>
                  </a:lnTo>
                  <a:lnTo>
                    <a:pt x="567" y="4070"/>
                  </a:lnTo>
                  <a:lnTo>
                    <a:pt x="1768" y="400"/>
                  </a:lnTo>
                  <a:close/>
                  <a:moveTo>
                    <a:pt x="1468" y="0"/>
                  </a:moveTo>
                  <a:lnTo>
                    <a:pt x="0" y="4470"/>
                  </a:lnTo>
                  <a:lnTo>
                    <a:pt x="62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32" name="Google Shape;1368;p49">
              <a:extLst>
                <a:ext uri="{FF2B5EF4-FFF2-40B4-BE49-F238E27FC236}">
                  <a16:creationId xmlns:a16="http://schemas.microsoft.com/office/drawing/2014/main" id="{201BF276-24FE-4D24-B156-0210F5883BC3}"/>
                </a:ext>
              </a:extLst>
            </p:cNvPr>
            <p:cNvSpPr/>
            <p:nvPr/>
          </p:nvSpPr>
          <p:spPr>
            <a:xfrm>
              <a:off x="4382917" y="3937120"/>
              <a:ext cx="260119" cy="156190"/>
            </a:xfrm>
            <a:custGeom>
              <a:avLst/>
              <a:gdLst/>
              <a:ahLst/>
              <a:cxnLst/>
              <a:rect l="l" t="t" r="r" b="b"/>
              <a:pathLst>
                <a:path w="7273" h="4338" extrusionOk="0">
                  <a:moveTo>
                    <a:pt x="1" y="1"/>
                  </a:moveTo>
                  <a:lnTo>
                    <a:pt x="1235" y="4337"/>
                  </a:lnTo>
                  <a:lnTo>
                    <a:pt x="7273"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33" name="Google Shape;1369;p49">
              <a:extLst>
                <a:ext uri="{FF2B5EF4-FFF2-40B4-BE49-F238E27FC236}">
                  <a16:creationId xmlns:a16="http://schemas.microsoft.com/office/drawing/2014/main" id="{971469DA-D8C2-4330-B50D-40EBCC931836}"/>
                </a:ext>
              </a:extLst>
            </p:cNvPr>
            <p:cNvSpPr/>
            <p:nvPr/>
          </p:nvSpPr>
          <p:spPr>
            <a:xfrm>
              <a:off x="4372187" y="3929919"/>
              <a:ext cx="280398" cy="171780"/>
            </a:xfrm>
            <a:custGeom>
              <a:avLst/>
              <a:gdLst/>
              <a:ahLst/>
              <a:cxnLst/>
              <a:rect l="l" t="t" r="r" b="b"/>
              <a:pathLst>
                <a:path w="7840" h="4771" extrusionOk="0">
                  <a:moveTo>
                    <a:pt x="5972" y="401"/>
                  </a:moveTo>
                  <a:lnTo>
                    <a:pt x="7273" y="4337"/>
                  </a:lnTo>
                  <a:lnTo>
                    <a:pt x="1702" y="4337"/>
                  </a:lnTo>
                  <a:lnTo>
                    <a:pt x="568" y="401"/>
                  </a:lnTo>
                  <a:close/>
                  <a:moveTo>
                    <a:pt x="1" y="1"/>
                  </a:moveTo>
                  <a:lnTo>
                    <a:pt x="1402" y="4771"/>
                  </a:lnTo>
                  <a:lnTo>
                    <a:pt x="7840"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34" name="Google Shape;1370;p49">
              <a:extLst>
                <a:ext uri="{FF2B5EF4-FFF2-40B4-BE49-F238E27FC236}">
                  <a16:creationId xmlns:a16="http://schemas.microsoft.com/office/drawing/2014/main" id="{D29432A8-8178-4DC3-8590-2DC5FBE0732B}"/>
                </a:ext>
              </a:extLst>
            </p:cNvPr>
            <p:cNvSpPr/>
            <p:nvPr/>
          </p:nvSpPr>
          <p:spPr>
            <a:xfrm>
              <a:off x="1888344" y="3790616"/>
              <a:ext cx="243381" cy="146540"/>
            </a:xfrm>
            <a:custGeom>
              <a:avLst/>
              <a:gdLst/>
              <a:ahLst/>
              <a:cxnLst/>
              <a:rect l="l" t="t" r="r" b="b"/>
              <a:pathLst>
                <a:path w="6805" h="4070" extrusionOk="0">
                  <a:moveTo>
                    <a:pt x="1168" y="0"/>
                  </a:moveTo>
                  <a:lnTo>
                    <a:pt x="0" y="4070"/>
                  </a:lnTo>
                  <a:lnTo>
                    <a:pt x="5838" y="4070"/>
                  </a:lnTo>
                  <a:lnTo>
                    <a:pt x="68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35" name="Google Shape;1371;p49">
              <a:extLst>
                <a:ext uri="{FF2B5EF4-FFF2-40B4-BE49-F238E27FC236}">
                  <a16:creationId xmlns:a16="http://schemas.microsoft.com/office/drawing/2014/main" id="{186F8A5E-C5BA-402B-ACDA-09216C45C60B}"/>
                </a:ext>
              </a:extLst>
            </p:cNvPr>
            <p:cNvSpPr/>
            <p:nvPr/>
          </p:nvSpPr>
          <p:spPr>
            <a:xfrm>
              <a:off x="1878795" y="3783415"/>
              <a:ext cx="261299" cy="160978"/>
            </a:xfrm>
            <a:custGeom>
              <a:avLst/>
              <a:gdLst/>
              <a:ahLst/>
              <a:cxnLst/>
              <a:rect l="l" t="t" r="r" b="b"/>
              <a:pathLst>
                <a:path w="7306" h="4471" extrusionOk="0">
                  <a:moveTo>
                    <a:pt x="6805" y="400"/>
                  </a:moveTo>
                  <a:lnTo>
                    <a:pt x="5938" y="4070"/>
                  </a:lnTo>
                  <a:lnTo>
                    <a:pt x="567" y="4070"/>
                  </a:lnTo>
                  <a:lnTo>
                    <a:pt x="1601" y="400"/>
                  </a:lnTo>
                  <a:close/>
                  <a:moveTo>
                    <a:pt x="1301" y="0"/>
                  </a:moveTo>
                  <a:lnTo>
                    <a:pt x="0" y="4470"/>
                  </a:lnTo>
                  <a:lnTo>
                    <a:pt x="6271" y="4470"/>
                  </a:lnTo>
                  <a:lnTo>
                    <a:pt x="73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36" name="Google Shape;1372;p49">
              <a:extLst>
                <a:ext uri="{FF2B5EF4-FFF2-40B4-BE49-F238E27FC236}">
                  <a16:creationId xmlns:a16="http://schemas.microsoft.com/office/drawing/2014/main" id="{7AB3580E-454B-4CDC-8946-C40DBA3D9095}"/>
                </a:ext>
              </a:extLst>
            </p:cNvPr>
            <p:cNvSpPr/>
            <p:nvPr/>
          </p:nvSpPr>
          <p:spPr>
            <a:xfrm>
              <a:off x="1629441" y="3937120"/>
              <a:ext cx="258939" cy="156190"/>
            </a:xfrm>
            <a:custGeom>
              <a:avLst/>
              <a:gdLst/>
              <a:ahLst/>
              <a:cxnLst/>
              <a:rect l="l" t="t" r="r" b="b"/>
              <a:pathLst>
                <a:path w="7240" h="4338" extrusionOk="0">
                  <a:moveTo>
                    <a:pt x="1435" y="1"/>
                  </a:moveTo>
                  <a:lnTo>
                    <a:pt x="1" y="4337"/>
                  </a:lnTo>
                  <a:lnTo>
                    <a:pt x="6005" y="4337"/>
                  </a:lnTo>
                  <a:lnTo>
                    <a:pt x="72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37" name="Google Shape;1373;p49">
              <a:extLst>
                <a:ext uri="{FF2B5EF4-FFF2-40B4-BE49-F238E27FC236}">
                  <a16:creationId xmlns:a16="http://schemas.microsoft.com/office/drawing/2014/main" id="{3A8B2F4C-843F-4736-AB61-F73DAA6E0B0A}"/>
                </a:ext>
              </a:extLst>
            </p:cNvPr>
            <p:cNvSpPr/>
            <p:nvPr/>
          </p:nvSpPr>
          <p:spPr>
            <a:xfrm>
              <a:off x="1618712" y="3929919"/>
              <a:ext cx="280398" cy="171780"/>
            </a:xfrm>
            <a:custGeom>
              <a:avLst/>
              <a:gdLst/>
              <a:ahLst/>
              <a:cxnLst/>
              <a:rect l="l" t="t" r="r" b="b"/>
              <a:pathLst>
                <a:path w="7840" h="4771" extrusionOk="0">
                  <a:moveTo>
                    <a:pt x="7272" y="401"/>
                  </a:moveTo>
                  <a:lnTo>
                    <a:pt x="6138" y="4337"/>
                  </a:lnTo>
                  <a:lnTo>
                    <a:pt x="567" y="4337"/>
                  </a:lnTo>
                  <a:lnTo>
                    <a:pt x="1902" y="401"/>
                  </a:lnTo>
                  <a:close/>
                  <a:moveTo>
                    <a:pt x="1602" y="1"/>
                  </a:moveTo>
                  <a:lnTo>
                    <a:pt x="0" y="4771"/>
                  </a:lnTo>
                  <a:lnTo>
                    <a:pt x="6472"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38" name="Google Shape;1374;p49">
              <a:extLst>
                <a:ext uri="{FF2B5EF4-FFF2-40B4-BE49-F238E27FC236}">
                  <a16:creationId xmlns:a16="http://schemas.microsoft.com/office/drawing/2014/main" id="{F90905EE-3920-428A-951A-376B4AA3D2E0}"/>
                </a:ext>
              </a:extLst>
            </p:cNvPr>
            <p:cNvSpPr/>
            <p:nvPr/>
          </p:nvSpPr>
          <p:spPr>
            <a:xfrm>
              <a:off x="3738718" y="3790616"/>
              <a:ext cx="227895" cy="146540"/>
            </a:xfrm>
            <a:custGeom>
              <a:avLst/>
              <a:gdLst/>
              <a:ahLst/>
              <a:cxnLst/>
              <a:rect l="l" t="t" r="r" b="b"/>
              <a:pathLst>
                <a:path w="6372" h="4070" extrusionOk="0">
                  <a:moveTo>
                    <a:pt x="0" y="0"/>
                  </a:moveTo>
                  <a:lnTo>
                    <a:pt x="567" y="4070"/>
                  </a:lnTo>
                  <a:lnTo>
                    <a:pt x="6371"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39" name="Google Shape;1375;p49">
              <a:extLst>
                <a:ext uri="{FF2B5EF4-FFF2-40B4-BE49-F238E27FC236}">
                  <a16:creationId xmlns:a16="http://schemas.microsoft.com/office/drawing/2014/main" id="{EC15461A-BB16-46A5-85E8-E43460FFA0DC}"/>
                </a:ext>
              </a:extLst>
            </p:cNvPr>
            <p:cNvSpPr/>
            <p:nvPr/>
          </p:nvSpPr>
          <p:spPr>
            <a:xfrm>
              <a:off x="3729169" y="3783415"/>
              <a:ext cx="246993" cy="160978"/>
            </a:xfrm>
            <a:custGeom>
              <a:avLst/>
              <a:gdLst/>
              <a:ahLst/>
              <a:cxnLst/>
              <a:rect l="l" t="t" r="r" b="b"/>
              <a:pathLst>
                <a:path w="6906" h="4471" extrusionOk="0">
                  <a:moveTo>
                    <a:pt x="5704" y="400"/>
                  </a:moveTo>
                  <a:lnTo>
                    <a:pt x="6405" y="4070"/>
                  </a:lnTo>
                  <a:lnTo>
                    <a:pt x="1034" y="4070"/>
                  </a:lnTo>
                  <a:lnTo>
                    <a:pt x="501" y="400"/>
                  </a:lnTo>
                  <a:close/>
                  <a:moveTo>
                    <a:pt x="0" y="0"/>
                  </a:moveTo>
                  <a:lnTo>
                    <a:pt x="634" y="4470"/>
                  </a:lnTo>
                  <a:lnTo>
                    <a:pt x="69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40" name="Google Shape;1376;p49">
              <a:extLst>
                <a:ext uri="{FF2B5EF4-FFF2-40B4-BE49-F238E27FC236}">
                  <a16:creationId xmlns:a16="http://schemas.microsoft.com/office/drawing/2014/main" id="{7A068D26-8DEC-4BF7-B601-BB56ECA1A591}"/>
                </a:ext>
              </a:extLst>
            </p:cNvPr>
            <p:cNvSpPr/>
            <p:nvPr/>
          </p:nvSpPr>
          <p:spPr>
            <a:xfrm>
              <a:off x="3537075" y="3790616"/>
              <a:ext cx="221958" cy="146540"/>
            </a:xfrm>
            <a:custGeom>
              <a:avLst/>
              <a:gdLst/>
              <a:ahLst/>
              <a:cxnLst/>
              <a:rect l="l" t="t" r="r" b="b"/>
              <a:pathLst>
                <a:path w="6206" h="4070" extrusionOk="0">
                  <a:moveTo>
                    <a:pt x="1" y="0"/>
                  </a:moveTo>
                  <a:lnTo>
                    <a:pt x="401" y="4070"/>
                  </a:lnTo>
                  <a:lnTo>
                    <a:pt x="6205"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41" name="Google Shape;1377;p49">
              <a:extLst>
                <a:ext uri="{FF2B5EF4-FFF2-40B4-BE49-F238E27FC236}">
                  <a16:creationId xmlns:a16="http://schemas.microsoft.com/office/drawing/2014/main" id="{211EAB55-1796-4413-88FE-AD5BA22ABF50}"/>
                </a:ext>
              </a:extLst>
            </p:cNvPr>
            <p:cNvSpPr/>
            <p:nvPr/>
          </p:nvSpPr>
          <p:spPr>
            <a:xfrm>
              <a:off x="3528741" y="3783415"/>
              <a:ext cx="238624" cy="160978"/>
            </a:xfrm>
            <a:custGeom>
              <a:avLst/>
              <a:gdLst/>
              <a:ahLst/>
              <a:cxnLst/>
              <a:rect l="l" t="t" r="r" b="b"/>
              <a:pathLst>
                <a:path w="6672" h="4471" extrusionOk="0">
                  <a:moveTo>
                    <a:pt x="5671" y="400"/>
                  </a:moveTo>
                  <a:lnTo>
                    <a:pt x="6205" y="4070"/>
                  </a:lnTo>
                  <a:lnTo>
                    <a:pt x="834" y="4070"/>
                  </a:lnTo>
                  <a:lnTo>
                    <a:pt x="467" y="400"/>
                  </a:lnTo>
                  <a:close/>
                  <a:moveTo>
                    <a:pt x="0" y="0"/>
                  </a:moveTo>
                  <a:lnTo>
                    <a:pt x="434" y="4470"/>
                  </a:lnTo>
                  <a:lnTo>
                    <a:pt x="6672"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42" name="Google Shape;1378;p49">
              <a:extLst>
                <a:ext uri="{FF2B5EF4-FFF2-40B4-BE49-F238E27FC236}">
                  <a16:creationId xmlns:a16="http://schemas.microsoft.com/office/drawing/2014/main" id="{E4124AD0-34EA-4035-8C7C-99B501D45ADD}"/>
                </a:ext>
              </a:extLst>
            </p:cNvPr>
            <p:cNvSpPr/>
            <p:nvPr/>
          </p:nvSpPr>
          <p:spPr>
            <a:xfrm>
              <a:off x="4139572" y="3790616"/>
              <a:ext cx="243381" cy="146540"/>
            </a:xfrm>
            <a:custGeom>
              <a:avLst/>
              <a:gdLst/>
              <a:ahLst/>
              <a:cxnLst/>
              <a:rect l="l" t="t" r="r" b="b"/>
              <a:pathLst>
                <a:path w="6805" h="4070" extrusionOk="0">
                  <a:moveTo>
                    <a:pt x="0" y="0"/>
                  </a:moveTo>
                  <a:lnTo>
                    <a:pt x="1001" y="4070"/>
                  </a:lnTo>
                  <a:lnTo>
                    <a:pt x="6805" y="4070"/>
                  </a:lnTo>
                  <a:lnTo>
                    <a:pt x="56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43" name="Google Shape;1379;p49">
              <a:extLst>
                <a:ext uri="{FF2B5EF4-FFF2-40B4-BE49-F238E27FC236}">
                  <a16:creationId xmlns:a16="http://schemas.microsoft.com/office/drawing/2014/main" id="{187F62FC-00D1-47AE-A4B2-95C208C43974}"/>
                </a:ext>
              </a:extLst>
            </p:cNvPr>
            <p:cNvSpPr/>
            <p:nvPr/>
          </p:nvSpPr>
          <p:spPr>
            <a:xfrm>
              <a:off x="4130023" y="3783415"/>
              <a:ext cx="262479" cy="160978"/>
            </a:xfrm>
            <a:custGeom>
              <a:avLst/>
              <a:gdLst/>
              <a:ahLst/>
              <a:cxnLst/>
              <a:rect l="l" t="t" r="r" b="b"/>
              <a:pathLst>
                <a:path w="7339" h="4471" extrusionOk="0">
                  <a:moveTo>
                    <a:pt x="5704" y="400"/>
                  </a:moveTo>
                  <a:lnTo>
                    <a:pt x="6772" y="4070"/>
                  </a:lnTo>
                  <a:lnTo>
                    <a:pt x="1401" y="4070"/>
                  </a:lnTo>
                  <a:lnTo>
                    <a:pt x="534" y="400"/>
                  </a:lnTo>
                  <a:close/>
                  <a:moveTo>
                    <a:pt x="0" y="0"/>
                  </a:moveTo>
                  <a:lnTo>
                    <a:pt x="1068" y="4470"/>
                  </a:lnTo>
                  <a:lnTo>
                    <a:pt x="7339"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44" name="Google Shape;1380;p49">
              <a:extLst>
                <a:ext uri="{FF2B5EF4-FFF2-40B4-BE49-F238E27FC236}">
                  <a16:creationId xmlns:a16="http://schemas.microsoft.com/office/drawing/2014/main" id="{F1B6348A-A92B-47B5-A166-4CF0277BE3BB}"/>
                </a:ext>
              </a:extLst>
            </p:cNvPr>
            <p:cNvSpPr/>
            <p:nvPr/>
          </p:nvSpPr>
          <p:spPr>
            <a:xfrm>
              <a:off x="2927460" y="3790616"/>
              <a:ext cx="208796" cy="146540"/>
            </a:xfrm>
            <a:custGeom>
              <a:avLst/>
              <a:gdLst/>
              <a:ahLst/>
              <a:cxnLst/>
              <a:rect l="l" t="t" r="r" b="b"/>
              <a:pathLst>
                <a:path w="5838" h="4070" extrusionOk="0">
                  <a:moveTo>
                    <a:pt x="200" y="0"/>
                  </a:moveTo>
                  <a:lnTo>
                    <a:pt x="0" y="4070"/>
                  </a:lnTo>
                  <a:lnTo>
                    <a:pt x="5838" y="40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45" name="Google Shape;1381;p49">
              <a:extLst>
                <a:ext uri="{FF2B5EF4-FFF2-40B4-BE49-F238E27FC236}">
                  <a16:creationId xmlns:a16="http://schemas.microsoft.com/office/drawing/2014/main" id="{66BDB6B8-86BC-495D-9F1C-47E5C158F4D7}"/>
                </a:ext>
              </a:extLst>
            </p:cNvPr>
            <p:cNvSpPr/>
            <p:nvPr/>
          </p:nvSpPr>
          <p:spPr>
            <a:xfrm>
              <a:off x="2919091" y="3783415"/>
              <a:ext cx="224318" cy="160978"/>
            </a:xfrm>
            <a:custGeom>
              <a:avLst/>
              <a:gdLst/>
              <a:ahLst/>
              <a:cxnLst/>
              <a:rect l="l" t="t" r="r" b="b"/>
              <a:pathLst>
                <a:path w="6272" h="4471" extrusionOk="0">
                  <a:moveTo>
                    <a:pt x="5838" y="400"/>
                  </a:moveTo>
                  <a:lnTo>
                    <a:pt x="5838" y="4070"/>
                  </a:lnTo>
                  <a:lnTo>
                    <a:pt x="468" y="4070"/>
                  </a:lnTo>
                  <a:lnTo>
                    <a:pt x="634" y="400"/>
                  </a:lnTo>
                  <a:close/>
                  <a:moveTo>
                    <a:pt x="234" y="0"/>
                  </a:moveTo>
                  <a:lnTo>
                    <a:pt x="1" y="4470"/>
                  </a:lnTo>
                  <a:lnTo>
                    <a:pt x="6272" y="4470"/>
                  </a:lnTo>
                  <a:lnTo>
                    <a:pt x="6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46" name="Google Shape;1382;p49">
              <a:extLst>
                <a:ext uri="{FF2B5EF4-FFF2-40B4-BE49-F238E27FC236}">
                  <a16:creationId xmlns:a16="http://schemas.microsoft.com/office/drawing/2014/main" id="{1A9B1184-D049-4E9F-8B64-5AF3EFCA32B0}"/>
                </a:ext>
              </a:extLst>
            </p:cNvPr>
            <p:cNvSpPr/>
            <p:nvPr/>
          </p:nvSpPr>
          <p:spPr>
            <a:xfrm>
              <a:off x="3336648" y="3790616"/>
              <a:ext cx="214769" cy="146540"/>
            </a:xfrm>
            <a:custGeom>
              <a:avLst/>
              <a:gdLst/>
              <a:ahLst/>
              <a:cxnLst/>
              <a:rect l="l" t="t" r="r" b="b"/>
              <a:pathLst>
                <a:path w="6005" h="4070" extrusionOk="0">
                  <a:moveTo>
                    <a:pt x="1" y="0"/>
                  </a:moveTo>
                  <a:lnTo>
                    <a:pt x="201" y="4070"/>
                  </a:lnTo>
                  <a:lnTo>
                    <a:pt x="6005" y="4070"/>
                  </a:lnTo>
                  <a:lnTo>
                    <a:pt x="56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47" name="Google Shape;1383;p49">
              <a:extLst>
                <a:ext uri="{FF2B5EF4-FFF2-40B4-BE49-F238E27FC236}">
                  <a16:creationId xmlns:a16="http://schemas.microsoft.com/office/drawing/2014/main" id="{9AEE1357-9B72-44F4-94C1-501196941FA8}"/>
                </a:ext>
              </a:extLst>
            </p:cNvPr>
            <p:cNvSpPr/>
            <p:nvPr/>
          </p:nvSpPr>
          <p:spPr>
            <a:xfrm>
              <a:off x="3328314" y="3783415"/>
              <a:ext cx="231471" cy="160978"/>
            </a:xfrm>
            <a:custGeom>
              <a:avLst/>
              <a:gdLst/>
              <a:ahLst/>
              <a:cxnLst/>
              <a:rect l="l" t="t" r="r" b="b"/>
              <a:pathLst>
                <a:path w="6472" h="4471" extrusionOk="0">
                  <a:moveTo>
                    <a:pt x="5671" y="400"/>
                  </a:moveTo>
                  <a:lnTo>
                    <a:pt x="6004" y="4070"/>
                  </a:lnTo>
                  <a:lnTo>
                    <a:pt x="634" y="4070"/>
                  </a:lnTo>
                  <a:lnTo>
                    <a:pt x="434" y="400"/>
                  </a:lnTo>
                  <a:close/>
                  <a:moveTo>
                    <a:pt x="0" y="0"/>
                  </a:moveTo>
                  <a:lnTo>
                    <a:pt x="200" y="4470"/>
                  </a:lnTo>
                  <a:lnTo>
                    <a:pt x="6471" y="4470"/>
                  </a:lnTo>
                  <a:lnTo>
                    <a:pt x="60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48" name="Google Shape;1384;p49">
              <a:extLst>
                <a:ext uri="{FF2B5EF4-FFF2-40B4-BE49-F238E27FC236}">
                  <a16:creationId xmlns:a16="http://schemas.microsoft.com/office/drawing/2014/main" id="{13366166-B723-4204-96F7-3B00750BF633}"/>
                </a:ext>
              </a:extLst>
            </p:cNvPr>
            <p:cNvSpPr/>
            <p:nvPr/>
          </p:nvSpPr>
          <p:spPr>
            <a:xfrm>
              <a:off x="3135040" y="3790616"/>
              <a:ext cx="208796" cy="146540"/>
            </a:xfrm>
            <a:custGeom>
              <a:avLst/>
              <a:gdLst/>
              <a:ahLst/>
              <a:cxnLst/>
              <a:rect l="l" t="t" r="r" b="b"/>
              <a:pathLst>
                <a:path w="5838" h="4070" extrusionOk="0">
                  <a:moveTo>
                    <a:pt x="0" y="0"/>
                  </a:moveTo>
                  <a:lnTo>
                    <a:pt x="34" y="4070"/>
                  </a:lnTo>
                  <a:lnTo>
                    <a:pt x="5838" y="4070"/>
                  </a:lnTo>
                  <a:lnTo>
                    <a:pt x="5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49" name="Google Shape;1385;p49">
              <a:extLst>
                <a:ext uri="{FF2B5EF4-FFF2-40B4-BE49-F238E27FC236}">
                  <a16:creationId xmlns:a16="http://schemas.microsoft.com/office/drawing/2014/main" id="{650B9C43-939A-4625-89C7-DD8F5D6EC97A}"/>
                </a:ext>
              </a:extLst>
            </p:cNvPr>
            <p:cNvSpPr/>
            <p:nvPr/>
          </p:nvSpPr>
          <p:spPr>
            <a:xfrm>
              <a:off x="3127887" y="3783415"/>
              <a:ext cx="223102" cy="160978"/>
            </a:xfrm>
            <a:custGeom>
              <a:avLst/>
              <a:gdLst/>
              <a:ahLst/>
              <a:cxnLst/>
              <a:rect l="l" t="t" r="r" b="b"/>
              <a:pathLst>
                <a:path w="6238" h="4471" extrusionOk="0">
                  <a:moveTo>
                    <a:pt x="5604" y="400"/>
                  </a:moveTo>
                  <a:lnTo>
                    <a:pt x="5804" y="4070"/>
                  </a:lnTo>
                  <a:lnTo>
                    <a:pt x="400" y="4070"/>
                  </a:lnTo>
                  <a:lnTo>
                    <a:pt x="434" y="400"/>
                  </a:lnTo>
                  <a:close/>
                  <a:moveTo>
                    <a:pt x="0" y="0"/>
                  </a:moveTo>
                  <a:lnTo>
                    <a:pt x="0" y="4470"/>
                  </a:lnTo>
                  <a:lnTo>
                    <a:pt x="6238"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50" name="Google Shape;1386;p49">
              <a:extLst>
                <a:ext uri="{FF2B5EF4-FFF2-40B4-BE49-F238E27FC236}">
                  <a16:creationId xmlns:a16="http://schemas.microsoft.com/office/drawing/2014/main" id="{DDDDF472-68D0-4515-BEA0-75A4B94D991C}"/>
                </a:ext>
              </a:extLst>
            </p:cNvPr>
            <p:cNvSpPr/>
            <p:nvPr/>
          </p:nvSpPr>
          <p:spPr>
            <a:xfrm>
              <a:off x="2719880" y="3790616"/>
              <a:ext cx="214769" cy="146540"/>
            </a:xfrm>
            <a:custGeom>
              <a:avLst/>
              <a:gdLst/>
              <a:ahLst/>
              <a:cxnLst/>
              <a:rect l="l" t="t" r="r" b="b"/>
              <a:pathLst>
                <a:path w="6005" h="4070" extrusionOk="0">
                  <a:moveTo>
                    <a:pt x="400" y="0"/>
                  </a:moveTo>
                  <a:lnTo>
                    <a:pt x="0" y="4070"/>
                  </a:lnTo>
                  <a:lnTo>
                    <a:pt x="5804" y="4070"/>
                  </a:lnTo>
                  <a:lnTo>
                    <a:pt x="60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51" name="Google Shape;1387;p49">
              <a:extLst>
                <a:ext uri="{FF2B5EF4-FFF2-40B4-BE49-F238E27FC236}">
                  <a16:creationId xmlns:a16="http://schemas.microsoft.com/office/drawing/2014/main" id="{80B61754-B846-4E0E-908C-B19D70E6FFED}"/>
                </a:ext>
              </a:extLst>
            </p:cNvPr>
            <p:cNvSpPr/>
            <p:nvPr/>
          </p:nvSpPr>
          <p:spPr>
            <a:xfrm>
              <a:off x="2711511" y="3783415"/>
              <a:ext cx="230291" cy="160978"/>
            </a:xfrm>
            <a:custGeom>
              <a:avLst/>
              <a:gdLst/>
              <a:ahLst/>
              <a:cxnLst/>
              <a:rect l="l" t="t" r="r" b="b"/>
              <a:pathLst>
                <a:path w="6439" h="4471" extrusionOk="0">
                  <a:moveTo>
                    <a:pt x="6038" y="400"/>
                  </a:moveTo>
                  <a:lnTo>
                    <a:pt x="5838" y="4070"/>
                  </a:lnTo>
                  <a:lnTo>
                    <a:pt x="468" y="4070"/>
                  </a:lnTo>
                  <a:lnTo>
                    <a:pt x="801" y="400"/>
                  </a:lnTo>
                  <a:close/>
                  <a:moveTo>
                    <a:pt x="401" y="0"/>
                  </a:moveTo>
                  <a:lnTo>
                    <a:pt x="1" y="4470"/>
                  </a:lnTo>
                  <a:lnTo>
                    <a:pt x="6238" y="4470"/>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52" name="Google Shape;1388;p49">
              <a:extLst>
                <a:ext uri="{FF2B5EF4-FFF2-40B4-BE49-F238E27FC236}">
                  <a16:creationId xmlns:a16="http://schemas.microsoft.com/office/drawing/2014/main" id="{AAD60EE2-D263-4C3D-A9C4-2CF517030E3A}"/>
                </a:ext>
              </a:extLst>
            </p:cNvPr>
            <p:cNvSpPr/>
            <p:nvPr/>
          </p:nvSpPr>
          <p:spPr>
            <a:xfrm>
              <a:off x="3551381" y="3937120"/>
              <a:ext cx="230291" cy="156190"/>
            </a:xfrm>
            <a:custGeom>
              <a:avLst/>
              <a:gdLst/>
              <a:ahLst/>
              <a:cxnLst/>
              <a:rect l="l" t="t" r="r" b="b"/>
              <a:pathLst>
                <a:path w="6439" h="4338" extrusionOk="0">
                  <a:moveTo>
                    <a:pt x="1" y="1"/>
                  </a:moveTo>
                  <a:lnTo>
                    <a:pt x="435" y="4337"/>
                  </a:lnTo>
                  <a:lnTo>
                    <a:pt x="64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53" name="Google Shape;1389;p49">
              <a:extLst>
                <a:ext uri="{FF2B5EF4-FFF2-40B4-BE49-F238E27FC236}">
                  <a16:creationId xmlns:a16="http://schemas.microsoft.com/office/drawing/2014/main" id="{16891C9E-6234-4602-8A2F-FB8AB5DF1102}"/>
                </a:ext>
              </a:extLst>
            </p:cNvPr>
            <p:cNvSpPr/>
            <p:nvPr/>
          </p:nvSpPr>
          <p:spPr>
            <a:xfrm>
              <a:off x="3543047" y="3929919"/>
              <a:ext cx="246993" cy="171780"/>
            </a:xfrm>
            <a:custGeom>
              <a:avLst/>
              <a:gdLst/>
              <a:ahLst/>
              <a:cxnLst/>
              <a:rect l="l" t="t" r="r" b="b"/>
              <a:pathLst>
                <a:path w="6906" h="4771" extrusionOk="0">
                  <a:moveTo>
                    <a:pt x="5871" y="401"/>
                  </a:moveTo>
                  <a:lnTo>
                    <a:pt x="6438" y="4337"/>
                  </a:lnTo>
                  <a:lnTo>
                    <a:pt x="834" y="4337"/>
                  </a:lnTo>
                  <a:lnTo>
                    <a:pt x="467" y="401"/>
                  </a:lnTo>
                  <a:close/>
                  <a:moveTo>
                    <a:pt x="0" y="1"/>
                  </a:moveTo>
                  <a:lnTo>
                    <a:pt x="467" y="4771"/>
                  </a:lnTo>
                  <a:lnTo>
                    <a:pt x="6905"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54" name="Google Shape;1390;p49">
              <a:extLst>
                <a:ext uri="{FF2B5EF4-FFF2-40B4-BE49-F238E27FC236}">
                  <a16:creationId xmlns:a16="http://schemas.microsoft.com/office/drawing/2014/main" id="{589803CD-69D9-487E-B8AC-A21C720C7BE0}"/>
                </a:ext>
              </a:extLst>
            </p:cNvPr>
            <p:cNvSpPr/>
            <p:nvPr/>
          </p:nvSpPr>
          <p:spPr>
            <a:xfrm>
              <a:off x="3758997" y="3937120"/>
              <a:ext cx="237444" cy="156190"/>
            </a:xfrm>
            <a:custGeom>
              <a:avLst/>
              <a:gdLst/>
              <a:ahLst/>
              <a:cxnLst/>
              <a:rect l="l" t="t" r="r" b="b"/>
              <a:pathLst>
                <a:path w="6639" h="4338" extrusionOk="0">
                  <a:moveTo>
                    <a:pt x="0" y="1"/>
                  </a:moveTo>
                  <a:lnTo>
                    <a:pt x="634" y="4337"/>
                  </a:lnTo>
                  <a:lnTo>
                    <a:pt x="6638"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55" name="Google Shape;1391;p49">
              <a:extLst>
                <a:ext uri="{FF2B5EF4-FFF2-40B4-BE49-F238E27FC236}">
                  <a16:creationId xmlns:a16="http://schemas.microsoft.com/office/drawing/2014/main" id="{8D0A1AD2-6EE8-4BF7-B5B4-540B00D9D102}"/>
                </a:ext>
              </a:extLst>
            </p:cNvPr>
            <p:cNvSpPr/>
            <p:nvPr/>
          </p:nvSpPr>
          <p:spPr>
            <a:xfrm>
              <a:off x="3750628" y="3929919"/>
              <a:ext cx="255362" cy="171780"/>
            </a:xfrm>
            <a:custGeom>
              <a:avLst/>
              <a:gdLst/>
              <a:ahLst/>
              <a:cxnLst/>
              <a:rect l="l" t="t" r="r" b="b"/>
              <a:pathLst>
                <a:path w="7140" h="4771" extrusionOk="0">
                  <a:moveTo>
                    <a:pt x="5871" y="401"/>
                  </a:moveTo>
                  <a:lnTo>
                    <a:pt x="6639" y="4337"/>
                  </a:lnTo>
                  <a:lnTo>
                    <a:pt x="1035" y="4337"/>
                  </a:lnTo>
                  <a:lnTo>
                    <a:pt x="468" y="401"/>
                  </a:lnTo>
                  <a:close/>
                  <a:moveTo>
                    <a:pt x="1" y="1"/>
                  </a:moveTo>
                  <a:lnTo>
                    <a:pt x="701" y="4771"/>
                  </a:lnTo>
                  <a:lnTo>
                    <a:pt x="7139"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56" name="Google Shape;1392;p49">
              <a:extLst>
                <a:ext uri="{FF2B5EF4-FFF2-40B4-BE49-F238E27FC236}">
                  <a16:creationId xmlns:a16="http://schemas.microsoft.com/office/drawing/2014/main" id="{F23EC4DC-3689-47F0-8993-6AA911AD86B6}"/>
                </a:ext>
              </a:extLst>
            </p:cNvPr>
            <p:cNvSpPr/>
            <p:nvPr/>
          </p:nvSpPr>
          <p:spPr>
            <a:xfrm>
              <a:off x="1844174" y="3937120"/>
              <a:ext cx="252966" cy="156190"/>
            </a:xfrm>
            <a:custGeom>
              <a:avLst/>
              <a:gdLst/>
              <a:ahLst/>
              <a:cxnLst/>
              <a:rect l="l" t="t" r="r" b="b"/>
              <a:pathLst>
                <a:path w="7073" h="4338" extrusionOk="0">
                  <a:moveTo>
                    <a:pt x="1235" y="1"/>
                  </a:moveTo>
                  <a:lnTo>
                    <a:pt x="1" y="4337"/>
                  </a:lnTo>
                  <a:lnTo>
                    <a:pt x="6005" y="4337"/>
                  </a:lnTo>
                  <a:lnTo>
                    <a:pt x="707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57" name="Google Shape;1393;p49">
              <a:extLst>
                <a:ext uri="{FF2B5EF4-FFF2-40B4-BE49-F238E27FC236}">
                  <a16:creationId xmlns:a16="http://schemas.microsoft.com/office/drawing/2014/main" id="{9FB41C0A-F806-4142-AB64-03A0038A2D00}"/>
                </a:ext>
              </a:extLst>
            </p:cNvPr>
            <p:cNvSpPr/>
            <p:nvPr/>
          </p:nvSpPr>
          <p:spPr>
            <a:xfrm>
              <a:off x="1834661" y="3929919"/>
              <a:ext cx="272029" cy="171780"/>
            </a:xfrm>
            <a:custGeom>
              <a:avLst/>
              <a:gdLst/>
              <a:ahLst/>
              <a:cxnLst/>
              <a:rect l="l" t="t" r="r" b="b"/>
              <a:pathLst>
                <a:path w="7606" h="4771" extrusionOk="0">
                  <a:moveTo>
                    <a:pt x="7072" y="401"/>
                  </a:moveTo>
                  <a:lnTo>
                    <a:pt x="6138" y="4337"/>
                  </a:lnTo>
                  <a:lnTo>
                    <a:pt x="534" y="4337"/>
                  </a:lnTo>
                  <a:lnTo>
                    <a:pt x="1668" y="401"/>
                  </a:lnTo>
                  <a:close/>
                  <a:moveTo>
                    <a:pt x="1368" y="1"/>
                  </a:moveTo>
                  <a:lnTo>
                    <a:pt x="0" y="4771"/>
                  </a:lnTo>
                  <a:lnTo>
                    <a:pt x="6471" y="4771"/>
                  </a:lnTo>
                  <a:lnTo>
                    <a:pt x="76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58" name="Google Shape;1394;p49">
              <a:extLst>
                <a:ext uri="{FF2B5EF4-FFF2-40B4-BE49-F238E27FC236}">
                  <a16:creationId xmlns:a16="http://schemas.microsoft.com/office/drawing/2014/main" id="{A2480E1E-B22B-43EF-B710-FFEF24DAEC6C}"/>
                </a:ext>
              </a:extLst>
            </p:cNvPr>
            <p:cNvSpPr/>
            <p:nvPr/>
          </p:nvSpPr>
          <p:spPr>
            <a:xfrm>
              <a:off x="3966577" y="3937120"/>
              <a:ext cx="245777" cy="156190"/>
            </a:xfrm>
            <a:custGeom>
              <a:avLst/>
              <a:gdLst/>
              <a:ahLst/>
              <a:cxnLst/>
              <a:rect l="l" t="t" r="r" b="b"/>
              <a:pathLst>
                <a:path w="6872" h="4338" extrusionOk="0">
                  <a:moveTo>
                    <a:pt x="0" y="1"/>
                  </a:moveTo>
                  <a:lnTo>
                    <a:pt x="834" y="4337"/>
                  </a:lnTo>
                  <a:lnTo>
                    <a:pt x="6872" y="4337"/>
                  </a:lnTo>
                  <a:lnTo>
                    <a:pt x="58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59" name="Google Shape;1395;p49">
              <a:extLst>
                <a:ext uri="{FF2B5EF4-FFF2-40B4-BE49-F238E27FC236}">
                  <a16:creationId xmlns:a16="http://schemas.microsoft.com/office/drawing/2014/main" id="{3E42F4AB-29FA-4A27-87F6-56283C8ED7DC}"/>
                </a:ext>
              </a:extLst>
            </p:cNvPr>
            <p:cNvSpPr/>
            <p:nvPr/>
          </p:nvSpPr>
          <p:spPr>
            <a:xfrm>
              <a:off x="3958208" y="3929919"/>
              <a:ext cx="263695" cy="171780"/>
            </a:xfrm>
            <a:custGeom>
              <a:avLst/>
              <a:gdLst/>
              <a:ahLst/>
              <a:cxnLst/>
              <a:rect l="l" t="t" r="r" b="b"/>
              <a:pathLst>
                <a:path w="7373" h="4771" extrusionOk="0">
                  <a:moveTo>
                    <a:pt x="5872" y="401"/>
                  </a:moveTo>
                  <a:lnTo>
                    <a:pt x="6839" y="4337"/>
                  </a:lnTo>
                  <a:lnTo>
                    <a:pt x="1235" y="4337"/>
                  </a:lnTo>
                  <a:lnTo>
                    <a:pt x="501" y="401"/>
                  </a:lnTo>
                  <a:close/>
                  <a:moveTo>
                    <a:pt x="1" y="1"/>
                  </a:moveTo>
                  <a:lnTo>
                    <a:pt x="901" y="4771"/>
                  </a:lnTo>
                  <a:lnTo>
                    <a:pt x="73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60" name="Google Shape;1396;p49">
              <a:extLst>
                <a:ext uri="{FF2B5EF4-FFF2-40B4-BE49-F238E27FC236}">
                  <a16:creationId xmlns:a16="http://schemas.microsoft.com/office/drawing/2014/main" id="{FC872B53-0DAA-451D-A1EF-C8DEFA2C3510}"/>
                </a:ext>
              </a:extLst>
            </p:cNvPr>
            <p:cNvSpPr/>
            <p:nvPr/>
          </p:nvSpPr>
          <p:spPr>
            <a:xfrm>
              <a:off x="3136221" y="3937120"/>
              <a:ext cx="214769" cy="156190"/>
            </a:xfrm>
            <a:custGeom>
              <a:avLst/>
              <a:gdLst/>
              <a:ahLst/>
              <a:cxnLst/>
              <a:rect l="l" t="t" r="r" b="b"/>
              <a:pathLst>
                <a:path w="6005" h="4338" extrusionOk="0">
                  <a:moveTo>
                    <a:pt x="1" y="1"/>
                  </a:moveTo>
                  <a:lnTo>
                    <a:pt x="1" y="4337"/>
                  </a:lnTo>
                  <a:lnTo>
                    <a:pt x="6005"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61" name="Google Shape;1397;p49">
              <a:extLst>
                <a:ext uri="{FF2B5EF4-FFF2-40B4-BE49-F238E27FC236}">
                  <a16:creationId xmlns:a16="http://schemas.microsoft.com/office/drawing/2014/main" id="{6CAFD132-5500-4625-8E35-2BE7E41A428F}"/>
                </a:ext>
              </a:extLst>
            </p:cNvPr>
            <p:cNvSpPr/>
            <p:nvPr/>
          </p:nvSpPr>
          <p:spPr>
            <a:xfrm>
              <a:off x="3127887" y="3929919"/>
              <a:ext cx="231471" cy="171780"/>
            </a:xfrm>
            <a:custGeom>
              <a:avLst/>
              <a:gdLst/>
              <a:ahLst/>
              <a:cxnLst/>
              <a:rect l="l" t="t" r="r" b="b"/>
              <a:pathLst>
                <a:path w="6472" h="4771" extrusionOk="0">
                  <a:moveTo>
                    <a:pt x="5838" y="401"/>
                  </a:moveTo>
                  <a:lnTo>
                    <a:pt x="6038" y="4337"/>
                  </a:lnTo>
                  <a:lnTo>
                    <a:pt x="434" y="4337"/>
                  </a:lnTo>
                  <a:lnTo>
                    <a:pt x="400" y="401"/>
                  </a:lnTo>
                  <a:close/>
                  <a:moveTo>
                    <a:pt x="0" y="1"/>
                  </a:moveTo>
                  <a:lnTo>
                    <a:pt x="0" y="4771"/>
                  </a:lnTo>
                  <a:lnTo>
                    <a:pt x="6471"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62" name="Google Shape;1398;p49">
              <a:extLst>
                <a:ext uri="{FF2B5EF4-FFF2-40B4-BE49-F238E27FC236}">
                  <a16:creationId xmlns:a16="http://schemas.microsoft.com/office/drawing/2014/main" id="{A7BCFC17-309E-4F14-8B5A-C814BDC7A4DD}"/>
                </a:ext>
              </a:extLst>
            </p:cNvPr>
            <p:cNvSpPr/>
            <p:nvPr/>
          </p:nvSpPr>
          <p:spPr>
            <a:xfrm>
              <a:off x="4175337" y="3937120"/>
              <a:ext cx="251786" cy="156190"/>
            </a:xfrm>
            <a:custGeom>
              <a:avLst/>
              <a:gdLst/>
              <a:ahLst/>
              <a:cxnLst/>
              <a:rect l="l" t="t" r="r" b="b"/>
              <a:pathLst>
                <a:path w="7040" h="4338" extrusionOk="0">
                  <a:moveTo>
                    <a:pt x="1" y="1"/>
                  </a:moveTo>
                  <a:lnTo>
                    <a:pt x="1035" y="4337"/>
                  </a:lnTo>
                  <a:lnTo>
                    <a:pt x="70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63" name="Google Shape;1399;p49">
              <a:extLst>
                <a:ext uri="{FF2B5EF4-FFF2-40B4-BE49-F238E27FC236}">
                  <a16:creationId xmlns:a16="http://schemas.microsoft.com/office/drawing/2014/main" id="{5A12AD93-17D0-4D23-818A-9A9AA149EE78}"/>
                </a:ext>
              </a:extLst>
            </p:cNvPr>
            <p:cNvSpPr/>
            <p:nvPr/>
          </p:nvSpPr>
          <p:spPr>
            <a:xfrm>
              <a:off x="4165788" y="3929919"/>
              <a:ext cx="270848" cy="171780"/>
            </a:xfrm>
            <a:custGeom>
              <a:avLst/>
              <a:gdLst/>
              <a:ahLst/>
              <a:cxnLst/>
              <a:rect l="l" t="t" r="r" b="b"/>
              <a:pathLst>
                <a:path w="7573" h="4771" extrusionOk="0">
                  <a:moveTo>
                    <a:pt x="5905" y="401"/>
                  </a:moveTo>
                  <a:lnTo>
                    <a:pt x="7006" y="4337"/>
                  </a:lnTo>
                  <a:lnTo>
                    <a:pt x="1435" y="4337"/>
                  </a:lnTo>
                  <a:lnTo>
                    <a:pt x="501" y="401"/>
                  </a:lnTo>
                  <a:close/>
                  <a:moveTo>
                    <a:pt x="1" y="1"/>
                  </a:moveTo>
                  <a:lnTo>
                    <a:pt x="1135" y="4771"/>
                  </a:lnTo>
                  <a:lnTo>
                    <a:pt x="7573" y="4771"/>
                  </a:lnTo>
                  <a:lnTo>
                    <a:pt x="6205"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64" name="Google Shape;1400;p49">
              <a:extLst>
                <a:ext uri="{FF2B5EF4-FFF2-40B4-BE49-F238E27FC236}">
                  <a16:creationId xmlns:a16="http://schemas.microsoft.com/office/drawing/2014/main" id="{1C7CB2B2-F231-4187-96DC-4F4B175806A4}"/>
                </a:ext>
              </a:extLst>
            </p:cNvPr>
            <p:cNvSpPr/>
            <p:nvPr/>
          </p:nvSpPr>
          <p:spPr>
            <a:xfrm>
              <a:off x="3343801" y="3937120"/>
              <a:ext cx="223138" cy="156190"/>
            </a:xfrm>
            <a:custGeom>
              <a:avLst/>
              <a:gdLst/>
              <a:ahLst/>
              <a:cxnLst/>
              <a:rect l="l" t="t" r="r" b="b"/>
              <a:pathLst>
                <a:path w="6239" h="4338" extrusionOk="0">
                  <a:moveTo>
                    <a:pt x="1" y="1"/>
                  </a:moveTo>
                  <a:lnTo>
                    <a:pt x="201" y="4337"/>
                  </a:lnTo>
                  <a:lnTo>
                    <a:pt x="6239" y="4337"/>
                  </a:lnTo>
                  <a:lnTo>
                    <a:pt x="58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65" name="Google Shape;1401;p49">
              <a:extLst>
                <a:ext uri="{FF2B5EF4-FFF2-40B4-BE49-F238E27FC236}">
                  <a16:creationId xmlns:a16="http://schemas.microsoft.com/office/drawing/2014/main" id="{BB372223-CA0E-478E-98BD-00B2C09D6707}"/>
                </a:ext>
              </a:extLst>
            </p:cNvPr>
            <p:cNvSpPr/>
            <p:nvPr/>
          </p:nvSpPr>
          <p:spPr>
            <a:xfrm>
              <a:off x="3335467" y="3929919"/>
              <a:ext cx="238624" cy="171780"/>
            </a:xfrm>
            <a:custGeom>
              <a:avLst/>
              <a:gdLst/>
              <a:ahLst/>
              <a:cxnLst/>
              <a:rect l="l" t="t" r="r" b="b"/>
              <a:pathLst>
                <a:path w="6672" h="4771" extrusionOk="0">
                  <a:moveTo>
                    <a:pt x="5838" y="401"/>
                  </a:moveTo>
                  <a:lnTo>
                    <a:pt x="6238" y="4337"/>
                  </a:lnTo>
                  <a:lnTo>
                    <a:pt x="634" y="4337"/>
                  </a:lnTo>
                  <a:lnTo>
                    <a:pt x="434" y="401"/>
                  </a:lnTo>
                  <a:close/>
                  <a:moveTo>
                    <a:pt x="0" y="1"/>
                  </a:moveTo>
                  <a:lnTo>
                    <a:pt x="234" y="4771"/>
                  </a:lnTo>
                  <a:lnTo>
                    <a:pt x="6672" y="4771"/>
                  </a:lnTo>
                  <a:lnTo>
                    <a:pt x="6238"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66" name="Google Shape;1402;p49">
              <a:extLst>
                <a:ext uri="{FF2B5EF4-FFF2-40B4-BE49-F238E27FC236}">
                  <a16:creationId xmlns:a16="http://schemas.microsoft.com/office/drawing/2014/main" id="{EC2823EC-E591-4541-B411-6846C517F2B5}"/>
                </a:ext>
              </a:extLst>
            </p:cNvPr>
            <p:cNvSpPr/>
            <p:nvPr/>
          </p:nvSpPr>
          <p:spPr>
            <a:xfrm>
              <a:off x="2274856" y="3937120"/>
              <a:ext cx="237444" cy="156190"/>
            </a:xfrm>
            <a:custGeom>
              <a:avLst/>
              <a:gdLst/>
              <a:ahLst/>
              <a:cxnLst/>
              <a:rect l="l" t="t" r="r" b="b"/>
              <a:pathLst>
                <a:path w="6639" h="4338" extrusionOk="0">
                  <a:moveTo>
                    <a:pt x="835" y="1"/>
                  </a:moveTo>
                  <a:lnTo>
                    <a:pt x="1" y="4337"/>
                  </a:lnTo>
                  <a:lnTo>
                    <a:pt x="6005" y="4337"/>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67" name="Google Shape;1403;p49">
              <a:extLst>
                <a:ext uri="{FF2B5EF4-FFF2-40B4-BE49-F238E27FC236}">
                  <a16:creationId xmlns:a16="http://schemas.microsoft.com/office/drawing/2014/main" id="{7E6AFC07-0763-47AF-95A2-C81DBF7EAB0B}"/>
                </a:ext>
              </a:extLst>
            </p:cNvPr>
            <p:cNvSpPr/>
            <p:nvPr/>
          </p:nvSpPr>
          <p:spPr>
            <a:xfrm>
              <a:off x="2265307" y="3929919"/>
              <a:ext cx="255362" cy="171780"/>
            </a:xfrm>
            <a:custGeom>
              <a:avLst/>
              <a:gdLst/>
              <a:ahLst/>
              <a:cxnLst/>
              <a:rect l="l" t="t" r="r" b="b"/>
              <a:pathLst>
                <a:path w="7140" h="4771" extrusionOk="0">
                  <a:moveTo>
                    <a:pt x="6639" y="401"/>
                  </a:moveTo>
                  <a:lnTo>
                    <a:pt x="6105" y="4337"/>
                  </a:lnTo>
                  <a:lnTo>
                    <a:pt x="501" y="4337"/>
                  </a:lnTo>
                  <a:lnTo>
                    <a:pt x="1269" y="401"/>
                  </a:lnTo>
                  <a:close/>
                  <a:moveTo>
                    <a:pt x="935" y="1"/>
                  </a:moveTo>
                  <a:lnTo>
                    <a:pt x="1" y="4771"/>
                  </a:lnTo>
                  <a:lnTo>
                    <a:pt x="6472" y="4771"/>
                  </a:lnTo>
                  <a:lnTo>
                    <a:pt x="71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68" name="Google Shape;1404;p49">
              <a:extLst>
                <a:ext uri="{FF2B5EF4-FFF2-40B4-BE49-F238E27FC236}">
                  <a16:creationId xmlns:a16="http://schemas.microsoft.com/office/drawing/2014/main" id="{BE43074F-386F-4C0D-980C-D54B76C687C5}"/>
                </a:ext>
              </a:extLst>
            </p:cNvPr>
            <p:cNvSpPr/>
            <p:nvPr/>
          </p:nvSpPr>
          <p:spPr>
            <a:xfrm>
              <a:off x="2058943" y="3937120"/>
              <a:ext cx="245777" cy="156190"/>
            </a:xfrm>
            <a:custGeom>
              <a:avLst/>
              <a:gdLst/>
              <a:ahLst/>
              <a:cxnLst/>
              <a:rect l="l" t="t" r="r" b="b"/>
              <a:pathLst>
                <a:path w="6872" h="4338" extrusionOk="0">
                  <a:moveTo>
                    <a:pt x="1068" y="1"/>
                  </a:moveTo>
                  <a:lnTo>
                    <a:pt x="0" y="4337"/>
                  </a:lnTo>
                  <a:lnTo>
                    <a:pt x="6038" y="4337"/>
                  </a:lnTo>
                  <a:lnTo>
                    <a:pt x="6872"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69" name="Google Shape;1405;p49">
              <a:extLst>
                <a:ext uri="{FF2B5EF4-FFF2-40B4-BE49-F238E27FC236}">
                  <a16:creationId xmlns:a16="http://schemas.microsoft.com/office/drawing/2014/main" id="{28DAA680-39B4-4B10-BEB9-85ED69FCCE9E}"/>
                </a:ext>
              </a:extLst>
            </p:cNvPr>
            <p:cNvSpPr/>
            <p:nvPr/>
          </p:nvSpPr>
          <p:spPr>
            <a:xfrm>
              <a:off x="2050574" y="3929919"/>
              <a:ext cx="262515" cy="171780"/>
            </a:xfrm>
            <a:custGeom>
              <a:avLst/>
              <a:gdLst/>
              <a:ahLst/>
              <a:cxnLst/>
              <a:rect l="l" t="t" r="r" b="b"/>
              <a:pathLst>
                <a:path w="7340" h="4771" extrusionOk="0">
                  <a:moveTo>
                    <a:pt x="6839" y="401"/>
                  </a:moveTo>
                  <a:lnTo>
                    <a:pt x="6105" y="4337"/>
                  </a:lnTo>
                  <a:lnTo>
                    <a:pt x="501" y="4337"/>
                  </a:lnTo>
                  <a:lnTo>
                    <a:pt x="1468" y="401"/>
                  </a:lnTo>
                  <a:close/>
                  <a:moveTo>
                    <a:pt x="1135" y="1"/>
                  </a:moveTo>
                  <a:lnTo>
                    <a:pt x="1" y="4771"/>
                  </a:lnTo>
                  <a:lnTo>
                    <a:pt x="6439" y="4771"/>
                  </a:lnTo>
                  <a:lnTo>
                    <a:pt x="73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70" name="Google Shape;1406;p49">
              <a:extLst>
                <a:ext uri="{FF2B5EF4-FFF2-40B4-BE49-F238E27FC236}">
                  <a16:creationId xmlns:a16="http://schemas.microsoft.com/office/drawing/2014/main" id="{EB7881CD-E205-49BE-B3AD-02DDD2A9F34A}"/>
                </a:ext>
              </a:extLst>
            </p:cNvPr>
            <p:cNvSpPr/>
            <p:nvPr/>
          </p:nvSpPr>
          <p:spPr>
            <a:xfrm>
              <a:off x="2920307" y="3937120"/>
              <a:ext cx="215949" cy="156190"/>
            </a:xfrm>
            <a:custGeom>
              <a:avLst/>
              <a:gdLst/>
              <a:ahLst/>
              <a:cxnLst/>
              <a:rect l="l" t="t" r="r" b="b"/>
              <a:pathLst>
                <a:path w="6038" h="4338" extrusionOk="0">
                  <a:moveTo>
                    <a:pt x="200" y="1"/>
                  </a:moveTo>
                  <a:lnTo>
                    <a:pt x="0" y="4337"/>
                  </a:lnTo>
                  <a:lnTo>
                    <a:pt x="6038" y="4337"/>
                  </a:lnTo>
                  <a:lnTo>
                    <a:pt x="60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71" name="Google Shape;1407;p49">
              <a:extLst>
                <a:ext uri="{FF2B5EF4-FFF2-40B4-BE49-F238E27FC236}">
                  <a16:creationId xmlns:a16="http://schemas.microsoft.com/office/drawing/2014/main" id="{F942C69C-14F9-4840-80C9-EF2F066FE809}"/>
                </a:ext>
              </a:extLst>
            </p:cNvPr>
            <p:cNvSpPr/>
            <p:nvPr/>
          </p:nvSpPr>
          <p:spPr>
            <a:xfrm>
              <a:off x="2913119" y="3929919"/>
              <a:ext cx="230291" cy="171780"/>
            </a:xfrm>
            <a:custGeom>
              <a:avLst/>
              <a:gdLst/>
              <a:ahLst/>
              <a:cxnLst/>
              <a:rect l="l" t="t" r="r" b="b"/>
              <a:pathLst>
                <a:path w="6439" h="4771" extrusionOk="0">
                  <a:moveTo>
                    <a:pt x="6005" y="401"/>
                  </a:moveTo>
                  <a:lnTo>
                    <a:pt x="6005" y="4337"/>
                  </a:lnTo>
                  <a:lnTo>
                    <a:pt x="435" y="4337"/>
                  </a:lnTo>
                  <a:lnTo>
                    <a:pt x="601" y="401"/>
                  </a:lnTo>
                  <a:close/>
                  <a:moveTo>
                    <a:pt x="201" y="1"/>
                  </a:moveTo>
                  <a:lnTo>
                    <a:pt x="1" y="4771"/>
                  </a:lnTo>
                  <a:lnTo>
                    <a:pt x="6439" y="4771"/>
                  </a:lnTo>
                  <a:lnTo>
                    <a:pt x="64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72" name="Google Shape;1408;p49">
              <a:extLst>
                <a:ext uri="{FF2B5EF4-FFF2-40B4-BE49-F238E27FC236}">
                  <a16:creationId xmlns:a16="http://schemas.microsoft.com/office/drawing/2014/main" id="{355A0ECA-2022-4C74-8377-AD10845CC0E4}"/>
                </a:ext>
              </a:extLst>
            </p:cNvPr>
            <p:cNvSpPr/>
            <p:nvPr/>
          </p:nvSpPr>
          <p:spPr>
            <a:xfrm>
              <a:off x="2705538" y="3937120"/>
              <a:ext cx="221958" cy="156190"/>
            </a:xfrm>
            <a:custGeom>
              <a:avLst/>
              <a:gdLst/>
              <a:ahLst/>
              <a:cxnLst/>
              <a:rect l="l" t="t" r="r" b="b"/>
              <a:pathLst>
                <a:path w="6206" h="4338" extrusionOk="0">
                  <a:moveTo>
                    <a:pt x="401" y="1"/>
                  </a:moveTo>
                  <a:lnTo>
                    <a:pt x="1" y="4337"/>
                  </a:lnTo>
                  <a:lnTo>
                    <a:pt x="6005" y="4337"/>
                  </a:lnTo>
                  <a:lnTo>
                    <a:pt x="6205"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73" name="Google Shape;1409;p49">
              <a:extLst>
                <a:ext uri="{FF2B5EF4-FFF2-40B4-BE49-F238E27FC236}">
                  <a16:creationId xmlns:a16="http://schemas.microsoft.com/office/drawing/2014/main" id="{BA2FA72F-538C-4C94-B1DF-942176A9E039}"/>
                </a:ext>
              </a:extLst>
            </p:cNvPr>
            <p:cNvSpPr/>
            <p:nvPr/>
          </p:nvSpPr>
          <p:spPr>
            <a:xfrm>
              <a:off x="2697205" y="3929919"/>
              <a:ext cx="238624" cy="171780"/>
            </a:xfrm>
            <a:custGeom>
              <a:avLst/>
              <a:gdLst/>
              <a:ahLst/>
              <a:cxnLst/>
              <a:rect l="l" t="t" r="r" b="b"/>
              <a:pathLst>
                <a:path w="6672" h="4771" extrusionOk="0">
                  <a:moveTo>
                    <a:pt x="6238" y="401"/>
                  </a:moveTo>
                  <a:lnTo>
                    <a:pt x="6038" y="4337"/>
                  </a:lnTo>
                  <a:lnTo>
                    <a:pt x="467" y="4337"/>
                  </a:lnTo>
                  <a:lnTo>
                    <a:pt x="801" y="401"/>
                  </a:lnTo>
                  <a:close/>
                  <a:moveTo>
                    <a:pt x="434" y="1"/>
                  </a:moveTo>
                  <a:lnTo>
                    <a:pt x="0" y="4771"/>
                  </a:lnTo>
                  <a:lnTo>
                    <a:pt x="6438" y="4771"/>
                  </a:lnTo>
                  <a:lnTo>
                    <a:pt x="66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74" name="Google Shape;1410;p49">
              <a:extLst>
                <a:ext uri="{FF2B5EF4-FFF2-40B4-BE49-F238E27FC236}">
                  <a16:creationId xmlns:a16="http://schemas.microsoft.com/office/drawing/2014/main" id="{E15579FA-6D09-40E0-9CFC-F9DC93F06EFD}"/>
                </a:ext>
              </a:extLst>
            </p:cNvPr>
            <p:cNvSpPr/>
            <p:nvPr/>
          </p:nvSpPr>
          <p:spPr>
            <a:xfrm>
              <a:off x="2489625" y="3937120"/>
              <a:ext cx="230291" cy="156190"/>
            </a:xfrm>
            <a:custGeom>
              <a:avLst/>
              <a:gdLst/>
              <a:ahLst/>
              <a:cxnLst/>
              <a:rect l="l" t="t" r="r" b="b"/>
              <a:pathLst>
                <a:path w="6439" h="4338" extrusionOk="0">
                  <a:moveTo>
                    <a:pt x="634" y="1"/>
                  </a:moveTo>
                  <a:lnTo>
                    <a:pt x="0" y="4337"/>
                  </a:lnTo>
                  <a:lnTo>
                    <a:pt x="6038" y="4337"/>
                  </a:lnTo>
                  <a:lnTo>
                    <a:pt x="6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75" name="Google Shape;1411;p49">
              <a:extLst>
                <a:ext uri="{FF2B5EF4-FFF2-40B4-BE49-F238E27FC236}">
                  <a16:creationId xmlns:a16="http://schemas.microsoft.com/office/drawing/2014/main" id="{AD0203D6-61BD-4B2B-82E5-CDDB3FF413AA}"/>
                </a:ext>
              </a:extLst>
            </p:cNvPr>
            <p:cNvSpPr/>
            <p:nvPr/>
          </p:nvSpPr>
          <p:spPr>
            <a:xfrm>
              <a:off x="2481256" y="3929919"/>
              <a:ext cx="246993" cy="171780"/>
            </a:xfrm>
            <a:custGeom>
              <a:avLst/>
              <a:gdLst/>
              <a:ahLst/>
              <a:cxnLst/>
              <a:rect l="l" t="t" r="r" b="b"/>
              <a:pathLst>
                <a:path w="6906" h="4771" extrusionOk="0">
                  <a:moveTo>
                    <a:pt x="6439" y="401"/>
                  </a:moveTo>
                  <a:lnTo>
                    <a:pt x="6072" y="4337"/>
                  </a:lnTo>
                  <a:lnTo>
                    <a:pt x="501" y="4337"/>
                  </a:lnTo>
                  <a:lnTo>
                    <a:pt x="1035" y="401"/>
                  </a:lnTo>
                  <a:close/>
                  <a:moveTo>
                    <a:pt x="701" y="1"/>
                  </a:moveTo>
                  <a:lnTo>
                    <a:pt x="1" y="4771"/>
                  </a:lnTo>
                  <a:lnTo>
                    <a:pt x="6439" y="4771"/>
                  </a:lnTo>
                  <a:lnTo>
                    <a:pt x="6906"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76" name="Google Shape;1412;p49">
              <a:extLst>
                <a:ext uri="{FF2B5EF4-FFF2-40B4-BE49-F238E27FC236}">
                  <a16:creationId xmlns:a16="http://schemas.microsoft.com/office/drawing/2014/main" id="{5DB91C32-8D3C-4898-BC89-37519E67FEDB}"/>
                </a:ext>
              </a:extLst>
            </p:cNvPr>
            <p:cNvSpPr/>
            <p:nvPr/>
          </p:nvSpPr>
          <p:spPr>
            <a:xfrm>
              <a:off x="3939145" y="3790616"/>
              <a:ext cx="236228" cy="146540"/>
            </a:xfrm>
            <a:custGeom>
              <a:avLst/>
              <a:gdLst/>
              <a:ahLst/>
              <a:cxnLst/>
              <a:rect l="l" t="t" r="r" b="b"/>
              <a:pathLst>
                <a:path w="6605" h="4070" extrusionOk="0">
                  <a:moveTo>
                    <a:pt x="0" y="0"/>
                  </a:moveTo>
                  <a:lnTo>
                    <a:pt x="767" y="4070"/>
                  </a:lnTo>
                  <a:lnTo>
                    <a:pt x="6605"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77" name="Google Shape;1413;p49">
              <a:extLst>
                <a:ext uri="{FF2B5EF4-FFF2-40B4-BE49-F238E27FC236}">
                  <a16:creationId xmlns:a16="http://schemas.microsoft.com/office/drawing/2014/main" id="{2CB55C0F-278D-400A-AA4D-D71AD9EBD423}"/>
                </a:ext>
              </a:extLst>
            </p:cNvPr>
            <p:cNvSpPr/>
            <p:nvPr/>
          </p:nvSpPr>
          <p:spPr>
            <a:xfrm>
              <a:off x="3929596" y="3783415"/>
              <a:ext cx="254146" cy="160978"/>
            </a:xfrm>
            <a:custGeom>
              <a:avLst/>
              <a:gdLst/>
              <a:ahLst/>
              <a:cxnLst/>
              <a:rect l="l" t="t" r="r" b="b"/>
              <a:pathLst>
                <a:path w="7106" h="4471" extrusionOk="0">
                  <a:moveTo>
                    <a:pt x="5704" y="400"/>
                  </a:moveTo>
                  <a:lnTo>
                    <a:pt x="6605" y="4070"/>
                  </a:lnTo>
                  <a:lnTo>
                    <a:pt x="1201" y="4070"/>
                  </a:lnTo>
                  <a:lnTo>
                    <a:pt x="501" y="400"/>
                  </a:lnTo>
                  <a:close/>
                  <a:moveTo>
                    <a:pt x="0" y="0"/>
                  </a:moveTo>
                  <a:lnTo>
                    <a:pt x="867" y="4470"/>
                  </a:lnTo>
                  <a:lnTo>
                    <a:pt x="7105"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78" name="Google Shape;1414;p49">
              <a:extLst>
                <a:ext uri="{FF2B5EF4-FFF2-40B4-BE49-F238E27FC236}">
                  <a16:creationId xmlns:a16="http://schemas.microsoft.com/office/drawing/2014/main" id="{C283C880-59EB-465D-93E7-F960F454EFDB}"/>
                </a:ext>
              </a:extLst>
            </p:cNvPr>
            <p:cNvSpPr/>
            <p:nvPr/>
          </p:nvSpPr>
          <p:spPr>
            <a:xfrm>
              <a:off x="1580515" y="3514386"/>
              <a:ext cx="241056" cy="139339"/>
            </a:xfrm>
            <a:custGeom>
              <a:avLst/>
              <a:gdLst/>
              <a:ahLst/>
              <a:cxnLst/>
              <a:rect l="l" t="t" r="r" b="b"/>
              <a:pathLst>
                <a:path w="6740" h="3870" extrusionOk="0">
                  <a:moveTo>
                    <a:pt x="1469" y="0"/>
                  </a:moveTo>
                  <a:lnTo>
                    <a:pt x="1" y="3870"/>
                  </a:lnTo>
                  <a:lnTo>
                    <a:pt x="5438" y="3870"/>
                  </a:lnTo>
                  <a:lnTo>
                    <a:pt x="67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79" name="Google Shape;1415;p49">
              <a:extLst>
                <a:ext uri="{FF2B5EF4-FFF2-40B4-BE49-F238E27FC236}">
                  <a16:creationId xmlns:a16="http://schemas.microsoft.com/office/drawing/2014/main" id="{C2912CB0-0699-442E-B2A4-2A80A5C79133}"/>
                </a:ext>
              </a:extLst>
            </p:cNvPr>
            <p:cNvSpPr/>
            <p:nvPr/>
          </p:nvSpPr>
          <p:spPr>
            <a:xfrm>
              <a:off x="1569785" y="3507185"/>
              <a:ext cx="262515" cy="154966"/>
            </a:xfrm>
            <a:custGeom>
              <a:avLst/>
              <a:gdLst/>
              <a:ahLst/>
              <a:cxnLst/>
              <a:rect l="l" t="t" r="r" b="b"/>
              <a:pathLst>
                <a:path w="7340" h="4304" extrusionOk="0">
                  <a:moveTo>
                    <a:pt x="6772" y="400"/>
                  </a:moveTo>
                  <a:lnTo>
                    <a:pt x="5605" y="3869"/>
                  </a:lnTo>
                  <a:lnTo>
                    <a:pt x="601" y="3869"/>
                  </a:lnTo>
                  <a:lnTo>
                    <a:pt x="1935" y="400"/>
                  </a:lnTo>
                  <a:close/>
                  <a:moveTo>
                    <a:pt x="1635" y="0"/>
                  </a:moveTo>
                  <a:lnTo>
                    <a:pt x="1" y="4303"/>
                  </a:lnTo>
                  <a:lnTo>
                    <a:pt x="5872" y="4303"/>
                  </a:lnTo>
                  <a:lnTo>
                    <a:pt x="73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80" name="Google Shape;1416;p49">
              <a:extLst>
                <a:ext uri="{FF2B5EF4-FFF2-40B4-BE49-F238E27FC236}">
                  <a16:creationId xmlns:a16="http://schemas.microsoft.com/office/drawing/2014/main" id="{3DAC6250-6ABD-4491-837B-26B8F88E0651}"/>
                </a:ext>
              </a:extLst>
            </p:cNvPr>
            <p:cNvSpPr/>
            <p:nvPr/>
          </p:nvSpPr>
          <p:spPr>
            <a:xfrm>
              <a:off x="1343107" y="3653689"/>
              <a:ext cx="237444" cy="136963"/>
            </a:xfrm>
            <a:custGeom>
              <a:avLst/>
              <a:gdLst/>
              <a:ahLst/>
              <a:cxnLst/>
              <a:rect l="l" t="t" r="r" b="b"/>
              <a:pathLst>
                <a:path w="6639" h="3804" extrusionOk="0">
                  <a:moveTo>
                    <a:pt x="1635" y="1"/>
                  </a:moveTo>
                  <a:lnTo>
                    <a:pt x="1" y="3803"/>
                  </a:lnTo>
                  <a:lnTo>
                    <a:pt x="5205" y="3803"/>
                  </a:lnTo>
                  <a:lnTo>
                    <a:pt x="6639"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81" name="Google Shape;1417;p49">
              <a:extLst>
                <a:ext uri="{FF2B5EF4-FFF2-40B4-BE49-F238E27FC236}">
                  <a16:creationId xmlns:a16="http://schemas.microsoft.com/office/drawing/2014/main" id="{A79FBBE2-941C-43E1-99B0-7D747E36EA9C}"/>
                </a:ext>
              </a:extLst>
            </p:cNvPr>
            <p:cNvSpPr/>
            <p:nvPr/>
          </p:nvSpPr>
          <p:spPr>
            <a:xfrm>
              <a:off x="1332377" y="3646488"/>
              <a:ext cx="258939" cy="152553"/>
            </a:xfrm>
            <a:custGeom>
              <a:avLst/>
              <a:gdLst/>
              <a:ahLst/>
              <a:cxnLst/>
              <a:rect l="l" t="t" r="r" b="b"/>
              <a:pathLst>
                <a:path w="7240" h="4237" extrusionOk="0">
                  <a:moveTo>
                    <a:pt x="6639" y="434"/>
                  </a:moveTo>
                  <a:lnTo>
                    <a:pt x="5338" y="3803"/>
                  </a:lnTo>
                  <a:lnTo>
                    <a:pt x="634" y="3803"/>
                  </a:lnTo>
                  <a:lnTo>
                    <a:pt x="2069" y="434"/>
                  </a:lnTo>
                  <a:close/>
                  <a:moveTo>
                    <a:pt x="1769" y="0"/>
                  </a:moveTo>
                  <a:lnTo>
                    <a:pt x="1" y="4237"/>
                  </a:lnTo>
                  <a:lnTo>
                    <a:pt x="5638" y="4237"/>
                  </a:lnTo>
                  <a:lnTo>
                    <a:pt x="72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82" name="Google Shape;1418;p49">
              <a:extLst>
                <a:ext uri="{FF2B5EF4-FFF2-40B4-BE49-F238E27FC236}">
                  <a16:creationId xmlns:a16="http://schemas.microsoft.com/office/drawing/2014/main" id="{F39EA712-E172-4760-BED4-8A1A0E79458C}"/>
                </a:ext>
              </a:extLst>
            </p:cNvPr>
            <p:cNvSpPr/>
            <p:nvPr/>
          </p:nvSpPr>
          <p:spPr>
            <a:xfrm>
              <a:off x="1401582" y="3514386"/>
              <a:ext cx="231471" cy="139339"/>
            </a:xfrm>
            <a:custGeom>
              <a:avLst/>
              <a:gdLst/>
              <a:ahLst/>
              <a:cxnLst/>
              <a:rect l="l" t="t" r="r" b="b"/>
              <a:pathLst>
                <a:path w="6472" h="3870" extrusionOk="0">
                  <a:moveTo>
                    <a:pt x="1635" y="0"/>
                  </a:moveTo>
                  <a:lnTo>
                    <a:pt x="0" y="3870"/>
                  </a:lnTo>
                  <a:lnTo>
                    <a:pt x="5004" y="3870"/>
                  </a:lnTo>
                  <a:lnTo>
                    <a:pt x="64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83" name="Google Shape;1419;p49">
              <a:extLst>
                <a:ext uri="{FF2B5EF4-FFF2-40B4-BE49-F238E27FC236}">
                  <a16:creationId xmlns:a16="http://schemas.microsoft.com/office/drawing/2014/main" id="{D861F55D-ED29-48CB-B772-F093B1341BB2}"/>
                </a:ext>
              </a:extLst>
            </p:cNvPr>
            <p:cNvSpPr/>
            <p:nvPr/>
          </p:nvSpPr>
          <p:spPr>
            <a:xfrm>
              <a:off x="1389637" y="3507185"/>
              <a:ext cx="255362" cy="154966"/>
            </a:xfrm>
            <a:custGeom>
              <a:avLst/>
              <a:gdLst/>
              <a:ahLst/>
              <a:cxnLst/>
              <a:rect l="l" t="t" r="r" b="b"/>
              <a:pathLst>
                <a:path w="7140" h="4304" extrusionOk="0">
                  <a:moveTo>
                    <a:pt x="6505" y="400"/>
                  </a:moveTo>
                  <a:lnTo>
                    <a:pt x="5205" y="3869"/>
                  </a:lnTo>
                  <a:lnTo>
                    <a:pt x="635" y="3869"/>
                  </a:lnTo>
                  <a:lnTo>
                    <a:pt x="2102" y="400"/>
                  </a:lnTo>
                  <a:close/>
                  <a:moveTo>
                    <a:pt x="1835" y="0"/>
                  </a:moveTo>
                  <a:lnTo>
                    <a:pt x="1" y="4303"/>
                  </a:lnTo>
                  <a:lnTo>
                    <a:pt x="5471" y="4303"/>
                  </a:lnTo>
                  <a:lnTo>
                    <a:pt x="71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84" name="Google Shape;1420;p49">
              <a:extLst>
                <a:ext uri="{FF2B5EF4-FFF2-40B4-BE49-F238E27FC236}">
                  <a16:creationId xmlns:a16="http://schemas.microsoft.com/office/drawing/2014/main" id="{068B09AE-BC6B-49A1-9D7B-DF8DAE8A76BC}"/>
                </a:ext>
              </a:extLst>
            </p:cNvPr>
            <p:cNvSpPr/>
            <p:nvPr/>
          </p:nvSpPr>
          <p:spPr>
            <a:xfrm>
              <a:off x="1281090" y="3790616"/>
              <a:ext cx="248173" cy="146540"/>
            </a:xfrm>
            <a:custGeom>
              <a:avLst/>
              <a:gdLst/>
              <a:ahLst/>
              <a:cxnLst/>
              <a:rect l="l" t="t" r="r" b="b"/>
              <a:pathLst>
                <a:path w="6939" h="4070" extrusionOk="0">
                  <a:moveTo>
                    <a:pt x="1735" y="0"/>
                  </a:moveTo>
                  <a:lnTo>
                    <a:pt x="0" y="4070"/>
                  </a:lnTo>
                  <a:lnTo>
                    <a:pt x="5371" y="4070"/>
                  </a:lnTo>
                  <a:lnTo>
                    <a:pt x="69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85" name="Google Shape;1421;p49">
              <a:extLst>
                <a:ext uri="{FF2B5EF4-FFF2-40B4-BE49-F238E27FC236}">
                  <a16:creationId xmlns:a16="http://schemas.microsoft.com/office/drawing/2014/main" id="{642A904E-066B-4F9E-81D8-9F66A32CED70}"/>
                </a:ext>
              </a:extLst>
            </p:cNvPr>
            <p:cNvSpPr/>
            <p:nvPr/>
          </p:nvSpPr>
          <p:spPr>
            <a:xfrm>
              <a:off x="1269145" y="3783415"/>
              <a:ext cx="269668" cy="160978"/>
            </a:xfrm>
            <a:custGeom>
              <a:avLst/>
              <a:gdLst/>
              <a:ahLst/>
              <a:cxnLst/>
              <a:rect l="l" t="t" r="r" b="b"/>
              <a:pathLst>
                <a:path w="7540" h="4471" extrusionOk="0">
                  <a:moveTo>
                    <a:pt x="6939" y="400"/>
                  </a:moveTo>
                  <a:lnTo>
                    <a:pt x="5571" y="4070"/>
                  </a:lnTo>
                  <a:lnTo>
                    <a:pt x="668" y="4070"/>
                  </a:lnTo>
                  <a:lnTo>
                    <a:pt x="2202" y="400"/>
                  </a:lnTo>
                  <a:close/>
                  <a:moveTo>
                    <a:pt x="1902" y="0"/>
                  </a:moveTo>
                  <a:lnTo>
                    <a:pt x="1" y="4470"/>
                  </a:lnTo>
                  <a:lnTo>
                    <a:pt x="5838" y="4470"/>
                  </a:lnTo>
                  <a:lnTo>
                    <a:pt x="75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86" name="Google Shape;1422;p49">
              <a:extLst>
                <a:ext uri="{FF2B5EF4-FFF2-40B4-BE49-F238E27FC236}">
                  <a16:creationId xmlns:a16="http://schemas.microsoft.com/office/drawing/2014/main" id="{2D1960E2-7467-4D27-87E3-6557DA700EEA}"/>
                </a:ext>
              </a:extLst>
            </p:cNvPr>
            <p:cNvSpPr/>
            <p:nvPr/>
          </p:nvSpPr>
          <p:spPr>
            <a:xfrm>
              <a:off x="1215461" y="3937120"/>
              <a:ext cx="257723" cy="156190"/>
            </a:xfrm>
            <a:custGeom>
              <a:avLst/>
              <a:gdLst/>
              <a:ahLst/>
              <a:cxnLst/>
              <a:rect l="l" t="t" r="r" b="b"/>
              <a:pathLst>
                <a:path w="7206" h="4338" extrusionOk="0">
                  <a:moveTo>
                    <a:pt x="1835" y="1"/>
                  </a:moveTo>
                  <a:lnTo>
                    <a:pt x="1" y="4337"/>
                  </a:lnTo>
                  <a:lnTo>
                    <a:pt x="5538" y="4337"/>
                  </a:lnTo>
                  <a:lnTo>
                    <a:pt x="7206"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87" name="Google Shape;1423;p49">
              <a:extLst>
                <a:ext uri="{FF2B5EF4-FFF2-40B4-BE49-F238E27FC236}">
                  <a16:creationId xmlns:a16="http://schemas.microsoft.com/office/drawing/2014/main" id="{E175FED3-3E03-40A2-B76A-1AC36B1080B6}"/>
                </a:ext>
              </a:extLst>
            </p:cNvPr>
            <p:cNvSpPr/>
            <p:nvPr/>
          </p:nvSpPr>
          <p:spPr>
            <a:xfrm>
              <a:off x="1203552" y="3929919"/>
              <a:ext cx="280398" cy="171780"/>
            </a:xfrm>
            <a:custGeom>
              <a:avLst/>
              <a:gdLst/>
              <a:ahLst/>
              <a:cxnLst/>
              <a:rect l="l" t="t" r="r" b="b"/>
              <a:pathLst>
                <a:path w="7840" h="4771" extrusionOk="0">
                  <a:moveTo>
                    <a:pt x="7272" y="401"/>
                  </a:moveTo>
                  <a:lnTo>
                    <a:pt x="5771" y="4337"/>
                  </a:lnTo>
                  <a:lnTo>
                    <a:pt x="634" y="4337"/>
                  </a:lnTo>
                  <a:lnTo>
                    <a:pt x="2302" y="401"/>
                  </a:lnTo>
                  <a:close/>
                  <a:moveTo>
                    <a:pt x="2035" y="1"/>
                  </a:moveTo>
                  <a:lnTo>
                    <a:pt x="0" y="4771"/>
                  </a:lnTo>
                  <a:lnTo>
                    <a:pt x="6004" y="4771"/>
                  </a:lnTo>
                  <a:lnTo>
                    <a:pt x="7839"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88" name="Google Shape;1424;p49">
              <a:extLst>
                <a:ext uri="{FF2B5EF4-FFF2-40B4-BE49-F238E27FC236}">
                  <a16:creationId xmlns:a16="http://schemas.microsoft.com/office/drawing/2014/main" id="{AF7EE61C-22A6-4568-9A18-1B17BA940A93}"/>
                </a:ext>
              </a:extLst>
            </p:cNvPr>
            <p:cNvSpPr/>
            <p:nvPr/>
          </p:nvSpPr>
          <p:spPr>
            <a:xfrm>
              <a:off x="1143895" y="4093274"/>
              <a:ext cx="269632" cy="168179"/>
            </a:xfrm>
            <a:custGeom>
              <a:avLst/>
              <a:gdLst/>
              <a:ahLst/>
              <a:cxnLst/>
              <a:rect l="l" t="t" r="r" b="b"/>
              <a:pathLst>
                <a:path w="7539" h="4671" extrusionOk="0">
                  <a:moveTo>
                    <a:pt x="2002" y="0"/>
                  </a:moveTo>
                  <a:lnTo>
                    <a:pt x="0" y="4670"/>
                  </a:lnTo>
                  <a:lnTo>
                    <a:pt x="5771" y="4670"/>
                  </a:lnTo>
                  <a:lnTo>
                    <a:pt x="7539"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89" name="Google Shape;1425;p49">
              <a:extLst>
                <a:ext uri="{FF2B5EF4-FFF2-40B4-BE49-F238E27FC236}">
                  <a16:creationId xmlns:a16="http://schemas.microsoft.com/office/drawing/2014/main" id="{4DB0EB96-7303-40B5-82B9-DF6889539979}"/>
                </a:ext>
              </a:extLst>
            </p:cNvPr>
            <p:cNvSpPr/>
            <p:nvPr/>
          </p:nvSpPr>
          <p:spPr>
            <a:xfrm>
              <a:off x="1131950" y="4086073"/>
              <a:ext cx="292343" cy="183770"/>
            </a:xfrm>
            <a:custGeom>
              <a:avLst/>
              <a:gdLst/>
              <a:ahLst/>
              <a:cxnLst/>
              <a:rect l="l" t="t" r="r" b="b"/>
              <a:pathLst>
                <a:path w="8174" h="5104" extrusionOk="0">
                  <a:moveTo>
                    <a:pt x="7573" y="434"/>
                  </a:moveTo>
                  <a:lnTo>
                    <a:pt x="5938" y="4670"/>
                  </a:lnTo>
                  <a:lnTo>
                    <a:pt x="634" y="4670"/>
                  </a:lnTo>
                  <a:lnTo>
                    <a:pt x="2469" y="434"/>
                  </a:lnTo>
                  <a:close/>
                  <a:moveTo>
                    <a:pt x="2202" y="0"/>
                  </a:moveTo>
                  <a:lnTo>
                    <a:pt x="1" y="5104"/>
                  </a:lnTo>
                  <a:lnTo>
                    <a:pt x="6238" y="5104"/>
                  </a:lnTo>
                  <a:lnTo>
                    <a:pt x="8173"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90" name="Google Shape;1426;p49">
              <a:extLst>
                <a:ext uri="{FF2B5EF4-FFF2-40B4-BE49-F238E27FC236}">
                  <a16:creationId xmlns:a16="http://schemas.microsoft.com/office/drawing/2014/main" id="{9D3C379E-B760-4AF6-AC53-47B043BCBB15}"/>
                </a:ext>
              </a:extLst>
            </p:cNvPr>
            <p:cNvSpPr/>
            <p:nvPr/>
          </p:nvSpPr>
          <p:spPr>
            <a:xfrm>
              <a:off x="4742033" y="3790616"/>
              <a:ext cx="239840" cy="146540"/>
            </a:xfrm>
            <a:custGeom>
              <a:avLst/>
              <a:gdLst/>
              <a:ahLst/>
              <a:cxnLst/>
              <a:rect l="l" t="t" r="r" b="b"/>
              <a:pathLst>
                <a:path w="6706" h="4070" extrusionOk="0">
                  <a:moveTo>
                    <a:pt x="0" y="0"/>
                  </a:moveTo>
                  <a:lnTo>
                    <a:pt x="1568" y="4070"/>
                  </a:lnTo>
                  <a:lnTo>
                    <a:pt x="6705" y="4070"/>
                  </a:lnTo>
                  <a:lnTo>
                    <a:pt x="49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91" name="Google Shape;1427;p49">
              <a:extLst>
                <a:ext uri="{FF2B5EF4-FFF2-40B4-BE49-F238E27FC236}">
                  <a16:creationId xmlns:a16="http://schemas.microsoft.com/office/drawing/2014/main" id="{C4E21B80-4911-4E4E-9E0E-7481F7050B36}"/>
                </a:ext>
              </a:extLst>
            </p:cNvPr>
            <p:cNvSpPr/>
            <p:nvPr/>
          </p:nvSpPr>
          <p:spPr>
            <a:xfrm>
              <a:off x="4731304" y="3783415"/>
              <a:ext cx="262479" cy="160978"/>
            </a:xfrm>
            <a:custGeom>
              <a:avLst/>
              <a:gdLst/>
              <a:ahLst/>
              <a:cxnLst/>
              <a:rect l="l" t="t" r="r" b="b"/>
              <a:pathLst>
                <a:path w="7339" h="4471" extrusionOk="0">
                  <a:moveTo>
                    <a:pt x="5137" y="400"/>
                  </a:moveTo>
                  <a:lnTo>
                    <a:pt x="6705" y="4070"/>
                  </a:lnTo>
                  <a:lnTo>
                    <a:pt x="2002" y="4070"/>
                  </a:lnTo>
                  <a:lnTo>
                    <a:pt x="601" y="400"/>
                  </a:lnTo>
                  <a:close/>
                  <a:moveTo>
                    <a:pt x="0" y="0"/>
                  </a:moveTo>
                  <a:lnTo>
                    <a:pt x="1735" y="4470"/>
                  </a:lnTo>
                  <a:lnTo>
                    <a:pt x="7339" y="4470"/>
                  </a:lnTo>
                  <a:lnTo>
                    <a:pt x="5437"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92" name="Google Shape;1428;p49">
              <a:extLst>
                <a:ext uri="{FF2B5EF4-FFF2-40B4-BE49-F238E27FC236}">
                  <a16:creationId xmlns:a16="http://schemas.microsoft.com/office/drawing/2014/main" id="{82929A0B-E6A4-4B3F-BEA8-567DAC4733DA}"/>
                </a:ext>
              </a:extLst>
            </p:cNvPr>
            <p:cNvSpPr/>
            <p:nvPr/>
          </p:nvSpPr>
          <p:spPr>
            <a:xfrm>
              <a:off x="4798113" y="3937120"/>
              <a:ext cx="250570" cy="156190"/>
            </a:xfrm>
            <a:custGeom>
              <a:avLst/>
              <a:gdLst/>
              <a:ahLst/>
              <a:cxnLst/>
              <a:rect l="l" t="t" r="r" b="b"/>
              <a:pathLst>
                <a:path w="7006" h="4338" extrusionOk="0">
                  <a:moveTo>
                    <a:pt x="0" y="1"/>
                  </a:moveTo>
                  <a:lnTo>
                    <a:pt x="1668" y="4337"/>
                  </a:lnTo>
                  <a:lnTo>
                    <a:pt x="7005" y="4337"/>
                  </a:lnTo>
                  <a:lnTo>
                    <a:pt x="5137"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93" name="Google Shape;1429;p49">
              <a:extLst>
                <a:ext uri="{FF2B5EF4-FFF2-40B4-BE49-F238E27FC236}">
                  <a16:creationId xmlns:a16="http://schemas.microsoft.com/office/drawing/2014/main" id="{40566E9F-4037-437F-9C43-EDF477E91BCA}"/>
                </a:ext>
              </a:extLst>
            </p:cNvPr>
            <p:cNvSpPr/>
            <p:nvPr/>
          </p:nvSpPr>
          <p:spPr>
            <a:xfrm>
              <a:off x="4787348" y="3929919"/>
              <a:ext cx="272064" cy="171780"/>
            </a:xfrm>
            <a:custGeom>
              <a:avLst/>
              <a:gdLst/>
              <a:ahLst/>
              <a:cxnLst/>
              <a:rect l="l" t="t" r="r" b="b"/>
              <a:pathLst>
                <a:path w="7607" h="4771" extrusionOk="0">
                  <a:moveTo>
                    <a:pt x="5305" y="401"/>
                  </a:moveTo>
                  <a:lnTo>
                    <a:pt x="6973" y="4337"/>
                  </a:lnTo>
                  <a:lnTo>
                    <a:pt x="2102" y="4337"/>
                  </a:lnTo>
                  <a:lnTo>
                    <a:pt x="635" y="401"/>
                  </a:lnTo>
                  <a:close/>
                  <a:moveTo>
                    <a:pt x="1" y="1"/>
                  </a:moveTo>
                  <a:lnTo>
                    <a:pt x="1836" y="4771"/>
                  </a:lnTo>
                  <a:lnTo>
                    <a:pt x="7606" y="4771"/>
                  </a:lnTo>
                  <a:lnTo>
                    <a:pt x="55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94" name="Google Shape;1430;p49">
              <a:extLst>
                <a:ext uri="{FF2B5EF4-FFF2-40B4-BE49-F238E27FC236}">
                  <a16:creationId xmlns:a16="http://schemas.microsoft.com/office/drawing/2014/main" id="{26B3798D-D6DD-48D2-8EF0-DC50CC163A36}"/>
                </a:ext>
              </a:extLst>
            </p:cNvPr>
            <p:cNvSpPr/>
            <p:nvPr/>
          </p:nvSpPr>
          <p:spPr>
            <a:xfrm>
              <a:off x="4857769" y="4093274"/>
              <a:ext cx="261299" cy="168179"/>
            </a:xfrm>
            <a:custGeom>
              <a:avLst/>
              <a:gdLst/>
              <a:ahLst/>
              <a:cxnLst/>
              <a:rect l="l" t="t" r="r" b="b"/>
              <a:pathLst>
                <a:path w="7306" h="4671" extrusionOk="0">
                  <a:moveTo>
                    <a:pt x="0" y="0"/>
                  </a:moveTo>
                  <a:lnTo>
                    <a:pt x="1801" y="4670"/>
                  </a:lnTo>
                  <a:lnTo>
                    <a:pt x="7305" y="4670"/>
                  </a:lnTo>
                  <a:lnTo>
                    <a:pt x="53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95" name="Google Shape;1431;p49">
              <a:extLst>
                <a:ext uri="{FF2B5EF4-FFF2-40B4-BE49-F238E27FC236}">
                  <a16:creationId xmlns:a16="http://schemas.microsoft.com/office/drawing/2014/main" id="{0BBEDD53-096D-4188-BFE9-F26D22ACCB25}"/>
                </a:ext>
              </a:extLst>
            </p:cNvPr>
            <p:cNvSpPr/>
            <p:nvPr/>
          </p:nvSpPr>
          <p:spPr>
            <a:xfrm>
              <a:off x="4847004" y="4086073"/>
              <a:ext cx="283974" cy="183770"/>
            </a:xfrm>
            <a:custGeom>
              <a:avLst/>
              <a:gdLst/>
              <a:ahLst/>
              <a:cxnLst/>
              <a:rect l="l" t="t" r="r" b="b"/>
              <a:pathLst>
                <a:path w="7940" h="5104" extrusionOk="0">
                  <a:moveTo>
                    <a:pt x="5471" y="434"/>
                  </a:moveTo>
                  <a:lnTo>
                    <a:pt x="7306" y="4670"/>
                  </a:lnTo>
                  <a:lnTo>
                    <a:pt x="2236" y="4670"/>
                  </a:lnTo>
                  <a:lnTo>
                    <a:pt x="635" y="434"/>
                  </a:lnTo>
                  <a:close/>
                  <a:moveTo>
                    <a:pt x="1" y="0"/>
                  </a:moveTo>
                  <a:lnTo>
                    <a:pt x="1969" y="5104"/>
                  </a:lnTo>
                  <a:lnTo>
                    <a:pt x="7940" y="5104"/>
                  </a:lnTo>
                  <a:lnTo>
                    <a:pt x="57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96" name="Google Shape;1432;p49">
              <a:extLst>
                <a:ext uri="{FF2B5EF4-FFF2-40B4-BE49-F238E27FC236}">
                  <a16:creationId xmlns:a16="http://schemas.microsoft.com/office/drawing/2014/main" id="{EDE668A6-8001-4D07-AC9A-E46F4CB1D205}"/>
                </a:ext>
              </a:extLst>
            </p:cNvPr>
            <p:cNvSpPr/>
            <p:nvPr/>
          </p:nvSpPr>
          <p:spPr>
            <a:xfrm>
              <a:off x="3135040" y="3514386"/>
              <a:ext cx="194490" cy="139339"/>
            </a:xfrm>
            <a:custGeom>
              <a:avLst/>
              <a:gdLst/>
              <a:ahLst/>
              <a:cxnLst/>
              <a:rect l="l" t="t" r="r" b="b"/>
              <a:pathLst>
                <a:path w="5438" h="3870" extrusionOk="0">
                  <a:moveTo>
                    <a:pt x="0" y="0"/>
                  </a:moveTo>
                  <a:lnTo>
                    <a:pt x="0" y="3870"/>
                  </a:lnTo>
                  <a:lnTo>
                    <a:pt x="5438"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97" name="Google Shape;1433;p49">
              <a:extLst>
                <a:ext uri="{FF2B5EF4-FFF2-40B4-BE49-F238E27FC236}">
                  <a16:creationId xmlns:a16="http://schemas.microsoft.com/office/drawing/2014/main" id="{747EB813-866B-4907-ABE5-050D075DCBB6}"/>
                </a:ext>
              </a:extLst>
            </p:cNvPr>
            <p:cNvSpPr/>
            <p:nvPr/>
          </p:nvSpPr>
          <p:spPr>
            <a:xfrm>
              <a:off x="3127887" y="3507185"/>
              <a:ext cx="210012" cy="154966"/>
            </a:xfrm>
            <a:custGeom>
              <a:avLst/>
              <a:gdLst/>
              <a:ahLst/>
              <a:cxnLst/>
              <a:rect l="l" t="t" r="r" b="b"/>
              <a:pathLst>
                <a:path w="5872" h="4304" extrusionOk="0">
                  <a:moveTo>
                    <a:pt x="5237" y="400"/>
                  </a:moveTo>
                  <a:lnTo>
                    <a:pt x="5437" y="3869"/>
                  </a:lnTo>
                  <a:lnTo>
                    <a:pt x="434" y="3869"/>
                  </a:lnTo>
                  <a:lnTo>
                    <a:pt x="400" y="400"/>
                  </a:lnTo>
                  <a:close/>
                  <a:moveTo>
                    <a:pt x="0" y="0"/>
                  </a:moveTo>
                  <a:lnTo>
                    <a:pt x="0" y="4303"/>
                  </a:lnTo>
                  <a:lnTo>
                    <a:pt x="58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598" name="Google Shape;1434;p49">
              <a:extLst>
                <a:ext uri="{FF2B5EF4-FFF2-40B4-BE49-F238E27FC236}">
                  <a16:creationId xmlns:a16="http://schemas.microsoft.com/office/drawing/2014/main" id="{C650D2FF-194E-4A71-8CCB-4D07B6BA6E6A}"/>
                </a:ext>
              </a:extLst>
            </p:cNvPr>
            <p:cNvSpPr/>
            <p:nvPr/>
          </p:nvSpPr>
          <p:spPr>
            <a:xfrm>
              <a:off x="4690746" y="3653689"/>
              <a:ext cx="229075" cy="136963"/>
            </a:xfrm>
            <a:custGeom>
              <a:avLst/>
              <a:gdLst/>
              <a:ahLst/>
              <a:cxnLst/>
              <a:rect l="l" t="t" r="r" b="b"/>
              <a:pathLst>
                <a:path w="6405" h="3804" extrusionOk="0">
                  <a:moveTo>
                    <a:pt x="0" y="1"/>
                  </a:moveTo>
                  <a:lnTo>
                    <a:pt x="1434" y="3803"/>
                  </a:lnTo>
                  <a:lnTo>
                    <a:pt x="6405" y="3803"/>
                  </a:lnTo>
                  <a:lnTo>
                    <a:pt x="4803"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599" name="Google Shape;1435;p49">
              <a:extLst>
                <a:ext uri="{FF2B5EF4-FFF2-40B4-BE49-F238E27FC236}">
                  <a16:creationId xmlns:a16="http://schemas.microsoft.com/office/drawing/2014/main" id="{875FF5CA-CEF0-4405-8D94-F4312408EF3F}"/>
                </a:ext>
              </a:extLst>
            </p:cNvPr>
            <p:cNvSpPr/>
            <p:nvPr/>
          </p:nvSpPr>
          <p:spPr>
            <a:xfrm>
              <a:off x="4679981" y="3646488"/>
              <a:ext cx="251786" cy="152553"/>
            </a:xfrm>
            <a:custGeom>
              <a:avLst/>
              <a:gdLst/>
              <a:ahLst/>
              <a:cxnLst/>
              <a:rect l="l" t="t" r="r" b="b"/>
              <a:pathLst>
                <a:path w="7040" h="4237" extrusionOk="0">
                  <a:moveTo>
                    <a:pt x="4971" y="434"/>
                  </a:moveTo>
                  <a:lnTo>
                    <a:pt x="6405" y="3803"/>
                  </a:lnTo>
                  <a:lnTo>
                    <a:pt x="1902" y="3803"/>
                  </a:lnTo>
                  <a:lnTo>
                    <a:pt x="601" y="434"/>
                  </a:lnTo>
                  <a:close/>
                  <a:moveTo>
                    <a:pt x="1" y="0"/>
                  </a:moveTo>
                  <a:lnTo>
                    <a:pt x="1602" y="4237"/>
                  </a:lnTo>
                  <a:lnTo>
                    <a:pt x="7039" y="4237"/>
                  </a:lnTo>
                  <a:lnTo>
                    <a:pt x="52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00" name="Google Shape;1436;p49">
              <a:extLst>
                <a:ext uri="{FF2B5EF4-FFF2-40B4-BE49-F238E27FC236}">
                  <a16:creationId xmlns:a16="http://schemas.microsoft.com/office/drawing/2014/main" id="{D2777335-B4D3-485C-B60A-1C1A9E71644C}"/>
                </a:ext>
              </a:extLst>
            </p:cNvPr>
            <p:cNvSpPr/>
            <p:nvPr/>
          </p:nvSpPr>
          <p:spPr>
            <a:xfrm>
              <a:off x="4590533" y="3937120"/>
              <a:ext cx="267272" cy="156190"/>
            </a:xfrm>
            <a:custGeom>
              <a:avLst/>
              <a:gdLst/>
              <a:ahLst/>
              <a:cxnLst/>
              <a:rect l="l" t="t" r="r" b="b"/>
              <a:pathLst>
                <a:path w="7473" h="4338" extrusionOk="0">
                  <a:moveTo>
                    <a:pt x="0" y="1"/>
                  </a:moveTo>
                  <a:lnTo>
                    <a:pt x="1468" y="4337"/>
                  </a:lnTo>
                  <a:lnTo>
                    <a:pt x="7472" y="4337"/>
                  </a:lnTo>
                  <a:lnTo>
                    <a:pt x="5804"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01" name="Google Shape;1437;p49">
              <a:extLst>
                <a:ext uri="{FF2B5EF4-FFF2-40B4-BE49-F238E27FC236}">
                  <a16:creationId xmlns:a16="http://schemas.microsoft.com/office/drawing/2014/main" id="{B4DED1BE-1F88-4A22-B3C3-157F5D6EDEC4}"/>
                </a:ext>
              </a:extLst>
            </p:cNvPr>
            <p:cNvSpPr/>
            <p:nvPr/>
          </p:nvSpPr>
          <p:spPr>
            <a:xfrm>
              <a:off x="4579768" y="3929919"/>
              <a:ext cx="289947" cy="171780"/>
            </a:xfrm>
            <a:custGeom>
              <a:avLst/>
              <a:gdLst/>
              <a:ahLst/>
              <a:cxnLst/>
              <a:rect l="l" t="t" r="r" b="b"/>
              <a:pathLst>
                <a:path w="8107" h="4771" extrusionOk="0">
                  <a:moveTo>
                    <a:pt x="5972" y="401"/>
                  </a:moveTo>
                  <a:lnTo>
                    <a:pt x="7473" y="4337"/>
                  </a:lnTo>
                  <a:lnTo>
                    <a:pt x="1902" y="4337"/>
                  </a:lnTo>
                  <a:lnTo>
                    <a:pt x="601" y="401"/>
                  </a:lnTo>
                  <a:close/>
                  <a:moveTo>
                    <a:pt x="1" y="1"/>
                  </a:moveTo>
                  <a:lnTo>
                    <a:pt x="1602" y="4771"/>
                  </a:lnTo>
                  <a:lnTo>
                    <a:pt x="8107" y="4771"/>
                  </a:lnTo>
                  <a:lnTo>
                    <a:pt x="6272" y="1"/>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02" name="Google Shape;1438;p49">
              <a:extLst>
                <a:ext uri="{FF2B5EF4-FFF2-40B4-BE49-F238E27FC236}">
                  <a16:creationId xmlns:a16="http://schemas.microsoft.com/office/drawing/2014/main" id="{3754395B-B818-49BC-B964-0D457479E9CA}"/>
                </a:ext>
              </a:extLst>
            </p:cNvPr>
            <p:cNvSpPr/>
            <p:nvPr/>
          </p:nvSpPr>
          <p:spPr>
            <a:xfrm>
              <a:off x="1775005" y="3514386"/>
              <a:ext cx="233867" cy="139339"/>
            </a:xfrm>
            <a:custGeom>
              <a:avLst/>
              <a:gdLst/>
              <a:ahLst/>
              <a:cxnLst/>
              <a:rect l="l" t="t" r="r" b="b"/>
              <a:pathLst>
                <a:path w="6539" h="3870" extrusionOk="0">
                  <a:moveTo>
                    <a:pt x="1301" y="0"/>
                  </a:moveTo>
                  <a:lnTo>
                    <a:pt x="0" y="3870"/>
                  </a:lnTo>
                  <a:lnTo>
                    <a:pt x="5437" y="3870"/>
                  </a:lnTo>
                  <a:lnTo>
                    <a:pt x="65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03" name="Google Shape;1439;p49">
              <a:extLst>
                <a:ext uri="{FF2B5EF4-FFF2-40B4-BE49-F238E27FC236}">
                  <a16:creationId xmlns:a16="http://schemas.microsoft.com/office/drawing/2014/main" id="{7FE79050-8049-43EB-81B4-2C7194799767}"/>
                </a:ext>
              </a:extLst>
            </p:cNvPr>
            <p:cNvSpPr/>
            <p:nvPr/>
          </p:nvSpPr>
          <p:spPr>
            <a:xfrm>
              <a:off x="1764239" y="3507185"/>
              <a:ext cx="254182" cy="154966"/>
            </a:xfrm>
            <a:custGeom>
              <a:avLst/>
              <a:gdLst/>
              <a:ahLst/>
              <a:cxnLst/>
              <a:rect l="l" t="t" r="r" b="b"/>
              <a:pathLst>
                <a:path w="7107" h="4304" extrusionOk="0">
                  <a:moveTo>
                    <a:pt x="6572" y="400"/>
                  </a:moveTo>
                  <a:lnTo>
                    <a:pt x="5605" y="3869"/>
                  </a:lnTo>
                  <a:lnTo>
                    <a:pt x="568" y="3869"/>
                  </a:lnTo>
                  <a:lnTo>
                    <a:pt x="1769" y="400"/>
                  </a:lnTo>
                  <a:close/>
                  <a:moveTo>
                    <a:pt x="1435" y="0"/>
                  </a:moveTo>
                  <a:lnTo>
                    <a:pt x="1" y="4303"/>
                  </a:lnTo>
                  <a:lnTo>
                    <a:pt x="5905" y="4303"/>
                  </a:lnTo>
                  <a:lnTo>
                    <a:pt x="71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04" name="Google Shape;1440;p49">
              <a:extLst>
                <a:ext uri="{FF2B5EF4-FFF2-40B4-BE49-F238E27FC236}">
                  <a16:creationId xmlns:a16="http://schemas.microsoft.com/office/drawing/2014/main" id="{ED23B68D-F8C6-4FAE-BEA9-A4C0A8A80F31}"/>
                </a:ext>
              </a:extLst>
            </p:cNvPr>
            <p:cNvSpPr/>
            <p:nvPr/>
          </p:nvSpPr>
          <p:spPr>
            <a:xfrm>
              <a:off x="4496256" y="3653689"/>
              <a:ext cx="245813" cy="136963"/>
            </a:xfrm>
            <a:custGeom>
              <a:avLst/>
              <a:gdLst/>
              <a:ahLst/>
              <a:cxnLst/>
              <a:rect l="l" t="t" r="r" b="b"/>
              <a:pathLst>
                <a:path w="6873" h="3804" extrusionOk="0">
                  <a:moveTo>
                    <a:pt x="1" y="1"/>
                  </a:moveTo>
                  <a:lnTo>
                    <a:pt x="1268" y="3803"/>
                  </a:lnTo>
                  <a:lnTo>
                    <a:pt x="6872" y="3803"/>
                  </a:lnTo>
                  <a:lnTo>
                    <a:pt x="5438" y="1"/>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05" name="Google Shape;1441;p49">
              <a:extLst>
                <a:ext uri="{FF2B5EF4-FFF2-40B4-BE49-F238E27FC236}">
                  <a16:creationId xmlns:a16="http://schemas.microsoft.com/office/drawing/2014/main" id="{680A06EE-5891-4948-BBE3-901B97A58D4D}"/>
                </a:ext>
              </a:extLst>
            </p:cNvPr>
            <p:cNvSpPr/>
            <p:nvPr/>
          </p:nvSpPr>
          <p:spPr>
            <a:xfrm>
              <a:off x="4485527" y="3646488"/>
              <a:ext cx="267272" cy="152553"/>
            </a:xfrm>
            <a:custGeom>
              <a:avLst/>
              <a:gdLst/>
              <a:ahLst/>
              <a:cxnLst/>
              <a:rect l="l" t="t" r="r" b="b"/>
              <a:pathLst>
                <a:path w="7473" h="4237" extrusionOk="0">
                  <a:moveTo>
                    <a:pt x="5571" y="434"/>
                  </a:moveTo>
                  <a:lnTo>
                    <a:pt x="6872" y="3803"/>
                  </a:lnTo>
                  <a:lnTo>
                    <a:pt x="1735" y="3803"/>
                  </a:lnTo>
                  <a:lnTo>
                    <a:pt x="568" y="434"/>
                  </a:lnTo>
                  <a:close/>
                  <a:moveTo>
                    <a:pt x="1" y="0"/>
                  </a:moveTo>
                  <a:lnTo>
                    <a:pt x="1435" y="4237"/>
                  </a:lnTo>
                  <a:lnTo>
                    <a:pt x="7473" y="4237"/>
                  </a:lnTo>
                  <a:lnTo>
                    <a:pt x="58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06" name="Google Shape;1442;p49">
              <a:extLst>
                <a:ext uri="{FF2B5EF4-FFF2-40B4-BE49-F238E27FC236}">
                  <a16:creationId xmlns:a16="http://schemas.microsoft.com/office/drawing/2014/main" id="{6E2D237C-02C0-4D5D-B04E-FB1D77D9B43A}"/>
                </a:ext>
              </a:extLst>
            </p:cNvPr>
            <p:cNvSpPr/>
            <p:nvPr/>
          </p:nvSpPr>
          <p:spPr>
            <a:xfrm>
              <a:off x="4637027" y="3514386"/>
              <a:ext cx="225534" cy="139339"/>
            </a:xfrm>
            <a:custGeom>
              <a:avLst/>
              <a:gdLst/>
              <a:ahLst/>
              <a:cxnLst/>
              <a:rect l="l" t="t" r="r" b="b"/>
              <a:pathLst>
                <a:path w="6306" h="3870" extrusionOk="0">
                  <a:moveTo>
                    <a:pt x="1" y="0"/>
                  </a:moveTo>
                  <a:lnTo>
                    <a:pt x="1502" y="3870"/>
                  </a:lnTo>
                  <a:lnTo>
                    <a:pt x="6305" y="3870"/>
                  </a:lnTo>
                  <a:lnTo>
                    <a:pt x="46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07" name="Google Shape;1443;p49">
              <a:extLst>
                <a:ext uri="{FF2B5EF4-FFF2-40B4-BE49-F238E27FC236}">
                  <a16:creationId xmlns:a16="http://schemas.microsoft.com/office/drawing/2014/main" id="{E66A6DD6-CA36-4906-AD00-68F29DFE6829}"/>
                </a:ext>
              </a:extLst>
            </p:cNvPr>
            <p:cNvSpPr/>
            <p:nvPr/>
          </p:nvSpPr>
          <p:spPr>
            <a:xfrm>
              <a:off x="4625118" y="3507185"/>
              <a:ext cx="248173" cy="154966"/>
            </a:xfrm>
            <a:custGeom>
              <a:avLst/>
              <a:gdLst/>
              <a:ahLst/>
              <a:cxnLst/>
              <a:rect l="l" t="t" r="r" b="b"/>
              <a:pathLst>
                <a:path w="6939" h="4304" extrusionOk="0">
                  <a:moveTo>
                    <a:pt x="4837" y="400"/>
                  </a:moveTo>
                  <a:lnTo>
                    <a:pt x="6305" y="3869"/>
                  </a:lnTo>
                  <a:lnTo>
                    <a:pt x="1968" y="3869"/>
                  </a:lnTo>
                  <a:lnTo>
                    <a:pt x="634" y="400"/>
                  </a:lnTo>
                  <a:close/>
                  <a:moveTo>
                    <a:pt x="0" y="0"/>
                  </a:moveTo>
                  <a:lnTo>
                    <a:pt x="1668" y="4303"/>
                  </a:lnTo>
                  <a:lnTo>
                    <a:pt x="6939" y="4303"/>
                  </a:lnTo>
                  <a:lnTo>
                    <a:pt x="5104"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08" name="Google Shape;1444;p49">
              <a:extLst>
                <a:ext uri="{FF2B5EF4-FFF2-40B4-BE49-F238E27FC236}">
                  <a16:creationId xmlns:a16="http://schemas.microsoft.com/office/drawing/2014/main" id="{CA36C227-45F6-49B9-AB7D-64B6953D8781}"/>
                </a:ext>
              </a:extLst>
            </p:cNvPr>
            <p:cNvSpPr/>
            <p:nvPr/>
          </p:nvSpPr>
          <p:spPr>
            <a:xfrm>
              <a:off x="4449726" y="3514386"/>
              <a:ext cx="241056" cy="139339"/>
            </a:xfrm>
            <a:custGeom>
              <a:avLst/>
              <a:gdLst/>
              <a:ahLst/>
              <a:cxnLst/>
              <a:rect l="l" t="t" r="r" b="b"/>
              <a:pathLst>
                <a:path w="6740" h="3870" extrusionOk="0">
                  <a:moveTo>
                    <a:pt x="1" y="0"/>
                  </a:moveTo>
                  <a:lnTo>
                    <a:pt x="1302" y="3870"/>
                  </a:lnTo>
                  <a:lnTo>
                    <a:pt x="6739"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09" name="Google Shape;1445;p49">
              <a:extLst>
                <a:ext uri="{FF2B5EF4-FFF2-40B4-BE49-F238E27FC236}">
                  <a16:creationId xmlns:a16="http://schemas.microsoft.com/office/drawing/2014/main" id="{15E2485D-B1B6-44B5-8C48-04AE7D3E8C22}"/>
                </a:ext>
              </a:extLst>
            </p:cNvPr>
            <p:cNvSpPr/>
            <p:nvPr/>
          </p:nvSpPr>
          <p:spPr>
            <a:xfrm>
              <a:off x="4438996" y="3507185"/>
              <a:ext cx="262515" cy="154966"/>
            </a:xfrm>
            <a:custGeom>
              <a:avLst/>
              <a:gdLst/>
              <a:ahLst/>
              <a:cxnLst/>
              <a:rect l="l" t="t" r="r" b="b"/>
              <a:pathLst>
                <a:path w="7340" h="4304" extrusionOk="0">
                  <a:moveTo>
                    <a:pt x="5405" y="400"/>
                  </a:moveTo>
                  <a:lnTo>
                    <a:pt x="6739" y="3869"/>
                  </a:lnTo>
                  <a:lnTo>
                    <a:pt x="1735" y="3869"/>
                  </a:lnTo>
                  <a:lnTo>
                    <a:pt x="568" y="400"/>
                  </a:lnTo>
                  <a:close/>
                  <a:moveTo>
                    <a:pt x="1" y="0"/>
                  </a:moveTo>
                  <a:lnTo>
                    <a:pt x="1435" y="4303"/>
                  </a:lnTo>
                  <a:lnTo>
                    <a:pt x="7339"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10" name="Google Shape;1446;p49">
              <a:extLst>
                <a:ext uri="{FF2B5EF4-FFF2-40B4-BE49-F238E27FC236}">
                  <a16:creationId xmlns:a16="http://schemas.microsoft.com/office/drawing/2014/main" id="{B4C66F1E-871E-4194-8F63-2BD0FB02A7E7}"/>
                </a:ext>
              </a:extLst>
            </p:cNvPr>
            <p:cNvSpPr/>
            <p:nvPr/>
          </p:nvSpPr>
          <p:spPr>
            <a:xfrm>
              <a:off x="3996405" y="4093274"/>
              <a:ext cx="256507" cy="168179"/>
            </a:xfrm>
            <a:custGeom>
              <a:avLst/>
              <a:gdLst/>
              <a:ahLst/>
              <a:cxnLst/>
              <a:rect l="l" t="t" r="r" b="b"/>
              <a:pathLst>
                <a:path w="7172" h="4671" extrusionOk="0">
                  <a:moveTo>
                    <a:pt x="0" y="0"/>
                  </a:moveTo>
                  <a:lnTo>
                    <a:pt x="901" y="4670"/>
                  </a:lnTo>
                  <a:lnTo>
                    <a:pt x="7172"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11" name="Google Shape;1447;p49">
              <a:extLst>
                <a:ext uri="{FF2B5EF4-FFF2-40B4-BE49-F238E27FC236}">
                  <a16:creationId xmlns:a16="http://schemas.microsoft.com/office/drawing/2014/main" id="{763EEE3A-F9BD-4097-B301-3945DB924EE6}"/>
                </a:ext>
              </a:extLst>
            </p:cNvPr>
            <p:cNvSpPr/>
            <p:nvPr/>
          </p:nvSpPr>
          <p:spPr>
            <a:xfrm>
              <a:off x="3988036" y="4086073"/>
              <a:ext cx="273245" cy="183770"/>
            </a:xfrm>
            <a:custGeom>
              <a:avLst/>
              <a:gdLst/>
              <a:ahLst/>
              <a:cxnLst/>
              <a:rect l="l" t="t" r="r" b="b"/>
              <a:pathLst>
                <a:path w="7640" h="5104" extrusionOk="0">
                  <a:moveTo>
                    <a:pt x="6105" y="434"/>
                  </a:moveTo>
                  <a:lnTo>
                    <a:pt x="7139" y="4670"/>
                  </a:lnTo>
                  <a:lnTo>
                    <a:pt x="1335" y="4670"/>
                  </a:lnTo>
                  <a:lnTo>
                    <a:pt x="501" y="434"/>
                  </a:lnTo>
                  <a:close/>
                  <a:moveTo>
                    <a:pt x="1" y="0"/>
                  </a:moveTo>
                  <a:lnTo>
                    <a:pt x="968" y="5104"/>
                  </a:lnTo>
                  <a:lnTo>
                    <a:pt x="7639"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12" name="Google Shape;1448;p49">
              <a:extLst>
                <a:ext uri="{FF2B5EF4-FFF2-40B4-BE49-F238E27FC236}">
                  <a16:creationId xmlns:a16="http://schemas.microsoft.com/office/drawing/2014/main" id="{50CE11D1-6976-41D0-B1E8-D5EF9C0E4476}"/>
                </a:ext>
              </a:extLst>
            </p:cNvPr>
            <p:cNvSpPr/>
            <p:nvPr/>
          </p:nvSpPr>
          <p:spPr>
            <a:xfrm>
              <a:off x="4643000" y="4093274"/>
              <a:ext cx="279217" cy="168179"/>
            </a:xfrm>
            <a:custGeom>
              <a:avLst/>
              <a:gdLst/>
              <a:ahLst/>
              <a:cxnLst/>
              <a:rect l="l" t="t" r="r" b="b"/>
              <a:pathLst>
                <a:path w="7807" h="4671" extrusionOk="0">
                  <a:moveTo>
                    <a:pt x="1" y="0"/>
                  </a:moveTo>
                  <a:lnTo>
                    <a:pt x="1569" y="4670"/>
                  </a:lnTo>
                  <a:lnTo>
                    <a:pt x="7806"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13" name="Google Shape;1449;p49">
              <a:extLst>
                <a:ext uri="{FF2B5EF4-FFF2-40B4-BE49-F238E27FC236}">
                  <a16:creationId xmlns:a16="http://schemas.microsoft.com/office/drawing/2014/main" id="{CB2BC0A6-9172-408B-8F71-03A4E4C3F5B9}"/>
                </a:ext>
              </a:extLst>
            </p:cNvPr>
            <p:cNvSpPr/>
            <p:nvPr/>
          </p:nvSpPr>
          <p:spPr>
            <a:xfrm>
              <a:off x="4632271" y="4086073"/>
              <a:ext cx="300676" cy="183770"/>
            </a:xfrm>
            <a:custGeom>
              <a:avLst/>
              <a:gdLst/>
              <a:ahLst/>
              <a:cxnLst/>
              <a:rect l="l" t="t" r="r" b="b"/>
              <a:pathLst>
                <a:path w="8407" h="5104" extrusionOk="0">
                  <a:moveTo>
                    <a:pt x="6172" y="434"/>
                  </a:moveTo>
                  <a:lnTo>
                    <a:pt x="7806" y="4670"/>
                  </a:lnTo>
                  <a:lnTo>
                    <a:pt x="2002" y="4670"/>
                  </a:lnTo>
                  <a:lnTo>
                    <a:pt x="568" y="434"/>
                  </a:lnTo>
                  <a:close/>
                  <a:moveTo>
                    <a:pt x="1" y="0"/>
                  </a:moveTo>
                  <a:lnTo>
                    <a:pt x="1702" y="5104"/>
                  </a:lnTo>
                  <a:lnTo>
                    <a:pt x="8407" y="5104"/>
                  </a:lnTo>
                  <a:lnTo>
                    <a:pt x="64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14" name="Google Shape;1450;p49">
              <a:extLst>
                <a:ext uri="{FF2B5EF4-FFF2-40B4-BE49-F238E27FC236}">
                  <a16:creationId xmlns:a16="http://schemas.microsoft.com/office/drawing/2014/main" id="{61C2C92E-1BA0-4F02-9038-114B9689993E}"/>
                </a:ext>
              </a:extLst>
            </p:cNvPr>
            <p:cNvSpPr/>
            <p:nvPr/>
          </p:nvSpPr>
          <p:spPr>
            <a:xfrm>
              <a:off x="4261244" y="3514386"/>
              <a:ext cx="235048" cy="139339"/>
            </a:xfrm>
            <a:custGeom>
              <a:avLst/>
              <a:gdLst/>
              <a:ahLst/>
              <a:cxnLst/>
              <a:rect l="l" t="t" r="r" b="b"/>
              <a:pathLst>
                <a:path w="6572" h="3870" extrusionOk="0">
                  <a:moveTo>
                    <a:pt x="0" y="0"/>
                  </a:moveTo>
                  <a:lnTo>
                    <a:pt x="1135" y="3870"/>
                  </a:lnTo>
                  <a:lnTo>
                    <a:pt x="6572"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15" name="Google Shape;1451;p49">
              <a:extLst>
                <a:ext uri="{FF2B5EF4-FFF2-40B4-BE49-F238E27FC236}">
                  <a16:creationId xmlns:a16="http://schemas.microsoft.com/office/drawing/2014/main" id="{ED022ED0-B1F8-43EF-AB63-763148D1FB2C}"/>
                </a:ext>
              </a:extLst>
            </p:cNvPr>
            <p:cNvSpPr/>
            <p:nvPr/>
          </p:nvSpPr>
          <p:spPr>
            <a:xfrm>
              <a:off x="4251695" y="3507185"/>
              <a:ext cx="254146" cy="154966"/>
            </a:xfrm>
            <a:custGeom>
              <a:avLst/>
              <a:gdLst/>
              <a:ahLst/>
              <a:cxnLst/>
              <a:rect l="l" t="t" r="r" b="b"/>
              <a:pathLst>
                <a:path w="7106" h="4304" extrusionOk="0">
                  <a:moveTo>
                    <a:pt x="5404" y="400"/>
                  </a:moveTo>
                  <a:lnTo>
                    <a:pt x="6572" y="3869"/>
                  </a:lnTo>
                  <a:lnTo>
                    <a:pt x="1568" y="3869"/>
                  </a:lnTo>
                  <a:lnTo>
                    <a:pt x="568" y="400"/>
                  </a:lnTo>
                  <a:close/>
                  <a:moveTo>
                    <a:pt x="1" y="0"/>
                  </a:moveTo>
                  <a:lnTo>
                    <a:pt x="1235" y="4303"/>
                  </a:lnTo>
                  <a:lnTo>
                    <a:pt x="7106"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16" name="Google Shape;1452;p49">
              <a:extLst>
                <a:ext uri="{FF2B5EF4-FFF2-40B4-BE49-F238E27FC236}">
                  <a16:creationId xmlns:a16="http://schemas.microsoft.com/office/drawing/2014/main" id="{213A3597-CBAC-45CF-9E89-0B7223CFB4F7}"/>
                </a:ext>
              </a:extLst>
            </p:cNvPr>
            <p:cNvSpPr/>
            <p:nvPr/>
          </p:nvSpPr>
          <p:spPr>
            <a:xfrm>
              <a:off x="4427087" y="4093274"/>
              <a:ext cx="272029" cy="168179"/>
            </a:xfrm>
            <a:custGeom>
              <a:avLst/>
              <a:gdLst/>
              <a:ahLst/>
              <a:cxnLst/>
              <a:rect l="l" t="t" r="r" b="b"/>
              <a:pathLst>
                <a:path w="7606" h="4671" extrusionOk="0">
                  <a:moveTo>
                    <a:pt x="0" y="0"/>
                  </a:moveTo>
                  <a:lnTo>
                    <a:pt x="1368" y="4670"/>
                  </a:lnTo>
                  <a:lnTo>
                    <a:pt x="7606" y="4670"/>
                  </a:lnTo>
                  <a:lnTo>
                    <a:pt x="60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17" name="Google Shape;1453;p49">
              <a:extLst>
                <a:ext uri="{FF2B5EF4-FFF2-40B4-BE49-F238E27FC236}">
                  <a16:creationId xmlns:a16="http://schemas.microsoft.com/office/drawing/2014/main" id="{3BD7068A-573A-4451-AD9A-EE22720C7287}"/>
                </a:ext>
              </a:extLst>
            </p:cNvPr>
            <p:cNvSpPr/>
            <p:nvPr/>
          </p:nvSpPr>
          <p:spPr>
            <a:xfrm>
              <a:off x="4417537" y="4086073"/>
              <a:ext cx="291127" cy="183770"/>
            </a:xfrm>
            <a:custGeom>
              <a:avLst/>
              <a:gdLst/>
              <a:ahLst/>
              <a:cxnLst/>
              <a:rect l="l" t="t" r="r" b="b"/>
              <a:pathLst>
                <a:path w="8140" h="5104" extrusionOk="0">
                  <a:moveTo>
                    <a:pt x="6138" y="434"/>
                  </a:moveTo>
                  <a:lnTo>
                    <a:pt x="7572" y="4670"/>
                  </a:lnTo>
                  <a:lnTo>
                    <a:pt x="1768" y="4670"/>
                  </a:lnTo>
                  <a:lnTo>
                    <a:pt x="534" y="434"/>
                  </a:lnTo>
                  <a:close/>
                  <a:moveTo>
                    <a:pt x="0" y="0"/>
                  </a:moveTo>
                  <a:lnTo>
                    <a:pt x="1468" y="5104"/>
                  </a:lnTo>
                  <a:lnTo>
                    <a:pt x="8139" y="5104"/>
                  </a:lnTo>
                  <a:lnTo>
                    <a:pt x="64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18" name="Google Shape;1454;p49">
              <a:extLst>
                <a:ext uri="{FF2B5EF4-FFF2-40B4-BE49-F238E27FC236}">
                  <a16:creationId xmlns:a16="http://schemas.microsoft.com/office/drawing/2014/main" id="{5214DB6B-C225-4BE2-8FC8-5D9080958284}"/>
                </a:ext>
              </a:extLst>
            </p:cNvPr>
            <p:cNvSpPr/>
            <p:nvPr/>
          </p:nvSpPr>
          <p:spPr>
            <a:xfrm>
              <a:off x="4212318" y="4093274"/>
              <a:ext cx="263695" cy="168179"/>
            </a:xfrm>
            <a:custGeom>
              <a:avLst/>
              <a:gdLst/>
              <a:ahLst/>
              <a:cxnLst/>
              <a:rect l="l" t="t" r="r" b="b"/>
              <a:pathLst>
                <a:path w="7373" h="4671" extrusionOk="0">
                  <a:moveTo>
                    <a:pt x="1" y="0"/>
                  </a:moveTo>
                  <a:lnTo>
                    <a:pt x="1135" y="4670"/>
                  </a:lnTo>
                  <a:lnTo>
                    <a:pt x="7373" y="4670"/>
                  </a:lnTo>
                  <a:lnTo>
                    <a:pt x="6005"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19" name="Google Shape;1455;p49">
              <a:extLst>
                <a:ext uri="{FF2B5EF4-FFF2-40B4-BE49-F238E27FC236}">
                  <a16:creationId xmlns:a16="http://schemas.microsoft.com/office/drawing/2014/main" id="{CCE6FF3F-AB5B-49E6-836D-BAE8C6FA1A33}"/>
                </a:ext>
              </a:extLst>
            </p:cNvPr>
            <p:cNvSpPr/>
            <p:nvPr/>
          </p:nvSpPr>
          <p:spPr>
            <a:xfrm>
              <a:off x="4202769" y="4086073"/>
              <a:ext cx="282794" cy="183770"/>
            </a:xfrm>
            <a:custGeom>
              <a:avLst/>
              <a:gdLst/>
              <a:ahLst/>
              <a:cxnLst/>
              <a:rect l="l" t="t" r="r" b="b"/>
              <a:pathLst>
                <a:path w="7907" h="5104" extrusionOk="0">
                  <a:moveTo>
                    <a:pt x="6139" y="434"/>
                  </a:moveTo>
                  <a:lnTo>
                    <a:pt x="7340" y="4670"/>
                  </a:lnTo>
                  <a:lnTo>
                    <a:pt x="1535" y="4670"/>
                  </a:lnTo>
                  <a:lnTo>
                    <a:pt x="535" y="434"/>
                  </a:lnTo>
                  <a:close/>
                  <a:moveTo>
                    <a:pt x="1" y="0"/>
                  </a:moveTo>
                  <a:lnTo>
                    <a:pt x="1235" y="5104"/>
                  </a:lnTo>
                  <a:lnTo>
                    <a:pt x="7907" y="5104"/>
                  </a:lnTo>
                  <a:lnTo>
                    <a:pt x="6439"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20" name="Google Shape;1456;p49">
              <a:extLst>
                <a:ext uri="{FF2B5EF4-FFF2-40B4-BE49-F238E27FC236}">
                  <a16:creationId xmlns:a16="http://schemas.microsoft.com/office/drawing/2014/main" id="{EB17F17C-0067-4E0A-9486-407A9CBE14EB}"/>
                </a:ext>
              </a:extLst>
            </p:cNvPr>
            <p:cNvSpPr/>
            <p:nvPr/>
          </p:nvSpPr>
          <p:spPr>
            <a:xfrm>
              <a:off x="4541606" y="3790616"/>
              <a:ext cx="256542" cy="146540"/>
            </a:xfrm>
            <a:custGeom>
              <a:avLst/>
              <a:gdLst/>
              <a:ahLst/>
              <a:cxnLst/>
              <a:rect l="l" t="t" r="r" b="b"/>
              <a:pathLst>
                <a:path w="7173" h="4070" extrusionOk="0">
                  <a:moveTo>
                    <a:pt x="0" y="0"/>
                  </a:moveTo>
                  <a:lnTo>
                    <a:pt x="1368" y="4070"/>
                  </a:lnTo>
                  <a:lnTo>
                    <a:pt x="7172" y="40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21" name="Google Shape;1457;p49">
              <a:extLst>
                <a:ext uri="{FF2B5EF4-FFF2-40B4-BE49-F238E27FC236}">
                  <a16:creationId xmlns:a16="http://schemas.microsoft.com/office/drawing/2014/main" id="{3512B4D5-30BA-45B8-8AC7-663A5B319C3D}"/>
                </a:ext>
              </a:extLst>
            </p:cNvPr>
            <p:cNvSpPr/>
            <p:nvPr/>
          </p:nvSpPr>
          <p:spPr>
            <a:xfrm>
              <a:off x="4532057" y="3783415"/>
              <a:ext cx="278001" cy="160978"/>
            </a:xfrm>
            <a:custGeom>
              <a:avLst/>
              <a:gdLst/>
              <a:ahLst/>
              <a:cxnLst/>
              <a:rect l="l" t="t" r="r" b="b"/>
              <a:pathLst>
                <a:path w="7773" h="4471" extrusionOk="0">
                  <a:moveTo>
                    <a:pt x="5738" y="400"/>
                  </a:moveTo>
                  <a:lnTo>
                    <a:pt x="7139" y="4070"/>
                  </a:lnTo>
                  <a:lnTo>
                    <a:pt x="1802" y="4070"/>
                  </a:lnTo>
                  <a:lnTo>
                    <a:pt x="568" y="400"/>
                  </a:lnTo>
                  <a:close/>
                  <a:moveTo>
                    <a:pt x="1" y="0"/>
                  </a:moveTo>
                  <a:lnTo>
                    <a:pt x="1502" y="4470"/>
                  </a:lnTo>
                  <a:lnTo>
                    <a:pt x="7773" y="4470"/>
                  </a:lnTo>
                  <a:lnTo>
                    <a:pt x="60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22" name="Google Shape;1458;p49">
              <a:extLst>
                <a:ext uri="{FF2B5EF4-FFF2-40B4-BE49-F238E27FC236}">
                  <a16:creationId xmlns:a16="http://schemas.microsoft.com/office/drawing/2014/main" id="{2CC9B46C-66A0-4D42-BFD5-B18BADE7A734}"/>
                </a:ext>
              </a:extLst>
            </p:cNvPr>
            <p:cNvSpPr/>
            <p:nvPr/>
          </p:nvSpPr>
          <p:spPr>
            <a:xfrm>
              <a:off x="2552858" y="3514386"/>
              <a:ext cx="207616" cy="139339"/>
            </a:xfrm>
            <a:custGeom>
              <a:avLst/>
              <a:gdLst/>
              <a:ahLst/>
              <a:cxnLst/>
              <a:rect l="l" t="t" r="r" b="b"/>
              <a:pathLst>
                <a:path w="5805" h="3870" extrusionOk="0">
                  <a:moveTo>
                    <a:pt x="534" y="0"/>
                  </a:moveTo>
                  <a:lnTo>
                    <a:pt x="0" y="3870"/>
                  </a:lnTo>
                  <a:lnTo>
                    <a:pt x="5437" y="3870"/>
                  </a:lnTo>
                  <a:lnTo>
                    <a:pt x="58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23" name="Google Shape;1459;p49">
              <a:extLst>
                <a:ext uri="{FF2B5EF4-FFF2-40B4-BE49-F238E27FC236}">
                  <a16:creationId xmlns:a16="http://schemas.microsoft.com/office/drawing/2014/main" id="{A4175A84-3602-44D4-82CB-62BDBC4B988F}"/>
                </a:ext>
              </a:extLst>
            </p:cNvPr>
            <p:cNvSpPr/>
            <p:nvPr/>
          </p:nvSpPr>
          <p:spPr>
            <a:xfrm>
              <a:off x="2543308" y="3507185"/>
              <a:ext cx="224318" cy="154966"/>
            </a:xfrm>
            <a:custGeom>
              <a:avLst/>
              <a:gdLst/>
              <a:ahLst/>
              <a:cxnLst/>
              <a:rect l="l" t="t" r="r" b="b"/>
              <a:pathLst>
                <a:path w="6272" h="4304" extrusionOk="0">
                  <a:moveTo>
                    <a:pt x="5838" y="400"/>
                  </a:moveTo>
                  <a:lnTo>
                    <a:pt x="5504" y="3869"/>
                  </a:lnTo>
                  <a:lnTo>
                    <a:pt x="501" y="3869"/>
                  </a:lnTo>
                  <a:lnTo>
                    <a:pt x="1001" y="400"/>
                  </a:lnTo>
                  <a:close/>
                  <a:moveTo>
                    <a:pt x="634" y="0"/>
                  </a:moveTo>
                  <a:lnTo>
                    <a:pt x="0" y="4303"/>
                  </a:lnTo>
                  <a:lnTo>
                    <a:pt x="5871" y="4303"/>
                  </a:lnTo>
                  <a:lnTo>
                    <a:pt x="62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24" name="Google Shape;1460;p49">
              <a:extLst>
                <a:ext uri="{FF2B5EF4-FFF2-40B4-BE49-F238E27FC236}">
                  <a16:creationId xmlns:a16="http://schemas.microsoft.com/office/drawing/2014/main" id="{97E75D69-92C7-49FC-A724-7D4DA9F1FB07}"/>
                </a:ext>
              </a:extLst>
            </p:cNvPr>
            <p:cNvSpPr/>
            <p:nvPr/>
          </p:nvSpPr>
          <p:spPr>
            <a:xfrm>
              <a:off x="4073943" y="3514386"/>
              <a:ext cx="227895" cy="139339"/>
            </a:xfrm>
            <a:custGeom>
              <a:avLst/>
              <a:gdLst/>
              <a:ahLst/>
              <a:cxnLst/>
              <a:rect l="l" t="t" r="r" b="b"/>
              <a:pathLst>
                <a:path w="6372" h="3870" extrusionOk="0">
                  <a:moveTo>
                    <a:pt x="0" y="0"/>
                  </a:moveTo>
                  <a:lnTo>
                    <a:pt x="934" y="3870"/>
                  </a:lnTo>
                  <a:lnTo>
                    <a:pt x="6372"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25" name="Google Shape;1461;p49">
              <a:extLst>
                <a:ext uri="{FF2B5EF4-FFF2-40B4-BE49-F238E27FC236}">
                  <a16:creationId xmlns:a16="http://schemas.microsoft.com/office/drawing/2014/main" id="{CE9D198F-C5DA-4A47-811D-DB27857DFF39}"/>
                </a:ext>
              </a:extLst>
            </p:cNvPr>
            <p:cNvSpPr/>
            <p:nvPr/>
          </p:nvSpPr>
          <p:spPr>
            <a:xfrm>
              <a:off x="4064394" y="3507185"/>
              <a:ext cx="246993" cy="154966"/>
            </a:xfrm>
            <a:custGeom>
              <a:avLst/>
              <a:gdLst/>
              <a:ahLst/>
              <a:cxnLst/>
              <a:rect l="l" t="t" r="r" b="b"/>
              <a:pathLst>
                <a:path w="6906" h="4304" extrusionOk="0">
                  <a:moveTo>
                    <a:pt x="5371" y="400"/>
                  </a:moveTo>
                  <a:lnTo>
                    <a:pt x="6372" y="3869"/>
                  </a:lnTo>
                  <a:lnTo>
                    <a:pt x="1368" y="3869"/>
                  </a:lnTo>
                  <a:lnTo>
                    <a:pt x="534" y="400"/>
                  </a:lnTo>
                  <a:close/>
                  <a:moveTo>
                    <a:pt x="1" y="0"/>
                  </a:moveTo>
                  <a:lnTo>
                    <a:pt x="1035" y="4303"/>
                  </a:lnTo>
                  <a:lnTo>
                    <a:pt x="6905" y="4303"/>
                  </a:lnTo>
                  <a:lnTo>
                    <a:pt x="56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26" name="Google Shape;1462;p49">
              <a:extLst>
                <a:ext uri="{FF2B5EF4-FFF2-40B4-BE49-F238E27FC236}">
                  <a16:creationId xmlns:a16="http://schemas.microsoft.com/office/drawing/2014/main" id="{BD6754EF-92E6-43DA-8D3D-25F87892E653}"/>
                </a:ext>
              </a:extLst>
            </p:cNvPr>
            <p:cNvSpPr/>
            <p:nvPr/>
          </p:nvSpPr>
          <p:spPr>
            <a:xfrm>
              <a:off x="2358368" y="3514386"/>
              <a:ext cx="213589" cy="139339"/>
            </a:xfrm>
            <a:custGeom>
              <a:avLst/>
              <a:gdLst/>
              <a:ahLst/>
              <a:cxnLst/>
              <a:rect l="l" t="t" r="r" b="b"/>
              <a:pathLst>
                <a:path w="5972" h="3870" extrusionOk="0">
                  <a:moveTo>
                    <a:pt x="735" y="0"/>
                  </a:moveTo>
                  <a:lnTo>
                    <a:pt x="1" y="3870"/>
                  </a:lnTo>
                  <a:lnTo>
                    <a:pt x="5438" y="3870"/>
                  </a:lnTo>
                  <a:lnTo>
                    <a:pt x="59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27" name="Google Shape;1463;p49">
              <a:extLst>
                <a:ext uri="{FF2B5EF4-FFF2-40B4-BE49-F238E27FC236}">
                  <a16:creationId xmlns:a16="http://schemas.microsoft.com/office/drawing/2014/main" id="{9373100E-3C9F-4671-9B47-E86D64847F98}"/>
                </a:ext>
              </a:extLst>
            </p:cNvPr>
            <p:cNvSpPr/>
            <p:nvPr/>
          </p:nvSpPr>
          <p:spPr>
            <a:xfrm>
              <a:off x="2348818" y="3507185"/>
              <a:ext cx="232687" cy="154966"/>
            </a:xfrm>
            <a:custGeom>
              <a:avLst/>
              <a:gdLst/>
              <a:ahLst/>
              <a:cxnLst/>
              <a:rect l="l" t="t" r="r" b="b"/>
              <a:pathLst>
                <a:path w="6506" h="4304" extrusionOk="0">
                  <a:moveTo>
                    <a:pt x="6005" y="400"/>
                  </a:moveTo>
                  <a:lnTo>
                    <a:pt x="5505" y="3869"/>
                  </a:lnTo>
                  <a:lnTo>
                    <a:pt x="501" y="3869"/>
                  </a:lnTo>
                  <a:lnTo>
                    <a:pt x="1168" y="400"/>
                  </a:lnTo>
                  <a:close/>
                  <a:moveTo>
                    <a:pt x="835" y="0"/>
                  </a:moveTo>
                  <a:lnTo>
                    <a:pt x="1" y="4303"/>
                  </a:lnTo>
                  <a:lnTo>
                    <a:pt x="5872" y="4303"/>
                  </a:lnTo>
                  <a:lnTo>
                    <a:pt x="65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28" name="Google Shape;1464;p49">
              <a:extLst>
                <a:ext uri="{FF2B5EF4-FFF2-40B4-BE49-F238E27FC236}">
                  <a16:creationId xmlns:a16="http://schemas.microsoft.com/office/drawing/2014/main" id="{1F79B945-66E4-439A-ACC9-DCB51E450503}"/>
                </a:ext>
              </a:extLst>
            </p:cNvPr>
            <p:cNvSpPr/>
            <p:nvPr/>
          </p:nvSpPr>
          <p:spPr>
            <a:xfrm>
              <a:off x="2940586" y="3514386"/>
              <a:ext cx="194490" cy="139339"/>
            </a:xfrm>
            <a:custGeom>
              <a:avLst/>
              <a:gdLst/>
              <a:ahLst/>
              <a:cxnLst/>
              <a:rect l="l" t="t" r="r" b="b"/>
              <a:pathLst>
                <a:path w="5438" h="3870" extrusionOk="0">
                  <a:moveTo>
                    <a:pt x="200" y="0"/>
                  </a:moveTo>
                  <a:lnTo>
                    <a:pt x="0" y="3870"/>
                  </a:lnTo>
                  <a:lnTo>
                    <a:pt x="5437" y="3870"/>
                  </a:lnTo>
                  <a:lnTo>
                    <a:pt x="54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29" name="Google Shape;1465;p49">
              <a:extLst>
                <a:ext uri="{FF2B5EF4-FFF2-40B4-BE49-F238E27FC236}">
                  <a16:creationId xmlns:a16="http://schemas.microsoft.com/office/drawing/2014/main" id="{23329ADF-F58D-427F-8596-97A294CF8CD9}"/>
                </a:ext>
              </a:extLst>
            </p:cNvPr>
            <p:cNvSpPr/>
            <p:nvPr/>
          </p:nvSpPr>
          <p:spPr>
            <a:xfrm>
              <a:off x="2933397" y="3507185"/>
              <a:ext cx="210012" cy="154966"/>
            </a:xfrm>
            <a:custGeom>
              <a:avLst/>
              <a:gdLst/>
              <a:ahLst/>
              <a:cxnLst/>
              <a:rect l="l" t="t" r="r" b="b"/>
              <a:pathLst>
                <a:path w="5872" h="4304" extrusionOk="0">
                  <a:moveTo>
                    <a:pt x="5438" y="400"/>
                  </a:moveTo>
                  <a:lnTo>
                    <a:pt x="5438" y="3869"/>
                  </a:lnTo>
                  <a:lnTo>
                    <a:pt x="435" y="3869"/>
                  </a:lnTo>
                  <a:lnTo>
                    <a:pt x="601" y="400"/>
                  </a:lnTo>
                  <a:close/>
                  <a:moveTo>
                    <a:pt x="201" y="0"/>
                  </a:moveTo>
                  <a:lnTo>
                    <a:pt x="1" y="4303"/>
                  </a:lnTo>
                  <a:lnTo>
                    <a:pt x="5872" y="4303"/>
                  </a:lnTo>
                  <a:lnTo>
                    <a:pt x="5838"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30" name="Google Shape;1466;p49">
              <a:extLst>
                <a:ext uri="{FF2B5EF4-FFF2-40B4-BE49-F238E27FC236}">
                  <a16:creationId xmlns:a16="http://schemas.microsoft.com/office/drawing/2014/main" id="{29D65484-2015-4C12-8589-2F22112E7F28}"/>
                </a:ext>
              </a:extLst>
            </p:cNvPr>
            <p:cNvSpPr/>
            <p:nvPr/>
          </p:nvSpPr>
          <p:spPr>
            <a:xfrm>
              <a:off x="2163913" y="3514386"/>
              <a:ext cx="220742" cy="139339"/>
            </a:xfrm>
            <a:custGeom>
              <a:avLst/>
              <a:gdLst/>
              <a:ahLst/>
              <a:cxnLst/>
              <a:rect l="l" t="t" r="r" b="b"/>
              <a:pathLst>
                <a:path w="6172" h="3870" extrusionOk="0">
                  <a:moveTo>
                    <a:pt x="935" y="0"/>
                  </a:moveTo>
                  <a:lnTo>
                    <a:pt x="1" y="3870"/>
                  </a:lnTo>
                  <a:lnTo>
                    <a:pt x="5438" y="3870"/>
                  </a:lnTo>
                  <a:lnTo>
                    <a:pt x="61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31" name="Google Shape;1467;p49">
              <a:extLst>
                <a:ext uri="{FF2B5EF4-FFF2-40B4-BE49-F238E27FC236}">
                  <a16:creationId xmlns:a16="http://schemas.microsoft.com/office/drawing/2014/main" id="{1369FFF9-3904-4B9A-92CE-8DC95002C488}"/>
                </a:ext>
              </a:extLst>
            </p:cNvPr>
            <p:cNvSpPr/>
            <p:nvPr/>
          </p:nvSpPr>
          <p:spPr>
            <a:xfrm>
              <a:off x="2154364" y="3507185"/>
              <a:ext cx="239840" cy="154966"/>
            </a:xfrm>
            <a:custGeom>
              <a:avLst/>
              <a:gdLst/>
              <a:ahLst/>
              <a:cxnLst/>
              <a:rect l="l" t="t" r="r" b="b"/>
              <a:pathLst>
                <a:path w="6706" h="4304" extrusionOk="0">
                  <a:moveTo>
                    <a:pt x="6172" y="400"/>
                  </a:moveTo>
                  <a:lnTo>
                    <a:pt x="5505" y="3869"/>
                  </a:lnTo>
                  <a:lnTo>
                    <a:pt x="501" y="3869"/>
                  </a:lnTo>
                  <a:lnTo>
                    <a:pt x="1335" y="400"/>
                  </a:lnTo>
                  <a:close/>
                  <a:moveTo>
                    <a:pt x="1035" y="0"/>
                  </a:moveTo>
                  <a:lnTo>
                    <a:pt x="1" y="4303"/>
                  </a:lnTo>
                  <a:lnTo>
                    <a:pt x="5872" y="4303"/>
                  </a:lnTo>
                  <a:lnTo>
                    <a:pt x="6706"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32" name="Google Shape;1468;p49">
              <a:extLst>
                <a:ext uri="{FF2B5EF4-FFF2-40B4-BE49-F238E27FC236}">
                  <a16:creationId xmlns:a16="http://schemas.microsoft.com/office/drawing/2014/main" id="{354CEC1B-0744-477D-B4E2-897C27F7E0D5}"/>
                </a:ext>
              </a:extLst>
            </p:cNvPr>
            <p:cNvSpPr/>
            <p:nvPr/>
          </p:nvSpPr>
          <p:spPr>
            <a:xfrm>
              <a:off x="1969459" y="3514386"/>
              <a:ext cx="227895" cy="139339"/>
            </a:xfrm>
            <a:custGeom>
              <a:avLst/>
              <a:gdLst/>
              <a:ahLst/>
              <a:cxnLst/>
              <a:rect l="l" t="t" r="r" b="b"/>
              <a:pathLst>
                <a:path w="6372" h="3870" extrusionOk="0">
                  <a:moveTo>
                    <a:pt x="1101" y="0"/>
                  </a:moveTo>
                  <a:lnTo>
                    <a:pt x="0" y="3870"/>
                  </a:lnTo>
                  <a:lnTo>
                    <a:pt x="5438" y="3870"/>
                  </a:lnTo>
                  <a:lnTo>
                    <a:pt x="6372"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33" name="Google Shape;1469;p49">
              <a:extLst>
                <a:ext uri="{FF2B5EF4-FFF2-40B4-BE49-F238E27FC236}">
                  <a16:creationId xmlns:a16="http://schemas.microsoft.com/office/drawing/2014/main" id="{2B08636D-D60D-43F8-86BA-4C178FFF368B}"/>
                </a:ext>
              </a:extLst>
            </p:cNvPr>
            <p:cNvSpPr/>
            <p:nvPr/>
          </p:nvSpPr>
          <p:spPr>
            <a:xfrm>
              <a:off x="1959910" y="3507185"/>
              <a:ext cx="246993" cy="154966"/>
            </a:xfrm>
            <a:custGeom>
              <a:avLst/>
              <a:gdLst/>
              <a:ahLst/>
              <a:cxnLst/>
              <a:rect l="l" t="t" r="r" b="b"/>
              <a:pathLst>
                <a:path w="6906" h="4304" extrusionOk="0">
                  <a:moveTo>
                    <a:pt x="6372" y="400"/>
                  </a:moveTo>
                  <a:lnTo>
                    <a:pt x="5538" y="3869"/>
                  </a:lnTo>
                  <a:lnTo>
                    <a:pt x="534" y="3869"/>
                  </a:lnTo>
                  <a:lnTo>
                    <a:pt x="1535" y="400"/>
                  </a:lnTo>
                  <a:close/>
                  <a:moveTo>
                    <a:pt x="1235" y="0"/>
                  </a:moveTo>
                  <a:lnTo>
                    <a:pt x="1" y="4303"/>
                  </a:lnTo>
                  <a:lnTo>
                    <a:pt x="5871" y="4303"/>
                  </a:lnTo>
                  <a:lnTo>
                    <a:pt x="6905"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34" name="Google Shape;1470;p49">
              <a:extLst>
                <a:ext uri="{FF2B5EF4-FFF2-40B4-BE49-F238E27FC236}">
                  <a16:creationId xmlns:a16="http://schemas.microsoft.com/office/drawing/2014/main" id="{3C3C466A-716F-43BC-8B1B-8C5D4247BC4D}"/>
                </a:ext>
              </a:extLst>
            </p:cNvPr>
            <p:cNvSpPr/>
            <p:nvPr/>
          </p:nvSpPr>
          <p:spPr>
            <a:xfrm>
              <a:off x="2747312" y="3514386"/>
              <a:ext cx="200463" cy="139339"/>
            </a:xfrm>
            <a:custGeom>
              <a:avLst/>
              <a:gdLst/>
              <a:ahLst/>
              <a:cxnLst/>
              <a:rect l="l" t="t" r="r" b="b"/>
              <a:pathLst>
                <a:path w="5605" h="3870" extrusionOk="0">
                  <a:moveTo>
                    <a:pt x="367" y="0"/>
                  </a:moveTo>
                  <a:lnTo>
                    <a:pt x="0" y="3870"/>
                  </a:lnTo>
                  <a:lnTo>
                    <a:pt x="5404" y="3870"/>
                  </a:lnTo>
                  <a:lnTo>
                    <a:pt x="560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35" name="Google Shape;1471;p49">
              <a:extLst>
                <a:ext uri="{FF2B5EF4-FFF2-40B4-BE49-F238E27FC236}">
                  <a16:creationId xmlns:a16="http://schemas.microsoft.com/office/drawing/2014/main" id="{C1304448-7405-455C-92F6-699019431632}"/>
                </a:ext>
              </a:extLst>
            </p:cNvPr>
            <p:cNvSpPr/>
            <p:nvPr/>
          </p:nvSpPr>
          <p:spPr>
            <a:xfrm>
              <a:off x="2738943" y="3507185"/>
              <a:ext cx="217165" cy="154966"/>
            </a:xfrm>
            <a:custGeom>
              <a:avLst/>
              <a:gdLst/>
              <a:ahLst/>
              <a:cxnLst/>
              <a:rect l="l" t="t" r="r" b="b"/>
              <a:pathLst>
                <a:path w="6072" h="4304" extrusionOk="0">
                  <a:moveTo>
                    <a:pt x="5605" y="400"/>
                  </a:moveTo>
                  <a:lnTo>
                    <a:pt x="5438" y="3869"/>
                  </a:lnTo>
                  <a:lnTo>
                    <a:pt x="434" y="3869"/>
                  </a:lnTo>
                  <a:lnTo>
                    <a:pt x="768" y="400"/>
                  </a:lnTo>
                  <a:close/>
                  <a:moveTo>
                    <a:pt x="401" y="0"/>
                  </a:moveTo>
                  <a:lnTo>
                    <a:pt x="1" y="4303"/>
                  </a:lnTo>
                  <a:lnTo>
                    <a:pt x="5838" y="4303"/>
                  </a:lnTo>
                  <a:lnTo>
                    <a:pt x="6072"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36" name="Google Shape;1472;p49">
              <a:extLst>
                <a:ext uri="{FF2B5EF4-FFF2-40B4-BE49-F238E27FC236}">
                  <a16:creationId xmlns:a16="http://schemas.microsoft.com/office/drawing/2014/main" id="{C3E24297-1CF0-4F31-9C88-0353993E563B}"/>
                </a:ext>
              </a:extLst>
            </p:cNvPr>
            <p:cNvSpPr/>
            <p:nvPr/>
          </p:nvSpPr>
          <p:spPr>
            <a:xfrm>
              <a:off x="3886642" y="3514386"/>
              <a:ext cx="220742" cy="139339"/>
            </a:xfrm>
            <a:custGeom>
              <a:avLst/>
              <a:gdLst/>
              <a:ahLst/>
              <a:cxnLst/>
              <a:rect l="l" t="t" r="r" b="b"/>
              <a:pathLst>
                <a:path w="6172" h="3870" extrusionOk="0">
                  <a:moveTo>
                    <a:pt x="0" y="0"/>
                  </a:moveTo>
                  <a:lnTo>
                    <a:pt x="734" y="3870"/>
                  </a:lnTo>
                  <a:lnTo>
                    <a:pt x="6171" y="3870"/>
                  </a:lnTo>
                  <a:lnTo>
                    <a:pt x="5237"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37" name="Google Shape;1473;p49">
              <a:extLst>
                <a:ext uri="{FF2B5EF4-FFF2-40B4-BE49-F238E27FC236}">
                  <a16:creationId xmlns:a16="http://schemas.microsoft.com/office/drawing/2014/main" id="{F2CA634E-423F-4866-93D6-3485B185D246}"/>
                </a:ext>
              </a:extLst>
            </p:cNvPr>
            <p:cNvSpPr/>
            <p:nvPr/>
          </p:nvSpPr>
          <p:spPr>
            <a:xfrm>
              <a:off x="3877093" y="3507185"/>
              <a:ext cx="239840" cy="154966"/>
            </a:xfrm>
            <a:custGeom>
              <a:avLst/>
              <a:gdLst/>
              <a:ahLst/>
              <a:cxnLst/>
              <a:rect l="l" t="t" r="r" b="b"/>
              <a:pathLst>
                <a:path w="6706" h="4304" extrusionOk="0">
                  <a:moveTo>
                    <a:pt x="5338" y="400"/>
                  </a:moveTo>
                  <a:lnTo>
                    <a:pt x="6172" y="3869"/>
                  </a:lnTo>
                  <a:lnTo>
                    <a:pt x="1168" y="3869"/>
                  </a:lnTo>
                  <a:lnTo>
                    <a:pt x="501" y="400"/>
                  </a:lnTo>
                  <a:close/>
                  <a:moveTo>
                    <a:pt x="0" y="0"/>
                  </a:moveTo>
                  <a:lnTo>
                    <a:pt x="834" y="4303"/>
                  </a:lnTo>
                  <a:lnTo>
                    <a:pt x="67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38" name="Google Shape;1474;p49">
              <a:extLst>
                <a:ext uri="{FF2B5EF4-FFF2-40B4-BE49-F238E27FC236}">
                  <a16:creationId xmlns:a16="http://schemas.microsoft.com/office/drawing/2014/main" id="{E4F79AC2-7DAB-400C-894B-80EEF54C25A8}"/>
                </a:ext>
              </a:extLst>
            </p:cNvPr>
            <p:cNvSpPr/>
            <p:nvPr/>
          </p:nvSpPr>
          <p:spPr>
            <a:xfrm>
              <a:off x="3698124" y="3514386"/>
              <a:ext cx="214805" cy="139339"/>
            </a:xfrm>
            <a:custGeom>
              <a:avLst/>
              <a:gdLst/>
              <a:ahLst/>
              <a:cxnLst/>
              <a:rect l="l" t="t" r="r" b="b"/>
              <a:pathLst>
                <a:path w="6006" h="3870" extrusionOk="0">
                  <a:moveTo>
                    <a:pt x="1" y="0"/>
                  </a:moveTo>
                  <a:lnTo>
                    <a:pt x="568" y="3870"/>
                  </a:lnTo>
                  <a:lnTo>
                    <a:pt x="6005" y="3870"/>
                  </a:lnTo>
                  <a:lnTo>
                    <a:pt x="527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39" name="Google Shape;1475;p49">
              <a:extLst>
                <a:ext uri="{FF2B5EF4-FFF2-40B4-BE49-F238E27FC236}">
                  <a16:creationId xmlns:a16="http://schemas.microsoft.com/office/drawing/2014/main" id="{39B53E89-348B-4756-A9B1-78D7FE540E2C}"/>
                </a:ext>
              </a:extLst>
            </p:cNvPr>
            <p:cNvSpPr/>
            <p:nvPr/>
          </p:nvSpPr>
          <p:spPr>
            <a:xfrm>
              <a:off x="3689791" y="3507185"/>
              <a:ext cx="232687" cy="154966"/>
            </a:xfrm>
            <a:custGeom>
              <a:avLst/>
              <a:gdLst/>
              <a:ahLst/>
              <a:cxnLst/>
              <a:rect l="l" t="t" r="r" b="b"/>
              <a:pathLst>
                <a:path w="6506" h="4304" extrusionOk="0">
                  <a:moveTo>
                    <a:pt x="5338" y="400"/>
                  </a:moveTo>
                  <a:lnTo>
                    <a:pt x="6005" y="3869"/>
                  </a:lnTo>
                  <a:lnTo>
                    <a:pt x="1001" y="3869"/>
                  </a:lnTo>
                  <a:lnTo>
                    <a:pt x="501" y="400"/>
                  </a:lnTo>
                  <a:close/>
                  <a:moveTo>
                    <a:pt x="0" y="0"/>
                  </a:moveTo>
                  <a:lnTo>
                    <a:pt x="634" y="4303"/>
                  </a:lnTo>
                  <a:lnTo>
                    <a:pt x="6505"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40" name="Google Shape;1476;p49">
              <a:extLst>
                <a:ext uri="{FF2B5EF4-FFF2-40B4-BE49-F238E27FC236}">
                  <a16:creationId xmlns:a16="http://schemas.microsoft.com/office/drawing/2014/main" id="{21F18BF6-128F-48CB-813E-7DAEEA1358C2}"/>
                </a:ext>
              </a:extLst>
            </p:cNvPr>
            <p:cNvSpPr/>
            <p:nvPr/>
          </p:nvSpPr>
          <p:spPr>
            <a:xfrm>
              <a:off x="3323522" y="3514386"/>
              <a:ext cx="200463" cy="139339"/>
            </a:xfrm>
            <a:custGeom>
              <a:avLst/>
              <a:gdLst/>
              <a:ahLst/>
              <a:cxnLst/>
              <a:rect l="l" t="t" r="r" b="b"/>
              <a:pathLst>
                <a:path w="5605" h="3870" extrusionOk="0">
                  <a:moveTo>
                    <a:pt x="1" y="0"/>
                  </a:moveTo>
                  <a:lnTo>
                    <a:pt x="168" y="3870"/>
                  </a:lnTo>
                  <a:lnTo>
                    <a:pt x="56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41" name="Google Shape;1477;p49">
              <a:extLst>
                <a:ext uri="{FF2B5EF4-FFF2-40B4-BE49-F238E27FC236}">
                  <a16:creationId xmlns:a16="http://schemas.microsoft.com/office/drawing/2014/main" id="{09560344-328A-4F37-9AE4-479779597299}"/>
                </a:ext>
              </a:extLst>
            </p:cNvPr>
            <p:cNvSpPr/>
            <p:nvPr/>
          </p:nvSpPr>
          <p:spPr>
            <a:xfrm>
              <a:off x="3315189" y="3507185"/>
              <a:ext cx="217165" cy="154966"/>
            </a:xfrm>
            <a:custGeom>
              <a:avLst/>
              <a:gdLst/>
              <a:ahLst/>
              <a:cxnLst/>
              <a:rect l="l" t="t" r="r" b="b"/>
              <a:pathLst>
                <a:path w="6072" h="4304" extrusionOk="0">
                  <a:moveTo>
                    <a:pt x="5271" y="400"/>
                  </a:moveTo>
                  <a:lnTo>
                    <a:pt x="5604" y="3869"/>
                  </a:lnTo>
                  <a:lnTo>
                    <a:pt x="601" y="3869"/>
                  </a:lnTo>
                  <a:lnTo>
                    <a:pt x="434" y="400"/>
                  </a:lnTo>
                  <a:close/>
                  <a:moveTo>
                    <a:pt x="0" y="0"/>
                  </a:moveTo>
                  <a:lnTo>
                    <a:pt x="200" y="4303"/>
                  </a:lnTo>
                  <a:lnTo>
                    <a:pt x="60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42" name="Google Shape;1478;p49">
              <a:extLst>
                <a:ext uri="{FF2B5EF4-FFF2-40B4-BE49-F238E27FC236}">
                  <a16:creationId xmlns:a16="http://schemas.microsoft.com/office/drawing/2014/main" id="{51996ED0-6DB0-444A-9FBB-C56E5D58F65A}"/>
                </a:ext>
              </a:extLst>
            </p:cNvPr>
            <p:cNvSpPr/>
            <p:nvPr/>
          </p:nvSpPr>
          <p:spPr>
            <a:xfrm>
              <a:off x="1796464" y="4093274"/>
              <a:ext cx="2232165" cy="168179"/>
            </a:xfrm>
            <a:custGeom>
              <a:avLst/>
              <a:gdLst/>
              <a:ahLst/>
              <a:cxnLst/>
              <a:rect l="l" t="t" r="r" b="b"/>
              <a:pathLst>
                <a:path w="62412" h="4671" extrusionOk="0">
                  <a:moveTo>
                    <a:pt x="1335" y="0"/>
                  </a:moveTo>
                  <a:lnTo>
                    <a:pt x="1" y="4670"/>
                  </a:lnTo>
                  <a:lnTo>
                    <a:pt x="62412" y="4670"/>
                  </a:lnTo>
                  <a:lnTo>
                    <a:pt x="61511"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43" name="Google Shape;1479;p49">
              <a:extLst>
                <a:ext uri="{FF2B5EF4-FFF2-40B4-BE49-F238E27FC236}">
                  <a16:creationId xmlns:a16="http://schemas.microsoft.com/office/drawing/2014/main" id="{0B3429EA-EF4A-4ACC-A1EA-C75559B4D5DD}"/>
                </a:ext>
              </a:extLst>
            </p:cNvPr>
            <p:cNvSpPr/>
            <p:nvPr/>
          </p:nvSpPr>
          <p:spPr>
            <a:xfrm>
              <a:off x="1785734" y="4086073"/>
              <a:ext cx="2252444" cy="183770"/>
            </a:xfrm>
            <a:custGeom>
              <a:avLst/>
              <a:gdLst/>
              <a:ahLst/>
              <a:cxnLst/>
              <a:rect l="l" t="t" r="r" b="b"/>
              <a:pathLst>
                <a:path w="62979" h="5104" extrusionOk="0">
                  <a:moveTo>
                    <a:pt x="61644" y="434"/>
                  </a:moveTo>
                  <a:lnTo>
                    <a:pt x="62478" y="4670"/>
                  </a:lnTo>
                  <a:lnTo>
                    <a:pt x="567" y="4670"/>
                  </a:lnTo>
                  <a:lnTo>
                    <a:pt x="1802" y="434"/>
                  </a:lnTo>
                  <a:close/>
                  <a:moveTo>
                    <a:pt x="1468" y="0"/>
                  </a:moveTo>
                  <a:lnTo>
                    <a:pt x="0" y="5104"/>
                  </a:lnTo>
                  <a:lnTo>
                    <a:pt x="62979" y="5104"/>
                  </a:lnTo>
                  <a:lnTo>
                    <a:pt x="6201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44" name="Google Shape;1480;p49">
              <a:extLst>
                <a:ext uri="{FF2B5EF4-FFF2-40B4-BE49-F238E27FC236}">
                  <a16:creationId xmlns:a16="http://schemas.microsoft.com/office/drawing/2014/main" id="{367F2915-ACFC-495D-ADC3-EFC303EF83F4}"/>
                </a:ext>
              </a:extLst>
            </p:cNvPr>
            <p:cNvSpPr/>
            <p:nvPr/>
          </p:nvSpPr>
          <p:spPr>
            <a:xfrm>
              <a:off x="3510823" y="3514386"/>
              <a:ext cx="207616" cy="139339"/>
            </a:xfrm>
            <a:custGeom>
              <a:avLst/>
              <a:gdLst/>
              <a:ahLst/>
              <a:cxnLst/>
              <a:rect l="l" t="t" r="r" b="b"/>
              <a:pathLst>
                <a:path w="5805" h="3870" extrusionOk="0">
                  <a:moveTo>
                    <a:pt x="1" y="0"/>
                  </a:moveTo>
                  <a:lnTo>
                    <a:pt x="368" y="3870"/>
                  </a:lnTo>
                  <a:lnTo>
                    <a:pt x="5805" y="3870"/>
                  </a:lnTo>
                  <a:lnTo>
                    <a:pt x="5238"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1645" name="Google Shape;1481;p49">
              <a:extLst>
                <a:ext uri="{FF2B5EF4-FFF2-40B4-BE49-F238E27FC236}">
                  <a16:creationId xmlns:a16="http://schemas.microsoft.com/office/drawing/2014/main" id="{0C00BE31-1A18-4A3D-B583-C664F0613C88}"/>
                </a:ext>
              </a:extLst>
            </p:cNvPr>
            <p:cNvSpPr/>
            <p:nvPr/>
          </p:nvSpPr>
          <p:spPr>
            <a:xfrm>
              <a:off x="3502490" y="3507185"/>
              <a:ext cx="224318" cy="154966"/>
            </a:xfrm>
            <a:custGeom>
              <a:avLst/>
              <a:gdLst/>
              <a:ahLst/>
              <a:cxnLst/>
              <a:rect l="l" t="t" r="r" b="b"/>
              <a:pathLst>
                <a:path w="6272" h="4304" extrusionOk="0">
                  <a:moveTo>
                    <a:pt x="5304" y="400"/>
                  </a:moveTo>
                  <a:lnTo>
                    <a:pt x="5804" y="3869"/>
                  </a:lnTo>
                  <a:lnTo>
                    <a:pt x="801" y="3869"/>
                  </a:lnTo>
                  <a:lnTo>
                    <a:pt x="467" y="400"/>
                  </a:lnTo>
                  <a:close/>
                  <a:moveTo>
                    <a:pt x="0" y="0"/>
                  </a:moveTo>
                  <a:lnTo>
                    <a:pt x="434" y="4303"/>
                  </a:lnTo>
                  <a:lnTo>
                    <a:pt x="6271" y="4303"/>
                  </a:lnTo>
                  <a:lnTo>
                    <a:pt x="5671" y="0"/>
                  </a:ln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sp>
          <p:nvSpPr>
            <p:cNvPr id="1646" name="Google Shape;1507;p49">
              <a:extLst>
                <a:ext uri="{FF2B5EF4-FFF2-40B4-BE49-F238E27FC236}">
                  <a16:creationId xmlns:a16="http://schemas.microsoft.com/office/drawing/2014/main" id="{DC2C0823-273D-43BA-AA12-DC716494FCEF}"/>
                </a:ext>
              </a:extLst>
            </p:cNvPr>
            <p:cNvSpPr/>
            <p:nvPr/>
          </p:nvSpPr>
          <p:spPr>
            <a:xfrm>
              <a:off x="2984720" y="1102879"/>
              <a:ext cx="65593" cy="70714"/>
            </a:xfrm>
            <a:custGeom>
              <a:avLst/>
              <a:gdLst/>
              <a:ahLst/>
              <a:cxnLst/>
              <a:rect l="l" t="t" r="r" b="b"/>
              <a:pathLst>
                <a:path w="1834" h="1964" extrusionOk="0">
                  <a:moveTo>
                    <a:pt x="1536" y="0"/>
                  </a:moveTo>
                  <a:cubicBezTo>
                    <a:pt x="1504" y="0"/>
                    <a:pt x="1470" y="9"/>
                    <a:pt x="1435" y="29"/>
                  </a:cubicBezTo>
                  <a:cubicBezTo>
                    <a:pt x="601" y="530"/>
                    <a:pt x="134" y="1063"/>
                    <a:pt x="34" y="1730"/>
                  </a:cubicBezTo>
                  <a:cubicBezTo>
                    <a:pt x="0" y="1831"/>
                    <a:pt x="67" y="1931"/>
                    <a:pt x="200" y="1964"/>
                  </a:cubicBezTo>
                  <a:lnTo>
                    <a:pt x="234" y="1964"/>
                  </a:lnTo>
                  <a:cubicBezTo>
                    <a:pt x="334" y="1964"/>
                    <a:pt x="401" y="1897"/>
                    <a:pt x="434" y="1797"/>
                  </a:cubicBezTo>
                  <a:cubicBezTo>
                    <a:pt x="534" y="1297"/>
                    <a:pt x="934" y="796"/>
                    <a:pt x="1635" y="396"/>
                  </a:cubicBezTo>
                  <a:cubicBezTo>
                    <a:pt x="1833" y="283"/>
                    <a:pt x="1718" y="0"/>
                    <a:pt x="1536" y="0"/>
                  </a:cubicBezTo>
                  <a:close/>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grpSp>
      <p:sp>
        <p:nvSpPr>
          <p:cNvPr id="1649" name="Google Shape;1007;p46">
            <a:extLst>
              <a:ext uri="{FF2B5EF4-FFF2-40B4-BE49-F238E27FC236}">
                <a16:creationId xmlns:a16="http://schemas.microsoft.com/office/drawing/2014/main" id="{201BF597-798F-4F6A-83BE-3EE406EEA17C}"/>
              </a:ext>
            </a:extLst>
          </p:cNvPr>
          <p:cNvSpPr txBox="1">
            <a:spLocks/>
          </p:cNvSpPr>
          <p:nvPr/>
        </p:nvSpPr>
        <p:spPr>
          <a:xfrm>
            <a:off x="3120549" y="180964"/>
            <a:ext cx="7708500" cy="475500"/>
          </a:xfrm>
          <a:prstGeom prst="rect">
            <a:avLst/>
          </a:prstGeom>
        </p:spPr>
        <p:txBody>
          <a:bodyPr spcFirstLastPara="1" wrap="square" lIns="91425" tIns="91425" rIns="91425" bIns="91425"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spcBef>
                <a:spcPts val="0"/>
              </a:spcBef>
            </a:pPr>
            <a:r>
              <a:rPr lang="en-US" sz="2400" dirty="0">
                <a:latin typeface="Montserrat Light" panose="00000400000000000000" pitchFamily="2" charset="0"/>
              </a:rPr>
              <a:t>INSERTION COMMANDS</a:t>
            </a:r>
          </a:p>
        </p:txBody>
      </p:sp>
      <p:pic>
        <p:nvPicPr>
          <p:cNvPr id="3080" name="Picture 8">
            <a:extLst>
              <a:ext uri="{FF2B5EF4-FFF2-40B4-BE49-F238E27FC236}">
                <a16:creationId xmlns:a16="http://schemas.microsoft.com/office/drawing/2014/main" id="{881FDA28-80C5-433B-AC9C-E94E76FFF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290" y="965501"/>
            <a:ext cx="2620903" cy="138881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9890BE4-A9DD-4D11-BD63-F5E9F65F5C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9956" y="3637628"/>
            <a:ext cx="2645311" cy="135793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43FD714E-C20F-414B-9676-2E533CF57C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5921" y="1006946"/>
            <a:ext cx="2649224" cy="1403066"/>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A331D894-F047-4ED4-8F6A-DB9F783E1C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5516" y="3625454"/>
            <a:ext cx="2644339" cy="492786"/>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B820EF10-CE74-4C6A-9C40-6540F1EF63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0614" y="4063434"/>
            <a:ext cx="2649241" cy="492786"/>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4FE95F7F-FA58-4C34-A94C-5F85DC6FBE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06756" y="4539079"/>
            <a:ext cx="2617274" cy="44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853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755" name="Google Shape;1638;p53">
            <a:extLst>
              <a:ext uri="{FF2B5EF4-FFF2-40B4-BE49-F238E27FC236}">
                <a16:creationId xmlns:a16="http://schemas.microsoft.com/office/drawing/2014/main" id="{D1531522-D799-4681-890C-39981CF8F349}"/>
              </a:ext>
            </a:extLst>
          </p:cNvPr>
          <p:cNvSpPr/>
          <p:nvPr/>
        </p:nvSpPr>
        <p:spPr>
          <a:xfrm>
            <a:off x="6212691" y="3268704"/>
            <a:ext cx="50848" cy="45"/>
          </a:xfrm>
          <a:custGeom>
            <a:avLst/>
            <a:gdLst/>
            <a:ahLst/>
            <a:cxnLst/>
            <a:rect l="l" t="t" r="r" b="b"/>
            <a:pathLst>
              <a:path w="1135" h="1" extrusionOk="0">
                <a:moveTo>
                  <a:pt x="1" y="0"/>
                </a:moveTo>
                <a:lnTo>
                  <a:pt x="1135" y="0"/>
                </a:lnTo>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grpSp>
        <p:nvGrpSpPr>
          <p:cNvPr id="756" name="Google Shape;1614;p53">
            <a:extLst>
              <a:ext uri="{FF2B5EF4-FFF2-40B4-BE49-F238E27FC236}">
                <a16:creationId xmlns:a16="http://schemas.microsoft.com/office/drawing/2014/main" id="{25E3191D-8D5B-4226-AD46-D17C11404422}"/>
              </a:ext>
            </a:extLst>
          </p:cNvPr>
          <p:cNvGrpSpPr/>
          <p:nvPr/>
        </p:nvGrpSpPr>
        <p:grpSpPr>
          <a:xfrm>
            <a:off x="3457498" y="756044"/>
            <a:ext cx="2755193" cy="2427853"/>
            <a:chOff x="1473724" y="1481467"/>
            <a:chExt cx="2267395" cy="1764168"/>
          </a:xfrm>
        </p:grpSpPr>
        <p:sp>
          <p:nvSpPr>
            <p:cNvPr id="757" name="Google Shape;1615;p53">
              <a:extLst>
                <a:ext uri="{FF2B5EF4-FFF2-40B4-BE49-F238E27FC236}">
                  <a16:creationId xmlns:a16="http://schemas.microsoft.com/office/drawing/2014/main" id="{8CA6E6A5-9ECA-4986-9FC6-D5F5D4AC49D4}"/>
                </a:ext>
              </a:extLst>
            </p:cNvPr>
            <p:cNvSpPr/>
            <p:nvPr/>
          </p:nvSpPr>
          <p:spPr>
            <a:xfrm>
              <a:off x="1515186" y="1762769"/>
              <a:ext cx="2183362" cy="1382002"/>
            </a:xfrm>
            <a:custGeom>
              <a:avLst/>
              <a:gdLst/>
              <a:ahLst/>
              <a:cxnLst/>
              <a:rect l="l" t="t" r="r" b="b"/>
              <a:pathLst>
                <a:path w="64981" h="41131" extrusionOk="0">
                  <a:moveTo>
                    <a:pt x="0" y="1"/>
                  </a:moveTo>
                  <a:lnTo>
                    <a:pt x="0" y="41130"/>
                  </a:lnTo>
                  <a:lnTo>
                    <a:pt x="64980" y="41130"/>
                  </a:lnTo>
                  <a:lnTo>
                    <a:pt x="64980" y="1"/>
                  </a:ln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58" name="Google Shape;1616;p53">
              <a:extLst>
                <a:ext uri="{FF2B5EF4-FFF2-40B4-BE49-F238E27FC236}">
                  <a16:creationId xmlns:a16="http://schemas.microsoft.com/office/drawing/2014/main" id="{CEE6E978-5CF5-4B17-9BCF-3EE39659E8B0}"/>
                </a:ext>
              </a:extLst>
            </p:cNvPr>
            <p:cNvSpPr/>
            <p:nvPr/>
          </p:nvSpPr>
          <p:spPr>
            <a:xfrm>
              <a:off x="1473724" y="1481467"/>
              <a:ext cx="2267395" cy="1764168"/>
            </a:xfrm>
            <a:custGeom>
              <a:avLst/>
              <a:gdLst/>
              <a:ahLst/>
              <a:cxnLst/>
              <a:rect l="l" t="t" r="r" b="b"/>
              <a:pathLst>
                <a:path w="67482" h="52505" extrusionOk="0">
                  <a:moveTo>
                    <a:pt x="66247" y="8373"/>
                  </a:moveTo>
                  <a:lnTo>
                    <a:pt x="66214" y="49502"/>
                  </a:lnTo>
                  <a:lnTo>
                    <a:pt x="1268" y="49502"/>
                  </a:lnTo>
                  <a:lnTo>
                    <a:pt x="1268" y="8373"/>
                  </a:lnTo>
                  <a:close/>
                  <a:moveTo>
                    <a:pt x="0" y="0"/>
                  </a:moveTo>
                  <a:lnTo>
                    <a:pt x="0" y="52504"/>
                  </a:lnTo>
                  <a:lnTo>
                    <a:pt x="67482" y="52504"/>
                  </a:lnTo>
                  <a:lnTo>
                    <a:pt x="67482" y="3603"/>
                  </a:lnTo>
                  <a:lnTo>
                    <a:pt x="21582" y="3603"/>
                  </a:lnTo>
                  <a:lnTo>
                    <a:pt x="20348" y="0"/>
                  </a:lnTo>
                  <a:close/>
                </a:path>
              </a:pathLst>
            </a:custGeom>
            <a:solidFill>
              <a:schemeClr val="accent1"/>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59" name="Google Shape;1617;p53">
              <a:extLst>
                <a:ext uri="{FF2B5EF4-FFF2-40B4-BE49-F238E27FC236}">
                  <a16:creationId xmlns:a16="http://schemas.microsoft.com/office/drawing/2014/main" id="{95CD7030-0DFB-4F3D-9EF5-7FDF1865AE03}"/>
                </a:ext>
              </a:extLst>
            </p:cNvPr>
            <p:cNvSpPr/>
            <p:nvPr/>
          </p:nvSpPr>
          <p:spPr>
            <a:xfrm>
              <a:off x="2198889" y="1648460"/>
              <a:ext cx="1084944" cy="66158"/>
            </a:xfrm>
            <a:custGeom>
              <a:avLst/>
              <a:gdLst/>
              <a:ahLst/>
              <a:cxnLst/>
              <a:rect l="l" t="t" r="r" b="b"/>
              <a:pathLst>
                <a:path w="32290" h="1969" extrusionOk="0">
                  <a:moveTo>
                    <a:pt x="0" y="0"/>
                  </a:moveTo>
                  <a:lnTo>
                    <a:pt x="0" y="1968"/>
                  </a:lnTo>
                  <a:lnTo>
                    <a:pt x="32290" y="1968"/>
                  </a:lnTo>
                  <a:lnTo>
                    <a:pt x="32290" y="0"/>
                  </a:ln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60" name="Google Shape;1618;p53">
              <a:extLst>
                <a:ext uri="{FF2B5EF4-FFF2-40B4-BE49-F238E27FC236}">
                  <a16:creationId xmlns:a16="http://schemas.microsoft.com/office/drawing/2014/main" id="{1B3C7C0C-03A8-4B60-88A0-D27137401A28}"/>
                </a:ext>
              </a:extLst>
            </p:cNvPr>
            <p:cNvSpPr/>
            <p:nvPr/>
          </p:nvSpPr>
          <p:spPr>
            <a:xfrm>
              <a:off x="1536489" y="1637238"/>
              <a:ext cx="32525" cy="65050"/>
            </a:xfrm>
            <a:custGeom>
              <a:avLst/>
              <a:gdLst/>
              <a:ahLst/>
              <a:cxnLst/>
              <a:rect l="l" t="t" r="r" b="b"/>
              <a:pathLst>
                <a:path w="968" h="1936" fill="none" extrusionOk="0">
                  <a:moveTo>
                    <a:pt x="934" y="1"/>
                  </a:moveTo>
                  <a:lnTo>
                    <a:pt x="0" y="901"/>
                  </a:lnTo>
                  <a:lnTo>
                    <a:pt x="968" y="1935"/>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61" name="Google Shape;1619;p53">
              <a:extLst>
                <a:ext uri="{FF2B5EF4-FFF2-40B4-BE49-F238E27FC236}">
                  <a16:creationId xmlns:a16="http://schemas.microsoft.com/office/drawing/2014/main" id="{53CBC1B2-8521-4F44-A8DD-247AD942BE9E}"/>
                </a:ext>
              </a:extLst>
            </p:cNvPr>
            <p:cNvSpPr/>
            <p:nvPr/>
          </p:nvSpPr>
          <p:spPr>
            <a:xfrm>
              <a:off x="1536489" y="1667512"/>
              <a:ext cx="69518" cy="34"/>
            </a:xfrm>
            <a:custGeom>
              <a:avLst/>
              <a:gdLst/>
              <a:ahLst/>
              <a:cxnLst/>
              <a:rect l="l" t="t" r="r" b="b"/>
              <a:pathLst>
                <a:path w="2069" h="1" fill="none" extrusionOk="0">
                  <a:moveTo>
                    <a:pt x="0" y="0"/>
                  </a:moveTo>
                  <a:lnTo>
                    <a:pt x="2068"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62" name="Google Shape;1620;p53">
              <a:extLst>
                <a:ext uri="{FF2B5EF4-FFF2-40B4-BE49-F238E27FC236}">
                  <a16:creationId xmlns:a16="http://schemas.microsoft.com/office/drawing/2014/main" id="{590D0405-2393-42F4-A0F4-1237C03BFBE0}"/>
                </a:ext>
              </a:extLst>
            </p:cNvPr>
            <p:cNvSpPr/>
            <p:nvPr/>
          </p:nvSpPr>
          <p:spPr>
            <a:xfrm>
              <a:off x="1743838" y="1637238"/>
              <a:ext cx="32525" cy="65050"/>
            </a:xfrm>
            <a:custGeom>
              <a:avLst/>
              <a:gdLst/>
              <a:ahLst/>
              <a:cxnLst/>
              <a:rect l="l" t="t" r="r" b="b"/>
              <a:pathLst>
                <a:path w="968" h="1936" fill="none" extrusionOk="0">
                  <a:moveTo>
                    <a:pt x="34" y="1"/>
                  </a:moveTo>
                  <a:lnTo>
                    <a:pt x="968" y="901"/>
                  </a:lnTo>
                  <a:lnTo>
                    <a:pt x="0" y="1935"/>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63" name="Google Shape;1621;p53">
              <a:extLst>
                <a:ext uri="{FF2B5EF4-FFF2-40B4-BE49-F238E27FC236}">
                  <a16:creationId xmlns:a16="http://schemas.microsoft.com/office/drawing/2014/main" id="{BB075253-4EAD-4487-B347-549890B1B15A}"/>
                </a:ext>
              </a:extLst>
            </p:cNvPr>
            <p:cNvSpPr/>
            <p:nvPr/>
          </p:nvSpPr>
          <p:spPr>
            <a:xfrm>
              <a:off x="1706844" y="1667512"/>
              <a:ext cx="69518" cy="34"/>
            </a:xfrm>
            <a:custGeom>
              <a:avLst/>
              <a:gdLst/>
              <a:ahLst/>
              <a:cxnLst/>
              <a:rect l="l" t="t" r="r" b="b"/>
              <a:pathLst>
                <a:path w="2069" h="1" fill="none" extrusionOk="0">
                  <a:moveTo>
                    <a:pt x="2069" y="0"/>
                  </a:moveTo>
                  <a:lnTo>
                    <a:pt x="0"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64" name="Google Shape;1622;p53">
              <a:extLst>
                <a:ext uri="{FF2B5EF4-FFF2-40B4-BE49-F238E27FC236}">
                  <a16:creationId xmlns:a16="http://schemas.microsoft.com/office/drawing/2014/main" id="{9AF4B663-3A6B-4E2C-944E-A2A555A96826}"/>
                </a:ext>
              </a:extLst>
            </p:cNvPr>
            <p:cNvSpPr/>
            <p:nvPr/>
          </p:nvSpPr>
          <p:spPr>
            <a:xfrm>
              <a:off x="1852535" y="1638380"/>
              <a:ext cx="74021" cy="62798"/>
            </a:xfrm>
            <a:custGeom>
              <a:avLst/>
              <a:gdLst/>
              <a:ahLst/>
              <a:cxnLst/>
              <a:rect l="l" t="t" r="r" b="b"/>
              <a:pathLst>
                <a:path w="2203" h="1869" fill="none" extrusionOk="0">
                  <a:moveTo>
                    <a:pt x="2202" y="767"/>
                  </a:moveTo>
                  <a:cubicBezTo>
                    <a:pt x="2069" y="334"/>
                    <a:pt x="1702" y="33"/>
                    <a:pt x="1268" y="0"/>
                  </a:cubicBezTo>
                  <a:cubicBezTo>
                    <a:pt x="1" y="0"/>
                    <a:pt x="1" y="1868"/>
                    <a:pt x="1268" y="1868"/>
                  </a:cubicBezTo>
                  <a:cubicBezTo>
                    <a:pt x="1469" y="1868"/>
                    <a:pt x="1669" y="1801"/>
                    <a:pt x="1836" y="1668"/>
                  </a:cubicBez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65" name="Google Shape;1623;p53">
              <a:extLst>
                <a:ext uri="{FF2B5EF4-FFF2-40B4-BE49-F238E27FC236}">
                  <a16:creationId xmlns:a16="http://schemas.microsoft.com/office/drawing/2014/main" id="{B4D7BDB1-C2C1-4D54-81E6-0B75EAFDB04A}"/>
                </a:ext>
              </a:extLst>
            </p:cNvPr>
            <p:cNvSpPr/>
            <p:nvPr/>
          </p:nvSpPr>
          <p:spPr>
            <a:xfrm>
              <a:off x="1905221" y="1638380"/>
              <a:ext cx="24696" cy="29165"/>
            </a:xfrm>
            <a:custGeom>
              <a:avLst/>
              <a:gdLst/>
              <a:ahLst/>
              <a:cxnLst/>
              <a:rect l="l" t="t" r="r" b="b"/>
              <a:pathLst>
                <a:path w="735" h="868" fill="none" extrusionOk="0">
                  <a:moveTo>
                    <a:pt x="1" y="867"/>
                  </a:moveTo>
                  <a:lnTo>
                    <a:pt x="735" y="867"/>
                  </a:lnTo>
                  <a:lnTo>
                    <a:pt x="735"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66" name="Google Shape;1624;p53">
              <a:extLst>
                <a:ext uri="{FF2B5EF4-FFF2-40B4-BE49-F238E27FC236}">
                  <a16:creationId xmlns:a16="http://schemas.microsoft.com/office/drawing/2014/main" id="{B9D330D0-1DE4-4D39-8F3A-C60E9FC283FA}"/>
                </a:ext>
              </a:extLst>
            </p:cNvPr>
            <p:cNvSpPr/>
            <p:nvPr/>
          </p:nvSpPr>
          <p:spPr>
            <a:xfrm>
              <a:off x="2035254" y="1633878"/>
              <a:ext cx="57187" cy="74021"/>
            </a:xfrm>
            <a:custGeom>
              <a:avLst/>
              <a:gdLst/>
              <a:ahLst/>
              <a:cxnLst/>
              <a:rect l="l" t="t" r="r" b="b"/>
              <a:pathLst>
                <a:path w="1702" h="2203" fill="none" extrusionOk="0">
                  <a:moveTo>
                    <a:pt x="1701" y="668"/>
                  </a:moveTo>
                  <a:lnTo>
                    <a:pt x="834" y="1"/>
                  </a:lnTo>
                  <a:lnTo>
                    <a:pt x="0" y="668"/>
                  </a:lnTo>
                  <a:lnTo>
                    <a:pt x="0" y="2202"/>
                  </a:lnTo>
                  <a:lnTo>
                    <a:pt x="1701" y="2202"/>
                  </a:lnTo>
                  <a:close/>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67" name="Google Shape;1625;p53">
              <a:extLst>
                <a:ext uri="{FF2B5EF4-FFF2-40B4-BE49-F238E27FC236}">
                  <a16:creationId xmlns:a16="http://schemas.microsoft.com/office/drawing/2014/main" id="{61296194-7CD2-4A15-8B2E-EFEC16A8990A}"/>
                </a:ext>
              </a:extLst>
            </p:cNvPr>
            <p:cNvSpPr/>
            <p:nvPr/>
          </p:nvSpPr>
          <p:spPr>
            <a:xfrm>
              <a:off x="2052055" y="1670872"/>
              <a:ext cx="21336" cy="34776"/>
            </a:xfrm>
            <a:custGeom>
              <a:avLst/>
              <a:gdLst/>
              <a:ahLst/>
              <a:cxnLst/>
              <a:rect l="l" t="t" r="r" b="b"/>
              <a:pathLst>
                <a:path w="635" h="1035" extrusionOk="0">
                  <a:moveTo>
                    <a:pt x="0" y="0"/>
                  </a:moveTo>
                  <a:lnTo>
                    <a:pt x="0" y="1035"/>
                  </a:lnTo>
                  <a:lnTo>
                    <a:pt x="634" y="1035"/>
                  </a:lnTo>
                  <a:lnTo>
                    <a:pt x="63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68" name="Google Shape;1626;p53">
              <a:extLst>
                <a:ext uri="{FF2B5EF4-FFF2-40B4-BE49-F238E27FC236}">
                  <a16:creationId xmlns:a16="http://schemas.microsoft.com/office/drawing/2014/main" id="{9C8CCA18-3580-4E4D-8E00-509CEC4F9281}"/>
                </a:ext>
              </a:extLst>
            </p:cNvPr>
            <p:cNvSpPr/>
            <p:nvPr/>
          </p:nvSpPr>
          <p:spPr>
            <a:xfrm>
              <a:off x="2018421" y="1656289"/>
              <a:ext cx="16867" cy="15725"/>
            </a:xfrm>
            <a:custGeom>
              <a:avLst/>
              <a:gdLst/>
              <a:ahLst/>
              <a:cxnLst/>
              <a:rect l="l" t="t" r="r" b="b"/>
              <a:pathLst>
                <a:path w="502" h="468" fill="none" extrusionOk="0">
                  <a:moveTo>
                    <a:pt x="501" y="1"/>
                  </a:moveTo>
                  <a:lnTo>
                    <a:pt x="1" y="468"/>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69" name="Google Shape;1627;p53">
              <a:extLst>
                <a:ext uri="{FF2B5EF4-FFF2-40B4-BE49-F238E27FC236}">
                  <a16:creationId xmlns:a16="http://schemas.microsoft.com/office/drawing/2014/main" id="{11C42D55-0D5A-40D0-9A89-B2A8E068AAC6}"/>
                </a:ext>
              </a:extLst>
            </p:cNvPr>
            <p:cNvSpPr/>
            <p:nvPr/>
          </p:nvSpPr>
          <p:spPr>
            <a:xfrm>
              <a:off x="2092409" y="1656289"/>
              <a:ext cx="14582" cy="14616"/>
            </a:xfrm>
            <a:custGeom>
              <a:avLst/>
              <a:gdLst/>
              <a:ahLst/>
              <a:cxnLst/>
              <a:rect l="l" t="t" r="r" b="b"/>
              <a:pathLst>
                <a:path w="434" h="435" fill="none" extrusionOk="0">
                  <a:moveTo>
                    <a:pt x="0" y="1"/>
                  </a:moveTo>
                  <a:lnTo>
                    <a:pt x="434" y="434"/>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70" name="Google Shape;1628;p53">
              <a:extLst>
                <a:ext uri="{FF2B5EF4-FFF2-40B4-BE49-F238E27FC236}">
                  <a16:creationId xmlns:a16="http://schemas.microsoft.com/office/drawing/2014/main" id="{D28924E0-E706-4853-ACD8-9D87F590F36F}"/>
                </a:ext>
              </a:extLst>
            </p:cNvPr>
            <p:cNvSpPr/>
            <p:nvPr/>
          </p:nvSpPr>
          <p:spPr>
            <a:xfrm>
              <a:off x="2081186" y="1544232"/>
              <a:ext cx="43747" cy="44856"/>
            </a:xfrm>
            <a:custGeom>
              <a:avLst/>
              <a:gdLst/>
              <a:ahLst/>
              <a:cxnLst/>
              <a:rect l="l" t="t" r="r" b="b"/>
              <a:pathLst>
                <a:path w="1302" h="1335" fill="none" extrusionOk="0">
                  <a:moveTo>
                    <a:pt x="1" y="0"/>
                  </a:moveTo>
                  <a:lnTo>
                    <a:pt x="1302" y="1334"/>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71" name="Google Shape;1629;p53">
              <a:extLst>
                <a:ext uri="{FF2B5EF4-FFF2-40B4-BE49-F238E27FC236}">
                  <a16:creationId xmlns:a16="http://schemas.microsoft.com/office/drawing/2014/main" id="{2F5373CC-80A3-4740-BC01-FC777195AD74}"/>
                </a:ext>
              </a:extLst>
            </p:cNvPr>
            <p:cNvSpPr/>
            <p:nvPr/>
          </p:nvSpPr>
          <p:spPr>
            <a:xfrm>
              <a:off x="2081186" y="1544232"/>
              <a:ext cx="44890" cy="44856"/>
            </a:xfrm>
            <a:custGeom>
              <a:avLst/>
              <a:gdLst/>
              <a:ahLst/>
              <a:cxnLst/>
              <a:rect l="l" t="t" r="r" b="b"/>
              <a:pathLst>
                <a:path w="1336" h="1335" fill="none" extrusionOk="0">
                  <a:moveTo>
                    <a:pt x="1335" y="0"/>
                  </a:moveTo>
                  <a:lnTo>
                    <a:pt x="1" y="1334"/>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72" name="Google Shape;1630;p53">
              <a:extLst>
                <a:ext uri="{FF2B5EF4-FFF2-40B4-BE49-F238E27FC236}">
                  <a16:creationId xmlns:a16="http://schemas.microsoft.com/office/drawing/2014/main" id="{55A60024-A620-4D59-A83C-08DA55B40E63}"/>
                </a:ext>
              </a:extLst>
            </p:cNvPr>
            <p:cNvSpPr/>
            <p:nvPr/>
          </p:nvSpPr>
          <p:spPr>
            <a:xfrm>
              <a:off x="3583093" y="1660792"/>
              <a:ext cx="87461" cy="34"/>
            </a:xfrm>
            <a:custGeom>
              <a:avLst/>
              <a:gdLst/>
              <a:ahLst/>
              <a:cxnLst/>
              <a:rect l="l" t="t" r="r" b="b"/>
              <a:pathLst>
                <a:path w="2603" h="1" fill="none" extrusionOk="0">
                  <a:moveTo>
                    <a:pt x="0" y="0"/>
                  </a:moveTo>
                  <a:lnTo>
                    <a:pt x="2602"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73" name="Google Shape;1631;p53">
              <a:extLst>
                <a:ext uri="{FF2B5EF4-FFF2-40B4-BE49-F238E27FC236}">
                  <a16:creationId xmlns:a16="http://schemas.microsoft.com/office/drawing/2014/main" id="{886FDAC5-2667-400E-9E41-2C0A0E41CECE}"/>
                </a:ext>
              </a:extLst>
            </p:cNvPr>
            <p:cNvSpPr/>
            <p:nvPr/>
          </p:nvSpPr>
          <p:spPr>
            <a:xfrm>
              <a:off x="3583093" y="1679843"/>
              <a:ext cx="87461" cy="34"/>
            </a:xfrm>
            <a:custGeom>
              <a:avLst/>
              <a:gdLst/>
              <a:ahLst/>
              <a:cxnLst/>
              <a:rect l="l" t="t" r="r" b="b"/>
              <a:pathLst>
                <a:path w="2603" h="1" fill="none" extrusionOk="0">
                  <a:moveTo>
                    <a:pt x="0" y="0"/>
                  </a:moveTo>
                  <a:lnTo>
                    <a:pt x="2602"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74" name="Google Shape;1632;p53">
              <a:extLst>
                <a:ext uri="{FF2B5EF4-FFF2-40B4-BE49-F238E27FC236}">
                  <a16:creationId xmlns:a16="http://schemas.microsoft.com/office/drawing/2014/main" id="{C468654E-E376-4767-B8B3-256D8C068061}"/>
                </a:ext>
              </a:extLst>
            </p:cNvPr>
            <p:cNvSpPr/>
            <p:nvPr/>
          </p:nvSpPr>
          <p:spPr>
            <a:xfrm>
              <a:off x="3583093" y="1700003"/>
              <a:ext cx="87461" cy="34"/>
            </a:xfrm>
            <a:custGeom>
              <a:avLst/>
              <a:gdLst/>
              <a:ahLst/>
              <a:cxnLst/>
              <a:rect l="l" t="t" r="r" b="b"/>
              <a:pathLst>
                <a:path w="2603" h="1" fill="none" extrusionOk="0">
                  <a:moveTo>
                    <a:pt x="0" y="1"/>
                  </a:moveTo>
                  <a:lnTo>
                    <a:pt x="2602" y="1"/>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75" name="Google Shape;1633;p53">
              <a:extLst>
                <a:ext uri="{FF2B5EF4-FFF2-40B4-BE49-F238E27FC236}">
                  <a16:creationId xmlns:a16="http://schemas.microsoft.com/office/drawing/2014/main" id="{DC377B73-CA5C-47D4-802C-E392F05A9F55}"/>
                </a:ext>
              </a:extLst>
            </p:cNvPr>
            <p:cNvSpPr/>
            <p:nvPr/>
          </p:nvSpPr>
          <p:spPr>
            <a:xfrm>
              <a:off x="3583093" y="1719055"/>
              <a:ext cx="87461" cy="34"/>
            </a:xfrm>
            <a:custGeom>
              <a:avLst/>
              <a:gdLst/>
              <a:ahLst/>
              <a:cxnLst/>
              <a:rect l="l" t="t" r="r" b="b"/>
              <a:pathLst>
                <a:path w="2603" h="1" fill="none" extrusionOk="0">
                  <a:moveTo>
                    <a:pt x="0" y="1"/>
                  </a:moveTo>
                  <a:lnTo>
                    <a:pt x="2602" y="1"/>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grpSp>
      <p:sp>
        <p:nvSpPr>
          <p:cNvPr id="776" name="Google Shape;1637;p53">
            <a:extLst>
              <a:ext uri="{FF2B5EF4-FFF2-40B4-BE49-F238E27FC236}">
                <a16:creationId xmlns:a16="http://schemas.microsoft.com/office/drawing/2014/main" id="{CD279204-7D79-4F30-A050-C8970F289175}"/>
              </a:ext>
            </a:extLst>
          </p:cNvPr>
          <p:cNvSpPr/>
          <p:nvPr/>
        </p:nvSpPr>
        <p:spPr>
          <a:xfrm>
            <a:off x="6288083" y="2369919"/>
            <a:ext cx="316958" cy="431236"/>
          </a:xfrm>
          <a:prstGeom prst="rect">
            <a:avLst/>
          </a:prstGeom>
        </p:spPr>
        <p:txBody>
          <a:bodyPr>
            <a:prstTxWarp prst="textPlain">
              <a:avLst/>
            </a:prstTxWarp>
          </a:bodyPr>
          <a:lstStyle/>
          <a:p>
            <a:pPr lvl="0" algn="ctr"/>
            <a:endParaRPr sz="2400" dirty="0">
              <a:ln w="9525" cap="flat" cmpd="sng">
                <a:solidFill>
                  <a:schemeClr val="dk1"/>
                </a:solidFill>
                <a:prstDash val="solid"/>
                <a:round/>
                <a:headEnd type="none" w="sm" len="sm"/>
                <a:tailEnd type="none" w="sm" len="sm"/>
              </a:ln>
              <a:solidFill>
                <a:schemeClr val="dk2"/>
              </a:solidFill>
              <a:latin typeface="Montserrat;900"/>
            </a:endParaRPr>
          </a:p>
        </p:txBody>
      </p:sp>
      <p:sp>
        <p:nvSpPr>
          <p:cNvPr id="777" name="Google Shape;1638;p53">
            <a:extLst>
              <a:ext uri="{FF2B5EF4-FFF2-40B4-BE49-F238E27FC236}">
                <a16:creationId xmlns:a16="http://schemas.microsoft.com/office/drawing/2014/main" id="{035AB575-9363-4016-9871-50145C38E61C}"/>
              </a:ext>
            </a:extLst>
          </p:cNvPr>
          <p:cNvSpPr/>
          <p:nvPr/>
        </p:nvSpPr>
        <p:spPr>
          <a:xfrm>
            <a:off x="9976232" y="2744368"/>
            <a:ext cx="45719" cy="45719"/>
          </a:xfrm>
          <a:custGeom>
            <a:avLst/>
            <a:gdLst/>
            <a:ahLst/>
            <a:cxnLst/>
            <a:rect l="l" t="t" r="r" b="b"/>
            <a:pathLst>
              <a:path w="1135" h="1" extrusionOk="0">
                <a:moveTo>
                  <a:pt x="1" y="0"/>
                </a:moveTo>
                <a:lnTo>
                  <a:pt x="1135" y="0"/>
                </a:lnTo>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pic>
        <p:nvPicPr>
          <p:cNvPr id="778" name="Picture 2">
            <a:extLst>
              <a:ext uri="{FF2B5EF4-FFF2-40B4-BE49-F238E27FC236}">
                <a16:creationId xmlns:a16="http://schemas.microsoft.com/office/drawing/2014/main" id="{0661A347-D883-45A9-836D-3C935613D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3527" y="1157044"/>
            <a:ext cx="2573418" cy="892736"/>
          </a:xfrm>
          <a:prstGeom prst="rect">
            <a:avLst/>
          </a:prstGeom>
          <a:noFill/>
          <a:extLst>
            <a:ext uri="{909E8E84-426E-40DD-AFC4-6F175D3DCCD1}">
              <a14:hiddenFill xmlns:a14="http://schemas.microsoft.com/office/drawing/2010/main">
                <a:solidFill>
                  <a:srgbClr val="FFFFFF"/>
                </a:solidFill>
              </a14:hiddenFill>
            </a:ext>
          </a:extLst>
        </p:spPr>
      </p:pic>
      <p:sp>
        <p:nvSpPr>
          <p:cNvPr id="779" name="Google Shape;1638;p53">
            <a:extLst>
              <a:ext uri="{FF2B5EF4-FFF2-40B4-BE49-F238E27FC236}">
                <a16:creationId xmlns:a16="http://schemas.microsoft.com/office/drawing/2014/main" id="{C581AD7D-939F-432B-BC30-723F8C2B468C}"/>
              </a:ext>
            </a:extLst>
          </p:cNvPr>
          <p:cNvSpPr/>
          <p:nvPr/>
        </p:nvSpPr>
        <p:spPr>
          <a:xfrm>
            <a:off x="10061978" y="3268704"/>
            <a:ext cx="50848" cy="45"/>
          </a:xfrm>
          <a:custGeom>
            <a:avLst/>
            <a:gdLst/>
            <a:ahLst/>
            <a:cxnLst/>
            <a:rect l="l" t="t" r="r" b="b"/>
            <a:pathLst>
              <a:path w="1135" h="1" extrusionOk="0">
                <a:moveTo>
                  <a:pt x="1" y="0"/>
                </a:moveTo>
                <a:lnTo>
                  <a:pt x="1135" y="0"/>
                </a:lnTo>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grpSp>
        <p:nvGrpSpPr>
          <p:cNvPr id="780" name="Google Shape;1614;p53">
            <a:extLst>
              <a:ext uri="{FF2B5EF4-FFF2-40B4-BE49-F238E27FC236}">
                <a16:creationId xmlns:a16="http://schemas.microsoft.com/office/drawing/2014/main" id="{0AA4BA4A-45DE-49A8-A897-0004ECFB374C}"/>
              </a:ext>
            </a:extLst>
          </p:cNvPr>
          <p:cNvGrpSpPr/>
          <p:nvPr/>
        </p:nvGrpSpPr>
        <p:grpSpPr>
          <a:xfrm>
            <a:off x="7306785" y="756044"/>
            <a:ext cx="2755193" cy="2427853"/>
            <a:chOff x="1473724" y="1481467"/>
            <a:chExt cx="2267395" cy="1764168"/>
          </a:xfrm>
        </p:grpSpPr>
        <p:sp>
          <p:nvSpPr>
            <p:cNvPr id="781" name="Google Shape;1615;p53">
              <a:extLst>
                <a:ext uri="{FF2B5EF4-FFF2-40B4-BE49-F238E27FC236}">
                  <a16:creationId xmlns:a16="http://schemas.microsoft.com/office/drawing/2014/main" id="{5B501C81-F726-4DCC-A464-C06C2B5BA4DF}"/>
                </a:ext>
              </a:extLst>
            </p:cNvPr>
            <p:cNvSpPr/>
            <p:nvPr/>
          </p:nvSpPr>
          <p:spPr>
            <a:xfrm>
              <a:off x="1515186" y="1762769"/>
              <a:ext cx="2183362" cy="1382002"/>
            </a:xfrm>
            <a:custGeom>
              <a:avLst/>
              <a:gdLst/>
              <a:ahLst/>
              <a:cxnLst/>
              <a:rect l="l" t="t" r="r" b="b"/>
              <a:pathLst>
                <a:path w="64981" h="41131" extrusionOk="0">
                  <a:moveTo>
                    <a:pt x="0" y="1"/>
                  </a:moveTo>
                  <a:lnTo>
                    <a:pt x="0" y="41130"/>
                  </a:lnTo>
                  <a:lnTo>
                    <a:pt x="64980" y="41130"/>
                  </a:lnTo>
                  <a:lnTo>
                    <a:pt x="64980" y="1"/>
                  </a:ln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82" name="Google Shape;1616;p53">
              <a:extLst>
                <a:ext uri="{FF2B5EF4-FFF2-40B4-BE49-F238E27FC236}">
                  <a16:creationId xmlns:a16="http://schemas.microsoft.com/office/drawing/2014/main" id="{2143D60A-FDEF-4E64-AB1F-0CD3A7E38BCD}"/>
                </a:ext>
              </a:extLst>
            </p:cNvPr>
            <p:cNvSpPr/>
            <p:nvPr/>
          </p:nvSpPr>
          <p:spPr>
            <a:xfrm>
              <a:off x="1473724" y="1481467"/>
              <a:ext cx="2267395" cy="1764168"/>
            </a:xfrm>
            <a:custGeom>
              <a:avLst/>
              <a:gdLst/>
              <a:ahLst/>
              <a:cxnLst/>
              <a:rect l="l" t="t" r="r" b="b"/>
              <a:pathLst>
                <a:path w="67482" h="52505" extrusionOk="0">
                  <a:moveTo>
                    <a:pt x="66247" y="8373"/>
                  </a:moveTo>
                  <a:lnTo>
                    <a:pt x="66214" y="49502"/>
                  </a:lnTo>
                  <a:lnTo>
                    <a:pt x="1268" y="49502"/>
                  </a:lnTo>
                  <a:lnTo>
                    <a:pt x="1268" y="8373"/>
                  </a:lnTo>
                  <a:close/>
                  <a:moveTo>
                    <a:pt x="0" y="0"/>
                  </a:moveTo>
                  <a:lnTo>
                    <a:pt x="0" y="52504"/>
                  </a:lnTo>
                  <a:lnTo>
                    <a:pt x="67482" y="52504"/>
                  </a:lnTo>
                  <a:lnTo>
                    <a:pt x="67482" y="3603"/>
                  </a:lnTo>
                  <a:lnTo>
                    <a:pt x="21582" y="3603"/>
                  </a:lnTo>
                  <a:lnTo>
                    <a:pt x="20348" y="0"/>
                  </a:lnTo>
                  <a:close/>
                </a:path>
              </a:pathLst>
            </a:custGeom>
            <a:solidFill>
              <a:schemeClr val="accent1"/>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83" name="Google Shape;1617;p53">
              <a:extLst>
                <a:ext uri="{FF2B5EF4-FFF2-40B4-BE49-F238E27FC236}">
                  <a16:creationId xmlns:a16="http://schemas.microsoft.com/office/drawing/2014/main" id="{00C6D566-E5BD-4D50-9791-B192E1D89BC8}"/>
                </a:ext>
              </a:extLst>
            </p:cNvPr>
            <p:cNvSpPr/>
            <p:nvPr/>
          </p:nvSpPr>
          <p:spPr>
            <a:xfrm>
              <a:off x="2198889" y="1648460"/>
              <a:ext cx="1084944" cy="66158"/>
            </a:xfrm>
            <a:custGeom>
              <a:avLst/>
              <a:gdLst/>
              <a:ahLst/>
              <a:cxnLst/>
              <a:rect l="l" t="t" r="r" b="b"/>
              <a:pathLst>
                <a:path w="32290" h="1969" extrusionOk="0">
                  <a:moveTo>
                    <a:pt x="0" y="0"/>
                  </a:moveTo>
                  <a:lnTo>
                    <a:pt x="0" y="1968"/>
                  </a:lnTo>
                  <a:lnTo>
                    <a:pt x="32290" y="1968"/>
                  </a:lnTo>
                  <a:lnTo>
                    <a:pt x="32290" y="0"/>
                  </a:ln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84" name="Google Shape;1618;p53">
              <a:extLst>
                <a:ext uri="{FF2B5EF4-FFF2-40B4-BE49-F238E27FC236}">
                  <a16:creationId xmlns:a16="http://schemas.microsoft.com/office/drawing/2014/main" id="{62755E53-9248-4621-8492-C20A68084C60}"/>
                </a:ext>
              </a:extLst>
            </p:cNvPr>
            <p:cNvSpPr/>
            <p:nvPr/>
          </p:nvSpPr>
          <p:spPr>
            <a:xfrm>
              <a:off x="1536489" y="1637238"/>
              <a:ext cx="32525" cy="65050"/>
            </a:xfrm>
            <a:custGeom>
              <a:avLst/>
              <a:gdLst/>
              <a:ahLst/>
              <a:cxnLst/>
              <a:rect l="l" t="t" r="r" b="b"/>
              <a:pathLst>
                <a:path w="968" h="1936" fill="none" extrusionOk="0">
                  <a:moveTo>
                    <a:pt x="934" y="1"/>
                  </a:moveTo>
                  <a:lnTo>
                    <a:pt x="0" y="901"/>
                  </a:lnTo>
                  <a:lnTo>
                    <a:pt x="968" y="1935"/>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85" name="Google Shape;1619;p53">
              <a:extLst>
                <a:ext uri="{FF2B5EF4-FFF2-40B4-BE49-F238E27FC236}">
                  <a16:creationId xmlns:a16="http://schemas.microsoft.com/office/drawing/2014/main" id="{439DCC9C-4282-4914-8B92-CF285C3D57D6}"/>
                </a:ext>
              </a:extLst>
            </p:cNvPr>
            <p:cNvSpPr/>
            <p:nvPr/>
          </p:nvSpPr>
          <p:spPr>
            <a:xfrm>
              <a:off x="1536489" y="1667512"/>
              <a:ext cx="69518" cy="34"/>
            </a:xfrm>
            <a:custGeom>
              <a:avLst/>
              <a:gdLst/>
              <a:ahLst/>
              <a:cxnLst/>
              <a:rect l="l" t="t" r="r" b="b"/>
              <a:pathLst>
                <a:path w="2069" h="1" fill="none" extrusionOk="0">
                  <a:moveTo>
                    <a:pt x="0" y="0"/>
                  </a:moveTo>
                  <a:lnTo>
                    <a:pt x="2068"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86" name="Google Shape;1620;p53">
              <a:extLst>
                <a:ext uri="{FF2B5EF4-FFF2-40B4-BE49-F238E27FC236}">
                  <a16:creationId xmlns:a16="http://schemas.microsoft.com/office/drawing/2014/main" id="{C009F2A3-D20B-44E6-8AE0-4E28CEBCE2D5}"/>
                </a:ext>
              </a:extLst>
            </p:cNvPr>
            <p:cNvSpPr/>
            <p:nvPr/>
          </p:nvSpPr>
          <p:spPr>
            <a:xfrm>
              <a:off x="1743838" y="1637238"/>
              <a:ext cx="32525" cy="65050"/>
            </a:xfrm>
            <a:custGeom>
              <a:avLst/>
              <a:gdLst/>
              <a:ahLst/>
              <a:cxnLst/>
              <a:rect l="l" t="t" r="r" b="b"/>
              <a:pathLst>
                <a:path w="968" h="1936" fill="none" extrusionOk="0">
                  <a:moveTo>
                    <a:pt x="34" y="1"/>
                  </a:moveTo>
                  <a:lnTo>
                    <a:pt x="968" y="901"/>
                  </a:lnTo>
                  <a:lnTo>
                    <a:pt x="0" y="1935"/>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87" name="Google Shape;1621;p53">
              <a:extLst>
                <a:ext uri="{FF2B5EF4-FFF2-40B4-BE49-F238E27FC236}">
                  <a16:creationId xmlns:a16="http://schemas.microsoft.com/office/drawing/2014/main" id="{64BCEB9A-127E-4F4B-88FA-DF8C8C03BCD5}"/>
                </a:ext>
              </a:extLst>
            </p:cNvPr>
            <p:cNvSpPr/>
            <p:nvPr/>
          </p:nvSpPr>
          <p:spPr>
            <a:xfrm>
              <a:off x="1706844" y="1667512"/>
              <a:ext cx="69518" cy="34"/>
            </a:xfrm>
            <a:custGeom>
              <a:avLst/>
              <a:gdLst/>
              <a:ahLst/>
              <a:cxnLst/>
              <a:rect l="l" t="t" r="r" b="b"/>
              <a:pathLst>
                <a:path w="2069" h="1" fill="none" extrusionOk="0">
                  <a:moveTo>
                    <a:pt x="2069" y="0"/>
                  </a:moveTo>
                  <a:lnTo>
                    <a:pt x="0"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88" name="Google Shape;1622;p53">
              <a:extLst>
                <a:ext uri="{FF2B5EF4-FFF2-40B4-BE49-F238E27FC236}">
                  <a16:creationId xmlns:a16="http://schemas.microsoft.com/office/drawing/2014/main" id="{F2A7C2D1-003B-4673-9228-22EEDDAB40F7}"/>
                </a:ext>
              </a:extLst>
            </p:cNvPr>
            <p:cNvSpPr/>
            <p:nvPr/>
          </p:nvSpPr>
          <p:spPr>
            <a:xfrm>
              <a:off x="1852535" y="1638380"/>
              <a:ext cx="74021" cy="62798"/>
            </a:xfrm>
            <a:custGeom>
              <a:avLst/>
              <a:gdLst/>
              <a:ahLst/>
              <a:cxnLst/>
              <a:rect l="l" t="t" r="r" b="b"/>
              <a:pathLst>
                <a:path w="2203" h="1869" fill="none" extrusionOk="0">
                  <a:moveTo>
                    <a:pt x="2202" y="767"/>
                  </a:moveTo>
                  <a:cubicBezTo>
                    <a:pt x="2069" y="334"/>
                    <a:pt x="1702" y="33"/>
                    <a:pt x="1268" y="0"/>
                  </a:cubicBezTo>
                  <a:cubicBezTo>
                    <a:pt x="1" y="0"/>
                    <a:pt x="1" y="1868"/>
                    <a:pt x="1268" y="1868"/>
                  </a:cubicBezTo>
                  <a:cubicBezTo>
                    <a:pt x="1469" y="1868"/>
                    <a:pt x="1669" y="1801"/>
                    <a:pt x="1836" y="1668"/>
                  </a:cubicBez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89" name="Google Shape;1623;p53">
              <a:extLst>
                <a:ext uri="{FF2B5EF4-FFF2-40B4-BE49-F238E27FC236}">
                  <a16:creationId xmlns:a16="http://schemas.microsoft.com/office/drawing/2014/main" id="{B964233E-6379-4247-9141-C96EF92EF7D5}"/>
                </a:ext>
              </a:extLst>
            </p:cNvPr>
            <p:cNvSpPr/>
            <p:nvPr/>
          </p:nvSpPr>
          <p:spPr>
            <a:xfrm>
              <a:off x="1905221" y="1638380"/>
              <a:ext cx="24696" cy="29165"/>
            </a:xfrm>
            <a:custGeom>
              <a:avLst/>
              <a:gdLst/>
              <a:ahLst/>
              <a:cxnLst/>
              <a:rect l="l" t="t" r="r" b="b"/>
              <a:pathLst>
                <a:path w="735" h="868" fill="none" extrusionOk="0">
                  <a:moveTo>
                    <a:pt x="1" y="867"/>
                  </a:moveTo>
                  <a:lnTo>
                    <a:pt x="735" y="867"/>
                  </a:lnTo>
                  <a:lnTo>
                    <a:pt x="735"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90" name="Google Shape;1624;p53">
              <a:extLst>
                <a:ext uri="{FF2B5EF4-FFF2-40B4-BE49-F238E27FC236}">
                  <a16:creationId xmlns:a16="http://schemas.microsoft.com/office/drawing/2014/main" id="{66831840-9810-4D97-A2D7-9F3D9C9083B7}"/>
                </a:ext>
              </a:extLst>
            </p:cNvPr>
            <p:cNvSpPr/>
            <p:nvPr/>
          </p:nvSpPr>
          <p:spPr>
            <a:xfrm>
              <a:off x="2035254" y="1633878"/>
              <a:ext cx="57187" cy="74021"/>
            </a:xfrm>
            <a:custGeom>
              <a:avLst/>
              <a:gdLst/>
              <a:ahLst/>
              <a:cxnLst/>
              <a:rect l="l" t="t" r="r" b="b"/>
              <a:pathLst>
                <a:path w="1702" h="2203" fill="none" extrusionOk="0">
                  <a:moveTo>
                    <a:pt x="1701" y="668"/>
                  </a:moveTo>
                  <a:lnTo>
                    <a:pt x="834" y="1"/>
                  </a:lnTo>
                  <a:lnTo>
                    <a:pt x="0" y="668"/>
                  </a:lnTo>
                  <a:lnTo>
                    <a:pt x="0" y="2202"/>
                  </a:lnTo>
                  <a:lnTo>
                    <a:pt x="1701" y="2202"/>
                  </a:lnTo>
                  <a:close/>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91" name="Google Shape;1625;p53">
              <a:extLst>
                <a:ext uri="{FF2B5EF4-FFF2-40B4-BE49-F238E27FC236}">
                  <a16:creationId xmlns:a16="http://schemas.microsoft.com/office/drawing/2014/main" id="{6B191C09-AB33-433B-96A9-50588030C4AA}"/>
                </a:ext>
              </a:extLst>
            </p:cNvPr>
            <p:cNvSpPr/>
            <p:nvPr/>
          </p:nvSpPr>
          <p:spPr>
            <a:xfrm>
              <a:off x="2052055" y="1670872"/>
              <a:ext cx="21336" cy="34776"/>
            </a:xfrm>
            <a:custGeom>
              <a:avLst/>
              <a:gdLst/>
              <a:ahLst/>
              <a:cxnLst/>
              <a:rect l="l" t="t" r="r" b="b"/>
              <a:pathLst>
                <a:path w="635" h="1035" extrusionOk="0">
                  <a:moveTo>
                    <a:pt x="0" y="0"/>
                  </a:moveTo>
                  <a:lnTo>
                    <a:pt x="0" y="1035"/>
                  </a:lnTo>
                  <a:lnTo>
                    <a:pt x="634" y="1035"/>
                  </a:lnTo>
                  <a:lnTo>
                    <a:pt x="63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792" name="Google Shape;1626;p53">
              <a:extLst>
                <a:ext uri="{FF2B5EF4-FFF2-40B4-BE49-F238E27FC236}">
                  <a16:creationId xmlns:a16="http://schemas.microsoft.com/office/drawing/2014/main" id="{8E044F43-02E2-404D-85A5-05A11BDA8646}"/>
                </a:ext>
              </a:extLst>
            </p:cNvPr>
            <p:cNvSpPr/>
            <p:nvPr/>
          </p:nvSpPr>
          <p:spPr>
            <a:xfrm>
              <a:off x="2018421" y="1656289"/>
              <a:ext cx="16867" cy="15725"/>
            </a:xfrm>
            <a:custGeom>
              <a:avLst/>
              <a:gdLst/>
              <a:ahLst/>
              <a:cxnLst/>
              <a:rect l="l" t="t" r="r" b="b"/>
              <a:pathLst>
                <a:path w="502" h="468" fill="none" extrusionOk="0">
                  <a:moveTo>
                    <a:pt x="501" y="1"/>
                  </a:moveTo>
                  <a:lnTo>
                    <a:pt x="1" y="468"/>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93" name="Google Shape;1627;p53">
              <a:extLst>
                <a:ext uri="{FF2B5EF4-FFF2-40B4-BE49-F238E27FC236}">
                  <a16:creationId xmlns:a16="http://schemas.microsoft.com/office/drawing/2014/main" id="{1EC08FD3-379E-4445-AD13-46D686DE3A3C}"/>
                </a:ext>
              </a:extLst>
            </p:cNvPr>
            <p:cNvSpPr/>
            <p:nvPr/>
          </p:nvSpPr>
          <p:spPr>
            <a:xfrm>
              <a:off x="2092409" y="1656289"/>
              <a:ext cx="14582" cy="14616"/>
            </a:xfrm>
            <a:custGeom>
              <a:avLst/>
              <a:gdLst/>
              <a:ahLst/>
              <a:cxnLst/>
              <a:rect l="l" t="t" r="r" b="b"/>
              <a:pathLst>
                <a:path w="434" h="435" fill="none" extrusionOk="0">
                  <a:moveTo>
                    <a:pt x="0" y="1"/>
                  </a:moveTo>
                  <a:lnTo>
                    <a:pt x="434" y="434"/>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94" name="Google Shape;1628;p53">
              <a:extLst>
                <a:ext uri="{FF2B5EF4-FFF2-40B4-BE49-F238E27FC236}">
                  <a16:creationId xmlns:a16="http://schemas.microsoft.com/office/drawing/2014/main" id="{DD8DDB5C-A497-4C65-A521-A9F64522531E}"/>
                </a:ext>
              </a:extLst>
            </p:cNvPr>
            <p:cNvSpPr/>
            <p:nvPr/>
          </p:nvSpPr>
          <p:spPr>
            <a:xfrm>
              <a:off x="2081186" y="1544232"/>
              <a:ext cx="43747" cy="44856"/>
            </a:xfrm>
            <a:custGeom>
              <a:avLst/>
              <a:gdLst/>
              <a:ahLst/>
              <a:cxnLst/>
              <a:rect l="l" t="t" r="r" b="b"/>
              <a:pathLst>
                <a:path w="1302" h="1335" fill="none" extrusionOk="0">
                  <a:moveTo>
                    <a:pt x="1" y="0"/>
                  </a:moveTo>
                  <a:lnTo>
                    <a:pt x="1302" y="1334"/>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95" name="Google Shape;1629;p53">
              <a:extLst>
                <a:ext uri="{FF2B5EF4-FFF2-40B4-BE49-F238E27FC236}">
                  <a16:creationId xmlns:a16="http://schemas.microsoft.com/office/drawing/2014/main" id="{BCE51143-C18B-4D02-8ACE-2B0D7FBFA98D}"/>
                </a:ext>
              </a:extLst>
            </p:cNvPr>
            <p:cNvSpPr/>
            <p:nvPr/>
          </p:nvSpPr>
          <p:spPr>
            <a:xfrm>
              <a:off x="2081186" y="1544232"/>
              <a:ext cx="44890" cy="44856"/>
            </a:xfrm>
            <a:custGeom>
              <a:avLst/>
              <a:gdLst/>
              <a:ahLst/>
              <a:cxnLst/>
              <a:rect l="l" t="t" r="r" b="b"/>
              <a:pathLst>
                <a:path w="1336" h="1335" fill="none" extrusionOk="0">
                  <a:moveTo>
                    <a:pt x="1335" y="0"/>
                  </a:moveTo>
                  <a:lnTo>
                    <a:pt x="1" y="1334"/>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96" name="Google Shape;1630;p53">
              <a:extLst>
                <a:ext uri="{FF2B5EF4-FFF2-40B4-BE49-F238E27FC236}">
                  <a16:creationId xmlns:a16="http://schemas.microsoft.com/office/drawing/2014/main" id="{0925EBA4-7D0F-4BBA-81E5-2D3E513408D9}"/>
                </a:ext>
              </a:extLst>
            </p:cNvPr>
            <p:cNvSpPr/>
            <p:nvPr/>
          </p:nvSpPr>
          <p:spPr>
            <a:xfrm>
              <a:off x="3583093" y="1660792"/>
              <a:ext cx="87461" cy="34"/>
            </a:xfrm>
            <a:custGeom>
              <a:avLst/>
              <a:gdLst/>
              <a:ahLst/>
              <a:cxnLst/>
              <a:rect l="l" t="t" r="r" b="b"/>
              <a:pathLst>
                <a:path w="2603" h="1" fill="none" extrusionOk="0">
                  <a:moveTo>
                    <a:pt x="0" y="0"/>
                  </a:moveTo>
                  <a:lnTo>
                    <a:pt x="2602"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97" name="Google Shape;1631;p53">
              <a:extLst>
                <a:ext uri="{FF2B5EF4-FFF2-40B4-BE49-F238E27FC236}">
                  <a16:creationId xmlns:a16="http://schemas.microsoft.com/office/drawing/2014/main" id="{539568E0-2511-41FE-A4D6-F6AD3EE02D87}"/>
                </a:ext>
              </a:extLst>
            </p:cNvPr>
            <p:cNvSpPr/>
            <p:nvPr/>
          </p:nvSpPr>
          <p:spPr>
            <a:xfrm>
              <a:off x="3583093" y="1679843"/>
              <a:ext cx="87461" cy="34"/>
            </a:xfrm>
            <a:custGeom>
              <a:avLst/>
              <a:gdLst/>
              <a:ahLst/>
              <a:cxnLst/>
              <a:rect l="l" t="t" r="r" b="b"/>
              <a:pathLst>
                <a:path w="2603" h="1" fill="none" extrusionOk="0">
                  <a:moveTo>
                    <a:pt x="0" y="0"/>
                  </a:moveTo>
                  <a:lnTo>
                    <a:pt x="2602"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98" name="Google Shape;1632;p53">
              <a:extLst>
                <a:ext uri="{FF2B5EF4-FFF2-40B4-BE49-F238E27FC236}">
                  <a16:creationId xmlns:a16="http://schemas.microsoft.com/office/drawing/2014/main" id="{E9F29FA1-2FE1-4CF4-92C3-F7E08CF57E42}"/>
                </a:ext>
              </a:extLst>
            </p:cNvPr>
            <p:cNvSpPr/>
            <p:nvPr/>
          </p:nvSpPr>
          <p:spPr>
            <a:xfrm>
              <a:off x="3583093" y="1700003"/>
              <a:ext cx="87461" cy="34"/>
            </a:xfrm>
            <a:custGeom>
              <a:avLst/>
              <a:gdLst/>
              <a:ahLst/>
              <a:cxnLst/>
              <a:rect l="l" t="t" r="r" b="b"/>
              <a:pathLst>
                <a:path w="2603" h="1" fill="none" extrusionOk="0">
                  <a:moveTo>
                    <a:pt x="0" y="1"/>
                  </a:moveTo>
                  <a:lnTo>
                    <a:pt x="2602" y="1"/>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799" name="Google Shape;1633;p53">
              <a:extLst>
                <a:ext uri="{FF2B5EF4-FFF2-40B4-BE49-F238E27FC236}">
                  <a16:creationId xmlns:a16="http://schemas.microsoft.com/office/drawing/2014/main" id="{0D52D2A3-7E24-4A72-96C4-F4FDA2F570D7}"/>
                </a:ext>
              </a:extLst>
            </p:cNvPr>
            <p:cNvSpPr/>
            <p:nvPr/>
          </p:nvSpPr>
          <p:spPr>
            <a:xfrm>
              <a:off x="3583093" y="1719055"/>
              <a:ext cx="87461" cy="34"/>
            </a:xfrm>
            <a:custGeom>
              <a:avLst/>
              <a:gdLst/>
              <a:ahLst/>
              <a:cxnLst/>
              <a:rect l="l" t="t" r="r" b="b"/>
              <a:pathLst>
                <a:path w="2603" h="1" fill="none" extrusionOk="0">
                  <a:moveTo>
                    <a:pt x="0" y="1"/>
                  </a:moveTo>
                  <a:lnTo>
                    <a:pt x="2602" y="1"/>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grpSp>
      <p:sp>
        <p:nvSpPr>
          <p:cNvPr id="800" name="Google Shape;1638;p53">
            <a:extLst>
              <a:ext uri="{FF2B5EF4-FFF2-40B4-BE49-F238E27FC236}">
                <a16:creationId xmlns:a16="http://schemas.microsoft.com/office/drawing/2014/main" id="{AC5FDE73-2F8D-4624-AD31-2B3C81827DB4}"/>
              </a:ext>
            </a:extLst>
          </p:cNvPr>
          <p:cNvSpPr/>
          <p:nvPr/>
        </p:nvSpPr>
        <p:spPr>
          <a:xfrm>
            <a:off x="6189831" y="5866530"/>
            <a:ext cx="50848" cy="45"/>
          </a:xfrm>
          <a:custGeom>
            <a:avLst/>
            <a:gdLst/>
            <a:ahLst/>
            <a:cxnLst/>
            <a:rect l="l" t="t" r="r" b="b"/>
            <a:pathLst>
              <a:path w="1135" h="1" extrusionOk="0">
                <a:moveTo>
                  <a:pt x="1" y="0"/>
                </a:moveTo>
                <a:lnTo>
                  <a:pt x="1135" y="0"/>
                </a:lnTo>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grpSp>
        <p:nvGrpSpPr>
          <p:cNvPr id="801" name="Google Shape;1614;p53">
            <a:extLst>
              <a:ext uri="{FF2B5EF4-FFF2-40B4-BE49-F238E27FC236}">
                <a16:creationId xmlns:a16="http://schemas.microsoft.com/office/drawing/2014/main" id="{478B54B0-41D4-45B3-8AF7-4DF5A329A741}"/>
              </a:ext>
            </a:extLst>
          </p:cNvPr>
          <p:cNvGrpSpPr/>
          <p:nvPr/>
        </p:nvGrpSpPr>
        <p:grpSpPr>
          <a:xfrm>
            <a:off x="3434638" y="3353870"/>
            <a:ext cx="2755193" cy="2427853"/>
            <a:chOff x="1473724" y="1481467"/>
            <a:chExt cx="2267395" cy="1764168"/>
          </a:xfrm>
        </p:grpSpPr>
        <p:sp>
          <p:nvSpPr>
            <p:cNvPr id="802" name="Google Shape;1615;p53">
              <a:extLst>
                <a:ext uri="{FF2B5EF4-FFF2-40B4-BE49-F238E27FC236}">
                  <a16:creationId xmlns:a16="http://schemas.microsoft.com/office/drawing/2014/main" id="{EE5724B9-A3CD-431D-86B4-9EA2459DC5DC}"/>
                </a:ext>
              </a:extLst>
            </p:cNvPr>
            <p:cNvSpPr/>
            <p:nvPr/>
          </p:nvSpPr>
          <p:spPr>
            <a:xfrm>
              <a:off x="1515186" y="1762769"/>
              <a:ext cx="2183362" cy="1382002"/>
            </a:xfrm>
            <a:custGeom>
              <a:avLst/>
              <a:gdLst/>
              <a:ahLst/>
              <a:cxnLst/>
              <a:rect l="l" t="t" r="r" b="b"/>
              <a:pathLst>
                <a:path w="64981" h="41131" extrusionOk="0">
                  <a:moveTo>
                    <a:pt x="0" y="1"/>
                  </a:moveTo>
                  <a:lnTo>
                    <a:pt x="0" y="41130"/>
                  </a:lnTo>
                  <a:lnTo>
                    <a:pt x="64980" y="41130"/>
                  </a:lnTo>
                  <a:lnTo>
                    <a:pt x="64980" y="1"/>
                  </a:ln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03" name="Google Shape;1616;p53">
              <a:extLst>
                <a:ext uri="{FF2B5EF4-FFF2-40B4-BE49-F238E27FC236}">
                  <a16:creationId xmlns:a16="http://schemas.microsoft.com/office/drawing/2014/main" id="{79EDB236-3CCD-4E15-AE99-FCA32645D910}"/>
                </a:ext>
              </a:extLst>
            </p:cNvPr>
            <p:cNvSpPr/>
            <p:nvPr/>
          </p:nvSpPr>
          <p:spPr>
            <a:xfrm>
              <a:off x="1473724" y="1481467"/>
              <a:ext cx="2267395" cy="1764168"/>
            </a:xfrm>
            <a:custGeom>
              <a:avLst/>
              <a:gdLst/>
              <a:ahLst/>
              <a:cxnLst/>
              <a:rect l="l" t="t" r="r" b="b"/>
              <a:pathLst>
                <a:path w="67482" h="52505" extrusionOk="0">
                  <a:moveTo>
                    <a:pt x="66247" y="8373"/>
                  </a:moveTo>
                  <a:lnTo>
                    <a:pt x="66214" y="49502"/>
                  </a:lnTo>
                  <a:lnTo>
                    <a:pt x="1268" y="49502"/>
                  </a:lnTo>
                  <a:lnTo>
                    <a:pt x="1268" y="8373"/>
                  </a:lnTo>
                  <a:close/>
                  <a:moveTo>
                    <a:pt x="0" y="0"/>
                  </a:moveTo>
                  <a:lnTo>
                    <a:pt x="0" y="52504"/>
                  </a:lnTo>
                  <a:lnTo>
                    <a:pt x="67482" y="52504"/>
                  </a:lnTo>
                  <a:lnTo>
                    <a:pt x="67482" y="3603"/>
                  </a:lnTo>
                  <a:lnTo>
                    <a:pt x="21582" y="3603"/>
                  </a:lnTo>
                  <a:lnTo>
                    <a:pt x="20348" y="0"/>
                  </a:lnTo>
                  <a:close/>
                </a:path>
              </a:pathLst>
            </a:custGeom>
            <a:solidFill>
              <a:schemeClr val="accent1"/>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04" name="Google Shape;1617;p53">
              <a:extLst>
                <a:ext uri="{FF2B5EF4-FFF2-40B4-BE49-F238E27FC236}">
                  <a16:creationId xmlns:a16="http://schemas.microsoft.com/office/drawing/2014/main" id="{AEED1111-FC65-4869-A511-384360E70B51}"/>
                </a:ext>
              </a:extLst>
            </p:cNvPr>
            <p:cNvSpPr/>
            <p:nvPr/>
          </p:nvSpPr>
          <p:spPr>
            <a:xfrm>
              <a:off x="2198889" y="1648460"/>
              <a:ext cx="1084944" cy="66158"/>
            </a:xfrm>
            <a:custGeom>
              <a:avLst/>
              <a:gdLst/>
              <a:ahLst/>
              <a:cxnLst/>
              <a:rect l="l" t="t" r="r" b="b"/>
              <a:pathLst>
                <a:path w="32290" h="1969" extrusionOk="0">
                  <a:moveTo>
                    <a:pt x="0" y="0"/>
                  </a:moveTo>
                  <a:lnTo>
                    <a:pt x="0" y="1968"/>
                  </a:lnTo>
                  <a:lnTo>
                    <a:pt x="32290" y="1968"/>
                  </a:lnTo>
                  <a:lnTo>
                    <a:pt x="32290" y="0"/>
                  </a:ln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05" name="Google Shape;1618;p53">
              <a:extLst>
                <a:ext uri="{FF2B5EF4-FFF2-40B4-BE49-F238E27FC236}">
                  <a16:creationId xmlns:a16="http://schemas.microsoft.com/office/drawing/2014/main" id="{9E2F18AA-293E-4425-98F8-147191FCE4B8}"/>
                </a:ext>
              </a:extLst>
            </p:cNvPr>
            <p:cNvSpPr/>
            <p:nvPr/>
          </p:nvSpPr>
          <p:spPr>
            <a:xfrm>
              <a:off x="1536489" y="1637238"/>
              <a:ext cx="32525" cy="65050"/>
            </a:xfrm>
            <a:custGeom>
              <a:avLst/>
              <a:gdLst/>
              <a:ahLst/>
              <a:cxnLst/>
              <a:rect l="l" t="t" r="r" b="b"/>
              <a:pathLst>
                <a:path w="968" h="1936" fill="none" extrusionOk="0">
                  <a:moveTo>
                    <a:pt x="934" y="1"/>
                  </a:moveTo>
                  <a:lnTo>
                    <a:pt x="0" y="901"/>
                  </a:lnTo>
                  <a:lnTo>
                    <a:pt x="968" y="1935"/>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06" name="Google Shape;1619;p53">
              <a:extLst>
                <a:ext uri="{FF2B5EF4-FFF2-40B4-BE49-F238E27FC236}">
                  <a16:creationId xmlns:a16="http://schemas.microsoft.com/office/drawing/2014/main" id="{ABDEB96F-17A2-43CE-8E9A-CDC5B3E47810}"/>
                </a:ext>
              </a:extLst>
            </p:cNvPr>
            <p:cNvSpPr/>
            <p:nvPr/>
          </p:nvSpPr>
          <p:spPr>
            <a:xfrm>
              <a:off x="1536489" y="1667512"/>
              <a:ext cx="69518" cy="34"/>
            </a:xfrm>
            <a:custGeom>
              <a:avLst/>
              <a:gdLst/>
              <a:ahLst/>
              <a:cxnLst/>
              <a:rect l="l" t="t" r="r" b="b"/>
              <a:pathLst>
                <a:path w="2069" h="1" fill="none" extrusionOk="0">
                  <a:moveTo>
                    <a:pt x="0" y="0"/>
                  </a:moveTo>
                  <a:lnTo>
                    <a:pt x="2068"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07" name="Google Shape;1620;p53">
              <a:extLst>
                <a:ext uri="{FF2B5EF4-FFF2-40B4-BE49-F238E27FC236}">
                  <a16:creationId xmlns:a16="http://schemas.microsoft.com/office/drawing/2014/main" id="{95AF4058-7537-40C3-B2C3-815A787E4AEA}"/>
                </a:ext>
              </a:extLst>
            </p:cNvPr>
            <p:cNvSpPr/>
            <p:nvPr/>
          </p:nvSpPr>
          <p:spPr>
            <a:xfrm>
              <a:off x="1743838" y="1637238"/>
              <a:ext cx="32525" cy="65050"/>
            </a:xfrm>
            <a:custGeom>
              <a:avLst/>
              <a:gdLst/>
              <a:ahLst/>
              <a:cxnLst/>
              <a:rect l="l" t="t" r="r" b="b"/>
              <a:pathLst>
                <a:path w="968" h="1936" fill="none" extrusionOk="0">
                  <a:moveTo>
                    <a:pt x="34" y="1"/>
                  </a:moveTo>
                  <a:lnTo>
                    <a:pt x="968" y="901"/>
                  </a:lnTo>
                  <a:lnTo>
                    <a:pt x="0" y="1935"/>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08" name="Google Shape;1621;p53">
              <a:extLst>
                <a:ext uri="{FF2B5EF4-FFF2-40B4-BE49-F238E27FC236}">
                  <a16:creationId xmlns:a16="http://schemas.microsoft.com/office/drawing/2014/main" id="{2F25C4D2-C3AB-4CF3-872E-BBC1B9745312}"/>
                </a:ext>
              </a:extLst>
            </p:cNvPr>
            <p:cNvSpPr/>
            <p:nvPr/>
          </p:nvSpPr>
          <p:spPr>
            <a:xfrm>
              <a:off x="1706844" y="1667512"/>
              <a:ext cx="69518" cy="34"/>
            </a:xfrm>
            <a:custGeom>
              <a:avLst/>
              <a:gdLst/>
              <a:ahLst/>
              <a:cxnLst/>
              <a:rect l="l" t="t" r="r" b="b"/>
              <a:pathLst>
                <a:path w="2069" h="1" fill="none" extrusionOk="0">
                  <a:moveTo>
                    <a:pt x="2069" y="0"/>
                  </a:moveTo>
                  <a:lnTo>
                    <a:pt x="0"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09" name="Google Shape;1622;p53">
              <a:extLst>
                <a:ext uri="{FF2B5EF4-FFF2-40B4-BE49-F238E27FC236}">
                  <a16:creationId xmlns:a16="http://schemas.microsoft.com/office/drawing/2014/main" id="{3A91D51D-286A-4F25-BB9C-5E45EFFAF3D6}"/>
                </a:ext>
              </a:extLst>
            </p:cNvPr>
            <p:cNvSpPr/>
            <p:nvPr/>
          </p:nvSpPr>
          <p:spPr>
            <a:xfrm>
              <a:off x="1852535" y="1638380"/>
              <a:ext cx="74021" cy="62798"/>
            </a:xfrm>
            <a:custGeom>
              <a:avLst/>
              <a:gdLst/>
              <a:ahLst/>
              <a:cxnLst/>
              <a:rect l="l" t="t" r="r" b="b"/>
              <a:pathLst>
                <a:path w="2203" h="1869" fill="none" extrusionOk="0">
                  <a:moveTo>
                    <a:pt x="2202" y="767"/>
                  </a:moveTo>
                  <a:cubicBezTo>
                    <a:pt x="2069" y="334"/>
                    <a:pt x="1702" y="33"/>
                    <a:pt x="1268" y="0"/>
                  </a:cubicBezTo>
                  <a:cubicBezTo>
                    <a:pt x="1" y="0"/>
                    <a:pt x="1" y="1868"/>
                    <a:pt x="1268" y="1868"/>
                  </a:cubicBezTo>
                  <a:cubicBezTo>
                    <a:pt x="1469" y="1868"/>
                    <a:pt x="1669" y="1801"/>
                    <a:pt x="1836" y="1668"/>
                  </a:cubicBez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10" name="Google Shape;1623;p53">
              <a:extLst>
                <a:ext uri="{FF2B5EF4-FFF2-40B4-BE49-F238E27FC236}">
                  <a16:creationId xmlns:a16="http://schemas.microsoft.com/office/drawing/2014/main" id="{3E4286CA-B877-4CA2-8714-8E1CA4977FD5}"/>
                </a:ext>
              </a:extLst>
            </p:cNvPr>
            <p:cNvSpPr/>
            <p:nvPr/>
          </p:nvSpPr>
          <p:spPr>
            <a:xfrm>
              <a:off x="1905221" y="1638380"/>
              <a:ext cx="24696" cy="29165"/>
            </a:xfrm>
            <a:custGeom>
              <a:avLst/>
              <a:gdLst/>
              <a:ahLst/>
              <a:cxnLst/>
              <a:rect l="l" t="t" r="r" b="b"/>
              <a:pathLst>
                <a:path w="735" h="868" fill="none" extrusionOk="0">
                  <a:moveTo>
                    <a:pt x="1" y="867"/>
                  </a:moveTo>
                  <a:lnTo>
                    <a:pt x="735" y="867"/>
                  </a:lnTo>
                  <a:lnTo>
                    <a:pt x="735"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11" name="Google Shape;1624;p53">
              <a:extLst>
                <a:ext uri="{FF2B5EF4-FFF2-40B4-BE49-F238E27FC236}">
                  <a16:creationId xmlns:a16="http://schemas.microsoft.com/office/drawing/2014/main" id="{0CDDAD90-0FDD-43DD-9125-3CD32CF95158}"/>
                </a:ext>
              </a:extLst>
            </p:cNvPr>
            <p:cNvSpPr/>
            <p:nvPr/>
          </p:nvSpPr>
          <p:spPr>
            <a:xfrm>
              <a:off x="2035254" y="1633878"/>
              <a:ext cx="57187" cy="74021"/>
            </a:xfrm>
            <a:custGeom>
              <a:avLst/>
              <a:gdLst/>
              <a:ahLst/>
              <a:cxnLst/>
              <a:rect l="l" t="t" r="r" b="b"/>
              <a:pathLst>
                <a:path w="1702" h="2203" fill="none" extrusionOk="0">
                  <a:moveTo>
                    <a:pt x="1701" y="668"/>
                  </a:moveTo>
                  <a:lnTo>
                    <a:pt x="834" y="1"/>
                  </a:lnTo>
                  <a:lnTo>
                    <a:pt x="0" y="668"/>
                  </a:lnTo>
                  <a:lnTo>
                    <a:pt x="0" y="2202"/>
                  </a:lnTo>
                  <a:lnTo>
                    <a:pt x="1701" y="2202"/>
                  </a:lnTo>
                  <a:close/>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12" name="Google Shape;1625;p53">
              <a:extLst>
                <a:ext uri="{FF2B5EF4-FFF2-40B4-BE49-F238E27FC236}">
                  <a16:creationId xmlns:a16="http://schemas.microsoft.com/office/drawing/2014/main" id="{5C4F2A8F-9C86-445B-A8D3-B0C593A8133B}"/>
                </a:ext>
              </a:extLst>
            </p:cNvPr>
            <p:cNvSpPr/>
            <p:nvPr/>
          </p:nvSpPr>
          <p:spPr>
            <a:xfrm>
              <a:off x="2052055" y="1670872"/>
              <a:ext cx="21336" cy="34776"/>
            </a:xfrm>
            <a:custGeom>
              <a:avLst/>
              <a:gdLst/>
              <a:ahLst/>
              <a:cxnLst/>
              <a:rect l="l" t="t" r="r" b="b"/>
              <a:pathLst>
                <a:path w="635" h="1035" extrusionOk="0">
                  <a:moveTo>
                    <a:pt x="0" y="0"/>
                  </a:moveTo>
                  <a:lnTo>
                    <a:pt x="0" y="1035"/>
                  </a:lnTo>
                  <a:lnTo>
                    <a:pt x="634" y="1035"/>
                  </a:lnTo>
                  <a:lnTo>
                    <a:pt x="63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13" name="Google Shape;1626;p53">
              <a:extLst>
                <a:ext uri="{FF2B5EF4-FFF2-40B4-BE49-F238E27FC236}">
                  <a16:creationId xmlns:a16="http://schemas.microsoft.com/office/drawing/2014/main" id="{D38D0843-C6C1-41F0-BC49-DE55F0A7E161}"/>
                </a:ext>
              </a:extLst>
            </p:cNvPr>
            <p:cNvSpPr/>
            <p:nvPr/>
          </p:nvSpPr>
          <p:spPr>
            <a:xfrm>
              <a:off x="2018421" y="1656289"/>
              <a:ext cx="16867" cy="15725"/>
            </a:xfrm>
            <a:custGeom>
              <a:avLst/>
              <a:gdLst/>
              <a:ahLst/>
              <a:cxnLst/>
              <a:rect l="l" t="t" r="r" b="b"/>
              <a:pathLst>
                <a:path w="502" h="468" fill="none" extrusionOk="0">
                  <a:moveTo>
                    <a:pt x="501" y="1"/>
                  </a:moveTo>
                  <a:lnTo>
                    <a:pt x="1" y="468"/>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14" name="Google Shape;1627;p53">
              <a:extLst>
                <a:ext uri="{FF2B5EF4-FFF2-40B4-BE49-F238E27FC236}">
                  <a16:creationId xmlns:a16="http://schemas.microsoft.com/office/drawing/2014/main" id="{CC8AF20C-3548-46F2-B9A8-D707C96EC26F}"/>
                </a:ext>
              </a:extLst>
            </p:cNvPr>
            <p:cNvSpPr/>
            <p:nvPr/>
          </p:nvSpPr>
          <p:spPr>
            <a:xfrm>
              <a:off x="2092409" y="1656289"/>
              <a:ext cx="14582" cy="14616"/>
            </a:xfrm>
            <a:custGeom>
              <a:avLst/>
              <a:gdLst/>
              <a:ahLst/>
              <a:cxnLst/>
              <a:rect l="l" t="t" r="r" b="b"/>
              <a:pathLst>
                <a:path w="434" h="435" fill="none" extrusionOk="0">
                  <a:moveTo>
                    <a:pt x="0" y="1"/>
                  </a:moveTo>
                  <a:lnTo>
                    <a:pt x="434" y="434"/>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15" name="Google Shape;1628;p53">
              <a:extLst>
                <a:ext uri="{FF2B5EF4-FFF2-40B4-BE49-F238E27FC236}">
                  <a16:creationId xmlns:a16="http://schemas.microsoft.com/office/drawing/2014/main" id="{89180BD0-F65C-4F11-94EB-C7E97943E5E7}"/>
                </a:ext>
              </a:extLst>
            </p:cNvPr>
            <p:cNvSpPr/>
            <p:nvPr/>
          </p:nvSpPr>
          <p:spPr>
            <a:xfrm>
              <a:off x="2081186" y="1544232"/>
              <a:ext cx="43747" cy="44856"/>
            </a:xfrm>
            <a:custGeom>
              <a:avLst/>
              <a:gdLst/>
              <a:ahLst/>
              <a:cxnLst/>
              <a:rect l="l" t="t" r="r" b="b"/>
              <a:pathLst>
                <a:path w="1302" h="1335" fill="none" extrusionOk="0">
                  <a:moveTo>
                    <a:pt x="1" y="0"/>
                  </a:moveTo>
                  <a:lnTo>
                    <a:pt x="1302" y="1334"/>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16" name="Google Shape;1629;p53">
              <a:extLst>
                <a:ext uri="{FF2B5EF4-FFF2-40B4-BE49-F238E27FC236}">
                  <a16:creationId xmlns:a16="http://schemas.microsoft.com/office/drawing/2014/main" id="{8351CC26-BB4D-4244-BDA8-811264CEEA7C}"/>
                </a:ext>
              </a:extLst>
            </p:cNvPr>
            <p:cNvSpPr/>
            <p:nvPr/>
          </p:nvSpPr>
          <p:spPr>
            <a:xfrm>
              <a:off x="2081186" y="1544232"/>
              <a:ext cx="44890" cy="44856"/>
            </a:xfrm>
            <a:custGeom>
              <a:avLst/>
              <a:gdLst/>
              <a:ahLst/>
              <a:cxnLst/>
              <a:rect l="l" t="t" r="r" b="b"/>
              <a:pathLst>
                <a:path w="1336" h="1335" fill="none" extrusionOk="0">
                  <a:moveTo>
                    <a:pt x="1335" y="0"/>
                  </a:moveTo>
                  <a:lnTo>
                    <a:pt x="1" y="1334"/>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17" name="Google Shape;1630;p53">
              <a:extLst>
                <a:ext uri="{FF2B5EF4-FFF2-40B4-BE49-F238E27FC236}">
                  <a16:creationId xmlns:a16="http://schemas.microsoft.com/office/drawing/2014/main" id="{F22EF388-5D6B-400A-B1AA-2A7E507F2724}"/>
                </a:ext>
              </a:extLst>
            </p:cNvPr>
            <p:cNvSpPr/>
            <p:nvPr/>
          </p:nvSpPr>
          <p:spPr>
            <a:xfrm>
              <a:off x="3583093" y="1660792"/>
              <a:ext cx="87461" cy="34"/>
            </a:xfrm>
            <a:custGeom>
              <a:avLst/>
              <a:gdLst/>
              <a:ahLst/>
              <a:cxnLst/>
              <a:rect l="l" t="t" r="r" b="b"/>
              <a:pathLst>
                <a:path w="2603" h="1" fill="none" extrusionOk="0">
                  <a:moveTo>
                    <a:pt x="0" y="0"/>
                  </a:moveTo>
                  <a:lnTo>
                    <a:pt x="2602"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18" name="Google Shape;1631;p53">
              <a:extLst>
                <a:ext uri="{FF2B5EF4-FFF2-40B4-BE49-F238E27FC236}">
                  <a16:creationId xmlns:a16="http://schemas.microsoft.com/office/drawing/2014/main" id="{94A6F9E7-E0C5-4512-9B06-B42F21A8EFDC}"/>
                </a:ext>
              </a:extLst>
            </p:cNvPr>
            <p:cNvSpPr/>
            <p:nvPr/>
          </p:nvSpPr>
          <p:spPr>
            <a:xfrm>
              <a:off x="3583093" y="1679843"/>
              <a:ext cx="87461" cy="34"/>
            </a:xfrm>
            <a:custGeom>
              <a:avLst/>
              <a:gdLst/>
              <a:ahLst/>
              <a:cxnLst/>
              <a:rect l="l" t="t" r="r" b="b"/>
              <a:pathLst>
                <a:path w="2603" h="1" fill="none" extrusionOk="0">
                  <a:moveTo>
                    <a:pt x="0" y="0"/>
                  </a:moveTo>
                  <a:lnTo>
                    <a:pt x="2602"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19" name="Google Shape;1632;p53">
              <a:extLst>
                <a:ext uri="{FF2B5EF4-FFF2-40B4-BE49-F238E27FC236}">
                  <a16:creationId xmlns:a16="http://schemas.microsoft.com/office/drawing/2014/main" id="{11AFE40E-9E99-45DA-A030-555D81DBF000}"/>
                </a:ext>
              </a:extLst>
            </p:cNvPr>
            <p:cNvSpPr/>
            <p:nvPr/>
          </p:nvSpPr>
          <p:spPr>
            <a:xfrm>
              <a:off x="3583093" y="1700003"/>
              <a:ext cx="87461" cy="34"/>
            </a:xfrm>
            <a:custGeom>
              <a:avLst/>
              <a:gdLst/>
              <a:ahLst/>
              <a:cxnLst/>
              <a:rect l="l" t="t" r="r" b="b"/>
              <a:pathLst>
                <a:path w="2603" h="1" fill="none" extrusionOk="0">
                  <a:moveTo>
                    <a:pt x="0" y="1"/>
                  </a:moveTo>
                  <a:lnTo>
                    <a:pt x="2602" y="1"/>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20" name="Google Shape;1633;p53">
              <a:extLst>
                <a:ext uri="{FF2B5EF4-FFF2-40B4-BE49-F238E27FC236}">
                  <a16:creationId xmlns:a16="http://schemas.microsoft.com/office/drawing/2014/main" id="{444D387A-BB4F-4ADC-9488-EFBF081B3C25}"/>
                </a:ext>
              </a:extLst>
            </p:cNvPr>
            <p:cNvSpPr/>
            <p:nvPr/>
          </p:nvSpPr>
          <p:spPr>
            <a:xfrm>
              <a:off x="3583093" y="1719055"/>
              <a:ext cx="87461" cy="34"/>
            </a:xfrm>
            <a:custGeom>
              <a:avLst/>
              <a:gdLst/>
              <a:ahLst/>
              <a:cxnLst/>
              <a:rect l="l" t="t" r="r" b="b"/>
              <a:pathLst>
                <a:path w="2603" h="1" fill="none" extrusionOk="0">
                  <a:moveTo>
                    <a:pt x="0" y="1"/>
                  </a:moveTo>
                  <a:lnTo>
                    <a:pt x="2602" y="1"/>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grpSp>
      <p:sp>
        <p:nvSpPr>
          <p:cNvPr id="821" name="Google Shape;1638;p53">
            <a:extLst>
              <a:ext uri="{FF2B5EF4-FFF2-40B4-BE49-F238E27FC236}">
                <a16:creationId xmlns:a16="http://schemas.microsoft.com/office/drawing/2014/main" id="{834C93BB-9BD1-4EF8-A8A8-274EB7CE2955}"/>
              </a:ext>
            </a:extLst>
          </p:cNvPr>
          <p:cNvSpPr/>
          <p:nvPr/>
        </p:nvSpPr>
        <p:spPr>
          <a:xfrm>
            <a:off x="10112826" y="5922301"/>
            <a:ext cx="50848" cy="45"/>
          </a:xfrm>
          <a:custGeom>
            <a:avLst/>
            <a:gdLst/>
            <a:ahLst/>
            <a:cxnLst/>
            <a:rect l="l" t="t" r="r" b="b"/>
            <a:pathLst>
              <a:path w="1135" h="1" extrusionOk="0">
                <a:moveTo>
                  <a:pt x="1" y="0"/>
                </a:moveTo>
                <a:lnTo>
                  <a:pt x="1135" y="0"/>
                </a:lnTo>
              </a:path>
            </a:pathLst>
          </a:custGeom>
          <a:solidFill>
            <a:srgbClr val="FFFFFF"/>
          </a:solidFill>
          <a:ln>
            <a:noFill/>
          </a:ln>
        </p:spPr>
        <p:txBody>
          <a:bodyPr spcFirstLastPara="1" wrap="square" lIns="121900" tIns="121900" rIns="121900" bIns="121900" anchor="ctr" anchorCtr="0">
            <a:noAutofit/>
          </a:bodyPr>
          <a:lstStyle/>
          <a:p>
            <a:pPr algn="l" rtl="0"/>
            <a:endParaRPr sz="2400"/>
          </a:p>
        </p:txBody>
      </p:sp>
      <p:grpSp>
        <p:nvGrpSpPr>
          <p:cNvPr id="822" name="Google Shape;1614;p53">
            <a:extLst>
              <a:ext uri="{FF2B5EF4-FFF2-40B4-BE49-F238E27FC236}">
                <a16:creationId xmlns:a16="http://schemas.microsoft.com/office/drawing/2014/main" id="{297E544D-E67A-48EC-811F-BAC671E48F34}"/>
              </a:ext>
            </a:extLst>
          </p:cNvPr>
          <p:cNvGrpSpPr/>
          <p:nvPr/>
        </p:nvGrpSpPr>
        <p:grpSpPr>
          <a:xfrm>
            <a:off x="7357633" y="3409641"/>
            <a:ext cx="2755193" cy="2427853"/>
            <a:chOff x="1473724" y="1481467"/>
            <a:chExt cx="2267395" cy="1764168"/>
          </a:xfrm>
        </p:grpSpPr>
        <p:sp>
          <p:nvSpPr>
            <p:cNvPr id="823" name="Google Shape;1615;p53">
              <a:extLst>
                <a:ext uri="{FF2B5EF4-FFF2-40B4-BE49-F238E27FC236}">
                  <a16:creationId xmlns:a16="http://schemas.microsoft.com/office/drawing/2014/main" id="{64A2DEB5-C33C-421F-8A13-30D73D611E9A}"/>
                </a:ext>
              </a:extLst>
            </p:cNvPr>
            <p:cNvSpPr/>
            <p:nvPr/>
          </p:nvSpPr>
          <p:spPr>
            <a:xfrm>
              <a:off x="1515186" y="1762769"/>
              <a:ext cx="2183362" cy="1382002"/>
            </a:xfrm>
            <a:custGeom>
              <a:avLst/>
              <a:gdLst/>
              <a:ahLst/>
              <a:cxnLst/>
              <a:rect l="l" t="t" r="r" b="b"/>
              <a:pathLst>
                <a:path w="64981" h="41131" extrusionOk="0">
                  <a:moveTo>
                    <a:pt x="0" y="1"/>
                  </a:moveTo>
                  <a:lnTo>
                    <a:pt x="0" y="41130"/>
                  </a:lnTo>
                  <a:lnTo>
                    <a:pt x="64980" y="41130"/>
                  </a:lnTo>
                  <a:lnTo>
                    <a:pt x="64980" y="1"/>
                  </a:ln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24" name="Google Shape;1616;p53">
              <a:extLst>
                <a:ext uri="{FF2B5EF4-FFF2-40B4-BE49-F238E27FC236}">
                  <a16:creationId xmlns:a16="http://schemas.microsoft.com/office/drawing/2014/main" id="{AB63EA1D-9719-49C2-A2B4-885FD97CDDE9}"/>
                </a:ext>
              </a:extLst>
            </p:cNvPr>
            <p:cNvSpPr/>
            <p:nvPr/>
          </p:nvSpPr>
          <p:spPr>
            <a:xfrm>
              <a:off x="1473724" y="1481467"/>
              <a:ext cx="2267395" cy="1764168"/>
            </a:xfrm>
            <a:custGeom>
              <a:avLst/>
              <a:gdLst/>
              <a:ahLst/>
              <a:cxnLst/>
              <a:rect l="l" t="t" r="r" b="b"/>
              <a:pathLst>
                <a:path w="67482" h="52505" extrusionOk="0">
                  <a:moveTo>
                    <a:pt x="66247" y="8373"/>
                  </a:moveTo>
                  <a:lnTo>
                    <a:pt x="66214" y="49502"/>
                  </a:lnTo>
                  <a:lnTo>
                    <a:pt x="1268" y="49502"/>
                  </a:lnTo>
                  <a:lnTo>
                    <a:pt x="1268" y="8373"/>
                  </a:lnTo>
                  <a:close/>
                  <a:moveTo>
                    <a:pt x="0" y="0"/>
                  </a:moveTo>
                  <a:lnTo>
                    <a:pt x="0" y="52504"/>
                  </a:lnTo>
                  <a:lnTo>
                    <a:pt x="67482" y="52504"/>
                  </a:lnTo>
                  <a:lnTo>
                    <a:pt x="67482" y="3603"/>
                  </a:lnTo>
                  <a:lnTo>
                    <a:pt x="21582" y="3603"/>
                  </a:lnTo>
                  <a:lnTo>
                    <a:pt x="20348" y="0"/>
                  </a:lnTo>
                  <a:close/>
                </a:path>
              </a:pathLst>
            </a:custGeom>
            <a:solidFill>
              <a:schemeClr val="accent1"/>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25" name="Google Shape;1617;p53">
              <a:extLst>
                <a:ext uri="{FF2B5EF4-FFF2-40B4-BE49-F238E27FC236}">
                  <a16:creationId xmlns:a16="http://schemas.microsoft.com/office/drawing/2014/main" id="{55DF6366-246B-4171-8A48-57F67BE1AAF1}"/>
                </a:ext>
              </a:extLst>
            </p:cNvPr>
            <p:cNvSpPr/>
            <p:nvPr/>
          </p:nvSpPr>
          <p:spPr>
            <a:xfrm>
              <a:off x="2198889" y="1648460"/>
              <a:ext cx="1084944" cy="66158"/>
            </a:xfrm>
            <a:custGeom>
              <a:avLst/>
              <a:gdLst/>
              <a:ahLst/>
              <a:cxnLst/>
              <a:rect l="l" t="t" r="r" b="b"/>
              <a:pathLst>
                <a:path w="32290" h="1969" extrusionOk="0">
                  <a:moveTo>
                    <a:pt x="0" y="0"/>
                  </a:moveTo>
                  <a:lnTo>
                    <a:pt x="0" y="1968"/>
                  </a:lnTo>
                  <a:lnTo>
                    <a:pt x="32290" y="1968"/>
                  </a:lnTo>
                  <a:lnTo>
                    <a:pt x="32290" y="0"/>
                  </a:ln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26" name="Google Shape;1618;p53">
              <a:extLst>
                <a:ext uri="{FF2B5EF4-FFF2-40B4-BE49-F238E27FC236}">
                  <a16:creationId xmlns:a16="http://schemas.microsoft.com/office/drawing/2014/main" id="{07A26828-60C6-4ED8-AB04-B9F73048138E}"/>
                </a:ext>
              </a:extLst>
            </p:cNvPr>
            <p:cNvSpPr/>
            <p:nvPr/>
          </p:nvSpPr>
          <p:spPr>
            <a:xfrm>
              <a:off x="1536489" y="1637238"/>
              <a:ext cx="32525" cy="65050"/>
            </a:xfrm>
            <a:custGeom>
              <a:avLst/>
              <a:gdLst/>
              <a:ahLst/>
              <a:cxnLst/>
              <a:rect l="l" t="t" r="r" b="b"/>
              <a:pathLst>
                <a:path w="968" h="1936" fill="none" extrusionOk="0">
                  <a:moveTo>
                    <a:pt x="934" y="1"/>
                  </a:moveTo>
                  <a:lnTo>
                    <a:pt x="0" y="901"/>
                  </a:lnTo>
                  <a:lnTo>
                    <a:pt x="968" y="1935"/>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27" name="Google Shape;1619;p53">
              <a:extLst>
                <a:ext uri="{FF2B5EF4-FFF2-40B4-BE49-F238E27FC236}">
                  <a16:creationId xmlns:a16="http://schemas.microsoft.com/office/drawing/2014/main" id="{3043AE61-4D54-4636-979A-B8B23FB83A75}"/>
                </a:ext>
              </a:extLst>
            </p:cNvPr>
            <p:cNvSpPr/>
            <p:nvPr/>
          </p:nvSpPr>
          <p:spPr>
            <a:xfrm>
              <a:off x="1536489" y="1667512"/>
              <a:ext cx="69518" cy="34"/>
            </a:xfrm>
            <a:custGeom>
              <a:avLst/>
              <a:gdLst/>
              <a:ahLst/>
              <a:cxnLst/>
              <a:rect l="l" t="t" r="r" b="b"/>
              <a:pathLst>
                <a:path w="2069" h="1" fill="none" extrusionOk="0">
                  <a:moveTo>
                    <a:pt x="0" y="0"/>
                  </a:moveTo>
                  <a:lnTo>
                    <a:pt x="2068"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28" name="Google Shape;1620;p53">
              <a:extLst>
                <a:ext uri="{FF2B5EF4-FFF2-40B4-BE49-F238E27FC236}">
                  <a16:creationId xmlns:a16="http://schemas.microsoft.com/office/drawing/2014/main" id="{45728AB1-AF30-4371-B9A4-5CB97A7F234D}"/>
                </a:ext>
              </a:extLst>
            </p:cNvPr>
            <p:cNvSpPr/>
            <p:nvPr/>
          </p:nvSpPr>
          <p:spPr>
            <a:xfrm>
              <a:off x="1743838" y="1637238"/>
              <a:ext cx="32525" cy="65050"/>
            </a:xfrm>
            <a:custGeom>
              <a:avLst/>
              <a:gdLst/>
              <a:ahLst/>
              <a:cxnLst/>
              <a:rect l="l" t="t" r="r" b="b"/>
              <a:pathLst>
                <a:path w="968" h="1936" fill="none" extrusionOk="0">
                  <a:moveTo>
                    <a:pt x="34" y="1"/>
                  </a:moveTo>
                  <a:lnTo>
                    <a:pt x="968" y="901"/>
                  </a:lnTo>
                  <a:lnTo>
                    <a:pt x="0" y="1935"/>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29" name="Google Shape;1621;p53">
              <a:extLst>
                <a:ext uri="{FF2B5EF4-FFF2-40B4-BE49-F238E27FC236}">
                  <a16:creationId xmlns:a16="http://schemas.microsoft.com/office/drawing/2014/main" id="{A74A4204-437C-410B-9069-691B582071D0}"/>
                </a:ext>
              </a:extLst>
            </p:cNvPr>
            <p:cNvSpPr/>
            <p:nvPr/>
          </p:nvSpPr>
          <p:spPr>
            <a:xfrm>
              <a:off x="1706844" y="1667512"/>
              <a:ext cx="69518" cy="34"/>
            </a:xfrm>
            <a:custGeom>
              <a:avLst/>
              <a:gdLst/>
              <a:ahLst/>
              <a:cxnLst/>
              <a:rect l="l" t="t" r="r" b="b"/>
              <a:pathLst>
                <a:path w="2069" h="1" fill="none" extrusionOk="0">
                  <a:moveTo>
                    <a:pt x="2069" y="0"/>
                  </a:moveTo>
                  <a:lnTo>
                    <a:pt x="0"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30" name="Google Shape;1622;p53">
              <a:extLst>
                <a:ext uri="{FF2B5EF4-FFF2-40B4-BE49-F238E27FC236}">
                  <a16:creationId xmlns:a16="http://schemas.microsoft.com/office/drawing/2014/main" id="{0762BBC4-54F5-457F-99CE-634BE609962C}"/>
                </a:ext>
              </a:extLst>
            </p:cNvPr>
            <p:cNvSpPr/>
            <p:nvPr/>
          </p:nvSpPr>
          <p:spPr>
            <a:xfrm>
              <a:off x="1852535" y="1638380"/>
              <a:ext cx="74021" cy="62798"/>
            </a:xfrm>
            <a:custGeom>
              <a:avLst/>
              <a:gdLst/>
              <a:ahLst/>
              <a:cxnLst/>
              <a:rect l="l" t="t" r="r" b="b"/>
              <a:pathLst>
                <a:path w="2203" h="1869" fill="none" extrusionOk="0">
                  <a:moveTo>
                    <a:pt x="2202" y="767"/>
                  </a:moveTo>
                  <a:cubicBezTo>
                    <a:pt x="2069" y="334"/>
                    <a:pt x="1702" y="33"/>
                    <a:pt x="1268" y="0"/>
                  </a:cubicBezTo>
                  <a:cubicBezTo>
                    <a:pt x="1" y="0"/>
                    <a:pt x="1" y="1868"/>
                    <a:pt x="1268" y="1868"/>
                  </a:cubicBezTo>
                  <a:cubicBezTo>
                    <a:pt x="1469" y="1868"/>
                    <a:pt x="1669" y="1801"/>
                    <a:pt x="1836" y="1668"/>
                  </a:cubicBez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31" name="Google Shape;1623;p53">
              <a:extLst>
                <a:ext uri="{FF2B5EF4-FFF2-40B4-BE49-F238E27FC236}">
                  <a16:creationId xmlns:a16="http://schemas.microsoft.com/office/drawing/2014/main" id="{66AD7473-634A-4DA1-BE17-205479BD0246}"/>
                </a:ext>
              </a:extLst>
            </p:cNvPr>
            <p:cNvSpPr/>
            <p:nvPr/>
          </p:nvSpPr>
          <p:spPr>
            <a:xfrm>
              <a:off x="1905221" y="1638380"/>
              <a:ext cx="24696" cy="29165"/>
            </a:xfrm>
            <a:custGeom>
              <a:avLst/>
              <a:gdLst/>
              <a:ahLst/>
              <a:cxnLst/>
              <a:rect l="l" t="t" r="r" b="b"/>
              <a:pathLst>
                <a:path w="735" h="868" fill="none" extrusionOk="0">
                  <a:moveTo>
                    <a:pt x="1" y="867"/>
                  </a:moveTo>
                  <a:lnTo>
                    <a:pt x="735" y="867"/>
                  </a:lnTo>
                  <a:lnTo>
                    <a:pt x="735"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32" name="Google Shape;1624;p53">
              <a:extLst>
                <a:ext uri="{FF2B5EF4-FFF2-40B4-BE49-F238E27FC236}">
                  <a16:creationId xmlns:a16="http://schemas.microsoft.com/office/drawing/2014/main" id="{994EC4AB-7D7C-4CB4-AFFF-DDD3D6945962}"/>
                </a:ext>
              </a:extLst>
            </p:cNvPr>
            <p:cNvSpPr/>
            <p:nvPr/>
          </p:nvSpPr>
          <p:spPr>
            <a:xfrm>
              <a:off x="2035254" y="1633878"/>
              <a:ext cx="57187" cy="74021"/>
            </a:xfrm>
            <a:custGeom>
              <a:avLst/>
              <a:gdLst/>
              <a:ahLst/>
              <a:cxnLst/>
              <a:rect l="l" t="t" r="r" b="b"/>
              <a:pathLst>
                <a:path w="1702" h="2203" fill="none" extrusionOk="0">
                  <a:moveTo>
                    <a:pt x="1701" y="668"/>
                  </a:moveTo>
                  <a:lnTo>
                    <a:pt x="834" y="1"/>
                  </a:lnTo>
                  <a:lnTo>
                    <a:pt x="0" y="668"/>
                  </a:lnTo>
                  <a:lnTo>
                    <a:pt x="0" y="2202"/>
                  </a:lnTo>
                  <a:lnTo>
                    <a:pt x="1701" y="2202"/>
                  </a:lnTo>
                  <a:close/>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33" name="Google Shape;1625;p53">
              <a:extLst>
                <a:ext uri="{FF2B5EF4-FFF2-40B4-BE49-F238E27FC236}">
                  <a16:creationId xmlns:a16="http://schemas.microsoft.com/office/drawing/2014/main" id="{4B1F86DB-59B5-4F1C-B730-A40F611E1AD2}"/>
                </a:ext>
              </a:extLst>
            </p:cNvPr>
            <p:cNvSpPr/>
            <p:nvPr/>
          </p:nvSpPr>
          <p:spPr>
            <a:xfrm>
              <a:off x="2052055" y="1670872"/>
              <a:ext cx="21336" cy="34776"/>
            </a:xfrm>
            <a:custGeom>
              <a:avLst/>
              <a:gdLst/>
              <a:ahLst/>
              <a:cxnLst/>
              <a:rect l="l" t="t" r="r" b="b"/>
              <a:pathLst>
                <a:path w="635" h="1035" extrusionOk="0">
                  <a:moveTo>
                    <a:pt x="0" y="0"/>
                  </a:moveTo>
                  <a:lnTo>
                    <a:pt x="0" y="1035"/>
                  </a:lnTo>
                  <a:lnTo>
                    <a:pt x="634" y="1035"/>
                  </a:lnTo>
                  <a:lnTo>
                    <a:pt x="634" y="0"/>
                  </a:lnTo>
                  <a:close/>
                </a:path>
              </a:pathLst>
            </a:custGeom>
            <a:solidFill>
              <a:srgbClr val="263238"/>
            </a:solidFill>
            <a:ln>
              <a:noFill/>
            </a:ln>
          </p:spPr>
          <p:txBody>
            <a:bodyPr spcFirstLastPara="1" wrap="square" lIns="121900" tIns="121900" rIns="121900" bIns="121900" anchor="ctr" anchorCtr="0">
              <a:noAutofit/>
            </a:bodyPr>
            <a:lstStyle/>
            <a:p>
              <a:pPr algn="l" rtl="0"/>
              <a:endParaRPr sz="2400"/>
            </a:p>
          </p:txBody>
        </p:sp>
        <p:sp>
          <p:nvSpPr>
            <p:cNvPr id="834" name="Google Shape;1626;p53">
              <a:extLst>
                <a:ext uri="{FF2B5EF4-FFF2-40B4-BE49-F238E27FC236}">
                  <a16:creationId xmlns:a16="http://schemas.microsoft.com/office/drawing/2014/main" id="{7ECFA428-6311-42A5-A99D-F065817F26B0}"/>
                </a:ext>
              </a:extLst>
            </p:cNvPr>
            <p:cNvSpPr/>
            <p:nvPr/>
          </p:nvSpPr>
          <p:spPr>
            <a:xfrm>
              <a:off x="2018421" y="1656289"/>
              <a:ext cx="16867" cy="15725"/>
            </a:xfrm>
            <a:custGeom>
              <a:avLst/>
              <a:gdLst/>
              <a:ahLst/>
              <a:cxnLst/>
              <a:rect l="l" t="t" r="r" b="b"/>
              <a:pathLst>
                <a:path w="502" h="468" fill="none" extrusionOk="0">
                  <a:moveTo>
                    <a:pt x="501" y="1"/>
                  </a:moveTo>
                  <a:lnTo>
                    <a:pt x="1" y="468"/>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35" name="Google Shape;1627;p53">
              <a:extLst>
                <a:ext uri="{FF2B5EF4-FFF2-40B4-BE49-F238E27FC236}">
                  <a16:creationId xmlns:a16="http://schemas.microsoft.com/office/drawing/2014/main" id="{2A024E5C-C432-4525-A4CF-BB39D207C4CA}"/>
                </a:ext>
              </a:extLst>
            </p:cNvPr>
            <p:cNvSpPr/>
            <p:nvPr/>
          </p:nvSpPr>
          <p:spPr>
            <a:xfrm>
              <a:off x="2092409" y="1656289"/>
              <a:ext cx="14582" cy="14616"/>
            </a:xfrm>
            <a:custGeom>
              <a:avLst/>
              <a:gdLst/>
              <a:ahLst/>
              <a:cxnLst/>
              <a:rect l="l" t="t" r="r" b="b"/>
              <a:pathLst>
                <a:path w="434" h="435" fill="none" extrusionOk="0">
                  <a:moveTo>
                    <a:pt x="0" y="1"/>
                  </a:moveTo>
                  <a:lnTo>
                    <a:pt x="434" y="434"/>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36" name="Google Shape;1628;p53">
              <a:extLst>
                <a:ext uri="{FF2B5EF4-FFF2-40B4-BE49-F238E27FC236}">
                  <a16:creationId xmlns:a16="http://schemas.microsoft.com/office/drawing/2014/main" id="{3A1C7750-9E23-4432-8F40-42182C916650}"/>
                </a:ext>
              </a:extLst>
            </p:cNvPr>
            <p:cNvSpPr/>
            <p:nvPr/>
          </p:nvSpPr>
          <p:spPr>
            <a:xfrm>
              <a:off x="2081186" y="1544232"/>
              <a:ext cx="43747" cy="44856"/>
            </a:xfrm>
            <a:custGeom>
              <a:avLst/>
              <a:gdLst/>
              <a:ahLst/>
              <a:cxnLst/>
              <a:rect l="l" t="t" r="r" b="b"/>
              <a:pathLst>
                <a:path w="1302" h="1335" fill="none" extrusionOk="0">
                  <a:moveTo>
                    <a:pt x="1" y="0"/>
                  </a:moveTo>
                  <a:lnTo>
                    <a:pt x="1302" y="1334"/>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37" name="Google Shape;1629;p53">
              <a:extLst>
                <a:ext uri="{FF2B5EF4-FFF2-40B4-BE49-F238E27FC236}">
                  <a16:creationId xmlns:a16="http://schemas.microsoft.com/office/drawing/2014/main" id="{528270AF-59C5-48C6-A214-884E048877F4}"/>
                </a:ext>
              </a:extLst>
            </p:cNvPr>
            <p:cNvSpPr/>
            <p:nvPr/>
          </p:nvSpPr>
          <p:spPr>
            <a:xfrm>
              <a:off x="2081186" y="1544232"/>
              <a:ext cx="44890" cy="44856"/>
            </a:xfrm>
            <a:custGeom>
              <a:avLst/>
              <a:gdLst/>
              <a:ahLst/>
              <a:cxnLst/>
              <a:rect l="l" t="t" r="r" b="b"/>
              <a:pathLst>
                <a:path w="1336" h="1335" fill="none" extrusionOk="0">
                  <a:moveTo>
                    <a:pt x="1335" y="0"/>
                  </a:moveTo>
                  <a:lnTo>
                    <a:pt x="1" y="1334"/>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38" name="Google Shape;1630;p53">
              <a:extLst>
                <a:ext uri="{FF2B5EF4-FFF2-40B4-BE49-F238E27FC236}">
                  <a16:creationId xmlns:a16="http://schemas.microsoft.com/office/drawing/2014/main" id="{42AE53FD-2C7B-4F55-92B6-A84DBC68F865}"/>
                </a:ext>
              </a:extLst>
            </p:cNvPr>
            <p:cNvSpPr/>
            <p:nvPr/>
          </p:nvSpPr>
          <p:spPr>
            <a:xfrm>
              <a:off x="3583093" y="1660792"/>
              <a:ext cx="87461" cy="34"/>
            </a:xfrm>
            <a:custGeom>
              <a:avLst/>
              <a:gdLst/>
              <a:ahLst/>
              <a:cxnLst/>
              <a:rect l="l" t="t" r="r" b="b"/>
              <a:pathLst>
                <a:path w="2603" h="1" fill="none" extrusionOk="0">
                  <a:moveTo>
                    <a:pt x="0" y="0"/>
                  </a:moveTo>
                  <a:lnTo>
                    <a:pt x="2602"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39" name="Google Shape;1631;p53">
              <a:extLst>
                <a:ext uri="{FF2B5EF4-FFF2-40B4-BE49-F238E27FC236}">
                  <a16:creationId xmlns:a16="http://schemas.microsoft.com/office/drawing/2014/main" id="{A3C22315-A301-45FB-AA19-E94AB07E0285}"/>
                </a:ext>
              </a:extLst>
            </p:cNvPr>
            <p:cNvSpPr/>
            <p:nvPr/>
          </p:nvSpPr>
          <p:spPr>
            <a:xfrm>
              <a:off x="3583093" y="1679843"/>
              <a:ext cx="87461" cy="34"/>
            </a:xfrm>
            <a:custGeom>
              <a:avLst/>
              <a:gdLst/>
              <a:ahLst/>
              <a:cxnLst/>
              <a:rect l="l" t="t" r="r" b="b"/>
              <a:pathLst>
                <a:path w="2603" h="1" fill="none" extrusionOk="0">
                  <a:moveTo>
                    <a:pt x="0" y="0"/>
                  </a:moveTo>
                  <a:lnTo>
                    <a:pt x="2602" y="0"/>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40" name="Google Shape;1632;p53">
              <a:extLst>
                <a:ext uri="{FF2B5EF4-FFF2-40B4-BE49-F238E27FC236}">
                  <a16:creationId xmlns:a16="http://schemas.microsoft.com/office/drawing/2014/main" id="{402180F3-7C31-4489-88B3-30474508F61F}"/>
                </a:ext>
              </a:extLst>
            </p:cNvPr>
            <p:cNvSpPr/>
            <p:nvPr/>
          </p:nvSpPr>
          <p:spPr>
            <a:xfrm>
              <a:off x="3583093" y="1700003"/>
              <a:ext cx="87461" cy="34"/>
            </a:xfrm>
            <a:custGeom>
              <a:avLst/>
              <a:gdLst/>
              <a:ahLst/>
              <a:cxnLst/>
              <a:rect l="l" t="t" r="r" b="b"/>
              <a:pathLst>
                <a:path w="2603" h="1" fill="none" extrusionOk="0">
                  <a:moveTo>
                    <a:pt x="0" y="1"/>
                  </a:moveTo>
                  <a:lnTo>
                    <a:pt x="2602" y="1"/>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sp>
          <p:nvSpPr>
            <p:cNvPr id="841" name="Google Shape;1633;p53">
              <a:extLst>
                <a:ext uri="{FF2B5EF4-FFF2-40B4-BE49-F238E27FC236}">
                  <a16:creationId xmlns:a16="http://schemas.microsoft.com/office/drawing/2014/main" id="{4F4333D6-E508-497A-9B5D-5123B1DE62A5}"/>
                </a:ext>
              </a:extLst>
            </p:cNvPr>
            <p:cNvSpPr/>
            <p:nvPr/>
          </p:nvSpPr>
          <p:spPr>
            <a:xfrm>
              <a:off x="3583093" y="1719055"/>
              <a:ext cx="87461" cy="34"/>
            </a:xfrm>
            <a:custGeom>
              <a:avLst/>
              <a:gdLst/>
              <a:ahLst/>
              <a:cxnLst/>
              <a:rect l="l" t="t" r="r" b="b"/>
              <a:pathLst>
                <a:path w="2603" h="1" fill="none" extrusionOk="0">
                  <a:moveTo>
                    <a:pt x="0" y="1"/>
                  </a:moveTo>
                  <a:lnTo>
                    <a:pt x="2602" y="1"/>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pPr algn="l" rtl="0"/>
              <a:endParaRPr sz="2400"/>
            </a:p>
          </p:txBody>
        </p:sp>
      </p:grpSp>
      <p:pic>
        <p:nvPicPr>
          <p:cNvPr id="842" name="Picture 4">
            <a:extLst>
              <a:ext uri="{FF2B5EF4-FFF2-40B4-BE49-F238E27FC236}">
                <a16:creationId xmlns:a16="http://schemas.microsoft.com/office/drawing/2014/main" id="{C9F79720-154B-49C5-AD9F-88E65E8423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7167" y="1145387"/>
            <a:ext cx="2653081" cy="1049173"/>
          </a:xfrm>
          <a:prstGeom prst="rect">
            <a:avLst/>
          </a:prstGeom>
          <a:noFill/>
          <a:extLst>
            <a:ext uri="{909E8E84-426E-40DD-AFC4-6F175D3DCCD1}">
              <a14:hiddenFill xmlns:a14="http://schemas.microsoft.com/office/drawing/2010/main">
                <a:solidFill>
                  <a:srgbClr val="FFFFFF"/>
                </a:solidFill>
              </a14:hiddenFill>
            </a:ext>
          </a:extLst>
        </p:spPr>
      </p:pic>
      <p:pic>
        <p:nvPicPr>
          <p:cNvPr id="843" name="Picture 6">
            <a:extLst>
              <a:ext uri="{FF2B5EF4-FFF2-40B4-BE49-F238E27FC236}">
                <a16:creationId xmlns:a16="http://schemas.microsoft.com/office/drawing/2014/main" id="{A404F1C1-61CD-40AC-82FD-D9D652D3DC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7879" y="3751818"/>
            <a:ext cx="2619065" cy="951559"/>
          </a:xfrm>
          <a:prstGeom prst="rect">
            <a:avLst/>
          </a:prstGeom>
          <a:noFill/>
          <a:extLst>
            <a:ext uri="{909E8E84-426E-40DD-AFC4-6F175D3DCCD1}">
              <a14:hiddenFill xmlns:a14="http://schemas.microsoft.com/office/drawing/2010/main">
                <a:solidFill>
                  <a:srgbClr val="FFFFFF"/>
                </a:solidFill>
              </a14:hiddenFill>
            </a:ext>
          </a:extLst>
        </p:spPr>
      </p:pic>
      <p:pic>
        <p:nvPicPr>
          <p:cNvPr id="844" name="Picture 8">
            <a:extLst>
              <a:ext uri="{FF2B5EF4-FFF2-40B4-BE49-F238E27FC236}">
                <a16:creationId xmlns:a16="http://schemas.microsoft.com/office/drawing/2014/main" id="{48349F78-2C77-43B3-9DED-A3F704539E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2575" y="3802920"/>
            <a:ext cx="2638521" cy="1369302"/>
          </a:xfrm>
          <a:prstGeom prst="rect">
            <a:avLst/>
          </a:prstGeom>
          <a:noFill/>
          <a:extLst>
            <a:ext uri="{909E8E84-426E-40DD-AFC4-6F175D3DCCD1}">
              <a14:hiddenFill xmlns:a14="http://schemas.microsoft.com/office/drawing/2010/main">
                <a:solidFill>
                  <a:srgbClr val="FFFFFF"/>
                </a:solidFill>
              </a14:hiddenFill>
            </a:ext>
          </a:extLst>
        </p:spPr>
      </p:pic>
      <p:sp>
        <p:nvSpPr>
          <p:cNvPr id="845" name="Google Shape;1007;p46">
            <a:extLst>
              <a:ext uri="{FF2B5EF4-FFF2-40B4-BE49-F238E27FC236}">
                <a16:creationId xmlns:a16="http://schemas.microsoft.com/office/drawing/2014/main" id="{E195DD7B-5D70-4CCB-9C50-930B6D7418D7}"/>
              </a:ext>
            </a:extLst>
          </p:cNvPr>
          <p:cNvSpPr txBox="1">
            <a:spLocks/>
          </p:cNvSpPr>
          <p:nvPr/>
        </p:nvSpPr>
        <p:spPr>
          <a:xfrm>
            <a:off x="2937669" y="240982"/>
            <a:ext cx="7708500" cy="475500"/>
          </a:xfrm>
          <a:prstGeom prst="rect">
            <a:avLst/>
          </a:prstGeom>
        </p:spPr>
        <p:txBody>
          <a:bodyPr spcFirstLastPara="1" wrap="square" lIns="91425" tIns="91425" rIns="91425" bIns="91425"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spcBef>
                <a:spcPts val="0"/>
              </a:spcBef>
            </a:pPr>
            <a:r>
              <a:rPr lang="en-US" sz="2400" dirty="0">
                <a:latin typeface="Montserrat Light" panose="00000400000000000000" pitchFamily="2" charset="0"/>
              </a:rPr>
              <a:t>SELECT STATEMENTS</a:t>
            </a:r>
          </a:p>
        </p:txBody>
      </p:sp>
    </p:spTree>
    <p:extLst>
      <p:ext uri="{BB962C8B-B14F-4D97-AF65-F5344CB8AC3E}">
        <p14:creationId xmlns:p14="http://schemas.microsoft.com/office/powerpoint/2010/main" val="122964202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199</Words>
  <Application>Microsoft Office PowerPoint</Application>
  <PresentationFormat>מסך רחב</PresentationFormat>
  <Paragraphs>28</Paragraphs>
  <Slides>9</Slides>
  <Notes>9</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9</vt:i4>
      </vt:variant>
    </vt:vector>
  </HeadingPairs>
  <TitlesOfParts>
    <vt:vector size="17" baseType="lpstr">
      <vt:lpstr>Arial</vt:lpstr>
      <vt:lpstr>Arial</vt:lpstr>
      <vt:lpstr>Calibri</vt:lpstr>
      <vt:lpstr>Calibri Light</vt:lpstr>
      <vt:lpstr>Montserrat</vt:lpstr>
      <vt:lpstr>Montserrat Light</vt:lpstr>
      <vt:lpstr>Montserrat;900</vt:lpstr>
      <vt:lpstr>ערכת נושא Office</vt:lpstr>
      <vt:lpstr>EMPLOYEE MANAGEMNET APP</vt:lpstr>
      <vt:lpstr>DESCRIPTION</vt:lpstr>
      <vt:lpstr>USERS</vt:lpstr>
      <vt:lpstr>ENTITIES</vt:lpstr>
      <vt:lpstr>ERD</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Or Messing</dc:creator>
  <cp:lastModifiedBy>Or Messing</cp:lastModifiedBy>
  <cp:revision>25</cp:revision>
  <dcterms:created xsi:type="dcterms:W3CDTF">2022-01-27T16:16:34Z</dcterms:created>
  <dcterms:modified xsi:type="dcterms:W3CDTF">2022-01-27T17:35:02Z</dcterms:modified>
</cp:coreProperties>
</file>