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4"/>
  </p:notesMasterIdLst>
  <p:handoutMasterIdLst>
    <p:handoutMasterId r:id="rId15"/>
  </p:handoutMasterIdLst>
  <p:sldIdLst>
    <p:sldId id="312" r:id="rId5"/>
    <p:sldId id="304" r:id="rId6"/>
    <p:sldId id="282" r:id="rId7"/>
    <p:sldId id="315" r:id="rId8"/>
    <p:sldId id="317" r:id="rId9"/>
    <p:sldId id="318" r:id="rId10"/>
    <p:sldId id="319" r:id="rId11"/>
    <p:sldId id="321" r:id="rId12"/>
    <p:sldId id="297" r:id="rId13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0" d="100"/>
          <a:sy n="50" d="100"/>
        </p:scale>
        <p:origin x="38" y="15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2800" dirty="0"/>
              <a:t>Diabetes Prediction Using Machine Learning</a:t>
            </a:r>
            <a:br>
              <a:rPr lang="en-US" sz="2800" dirty="0"/>
            </a:br>
            <a:br>
              <a:rPr lang="en-US" sz="2800" dirty="0"/>
            </a:br>
            <a:r>
              <a:rPr lang="en-US" sz="2400" dirty="0"/>
              <a:t>SDG 3: Good Health and Well-being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sz="2800" dirty="0"/>
              <a:t>Predicting Diabetes with Machine Learning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SDG 3: Good Health &amp; Well-being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Built using: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open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422 million people live with diabetes globally</a:t>
            </a:r>
          </a:p>
          <a:p>
            <a:r>
              <a:rPr lang="en-US" dirty="0"/>
              <a:t> Many are undiagnosed due to lack of early screening </a:t>
            </a:r>
          </a:p>
          <a:p>
            <a:r>
              <a:rPr lang="en-US" dirty="0"/>
              <a:t>Early detection saves lives and prevents complications </a:t>
            </a:r>
          </a:p>
          <a:p>
            <a:r>
              <a:rPr lang="en-US" dirty="0"/>
              <a:t>Goal: Use ML to predict diabetes based on medical data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Source: </a:t>
            </a:r>
            <a:r>
              <a:rPr lang="en-US" dirty="0" err="1"/>
              <a:t>Plotly</a:t>
            </a:r>
            <a:r>
              <a:rPr lang="en-US" dirty="0"/>
              <a:t> public dataset (CSV)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768 patient records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Features include: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Glucose, BMI, Insulin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Pregnancies, Blood Pressure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Diabetes Pedigree Function,)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Target: Outcome (0 = No Diabetes, 1 = Diabetes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ML Approach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Model: Random Forest Classifier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Type: Supervised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Data Cleaning &amp; Exploration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Train/Test Split (70/30)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Training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Results &amp; Evaluation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Accuracy: ~85%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Metrics: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Confusion Matrix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Classification Report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Feature Importance (Glucose, BMI, Age)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Balanced precision and recall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Ethical Considerations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Bias: Data may not represent all demographics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Fairness: Model shouldn't replace doctors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Impact: Aids early screening, especially in underserved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SDG Reflection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SDG 3: Ensure healthy lives and promote well-being</a:t>
            </a:r>
          </a:p>
          <a:p>
            <a:r>
              <a:rPr lang="en-US" dirty="0"/>
              <a:t> AI can assist in:</a:t>
            </a:r>
          </a:p>
          <a:p>
            <a:r>
              <a:rPr lang="en-US" dirty="0"/>
              <a:t>Early detection Reducing complications </a:t>
            </a:r>
          </a:p>
          <a:p>
            <a:r>
              <a:rPr lang="en-US" dirty="0"/>
              <a:t>Lowering healthcare costs </a:t>
            </a:r>
          </a:p>
          <a:p>
            <a:r>
              <a:rPr lang="en-US" dirty="0"/>
              <a:t>Supports tech-for-good initiatives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Contributors: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Praise King-https://github.com/PRAISE-KING/assignment-wk2/tree/main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Tess Wangui- https://github.com/Tess-cloud/AI-ML-Assignment-2.git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{607AEDC5-1BB8-4093-94B8-6BAF9045B388}tf78438558_win32</Template>
  <TotalTime>21</TotalTime>
  <Words>265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Sabon Next LT</vt:lpstr>
      <vt:lpstr>Custom</vt:lpstr>
      <vt:lpstr>Diabetes Prediction Using Machine Learning  SDG 3: Good Health and Well-being</vt:lpstr>
      <vt:lpstr>Predicting Diabetes with Machine Learning </vt:lpstr>
      <vt:lpstr>Why This Matters</vt:lpstr>
      <vt:lpstr>Dataset Overview</vt:lpstr>
      <vt:lpstr>ML Approach</vt:lpstr>
      <vt:lpstr>Results &amp; Evaluation</vt:lpstr>
      <vt:lpstr>Ethical Considerations</vt:lpstr>
      <vt:lpstr>SDG Reflection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Teresia Muchiri</dc:creator>
  <cp:lastModifiedBy>Teresia Muchiri</cp:lastModifiedBy>
  <cp:revision>1</cp:revision>
  <dcterms:created xsi:type="dcterms:W3CDTF">2025-06-25T11:35:33Z</dcterms:created>
  <dcterms:modified xsi:type="dcterms:W3CDTF">2025-06-25T11:57:14Z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