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2" r:id="rId6"/>
    <p:sldId id="283" r:id="rId7"/>
    <p:sldId id="279" r:id="rId8"/>
    <p:sldId id="287" r:id="rId9"/>
    <p:sldId id="290" r:id="rId10"/>
    <p:sldId id="293" r:id="rId11"/>
    <p:sldId id="299" r:id="rId12"/>
    <p:sldId id="292" r:id="rId13"/>
    <p:sldId id="294" r:id="rId14"/>
    <p:sldId id="296" r:id="rId15"/>
    <p:sldId id="295"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4F4D4-E88E-44D1-87B1-8E08BA74BB50}" v="1619" dt="2022-09-26T21:57:54.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16" autoAdjust="0"/>
  </p:normalViewPr>
  <p:slideViewPr>
    <p:cSldViewPr snapToGrid="0">
      <p:cViewPr varScale="1">
        <p:scale>
          <a:sx n="80" d="100"/>
          <a:sy n="80"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e Ofili" userId="ba70d4e6c147df28" providerId="LiveId" clId="{EB84F4D4-E88E-44D1-87B1-8E08BA74BB50}"/>
    <pc:docChg chg="undo redo custSel addSld delSld modSld sldOrd">
      <pc:chgData name="Jude Ofili" userId="ba70d4e6c147df28" providerId="LiveId" clId="{EB84F4D4-E88E-44D1-87B1-8E08BA74BB50}" dt="2022-09-26T22:14:00.929" v="2240" actId="1076"/>
      <pc:docMkLst>
        <pc:docMk/>
      </pc:docMkLst>
      <pc:sldChg chg="addSp delSp modSp mod addAnim delAnim modAnim">
        <pc:chgData name="Jude Ofili" userId="ba70d4e6c147df28" providerId="LiveId" clId="{EB84F4D4-E88E-44D1-87B1-8E08BA74BB50}" dt="2022-09-26T21:14:21.411" v="1453" actId="20577"/>
        <pc:sldMkLst>
          <pc:docMk/>
          <pc:sldMk cId="3348198954" sldId="282"/>
        </pc:sldMkLst>
        <pc:spChg chg="add del mod">
          <ac:chgData name="Jude Ofili" userId="ba70d4e6c147df28" providerId="LiveId" clId="{EB84F4D4-E88E-44D1-87B1-8E08BA74BB50}" dt="2022-09-26T21:11:51.218" v="1427" actId="478"/>
          <ac:spMkLst>
            <pc:docMk/>
            <pc:sldMk cId="3348198954" sldId="282"/>
            <ac:spMk id="4" creationId="{16E8D603-5503-56B6-DE29-5D2D13EE5622}"/>
          </ac:spMkLst>
        </pc:spChg>
        <pc:spChg chg="add mod">
          <ac:chgData name="Jude Ofili" userId="ba70d4e6c147df28" providerId="LiveId" clId="{EB84F4D4-E88E-44D1-87B1-8E08BA74BB50}" dt="2022-09-26T21:14:21.411" v="1453" actId="20577"/>
          <ac:spMkLst>
            <pc:docMk/>
            <pc:sldMk cId="3348198954" sldId="282"/>
            <ac:spMk id="8" creationId="{0C1E42FC-097A-5536-6A5A-51B6E748BDCF}"/>
          </ac:spMkLst>
        </pc:spChg>
        <pc:picChg chg="mod">
          <ac:chgData name="Jude Ofili" userId="ba70d4e6c147df28" providerId="LiveId" clId="{EB84F4D4-E88E-44D1-87B1-8E08BA74BB50}" dt="2022-09-26T21:11:11.797" v="1421" actId="1076"/>
          <ac:picMkLst>
            <pc:docMk/>
            <pc:sldMk cId="3348198954" sldId="282"/>
            <ac:picMk id="5" creationId="{F8A1C807-B9AD-4C9B-BF9F-60F03428998E}"/>
          </ac:picMkLst>
        </pc:picChg>
      </pc:sldChg>
      <pc:sldChg chg="addSp delSp modSp mod modAnim">
        <pc:chgData name="Jude Ofili" userId="ba70d4e6c147df28" providerId="LiveId" clId="{EB84F4D4-E88E-44D1-87B1-8E08BA74BB50}" dt="2022-09-25T23:49:13.624" v="338" actId="14100"/>
        <pc:sldMkLst>
          <pc:docMk/>
          <pc:sldMk cId="902726059" sldId="290"/>
        </pc:sldMkLst>
        <pc:spChg chg="mod ord">
          <ac:chgData name="Jude Ofili" userId="ba70d4e6c147df28" providerId="LiveId" clId="{EB84F4D4-E88E-44D1-87B1-8E08BA74BB50}" dt="2022-09-25T23:48:54.534" v="335" actId="26606"/>
          <ac:spMkLst>
            <pc:docMk/>
            <pc:sldMk cId="902726059" sldId="290"/>
            <ac:spMk id="2" creationId="{0D1F047C-C727-42A7-85C5-68C5AA1B1A93}"/>
          </ac:spMkLst>
        </pc:spChg>
        <pc:spChg chg="add del">
          <ac:chgData name="Jude Ofili" userId="ba70d4e6c147df28" providerId="LiveId" clId="{EB84F4D4-E88E-44D1-87B1-8E08BA74BB50}" dt="2022-09-25T23:48:54.534" v="335" actId="26606"/>
          <ac:spMkLst>
            <pc:docMk/>
            <pc:sldMk cId="902726059" sldId="290"/>
            <ac:spMk id="15" creationId="{1E70A317-DCED-4E80-AA2D-467D8702E5CB}"/>
          </ac:spMkLst>
        </pc:spChg>
        <pc:spChg chg="add del">
          <ac:chgData name="Jude Ofili" userId="ba70d4e6c147df28" providerId="LiveId" clId="{EB84F4D4-E88E-44D1-87B1-8E08BA74BB50}" dt="2022-09-25T23:48:54.534" v="335" actId="26606"/>
          <ac:spMkLst>
            <pc:docMk/>
            <pc:sldMk cId="902726059" sldId="290"/>
            <ac:spMk id="17" creationId="{A6D87845-294F-40CB-BC48-46455460D292}"/>
          </ac:spMkLst>
        </pc:spChg>
        <pc:spChg chg="add del">
          <ac:chgData name="Jude Ofili" userId="ba70d4e6c147df28" providerId="LiveId" clId="{EB84F4D4-E88E-44D1-87B1-8E08BA74BB50}" dt="2022-09-25T23:48:54.534" v="335" actId="26606"/>
          <ac:spMkLst>
            <pc:docMk/>
            <pc:sldMk cId="902726059" sldId="290"/>
            <ac:spMk id="22" creationId="{FE469E50-3893-4ED6-92BA-2985C32B0CA6}"/>
          </ac:spMkLst>
        </pc:spChg>
        <pc:picChg chg="add mod">
          <ac:chgData name="Jude Ofili" userId="ba70d4e6c147df28" providerId="LiveId" clId="{EB84F4D4-E88E-44D1-87B1-8E08BA74BB50}" dt="2022-09-25T23:49:13.624" v="338" actId="14100"/>
          <ac:picMkLst>
            <pc:docMk/>
            <pc:sldMk cId="902726059" sldId="290"/>
            <ac:picMk id="4" creationId="{5C989102-EBD2-1207-A5F5-4F50C5BE1CEE}"/>
          </ac:picMkLst>
        </pc:picChg>
        <pc:picChg chg="mod">
          <ac:chgData name="Jude Ofili" userId="ba70d4e6c147df28" providerId="LiveId" clId="{EB84F4D4-E88E-44D1-87B1-8E08BA74BB50}" dt="2022-09-25T23:48:54.534" v="335" actId="26606"/>
          <ac:picMkLst>
            <pc:docMk/>
            <pc:sldMk cId="902726059" sldId="290"/>
            <ac:picMk id="5" creationId="{F8A1C807-B9AD-4C9B-BF9F-60F03428998E}"/>
          </ac:picMkLst>
        </pc:picChg>
        <pc:cxnChg chg="add del">
          <ac:chgData name="Jude Ofili" userId="ba70d4e6c147df28" providerId="LiveId" clId="{EB84F4D4-E88E-44D1-87B1-8E08BA74BB50}" dt="2022-09-25T23:48:54.534" v="335" actId="26606"/>
          <ac:cxnSpMkLst>
            <pc:docMk/>
            <pc:sldMk cId="902726059" sldId="290"/>
            <ac:cxnSpMk id="24" creationId="{726CF6F2-9BF6-4F2F-AA3C-29B9FA6BE931}"/>
          </ac:cxnSpMkLst>
        </pc:cxnChg>
      </pc:sldChg>
      <pc:sldChg chg="addSp delSp modSp del mod ord modClrScheme delAnim modAnim delDesignElem chgLayout">
        <pc:chgData name="Jude Ofili" userId="ba70d4e6c147df28" providerId="LiveId" clId="{EB84F4D4-E88E-44D1-87B1-8E08BA74BB50}" dt="2022-09-26T00:32:32.473" v="1049" actId="2696"/>
        <pc:sldMkLst>
          <pc:docMk/>
          <pc:sldMk cId="3363461208" sldId="291"/>
        </pc:sldMkLst>
        <pc:spChg chg="mod ord">
          <ac:chgData name="Jude Ofili" userId="ba70d4e6c147df28" providerId="LiveId" clId="{EB84F4D4-E88E-44D1-87B1-8E08BA74BB50}" dt="2022-09-26T00:31:10.112" v="1039" actId="20577"/>
          <ac:spMkLst>
            <pc:docMk/>
            <pc:sldMk cId="3363461208" sldId="291"/>
            <ac:spMk id="2" creationId="{0D1F047C-C727-42A7-85C5-68C5AA1B1A93}"/>
          </ac:spMkLst>
        </pc:spChg>
        <pc:spChg chg="add del mod ord">
          <ac:chgData name="Jude Ofili" userId="ba70d4e6c147df28" providerId="LiveId" clId="{EB84F4D4-E88E-44D1-87B1-8E08BA74BB50}" dt="2022-09-25T23:57:53.651" v="482" actId="478"/>
          <ac:spMkLst>
            <pc:docMk/>
            <pc:sldMk cId="3363461208" sldId="291"/>
            <ac:spMk id="3" creationId="{2CEA794E-0CF1-7BEA-4AC7-1AC1B719C972}"/>
          </ac:spMkLst>
        </pc:spChg>
        <pc:spChg chg="add mod ord">
          <ac:chgData name="Jude Ofili" userId="ba70d4e6c147df28" providerId="LiveId" clId="{EB84F4D4-E88E-44D1-87B1-8E08BA74BB50}" dt="2022-09-25T23:53:43.588" v="374" actId="700"/>
          <ac:spMkLst>
            <pc:docMk/>
            <pc:sldMk cId="3363461208" sldId="291"/>
            <ac:spMk id="4" creationId="{FEF10D07-D2D6-0660-1EEF-623A9BE4552D}"/>
          </ac:spMkLst>
        </pc:spChg>
        <pc:spChg chg="add del mod">
          <ac:chgData name="Jude Ofili" userId="ba70d4e6c147df28" providerId="LiveId" clId="{EB84F4D4-E88E-44D1-87B1-8E08BA74BB50}" dt="2022-09-26T00:31:34.102" v="1044" actId="478"/>
          <ac:spMkLst>
            <pc:docMk/>
            <pc:sldMk cId="3363461208" sldId="291"/>
            <ac:spMk id="6" creationId="{BE8984E0-00DD-5344-38DD-85EF47562EE2}"/>
          </ac:spMkLst>
        </pc:spChg>
        <pc:spChg chg="add del mod">
          <ac:chgData name="Jude Ofili" userId="ba70d4e6c147df28" providerId="LiveId" clId="{EB84F4D4-E88E-44D1-87B1-8E08BA74BB50}" dt="2022-09-25T23:58:10.195" v="484" actId="478"/>
          <ac:spMkLst>
            <pc:docMk/>
            <pc:sldMk cId="3363461208" sldId="291"/>
            <ac:spMk id="8" creationId="{164162C5-6F9D-BD9A-ABE7-623468D145C9}"/>
          </ac:spMkLst>
        </pc:spChg>
        <pc:spChg chg="add mod">
          <ac:chgData name="Jude Ofili" userId="ba70d4e6c147df28" providerId="LiveId" clId="{EB84F4D4-E88E-44D1-87B1-8E08BA74BB50}" dt="2022-09-26T00:31:42.481" v="1047" actId="14100"/>
          <ac:spMkLst>
            <pc:docMk/>
            <pc:sldMk cId="3363461208" sldId="291"/>
            <ac:spMk id="9" creationId="{BE29E108-5E4A-65B3-9E84-8058C99836D1}"/>
          </ac:spMkLst>
        </pc:spChg>
        <pc:spChg chg="del">
          <ac:chgData name="Jude Ofili" userId="ba70d4e6c147df28" providerId="LiveId" clId="{EB84F4D4-E88E-44D1-87B1-8E08BA74BB50}" dt="2022-09-25T23:50:19.528" v="363" actId="26606"/>
          <ac:spMkLst>
            <pc:docMk/>
            <pc:sldMk cId="3363461208" sldId="291"/>
            <ac:spMk id="15" creationId="{5683D043-25BB-4AC9-8130-641179672614}"/>
          </ac:spMkLst>
        </pc:spChg>
        <pc:spChg chg="del">
          <ac:chgData name="Jude Ofili" userId="ba70d4e6c147df28" providerId="LiveId" clId="{EB84F4D4-E88E-44D1-87B1-8E08BA74BB50}" dt="2022-09-25T23:50:19.528" v="363" actId="26606"/>
          <ac:spMkLst>
            <pc:docMk/>
            <pc:sldMk cId="3363461208" sldId="291"/>
            <ac:spMk id="17" creationId="{AA61CCAC-6875-474C-8E9E-F57ABF078C2B}"/>
          </ac:spMkLst>
        </pc:spChg>
        <pc:spChg chg="add del">
          <ac:chgData name="Jude Ofili" userId="ba70d4e6c147df28" providerId="LiveId" clId="{EB84F4D4-E88E-44D1-87B1-8E08BA74BB50}" dt="2022-09-25T23:53:43.588" v="374" actId="700"/>
          <ac:spMkLst>
            <pc:docMk/>
            <pc:sldMk cId="3363461208" sldId="291"/>
            <ac:spMk id="22" creationId="{72CA733A-8D25-4E63-8273-CC14052E0E8A}"/>
          </ac:spMkLst>
        </pc:spChg>
        <pc:picChg chg="mod ord">
          <ac:chgData name="Jude Ofili" userId="ba70d4e6c147df28" providerId="LiveId" clId="{EB84F4D4-E88E-44D1-87B1-8E08BA74BB50}" dt="2022-09-26T00:03:05.726" v="581" actId="14100"/>
          <ac:picMkLst>
            <pc:docMk/>
            <pc:sldMk cId="3363461208" sldId="291"/>
            <ac:picMk id="5" creationId="{F8A1C807-B9AD-4C9B-BF9F-60F03428998E}"/>
          </ac:picMkLst>
        </pc:picChg>
        <pc:picChg chg="add mod">
          <ac:chgData name="Jude Ofili" userId="ba70d4e6c147df28" providerId="LiveId" clId="{EB84F4D4-E88E-44D1-87B1-8E08BA74BB50}" dt="2022-09-26T00:02:53.422" v="580" actId="14100"/>
          <ac:picMkLst>
            <pc:docMk/>
            <pc:sldMk cId="3363461208" sldId="291"/>
            <ac:picMk id="12" creationId="{DF016A45-13CD-F1EA-5DAC-0212A31A72B9}"/>
          </ac:picMkLst>
        </pc:picChg>
        <pc:picChg chg="add del">
          <ac:chgData name="Jude Ofili" userId="ba70d4e6c147df28" providerId="LiveId" clId="{EB84F4D4-E88E-44D1-87B1-8E08BA74BB50}" dt="2022-09-25T23:53:43.588" v="374" actId="700"/>
          <ac:picMkLst>
            <pc:docMk/>
            <pc:sldMk cId="3363461208" sldId="291"/>
            <ac:picMk id="24" creationId="{2BFB581C-2142-4222-9A3B-905AD6C09535}"/>
          </ac:picMkLst>
        </pc:picChg>
      </pc:sldChg>
      <pc:sldChg chg="addSp delSp modSp mod delAnim modAnim">
        <pc:chgData name="Jude Ofili" userId="ba70d4e6c147df28" providerId="LiveId" clId="{EB84F4D4-E88E-44D1-87B1-8E08BA74BB50}" dt="2022-09-26T20:41:59.797" v="1273" actId="255"/>
        <pc:sldMkLst>
          <pc:docMk/>
          <pc:sldMk cId="236385091" sldId="292"/>
        </pc:sldMkLst>
        <pc:spChg chg="mod">
          <ac:chgData name="Jude Ofili" userId="ba70d4e6c147df28" providerId="LiveId" clId="{EB84F4D4-E88E-44D1-87B1-8E08BA74BB50}" dt="2022-09-26T20:38:49" v="1168" actId="1076"/>
          <ac:spMkLst>
            <pc:docMk/>
            <pc:sldMk cId="236385091" sldId="292"/>
            <ac:spMk id="2" creationId="{0D1F047C-C727-42A7-85C5-68C5AA1B1A93}"/>
          </ac:spMkLst>
        </pc:spChg>
        <pc:spChg chg="add del mod">
          <ac:chgData name="Jude Ofili" userId="ba70d4e6c147df28" providerId="LiveId" clId="{EB84F4D4-E88E-44D1-87B1-8E08BA74BB50}" dt="2022-09-26T20:41:06.294" v="1263" actId="478"/>
          <ac:spMkLst>
            <pc:docMk/>
            <pc:sldMk cId="236385091" sldId="292"/>
            <ac:spMk id="6" creationId="{3FAD2126-93C8-6D34-CD86-DEB6F383EE83}"/>
          </ac:spMkLst>
        </pc:spChg>
        <pc:spChg chg="add mod">
          <ac:chgData name="Jude Ofili" userId="ba70d4e6c147df28" providerId="LiveId" clId="{EB84F4D4-E88E-44D1-87B1-8E08BA74BB50}" dt="2022-09-26T20:41:59.797" v="1273" actId="255"/>
          <ac:spMkLst>
            <pc:docMk/>
            <pc:sldMk cId="236385091" sldId="292"/>
            <ac:spMk id="8" creationId="{568A61C4-D5ED-5523-15EA-2D698B2F41CE}"/>
          </ac:spMkLst>
        </pc:spChg>
        <pc:spChg chg="del">
          <ac:chgData name="Jude Ofili" userId="ba70d4e6c147df28" providerId="LiveId" clId="{EB84F4D4-E88E-44D1-87B1-8E08BA74BB50}" dt="2022-09-26T00:32:26.935" v="1048" actId="26606"/>
          <ac:spMkLst>
            <pc:docMk/>
            <pc:sldMk cId="236385091" sldId="292"/>
            <ac:spMk id="15" creationId="{5683D043-25BB-4AC9-8130-641179672614}"/>
          </ac:spMkLst>
        </pc:spChg>
        <pc:spChg chg="del">
          <ac:chgData name="Jude Ofili" userId="ba70d4e6c147df28" providerId="LiveId" clId="{EB84F4D4-E88E-44D1-87B1-8E08BA74BB50}" dt="2022-09-26T00:32:26.935" v="1048" actId="26606"/>
          <ac:spMkLst>
            <pc:docMk/>
            <pc:sldMk cId="236385091" sldId="292"/>
            <ac:spMk id="17" creationId="{AA61CCAC-6875-474C-8E9E-F57ABF078C2B}"/>
          </ac:spMkLst>
        </pc:spChg>
        <pc:spChg chg="add del">
          <ac:chgData name="Jude Ofili" userId="ba70d4e6c147df28" providerId="LiveId" clId="{EB84F4D4-E88E-44D1-87B1-8E08BA74BB50}" dt="2022-09-26T00:34:38.846" v="1097" actId="26606"/>
          <ac:spMkLst>
            <pc:docMk/>
            <pc:sldMk cId="236385091" sldId="292"/>
            <ac:spMk id="22" creationId="{8E482A67-6CD8-49D7-9F85-52ECF99152D0}"/>
          </ac:spMkLst>
        </pc:spChg>
        <pc:spChg chg="add del">
          <ac:chgData name="Jude Ofili" userId="ba70d4e6c147df28" providerId="LiveId" clId="{EB84F4D4-E88E-44D1-87B1-8E08BA74BB50}" dt="2022-09-26T00:34:38.846" v="1097" actId="26606"/>
          <ac:spMkLst>
            <pc:docMk/>
            <pc:sldMk cId="236385091" sldId="292"/>
            <ac:spMk id="24" creationId="{418F941B-B7E9-44F2-9A2C-5D35ACF9A678}"/>
          </ac:spMkLst>
        </pc:spChg>
        <pc:picChg chg="add mod">
          <ac:chgData name="Jude Ofili" userId="ba70d4e6c147df28" providerId="LiveId" clId="{EB84F4D4-E88E-44D1-87B1-8E08BA74BB50}" dt="2022-09-26T00:34:38.846" v="1097" actId="26606"/>
          <ac:picMkLst>
            <pc:docMk/>
            <pc:sldMk cId="236385091" sldId="292"/>
            <ac:picMk id="4" creationId="{CF8DC507-1C29-B2DB-2809-E3C7ABDD3799}"/>
          </ac:picMkLst>
        </pc:picChg>
        <pc:picChg chg="mod ord">
          <ac:chgData name="Jude Ofili" userId="ba70d4e6c147df28" providerId="LiveId" clId="{EB84F4D4-E88E-44D1-87B1-8E08BA74BB50}" dt="2022-09-26T00:34:38.846" v="1097" actId="26606"/>
          <ac:picMkLst>
            <pc:docMk/>
            <pc:sldMk cId="236385091" sldId="292"/>
            <ac:picMk id="5" creationId="{F8A1C807-B9AD-4C9B-BF9F-60F03428998E}"/>
          </ac:picMkLst>
        </pc:picChg>
        <pc:picChg chg="add del">
          <ac:chgData name="Jude Ofili" userId="ba70d4e6c147df28" providerId="LiveId" clId="{EB84F4D4-E88E-44D1-87B1-8E08BA74BB50}" dt="2022-09-26T00:34:38.846" v="1097" actId="26606"/>
          <ac:picMkLst>
            <pc:docMk/>
            <pc:sldMk cId="236385091" sldId="292"/>
            <ac:picMk id="29" creationId="{D04C0182-96E7-4A1B-8EAB-F910C2F3ED48}"/>
          </ac:picMkLst>
        </pc:picChg>
      </pc:sldChg>
      <pc:sldChg chg="addSp delSp modSp add mod delAnim modAnim">
        <pc:chgData name="Jude Ofili" userId="ba70d4e6c147df28" providerId="LiveId" clId="{EB84F4D4-E88E-44D1-87B1-8E08BA74BB50}" dt="2022-09-26T21:59:08.124" v="2231" actId="14100"/>
        <pc:sldMkLst>
          <pc:docMk/>
          <pc:sldMk cId="1540729163" sldId="293"/>
        </pc:sldMkLst>
        <pc:spChg chg="mod">
          <ac:chgData name="Jude Ofili" userId="ba70d4e6c147df28" providerId="LiveId" clId="{EB84F4D4-E88E-44D1-87B1-8E08BA74BB50}" dt="2022-09-26T21:57:54.012" v="2213" actId="20577"/>
          <ac:spMkLst>
            <pc:docMk/>
            <pc:sldMk cId="1540729163" sldId="293"/>
            <ac:spMk id="6" creationId="{BE8984E0-00DD-5344-38DD-85EF47562EE2}"/>
          </ac:spMkLst>
        </pc:spChg>
        <pc:spChg chg="del mod">
          <ac:chgData name="Jude Ofili" userId="ba70d4e6c147df28" providerId="LiveId" clId="{EB84F4D4-E88E-44D1-87B1-8E08BA74BB50}" dt="2022-09-26T21:57:09.162" v="2192" actId="478"/>
          <ac:spMkLst>
            <pc:docMk/>
            <pc:sldMk cId="1540729163" sldId="293"/>
            <ac:spMk id="9" creationId="{BE29E108-5E4A-65B3-9E84-8058C99836D1}"/>
          </ac:spMkLst>
        </pc:spChg>
        <pc:picChg chg="add del mod">
          <ac:chgData name="Jude Ofili" userId="ba70d4e6c147df28" providerId="LiveId" clId="{EB84F4D4-E88E-44D1-87B1-8E08BA74BB50}" dt="2022-09-26T21:58:02.763" v="2216" actId="478"/>
          <ac:picMkLst>
            <pc:docMk/>
            <pc:sldMk cId="1540729163" sldId="293"/>
            <ac:picMk id="7" creationId="{EF446151-D129-8A9E-14AD-B92DF5AE92FF}"/>
          </ac:picMkLst>
        </pc:picChg>
        <pc:picChg chg="add del mod">
          <ac:chgData name="Jude Ofili" userId="ba70d4e6c147df28" providerId="LiveId" clId="{EB84F4D4-E88E-44D1-87B1-8E08BA74BB50}" dt="2022-09-26T21:58:08.454" v="2219" actId="478"/>
          <ac:picMkLst>
            <pc:docMk/>
            <pc:sldMk cId="1540729163" sldId="293"/>
            <ac:picMk id="10" creationId="{84ACDA4D-9239-CE9D-7F98-120718872C5D}"/>
          </ac:picMkLst>
        </pc:picChg>
        <pc:picChg chg="del mod">
          <ac:chgData name="Jude Ofili" userId="ba70d4e6c147df28" providerId="LiveId" clId="{EB84F4D4-E88E-44D1-87B1-8E08BA74BB50}" dt="2022-09-26T21:58:06.341" v="2218" actId="478"/>
          <ac:picMkLst>
            <pc:docMk/>
            <pc:sldMk cId="1540729163" sldId="293"/>
            <ac:picMk id="12" creationId="{DF016A45-13CD-F1EA-5DAC-0212A31A72B9}"/>
          </ac:picMkLst>
        </pc:picChg>
        <pc:picChg chg="add del mod">
          <ac:chgData name="Jude Ofili" userId="ba70d4e6c147df28" providerId="LiveId" clId="{EB84F4D4-E88E-44D1-87B1-8E08BA74BB50}" dt="2022-09-26T21:57:58.124" v="2214" actId="478"/>
          <ac:picMkLst>
            <pc:docMk/>
            <pc:sldMk cId="1540729163" sldId="293"/>
            <ac:picMk id="13" creationId="{7E7E87A9-46BA-9FC8-F6F7-7F5EB747C99A}"/>
          </ac:picMkLst>
        </pc:picChg>
        <pc:picChg chg="add del mod">
          <ac:chgData name="Jude Ofili" userId="ba70d4e6c147df28" providerId="LiveId" clId="{EB84F4D4-E88E-44D1-87B1-8E08BA74BB50}" dt="2022-09-26T21:58:04.666" v="2217" actId="478"/>
          <ac:picMkLst>
            <pc:docMk/>
            <pc:sldMk cId="1540729163" sldId="293"/>
            <ac:picMk id="15" creationId="{44D58B43-1E07-12AC-530D-6D45AE62C177}"/>
          </ac:picMkLst>
        </pc:picChg>
        <pc:picChg chg="add del mod">
          <ac:chgData name="Jude Ofili" userId="ba70d4e6c147df28" providerId="LiveId" clId="{EB84F4D4-E88E-44D1-87B1-8E08BA74BB50}" dt="2022-09-26T21:58:00.389" v="2215" actId="478"/>
          <ac:picMkLst>
            <pc:docMk/>
            <pc:sldMk cId="1540729163" sldId="293"/>
            <ac:picMk id="17" creationId="{B409C555-FF8C-F148-3DB6-801361E26596}"/>
          </ac:picMkLst>
        </pc:picChg>
        <pc:picChg chg="add mod">
          <ac:chgData name="Jude Ofili" userId="ba70d4e6c147df28" providerId="LiveId" clId="{EB84F4D4-E88E-44D1-87B1-8E08BA74BB50}" dt="2022-09-26T21:58:59.324" v="2229" actId="14100"/>
          <ac:picMkLst>
            <pc:docMk/>
            <pc:sldMk cId="1540729163" sldId="293"/>
            <ac:picMk id="19" creationId="{56FD11A8-ADC1-FE5D-4A8E-7A88054C2802}"/>
          </ac:picMkLst>
        </pc:picChg>
        <pc:picChg chg="add mod">
          <ac:chgData name="Jude Ofili" userId="ba70d4e6c147df28" providerId="LiveId" clId="{EB84F4D4-E88E-44D1-87B1-8E08BA74BB50}" dt="2022-09-26T21:58:55.964" v="2228" actId="14100"/>
          <ac:picMkLst>
            <pc:docMk/>
            <pc:sldMk cId="1540729163" sldId="293"/>
            <ac:picMk id="21" creationId="{61698622-4F97-6CC3-DA95-B962FDCE14E8}"/>
          </ac:picMkLst>
        </pc:picChg>
        <pc:picChg chg="add mod">
          <ac:chgData name="Jude Ofili" userId="ba70d4e6c147df28" providerId="LiveId" clId="{EB84F4D4-E88E-44D1-87B1-8E08BA74BB50}" dt="2022-09-26T21:59:08.124" v="2231" actId="14100"/>
          <ac:picMkLst>
            <pc:docMk/>
            <pc:sldMk cId="1540729163" sldId="293"/>
            <ac:picMk id="23" creationId="{38E7029C-76F0-3A6E-4D82-097EF4AF4351}"/>
          </ac:picMkLst>
        </pc:picChg>
      </pc:sldChg>
      <pc:sldChg chg="addSp delSp modSp add mod">
        <pc:chgData name="Jude Ofili" userId="ba70d4e6c147df28" providerId="LiveId" clId="{EB84F4D4-E88E-44D1-87B1-8E08BA74BB50}" dt="2022-09-26T20:43:25.459" v="1283" actId="14100"/>
        <pc:sldMkLst>
          <pc:docMk/>
          <pc:sldMk cId="778172565" sldId="294"/>
        </pc:sldMkLst>
        <pc:spChg chg="mod">
          <ac:chgData name="Jude Ofili" userId="ba70d4e6c147df28" providerId="LiveId" clId="{EB84F4D4-E88E-44D1-87B1-8E08BA74BB50}" dt="2022-09-26T00:36:25.815" v="1112" actId="1076"/>
          <ac:spMkLst>
            <pc:docMk/>
            <pc:sldMk cId="778172565" sldId="294"/>
            <ac:spMk id="2" creationId="{0D1F047C-C727-42A7-85C5-68C5AA1B1A93}"/>
          </ac:spMkLst>
        </pc:spChg>
        <pc:spChg chg="del">
          <ac:chgData name="Jude Ofili" userId="ba70d4e6c147df28" providerId="LiveId" clId="{EB84F4D4-E88E-44D1-87B1-8E08BA74BB50}" dt="2022-09-26T00:34:57.045" v="1099" actId="26606"/>
          <ac:spMkLst>
            <pc:docMk/>
            <pc:sldMk cId="778172565" sldId="294"/>
            <ac:spMk id="22" creationId="{8E482A67-6CD8-49D7-9F85-52ECF99152D0}"/>
          </ac:spMkLst>
        </pc:spChg>
        <pc:spChg chg="del">
          <ac:chgData name="Jude Ofili" userId="ba70d4e6c147df28" providerId="LiveId" clId="{EB84F4D4-E88E-44D1-87B1-8E08BA74BB50}" dt="2022-09-26T00:34:57.045" v="1099" actId="26606"/>
          <ac:spMkLst>
            <pc:docMk/>
            <pc:sldMk cId="778172565" sldId="294"/>
            <ac:spMk id="24" creationId="{418F941B-B7E9-44F2-9A2C-5D35ACF9A678}"/>
          </ac:spMkLst>
        </pc:spChg>
        <pc:spChg chg="add">
          <ac:chgData name="Jude Ofili" userId="ba70d4e6c147df28" providerId="LiveId" clId="{EB84F4D4-E88E-44D1-87B1-8E08BA74BB50}" dt="2022-09-26T00:34:57.045" v="1099" actId="26606"/>
          <ac:spMkLst>
            <pc:docMk/>
            <pc:sldMk cId="778172565" sldId="294"/>
            <ac:spMk id="29" creationId="{BD32A07D-C646-4CC0-BA93-76707E707231}"/>
          </ac:spMkLst>
        </pc:spChg>
        <pc:picChg chg="del mod">
          <ac:chgData name="Jude Ofili" userId="ba70d4e6c147df28" providerId="LiveId" clId="{EB84F4D4-E88E-44D1-87B1-8E08BA74BB50}" dt="2022-09-26T00:35:06.722" v="1102" actId="478"/>
          <ac:picMkLst>
            <pc:docMk/>
            <pc:sldMk cId="778172565" sldId="294"/>
            <ac:picMk id="4" creationId="{CF8DC507-1C29-B2DB-2809-E3C7ABDD3799}"/>
          </ac:picMkLst>
        </pc:picChg>
        <pc:picChg chg="mod">
          <ac:chgData name="Jude Ofili" userId="ba70d4e6c147df28" providerId="LiveId" clId="{EB84F4D4-E88E-44D1-87B1-8E08BA74BB50}" dt="2022-09-26T00:44:22.889" v="1117" actId="1076"/>
          <ac:picMkLst>
            <pc:docMk/>
            <pc:sldMk cId="778172565" sldId="294"/>
            <ac:picMk id="5" creationId="{F8A1C807-B9AD-4C9B-BF9F-60F03428998E}"/>
          </ac:picMkLst>
        </pc:picChg>
        <pc:picChg chg="add mod">
          <ac:chgData name="Jude Ofili" userId="ba70d4e6c147df28" providerId="LiveId" clId="{EB84F4D4-E88E-44D1-87B1-8E08BA74BB50}" dt="2022-09-26T20:43:13.786" v="1281" actId="14100"/>
          <ac:picMkLst>
            <pc:docMk/>
            <pc:sldMk cId="778172565" sldId="294"/>
            <ac:picMk id="6" creationId="{A4637C97-E7B6-0BAD-8374-4EF1997288DE}"/>
          </ac:picMkLst>
        </pc:picChg>
        <pc:picChg chg="add mod">
          <ac:chgData name="Jude Ofili" userId="ba70d4e6c147df28" providerId="LiveId" clId="{EB84F4D4-E88E-44D1-87B1-8E08BA74BB50}" dt="2022-09-26T20:43:06.362" v="1280" actId="14100"/>
          <ac:picMkLst>
            <pc:docMk/>
            <pc:sldMk cId="778172565" sldId="294"/>
            <ac:picMk id="8" creationId="{CF7BAD2B-614A-07C1-C91D-D848A76EDE2F}"/>
          </ac:picMkLst>
        </pc:picChg>
        <pc:picChg chg="add mod">
          <ac:chgData name="Jude Ofili" userId="ba70d4e6c147df28" providerId="LiveId" clId="{EB84F4D4-E88E-44D1-87B1-8E08BA74BB50}" dt="2022-09-26T20:43:25.459" v="1283" actId="14100"/>
          <ac:picMkLst>
            <pc:docMk/>
            <pc:sldMk cId="778172565" sldId="294"/>
            <ac:picMk id="10" creationId="{2D0AE263-1563-2EA2-4A47-32B5233C39B7}"/>
          </ac:picMkLst>
        </pc:picChg>
      </pc:sldChg>
      <pc:sldChg chg="add">
        <pc:chgData name="Jude Ofili" userId="ba70d4e6c147df28" providerId="LiveId" clId="{EB84F4D4-E88E-44D1-87B1-8E08BA74BB50}" dt="2022-09-26T00:46:50.134" v="1141" actId="2890"/>
        <pc:sldMkLst>
          <pc:docMk/>
          <pc:sldMk cId="1943889520" sldId="295"/>
        </pc:sldMkLst>
      </pc:sldChg>
      <pc:sldChg chg="addSp delSp modSp add mod ord">
        <pc:chgData name="Jude Ofili" userId="ba70d4e6c147df28" providerId="LiveId" clId="{EB84F4D4-E88E-44D1-87B1-8E08BA74BB50}" dt="2022-09-26T20:49:09.545" v="1292" actId="1076"/>
        <pc:sldMkLst>
          <pc:docMk/>
          <pc:sldMk cId="1172459321" sldId="296"/>
        </pc:sldMkLst>
        <pc:spChg chg="mod">
          <ac:chgData name="Jude Ofili" userId="ba70d4e6c147df28" providerId="LiveId" clId="{EB84F4D4-E88E-44D1-87B1-8E08BA74BB50}" dt="2022-09-26T00:48:57.432" v="1155" actId="6549"/>
          <ac:spMkLst>
            <pc:docMk/>
            <pc:sldMk cId="1172459321" sldId="296"/>
            <ac:spMk id="2" creationId="{0D1F047C-C727-42A7-85C5-68C5AA1B1A93}"/>
          </ac:spMkLst>
        </pc:spChg>
        <pc:spChg chg="del">
          <ac:chgData name="Jude Ofili" userId="ba70d4e6c147df28" providerId="LiveId" clId="{EB84F4D4-E88E-44D1-87B1-8E08BA74BB50}" dt="2022-09-26T00:47:48.051" v="1145" actId="26606"/>
          <ac:spMkLst>
            <pc:docMk/>
            <pc:sldMk cId="1172459321" sldId="296"/>
            <ac:spMk id="22" creationId="{8E482A67-6CD8-49D7-9F85-52ECF99152D0}"/>
          </ac:spMkLst>
        </pc:spChg>
        <pc:spChg chg="del">
          <ac:chgData name="Jude Ofili" userId="ba70d4e6c147df28" providerId="LiveId" clId="{EB84F4D4-E88E-44D1-87B1-8E08BA74BB50}" dt="2022-09-26T00:47:48.051" v="1145" actId="26606"/>
          <ac:spMkLst>
            <pc:docMk/>
            <pc:sldMk cId="1172459321" sldId="296"/>
            <ac:spMk id="24" creationId="{418F941B-B7E9-44F2-9A2C-5D35ACF9A678}"/>
          </ac:spMkLst>
        </pc:spChg>
        <pc:spChg chg="add">
          <ac:chgData name="Jude Ofili" userId="ba70d4e6c147df28" providerId="LiveId" clId="{EB84F4D4-E88E-44D1-87B1-8E08BA74BB50}" dt="2022-09-26T00:47:48.051" v="1145" actId="26606"/>
          <ac:spMkLst>
            <pc:docMk/>
            <pc:sldMk cId="1172459321" sldId="296"/>
            <ac:spMk id="29" creationId="{766CDA4A-6CAA-4FED-A424-FF9D363E93C1}"/>
          </ac:spMkLst>
        </pc:spChg>
        <pc:picChg chg="del mod">
          <ac:chgData name="Jude Ofili" userId="ba70d4e6c147df28" providerId="LiveId" clId="{EB84F4D4-E88E-44D1-87B1-8E08BA74BB50}" dt="2022-09-26T00:50:00.307" v="1157" actId="478"/>
          <ac:picMkLst>
            <pc:docMk/>
            <pc:sldMk cId="1172459321" sldId="296"/>
            <ac:picMk id="4" creationId="{CF8DC507-1C29-B2DB-2809-E3C7ABDD3799}"/>
          </ac:picMkLst>
        </pc:picChg>
        <pc:picChg chg="mod">
          <ac:chgData name="Jude Ofili" userId="ba70d4e6c147df28" providerId="LiveId" clId="{EB84F4D4-E88E-44D1-87B1-8E08BA74BB50}" dt="2022-09-26T00:52:25.685" v="1162" actId="14100"/>
          <ac:picMkLst>
            <pc:docMk/>
            <pc:sldMk cId="1172459321" sldId="296"/>
            <ac:picMk id="5" creationId="{F8A1C807-B9AD-4C9B-BF9F-60F03428998E}"/>
          </ac:picMkLst>
        </pc:picChg>
        <pc:picChg chg="add mod">
          <ac:chgData name="Jude Ofili" userId="ba70d4e6c147df28" providerId="LiveId" clId="{EB84F4D4-E88E-44D1-87B1-8E08BA74BB50}" dt="2022-09-26T00:50:15.013" v="1161" actId="14100"/>
          <ac:picMkLst>
            <pc:docMk/>
            <pc:sldMk cId="1172459321" sldId="296"/>
            <ac:picMk id="6" creationId="{7553D925-4F26-5F79-D05E-65ED50EBA752}"/>
          </ac:picMkLst>
        </pc:picChg>
        <pc:picChg chg="add del mod">
          <ac:chgData name="Jude Ofili" userId="ba70d4e6c147df28" providerId="LiveId" clId="{EB84F4D4-E88E-44D1-87B1-8E08BA74BB50}" dt="2022-09-26T00:57:29.476" v="1165" actId="478"/>
          <ac:picMkLst>
            <pc:docMk/>
            <pc:sldMk cId="1172459321" sldId="296"/>
            <ac:picMk id="8" creationId="{C401EE6F-F4AA-E3B2-3500-C340E2931E09}"/>
          </ac:picMkLst>
        </pc:picChg>
        <pc:picChg chg="add del mod">
          <ac:chgData name="Jude Ofili" userId="ba70d4e6c147df28" providerId="LiveId" clId="{EB84F4D4-E88E-44D1-87B1-8E08BA74BB50}" dt="2022-09-26T20:46:50.911" v="1288" actId="478"/>
          <ac:picMkLst>
            <pc:docMk/>
            <pc:sldMk cId="1172459321" sldId="296"/>
            <ac:picMk id="10" creationId="{621ECB7D-A54D-C21D-3BDF-8CCAB5D12E62}"/>
          </ac:picMkLst>
        </pc:picChg>
        <pc:picChg chg="add mod">
          <ac:chgData name="Jude Ofili" userId="ba70d4e6c147df28" providerId="LiveId" clId="{EB84F4D4-E88E-44D1-87B1-8E08BA74BB50}" dt="2022-09-26T20:49:09.545" v="1292" actId="1076"/>
          <ac:picMkLst>
            <pc:docMk/>
            <pc:sldMk cId="1172459321" sldId="296"/>
            <ac:picMk id="12" creationId="{99A5F8CA-50C9-7861-FE09-69AEE5526C94}"/>
          </ac:picMkLst>
        </pc:picChg>
        <pc:picChg chg="add">
          <ac:chgData name="Jude Ofili" userId="ba70d4e6c147df28" providerId="LiveId" clId="{EB84F4D4-E88E-44D1-87B1-8E08BA74BB50}" dt="2022-09-26T00:47:48.051" v="1145" actId="26606"/>
          <ac:picMkLst>
            <pc:docMk/>
            <pc:sldMk cId="1172459321" sldId="296"/>
            <ac:picMk id="31" creationId="{9B0DB875-49E3-4B9D-8AAE-D81A127B6647}"/>
          </ac:picMkLst>
        </pc:picChg>
      </pc:sldChg>
      <pc:sldChg chg="addSp delSp modSp add mod addAnim delAnim">
        <pc:chgData name="Jude Ofili" userId="ba70d4e6c147df28" providerId="LiveId" clId="{EB84F4D4-E88E-44D1-87B1-8E08BA74BB50}" dt="2022-09-26T21:08:21.018" v="1388" actId="478"/>
        <pc:sldMkLst>
          <pc:docMk/>
          <pc:sldMk cId="1395352195" sldId="297"/>
        </pc:sldMkLst>
        <pc:spChg chg="add del mod">
          <ac:chgData name="Jude Ofili" userId="ba70d4e6c147df28" providerId="LiveId" clId="{EB84F4D4-E88E-44D1-87B1-8E08BA74BB50}" dt="2022-09-26T21:08:21.018" v="1388" actId="478"/>
          <ac:spMkLst>
            <pc:docMk/>
            <pc:sldMk cId="1395352195" sldId="297"/>
            <ac:spMk id="2" creationId="{0D1F047C-C727-42A7-85C5-68C5AA1B1A93}"/>
          </ac:spMkLst>
        </pc:spChg>
        <pc:spChg chg="add del mod">
          <ac:chgData name="Jude Ofili" userId="ba70d4e6c147df28" providerId="LiveId" clId="{EB84F4D4-E88E-44D1-87B1-8E08BA74BB50}" dt="2022-09-26T21:08:21.018" v="1388" actId="478"/>
          <ac:spMkLst>
            <pc:docMk/>
            <pc:sldMk cId="1395352195" sldId="297"/>
            <ac:spMk id="24" creationId="{EF0A233D-FD35-58E9-9D12-912CCD1DCA55}"/>
          </ac:spMkLst>
        </pc:spChg>
        <pc:spChg chg="del">
          <ac:chgData name="Jude Ofili" userId="ba70d4e6c147df28" providerId="LiveId" clId="{EB84F4D4-E88E-44D1-87B1-8E08BA74BB50}" dt="2022-09-26T20:52:20.511" v="1297" actId="26606"/>
          <ac:spMkLst>
            <pc:docMk/>
            <pc:sldMk cId="1395352195" sldId="297"/>
            <ac:spMk id="29" creationId="{BD32A07D-C646-4CC0-BA93-76707E707231}"/>
          </ac:spMkLst>
        </pc:spChg>
        <pc:picChg chg="add mod">
          <ac:chgData name="Jude Ofili" userId="ba70d4e6c147df28" providerId="LiveId" clId="{EB84F4D4-E88E-44D1-87B1-8E08BA74BB50}" dt="2022-09-26T20:53:46.415" v="1321" actId="14100"/>
          <ac:picMkLst>
            <pc:docMk/>
            <pc:sldMk cId="1395352195" sldId="297"/>
            <ac:picMk id="3" creationId="{4C2180E5-B970-AB49-337B-F903C48E0AE0}"/>
          </ac:picMkLst>
        </pc:picChg>
        <pc:picChg chg="add mod">
          <ac:chgData name="Jude Ofili" userId="ba70d4e6c147df28" providerId="LiveId" clId="{EB84F4D4-E88E-44D1-87B1-8E08BA74BB50}" dt="2022-09-26T20:53:39.607" v="1319" actId="1076"/>
          <ac:picMkLst>
            <pc:docMk/>
            <pc:sldMk cId="1395352195" sldId="297"/>
            <ac:picMk id="4" creationId="{63089DAD-C5A4-1F0C-2922-914A7A23DB38}"/>
          </ac:picMkLst>
        </pc:picChg>
        <pc:picChg chg="mod">
          <ac:chgData name="Jude Ofili" userId="ba70d4e6c147df28" providerId="LiveId" clId="{EB84F4D4-E88E-44D1-87B1-8E08BA74BB50}" dt="2022-09-26T20:54:01.488" v="1325" actId="14100"/>
          <ac:picMkLst>
            <pc:docMk/>
            <pc:sldMk cId="1395352195" sldId="297"/>
            <ac:picMk id="5" creationId="{F8A1C807-B9AD-4C9B-BF9F-60F03428998E}"/>
          </ac:picMkLst>
        </pc:picChg>
        <pc:picChg chg="del mod ord">
          <ac:chgData name="Jude Ofili" userId="ba70d4e6c147df28" providerId="LiveId" clId="{EB84F4D4-E88E-44D1-87B1-8E08BA74BB50}" dt="2022-09-26T20:53:07.700" v="1310" actId="478"/>
          <ac:picMkLst>
            <pc:docMk/>
            <pc:sldMk cId="1395352195" sldId="297"/>
            <ac:picMk id="6" creationId="{A4637C97-E7B6-0BAD-8374-4EF1997288DE}"/>
          </ac:picMkLst>
        </pc:picChg>
        <pc:picChg chg="add mod">
          <ac:chgData name="Jude Ofili" userId="ba70d4e6c147df28" providerId="LiveId" clId="{EB84F4D4-E88E-44D1-87B1-8E08BA74BB50}" dt="2022-09-26T20:53:00.960" v="1306" actId="14100"/>
          <ac:picMkLst>
            <pc:docMk/>
            <pc:sldMk cId="1395352195" sldId="297"/>
            <ac:picMk id="7" creationId="{F47DE8B8-5A89-04B2-7159-9141FC3DC386}"/>
          </ac:picMkLst>
        </pc:picChg>
        <pc:picChg chg="del mod">
          <ac:chgData name="Jude Ofili" userId="ba70d4e6c147df28" providerId="LiveId" clId="{EB84F4D4-E88E-44D1-87B1-8E08BA74BB50}" dt="2022-09-26T20:53:06.692" v="1309" actId="478"/>
          <ac:picMkLst>
            <pc:docMk/>
            <pc:sldMk cId="1395352195" sldId="297"/>
            <ac:picMk id="8" creationId="{CF7BAD2B-614A-07C1-C91D-D848A76EDE2F}"/>
          </ac:picMkLst>
        </pc:picChg>
        <pc:picChg chg="del mod ord">
          <ac:chgData name="Jude Ofili" userId="ba70d4e6c147df28" providerId="LiveId" clId="{EB84F4D4-E88E-44D1-87B1-8E08BA74BB50}" dt="2022-09-26T20:53:05.445" v="1308" actId="478"/>
          <ac:picMkLst>
            <pc:docMk/>
            <pc:sldMk cId="1395352195" sldId="297"/>
            <ac:picMk id="10" creationId="{2D0AE263-1563-2EA2-4A47-32B5233C39B7}"/>
          </ac:picMkLst>
        </pc:picChg>
        <pc:picChg chg="add del">
          <ac:chgData name="Jude Ofili" userId="ba70d4e6c147df28" providerId="LiveId" clId="{EB84F4D4-E88E-44D1-87B1-8E08BA74BB50}" dt="2022-09-26T20:56:12.838" v="1327" actId="478"/>
          <ac:picMkLst>
            <pc:docMk/>
            <pc:sldMk cId="1395352195" sldId="297"/>
            <ac:picMk id="11" creationId="{CC32A586-13C4-64AA-F6D8-4A8AD0072FF1}"/>
          </ac:picMkLst>
        </pc:picChg>
        <pc:picChg chg="add mod">
          <ac:chgData name="Jude Ofili" userId="ba70d4e6c147df28" providerId="LiveId" clId="{EB84F4D4-E88E-44D1-87B1-8E08BA74BB50}" dt="2022-09-26T21:00:49.255" v="1338" actId="1076"/>
          <ac:picMkLst>
            <pc:docMk/>
            <pc:sldMk cId="1395352195" sldId="297"/>
            <ac:picMk id="13" creationId="{46D7E73C-E7DB-2046-FBE4-FCEFA84CC70A}"/>
          </ac:picMkLst>
        </pc:picChg>
        <pc:picChg chg="add mod">
          <ac:chgData name="Jude Ofili" userId="ba70d4e6c147df28" providerId="LiveId" clId="{EB84F4D4-E88E-44D1-87B1-8E08BA74BB50}" dt="2022-09-26T21:02:04.663" v="1347" actId="1076"/>
          <ac:picMkLst>
            <pc:docMk/>
            <pc:sldMk cId="1395352195" sldId="297"/>
            <ac:picMk id="15" creationId="{513D96ED-4467-2D53-7E7E-C27594243261}"/>
          </ac:picMkLst>
        </pc:picChg>
        <pc:picChg chg="add mod">
          <ac:chgData name="Jude Ofili" userId="ba70d4e6c147df28" providerId="LiveId" clId="{EB84F4D4-E88E-44D1-87B1-8E08BA74BB50}" dt="2022-09-26T21:03:15.328" v="1359" actId="1076"/>
          <ac:picMkLst>
            <pc:docMk/>
            <pc:sldMk cId="1395352195" sldId="297"/>
            <ac:picMk id="17" creationId="{E135AE91-E212-A672-26E0-5FDA95A28A81}"/>
          </ac:picMkLst>
        </pc:picChg>
        <pc:picChg chg="add mod">
          <ac:chgData name="Jude Ofili" userId="ba70d4e6c147df28" providerId="LiveId" clId="{EB84F4D4-E88E-44D1-87B1-8E08BA74BB50}" dt="2022-09-26T21:03:49.479" v="1361" actId="1076"/>
          <ac:picMkLst>
            <pc:docMk/>
            <pc:sldMk cId="1395352195" sldId="297"/>
            <ac:picMk id="18" creationId="{E0FD00EE-18C6-9B3D-A806-4C1191F7DBCE}"/>
          </ac:picMkLst>
        </pc:picChg>
        <pc:picChg chg="add mod">
          <ac:chgData name="Jude Ofili" userId="ba70d4e6c147df28" providerId="LiveId" clId="{EB84F4D4-E88E-44D1-87B1-8E08BA74BB50}" dt="2022-09-26T21:04:35.997" v="1368" actId="14100"/>
          <ac:picMkLst>
            <pc:docMk/>
            <pc:sldMk cId="1395352195" sldId="297"/>
            <ac:picMk id="20" creationId="{88233957-0E04-C43F-107B-D1533681E888}"/>
          </ac:picMkLst>
        </pc:picChg>
        <pc:picChg chg="add mod">
          <ac:chgData name="Jude Ofili" userId="ba70d4e6c147df28" providerId="LiveId" clId="{EB84F4D4-E88E-44D1-87B1-8E08BA74BB50}" dt="2022-09-26T21:07:45.063" v="1381" actId="1076"/>
          <ac:picMkLst>
            <pc:docMk/>
            <pc:sldMk cId="1395352195" sldId="297"/>
            <ac:picMk id="22" creationId="{ADED221A-B9E2-70D8-100D-944271A6945A}"/>
          </ac:picMkLst>
        </pc:picChg>
        <pc:cxnChg chg="add">
          <ac:chgData name="Jude Ofili" userId="ba70d4e6c147df28" providerId="LiveId" clId="{EB84F4D4-E88E-44D1-87B1-8E08BA74BB50}" dt="2022-09-26T20:52:20.511" v="1297" actId="26606"/>
          <ac:cxnSpMkLst>
            <pc:docMk/>
            <pc:sldMk cId="1395352195" sldId="297"/>
            <ac:cxnSpMk id="34" creationId="{7FFF4045-1FA0-4BCA-BB0A-CB893F51DDF6}"/>
          </ac:cxnSpMkLst>
        </pc:cxnChg>
        <pc:cxnChg chg="add">
          <ac:chgData name="Jude Ofili" userId="ba70d4e6c147df28" providerId="LiveId" clId="{EB84F4D4-E88E-44D1-87B1-8E08BA74BB50}" dt="2022-09-26T20:52:20.511" v="1297" actId="26606"/>
          <ac:cxnSpMkLst>
            <pc:docMk/>
            <pc:sldMk cId="1395352195" sldId="297"/>
            <ac:cxnSpMk id="36" creationId="{B2B6E864-7D0D-4B47-AF74-19F1A33403C3}"/>
          </ac:cxnSpMkLst>
        </pc:cxnChg>
        <pc:cxnChg chg="add">
          <ac:chgData name="Jude Ofili" userId="ba70d4e6c147df28" providerId="LiveId" clId="{EB84F4D4-E88E-44D1-87B1-8E08BA74BB50}" dt="2022-09-26T20:52:20.511" v="1297" actId="26606"/>
          <ac:cxnSpMkLst>
            <pc:docMk/>
            <pc:sldMk cId="1395352195" sldId="297"/>
            <ac:cxnSpMk id="38" creationId="{CA8D2CBD-43F3-4B60-93C6-2E260BA75A0E}"/>
          </ac:cxnSpMkLst>
        </pc:cxnChg>
        <pc:cxnChg chg="add">
          <ac:chgData name="Jude Ofili" userId="ba70d4e6c147df28" providerId="LiveId" clId="{EB84F4D4-E88E-44D1-87B1-8E08BA74BB50}" dt="2022-09-26T20:52:20.511" v="1297" actId="26606"/>
          <ac:cxnSpMkLst>
            <pc:docMk/>
            <pc:sldMk cId="1395352195" sldId="297"/>
            <ac:cxnSpMk id="40" creationId="{38A31735-DEAC-4F0C-9E3F-7A45DCDCDDEC}"/>
          </ac:cxnSpMkLst>
        </pc:cxnChg>
      </pc:sldChg>
      <pc:sldChg chg="addSp delSp modSp add mod ord setBg modAnim delDesignElem">
        <pc:chgData name="Jude Ofili" userId="ba70d4e6c147df28" providerId="LiveId" clId="{EB84F4D4-E88E-44D1-87B1-8E08BA74BB50}" dt="2022-09-26T21:55:00.023" v="2190" actId="113"/>
        <pc:sldMkLst>
          <pc:docMk/>
          <pc:sldMk cId="2399283312" sldId="298"/>
        </pc:sldMkLst>
        <pc:spChg chg="mod ord">
          <ac:chgData name="Jude Ofili" userId="ba70d4e6c147df28" providerId="LiveId" clId="{EB84F4D4-E88E-44D1-87B1-8E08BA74BB50}" dt="2022-09-26T21:53:09.163" v="2110" actId="20577"/>
          <ac:spMkLst>
            <pc:docMk/>
            <pc:sldMk cId="2399283312" sldId="298"/>
            <ac:spMk id="2" creationId="{0D1F047C-C727-42A7-85C5-68C5AA1B1A93}"/>
          </ac:spMkLst>
        </pc:spChg>
        <pc:spChg chg="add mod">
          <ac:chgData name="Jude Ofili" userId="ba70d4e6c147df28" providerId="LiveId" clId="{EB84F4D4-E88E-44D1-87B1-8E08BA74BB50}" dt="2022-09-26T21:53:48.785" v="2149" actId="27636"/>
          <ac:spMkLst>
            <pc:docMk/>
            <pc:sldMk cId="2399283312" sldId="298"/>
            <ac:spMk id="3" creationId="{60D1063F-70FE-A57A-6629-A723BBD3648A}"/>
          </ac:spMkLst>
        </pc:spChg>
        <pc:spChg chg="add mod">
          <ac:chgData name="Jude Ofili" userId="ba70d4e6c147df28" providerId="LiveId" clId="{EB84F4D4-E88E-44D1-87B1-8E08BA74BB50}" dt="2022-09-26T21:55:00.023" v="2190" actId="113"/>
          <ac:spMkLst>
            <pc:docMk/>
            <pc:sldMk cId="2399283312" sldId="298"/>
            <ac:spMk id="7" creationId="{11431BC6-6B2E-CF13-7093-585E632B9F56}"/>
          </ac:spMkLst>
        </pc:spChg>
        <pc:spChg chg="add del">
          <ac:chgData name="Jude Ofili" userId="ba70d4e6c147df28" providerId="LiveId" clId="{EB84F4D4-E88E-44D1-87B1-8E08BA74BB50}" dt="2022-09-26T21:45:22.984" v="1523" actId="26606"/>
          <ac:spMkLst>
            <pc:docMk/>
            <pc:sldMk cId="2399283312" sldId="298"/>
            <ac:spMk id="17" creationId="{72CA733A-8D25-4E63-8273-CC14052E0E8A}"/>
          </ac:spMkLst>
        </pc:spChg>
        <pc:spChg chg="add del">
          <ac:chgData name="Jude Ofili" userId="ba70d4e6c147df28" providerId="LiveId" clId="{EB84F4D4-E88E-44D1-87B1-8E08BA74BB50}" dt="2022-09-26T21:45:41.515" v="1527" actId="26606"/>
          <ac:spMkLst>
            <pc:docMk/>
            <pc:sldMk cId="2399283312" sldId="298"/>
            <ac:spMk id="28" creationId="{72CA733A-8D25-4E63-8273-CC14052E0E8A}"/>
          </ac:spMkLst>
        </pc:spChg>
        <pc:spChg chg="del">
          <ac:chgData name="Jude Ofili" userId="ba70d4e6c147df28" providerId="LiveId" clId="{EB84F4D4-E88E-44D1-87B1-8E08BA74BB50}" dt="2022-09-26T21:14:36.055" v="1455"/>
          <ac:spMkLst>
            <pc:docMk/>
            <pc:sldMk cId="2399283312" sldId="298"/>
            <ac:spMk id="29" creationId="{766CDA4A-6CAA-4FED-A424-FF9D363E93C1}"/>
          </ac:spMkLst>
        </pc:spChg>
        <pc:spChg chg="add">
          <ac:chgData name="Jude Ofili" userId="ba70d4e6c147df28" providerId="LiveId" clId="{EB84F4D4-E88E-44D1-87B1-8E08BA74BB50}" dt="2022-09-26T21:45:41.515" v="1527" actId="26606"/>
          <ac:spMkLst>
            <pc:docMk/>
            <pc:sldMk cId="2399283312" sldId="298"/>
            <ac:spMk id="35" creationId="{608EAA06-5488-416B-B2B2-E55213011012}"/>
          </ac:spMkLst>
        </pc:spChg>
        <pc:picChg chg="mod">
          <ac:chgData name="Jude Ofili" userId="ba70d4e6c147df28" providerId="LiveId" clId="{EB84F4D4-E88E-44D1-87B1-8E08BA74BB50}" dt="2022-09-26T21:54:06.917" v="2151" actId="1076"/>
          <ac:picMkLst>
            <pc:docMk/>
            <pc:sldMk cId="2399283312" sldId="298"/>
            <ac:picMk id="5" creationId="{F8A1C807-B9AD-4C9B-BF9F-60F03428998E}"/>
          </ac:picMkLst>
        </pc:picChg>
        <pc:picChg chg="del mod ord">
          <ac:chgData name="Jude Ofili" userId="ba70d4e6c147df28" providerId="LiveId" clId="{EB84F4D4-E88E-44D1-87B1-8E08BA74BB50}" dt="2022-09-26T21:45:04.831" v="1520" actId="478"/>
          <ac:picMkLst>
            <pc:docMk/>
            <pc:sldMk cId="2399283312" sldId="298"/>
            <ac:picMk id="6" creationId="{7553D925-4F26-5F79-D05E-65ED50EBA752}"/>
          </ac:picMkLst>
        </pc:picChg>
        <pc:picChg chg="del mod">
          <ac:chgData name="Jude Ofili" userId="ba70d4e6c147df28" providerId="LiveId" clId="{EB84F4D4-E88E-44D1-87B1-8E08BA74BB50}" dt="2022-09-26T21:44:59.646" v="1518" actId="478"/>
          <ac:picMkLst>
            <pc:docMk/>
            <pc:sldMk cId="2399283312" sldId="298"/>
            <ac:picMk id="12" creationId="{99A5F8CA-50C9-7861-FE09-69AEE5526C94}"/>
          </ac:picMkLst>
        </pc:picChg>
        <pc:picChg chg="add del">
          <ac:chgData name="Jude Ofili" userId="ba70d4e6c147df28" providerId="LiveId" clId="{EB84F4D4-E88E-44D1-87B1-8E08BA74BB50}" dt="2022-09-26T21:45:22.984" v="1523" actId="26606"/>
          <ac:picMkLst>
            <pc:docMk/>
            <pc:sldMk cId="2399283312" sldId="298"/>
            <ac:picMk id="19" creationId="{2BFB581C-2142-4222-9A3B-905AD6C09535}"/>
          </ac:picMkLst>
        </pc:picChg>
        <pc:picChg chg="add del">
          <ac:chgData name="Jude Ofili" userId="ba70d4e6c147df28" providerId="LiveId" clId="{EB84F4D4-E88E-44D1-87B1-8E08BA74BB50}" dt="2022-09-26T21:45:41.515" v="1527" actId="26606"/>
          <ac:picMkLst>
            <pc:docMk/>
            <pc:sldMk cId="2399283312" sldId="298"/>
            <ac:picMk id="30" creationId="{2BFB581C-2142-4222-9A3B-905AD6C09535}"/>
          </ac:picMkLst>
        </pc:picChg>
        <pc:picChg chg="del">
          <ac:chgData name="Jude Ofili" userId="ba70d4e6c147df28" providerId="LiveId" clId="{EB84F4D4-E88E-44D1-87B1-8E08BA74BB50}" dt="2022-09-26T21:14:36.055" v="1455"/>
          <ac:picMkLst>
            <pc:docMk/>
            <pc:sldMk cId="2399283312" sldId="298"/>
            <ac:picMk id="31" creationId="{9B0DB875-49E3-4B9D-8AAE-D81A127B6647}"/>
          </ac:picMkLst>
        </pc:picChg>
        <pc:cxnChg chg="add del">
          <ac:chgData name="Jude Ofili" userId="ba70d4e6c147df28" providerId="LiveId" clId="{EB84F4D4-E88E-44D1-87B1-8E08BA74BB50}" dt="2022-09-26T21:45:22.984" v="1523" actId="26606"/>
          <ac:cxnSpMkLst>
            <pc:docMk/>
            <pc:sldMk cId="2399283312" sldId="298"/>
            <ac:cxnSpMk id="21" creationId="{192F957B-2C9F-4CC8-A7D1-A31731B5F10F}"/>
          </ac:cxnSpMkLst>
        </pc:cxnChg>
        <pc:cxnChg chg="add del">
          <ac:chgData name="Jude Ofili" userId="ba70d4e6c147df28" providerId="LiveId" clId="{EB84F4D4-E88E-44D1-87B1-8E08BA74BB50}" dt="2022-09-26T21:45:22.984" v="1523" actId="26606"/>
          <ac:cxnSpMkLst>
            <pc:docMk/>
            <pc:sldMk cId="2399283312" sldId="298"/>
            <ac:cxnSpMk id="23" creationId="{9F50CB42-2459-4324-95ED-6936C4564658}"/>
          </ac:cxnSpMkLst>
        </pc:cxnChg>
      </pc:sldChg>
      <pc:sldChg chg="delSp modSp add mod setBg delAnim">
        <pc:chgData name="Jude Ofili" userId="ba70d4e6c147df28" providerId="LiveId" clId="{EB84F4D4-E88E-44D1-87B1-8E08BA74BB50}" dt="2022-09-26T22:14:00.929" v="2240" actId="1076"/>
        <pc:sldMkLst>
          <pc:docMk/>
          <pc:sldMk cId="292519781" sldId="299"/>
        </pc:sldMkLst>
        <pc:spChg chg="mod">
          <ac:chgData name="Jude Ofili" userId="ba70d4e6c147df28" providerId="LiveId" clId="{EB84F4D4-E88E-44D1-87B1-8E08BA74BB50}" dt="2022-09-26T21:24:39.538" v="1496" actId="1076"/>
          <ac:spMkLst>
            <pc:docMk/>
            <pc:sldMk cId="292519781" sldId="299"/>
            <ac:spMk id="2" creationId="{0D1F047C-C727-42A7-85C5-68C5AA1B1A93}"/>
          </ac:spMkLst>
        </pc:spChg>
        <pc:spChg chg="del mod">
          <ac:chgData name="Jude Ofili" userId="ba70d4e6c147df28" providerId="LiveId" clId="{EB84F4D4-E88E-44D1-87B1-8E08BA74BB50}" dt="2022-09-26T21:24:30.987" v="1494" actId="478"/>
          <ac:spMkLst>
            <pc:docMk/>
            <pc:sldMk cId="292519781" sldId="299"/>
            <ac:spMk id="6" creationId="{BE8984E0-00DD-5344-38DD-85EF47562EE2}"/>
          </ac:spMkLst>
        </pc:spChg>
        <pc:spChg chg="mod">
          <ac:chgData name="Jude Ofili" userId="ba70d4e6c147df28" providerId="LiveId" clId="{EB84F4D4-E88E-44D1-87B1-8E08BA74BB50}" dt="2022-09-26T21:59:56.476" v="2236" actId="1076"/>
          <ac:spMkLst>
            <pc:docMk/>
            <pc:sldMk cId="292519781" sldId="299"/>
            <ac:spMk id="9" creationId="{BE29E108-5E4A-65B3-9E84-8058C99836D1}"/>
          </ac:spMkLst>
        </pc:spChg>
        <pc:picChg chg="mod">
          <ac:chgData name="Jude Ofili" userId="ba70d4e6c147df28" providerId="LiveId" clId="{EB84F4D4-E88E-44D1-87B1-8E08BA74BB50}" dt="2022-09-26T21:59:48.005" v="2235" actId="14100"/>
          <ac:picMkLst>
            <pc:docMk/>
            <pc:sldMk cId="292519781" sldId="299"/>
            <ac:picMk id="5" creationId="{F8A1C807-B9AD-4C9B-BF9F-60F03428998E}"/>
          </ac:picMkLst>
        </pc:picChg>
        <pc:picChg chg="mod">
          <ac:chgData name="Jude Ofili" userId="ba70d4e6c147df28" providerId="LiveId" clId="{EB84F4D4-E88E-44D1-87B1-8E08BA74BB50}" dt="2022-09-26T21:26:00.251" v="1509" actId="1076"/>
          <ac:picMkLst>
            <pc:docMk/>
            <pc:sldMk cId="292519781" sldId="299"/>
            <ac:picMk id="7" creationId="{EF446151-D129-8A9E-14AD-B92DF5AE92FF}"/>
          </ac:picMkLst>
        </pc:picChg>
        <pc:picChg chg="mod">
          <ac:chgData name="Jude Ofili" userId="ba70d4e6c147df28" providerId="LiveId" clId="{EB84F4D4-E88E-44D1-87B1-8E08BA74BB50}" dt="2022-09-26T22:14:00.929" v="2240" actId="1076"/>
          <ac:picMkLst>
            <pc:docMk/>
            <pc:sldMk cId="292519781" sldId="299"/>
            <ac:picMk id="10" creationId="{84ACDA4D-9239-CE9D-7F98-120718872C5D}"/>
          </ac:picMkLst>
        </pc:picChg>
        <pc:picChg chg="mod">
          <ac:chgData name="Jude Ofili" userId="ba70d4e6c147df28" providerId="LiveId" clId="{EB84F4D4-E88E-44D1-87B1-8E08BA74BB50}" dt="2022-09-26T21:26:57.826" v="1516" actId="14100"/>
          <ac:picMkLst>
            <pc:docMk/>
            <pc:sldMk cId="292519781" sldId="299"/>
            <ac:picMk id="12" creationId="{DF016A45-13CD-F1EA-5DAC-0212A31A72B9}"/>
          </ac:picMkLst>
        </pc:picChg>
        <pc:picChg chg="mod">
          <ac:chgData name="Jude Ofili" userId="ba70d4e6c147df28" providerId="LiveId" clId="{EB84F4D4-E88E-44D1-87B1-8E08BA74BB50}" dt="2022-09-26T21:59:35.940" v="2233" actId="1076"/>
          <ac:picMkLst>
            <pc:docMk/>
            <pc:sldMk cId="292519781" sldId="299"/>
            <ac:picMk id="13" creationId="{7E7E87A9-46BA-9FC8-F6F7-7F5EB747C99A}"/>
          </ac:picMkLst>
        </pc:picChg>
        <pc:picChg chg="mod">
          <ac:chgData name="Jude Ofili" userId="ba70d4e6c147df28" providerId="LiveId" clId="{EB84F4D4-E88E-44D1-87B1-8E08BA74BB50}" dt="2022-09-26T22:13:53.418" v="2238" actId="1076"/>
          <ac:picMkLst>
            <pc:docMk/>
            <pc:sldMk cId="292519781" sldId="299"/>
            <ac:picMk id="15" creationId="{44D58B43-1E07-12AC-530D-6D45AE62C177}"/>
          </ac:picMkLst>
        </pc:picChg>
        <pc:picChg chg="mod">
          <ac:chgData name="Jude Ofili" userId="ba70d4e6c147df28" providerId="LiveId" clId="{EB84F4D4-E88E-44D1-87B1-8E08BA74BB50}" dt="2022-09-26T22:13:55.873" v="2239" actId="1076"/>
          <ac:picMkLst>
            <pc:docMk/>
            <pc:sldMk cId="292519781" sldId="299"/>
            <ac:picMk id="17" creationId="{B409C555-FF8C-F148-3DB6-801361E26596}"/>
          </ac:picMkLst>
        </pc:picChg>
        <pc:picChg chg="del">
          <ac:chgData name="Jude Ofili" userId="ba70d4e6c147df28" providerId="LiveId" clId="{EB84F4D4-E88E-44D1-87B1-8E08BA74BB50}" dt="2022-09-26T21:20:38.727" v="1461" actId="478"/>
          <ac:picMkLst>
            <pc:docMk/>
            <pc:sldMk cId="292519781" sldId="299"/>
            <ac:picMk id="19" creationId="{56FD11A8-ADC1-FE5D-4A8E-7A88054C2802}"/>
          </ac:picMkLst>
        </pc:picChg>
        <pc:picChg chg="del">
          <ac:chgData name="Jude Ofili" userId="ba70d4e6c147df28" providerId="LiveId" clId="{EB84F4D4-E88E-44D1-87B1-8E08BA74BB50}" dt="2022-09-26T21:20:41.162" v="1462" actId="478"/>
          <ac:picMkLst>
            <pc:docMk/>
            <pc:sldMk cId="292519781" sldId="299"/>
            <ac:picMk id="21" creationId="{61698622-4F97-6CC3-DA95-B962FDCE14E8}"/>
          </ac:picMkLst>
        </pc:picChg>
        <pc:picChg chg="del">
          <ac:chgData name="Jude Ofili" userId="ba70d4e6c147df28" providerId="LiveId" clId="{EB84F4D4-E88E-44D1-87B1-8E08BA74BB50}" dt="2022-09-26T21:21:19.302" v="1463" actId="478"/>
          <ac:picMkLst>
            <pc:docMk/>
            <pc:sldMk cId="292519781" sldId="299"/>
            <ac:picMk id="23" creationId="{38E7029C-76F0-3A6E-4D82-097EF4AF43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jp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hemeOverride" Target="../theme/themeOverride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6.gif"/><Relationship Id="rId2" Type="http://schemas.openxmlformats.org/officeDocument/2006/relationships/slideLayout" Target="../slideLayouts/slideLayout6.xml"/><Relationship Id="rId1" Type="http://schemas.openxmlformats.org/officeDocument/2006/relationships/themeOverride" Target="../theme/themeOverride10.xml"/><Relationship Id="rId6" Type="http://schemas.openxmlformats.org/officeDocument/2006/relationships/image" Target="../media/image25.png"/><Relationship Id="rId5" Type="http://schemas.openxmlformats.org/officeDocument/2006/relationships/image" Target="../media/image6.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hemeOverride" Target="../theme/themeOverride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themeOverride" Target="../theme/themeOverride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6.jpe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5.xml"/><Relationship Id="rId5" Type="http://schemas.openxmlformats.org/officeDocument/2006/relationships/image" Target="../media/image6.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6.xml"/><Relationship Id="rId5" Type="http://schemas.openxmlformats.org/officeDocument/2006/relationships/image" Target="../media/image11.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hemeOverride" Target="../theme/themeOverride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8.xml"/><Relationship Id="rId5" Type="http://schemas.openxmlformats.org/officeDocument/2006/relationships/image" Target="../media/image21.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r="67"/>
          <a:stretch/>
        </p:blipFill>
        <p:spPr>
          <a:xfrm>
            <a:off x="-232" y="10"/>
            <a:ext cx="12192231" cy="6862703"/>
          </a:xfrm>
          <a:prstGeom prst="rect">
            <a:avLst/>
          </a:prstGeom>
        </p:spPr>
      </p:pic>
      <p:sp>
        <p:nvSpPr>
          <p:cNvPr id="124" name="Rectangle: Rounded Corners 123">
            <a:extLst>
              <a:ext uri="{FF2B5EF4-FFF2-40B4-BE49-F238E27FC236}">
                <a16:creationId xmlns:a16="http://schemas.microsoft.com/office/drawing/2014/main" id="{11DD454E-060A-4347-B22F-E1DF4219B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2688" y="1262063"/>
            <a:ext cx="7286625" cy="4333875"/>
          </a:xfrm>
          <a:prstGeom prst="roundRect">
            <a:avLst>
              <a:gd name="adj" fmla="val 2837"/>
            </a:avLst>
          </a:prstGeom>
          <a:ln w="0">
            <a:noFill/>
            <a:prstDash val="solid"/>
            <a:round/>
            <a:headEnd/>
            <a:tailEnd/>
          </a:ln>
        </p:spPr>
        <p:style>
          <a:lnRef idx="0">
            <a:scrgbClr r="0" g="0" b="0"/>
          </a:lnRef>
          <a:fillRef idx="1003">
            <a:schemeClr val="dk2"/>
          </a:fillRef>
          <a:effectRef idx="0">
            <a:scrgbClr r="0" g="0" b="0"/>
          </a:effectRef>
          <a:fontRef idx="major"/>
        </p:style>
        <p:txBody>
          <a:bodyPr/>
          <a:lstStyle/>
          <a:p>
            <a:endParaRPr lang="en-US">
              <a:solidFill>
                <a:schemeClr val="tx1"/>
              </a:solidFill>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933189" y="1778558"/>
            <a:ext cx="3717704" cy="2059912"/>
          </a:xfrm>
        </p:spPr>
        <p:txBody>
          <a:bodyPr anchor="b">
            <a:normAutofit/>
          </a:bodyPr>
          <a:lstStyle/>
          <a:p>
            <a:pPr algn="l"/>
            <a:r>
              <a:rPr lang="en-US" sz="3000" b="1">
                <a:solidFill>
                  <a:srgbClr val="E3E3E3"/>
                </a:solidFill>
                <a:latin typeface="Georgia" panose="02040502050405020303" pitchFamily="18" charset="0"/>
              </a:rPr>
              <a:t>Data Science Job Salaries Dataset </a:t>
            </a:r>
            <a:r>
              <a:rPr lang="en-US" sz="3000">
                <a:solidFill>
                  <a:srgbClr val="E3E3E3"/>
                </a:solidFill>
                <a:latin typeface="Georgia" panose="02040502050405020303" pitchFamily="18" charset="0"/>
              </a:rPr>
              <a:t>-</a:t>
            </a:r>
            <a:br>
              <a:rPr lang="en-US" sz="3000">
                <a:solidFill>
                  <a:srgbClr val="E3E3E3"/>
                </a:solidFill>
                <a:latin typeface="Georgia" panose="02040502050405020303" pitchFamily="18" charset="0"/>
              </a:rPr>
            </a:br>
            <a:r>
              <a:rPr lang="en-US" sz="3000">
                <a:solidFill>
                  <a:srgbClr val="E3E3E3"/>
                </a:solidFill>
                <a:latin typeface="Georgia" panose="02040502050405020303" pitchFamily="18" charset="0"/>
              </a:rPr>
              <a:t>10Alytics Data Science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933188" y="3915663"/>
            <a:ext cx="3717704" cy="1202828"/>
          </a:xfrm>
        </p:spPr>
        <p:txBody>
          <a:bodyPr>
            <a:normAutofit/>
          </a:bodyPr>
          <a:lstStyle/>
          <a:p>
            <a:pPr algn="l"/>
            <a:r>
              <a:rPr lang="en-US">
                <a:solidFill>
                  <a:srgbClr val="E3E3E3"/>
                </a:solidFill>
              </a:rPr>
              <a:t>Theresa Ofili</a:t>
            </a:r>
          </a:p>
        </p:txBody>
      </p:sp>
      <p:pic>
        <p:nvPicPr>
          <p:cNvPr id="7" name="Picture 6" descr="Diagram&#10;&#10;Description automatically generated">
            <a:extLst>
              <a:ext uri="{FF2B5EF4-FFF2-40B4-BE49-F238E27FC236}">
                <a16:creationId xmlns:a16="http://schemas.microsoft.com/office/drawing/2014/main" id="{88CB8A76-C0A4-6BAA-4C8A-41F2930EE156}"/>
              </a:ext>
            </a:extLst>
          </p:cNvPr>
          <p:cNvPicPr>
            <a:picLocks noChangeAspect="1"/>
          </p:cNvPicPr>
          <p:nvPr/>
        </p:nvPicPr>
        <p:blipFill rotWithShape="1">
          <a:blip r:embed="rId5"/>
          <a:srcRect l="20600" r="37732" b="-2"/>
          <a:stretch/>
        </p:blipFill>
        <p:spPr>
          <a:xfrm>
            <a:off x="6954547" y="1426464"/>
            <a:ext cx="2614486" cy="4005072"/>
          </a:xfrm>
          <a:custGeom>
            <a:avLst/>
            <a:gdLst/>
            <a:ahLst/>
            <a:cxnLst/>
            <a:rect l="l" t="t" r="r" b="b"/>
            <a:pathLst>
              <a:path w="2614486" h="4005072">
                <a:moveTo>
                  <a:pt x="0" y="0"/>
                </a:moveTo>
                <a:lnTo>
                  <a:pt x="2475150" y="0"/>
                </a:lnTo>
                <a:cubicBezTo>
                  <a:pt x="2552103" y="0"/>
                  <a:pt x="2614486" y="62383"/>
                  <a:pt x="2614486" y="139336"/>
                </a:cubicBezTo>
                <a:lnTo>
                  <a:pt x="2614486" y="3865736"/>
                </a:lnTo>
                <a:cubicBezTo>
                  <a:pt x="2614486" y="3942689"/>
                  <a:pt x="2552103" y="4005072"/>
                  <a:pt x="2475150" y="4005072"/>
                </a:cubicBezTo>
                <a:lnTo>
                  <a:pt x="0" y="4005072"/>
                </a:lnTo>
                <a:close/>
              </a:path>
            </a:pathLst>
          </a:custGeom>
        </p:spPr>
      </p:pic>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8585557" y="2074636"/>
            <a:ext cx="2968262" cy="3387702"/>
          </a:xfrm>
        </p:spPr>
        <p:txBody>
          <a:bodyPr vert="horz" lIns="91440" tIns="45720" rIns="91440" bIns="45720" rtlCol="0" anchor="b">
            <a:normAutofit fontScale="90000"/>
          </a:bodyPr>
          <a:lstStyle/>
          <a:p>
            <a:pPr algn="l"/>
            <a:r>
              <a:rPr lang="en-US" sz="2700" b="1" dirty="0">
                <a:effectLst/>
              </a:rPr>
              <a:t>Experience Level Analysis</a:t>
            </a:r>
            <a:br>
              <a:rPr lang="en-US" b="1" dirty="0">
                <a:effectLst/>
              </a:rPr>
            </a:br>
            <a:br>
              <a:rPr lang="en-US" sz="2300" dirty="0"/>
            </a:br>
            <a:br>
              <a:rPr lang="en-US" sz="2300" dirty="0"/>
            </a:br>
            <a:br>
              <a:rPr lang="en-US" sz="2300" dirty="0"/>
            </a:br>
            <a:br>
              <a:rPr lang="en-US" sz="2300" dirty="0"/>
            </a:br>
            <a:br>
              <a:rPr lang="en-US" sz="2300" dirty="0"/>
            </a:br>
            <a:br>
              <a:rPr lang="en-US" sz="2300" dirty="0"/>
            </a:br>
            <a:br>
              <a:rPr lang="en-US" sz="2300" dirty="0"/>
            </a:br>
            <a:br>
              <a:rPr lang="en-US" sz="2300" dirty="0"/>
            </a:br>
            <a:endParaRPr lang="en-US" sz="2300" dirty="0"/>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0" y="41303"/>
            <a:ext cx="7947378" cy="6857990"/>
          </a:xfrm>
          <a:prstGeom prst="rect">
            <a:avLst/>
          </a:prstGeom>
        </p:spPr>
      </p:pic>
      <p:pic>
        <p:nvPicPr>
          <p:cNvPr id="6" name="Picture 5">
            <a:extLst>
              <a:ext uri="{FF2B5EF4-FFF2-40B4-BE49-F238E27FC236}">
                <a16:creationId xmlns:a16="http://schemas.microsoft.com/office/drawing/2014/main" id="{A4637C97-E7B6-0BAD-8374-4EF1997288DE}"/>
              </a:ext>
            </a:extLst>
          </p:cNvPr>
          <p:cNvPicPr>
            <a:picLocks noChangeAspect="1"/>
          </p:cNvPicPr>
          <p:nvPr/>
        </p:nvPicPr>
        <p:blipFill>
          <a:blip r:embed="rId5"/>
          <a:stretch>
            <a:fillRect/>
          </a:stretch>
        </p:blipFill>
        <p:spPr>
          <a:xfrm>
            <a:off x="167337" y="290055"/>
            <a:ext cx="3660836" cy="2827502"/>
          </a:xfrm>
          <a:prstGeom prst="rect">
            <a:avLst/>
          </a:prstGeom>
        </p:spPr>
      </p:pic>
      <p:pic>
        <p:nvPicPr>
          <p:cNvPr id="8" name="Picture 7">
            <a:extLst>
              <a:ext uri="{FF2B5EF4-FFF2-40B4-BE49-F238E27FC236}">
                <a16:creationId xmlns:a16="http://schemas.microsoft.com/office/drawing/2014/main" id="{CF7BAD2B-614A-07C1-C91D-D848A76EDE2F}"/>
              </a:ext>
            </a:extLst>
          </p:cNvPr>
          <p:cNvPicPr>
            <a:picLocks noChangeAspect="1"/>
          </p:cNvPicPr>
          <p:nvPr/>
        </p:nvPicPr>
        <p:blipFill>
          <a:blip r:embed="rId6"/>
          <a:stretch>
            <a:fillRect/>
          </a:stretch>
        </p:blipFill>
        <p:spPr>
          <a:xfrm>
            <a:off x="4208000" y="290055"/>
            <a:ext cx="3660836" cy="2827502"/>
          </a:xfrm>
          <a:prstGeom prst="rect">
            <a:avLst/>
          </a:prstGeom>
        </p:spPr>
      </p:pic>
      <p:pic>
        <p:nvPicPr>
          <p:cNvPr id="10" name="Picture 9">
            <a:extLst>
              <a:ext uri="{FF2B5EF4-FFF2-40B4-BE49-F238E27FC236}">
                <a16:creationId xmlns:a16="http://schemas.microsoft.com/office/drawing/2014/main" id="{2D0AE263-1563-2EA2-4A47-32B5233C39B7}"/>
              </a:ext>
            </a:extLst>
          </p:cNvPr>
          <p:cNvPicPr>
            <a:picLocks noChangeAspect="1"/>
          </p:cNvPicPr>
          <p:nvPr/>
        </p:nvPicPr>
        <p:blipFill>
          <a:blip r:embed="rId7"/>
          <a:stretch>
            <a:fillRect/>
          </a:stretch>
        </p:blipFill>
        <p:spPr>
          <a:xfrm>
            <a:off x="167338" y="3470296"/>
            <a:ext cx="7701498" cy="2827502"/>
          </a:xfrm>
          <a:prstGeom prst="rect">
            <a:avLst/>
          </a:prstGeom>
        </p:spPr>
      </p:pic>
    </p:spTree>
    <p:extLst>
      <p:ext uri="{BB962C8B-B14F-4D97-AF65-F5344CB8AC3E}">
        <p14:creationId xmlns:p14="http://schemas.microsoft.com/office/powerpoint/2010/main" val="77817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66CDA4A-6CAA-4FED-A424-FF9D363E9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1201205" y="859915"/>
            <a:ext cx="9440034" cy="1059644"/>
          </a:xfrm>
        </p:spPr>
        <p:txBody>
          <a:bodyPr vert="horz" lIns="91440" tIns="45720" rIns="91440" bIns="45720" rtlCol="0" anchor="b">
            <a:normAutofit fontScale="90000"/>
          </a:bodyPr>
          <a:lstStyle/>
          <a:p>
            <a:br>
              <a:rPr lang="en-US" sz="1200" dirty="0"/>
            </a:br>
            <a:br>
              <a:rPr lang="en-US" sz="1200" dirty="0"/>
            </a:br>
            <a:br>
              <a:rPr lang="en-US" sz="1200" dirty="0"/>
            </a:br>
            <a:br>
              <a:rPr lang="en-US" sz="1200" dirty="0"/>
            </a:br>
            <a:br>
              <a:rPr lang="en-US" sz="1200" dirty="0"/>
            </a:br>
            <a:br>
              <a:rPr lang="en-US" sz="1200" dirty="0"/>
            </a:br>
            <a:r>
              <a:rPr lang="en-US" sz="2700" dirty="0"/>
              <a:t>Company Location Analysis</a:t>
            </a:r>
            <a:br>
              <a:rPr lang="en-US" sz="1200" dirty="0"/>
            </a:br>
            <a:br>
              <a:rPr lang="en-US" sz="1200" dirty="0"/>
            </a:br>
            <a:endParaRPr lang="en-US" sz="1200" dirty="0"/>
          </a:p>
        </p:txBody>
      </p:sp>
      <p:pic>
        <p:nvPicPr>
          <p:cNvPr id="31" name="Picture 30">
            <a:extLst>
              <a:ext uri="{FF2B5EF4-FFF2-40B4-BE49-F238E27FC236}">
                <a16:creationId xmlns:a16="http://schemas.microsoft.com/office/drawing/2014/main" id="{9B0DB875-49E3-4B9D-8AAE-D81A127B66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984140" y="2231667"/>
            <a:ext cx="4765785" cy="3198462"/>
          </a:xfrm>
          <a:prstGeom prst="rect">
            <a:avLst/>
          </a:prstGeom>
        </p:spPr>
      </p:pic>
      <p:pic>
        <p:nvPicPr>
          <p:cNvPr id="6" name="Picture 5">
            <a:extLst>
              <a:ext uri="{FF2B5EF4-FFF2-40B4-BE49-F238E27FC236}">
                <a16:creationId xmlns:a16="http://schemas.microsoft.com/office/drawing/2014/main" id="{7553D925-4F26-5F79-D05E-65ED50EBA752}"/>
              </a:ext>
            </a:extLst>
          </p:cNvPr>
          <p:cNvPicPr>
            <a:picLocks noChangeAspect="1"/>
          </p:cNvPicPr>
          <p:nvPr/>
        </p:nvPicPr>
        <p:blipFill>
          <a:blip r:embed="rId6"/>
          <a:stretch>
            <a:fillRect/>
          </a:stretch>
        </p:blipFill>
        <p:spPr>
          <a:xfrm>
            <a:off x="6095999" y="2231667"/>
            <a:ext cx="5059683" cy="3198462"/>
          </a:xfrm>
          <a:prstGeom prst="rect">
            <a:avLst/>
          </a:prstGeom>
        </p:spPr>
      </p:pic>
      <p:pic>
        <p:nvPicPr>
          <p:cNvPr id="12" name="Picture 11" descr="A picture containing blackboard&#10;&#10;Description automatically generated">
            <a:extLst>
              <a:ext uri="{FF2B5EF4-FFF2-40B4-BE49-F238E27FC236}">
                <a16:creationId xmlns:a16="http://schemas.microsoft.com/office/drawing/2014/main" id="{99A5F8CA-50C9-7861-FE09-69AEE5526C94}"/>
              </a:ext>
            </a:extLst>
          </p:cNvPr>
          <p:cNvPicPr>
            <a:picLocks noChangeAspect="1"/>
          </p:cNvPicPr>
          <p:nvPr/>
        </p:nvPicPr>
        <p:blipFill>
          <a:blip r:embed="rId7"/>
          <a:stretch>
            <a:fillRect/>
          </a:stretch>
        </p:blipFill>
        <p:spPr>
          <a:xfrm>
            <a:off x="1036318" y="2456210"/>
            <a:ext cx="4572000" cy="2571750"/>
          </a:xfrm>
          <a:prstGeom prst="rect">
            <a:avLst/>
          </a:prstGeom>
        </p:spPr>
      </p:pic>
    </p:spTree>
    <p:extLst>
      <p:ext uri="{BB962C8B-B14F-4D97-AF65-F5344CB8AC3E}">
        <p14:creationId xmlns:p14="http://schemas.microsoft.com/office/powerpoint/2010/main" val="11724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8585557" y="2074636"/>
            <a:ext cx="2968262" cy="3387702"/>
          </a:xfrm>
        </p:spPr>
        <p:txBody>
          <a:bodyPr vert="horz" lIns="91440" tIns="45720" rIns="91440" bIns="45720" rtlCol="0" anchor="b">
            <a:normAutofit fontScale="90000"/>
          </a:bodyPr>
          <a:lstStyle/>
          <a:p>
            <a:pPr algn="l"/>
            <a:r>
              <a:rPr lang="en-US" sz="2700" b="1" dirty="0">
                <a:effectLst/>
              </a:rPr>
              <a:t>Experience Level Analysis</a:t>
            </a:r>
            <a:br>
              <a:rPr lang="en-US" b="1" dirty="0">
                <a:effectLst/>
              </a:rPr>
            </a:br>
            <a:br>
              <a:rPr lang="en-US" sz="2300" dirty="0"/>
            </a:br>
            <a:br>
              <a:rPr lang="en-US" sz="2300" dirty="0"/>
            </a:br>
            <a:br>
              <a:rPr lang="en-US" sz="2300" dirty="0"/>
            </a:br>
            <a:br>
              <a:rPr lang="en-US" sz="2300" dirty="0"/>
            </a:br>
            <a:br>
              <a:rPr lang="en-US" sz="2300" dirty="0"/>
            </a:br>
            <a:br>
              <a:rPr lang="en-US" sz="2300" dirty="0"/>
            </a:br>
            <a:br>
              <a:rPr lang="en-US" sz="2300" dirty="0"/>
            </a:br>
            <a:br>
              <a:rPr lang="en-US" sz="2300" dirty="0"/>
            </a:br>
            <a:endParaRPr lang="en-US" sz="2300" dirty="0"/>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0" y="41303"/>
            <a:ext cx="7947378" cy="6857990"/>
          </a:xfrm>
          <a:prstGeom prst="rect">
            <a:avLst/>
          </a:prstGeom>
        </p:spPr>
      </p:pic>
      <p:pic>
        <p:nvPicPr>
          <p:cNvPr id="6" name="Picture 5">
            <a:extLst>
              <a:ext uri="{FF2B5EF4-FFF2-40B4-BE49-F238E27FC236}">
                <a16:creationId xmlns:a16="http://schemas.microsoft.com/office/drawing/2014/main" id="{A4637C97-E7B6-0BAD-8374-4EF1997288DE}"/>
              </a:ext>
            </a:extLst>
          </p:cNvPr>
          <p:cNvPicPr>
            <a:picLocks noChangeAspect="1"/>
          </p:cNvPicPr>
          <p:nvPr/>
        </p:nvPicPr>
        <p:blipFill>
          <a:blip r:embed="rId5"/>
          <a:stretch>
            <a:fillRect/>
          </a:stretch>
        </p:blipFill>
        <p:spPr>
          <a:xfrm>
            <a:off x="379827" y="290055"/>
            <a:ext cx="3448345" cy="2827502"/>
          </a:xfrm>
          <a:prstGeom prst="rect">
            <a:avLst/>
          </a:prstGeom>
        </p:spPr>
      </p:pic>
      <p:pic>
        <p:nvPicPr>
          <p:cNvPr id="8" name="Picture 7">
            <a:extLst>
              <a:ext uri="{FF2B5EF4-FFF2-40B4-BE49-F238E27FC236}">
                <a16:creationId xmlns:a16="http://schemas.microsoft.com/office/drawing/2014/main" id="{CF7BAD2B-614A-07C1-C91D-D848A76EDE2F}"/>
              </a:ext>
            </a:extLst>
          </p:cNvPr>
          <p:cNvPicPr>
            <a:picLocks noChangeAspect="1"/>
          </p:cNvPicPr>
          <p:nvPr/>
        </p:nvPicPr>
        <p:blipFill>
          <a:blip r:embed="rId6"/>
          <a:stretch>
            <a:fillRect/>
          </a:stretch>
        </p:blipFill>
        <p:spPr>
          <a:xfrm>
            <a:off x="4420491" y="290055"/>
            <a:ext cx="3133860" cy="2827502"/>
          </a:xfrm>
          <a:prstGeom prst="rect">
            <a:avLst/>
          </a:prstGeom>
        </p:spPr>
      </p:pic>
      <p:pic>
        <p:nvPicPr>
          <p:cNvPr id="10" name="Picture 9">
            <a:extLst>
              <a:ext uri="{FF2B5EF4-FFF2-40B4-BE49-F238E27FC236}">
                <a16:creationId xmlns:a16="http://schemas.microsoft.com/office/drawing/2014/main" id="{2D0AE263-1563-2EA2-4A47-32B5233C39B7}"/>
              </a:ext>
            </a:extLst>
          </p:cNvPr>
          <p:cNvPicPr>
            <a:picLocks noChangeAspect="1"/>
          </p:cNvPicPr>
          <p:nvPr/>
        </p:nvPicPr>
        <p:blipFill>
          <a:blip r:embed="rId7"/>
          <a:stretch>
            <a:fillRect/>
          </a:stretch>
        </p:blipFill>
        <p:spPr>
          <a:xfrm>
            <a:off x="379826" y="3470296"/>
            <a:ext cx="7174525" cy="2827502"/>
          </a:xfrm>
          <a:prstGeom prst="rect">
            <a:avLst/>
          </a:prstGeom>
        </p:spPr>
      </p:pic>
    </p:spTree>
    <p:extLst>
      <p:ext uri="{BB962C8B-B14F-4D97-AF65-F5344CB8AC3E}">
        <p14:creationId xmlns:p14="http://schemas.microsoft.com/office/powerpoint/2010/main" val="19438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671354" y="2853284"/>
            <a:ext cx="3087419" cy="1151431"/>
          </a:xfrm>
        </p:spPr>
        <p:txBody>
          <a:bodyPr vert="horz" lIns="91440" tIns="45720" rIns="91440" bIns="45720" rtlCol="0" anchor="b">
            <a:normAutofit fontScale="90000"/>
          </a:bodyPr>
          <a:lstStyle/>
          <a:p>
            <a:r>
              <a:rPr lang="en-US" sz="2800" b="1" dirty="0"/>
              <a:t>Salary Analysis</a:t>
            </a:r>
            <a:br>
              <a:rPr lang="en-US" sz="1900" b="1" dirty="0"/>
            </a:br>
            <a:br>
              <a:rPr lang="en-US" sz="1900" dirty="0"/>
            </a:br>
            <a:br>
              <a:rPr lang="en-US" sz="1900" dirty="0"/>
            </a:br>
            <a:br>
              <a:rPr lang="en-US" sz="1900" dirty="0"/>
            </a:br>
            <a:br>
              <a:rPr lang="en-US" sz="1900" dirty="0"/>
            </a:br>
            <a:br>
              <a:rPr lang="en-US" sz="1900" dirty="0"/>
            </a:br>
            <a:br>
              <a:rPr lang="en-US" sz="1900" dirty="0"/>
            </a:br>
            <a:br>
              <a:rPr lang="en-US" sz="1900" dirty="0"/>
            </a:br>
            <a:br>
              <a:rPr lang="en-US" sz="1900" dirty="0"/>
            </a:br>
            <a:endParaRPr lang="en-US" sz="1900" dirty="0"/>
          </a:p>
        </p:txBody>
      </p:sp>
      <p:cxnSp>
        <p:nvCxnSpPr>
          <p:cNvPr id="34" name="Straight Connector 33">
            <a:extLst>
              <a:ext uri="{FF2B5EF4-FFF2-40B4-BE49-F238E27FC236}">
                <a16:creationId xmlns:a16="http://schemas.microsoft.com/office/drawing/2014/main" id="{7FFF4045-1FA0-4BCA-BB0A-CB893F51DD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696734"/>
            <a:ext cx="4645152" cy="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B6E864-7D0D-4B47-AF74-19F1A3340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2972"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4924377" y="3776339"/>
            <a:ext cx="3366731" cy="2628116"/>
          </a:xfrm>
          <a:prstGeom prst="rect">
            <a:avLst/>
          </a:prstGeom>
        </p:spPr>
      </p:pic>
      <p:cxnSp>
        <p:nvCxnSpPr>
          <p:cNvPr id="38" name="Straight Connector 37">
            <a:extLst>
              <a:ext uri="{FF2B5EF4-FFF2-40B4-BE49-F238E27FC236}">
                <a16:creationId xmlns:a16="http://schemas.microsoft.com/office/drawing/2014/main" id="{CA8D2CBD-43F3-4B60-93C6-2E260BA75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94479" y="3429000"/>
            <a:ext cx="7498080" cy="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8A31735-DEAC-4F0C-9E3F-7A45DCDCDD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43519" y="20963"/>
            <a:ext cx="0" cy="6858000"/>
          </a:xfrm>
          <a:prstGeom prst="line">
            <a:avLst/>
          </a:prstGeom>
          <a:ln w="38100" cap="sq">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C2180E5-B970-AB49-337B-F903C48E0AE0}"/>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8638718" y="3776338"/>
            <a:ext cx="3323936" cy="2755286"/>
          </a:xfrm>
          <a:prstGeom prst="rect">
            <a:avLst/>
          </a:prstGeom>
        </p:spPr>
      </p:pic>
      <p:pic>
        <p:nvPicPr>
          <p:cNvPr id="4" name="Picture 3">
            <a:extLst>
              <a:ext uri="{FF2B5EF4-FFF2-40B4-BE49-F238E27FC236}">
                <a16:creationId xmlns:a16="http://schemas.microsoft.com/office/drawing/2014/main" id="{63089DAD-C5A4-1F0C-2922-914A7A23DB38}"/>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8595927" y="282650"/>
            <a:ext cx="3366729" cy="2755287"/>
          </a:xfrm>
          <a:prstGeom prst="rect">
            <a:avLst/>
          </a:prstGeom>
        </p:spPr>
      </p:pic>
      <p:pic>
        <p:nvPicPr>
          <p:cNvPr id="7" name="Picture 6">
            <a:extLst>
              <a:ext uri="{FF2B5EF4-FFF2-40B4-BE49-F238E27FC236}">
                <a16:creationId xmlns:a16="http://schemas.microsoft.com/office/drawing/2014/main" id="{F47DE8B8-5A89-04B2-7159-9141FC3DC38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4924377" y="262369"/>
            <a:ext cx="3366735" cy="2734048"/>
          </a:xfrm>
          <a:prstGeom prst="rect">
            <a:avLst/>
          </a:prstGeom>
        </p:spPr>
      </p:pic>
      <p:pic>
        <p:nvPicPr>
          <p:cNvPr id="13" name="Picture 12">
            <a:extLst>
              <a:ext uri="{FF2B5EF4-FFF2-40B4-BE49-F238E27FC236}">
                <a16:creationId xmlns:a16="http://schemas.microsoft.com/office/drawing/2014/main" id="{46D7E73C-E7DB-2046-FBE4-FCEFA84CC70A}"/>
              </a:ext>
            </a:extLst>
          </p:cNvPr>
          <p:cNvPicPr>
            <a:picLocks noChangeAspect="1"/>
          </p:cNvPicPr>
          <p:nvPr/>
        </p:nvPicPr>
        <p:blipFill>
          <a:blip r:embed="rId5"/>
          <a:stretch>
            <a:fillRect/>
          </a:stretch>
        </p:blipFill>
        <p:spPr>
          <a:xfrm>
            <a:off x="5013371" y="547313"/>
            <a:ext cx="3028242" cy="2164160"/>
          </a:xfrm>
          <a:prstGeom prst="rect">
            <a:avLst/>
          </a:prstGeom>
        </p:spPr>
      </p:pic>
      <p:pic>
        <p:nvPicPr>
          <p:cNvPr id="15" name="Picture 14">
            <a:extLst>
              <a:ext uri="{FF2B5EF4-FFF2-40B4-BE49-F238E27FC236}">
                <a16:creationId xmlns:a16="http://schemas.microsoft.com/office/drawing/2014/main" id="{513D96ED-4467-2D53-7E7E-C27594243261}"/>
              </a:ext>
            </a:extLst>
          </p:cNvPr>
          <p:cNvPicPr>
            <a:picLocks noChangeAspect="1"/>
          </p:cNvPicPr>
          <p:nvPr/>
        </p:nvPicPr>
        <p:blipFill>
          <a:blip r:embed="rId6"/>
          <a:stretch>
            <a:fillRect/>
          </a:stretch>
        </p:blipFill>
        <p:spPr>
          <a:xfrm>
            <a:off x="8693420" y="547313"/>
            <a:ext cx="3097233" cy="2163991"/>
          </a:xfrm>
          <a:prstGeom prst="rect">
            <a:avLst/>
          </a:prstGeom>
        </p:spPr>
      </p:pic>
      <p:pic>
        <p:nvPicPr>
          <p:cNvPr id="17" name="Picture 16">
            <a:extLst>
              <a:ext uri="{FF2B5EF4-FFF2-40B4-BE49-F238E27FC236}">
                <a16:creationId xmlns:a16="http://schemas.microsoft.com/office/drawing/2014/main" id="{E135AE91-E212-A672-26E0-5FDA95A28A81}"/>
              </a:ext>
            </a:extLst>
          </p:cNvPr>
          <p:cNvPicPr>
            <a:picLocks noChangeAspect="1"/>
          </p:cNvPicPr>
          <p:nvPr/>
        </p:nvPicPr>
        <p:blipFill>
          <a:blip r:embed="rId7"/>
          <a:stretch>
            <a:fillRect/>
          </a:stretch>
        </p:blipFill>
        <p:spPr>
          <a:xfrm>
            <a:off x="5093621" y="4008401"/>
            <a:ext cx="3028242" cy="2163991"/>
          </a:xfrm>
          <a:prstGeom prst="rect">
            <a:avLst/>
          </a:prstGeom>
        </p:spPr>
      </p:pic>
      <p:pic>
        <p:nvPicPr>
          <p:cNvPr id="18" name="Picture 17">
            <a:extLst>
              <a:ext uri="{FF2B5EF4-FFF2-40B4-BE49-F238E27FC236}">
                <a16:creationId xmlns:a16="http://schemas.microsoft.com/office/drawing/2014/main" id="{E0FD00EE-18C6-9B3D-A806-4C1191F7DBC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15673" r="-1" b="3453"/>
          <a:stretch/>
        </p:blipFill>
        <p:spPr>
          <a:xfrm>
            <a:off x="671354" y="3649169"/>
            <a:ext cx="3323936" cy="2755286"/>
          </a:xfrm>
          <a:prstGeom prst="rect">
            <a:avLst/>
          </a:prstGeom>
        </p:spPr>
      </p:pic>
      <p:pic>
        <p:nvPicPr>
          <p:cNvPr id="20" name="Picture 19">
            <a:extLst>
              <a:ext uri="{FF2B5EF4-FFF2-40B4-BE49-F238E27FC236}">
                <a16:creationId xmlns:a16="http://schemas.microsoft.com/office/drawing/2014/main" id="{88233957-0E04-C43F-107B-D1533681E888}"/>
              </a:ext>
            </a:extLst>
          </p:cNvPr>
          <p:cNvPicPr>
            <a:picLocks noChangeAspect="1"/>
          </p:cNvPicPr>
          <p:nvPr/>
        </p:nvPicPr>
        <p:blipFill>
          <a:blip r:embed="rId8"/>
          <a:stretch>
            <a:fillRect/>
          </a:stretch>
        </p:blipFill>
        <p:spPr>
          <a:xfrm>
            <a:off x="8693420" y="4008401"/>
            <a:ext cx="3092662" cy="2163992"/>
          </a:xfrm>
          <a:prstGeom prst="rect">
            <a:avLst/>
          </a:prstGeom>
        </p:spPr>
      </p:pic>
      <p:pic>
        <p:nvPicPr>
          <p:cNvPr id="22" name="Picture 21">
            <a:extLst>
              <a:ext uri="{FF2B5EF4-FFF2-40B4-BE49-F238E27FC236}">
                <a16:creationId xmlns:a16="http://schemas.microsoft.com/office/drawing/2014/main" id="{ADED221A-B9E2-70D8-100D-944271A6945A}"/>
              </a:ext>
            </a:extLst>
          </p:cNvPr>
          <p:cNvPicPr>
            <a:picLocks noChangeAspect="1"/>
          </p:cNvPicPr>
          <p:nvPr/>
        </p:nvPicPr>
        <p:blipFill>
          <a:blip r:embed="rId9"/>
          <a:stretch>
            <a:fillRect/>
          </a:stretch>
        </p:blipFill>
        <p:spPr>
          <a:xfrm>
            <a:off x="748107" y="3950128"/>
            <a:ext cx="3087418" cy="2163991"/>
          </a:xfrm>
          <a:prstGeom prst="rect">
            <a:avLst/>
          </a:prstGeom>
        </p:spPr>
      </p:pic>
    </p:spTree>
    <p:extLst>
      <p:ext uri="{BB962C8B-B14F-4D97-AF65-F5344CB8AC3E}">
        <p14:creationId xmlns:p14="http://schemas.microsoft.com/office/powerpoint/2010/main" val="139535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71" y="-142884"/>
            <a:ext cx="12191980" cy="6857990"/>
          </a:xfrm>
          <a:prstGeom prst="rect">
            <a:avLst/>
          </a:prstGeom>
        </p:spPr>
      </p:pic>
      <p:sp useBgFill="1">
        <p:nvSpPr>
          <p:cNvPr id="35"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2493784" y="1477108"/>
            <a:ext cx="7219954" cy="3618007"/>
          </a:xfrm>
        </p:spPr>
        <p:txBody>
          <a:bodyPr vert="horz" lIns="91440" tIns="45720" rIns="91440" bIns="45720" rtlCol="0" anchor="b">
            <a:normAutofit fontScale="90000"/>
          </a:bodyPr>
          <a:lstStyle/>
          <a:p>
            <a:br>
              <a:rPr lang="en-US" sz="2400" dirty="0"/>
            </a:br>
            <a:br>
              <a:rPr lang="en-US" sz="2400" dirty="0"/>
            </a:br>
            <a:br>
              <a:rPr lang="en-US" sz="2400" dirty="0"/>
            </a:br>
            <a:br>
              <a:rPr lang="en-US" sz="2400" dirty="0"/>
            </a:br>
            <a:r>
              <a:rPr lang="en-US" sz="2400" dirty="0"/>
              <a:t>In conclusion, data science will keep rising and this is the best time to start the journey as a career. The exploratory analysis has clearly shown that data scientists are the most employed across the countries and they are one of the top 5 most earned.</a:t>
            </a: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endParaRPr lang="en-US" sz="1200" dirty="0"/>
          </a:p>
        </p:txBody>
      </p:sp>
      <p:sp>
        <p:nvSpPr>
          <p:cNvPr id="3" name="Title 1">
            <a:extLst>
              <a:ext uri="{FF2B5EF4-FFF2-40B4-BE49-F238E27FC236}">
                <a16:creationId xmlns:a16="http://schemas.microsoft.com/office/drawing/2014/main" id="{60D1063F-70FE-A57A-6629-A723BBD3648A}"/>
              </a:ext>
            </a:extLst>
          </p:cNvPr>
          <p:cNvSpPr txBox="1">
            <a:spLocks/>
          </p:cNvSpPr>
          <p:nvPr/>
        </p:nvSpPr>
        <p:spPr>
          <a:xfrm>
            <a:off x="2278952" y="534572"/>
            <a:ext cx="7219954" cy="675250"/>
          </a:xfrm>
          <a:prstGeom prst="rect">
            <a:avLst/>
          </a:prstGeom>
          <a:effectLst>
            <a:outerShdw blurRad="25400" dir="17880000">
              <a:srgbClr val="000000">
                <a:alpha val="46000"/>
              </a:srgbClr>
            </a:outerShdw>
          </a:effectLst>
        </p:spPr>
        <p:txBody>
          <a:bodyPr vert="horz" lIns="91440" tIns="45720" rIns="91440" bIns="45720" rtlCol="0" anchor="b">
            <a:normAutofit fontScale="2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2400" dirty="0"/>
            </a:br>
            <a:br>
              <a:rPr lang="en-US" sz="2400" dirty="0"/>
            </a:br>
            <a:br>
              <a:rPr lang="en-US" sz="2400" dirty="0"/>
            </a:br>
            <a:br>
              <a:rPr lang="en-US" sz="2400" dirty="0"/>
            </a:br>
            <a:br>
              <a:rPr lang="en-US" sz="1200" dirty="0"/>
            </a:br>
            <a:br>
              <a:rPr lang="en-US" sz="1200" dirty="0"/>
            </a:br>
            <a:br>
              <a:rPr lang="en-US" sz="1200" dirty="0"/>
            </a:br>
            <a:br>
              <a:rPr lang="en-US" sz="1200" dirty="0"/>
            </a:br>
            <a:br>
              <a:rPr lang="en-US" sz="1200" dirty="0"/>
            </a:br>
            <a:br>
              <a:rPr lang="en-US" sz="1200" dirty="0"/>
            </a:br>
            <a:br>
              <a:rPr lang="en-US" sz="1200" dirty="0"/>
            </a:br>
            <a:br>
              <a:rPr lang="en-US" sz="1200" dirty="0"/>
            </a:br>
            <a:endParaRPr lang="en-US" sz="1200" dirty="0"/>
          </a:p>
        </p:txBody>
      </p:sp>
      <p:sp>
        <p:nvSpPr>
          <p:cNvPr id="7" name="TextBox 6">
            <a:extLst>
              <a:ext uri="{FF2B5EF4-FFF2-40B4-BE49-F238E27FC236}">
                <a16:creationId xmlns:a16="http://schemas.microsoft.com/office/drawing/2014/main" id="{11431BC6-6B2E-CF13-7093-585E632B9F56}"/>
              </a:ext>
            </a:extLst>
          </p:cNvPr>
          <p:cNvSpPr txBox="1"/>
          <p:nvPr/>
        </p:nvSpPr>
        <p:spPr>
          <a:xfrm>
            <a:off x="2794037" y="1018303"/>
            <a:ext cx="6189784" cy="523220"/>
          </a:xfrm>
          <a:prstGeom prst="rect">
            <a:avLst/>
          </a:prstGeom>
          <a:noFill/>
        </p:spPr>
        <p:txBody>
          <a:bodyPr wrap="square">
            <a:spAutoFit/>
          </a:bodyPr>
          <a:lstStyle/>
          <a:p>
            <a:r>
              <a:rPr lang="en-US" sz="2800" b="1" dirty="0">
                <a:solidFill>
                  <a:schemeClr val="bg1"/>
                </a:solidFill>
              </a:rPr>
              <a:t>Conclusion</a:t>
            </a:r>
          </a:p>
        </p:txBody>
      </p:sp>
    </p:spTree>
    <p:extLst>
      <p:ext uri="{BB962C8B-B14F-4D97-AF65-F5344CB8AC3E}">
        <p14:creationId xmlns:p14="http://schemas.microsoft.com/office/powerpoint/2010/main" val="239928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r="67"/>
          <a:stretch/>
        </p:blipFill>
        <p:spPr>
          <a:xfrm>
            <a:off x="-231" y="0"/>
            <a:ext cx="12192231" cy="6862703"/>
          </a:xfrm>
          <a:prstGeom prst="rect">
            <a:avLst/>
          </a:prstGeom>
        </p:spPr>
      </p:pic>
      <p:sp>
        <p:nvSpPr>
          <p:cNvPr id="124" name="Rectangle: Rounded Corners 123">
            <a:extLst>
              <a:ext uri="{FF2B5EF4-FFF2-40B4-BE49-F238E27FC236}">
                <a16:creationId xmlns:a16="http://schemas.microsoft.com/office/drawing/2014/main" id="{11DD454E-060A-4347-B22F-E1DF4219B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2688" y="1262063"/>
            <a:ext cx="7286625" cy="4333875"/>
          </a:xfrm>
          <a:prstGeom prst="roundRect">
            <a:avLst>
              <a:gd name="adj" fmla="val 2837"/>
            </a:avLst>
          </a:prstGeom>
          <a:ln w="0">
            <a:noFill/>
            <a:prstDash val="solid"/>
            <a:round/>
            <a:headEnd/>
            <a:tailEnd/>
          </a:ln>
        </p:spPr>
        <p:style>
          <a:lnRef idx="0">
            <a:scrgbClr r="0" g="0" b="0"/>
          </a:lnRef>
          <a:fillRef idx="1003">
            <a:schemeClr val="dk2"/>
          </a:fillRef>
          <a:effectRef idx="0">
            <a:scrgbClr r="0" g="0" b="0"/>
          </a:effectRef>
          <a:fontRef idx="major"/>
        </p:style>
        <p:txBody>
          <a:bodyPr/>
          <a:lstStyle/>
          <a:p>
            <a:endParaRPr lang="en-US">
              <a:solidFill>
                <a:schemeClr val="tx1"/>
              </a:solidFill>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933188" y="1778558"/>
            <a:ext cx="6674637" cy="540572"/>
          </a:xfrm>
        </p:spPr>
        <p:txBody>
          <a:bodyPr anchor="b">
            <a:normAutofit/>
          </a:bodyPr>
          <a:lstStyle/>
          <a:p>
            <a:pPr algn="l"/>
            <a:r>
              <a:rPr lang="en-US" sz="3000" b="1" dirty="0">
                <a:solidFill>
                  <a:srgbClr val="E3E3E3"/>
                </a:solidFill>
                <a:latin typeface="Georgia" panose="02040502050405020303" pitchFamily="18" charset="0"/>
              </a:rPr>
              <a:t>Table Of Content</a:t>
            </a:r>
          </a:p>
        </p:txBody>
      </p:sp>
      <p:sp>
        <p:nvSpPr>
          <p:cNvPr id="8" name="TextBox 7">
            <a:extLst>
              <a:ext uri="{FF2B5EF4-FFF2-40B4-BE49-F238E27FC236}">
                <a16:creationId xmlns:a16="http://schemas.microsoft.com/office/drawing/2014/main" id="{0C1E42FC-097A-5536-6A5A-51B6E748BDCF}"/>
              </a:ext>
            </a:extLst>
          </p:cNvPr>
          <p:cNvSpPr txBox="1"/>
          <p:nvPr/>
        </p:nvSpPr>
        <p:spPr>
          <a:xfrm>
            <a:off x="2933188" y="2443144"/>
            <a:ext cx="6178216" cy="3693319"/>
          </a:xfrm>
          <a:prstGeom prst="rect">
            <a:avLst/>
          </a:prstGeom>
          <a:noFill/>
        </p:spPr>
        <p:txBody>
          <a:bodyPr wrap="square">
            <a:spAutoFit/>
          </a:bodyPr>
          <a:lstStyle/>
          <a:p>
            <a:pPr algn="l"/>
            <a:r>
              <a:rPr lang="en-US" sz="1800" b="1" dirty="0">
                <a:solidFill>
                  <a:srgbClr val="E3E3E3"/>
                </a:solidFill>
                <a:latin typeface="Georgia" panose="02040502050405020303" pitchFamily="18" charset="0"/>
              </a:rPr>
              <a:t>Overview</a:t>
            </a:r>
          </a:p>
          <a:p>
            <a:pPr algn="l"/>
            <a:endParaRPr lang="en-US" sz="1800" b="1" dirty="0">
              <a:solidFill>
                <a:srgbClr val="E3E3E3"/>
              </a:solidFill>
              <a:latin typeface="Georgia" panose="02040502050405020303" pitchFamily="18" charset="0"/>
            </a:endParaRPr>
          </a:p>
          <a:p>
            <a:pPr algn="l"/>
            <a:r>
              <a:rPr lang="en-US" sz="1800" b="1" dirty="0">
                <a:solidFill>
                  <a:srgbClr val="E3E3E3"/>
                </a:solidFill>
                <a:latin typeface="Georgia" panose="02040502050405020303" pitchFamily="18" charset="0"/>
              </a:rPr>
              <a:t>Understanding the data</a:t>
            </a:r>
          </a:p>
          <a:p>
            <a:pPr algn="l"/>
            <a:endParaRPr lang="en-US" sz="1800" b="1" dirty="0">
              <a:solidFill>
                <a:srgbClr val="E3E3E3"/>
              </a:solidFill>
              <a:latin typeface="Georgia" panose="02040502050405020303" pitchFamily="18" charset="0"/>
            </a:endParaRPr>
          </a:p>
          <a:p>
            <a:pPr algn="l"/>
            <a:r>
              <a:rPr lang="en-US" sz="1800" b="1" dirty="0">
                <a:solidFill>
                  <a:srgbClr val="E3E3E3"/>
                </a:solidFill>
                <a:latin typeface="Georgia" panose="02040502050405020303" pitchFamily="18" charset="0"/>
              </a:rPr>
              <a:t>Data preparation</a:t>
            </a:r>
          </a:p>
          <a:p>
            <a:pPr algn="l"/>
            <a:endParaRPr lang="en-US" sz="1800" b="1" dirty="0">
              <a:solidFill>
                <a:srgbClr val="E3E3E3"/>
              </a:solidFill>
              <a:latin typeface="Georgia" panose="02040502050405020303" pitchFamily="18" charset="0"/>
            </a:endParaRPr>
          </a:p>
          <a:p>
            <a:pPr algn="l"/>
            <a:r>
              <a:rPr lang="en-US" b="1" dirty="0">
                <a:solidFill>
                  <a:srgbClr val="E3E3E3"/>
                </a:solidFill>
                <a:latin typeface="Georgia" panose="02040502050405020303" pitchFamily="18" charset="0"/>
              </a:rPr>
              <a:t>Univariate</a:t>
            </a:r>
            <a:r>
              <a:rPr lang="en-US" sz="1800" b="1" dirty="0">
                <a:effectLst/>
              </a:rPr>
              <a:t> </a:t>
            </a:r>
            <a:r>
              <a:rPr lang="en-US" b="1" dirty="0">
                <a:solidFill>
                  <a:srgbClr val="E3E3E3"/>
                </a:solidFill>
                <a:latin typeface="Georgia" panose="02040502050405020303" pitchFamily="18" charset="0"/>
              </a:rPr>
              <a:t>Analysis</a:t>
            </a:r>
          </a:p>
          <a:p>
            <a:pPr algn="l"/>
            <a:endParaRPr lang="en-US" sz="1800" b="1" dirty="0">
              <a:effectLst/>
            </a:endParaRPr>
          </a:p>
          <a:p>
            <a:pPr algn="l"/>
            <a:r>
              <a:rPr lang="en-US" b="1" dirty="0">
                <a:solidFill>
                  <a:srgbClr val="E3E3E3"/>
                </a:solidFill>
                <a:latin typeface="Georgia" panose="02040502050405020303" pitchFamily="18" charset="0"/>
              </a:rPr>
              <a:t>Multivariate</a:t>
            </a:r>
            <a:r>
              <a:rPr lang="en-US" sz="1800" b="1" dirty="0">
                <a:effectLst/>
              </a:rPr>
              <a:t> </a:t>
            </a:r>
            <a:r>
              <a:rPr lang="en-US" b="1" dirty="0">
                <a:solidFill>
                  <a:srgbClr val="E3E3E3"/>
                </a:solidFill>
                <a:latin typeface="Georgia" panose="02040502050405020303" pitchFamily="18" charset="0"/>
              </a:rPr>
              <a:t>Analysis</a:t>
            </a:r>
          </a:p>
          <a:p>
            <a:pPr algn="l"/>
            <a:endParaRPr lang="en-US" b="1" dirty="0">
              <a:solidFill>
                <a:srgbClr val="E3E3E3"/>
              </a:solidFill>
              <a:latin typeface="Georgia" panose="02040502050405020303" pitchFamily="18" charset="0"/>
            </a:endParaRPr>
          </a:p>
          <a:p>
            <a:pPr algn="l"/>
            <a:r>
              <a:rPr lang="en-US" b="1" dirty="0">
                <a:solidFill>
                  <a:srgbClr val="E3E3E3"/>
                </a:solidFill>
                <a:latin typeface="Georgia" panose="02040502050405020303" pitchFamily="18" charset="0"/>
              </a:rPr>
              <a:t>Conclusion</a:t>
            </a:r>
          </a:p>
          <a:p>
            <a:pPr algn="l"/>
            <a:endParaRPr lang="en-US" sz="1800" b="1" dirty="0">
              <a:effectLst/>
            </a:endParaRPr>
          </a:p>
          <a:p>
            <a:pPr marL="285750" indent="-285750" algn="l">
              <a:buFont typeface="Arial" panose="020B0604020202020204" pitchFamily="34" charset="0"/>
              <a:buChar char="•"/>
            </a:pPr>
            <a:endParaRPr lang="en-US" sz="1800" dirty="0"/>
          </a:p>
        </p:txBody>
      </p:sp>
    </p:spTree>
    <p:extLst>
      <p:ext uri="{BB962C8B-B14F-4D97-AF65-F5344CB8AC3E}">
        <p14:creationId xmlns:p14="http://schemas.microsoft.com/office/powerpoint/2010/main" val="334819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r="67"/>
          <a:stretch/>
        </p:blipFill>
        <p:spPr>
          <a:xfrm>
            <a:off x="-232" y="10"/>
            <a:ext cx="12192231" cy="6862703"/>
          </a:xfrm>
          <a:prstGeom prst="rect">
            <a:avLst/>
          </a:prstGeom>
        </p:spPr>
      </p:pic>
      <p:sp>
        <p:nvSpPr>
          <p:cNvPr id="124" name="Rectangle: Rounded Corners 123">
            <a:extLst>
              <a:ext uri="{FF2B5EF4-FFF2-40B4-BE49-F238E27FC236}">
                <a16:creationId xmlns:a16="http://schemas.microsoft.com/office/drawing/2014/main" id="{11DD454E-060A-4347-B22F-E1DF4219B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2688" y="1262063"/>
            <a:ext cx="7286625" cy="4333875"/>
          </a:xfrm>
          <a:prstGeom prst="roundRect">
            <a:avLst>
              <a:gd name="adj" fmla="val 2837"/>
            </a:avLst>
          </a:prstGeom>
          <a:ln w="0">
            <a:noFill/>
            <a:prstDash val="solid"/>
            <a:round/>
            <a:headEnd/>
            <a:tailEnd/>
          </a:ln>
        </p:spPr>
        <p:style>
          <a:lnRef idx="0">
            <a:scrgbClr r="0" g="0" b="0"/>
          </a:lnRef>
          <a:fillRef idx="1003">
            <a:schemeClr val="dk2"/>
          </a:fillRef>
          <a:effectRef idx="0">
            <a:scrgbClr r="0" g="0" b="0"/>
          </a:effectRef>
          <a:fontRef idx="major"/>
        </p:style>
        <p:txBody>
          <a:bodyPr/>
          <a:lstStyle/>
          <a:p>
            <a:endParaRPr lang="en-US">
              <a:solidFill>
                <a:schemeClr val="tx1"/>
              </a:solidFill>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933189" y="1262063"/>
            <a:ext cx="6595124" cy="3840024"/>
          </a:xfrm>
        </p:spPr>
        <p:txBody>
          <a:bodyPr anchor="b">
            <a:noAutofit/>
          </a:bodyPr>
          <a:lstStyle/>
          <a:p>
            <a:pPr algn="l"/>
            <a:br>
              <a:rPr lang="en-US" sz="2000" b="1" dirty="0">
                <a:solidFill>
                  <a:schemeClr val="tx1"/>
                </a:solidFill>
              </a:rPr>
            </a:br>
            <a:r>
              <a:rPr lang="en-US" sz="2000" b="1" dirty="0">
                <a:solidFill>
                  <a:schemeClr val="bg1"/>
                </a:solidFill>
              </a:rPr>
              <a:t>OVERVIEW</a:t>
            </a:r>
            <a:br>
              <a:rPr lang="en-US" sz="2000" b="1" dirty="0">
                <a:solidFill>
                  <a:schemeClr val="tx1"/>
                </a:solidFill>
              </a:rPr>
            </a:br>
            <a:br>
              <a:rPr lang="en-US" sz="2000" b="1" dirty="0">
                <a:solidFill>
                  <a:schemeClr val="tx1"/>
                </a:solidFill>
              </a:rPr>
            </a:br>
            <a:br>
              <a:rPr lang="en-US" sz="2000" b="1" dirty="0">
                <a:solidFill>
                  <a:schemeClr val="tx1"/>
                </a:solidFill>
              </a:rPr>
            </a:br>
            <a:r>
              <a:rPr lang="en-US" sz="2000" b="1" dirty="0">
                <a:solidFill>
                  <a:schemeClr val="tx1"/>
                </a:solidFill>
              </a:rPr>
              <a:t>There are 11 columns and 607 rows in the dataset. Work year, level of experience, employment type, job title, salary, salary in US dollars, employee residence, remote ratio, company location, and company size are included in the column. For easier comprehension, the abbreviation was written in full. The headings and data were also placed consistently throughout the sheet. From the data, the company's region and home nation were also extracted. The name of the residents and the company location countries were written in full. The report consists of two different dashboards, one analyzing the number of employees within the three (3)years, and the other showing the financial aspect involved. </a:t>
            </a:r>
            <a:endParaRPr lang="en-US" sz="2000"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206619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2800" b="1" i="0" dirty="0">
                <a:solidFill>
                  <a:schemeClr val="tx1"/>
                </a:solidFill>
                <a:effectLst/>
                <a:latin typeface="Helvetica Neue"/>
              </a:rPr>
              <a:t>Understanding the dataset</a:t>
            </a:r>
            <a:br>
              <a:rPr lang="en-US" sz="1400" b="1" i="0" dirty="0">
                <a:solidFill>
                  <a:srgbClr val="000000"/>
                </a:solidFill>
                <a:effectLst/>
                <a:latin typeface="Helvetica Neue"/>
              </a:rPr>
            </a:b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10000"/>
          </a:bodyPr>
          <a:lstStyle/>
          <a:p>
            <a:pPr marL="36900" lvl="0" indent="0">
              <a:buNone/>
            </a:pPr>
            <a:r>
              <a:rPr lang="en-US" sz="2400" b="1" dirty="0"/>
              <a:t>Work year</a:t>
            </a:r>
          </a:p>
          <a:p>
            <a:pPr marL="36900" lvl="0" indent="0">
              <a:buNone/>
            </a:pPr>
            <a:r>
              <a:rPr lang="en-US" sz="2400" b="1" dirty="0"/>
              <a:t>Experience Level</a:t>
            </a:r>
          </a:p>
          <a:p>
            <a:pPr marL="36900" lvl="0" indent="0">
              <a:buNone/>
            </a:pPr>
            <a:r>
              <a:rPr lang="en-US" sz="2400" b="1" dirty="0"/>
              <a:t>Job Title</a:t>
            </a:r>
          </a:p>
          <a:p>
            <a:pPr marL="36900" lvl="0" indent="0">
              <a:buNone/>
            </a:pPr>
            <a:r>
              <a:rPr lang="en-US" sz="2400" b="1" dirty="0"/>
              <a:t>Salary</a:t>
            </a:r>
          </a:p>
          <a:p>
            <a:pPr marL="36900" lvl="0" indent="0">
              <a:buNone/>
            </a:pPr>
            <a:r>
              <a:rPr lang="en-US" sz="2400" b="1" dirty="0"/>
              <a:t>Employment Residence</a:t>
            </a:r>
          </a:p>
          <a:p>
            <a:pPr marL="36900" lvl="0" indent="0">
              <a:buNone/>
            </a:pPr>
            <a:r>
              <a:rPr lang="en-US" sz="2400" b="1" dirty="0"/>
              <a:t>Remote Ratio</a:t>
            </a:r>
          </a:p>
          <a:p>
            <a:pPr marL="36900" lvl="0" indent="0">
              <a:buNone/>
            </a:pPr>
            <a:r>
              <a:rPr lang="en-US" sz="2400" b="1" dirty="0"/>
              <a:t>Company Location</a:t>
            </a:r>
          </a:p>
          <a:p>
            <a:pPr marL="36900" lvl="0" indent="0">
              <a:buNone/>
            </a:pPr>
            <a:r>
              <a:rPr lang="en-US" sz="2400" b="1" dirty="0"/>
              <a:t>Company size</a:t>
            </a:r>
          </a:p>
          <a:p>
            <a:endParaRPr lang="en-US" sz="2400" dirty="0"/>
          </a:p>
        </p:txBody>
      </p:sp>
      <p:graphicFrame>
        <p:nvGraphicFramePr>
          <p:cNvPr id="4" name="Table 3">
            <a:extLst>
              <a:ext uri="{FF2B5EF4-FFF2-40B4-BE49-F238E27FC236}">
                <a16:creationId xmlns:a16="http://schemas.microsoft.com/office/drawing/2014/main" id="{43263D0D-7F36-EB77-7F88-6463F1B0DE50}"/>
              </a:ext>
            </a:extLst>
          </p:cNvPr>
          <p:cNvGraphicFramePr>
            <a:graphicFrameLocks noGrp="1"/>
          </p:cNvGraphicFramePr>
          <p:nvPr>
            <p:extLst>
              <p:ext uri="{D42A27DB-BD31-4B8C-83A1-F6EECF244321}">
                <p14:modId xmlns:p14="http://schemas.microsoft.com/office/powerpoint/2010/main" val="2880778200"/>
              </p:ext>
            </p:extLst>
          </p:nvPr>
        </p:nvGraphicFramePr>
        <p:xfrm>
          <a:off x="56444" y="869538"/>
          <a:ext cx="5880423" cy="4716319"/>
        </p:xfrm>
        <a:graphic>
          <a:graphicData uri="http://schemas.openxmlformats.org/drawingml/2006/table">
            <a:tbl>
              <a:tblPr>
                <a:tableStyleId>{616DA210-FB5B-4158-B5E0-FEB733F419BA}</a:tableStyleId>
              </a:tblPr>
              <a:tblGrid>
                <a:gridCol w="1273742">
                  <a:extLst>
                    <a:ext uri="{9D8B030D-6E8A-4147-A177-3AD203B41FA5}">
                      <a16:colId xmlns:a16="http://schemas.microsoft.com/office/drawing/2014/main" val="2693196321"/>
                    </a:ext>
                  </a:extLst>
                </a:gridCol>
                <a:gridCol w="4606681">
                  <a:extLst>
                    <a:ext uri="{9D8B030D-6E8A-4147-A177-3AD203B41FA5}">
                      <a16:colId xmlns:a16="http://schemas.microsoft.com/office/drawing/2014/main" val="3156834498"/>
                    </a:ext>
                  </a:extLst>
                </a:gridCol>
              </a:tblGrid>
              <a:tr h="0">
                <a:tc>
                  <a:txBody>
                    <a:bodyPr/>
                    <a:lstStyle/>
                    <a:p>
                      <a:pPr algn="l" fontAlgn="base"/>
                      <a:r>
                        <a:rPr lang="en-US" sz="1200" b="0" dirty="0">
                          <a:solidFill>
                            <a:schemeClr val="tx1"/>
                          </a:solidFill>
                          <a:effectLst/>
                        </a:rPr>
                        <a:t>Column</a:t>
                      </a:r>
                      <a:endParaRPr lang="en-US" sz="1200" b="0" dirty="0">
                        <a:solidFill>
                          <a:schemeClr val="tx1"/>
                        </a:solidFill>
                        <a:effectLst/>
                        <a:latin typeface="Georgia" panose="02040502050405020303" pitchFamily="18" charset="0"/>
                      </a:endParaRPr>
                    </a:p>
                  </a:txBody>
                  <a:tcPr marL="39994" marR="39994" marT="14998" marB="11665" anchor="ctr">
                    <a:solidFill>
                      <a:schemeClr val="bg1"/>
                    </a:solidFill>
                  </a:tcPr>
                </a:tc>
                <a:tc>
                  <a:txBody>
                    <a:bodyPr/>
                    <a:lstStyle/>
                    <a:p>
                      <a:pPr algn="l" fontAlgn="base"/>
                      <a:r>
                        <a:rPr lang="en-US" sz="1200" b="0">
                          <a:solidFill>
                            <a:schemeClr val="tx1"/>
                          </a:solidFill>
                          <a:effectLst/>
                        </a:rPr>
                        <a:t>Description</a:t>
                      </a:r>
                      <a:endParaRPr lang="en-US" sz="1200" b="0" dirty="0">
                        <a:solidFill>
                          <a:schemeClr val="tx1"/>
                        </a:solidFill>
                        <a:effectLst/>
                        <a:latin typeface="Georgia" panose="02040502050405020303" pitchFamily="18" charset="0"/>
                      </a:endParaRPr>
                    </a:p>
                  </a:txBody>
                  <a:tcPr marL="39994" marR="39994" marT="14998" marB="11665" anchor="ctr">
                    <a:solidFill>
                      <a:schemeClr val="bg1"/>
                    </a:solidFill>
                  </a:tcPr>
                </a:tc>
                <a:extLst>
                  <a:ext uri="{0D108BD9-81ED-4DB2-BD59-A6C34878D82A}">
                    <a16:rowId xmlns:a16="http://schemas.microsoft.com/office/drawing/2014/main" val="3592437006"/>
                  </a:ext>
                </a:extLst>
              </a:tr>
              <a:tr h="160876">
                <a:tc>
                  <a:txBody>
                    <a:bodyPr/>
                    <a:lstStyle/>
                    <a:p>
                      <a:pPr fontAlgn="t"/>
                      <a:r>
                        <a:rPr lang="en-US" sz="1200" b="0" dirty="0" err="1">
                          <a:solidFill>
                            <a:schemeClr val="tx1"/>
                          </a:solidFill>
                          <a:effectLst/>
                        </a:rPr>
                        <a:t>work_year</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year the salary was paid.</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520600274"/>
                  </a:ext>
                </a:extLst>
              </a:tr>
              <a:tr h="716074">
                <a:tc>
                  <a:txBody>
                    <a:bodyPr/>
                    <a:lstStyle/>
                    <a:p>
                      <a:pPr fontAlgn="t"/>
                      <a:r>
                        <a:rPr lang="en-US" sz="1200" b="0" dirty="0" err="1">
                          <a:solidFill>
                            <a:schemeClr val="tx1"/>
                          </a:solidFill>
                          <a:effectLst/>
                        </a:rPr>
                        <a:t>experience_level</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experience level in the job during the year with the following possible values: EN Entry-level / Junior MI Mid-level / Intermediate SE Senior-level / Expert EX Executive-level / Director</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2696443864"/>
                  </a:ext>
                </a:extLst>
              </a:tr>
              <a:tr h="320097">
                <a:tc>
                  <a:txBody>
                    <a:bodyPr/>
                    <a:lstStyle/>
                    <a:p>
                      <a:pPr fontAlgn="t"/>
                      <a:r>
                        <a:rPr lang="en-US" sz="1200" b="0">
                          <a:solidFill>
                            <a:schemeClr val="tx1"/>
                          </a:solidFill>
                          <a:effectLst/>
                        </a:rPr>
                        <a:t>employment_type</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type of </a:t>
                      </a:r>
                      <a:r>
                        <a:rPr lang="en-US" sz="1200" b="0" dirty="0" err="1">
                          <a:solidFill>
                            <a:schemeClr val="tx1"/>
                          </a:solidFill>
                          <a:effectLst/>
                        </a:rPr>
                        <a:t>employement</a:t>
                      </a:r>
                      <a:r>
                        <a:rPr lang="en-US" sz="1200" b="0" dirty="0">
                          <a:solidFill>
                            <a:schemeClr val="tx1"/>
                          </a:solidFill>
                          <a:effectLst/>
                        </a:rPr>
                        <a:t> for the role: PT Part-time FT Full-time CT Contract FL Freelance</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3403203785"/>
                  </a:ext>
                </a:extLst>
              </a:tr>
              <a:tr h="160876">
                <a:tc>
                  <a:txBody>
                    <a:bodyPr/>
                    <a:lstStyle/>
                    <a:p>
                      <a:pPr fontAlgn="t"/>
                      <a:r>
                        <a:rPr lang="en-US" sz="1200" b="0">
                          <a:solidFill>
                            <a:schemeClr val="tx1"/>
                          </a:solidFill>
                          <a:effectLst/>
                        </a:rPr>
                        <a:t>job_title</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a:solidFill>
                            <a:schemeClr val="tx1"/>
                          </a:solidFill>
                          <a:effectLst/>
                        </a:rPr>
                        <a:t>The role worked in during the year.</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3748402860"/>
                  </a:ext>
                </a:extLst>
              </a:tr>
              <a:tr h="160876">
                <a:tc>
                  <a:txBody>
                    <a:bodyPr/>
                    <a:lstStyle/>
                    <a:p>
                      <a:pPr fontAlgn="t"/>
                      <a:r>
                        <a:rPr lang="en-US" sz="1200" b="0">
                          <a:solidFill>
                            <a:schemeClr val="tx1"/>
                          </a:solidFill>
                          <a:effectLst/>
                        </a:rPr>
                        <a:t>salary</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total gross salary amount paid.</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859992201"/>
                  </a:ext>
                </a:extLst>
              </a:tr>
              <a:tr h="299675">
                <a:tc>
                  <a:txBody>
                    <a:bodyPr/>
                    <a:lstStyle/>
                    <a:p>
                      <a:pPr fontAlgn="t"/>
                      <a:r>
                        <a:rPr lang="en-US" sz="1200" b="0">
                          <a:solidFill>
                            <a:schemeClr val="tx1"/>
                          </a:solidFill>
                          <a:effectLst/>
                        </a:rPr>
                        <a:t>salary_currency</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currency of the salary paid as an ISO 4217 currency code.</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1603343133"/>
                  </a:ext>
                </a:extLst>
              </a:tr>
              <a:tr h="438475">
                <a:tc>
                  <a:txBody>
                    <a:bodyPr/>
                    <a:lstStyle/>
                    <a:p>
                      <a:pPr fontAlgn="t"/>
                      <a:r>
                        <a:rPr lang="en-US" sz="1200" b="0">
                          <a:solidFill>
                            <a:schemeClr val="tx1"/>
                          </a:solidFill>
                          <a:effectLst/>
                        </a:rPr>
                        <a:t>salaryinusd</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salary in USD (FX rate divided by avg. USD rate for the respective year via fxdata.foorilla.com).</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1926479842"/>
                  </a:ext>
                </a:extLst>
              </a:tr>
              <a:tr h="438475">
                <a:tc>
                  <a:txBody>
                    <a:bodyPr/>
                    <a:lstStyle/>
                    <a:p>
                      <a:pPr fontAlgn="t"/>
                      <a:r>
                        <a:rPr lang="en-US" sz="1200" b="0">
                          <a:solidFill>
                            <a:schemeClr val="tx1"/>
                          </a:solidFill>
                          <a:effectLst/>
                        </a:rPr>
                        <a:t>employee_residence</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Employee's primary country of residence in during the work year as an ISO 3166 country code.</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340491195"/>
                  </a:ext>
                </a:extLst>
              </a:tr>
              <a:tr h="577275">
                <a:tc>
                  <a:txBody>
                    <a:bodyPr/>
                    <a:lstStyle/>
                    <a:p>
                      <a:pPr fontAlgn="t"/>
                      <a:r>
                        <a:rPr lang="en-US" sz="1200" b="0">
                          <a:solidFill>
                            <a:schemeClr val="tx1"/>
                          </a:solidFill>
                          <a:effectLst/>
                        </a:rPr>
                        <a:t>remote_ratio</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overall amount of work done remotely, possible values are as follows: 0 No remote work (less than 20%) 50 Partially remote 100 Fully remote (more than 80%)</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3155783731"/>
                  </a:ext>
                </a:extLst>
              </a:tr>
              <a:tr h="438475">
                <a:tc>
                  <a:txBody>
                    <a:bodyPr/>
                    <a:lstStyle/>
                    <a:p>
                      <a:pPr fontAlgn="t"/>
                      <a:r>
                        <a:rPr lang="en-US" sz="1200" b="0">
                          <a:solidFill>
                            <a:schemeClr val="tx1"/>
                          </a:solidFill>
                          <a:effectLst/>
                        </a:rPr>
                        <a:t>company_location</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country of the employer's main office or contracting branch as an ISO 3166 country code.</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2506635397"/>
                  </a:ext>
                </a:extLst>
              </a:tr>
              <a:tr h="577275">
                <a:tc>
                  <a:txBody>
                    <a:bodyPr/>
                    <a:lstStyle/>
                    <a:p>
                      <a:pPr fontAlgn="t"/>
                      <a:r>
                        <a:rPr lang="en-US" sz="1200" b="0">
                          <a:solidFill>
                            <a:schemeClr val="tx1"/>
                          </a:solidFill>
                          <a:effectLst/>
                        </a:rPr>
                        <a:t>company_size</a:t>
                      </a:r>
                      <a:endParaRPr lang="en-US" sz="1200" b="0">
                        <a:solidFill>
                          <a:schemeClr val="tx1"/>
                        </a:solidFill>
                        <a:effectLst/>
                        <a:latin typeface="Georgia" panose="02040502050405020303" pitchFamily="18" charset="0"/>
                      </a:endParaRPr>
                    </a:p>
                  </a:txBody>
                  <a:tcPr marL="39994" marR="39994" marT="14998" marB="11665">
                    <a:solidFill>
                      <a:schemeClr val="bg1"/>
                    </a:solidFill>
                  </a:tcPr>
                </a:tc>
                <a:tc>
                  <a:txBody>
                    <a:bodyPr/>
                    <a:lstStyle/>
                    <a:p>
                      <a:pPr fontAlgn="t"/>
                      <a:r>
                        <a:rPr lang="en-US" sz="1200" b="0" dirty="0">
                          <a:solidFill>
                            <a:schemeClr val="tx1"/>
                          </a:solidFill>
                          <a:effectLst/>
                        </a:rPr>
                        <a:t>The average number of people that worked for the company during the year: S less than 50 employees (small) M 50 to 250 employees (medium) L more than 250 employees (large)</a:t>
                      </a:r>
                      <a:endParaRPr lang="en-US" sz="1200" b="0" dirty="0">
                        <a:solidFill>
                          <a:schemeClr val="tx1"/>
                        </a:solidFill>
                        <a:effectLst/>
                        <a:latin typeface="Georgia" panose="02040502050405020303" pitchFamily="18" charset="0"/>
                      </a:endParaRPr>
                    </a:p>
                  </a:txBody>
                  <a:tcPr marL="39994" marR="39994" marT="14998" marB="11665">
                    <a:solidFill>
                      <a:schemeClr val="bg1"/>
                    </a:solidFill>
                  </a:tcPr>
                </a:tc>
                <a:extLst>
                  <a:ext uri="{0D108BD9-81ED-4DB2-BD59-A6C34878D82A}">
                    <a16:rowId xmlns:a16="http://schemas.microsoft.com/office/drawing/2014/main" val="2619233974"/>
                  </a:ext>
                </a:extLst>
              </a:tr>
            </a:tbl>
          </a:graphicData>
        </a:graphic>
      </p:graphicFrame>
    </p:spTree>
    <p:extLst>
      <p:ext uri="{BB962C8B-B14F-4D97-AF65-F5344CB8AC3E}">
        <p14:creationId xmlns:p14="http://schemas.microsoft.com/office/powerpoint/2010/main" val="322023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4" name="Picture 13" descr="A picture containing text&#10;&#10;Description automatically generated">
            <a:extLst>
              <a:ext uri="{FF2B5EF4-FFF2-40B4-BE49-F238E27FC236}">
                <a16:creationId xmlns:a16="http://schemas.microsoft.com/office/drawing/2014/main" id="{4A3E9449-8C81-4C29-5FA2-F65A29C9E3FA}"/>
              </a:ext>
            </a:extLst>
          </p:cNvPr>
          <p:cNvPicPr>
            <a:picLocks noChangeAspect="1"/>
          </p:cNvPicPr>
          <p:nvPr/>
        </p:nvPicPr>
        <p:blipFill rotWithShape="1">
          <a:blip r:embed="rId4"/>
          <a:srcRect l="37729" r="15160"/>
          <a:stretch/>
        </p:blipFill>
        <p:spPr>
          <a:xfrm>
            <a:off x="20" y="10"/>
            <a:ext cx="6095973" cy="6857990"/>
          </a:xfrm>
          <a:prstGeom prst="rect">
            <a:avLst/>
          </a:prstGeom>
        </p:spPr>
      </p:pic>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l="14552" r="35469"/>
          <a:stretch/>
        </p:blipFill>
        <p:spPr>
          <a:xfrm>
            <a:off x="6106725" y="0"/>
            <a:ext cx="6093476" cy="6857990"/>
          </a:xfrm>
          <a:prstGeom prst="rect">
            <a:avLst/>
          </a:prstGeom>
        </p:spPr>
      </p:pic>
      <p:cxnSp>
        <p:nvCxnSpPr>
          <p:cNvPr id="19" name="Straight Connector 18">
            <a:extLst>
              <a:ext uri="{FF2B5EF4-FFF2-40B4-BE49-F238E27FC236}">
                <a16:creationId xmlns:a16="http://schemas.microsoft.com/office/drawing/2014/main" id="{8ED54D2E-9084-414D-BA11-DDE7F4A588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0963"/>
            <a:ext cx="0" cy="685800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sp useBgFill="1">
        <p:nvSpPr>
          <p:cNvPr id="21"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2480733" y="2122311"/>
            <a:ext cx="7219954" cy="1780829"/>
          </a:xfrm>
        </p:spPr>
        <p:txBody>
          <a:bodyPr vert="horz" lIns="91440" tIns="45720" rIns="91440" bIns="45720" rtlCol="0" anchor="b">
            <a:noAutofit/>
          </a:bodyPr>
          <a:lstStyle/>
          <a:p>
            <a:r>
              <a:rPr lang="en-US" sz="2000" b="1" dirty="0">
                <a:solidFill>
                  <a:schemeClr val="tx1"/>
                </a:solidFill>
              </a:rPr>
              <a:t>Findings and Analysis of the data</a:t>
            </a:r>
            <a:br>
              <a:rPr lang="en-US" sz="2000" b="1" dirty="0">
                <a:solidFill>
                  <a:schemeClr val="tx1"/>
                </a:solidFill>
              </a:rPr>
            </a:br>
            <a:br>
              <a:rPr lang="en-US" sz="2000" b="1" dirty="0">
                <a:solidFill>
                  <a:schemeClr val="tx1"/>
                </a:solidFill>
              </a:rPr>
            </a:br>
            <a:br>
              <a:rPr lang="en-US" sz="2000" b="1" dirty="0">
                <a:solidFill>
                  <a:schemeClr val="tx1"/>
                </a:solidFill>
              </a:rPr>
            </a:br>
            <a:br>
              <a:rPr lang="en-US" sz="2000" b="1" dirty="0">
                <a:solidFill>
                  <a:schemeClr val="tx1"/>
                </a:solidFill>
              </a:rPr>
            </a:br>
            <a:br>
              <a:rPr lang="en-US" sz="2000" b="1" dirty="0">
                <a:solidFill>
                  <a:schemeClr val="tx1"/>
                </a:solidFill>
              </a:rPr>
            </a:br>
            <a:r>
              <a:rPr lang="en-US" sz="2000" b="1" dirty="0">
                <a:solidFill>
                  <a:schemeClr val="tx1"/>
                </a:solidFill>
              </a:rPr>
              <a:t> When making the brave decision to change careers, salary alone cannot be the deciding factor. There are so many things to take into account. Basically, the report will examine how many people are employed in various factors and how much they have been paid based on the same parameters</a:t>
            </a:r>
          </a:p>
        </p:txBody>
      </p:sp>
    </p:spTree>
    <p:extLst>
      <p:ext uri="{BB962C8B-B14F-4D97-AF65-F5344CB8AC3E}">
        <p14:creationId xmlns:p14="http://schemas.microsoft.com/office/powerpoint/2010/main" val="255091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523799" y="1298222"/>
            <a:ext cx="3382832" cy="3996266"/>
          </a:xfrm>
        </p:spPr>
        <p:txBody>
          <a:bodyPr vert="horz" lIns="91440" tIns="45720" rIns="91440" bIns="45720" rtlCol="0" anchor="b">
            <a:noAutofit/>
          </a:bodyPr>
          <a:lstStyle/>
          <a:p>
            <a:pPr algn="l"/>
            <a:r>
              <a:rPr lang="en-US" sz="2000">
                <a:solidFill>
                  <a:schemeClr val="tx1"/>
                </a:solidFill>
              </a:rPr>
              <a:t>DATA PREPARATION</a:t>
            </a:r>
            <a:br>
              <a:rPr lang="en-US" sz="2000">
                <a:solidFill>
                  <a:schemeClr val="tx1"/>
                </a:solidFill>
              </a:rPr>
            </a:br>
            <a:br>
              <a:rPr lang="en-US" sz="2000">
                <a:solidFill>
                  <a:schemeClr val="tx1"/>
                </a:solidFill>
              </a:rPr>
            </a:br>
            <a:r>
              <a:rPr lang="en-US" sz="2000">
                <a:solidFill>
                  <a:schemeClr val="tx1"/>
                </a:solidFill>
              </a:rPr>
              <a:t>1. The data was cleaned by checking the missing data.</a:t>
            </a:r>
            <a:br>
              <a:rPr lang="en-US" sz="2000">
                <a:solidFill>
                  <a:schemeClr val="tx1"/>
                </a:solidFill>
              </a:rPr>
            </a:br>
            <a:r>
              <a:rPr lang="en-US" sz="2000">
                <a:solidFill>
                  <a:schemeClr val="tx1"/>
                </a:solidFill>
              </a:rPr>
              <a:t>2. Renaming the necessary data for better understanding</a:t>
            </a:r>
            <a:br>
              <a:rPr lang="en-US" sz="2000">
                <a:solidFill>
                  <a:schemeClr val="tx1"/>
                </a:solidFill>
              </a:rPr>
            </a:br>
            <a:r>
              <a:rPr lang="en-US" sz="2000">
                <a:solidFill>
                  <a:schemeClr val="tx1"/>
                </a:solidFill>
              </a:rPr>
              <a:t>3. Dropping the unnecessary columns </a:t>
            </a:r>
            <a:br>
              <a:rPr lang="en-US" sz="2000">
                <a:solidFill>
                  <a:schemeClr val="tx1"/>
                </a:solidFill>
              </a:rPr>
            </a:br>
            <a:r>
              <a:rPr lang="en-US" sz="2000">
                <a:solidFill>
                  <a:schemeClr val="tx1"/>
                </a:solidFill>
              </a:rPr>
              <a:t>4. Checking the correlation between the data</a:t>
            </a:r>
            <a:br>
              <a:rPr lang="en-US" sz="2000">
                <a:solidFill>
                  <a:schemeClr val="tx1"/>
                </a:solidFill>
              </a:rPr>
            </a:br>
            <a:r>
              <a:rPr lang="en-US" sz="2000">
                <a:solidFill>
                  <a:schemeClr val="tx1"/>
                </a:solidFill>
              </a:rPr>
              <a:t>5. Analysis of the data with the cleaned data</a:t>
            </a:r>
            <a:br>
              <a:rPr lang="en-US" sz="2000">
                <a:solidFill>
                  <a:schemeClr val="tx1"/>
                </a:solidFill>
              </a:rPr>
            </a:br>
            <a:endParaRPr lang="en-US" sz="2000" dirty="0">
              <a:solidFill>
                <a:schemeClr val="tx1"/>
              </a:solidFill>
            </a:endParaRPr>
          </a:p>
        </p:txBody>
      </p:sp>
      <p:sp>
        <p:nvSpPr>
          <p:cNvPr id="17" name="Rectangle 16">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8629" r="29546"/>
          <a:stretch/>
        </p:blipFill>
        <p:spPr>
          <a:xfrm>
            <a:off x="5324315" y="609600"/>
            <a:ext cx="6197667" cy="5638800"/>
          </a:xfrm>
          <a:prstGeom prst="rect">
            <a:avLst/>
          </a:prstGeom>
        </p:spPr>
      </p:pic>
      <p:pic>
        <p:nvPicPr>
          <p:cNvPr id="4" name="Picture 3">
            <a:extLst>
              <a:ext uri="{FF2B5EF4-FFF2-40B4-BE49-F238E27FC236}">
                <a16:creationId xmlns:a16="http://schemas.microsoft.com/office/drawing/2014/main" id="{5C989102-EBD2-1207-A5F5-4F50C5BE1CEE}"/>
              </a:ext>
            </a:extLst>
          </p:cNvPr>
          <p:cNvPicPr>
            <a:picLocks noChangeAspect="1"/>
          </p:cNvPicPr>
          <p:nvPr/>
        </p:nvPicPr>
        <p:blipFill>
          <a:blip r:embed="rId5"/>
          <a:stretch>
            <a:fillRect/>
          </a:stretch>
        </p:blipFill>
        <p:spPr>
          <a:xfrm>
            <a:off x="5403338" y="1512712"/>
            <a:ext cx="6118644" cy="4109156"/>
          </a:xfrm>
          <a:prstGeom prst="rect">
            <a:avLst/>
          </a:prstGeom>
        </p:spPr>
      </p:pic>
    </p:spTree>
    <p:extLst>
      <p:ext uri="{BB962C8B-B14F-4D97-AF65-F5344CB8AC3E}">
        <p14:creationId xmlns:p14="http://schemas.microsoft.com/office/powerpoint/2010/main" val="90272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2458167" y="107684"/>
            <a:ext cx="4121834" cy="457200"/>
          </a:xfrm>
        </p:spPr>
        <p:txBody>
          <a:bodyPr vert="horz" lIns="91440" tIns="45720" rIns="91440" bIns="45720" rtlCol="0" anchor="b">
            <a:noAutofit/>
          </a:bodyPr>
          <a:lstStyle/>
          <a:p>
            <a:r>
              <a:rPr lang="en-US" b="1" dirty="0">
                <a:effectLst/>
              </a:rPr>
              <a:t>Univariate Analysis</a:t>
            </a:r>
            <a:endParaRPr lang="en-US" dirty="0">
              <a:effectLst/>
            </a:endParaRPr>
          </a:p>
        </p:txBody>
      </p:sp>
      <p:sp>
        <p:nvSpPr>
          <p:cNvPr id="4" name="Text Placeholder 3">
            <a:extLst>
              <a:ext uri="{FF2B5EF4-FFF2-40B4-BE49-F238E27FC236}">
                <a16:creationId xmlns:a16="http://schemas.microsoft.com/office/drawing/2014/main" id="{FEF10D07-D2D6-0660-1EEF-623A9BE4552D}"/>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5355" r="-1" b="13135"/>
          <a:stretch/>
        </p:blipFill>
        <p:spPr>
          <a:xfrm>
            <a:off x="0" y="2302933"/>
            <a:ext cx="12198915" cy="4470660"/>
          </a:xfrm>
          <a:prstGeom prst="rect">
            <a:avLst/>
          </a:prstGeom>
        </p:spPr>
      </p:pic>
      <p:sp>
        <p:nvSpPr>
          <p:cNvPr id="6" name="Title 1">
            <a:extLst>
              <a:ext uri="{FF2B5EF4-FFF2-40B4-BE49-F238E27FC236}">
                <a16:creationId xmlns:a16="http://schemas.microsoft.com/office/drawing/2014/main" id="{BE8984E0-00DD-5344-38DD-85EF47562EE2}"/>
              </a:ext>
            </a:extLst>
          </p:cNvPr>
          <p:cNvSpPr txBox="1">
            <a:spLocks/>
          </p:cNvSpPr>
          <p:nvPr/>
        </p:nvSpPr>
        <p:spPr>
          <a:xfrm>
            <a:off x="1127342" y="673930"/>
            <a:ext cx="6665742" cy="1442384"/>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a:effectLst/>
              </a:rPr>
              <a:t> Numeric Columns </a:t>
            </a:r>
          </a:p>
          <a:p>
            <a:pPr algn="l"/>
            <a:endParaRPr lang="en-US" sz="1800" dirty="0">
              <a:effectLst/>
            </a:endParaRPr>
          </a:p>
          <a:p>
            <a:pPr algn="l"/>
            <a:r>
              <a:rPr lang="en-US" sz="1800" dirty="0">
                <a:effectLst/>
              </a:rPr>
              <a:t> Work Year: 2022 has the highest ratio of employed </a:t>
            </a:r>
          </a:p>
          <a:p>
            <a:pPr algn="l"/>
            <a:r>
              <a:rPr lang="en-US" sz="1800" dirty="0">
                <a:effectLst/>
              </a:rPr>
              <a:t> Salary in USD: More  senior and Mid levels are been paid</a:t>
            </a:r>
          </a:p>
          <a:p>
            <a:pPr algn="l"/>
            <a:r>
              <a:rPr lang="en-US" sz="1800" dirty="0">
                <a:effectLst/>
              </a:rPr>
              <a:t>Remote Ratio: More remotes are employed</a:t>
            </a:r>
          </a:p>
        </p:txBody>
      </p:sp>
      <p:pic>
        <p:nvPicPr>
          <p:cNvPr id="19" name="Picture 18">
            <a:extLst>
              <a:ext uri="{FF2B5EF4-FFF2-40B4-BE49-F238E27FC236}">
                <a16:creationId xmlns:a16="http://schemas.microsoft.com/office/drawing/2014/main" id="{56FD11A8-ADC1-FE5D-4A8E-7A88054C2802}"/>
              </a:ext>
            </a:extLst>
          </p:cNvPr>
          <p:cNvPicPr>
            <a:picLocks noChangeAspect="1"/>
          </p:cNvPicPr>
          <p:nvPr/>
        </p:nvPicPr>
        <p:blipFill>
          <a:blip r:embed="rId5"/>
          <a:stretch>
            <a:fillRect/>
          </a:stretch>
        </p:blipFill>
        <p:spPr>
          <a:xfrm>
            <a:off x="246356" y="2673351"/>
            <a:ext cx="3928985" cy="3965444"/>
          </a:xfrm>
          <a:prstGeom prst="rect">
            <a:avLst/>
          </a:prstGeom>
        </p:spPr>
      </p:pic>
      <p:pic>
        <p:nvPicPr>
          <p:cNvPr id="21" name="Picture 20">
            <a:extLst>
              <a:ext uri="{FF2B5EF4-FFF2-40B4-BE49-F238E27FC236}">
                <a16:creationId xmlns:a16="http://schemas.microsoft.com/office/drawing/2014/main" id="{61698622-4F97-6CC3-DA95-B962FDCE14E8}"/>
              </a:ext>
            </a:extLst>
          </p:cNvPr>
          <p:cNvPicPr>
            <a:picLocks noChangeAspect="1"/>
          </p:cNvPicPr>
          <p:nvPr/>
        </p:nvPicPr>
        <p:blipFill>
          <a:blip r:embed="rId6"/>
          <a:stretch>
            <a:fillRect/>
          </a:stretch>
        </p:blipFill>
        <p:spPr>
          <a:xfrm>
            <a:off x="4309674" y="2629925"/>
            <a:ext cx="3926597" cy="4008870"/>
          </a:xfrm>
          <a:prstGeom prst="rect">
            <a:avLst/>
          </a:prstGeom>
        </p:spPr>
      </p:pic>
      <p:pic>
        <p:nvPicPr>
          <p:cNvPr id="23" name="Picture 22">
            <a:extLst>
              <a:ext uri="{FF2B5EF4-FFF2-40B4-BE49-F238E27FC236}">
                <a16:creationId xmlns:a16="http://schemas.microsoft.com/office/drawing/2014/main" id="{38E7029C-76F0-3A6E-4D82-097EF4AF4351}"/>
              </a:ext>
            </a:extLst>
          </p:cNvPr>
          <p:cNvPicPr>
            <a:picLocks noChangeAspect="1"/>
          </p:cNvPicPr>
          <p:nvPr/>
        </p:nvPicPr>
        <p:blipFill>
          <a:blip r:embed="rId7"/>
          <a:stretch>
            <a:fillRect/>
          </a:stretch>
        </p:blipFill>
        <p:spPr>
          <a:xfrm>
            <a:off x="8370604" y="2629924"/>
            <a:ext cx="3575040" cy="4008869"/>
          </a:xfrm>
          <a:prstGeom prst="rect">
            <a:avLst/>
          </a:prstGeom>
        </p:spPr>
      </p:pic>
    </p:spTree>
    <p:extLst>
      <p:ext uri="{BB962C8B-B14F-4D97-AF65-F5344CB8AC3E}">
        <p14:creationId xmlns:p14="http://schemas.microsoft.com/office/powerpoint/2010/main" val="15407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4358089" y="178533"/>
            <a:ext cx="4121834" cy="457200"/>
          </a:xfrm>
        </p:spPr>
        <p:txBody>
          <a:bodyPr vert="horz" lIns="91440" tIns="45720" rIns="91440" bIns="45720" rtlCol="0" anchor="b">
            <a:noAutofit/>
          </a:bodyPr>
          <a:lstStyle/>
          <a:p>
            <a:r>
              <a:rPr lang="en-US" b="1" dirty="0">
                <a:effectLst/>
              </a:rPr>
              <a:t>Univariate Analysis</a:t>
            </a:r>
            <a:endParaRPr lang="en-US" dirty="0">
              <a:effectLst/>
            </a:endParaRPr>
          </a:p>
        </p:txBody>
      </p:sp>
      <p:sp>
        <p:nvSpPr>
          <p:cNvPr id="4" name="Text Placeholder 3">
            <a:extLst>
              <a:ext uri="{FF2B5EF4-FFF2-40B4-BE49-F238E27FC236}">
                <a16:creationId xmlns:a16="http://schemas.microsoft.com/office/drawing/2014/main" id="{FEF10D07-D2D6-0660-1EEF-623A9BE4552D}"/>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5355" r="-1" b="13135"/>
          <a:stretch/>
        </p:blipFill>
        <p:spPr>
          <a:xfrm>
            <a:off x="1" y="2102006"/>
            <a:ext cx="12192000" cy="5297600"/>
          </a:xfrm>
          <a:prstGeom prst="rect">
            <a:avLst/>
          </a:prstGeom>
        </p:spPr>
      </p:pic>
      <p:sp>
        <p:nvSpPr>
          <p:cNvPr id="9" name="Title 1">
            <a:extLst>
              <a:ext uri="{FF2B5EF4-FFF2-40B4-BE49-F238E27FC236}">
                <a16:creationId xmlns:a16="http://schemas.microsoft.com/office/drawing/2014/main" id="{BE29E108-5E4A-65B3-9E84-8058C99836D1}"/>
              </a:ext>
            </a:extLst>
          </p:cNvPr>
          <p:cNvSpPr txBox="1">
            <a:spLocks/>
          </p:cNvSpPr>
          <p:nvPr/>
        </p:nvSpPr>
        <p:spPr>
          <a:xfrm>
            <a:off x="1025400" y="503490"/>
            <a:ext cx="8918917" cy="1835857"/>
          </a:xfrm>
          <a:prstGeom prst="rect">
            <a:avLst/>
          </a:prstGeom>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lnSpc>
                <a:spcPct val="90000"/>
              </a:lnSpc>
              <a:spcBef>
                <a:spcPct val="0"/>
              </a:spcBef>
              <a:buNone/>
              <a:defRPr sz="2800" b="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600" dirty="0">
                <a:effectLst/>
              </a:rPr>
              <a:t> </a:t>
            </a:r>
            <a:r>
              <a:rPr lang="en-US" sz="1900" dirty="0">
                <a:effectLst/>
              </a:rPr>
              <a:t>Categorical Columns </a:t>
            </a:r>
            <a:br>
              <a:rPr lang="en-US" sz="1900" dirty="0">
                <a:effectLst/>
              </a:rPr>
            </a:br>
            <a:r>
              <a:rPr lang="en-US" sz="1900" dirty="0">
                <a:effectLst/>
              </a:rPr>
              <a:t>Experience Level: Senior level most employed</a:t>
            </a:r>
          </a:p>
          <a:p>
            <a:pPr algn="l"/>
            <a:r>
              <a:rPr lang="en-US" sz="1900" dirty="0">
                <a:effectLst/>
              </a:rPr>
              <a:t>Job Titles:  Data scientists mostly employed</a:t>
            </a:r>
          </a:p>
          <a:p>
            <a:pPr algn="l"/>
            <a:r>
              <a:rPr lang="en-US" sz="1900" dirty="0">
                <a:effectLst/>
              </a:rPr>
              <a:t>Employment Type: Full Time mostly employed</a:t>
            </a:r>
          </a:p>
          <a:p>
            <a:pPr algn="l"/>
            <a:r>
              <a:rPr lang="en-US" sz="1900" dirty="0">
                <a:effectLst/>
              </a:rPr>
              <a:t>Employee Residence &amp; Company Location: the US are mostly employed in these two categories</a:t>
            </a:r>
          </a:p>
          <a:p>
            <a:pPr algn="l"/>
            <a:r>
              <a:rPr lang="en-US" sz="1900" dirty="0">
                <a:effectLst/>
              </a:rPr>
              <a:t>Company Size: Medium company mostly employed</a:t>
            </a:r>
          </a:p>
          <a:p>
            <a:r>
              <a:rPr lang="en-US" sz="1400" dirty="0">
                <a:effectLst/>
              </a:rPr>
              <a:t> </a:t>
            </a:r>
          </a:p>
        </p:txBody>
      </p:sp>
      <p:pic>
        <p:nvPicPr>
          <p:cNvPr id="12" name="Picture 11">
            <a:extLst>
              <a:ext uri="{FF2B5EF4-FFF2-40B4-BE49-F238E27FC236}">
                <a16:creationId xmlns:a16="http://schemas.microsoft.com/office/drawing/2014/main" id="{DF016A45-13CD-F1EA-5DAC-0212A31A72B9}"/>
              </a:ext>
            </a:extLst>
          </p:cNvPr>
          <p:cNvPicPr>
            <a:picLocks noChangeAspect="1"/>
          </p:cNvPicPr>
          <p:nvPr/>
        </p:nvPicPr>
        <p:blipFill>
          <a:blip r:embed="rId3"/>
          <a:stretch>
            <a:fillRect/>
          </a:stretch>
        </p:blipFill>
        <p:spPr>
          <a:xfrm>
            <a:off x="311834" y="2384349"/>
            <a:ext cx="3896751" cy="1981704"/>
          </a:xfrm>
          <a:prstGeom prst="rect">
            <a:avLst/>
          </a:prstGeom>
          <a:effectLst>
            <a:outerShdw blurRad="50800" dist="50800" dir="5400000" algn="ctr" rotWithShape="0">
              <a:srgbClr val="000000">
                <a:alpha val="99000"/>
              </a:srgbClr>
            </a:outerShdw>
          </a:effectLst>
        </p:spPr>
      </p:pic>
      <p:pic>
        <p:nvPicPr>
          <p:cNvPr id="7" name="Picture 6">
            <a:extLst>
              <a:ext uri="{FF2B5EF4-FFF2-40B4-BE49-F238E27FC236}">
                <a16:creationId xmlns:a16="http://schemas.microsoft.com/office/drawing/2014/main" id="{EF446151-D129-8A9E-14AD-B92DF5AE92FF}"/>
              </a:ext>
            </a:extLst>
          </p:cNvPr>
          <p:cNvPicPr>
            <a:picLocks noChangeAspect="1"/>
          </p:cNvPicPr>
          <p:nvPr/>
        </p:nvPicPr>
        <p:blipFill>
          <a:blip r:embed="rId4"/>
          <a:stretch>
            <a:fillRect/>
          </a:stretch>
        </p:blipFill>
        <p:spPr>
          <a:xfrm>
            <a:off x="4303312" y="2384349"/>
            <a:ext cx="3826956" cy="2040467"/>
          </a:xfrm>
          <a:prstGeom prst="rect">
            <a:avLst/>
          </a:prstGeom>
        </p:spPr>
      </p:pic>
      <p:pic>
        <p:nvPicPr>
          <p:cNvPr id="10" name="Picture 9">
            <a:extLst>
              <a:ext uri="{FF2B5EF4-FFF2-40B4-BE49-F238E27FC236}">
                <a16:creationId xmlns:a16="http://schemas.microsoft.com/office/drawing/2014/main" id="{84ACDA4D-9239-CE9D-7F98-120718872C5D}"/>
              </a:ext>
            </a:extLst>
          </p:cNvPr>
          <p:cNvPicPr>
            <a:picLocks noChangeAspect="1"/>
          </p:cNvPicPr>
          <p:nvPr/>
        </p:nvPicPr>
        <p:blipFill>
          <a:blip r:embed="rId5"/>
          <a:stretch>
            <a:fillRect/>
          </a:stretch>
        </p:blipFill>
        <p:spPr>
          <a:xfrm>
            <a:off x="230670" y="4591890"/>
            <a:ext cx="3896751" cy="2511777"/>
          </a:xfrm>
          <a:prstGeom prst="rect">
            <a:avLst/>
          </a:prstGeom>
        </p:spPr>
      </p:pic>
      <p:pic>
        <p:nvPicPr>
          <p:cNvPr id="13" name="Picture 12">
            <a:extLst>
              <a:ext uri="{FF2B5EF4-FFF2-40B4-BE49-F238E27FC236}">
                <a16:creationId xmlns:a16="http://schemas.microsoft.com/office/drawing/2014/main" id="{7E7E87A9-46BA-9FC8-F6F7-7F5EB747C99A}"/>
              </a:ext>
            </a:extLst>
          </p:cNvPr>
          <p:cNvPicPr>
            <a:picLocks noChangeAspect="1"/>
          </p:cNvPicPr>
          <p:nvPr/>
        </p:nvPicPr>
        <p:blipFill>
          <a:blip r:embed="rId6"/>
          <a:stretch>
            <a:fillRect/>
          </a:stretch>
        </p:blipFill>
        <p:spPr>
          <a:xfrm>
            <a:off x="8224995" y="2354967"/>
            <a:ext cx="3826956" cy="2040468"/>
          </a:xfrm>
          <a:prstGeom prst="rect">
            <a:avLst/>
          </a:prstGeom>
        </p:spPr>
      </p:pic>
      <p:pic>
        <p:nvPicPr>
          <p:cNvPr id="15" name="Picture 14">
            <a:extLst>
              <a:ext uri="{FF2B5EF4-FFF2-40B4-BE49-F238E27FC236}">
                <a16:creationId xmlns:a16="http://schemas.microsoft.com/office/drawing/2014/main" id="{44D58B43-1E07-12AC-530D-6D45AE62C177}"/>
              </a:ext>
            </a:extLst>
          </p:cNvPr>
          <p:cNvPicPr>
            <a:picLocks noChangeAspect="1"/>
          </p:cNvPicPr>
          <p:nvPr/>
        </p:nvPicPr>
        <p:blipFill>
          <a:blip r:embed="rId7"/>
          <a:stretch>
            <a:fillRect/>
          </a:stretch>
        </p:blipFill>
        <p:spPr>
          <a:xfrm>
            <a:off x="4358089" y="4591889"/>
            <a:ext cx="3826413" cy="2511778"/>
          </a:xfrm>
          <a:prstGeom prst="rect">
            <a:avLst/>
          </a:prstGeom>
        </p:spPr>
      </p:pic>
      <p:pic>
        <p:nvPicPr>
          <p:cNvPr id="17" name="Picture 16">
            <a:extLst>
              <a:ext uri="{FF2B5EF4-FFF2-40B4-BE49-F238E27FC236}">
                <a16:creationId xmlns:a16="http://schemas.microsoft.com/office/drawing/2014/main" id="{B409C555-FF8C-F148-3DB6-801361E26596}"/>
              </a:ext>
            </a:extLst>
          </p:cNvPr>
          <p:cNvPicPr>
            <a:picLocks noChangeAspect="1"/>
          </p:cNvPicPr>
          <p:nvPr/>
        </p:nvPicPr>
        <p:blipFill>
          <a:blip r:embed="rId8"/>
          <a:stretch>
            <a:fillRect/>
          </a:stretch>
        </p:blipFill>
        <p:spPr>
          <a:xfrm>
            <a:off x="8224995" y="4562141"/>
            <a:ext cx="3826956" cy="2488276"/>
          </a:xfrm>
          <a:prstGeom prst="rect">
            <a:avLst/>
          </a:prstGeom>
        </p:spPr>
      </p:pic>
    </p:spTree>
    <p:extLst>
      <p:ext uri="{BB962C8B-B14F-4D97-AF65-F5344CB8AC3E}">
        <p14:creationId xmlns:p14="http://schemas.microsoft.com/office/powerpoint/2010/main" val="29251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8243741" y="2112426"/>
            <a:ext cx="3131671" cy="2633146"/>
          </a:xfrm>
        </p:spPr>
        <p:txBody>
          <a:bodyPr vert="horz" lIns="91440" tIns="45720" rIns="91440" bIns="45720" rtlCol="0" anchor="b">
            <a:normAutofit fontScale="90000"/>
          </a:bodyPr>
          <a:lstStyle/>
          <a:p>
            <a:pPr algn="l"/>
            <a:r>
              <a:rPr lang="en-US" sz="2700" dirty="0"/>
              <a:t>WORK YEAR REMOTE ANALYSIS</a:t>
            </a:r>
            <a:br>
              <a:rPr lang="en-US" sz="27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p:txBody>
      </p:sp>
      <p:sp>
        <p:nvSpPr>
          <p:cNvPr id="24" name="Rectangle 23">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1380489" y="1791696"/>
            <a:ext cx="5562032" cy="3128642"/>
          </a:xfrm>
          <a:prstGeom prst="rect">
            <a:avLst/>
          </a:prstGeom>
        </p:spPr>
      </p:pic>
      <p:pic>
        <p:nvPicPr>
          <p:cNvPr id="4" name="Picture 3">
            <a:extLst>
              <a:ext uri="{FF2B5EF4-FFF2-40B4-BE49-F238E27FC236}">
                <a16:creationId xmlns:a16="http://schemas.microsoft.com/office/drawing/2014/main" id="{CF8DC507-1C29-B2DB-2809-E3C7ABDD3799}"/>
              </a:ext>
            </a:extLst>
          </p:cNvPr>
          <p:cNvPicPr>
            <a:picLocks noChangeAspect="1"/>
          </p:cNvPicPr>
          <p:nvPr/>
        </p:nvPicPr>
        <p:blipFill>
          <a:blip r:embed="rId5"/>
          <a:stretch>
            <a:fillRect/>
          </a:stretch>
        </p:blipFill>
        <p:spPr>
          <a:xfrm>
            <a:off x="1380489" y="1803104"/>
            <a:ext cx="5563536" cy="3251791"/>
          </a:xfrm>
          <a:prstGeom prst="rect">
            <a:avLst/>
          </a:prstGeom>
        </p:spPr>
      </p:pic>
      <p:sp>
        <p:nvSpPr>
          <p:cNvPr id="8" name="TextBox 7">
            <a:extLst>
              <a:ext uri="{FF2B5EF4-FFF2-40B4-BE49-F238E27FC236}">
                <a16:creationId xmlns:a16="http://schemas.microsoft.com/office/drawing/2014/main" id="{568A61C4-D5ED-5523-15EA-2D698B2F41CE}"/>
              </a:ext>
            </a:extLst>
          </p:cNvPr>
          <p:cNvSpPr txBox="1"/>
          <p:nvPr/>
        </p:nvSpPr>
        <p:spPr>
          <a:xfrm>
            <a:off x="3715582" y="273254"/>
            <a:ext cx="6093994" cy="523220"/>
          </a:xfrm>
          <a:prstGeom prst="rect">
            <a:avLst/>
          </a:prstGeom>
          <a:noFill/>
        </p:spPr>
        <p:txBody>
          <a:bodyPr wrap="square">
            <a:spAutoFit/>
          </a:bodyPr>
          <a:lstStyle/>
          <a:p>
            <a:r>
              <a:rPr lang="en-US" sz="2800" b="1" dirty="0"/>
              <a:t>Mult</a:t>
            </a:r>
            <a:r>
              <a:rPr lang="en-US" sz="2800" b="1" dirty="0">
                <a:effectLst/>
              </a:rPr>
              <a:t>ivariate Analysis</a:t>
            </a:r>
            <a:endParaRPr lang="en-US" sz="2800" dirty="0"/>
          </a:p>
        </p:txBody>
      </p:sp>
    </p:spTree>
    <p:extLst>
      <p:ext uri="{BB962C8B-B14F-4D97-AF65-F5344CB8AC3E}">
        <p14:creationId xmlns:p14="http://schemas.microsoft.com/office/powerpoint/2010/main" val="2363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{9552D047-1051-4E17-A173-B24EF2F585A7}tf55705232_win32</Template>
  <TotalTime>1403</TotalTime>
  <Words>766</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Georgia</vt:lpstr>
      <vt:lpstr>Goudy Old Style</vt:lpstr>
      <vt:lpstr>Helvetica Neue</vt:lpstr>
      <vt:lpstr>Wingdings 2</vt:lpstr>
      <vt:lpstr>SlateVTI</vt:lpstr>
      <vt:lpstr>Data Science Job Salaries Dataset - 10Alytics Data Science Project</vt:lpstr>
      <vt:lpstr>Table Of Content</vt:lpstr>
      <vt:lpstr> OVERVIEW   There are 11 columns and 607 rows in the dataset. Work year, level of experience, employment type, job title, salary, salary in US dollars, employee residence, remote ratio, company location, and company size are included in the column. For easier comprehension, the abbreviation was written in full. The headings and data were also placed consistently throughout the sheet. From the data, the company's region and home nation were also extracted. The name of the residents and the company location countries were written in full. The report consists of two different dashboards, one analyzing the number of employees within the three (3)years, and the other showing the financial aspect involved. </vt:lpstr>
      <vt:lpstr>Understanding the dataset </vt:lpstr>
      <vt:lpstr>Findings and Analysis of the data      When making the brave decision to change careers, salary alone cannot be the deciding factor. There are so many things to take into account. Basically, the report will examine how many people are employed in various factors and how much they have been paid based on the same parameters</vt:lpstr>
      <vt:lpstr>DATA PREPARATION  1. The data was cleaned by checking the missing data. 2. Renaming the necessary data for better understanding 3. Dropping the unnecessary columns  4. Checking the correlation between the data 5. Analysis of the data with the cleaned data </vt:lpstr>
      <vt:lpstr>Univariate Analysis</vt:lpstr>
      <vt:lpstr>Univariate Analysis</vt:lpstr>
      <vt:lpstr>WORK YEAR REMOTE ANALYSIS        </vt:lpstr>
      <vt:lpstr>Experience Level Analysis         </vt:lpstr>
      <vt:lpstr>      Company Location Analysis  </vt:lpstr>
      <vt:lpstr>Experience Level Analysis         </vt:lpstr>
      <vt:lpstr>Salary Analysis         </vt:lpstr>
      <vt:lpstr>    In conclusion, data science will keep rising and this is the best time to start the journey as a career. The exploratory analysis has clearly shown that data scientists are the most employed across the countries and they are one of the top 5 most earned.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Salaries Dataset - 10Alytics Data Science Project</dc:title>
  <dc:creator>Jude Ofili</dc:creator>
  <cp:lastModifiedBy>Jude Ofili</cp:lastModifiedBy>
  <cp:revision>1</cp:revision>
  <dcterms:created xsi:type="dcterms:W3CDTF">2022-09-25T22:36:03Z</dcterms:created>
  <dcterms:modified xsi:type="dcterms:W3CDTF">2022-09-26T22:14:03Z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