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F0B0BA-6C10-F0C1-7337-D46C473D50A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4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0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61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3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8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4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17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4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294333-2432-011B-6B66-EE48CD80DC2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8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54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61685" cy="3329581"/>
          </a:xfrm>
        </p:spPr>
        <p:txBody>
          <a:bodyPr/>
          <a:lstStyle/>
          <a:p>
            <a:r>
              <a:rPr lang="en-GB" dirty="0"/>
              <a:t>SENTIMENT ANALYSIS OF CUSTOMER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543525" cy="167422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42265-DE5B-02AD-F6B3-A5FBC5E48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1" y="2209520"/>
            <a:ext cx="535055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DBCE7F-214B-6067-AF82-DF5658AADDF7}"/>
              </a:ext>
            </a:extLst>
          </p:cNvPr>
          <p:cNvSpPr txBox="1"/>
          <p:nvPr/>
        </p:nvSpPr>
        <p:spPr>
          <a:xfrm>
            <a:off x="6898640" y="2330768"/>
            <a:ext cx="4673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As, we can see from the plot, analysis of reviews sourced from Skytrax, clearly show huge no. of positive reviews compared to negative/neutral ones, </a:t>
            </a:r>
            <a:r>
              <a:rPr lang="en-IN" dirty="0" err="1"/>
              <a:t>i.e</a:t>
            </a:r>
            <a:r>
              <a:rPr lang="en-IN" dirty="0"/>
              <a:t> for every 100 positive responses there are nearly 45 negative responses. </a:t>
            </a:r>
          </a:p>
          <a:p>
            <a:endParaRPr lang="en-IN" dirty="0"/>
          </a:p>
          <a:p>
            <a:r>
              <a:rPr lang="en-IN" dirty="0"/>
              <a:t>Key words retrieved from Topic Modelling analysis include that are likely correlated to negative reviews are : Cancelled, meal, foods.</a:t>
            </a:r>
          </a:p>
          <a:p>
            <a:r>
              <a:rPr lang="en-IN" dirty="0"/>
              <a:t>Those are the areas the company need to improve on.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88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SENTIMENT ANALYSIS OF CUSTOMER FEEDBACK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Tessa S Mampilly</cp:lastModifiedBy>
  <cp:revision>2</cp:revision>
  <dcterms:created xsi:type="dcterms:W3CDTF">2022-12-06T11:13:27Z</dcterms:created>
  <dcterms:modified xsi:type="dcterms:W3CDTF">2023-11-01T09:07:48Z</dcterms:modified>
</cp:coreProperties>
</file>