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70" r:id="rId6"/>
    <p:sldId id="271" r:id="rId7"/>
    <p:sldId id="281" r:id="rId8"/>
    <p:sldId id="272" r:id="rId9"/>
    <p:sldId id="273" r:id="rId10"/>
    <p:sldId id="274" r:id="rId11"/>
    <p:sldId id="280"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11AF4-4DDC-94F5-E4A9-1422A926E0AA}" v="25" dt="2024-04-15T21:33:05.258"/>
    <p1510:client id="{56911644-552A-63BC-46A6-C935F9418D59}" v="200" dt="2024-04-15T20:08:07.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3.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18.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3.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18.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74D2D-9FA6-4BA7-BAC4-45B8C652136D}"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D357015-C32F-4BA7-B81A-41F487A9516B}">
      <dgm:prSet/>
      <dgm:spPr/>
      <dgm:t>
        <a:bodyPr/>
        <a:lstStyle/>
        <a:p>
          <a:r>
            <a:rPr lang="en-US"/>
            <a:t>Introduction</a:t>
          </a:r>
        </a:p>
      </dgm:t>
    </dgm:pt>
    <dgm:pt modelId="{263747D0-BA74-4DF6-9397-5CC5CE438CCB}" type="parTrans" cxnId="{9ECB1BAB-51D8-468C-9101-0E8C2F4248CB}">
      <dgm:prSet/>
      <dgm:spPr/>
      <dgm:t>
        <a:bodyPr/>
        <a:lstStyle/>
        <a:p>
          <a:endParaRPr lang="en-US"/>
        </a:p>
      </dgm:t>
    </dgm:pt>
    <dgm:pt modelId="{157A43F4-822D-4900-A23D-CF20C3B52EC5}" type="sibTrans" cxnId="{9ECB1BAB-51D8-468C-9101-0E8C2F4248CB}">
      <dgm:prSet/>
      <dgm:spPr/>
      <dgm:t>
        <a:bodyPr/>
        <a:lstStyle/>
        <a:p>
          <a:endParaRPr lang="en-US"/>
        </a:p>
      </dgm:t>
    </dgm:pt>
    <dgm:pt modelId="{5FC76F19-6014-4874-B3C4-6D78B4EC79FF}">
      <dgm:prSet/>
      <dgm:spPr/>
      <dgm:t>
        <a:bodyPr/>
        <a:lstStyle/>
        <a:p>
          <a:r>
            <a:rPr lang="en-US"/>
            <a:t>Project Overview</a:t>
          </a:r>
        </a:p>
      </dgm:t>
    </dgm:pt>
    <dgm:pt modelId="{8AEDB844-B6A9-4220-8E4B-F950CB562F2D}" type="parTrans" cxnId="{53F52FA2-5B0E-45E8-87FA-832C6FA0C1F2}">
      <dgm:prSet/>
      <dgm:spPr/>
      <dgm:t>
        <a:bodyPr/>
        <a:lstStyle/>
        <a:p>
          <a:endParaRPr lang="en-US"/>
        </a:p>
      </dgm:t>
    </dgm:pt>
    <dgm:pt modelId="{337182E0-B87B-472B-8586-514C4F4A83B9}" type="sibTrans" cxnId="{53F52FA2-5B0E-45E8-87FA-832C6FA0C1F2}">
      <dgm:prSet/>
      <dgm:spPr/>
      <dgm:t>
        <a:bodyPr/>
        <a:lstStyle/>
        <a:p>
          <a:endParaRPr lang="en-US"/>
        </a:p>
      </dgm:t>
    </dgm:pt>
    <dgm:pt modelId="{AC598FBE-1EA3-402E-BB6D-12250DED3EE6}">
      <dgm:prSet/>
      <dgm:spPr/>
      <dgm:t>
        <a:bodyPr/>
        <a:lstStyle/>
        <a:p>
          <a:r>
            <a:rPr lang="en-US"/>
            <a:t>Web Scraping and Dataset Preparation</a:t>
          </a:r>
        </a:p>
      </dgm:t>
    </dgm:pt>
    <dgm:pt modelId="{5F284541-5B4E-40C0-AD00-4DB397A92720}" type="parTrans" cxnId="{28BD7083-6647-4BC0-B498-39D2B5AF0C0F}">
      <dgm:prSet/>
      <dgm:spPr/>
      <dgm:t>
        <a:bodyPr/>
        <a:lstStyle/>
        <a:p>
          <a:endParaRPr lang="en-US"/>
        </a:p>
      </dgm:t>
    </dgm:pt>
    <dgm:pt modelId="{05622AAB-99D9-42BE-90F4-2825F405BD29}" type="sibTrans" cxnId="{28BD7083-6647-4BC0-B498-39D2B5AF0C0F}">
      <dgm:prSet/>
      <dgm:spPr/>
      <dgm:t>
        <a:bodyPr/>
        <a:lstStyle/>
        <a:p>
          <a:endParaRPr lang="en-US"/>
        </a:p>
      </dgm:t>
    </dgm:pt>
    <dgm:pt modelId="{B668AD1E-3009-4D5D-9397-DA5D463E6B2B}">
      <dgm:prSet/>
      <dgm:spPr/>
      <dgm:t>
        <a:bodyPr/>
        <a:lstStyle/>
        <a:p>
          <a:r>
            <a:rPr lang="en-US"/>
            <a:t>Dataset Loading, Cleaning, and Annotation</a:t>
          </a:r>
        </a:p>
      </dgm:t>
    </dgm:pt>
    <dgm:pt modelId="{85A998B5-3452-4EF5-AF05-3BE1E8BBB62E}" type="parTrans" cxnId="{3E672D48-0E91-4353-9C3C-15D455DEC9B5}">
      <dgm:prSet/>
      <dgm:spPr/>
      <dgm:t>
        <a:bodyPr/>
        <a:lstStyle/>
        <a:p>
          <a:endParaRPr lang="en-US"/>
        </a:p>
      </dgm:t>
    </dgm:pt>
    <dgm:pt modelId="{CDBAEE94-6B5E-421A-ACDE-C4C6899012F4}" type="sibTrans" cxnId="{3E672D48-0E91-4353-9C3C-15D455DEC9B5}">
      <dgm:prSet/>
      <dgm:spPr/>
      <dgm:t>
        <a:bodyPr/>
        <a:lstStyle/>
        <a:p>
          <a:endParaRPr lang="en-US"/>
        </a:p>
      </dgm:t>
    </dgm:pt>
    <dgm:pt modelId="{CD230803-BD5B-477E-8F1A-FD2C9AE425F5}">
      <dgm:prSet/>
      <dgm:spPr/>
      <dgm:t>
        <a:bodyPr/>
        <a:lstStyle/>
        <a:p>
          <a:r>
            <a:rPr lang="en-US"/>
            <a:t>Text Preprocessing</a:t>
          </a:r>
        </a:p>
      </dgm:t>
    </dgm:pt>
    <dgm:pt modelId="{3E5CF371-922B-4C6D-A03A-CE8EA850BED2}" type="parTrans" cxnId="{700B3DC3-9D5A-4312-AD1B-303EE321485A}">
      <dgm:prSet/>
      <dgm:spPr/>
      <dgm:t>
        <a:bodyPr/>
        <a:lstStyle/>
        <a:p>
          <a:endParaRPr lang="en-US"/>
        </a:p>
      </dgm:t>
    </dgm:pt>
    <dgm:pt modelId="{1726ABB8-1988-4565-9743-33004C378BCC}" type="sibTrans" cxnId="{700B3DC3-9D5A-4312-AD1B-303EE321485A}">
      <dgm:prSet/>
      <dgm:spPr/>
      <dgm:t>
        <a:bodyPr/>
        <a:lstStyle/>
        <a:p>
          <a:endParaRPr lang="en-US"/>
        </a:p>
      </dgm:t>
    </dgm:pt>
    <dgm:pt modelId="{69ED9FAB-7CDA-40CC-9CAF-EF47359CA2C9}">
      <dgm:prSet/>
      <dgm:spPr/>
      <dgm:t>
        <a:bodyPr/>
        <a:lstStyle/>
        <a:p>
          <a:r>
            <a:rPr lang="en-US"/>
            <a:t>Feature Extraction</a:t>
          </a:r>
        </a:p>
      </dgm:t>
    </dgm:pt>
    <dgm:pt modelId="{24EEAD91-D339-40B4-891A-7BCD25B28540}" type="parTrans" cxnId="{B4C9B331-FAE9-448D-989F-140A57B67B60}">
      <dgm:prSet/>
      <dgm:spPr/>
      <dgm:t>
        <a:bodyPr/>
        <a:lstStyle/>
        <a:p>
          <a:endParaRPr lang="en-US"/>
        </a:p>
      </dgm:t>
    </dgm:pt>
    <dgm:pt modelId="{C9B78307-1BA3-443F-BC19-BC2F65AD63DB}" type="sibTrans" cxnId="{B4C9B331-FAE9-448D-989F-140A57B67B60}">
      <dgm:prSet/>
      <dgm:spPr/>
      <dgm:t>
        <a:bodyPr/>
        <a:lstStyle/>
        <a:p>
          <a:endParaRPr lang="en-US"/>
        </a:p>
      </dgm:t>
    </dgm:pt>
    <dgm:pt modelId="{F3EAA142-D759-4EAE-AD33-DCF57ABD08CF}">
      <dgm:prSet/>
      <dgm:spPr/>
      <dgm:t>
        <a:bodyPr/>
        <a:lstStyle/>
        <a:p>
          <a:r>
            <a:rPr lang="en-US"/>
            <a:t>Model Building</a:t>
          </a:r>
        </a:p>
      </dgm:t>
    </dgm:pt>
    <dgm:pt modelId="{CDDBD084-265C-4540-B27A-60F248DF0474}" type="parTrans" cxnId="{48D8C3C3-28F6-4EB2-940D-76BE4B05425F}">
      <dgm:prSet/>
      <dgm:spPr/>
      <dgm:t>
        <a:bodyPr/>
        <a:lstStyle/>
        <a:p>
          <a:endParaRPr lang="en-US"/>
        </a:p>
      </dgm:t>
    </dgm:pt>
    <dgm:pt modelId="{14CA1D06-3429-4B92-B022-4ACBEBDD7657}" type="sibTrans" cxnId="{48D8C3C3-28F6-4EB2-940D-76BE4B05425F}">
      <dgm:prSet/>
      <dgm:spPr/>
      <dgm:t>
        <a:bodyPr/>
        <a:lstStyle/>
        <a:p>
          <a:endParaRPr lang="en-US"/>
        </a:p>
      </dgm:t>
    </dgm:pt>
    <dgm:pt modelId="{16D121FC-FD00-4833-B7A6-260602C4A041}">
      <dgm:prSet/>
      <dgm:spPr/>
      <dgm:t>
        <a:bodyPr/>
        <a:lstStyle/>
        <a:p>
          <a:r>
            <a:rPr lang="en-US"/>
            <a:t>Model Training and Evaluation</a:t>
          </a:r>
        </a:p>
      </dgm:t>
    </dgm:pt>
    <dgm:pt modelId="{51F22135-7D8B-41D5-A525-CA08BD105567}" type="parTrans" cxnId="{668243E7-6EFB-4643-9106-6FAD0EC5D6C0}">
      <dgm:prSet/>
      <dgm:spPr/>
      <dgm:t>
        <a:bodyPr/>
        <a:lstStyle/>
        <a:p>
          <a:endParaRPr lang="en-US"/>
        </a:p>
      </dgm:t>
    </dgm:pt>
    <dgm:pt modelId="{0F1EB6C6-9985-4472-B3AB-24DC8C8AA794}" type="sibTrans" cxnId="{668243E7-6EFB-4643-9106-6FAD0EC5D6C0}">
      <dgm:prSet/>
      <dgm:spPr/>
      <dgm:t>
        <a:bodyPr/>
        <a:lstStyle/>
        <a:p>
          <a:endParaRPr lang="en-US"/>
        </a:p>
      </dgm:t>
    </dgm:pt>
    <dgm:pt modelId="{F5EFB772-C948-4855-9CA1-03B5418F73E8}">
      <dgm:prSet/>
      <dgm:spPr/>
      <dgm:t>
        <a:bodyPr/>
        <a:lstStyle/>
        <a:p>
          <a:r>
            <a:rPr lang="en-US"/>
            <a:t>Deployment and Interface</a:t>
          </a:r>
        </a:p>
      </dgm:t>
    </dgm:pt>
    <dgm:pt modelId="{60EEDBC1-E000-4FC3-B636-D4ED23FF9303}" type="parTrans" cxnId="{9E3120CD-0E13-4C3B-9079-32A0FA6E040F}">
      <dgm:prSet/>
      <dgm:spPr/>
      <dgm:t>
        <a:bodyPr/>
        <a:lstStyle/>
        <a:p>
          <a:endParaRPr lang="en-US"/>
        </a:p>
      </dgm:t>
    </dgm:pt>
    <dgm:pt modelId="{76F4C0FD-FADD-4626-B134-E06BEACBCCAC}" type="sibTrans" cxnId="{9E3120CD-0E13-4C3B-9079-32A0FA6E040F}">
      <dgm:prSet/>
      <dgm:spPr/>
      <dgm:t>
        <a:bodyPr/>
        <a:lstStyle/>
        <a:p>
          <a:endParaRPr lang="en-US"/>
        </a:p>
      </dgm:t>
    </dgm:pt>
    <dgm:pt modelId="{7DCF71EC-2C62-4AFD-AA70-125BF7C03019}">
      <dgm:prSet/>
      <dgm:spPr/>
      <dgm:t>
        <a:bodyPr/>
        <a:lstStyle/>
        <a:p>
          <a:r>
            <a:rPr lang="en-US"/>
            <a:t>Conclusion</a:t>
          </a:r>
        </a:p>
      </dgm:t>
    </dgm:pt>
    <dgm:pt modelId="{0723AFD9-9683-4228-A4A7-65A1C2503D68}" type="parTrans" cxnId="{C9A8DBAF-3E20-4499-88EC-88E44F97399D}">
      <dgm:prSet/>
      <dgm:spPr/>
      <dgm:t>
        <a:bodyPr/>
        <a:lstStyle/>
        <a:p>
          <a:endParaRPr lang="en-US"/>
        </a:p>
      </dgm:t>
    </dgm:pt>
    <dgm:pt modelId="{62E240F2-06A4-4001-B822-6591744D61D5}" type="sibTrans" cxnId="{C9A8DBAF-3E20-4499-88EC-88E44F97399D}">
      <dgm:prSet/>
      <dgm:spPr/>
      <dgm:t>
        <a:bodyPr/>
        <a:lstStyle/>
        <a:p>
          <a:endParaRPr lang="en-US"/>
        </a:p>
      </dgm:t>
    </dgm:pt>
    <dgm:pt modelId="{674C9254-DF94-4BAC-B261-F2F0493DDD08}" type="pres">
      <dgm:prSet presAssocID="{45174D2D-9FA6-4BA7-BAC4-45B8C652136D}" presName="vert0" presStyleCnt="0">
        <dgm:presLayoutVars>
          <dgm:dir/>
          <dgm:animOne val="branch"/>
          <dgm:animLvl val="lvl"/>
        </dgm:presLayoutVars>
      </dgm:prSet>
      <dgm:spPr/>
      <dgm:t>
        <a:bodyPr/>
        <a:lstStyle/>
        <a:p>
          <a:endParaRPr lang="en-US"/>
        </a:p>
      </dgm:t>
    </dgm:pt>
    <dgm:pt modelId="{BF3284CF-3D27-425E-8025-CF5390A5BF01}" type="pres">
      <dgm:prSet presAssocID="{1D357015-C32F-4BA7-B81A-41F487A9516B}" presName="thickLine" presStyleLbl="alignNode1" presStyleIdx="0" presStyleCnt="10"/>
      <dgm:spPr/>
    </dgm:pt>
    <dgm:pt modelId="{E42E9168-7B5B-477C-806C-AFC9AC778333}" type="pres">
      <dgm:prSet presAssocID="{1D357015-C32F-4BA7-B81A-41F487A9516B}" presName="horz1" presStyleCnt="0"/>
      <dgm:spPr/>
    </dgm:pt>
    <dgm:pt modelId="{A751BFFB-B24B-498A-8EE3-4286DB7890A9}" type="pres">
      <dgm:prSet presAssocID="{1D357015-C32F-4BA7-B81A-41F487A9516B}" presName="tx1" presStyleLbl="revTx" presStyleIdx="0" presStyleCnt="10"/>
      <dgm:spPr/>
      <dgm:t>
        <a:bodyPr/>
        <a:lstStyle/>
        <a:p>
          <a:endParaRPr lang="en-US"/>
        </a:p>
      </dgm:t>
    </dgm:pt>
    <dgm:pt modelId="{CF05866E-F410-4868-A50B-378B087B2514}" type="pres">
      <dgm:prSet presAssocID="{1D357015-C32F-4BA7-B81A-41F487A9516B}" presName="vert1" presStyleCnt="0"/>
      <dgm:spPr/>
    </dgm:pt>
    <dgm:pt modelId="{7C4D8BE2-CB81-41EA-931A-DA5BEB4C19B5}" type="pres">
      <dgm:prSet presAssocID="{5FC76F19-6014-4874-B3C4-6D78B4EC79FF}" presName="thickLine" presStyleLbl="alignNode1" presStyleIdx="1" presStyleCnt="10"/>
      <dgm:spPr/>
    </dgm:pt>
    <dgm:pt modelId="{7958ABC1-B34B-4089-A5AC-7EC396554FBE}" type="pres">
      <dgm:prSet presAssocID="{5FC76F19-6014-4874-B3C4-6D78B4EC79FF}" presName="horz1" presStyleCnt="0"/>
      <dgm:spPr/>
    </dgm:pt>
    <dgm:pt modelId="{A95EF537-8599-4A43-AD8F-81F34F4377C7}" type="pres">
      <dgm:prSet presAssocID="{5FC76F19-6014-4874-B3C4-6D78B4EC79FF}" presName="tx1" presStyleLbl="revTx" presStyleIdx="1" presStyleCnt="10"/>
      <dgm:spPr/>
      <dgm:t>
        <a:bodyPr/>
        <a:lstStyle/>
        <a:p>
          <a:endParaRPr lang="en-US"/>
        </a:p>
      </dgm:t>
    </dgm:pt>
    <dgm:pt modelId="{2E827015-9D21-4AA4-AFCA-AEF1102DD310}" type="pres">
      <dgm:prSet presAssocID="{5FC76F19-6014-4874-B3C4-6D78B4EC79FF}" presName="vert1" presStyleCnt="0"/>
      <dgm:spPr/>
    </dgm:pt>
    <dgm:pt modelId="{617E5639-8020-4B3B-BDC0-734EF5BA5AEA}" type="pres">
      <dgm:prSet presAssocID="{AC598FBE-1EA3-402E-BB6D-12250DED3EE6}" presName="thickLine" presStyleLbl="alignNode1" presStyleIdx="2" presStyleCnt="10"/>
      <dgm:spPr/>
    </dgm:pt>
    <dgm:pt modelId="{1D5FA90C-6FE2-4FDD-BFC7-F1A67ACDB859}" type="pres">
      <dgm:prSet presAssocID="{AC598FBE-1EA3-402E-BB6D-12250DED3EE6}" presName="horz1" presStyleCnt="0"/>
      <dgm:spPr/>
    </dgm:pt>
    <dgm:pt modelId="{7F710DDB-4607-40B7-A498-BFF5D4C46527}" type="pres">
      <dgm:prSet presAssocID="{AC598FBE-1EA3-402E-BB6D-12250DED3EE6}" presName="tx1" presStyleLbl="revTx" presStyleIdx="2" presStyleCnt="10"/>
      <dgm:spPr/>
      <dgm:t>
        <a:bodyPr/>
        <a:lstStyle/>
        <a:p>
          <a:endParaRPr lang="en-US"/>
        </a:p>
      </dgm:t>
    </dgm:pt>
    <dgm:pt modelId="{02BB0119-10EA-4430-9996-6DD96D6CCB32}" type="pres">
      <dgm:prSet presAssocID="{AC598FBE-1EA3-402E-BB6D-12250DED3EE6}" presName="vert1" presStyleCnt="0"/>
      <dgm:spPr/>
    </dgm:pt>
    <dgm:pt modelId="{FA7E2AB9-D00E-4EC8-B9CC-C6C099D37284}" type="pres">
      <dgm:prSet presAssocID="{B668AD1E-3009-4D5D-9397-DA5D463E6B2B}" presName="thickLine" presStyleLbl="alignNode1" presStyleIdx="3" presStyleCnt="10"/>
      <dgm:spPr/>
    </dgm:pt>
    <dgm:pt modelId="{E2238581-04F1-4FF7-903D-67681961EF59}" type="pres">
      <dgm:prSet presAssocID="{B668AD1E-3009-4D5D-9397-DA5D463E6B2B}" presName="horz1" presStyleCnt="0"/>
      <dgm:spPr/>
    </dgm:pt>
    <dgm:pt modelId="{CCCCEA09-CDEC-43E6-8DC5-E9D8502CD1E7}" type="pres">
      <dgm:prSet presAssocID="{B668AD1E-3009-4D5D-9397-DA5D463E6B2B}" presName="tx1" presStyleLbl="revTx" presStyleIdx="3" presStyleCnt="10"/>
      <dgm:spPr/>
      <dgm:t>
        <a:bodyPr/>
        <a:lstStyle/>
        <a:p>
          <a:endParaRPr lang="en-US"/>
        </a:p>
      </dgm:t>
    </dgm:pt>
    <dgm:pt modelId="{613F6F05-0608-46D4-A419-88AEB67974A4}" type="pres">
      <dgm:prSet presAssocID="{B668AD1E-3009-4D5D-9397-DA5D463E6B2B}" presName="vert1" presStyleCnt="0"/>
      <dgm:spPr/>
    </dgm:pt>
    <dgm:pt modelId="{4AEE4128-9CC7-479F-B66A-49EB36F65372}" type="pres">
      <dgm:prSet presAssocID="{CD230803-BD5B-477E-8F1A-FD2C9AE425F5}" presName="thickLine" presStyleLbl="alignNode1" presStyleIdx="4" presStyleCnt="10"/>
      <dgm:spPr/>
    </dgm:pt>
    <dgm:pt modelId="{76F19CD8-32D8-4261-AC24-DD0DACDEA3D5}" type="pres">
      <dgm:prSet presAssocID="{CD230803-BD5B-477E-8F1A-FD2C9AE425F5}" presName="horz1" presStyleCnt="0"/>
      <dgm:spPr/>
    </dgm:pt>
    <dgm:pt modelId="{79F5E8CD-5784-4918-A8FE-CA746D8E1C5D}" type="pres">
      <dgm:prSet presAssocID="{CD230803-BD5B-477E-8F1A-FD2C9AE425F5}" presName="tx1" presStyleLbl="revTx" presStyleIdx="4" presStyleCnt="10"/>
      <dgm:spPr/>
      <dgm:t>
        <a:bodyPr/>
        <a:lstStyle/>
        <a:p>
          <a:endParaRPr lang="en-US"/>
        </a:p>
      </dgm:t>
    </dgm:pt>
    <dgm:pt modelId="{705F8C22-682D-4957-A7C9-8D753DE549BD}" type="pres">
      <dgm:prSet presAssocID="{CD230803-BD5B-477E-8F1A-FD2C9AE425F5}" presName="vert1" presStyleCnt="0"/>
      <dgm:spPr/>
    </dgm:pt>
    <dgm:pt modelId="{410EB968-594E-4505-A912-947A22E91C38}" type="pres">
      <dgm:prSet presAssocID="{69ED9FAB-7CDA-40CC-9CAF-EF47359CA2C9}" presName="thickLine" presStyleLbl="alignNode1" presStyleIdx="5" presStyleCnt="10"/>
      <dgm:spPr/>
    </dgm:pt>
    <dgm:pt modelId="{E1260E24-673E-4786-BABF-EE6F3B452A4A}" type="pres">
      <dgm:prSet presAssocID="{69ED9FAB-7CDA-40CC-9CAF-EF47359CA2C9}" presName="horz1" presStyleCnt="0"/>
      <dgm:spPr/>
    </dgm:pt>
    <dgm:pt modelId="{B2DF6D6E-3C74-4645-A8C5-07EFA3F448E1}" type="pres">
      <dgm:prSet presAssocID="{69ED9FAB-7CDA-40CC-9CAF-EF47359CA2C9}" presName="tx1" presStyleLbl="revTx" presStyleIdx="5" presStyleCnt="10"/>
      <dgm:spPr/>
      <dgm:t>
        <a:bodyPr/>
        <a:lstStyle/>
        <a:p>
          <a:endParaRPr lang="en-US"/>
        </a:p>
      </dgm:t>
    </dgm:pt>
    <dgm:pt modelId="{99C511C4-87FE-41FB-BCD2-18CDA65EA17B}" type="pres">
      <dgm:prSet presAssocID="{69ED9FAB-7CDA-40CC-9CAF-EF47359CA2C9}" presName="vert1" presStyleCnt="0"/>
      <dgm:spPr/>
    </dgm:pt>
    <dgm:pt modelId="{4D322AEE-2A49-4E3F-BE4C-51FD432ED6AB}" type="pres">
      <dgm:prSet presAssocID="{F3EAA142-D759-4EAE-AD33-DCF57ABD08CF}" presName="thickLine" presStyleLbl="alignNode1" presStyleIdx="6" presStyleCnt="10"/>
      <dgm:spPr/>
    </dgm:pt>
    <dgm:pt modelId="{EDE75401-40DA-474D-9699-047600844247}" type="pres">
      <dgm:prSet presAssocID="{F3EAA142-D759-4EAE-AD33-DCF57ABD08CF}" presName="horz1" presStyleCnt="0"/>
      <dgm:spPr/>
    </dgm:pt>
    <dgm:pt modelId="{C4C54323-7D17-4FC6-A5B6-6131260FF3B8}" type="pres">
      <dgm:prSet presAssocID="{F3EAA142-D759-4EAE-AD33-DCF57ABD08CF}" presName="tx1" presStyleLbl="revTx" presStyleIdx="6" presStyleCnt="10"/>
      <dgm:spPr/>
      <dgm:t>
        <a:bodyPr/>
        <a:lstStyle/>
        <a:p>
          <a:endParaRPr lang="en-US"/>
        </a:p>
      </dgm:t>
    </dgm:pt>
    <dgm:pt modelId="{FB82F618-9542-46C5-90E6-CCBEC386EE57}" type="pres">
      <dgm:prSet presAssocID="{F3EAA142-D759-4EAE-AD33-DCF57ABD08CF}" presName="vert1" presStyleCnt="0"/>
      <dgm:spPr/>
    </dgm:pt>
    <dgm:pt modelId="{40D4B3C0-BF0A-422A-A94D-22DF366FFF40}" type="pres">
      <dgm:prSet presAssocID="{16D121FC-FD00-4833-B7A6-260602C4A041}" presName="thickLine" presStyleLbl="alignNode1" presStyleIdx="7" presStyleCnt="10"/>
      <dgm:spPr/>
    </dgm:pt>
    <dgm:pt modelId="{E413E42F-A169-4F8B-8AF3-F9079C0BB98B}" type="pres">
      <dgm:prSet presAssocID="{16D121FC-FD00-4833-B7A6-260602C4A041}" presName="horz1" presStyleCnt="0"/>
      <dgm:spPr/>
    </dgm:pt>
    <dgm:pt modelId="{B593568E-4987-4278-A7FD-0171687E4C8C}" type="pres">
      <dgm:prSet presAssocID="{16D121FC-FD00-4833-B7A6-260602C4A041}" presName="tx1" presStyleLbl="revTx" presStyleIdx="7" presStyleCnt="10"/>
      <dgm:spPr/>
      <dgm:t>
        <a:bodyPr/>
        <a:lstStyle/>
        <a:p>
          <a:endParaRPr lang="en-US"/>
        </a:p>
      </dgm:t>
    </dgm:pt>
    <dgm:pt modelId="{80FBCB84-8974-4B0D-A30E-5DFAD088A8CB}" type="pres">
      <dgm:prSet presAssocID="{16D121FC-FD00-4833-B7A6-260602C4A041}" presName="vert1" presStyleCnt="0"/>
      <dgm:spPr/>
    </dgm:pt>
    <dgm:pt modelId="{1E25A5A2-4767-4C3E-A06B-C17F48284026}" type="pres">
      <dgm:prSet presAssocID="{F5EFB772-C948-4855-9CA1-03B5418F73E8}" presName="thickLine" presStyleLbl="alignNode1" presStyleIdx="8" presStyleCnt="10"/>
      <dgm:spPr/>
    </dgm:pt>
    <dgm:pt modelId="{4343CD9B-28A1-4569-B858-C3BD2E0B525A}" type="pres">
      <dgm:prSet presAssocID="{F5EFB772-C948-4855-9CA1-03B5418F73E8}" presName="horz1" presStyleCnt="0"/>
      <dgm:spPr/>
    </dgm:pt>
    <dgm:pt modelId="{E31D393C-7929-4B73-9C56-092706D14B54}" type="pres">
      <dgm:prSet presAssocID="{F5EFB772-C948-4855-9CA1-03B5418F73E8}" presName="tx1" presStyleLbl="revTx" presStyleIdx="8" presStyleCnt="10"/>
      <dgm:spPr/>
      <dgm:t>
        <a:bodyPr/>
        <a:lstStyle/>
        <a:p>
          <a:endParaRPr lang="en-US"/>
        </a:p>
      </dgm:t>
    </dgm:pt>
    <dgm:pt modelId="{1A30E21F-13BD-46A4-989A-F5CA4B8CAA53}" type="pres">
      <dgm:prSet presAssocID="{F5EFB772-C948-4855-9CA1-03B5418F73E8}" presName="vert1" presStyleCnt="0"/>
      <dgm:spPr/>
    </dgm:pt>
    <dgm:pt modelId="{6378D04F-AFFA-4635-A7F9-07601A666069}" type="pres">
      <dgm:prSet presAssocID="{7DCF71EC-2C62-4AFD-AA70-125BF7C03019}" presName="thickLine" presStyleLbl="alignNode1" presStyleIdx="9" presStyleCnt="10"/>
      <dgm:spPr/>
    </dgm:pt>
    <dgm:pt modelId="{19592D64-52F1-4CAE-92CC-BF25F308D500}" type="pres">
      <dgm:prSet presAssocID="{7DCF71EC-2C62-4AFD-AA70-125BF7C03019}" presName="horz1" presStyleCnt="0"/>
      <dgm:spPr/>
    </dgm:pt>
    <dgm:pt modelId="{D2106303-204F-4735-8D4F-95ACF24A55EF}" type="pres">
      <dgm:prSet presAssocID="{7DCF71EC-2C62-4AFD-AA70-125BF7C03019}" presName="tx1" presStyleLbl="revTx" presStyleIdx="9" presStyleCnt="10"/>
      <dgm:spPr/>
      <dgm:t>
        <a:bodyPr/>
        <a:lstStyle/>
        <a:p>
          <a:endParaRPr lang="en-US"/>
        </a:p>
      </dgm:t>
    </dgm:pt>
    <dgm:pt modelId="{F03AE470-F0FB-4634-8F33-160B9C337ADD}" type="pres">
      <dgm:prSet presAssocID="{7DCF71EC-2C62-4AFD-AA70-125BF7C03019}" presName="vert1" presStyleCnt="0"/>
      <dgm:spPr/>
    </dgm:pt>
  </dgm:ptLst>
  <dgm:cxnLst>
    <dgm:cxn modelId="{834EE73B-3EF1-44E3-957A-D27E164E5AA3}" type="presOf" srcId="{F3EAA142-D759-4EAE-AD33-DCF57ABD08CF}" destId="{C4C54323-7D17-4FC6-A5B6-6131260FF3B8}" srcOrd="0" destOrd="0" presId="urn:microsoft.com/office/officeart/2008/layout/LinedList"/>
    <dgm:cxn modelId="{37F71282-8C48-4323-95FE-D0CCCD0F77A5}" type="presOf" srcId="{CD230803-BD5B-477E-8F1A-FD2C9AE425F5}" destId="{79F5E8CD-5784-4918-A8FE-CA746D8E1C5D}" srcOrd="0" destOrd="0" presId="urn:microsoft.com/office/officeart/2008/layout/LinedList"/>
    <dgm:cxn modelId="{3E672D48-0E91-4353-9C3C-15D455DEC9B5}" srcId="{45174D2D-9FA6-4BA7-BAC4-45B8C652136D}" destId="{B668AD1E-3009-4D5D-9397-DA5D463E6B2B}" srcOrd="3" destOrd="0" parTransId="{85A998B5-3452-4EF5-AF05-3BE1E8BBB62E}" sibTransId="{CDBAEE94-6B5E-421A-ACDE-C4C6899012F4}"/>
    <dgm:cxn modelId="{28BD7083-6647-4BC0-B498-39D2B5AF0C0F}" srcId="{45174D2D-9FA6-4BA7-BAC4-45B8C652136D}" destId="{AC598FBE-1EA3-402E-BB6D-12250DED3EE6}" srcOrd="2" destOrd="0" parTransId="{5F284541-5B4E-40C0-AD00-4DB397A92720}" sibTransId="{05622AAB-99D9-42BE-90F4-2825F405BD29}"/>
    <dgm:cxn modelId="{C9A8DBAF-3E20-4499-88EC-88E44F97399D}" srcId="{45174D2D-9FA6-4BA7-BAC4-45B8C652136D}" destId="{7DCF71EC-2C62-4AFD-AA70-125BF7C03019}" srcOrd="9" destOrd="0" parTransId="{0723AFD9-9683-4228-A4A7-65A1C2503D68}" sibTransId="{62E240F2-06A4-4001-B822-6591744D61D5}"/>
    <dgm:cxn modelId="{017781F3-9611-4942-BA9F-48F855EEB84A}" type="presOf" srcId="{16D121FC-FD00-4833-B7A6-260602C4A041}" destId="{B593568E-4987-4278-A7FD-0171687E4C8C}" srcOrd="0" destOrd="0" presId="urn:microsoft.com/office/officeart/2008/layout/LinedList"/>
    <dgm:cxn modelId="{9ECB1BAB-51D8-468C-9101-0E8C2F4248CB}" srcId="{45174D2D-9FA6-4BA7-BAC4-45B8C652136D}" destId="{1D357015-C32F-4BA7-B81A-41F487A9516B}" srcOrd="0" destOrd="0" parTransId="{263747D0-BA74-4DF6-9397-5CC5CE438CCB}" sibTransId="{157A43F4-822D-4900-A23D-CF20C3B52EC5}"/>
    <dgm:cxn modelId="{9E3120CD-0E13-4C3B-9079-32A0FA6E040F}" srcId="{45174D2D-9FA6-4BA7-BAC4-45B8C652136D}" destId="{F5EFB772-C948-4855-9CA1-03B5418F73E8}" srcOrd="8" destOrd="0" parTransId="{60EEDBC1-E000-4FC3-B636-D4ED23FF9303}" sibTransId="{76F4C0FD-FADD-4626-B134-E06BEACBCCAC}"/>
    <dgm:cxn modelId="{7006108D-8D9A-40FF-82A9-96C48BEA5602}" type="presOf" srcId="{B668AD1E-3009-4D5D-9397-DA5D463E6B2B}" destId="{CCCCEA09-CDEC-43E6-8DC5-E9D8502CD1E7}" srcOrd="0" destOrd="0" presId="urn:microsoft.com/office/officeart/2008/layout/LinedList"/>
    <dgm:cxn modelId="{739FAB9E-CCC3-41D1-91D5-FD2B51D89C5B}" type="presOf" srcId="{45174D2D-9FA6-4BA7-BAC4-45B8C652136D}" destId="{674C9254-DF94-4BAC-B261-F2F0493DDD08}" srcOrd="0" destOrd="0" presId="urn:microsoft.com/office/officeart/2008/layout/LinedList"/>
    <dgm:cxn modelId="{BC3A0901-D6BB-4004-ABFD-3B6373B17703}" type="presOf" srcId="{1D357015-C32F-4BA7-B81A-41F487A9516B}" destId="{A751BFFB-B24B-498A-8EE3-4286DB7890A9}" srcOrd="0" destOrd="0" presId="urn:microsoft.com/office/officeart/2008/layout/LinedList"/>
    <dgm:cxn modelId="{B4C9B331-FAE9-448D-989F-140A57B67B60}" srcId="{45174D2D-9FA6-4BA7-BAC4-45B8C652136D}" destId="{69ED9FAB-7CDA-40CC-9CAF-EF47359CA2C9}" srcOrd="5" destOrd="0" parTransId="{24EEAD91-D339-40B4-891A-7BCD25B28540}" sibTransId="{C9B78307-1BA3-443F-BC19-BC2F65AD63DB}"/>
    <dgm:cxn modelId="{C04EB306-5F3B-4F00-9ECA-8C44299DEE81}" type="presOf" srcId="{7DCF71EC-2C62-4AFD-AA70-125BF7C03019}" destId="{D2106303-204F-4735-8D4F-95ACF24A55EF}" srcOrd="0" destOrd="0" presId="urn:microsoft.com/office/officeart/2008/layout/LinedList"/>
    <dgm:cxn modelId="{668243E7-6EFB-4643-9106-6FAD0EC5D6C0}" srcId="{45174D2D-9FA6-4BA7-BAC4-45B8C652136D}" destId="{16D121FC-FD00-4833-B7A6-260602C4A041}" srcOrd="7" destOrd="0" parTransId="{51F22135-7D8B-41D5-A525-CA08BD105567}" sibTransId="{0F1EB6C6-9985-4472-B3AB-24DC8C8AA794}"/>
    <dgm:cxn modelId="{700B3DC3-9D5A-4312-AD1B-303EE321485A}" srcId="{45174D2D-9FA6-4BA7-BAC4-45B8C652136D}" destId="{CD230803-BD5B-477E-8F1A-FD2C9AE425F5}" srcOrd="4" destOrd="0" parTransId="{3E5CF371-922B-4C6D-A03A-CE8EA850BED2}" sibTransId="{1726ABB8-1988-4565-9743-33004C378BCC}"/>
    <dgm:cxn modelId="{41D74390-9D27-4B60-8821-8D26CB6B968F}" type="presOf" srcId="{AC598FBE-1EA3-402E-BB6D-12250DED3EE6}" destId="{7F710DDB-4607-40B7-A498-BFF5D4C46527}" srcOrd="0" destOrd="0" presId="urn:microsoft.com/office/officeart/2008/layout/LinedList"/>
    <dgm:cxn modelId="{48D8C3C3-28F6-4EB2-940D-76BE4B05425F}" srcId="{45174D2D-9FA6-4BA7-BAC4-45B8C652136D}" destId="{F3EAA142-D759-4EAE-AD33-DCF57ABD08CF}" srcOrd="6" destOrd="0" parTransId="{CDDBD084-265C-4540-B27A-60F248DF0474}" sibTransId="{14CA1D06-3429-4B92-B022-4ACBEBDD7657}"/>
    <dgm:cxn modelId="{81EAD56F-79D9-47FC-8C1E-8BAC629FE6CE}" type="presOf" srcId="{F5EFB772-C948-4855-9CA1-03B5418F73E8}" destId="{E31D393C-7929-4B73-9C56-092706D14B54}" srcOrd="0" destOrd="0" presId="urn:microsoft.com/office/officeart/2008/layout/LinedList"/>
    <dgm:cxn modelId="{53F52FA2-5B0E-45E8-87FA-832C6FA0C1F2}" srcId="{45174D2D-9FA6-4BA7-BAC4-45B8C652136D}" destId="{5FC76F19-6014-4874-B3C4-6D78B4EC79FF}" srcOrd="1" destOrd="0" parTransId="{8AEDB844-B6A9-4220-8E4B-F950CB562F2D}" sibTransId="{337182E0-B87B-472B-8586-514C4F4A83B9}"/>
    <dgm:cxn modelId="{759C2F5B-62E6-4058-A07F-64736CDB9FEF}" type="presOf" srcId="{69ED9FAB-7CDA-40CC-9CAF-EF47359CA2C9}" destId="{B2DF6D6E-3C74-4645-A8C5-07EFA3F448E1}" srcOrd="0" destOrd="0" presId="urn:microsoft.com/office/officeart/2008/layout/LinedList"/>
    <dgm:cxn modelId="{52835809-01D8-4273-8F12-7BFD13F14950}" type="presOf" srcId="{5FC76F19-6014-4874-B3C4-6D78B4EC79FF}" destId="{A95EF537-8599-4A43-AD8F-81F34F4377C7}" srcOrd="0" destOrd="0" presId="urn:microsoft.com/office/officeart/2008/layout/LinedList"/>
    <dgm:cxn modelId="{DC7EFAC5-3C99-4168-95E9-4C23A7C86C13}" type="presParOf" srcId="{674C9254-DF94-4BAC-B261-F2F0493DDD08}" destId="{BF3284CF-3D27-425E-8025-CF5390A5BF01}" srcOrd="0" destOrd="0" presId="urn:microsoft.com/office/officeart/2008/layout/LinedList"/>
    <dgm:cxn modelId="{35816050-67E3-440F-92A6-3D3EEC64E0BD}" type="presParOf" srcId="{674C9254-DF94-4BAC-B261-F2F0493DDD08}" destId="{E42E9168-7B5B-477C-806C-AFC9AC778333}" srcOrd="1" destOrd="0" presId="urn:microsoft.com/office/officeart/2008/layout/LinedList"/>
    <dgm:cxn modelId="{2D130763-0A79-409B-B68C-436E776839C9}" type="presParOf" srcId="{E42E9168-7B5B-477C-806C-AFC9AC778333}" destId="{A751BFFB-B24B-498A-8EE3-4286DB7890A9}" srcOrd="0" destOrd="0" presId="urn:microsoft.com/office/officeart/2008/layout/LinedList"/>
    <dgm:cxn modelId="{A604EF18-082E-4D05-BB4D-A49F08876BF8}" type="presParOf" srcId="{E42E9168-7B5B-477C-806C-AFC9AC778333}" destId="{CF05866E-F410-4868-A50B-378B087B2514}" srcOrd="1" destOrd="0" presId="urn:microsoft.com/office/officeart/2008/layout/LinedList"/>
    <dgm:cxn modelId="{41F5203B-B0CA-4517-9293-D090E07653F3}" type="presParOf" srcId="{674C9254-DF94-4BAC-B261-F2F0493DDD08}" destId="{7C4D8BE2-CB81-41EA-931A-DA5BEB4C19B5}" srcOrd="2" destOrd="0" presId="urn:microsoft.com/office/officeart/2008/layout/LinedList"/>
    <dgm:cxn modelId="{8F079DD8-C221-479F-9441-F8A3722CAFC8}" type="presParOf" srcId="{674C9254-DF94-4BAC-B261-F2F0493DDD08}" destId="{7958ABC1-B34B-4089-A5AC-7EC396554FBE}" srcOrd="3" destOrd="0" presId="urn:microsoft.com/office/officeart/2008/layout/LinedList"/>
    <dgm:cxn modelId="{2B61C6AF-8E48-453A-A7B1-F0083C4289F1}" type="presParOf" srcId="{7958ABC1-B34B-4089-A5AC-7EC396554FBE}" destId="{A95EF537-8599-4A43-AD8F-81F34F4377C7}" srcOrd="0" destOrd="0" presId="urn:microsoft.com/office/officeart/2008/layout/LinedList"/>
    <dgm:cxn modelId="{E05F8092-978B-4B16-BF42-1F8AAE4C2CC7}" type="presParOf" srcId="{7958ABC1-B34B-4089-A5AC-7EC396554FBE}" destId="{2E827015-9D21-4AA4-AFCA-AEF1102DD310}" srcOrd="1" destOrd="0" presId="urn:microsoft.com/office/officeart/2008/layout/LinedList"/>
    <dgm:cxn modelId="{E555A553-F4C4-4566-B840-3C7ACB9084F0}" type="presParOf" srcId="{674C9254-DF94-4BAC-B261-F2F0493DDD08}" destId="{617E5639-8020-4B3B-BDC0-734EF5BA5AEA}" srcOrd="4" destOrd="0" presId="urn:microsoft.com/office/officeart/2008/layout/LinedList"/>
    <dgm:cxn modelId="{382E90B1-727C-4063-991A-3771438D5B20}" type="presParOf" srcId="{674C9254-DF94-4BAC-B261-F2F0493DDD08}" destId="{1D5FA90C-6FE2-4FDD-BFC7-F1A67ACDB859}" srcOrd="5" destOrd="0" presId="urn:microsoft.com/office/officeart/2008/layout/LinedList"/>
    <dgm:cxn modelId="{E6AE9ED9-F4F7-4D2C-8869-C654CAFFB04B}" type="presParOf" srcId="{1D5FA90C-6FE2-4FDD-BFC7-F1A67ACDB859}" destId="{7F710DDB-4607-40B7-A498-BFF5D4C46527}" srcOrd="0" destOrd="0" presId="urn:microsoft.com/office/officeart/2008/layout/LinedList"/>
    <dgm:cxn modelId="{0A01D276-12A0-4A0D-8B14-F0B018D8A37F}" type="presParOf" srcId="{1D5FA90C-6FE2-4FDD-BFC7-F1A67ACDB859}" destId="{02BB0119-10EA-4430-9996-6DD96D6CCB32}" srcOrd="1" destOrd="0" presId="urn:microsoft.com/office/officeart/2008/layout/LinedList"/>
    <dgm:cxn modelId="{C9555119-4013-4D02-944D-9F626DA730EB}" type="presParOf" srcId="{674C9254-DF94-4BAC-B261-F2F0493DDD08}" destId="{FA7E2AB9-D00E-4EC8-B9CC-C6C099D37284}" srcOrd="6" destOrd="0" presId="urn:microsoft.com/office/officeart/2008/layout/LinedList"/>
    <dgm:cxn modelId="{551ED015-3006-4955-9DE5-3172EEF283F5}" type="presParOf" srcId="{674C9254-DF94-4BAC-B261-F2F0493DDD08}" destId="{E2238581-04F1-4FF7-903D-67681961EF59}" srcOrd="7" destOrd="0" presId="urn:microsoft.com/office/officeart/2008/layout/LinedList"/>
    <dgm:cxn modelId="{4AA1F171-B413-453B-BEE6-F6A72668038B}" type="presParOf" srcId="{E2238581-04F1-4FF7-903D-67681961EF59}" destId="{CCCCEA09-CDEC-43E6-8DC5-E9D8502CD1E7}" srcOrd="0" destOrd="0" presId="urn:microsoft.com/office/officeart/2008/layout/LinedList"/>
    <dgm:cxn modelId="{644020A6-F8C4-4493-B09F-0C03632C5B3E}" type="presParOf" srcId="{E2238581-04F1-4FF7-903D-67681961EF59}" destId="{613F6F05-0608-46D4-A419-88AEB67974A4}" srcOrd="1" destOrd="0" presId="urn:microsoft.com/office/officeart/2008/layout/LinedList"/>
    <dgm:cxn modelId="{15A1F0AB-9DCF-4B45-92B6-1B2610D818DF}" type="presParOf" srcId="{674C9254-DF94-4BAC-B261-F2F0493DDD08}" destId="{4AEE4128-9CC7-479F-B66A-49EB36F65372}" srcOrd="8" destOrd="0" presId="urn:microsoft.com/office/officeart/2008/layout/LinedList"/>
    <dgm:cxn modelId="{C90EB1D2-B7C8-4B61-A3DE-731FB4D0564E}" type="presParOf" srcId="{674C9254-DF94-4BAC-B261-F2F0493DDD08}" destId="{76F19CD8-32D8-4261-AC24-DD0DACDEA3D5}" srcOrd="9" destOrd="0" presId="urn:microsoft.com/office/officeart/2008/layout/LinedList"/>
    <dgm:cxn modelId="{BD9D917F-E12E-4C3B-AECF-A47BB434DAFF}" type="presParOf" srcId="{76F19CD8-32D8-4261-AC24-DD0DACDEA3D5}" destId="{79F5E8CD-5784-4918-A8FE-CA746D8E1C5D}" srcOrd="0" destOrd="0" presId="urn:microsoft.com/office/officeart/2008/layout/LinedList"/>
    <dgm:cxn modelId="{BD9891B7-A46C-479E-9AA4-91E31D7C730A}" type="presParOf" srcId="{76F19CD8-32D8-4261-AC24-DD0DACDEA3D5}" destId="{705F8C22-682D-4957-A7C9-8D753DE549BD}" srcOrd="1" destOrd="0" presId="urn:microsoft.com/office/officeart/2008/layout/LinedList"/>
    <dgm:cxn modelId="{FCF98033-5E38-4B5A-BB25-3FC30E715AFF}" type="presParOf" srcId="{674C9254-DF94-4BAC-B261-F2F0493DDD08}" destId="{410EB968-594E-4505-A912-947A22E91C38}" srcOrd="10" destOrd="0" presId="urn:microsoft.com/office/officeart/2008/layout/LinedList"/>
    <dgm:cxn modelId="{E8E3B2E3-20A8-4A69-BCEA-ADF5BFB3383C}" type="presParOf" srcId="{674C9254-DF94-4BAC-B261-F2F0493DDD08}" destId="{E1260E24-673E-4786-BABF-EE6F3B452A4A}" srcOrd="11" destOrd="0" presId="urn:microsoft.com/office/officeart/2008/layout/LinedList"/>
    <dgm:cxn modelId="{F561C2E1-599B-48EA-870F-CCB3456FF8DB}" type="presParOf" srcId="{E1260E24-673E-4786-BABF-EE6F3B452A4A}" destId="{B2DF6D6E-3C74-4645-A8C5-07EFA3F448E1}" srcOrd="0" destOrd="0" presId="urn:microsoft.com/office/officeart/2008/layout/LinedList"/>
    <dgm:cxn modelId="{205D4A8D-9936-457F-A9A4-78743720A02D}" type="presParOf" srcId="{E1260E24-673E-4786-BABF-EE6F3B452A4A}" destId="{99C511C4-87FE-41FB-BCD2-18CDA65EA17B}" srcOrd="1" destOrd="0" presId="urn:microsoft.com/office/officeart/2008/layout/LinedList"/>
    <dgm:cxn modelId="{0A3757CC-7D40-4EA8-ABE2-F1701D80B4C8}" type="presParOf" srcId="{674C9254-DF94-4BAC-B261-F2F0493DDD08}" destId="{4D322AEE-2A49-4E3F-BE4C-51FD432ED6AB}" srcOrd="12" destOrd="0" presId="urn:microsoft.com/office/officeart/2008/layout/LinedList"/>
    <dgm:cxn modelId="{CE93B25B-D8DB-40D4-B079-DE91DBF012AA}" type="presParOf" srcId="{674C9254-DF94-4BAC-B261-F2F0493DDD08}" destId="{EDE75401-40DA-474D-9699-047600844247}" srcOrd="13" destOrd="0" presId="urn:microsoft.com/office/officeart/2008/layout/LinedList"/>
    <dgm:cxn modelId="{E746B27D-3EB9-4F46-92B4-2FDB2FB7CD95}" type="presParOf" srcId="{EDE75401-40DA-474D-9699-047600844247}" destId="{C4C54323-7D17-4FC6-A5B6-6131260FF3B8}" srcOrd="0" destOrd="0" presId="urn:microsoft.com/office/officeart/2008/layout/LinedList"/>
    <dgm:cxn modelId="{A8562A1D-EB4A-48AC-923C-C0D89BF3C6CA}" type="presParOf" srcId="{EDE75401-40DA-474D-9699-047600844247}" destId="{FB82F618-9542-46C5-90E6-CCBEC386EE57}" srcOrd="1" destOrd="0" presId="urn:microsoft.com/office/officeart/2008/layout/LinedList"/>
    <dgm:cxn modelId="{EBDC34A8-896A-4219-8AA0-B6A63DE772C0}" type="presParOf" srcId="{674C9254-DF94-4BAC-B261-F2F0493DDD08}" destId="{40D4B3C0-BF0A-422A-A94D-22DF366FFF40}" srcOrd="14" destOrd="0" presId="urn:microsoft.com/office/officeart/2008/layout/LinedList"/>
    <dgm:cxn modelId="{CFD192A5-61DB-42BA-95DE-875CA6B9ACAC}" type="presParOf" srcId="{674C9254-DF94-4BAC-B261-F2F0493DDD08}" destId="{E413E42F-A169-4F8B-8AF3-F9079C0BB98B}" srcOrd="15" destOrd="0" presId="urn:microsoft.com/office/officeart/2008/layout/LinedList"/>
    <dgm:cxn modelId="{82526B5B-DCBE-434B-95F5-B47ABB79A59E}" type="presParOf" srcId="{E413E42F-A169-4F8B-8AF3-F9079C0BB98B}" destId="{B593568E-4987-4278-A7FD-0171687E4C8C}" srcOrd="0" destOrd="0" presId="urn:microsoft.com/office/officeart/2008/layout/LinedList"/>
    <dgm:cxn modelId="{7EDB8F56-CF81-46FF-A442-8A672A950179}" type="presParOf" srcId="{E413E42F-A169-4F8B-8AF3-F9079C0BB98B}" destId="{80FBCB84-8974-4B0D-A30E-5DFAD088A8CB}" srcOrd="1" destOrd="0" presId="urn:microsoft.com/office/officeart/2008/layout/LinedList"/>
    <dgm:cxn modelId="{0A4413B2-E8AE-4BFF-88B8-5DC011F45914}" type="presParOf" srcId="{674C9254-DF94-4BAC-B261-F2F0493DDD08}" destId="{1E25A5A2-4767-4C3E-A06B-C17F48284026}" srcOrd="16" destOrd="0" presId="urn:microsoft.com/office/officeart/2008/layout/LinedList"/>
    <dgm:cxn modelId="{406665D4-FB07-4BD2-A081-2C04365CCF4A}" type="presParOf" srcId="{674C9254-DF94-4BAC-B261-F2F0493DDD08}" destId="{4343CD9B-28A1-4569-B858-C3BD2E0B525A}" srcOrd="17" destOrd="0" presId="urn:microsoft.com/office/officeart/2008/layout/LinedList"/>
    <dgm:cxn modelId="{69B7FA31-B93A-4E27-93E6-512A44ABDB1F}" type="presParOf" srcId="{4343CD9B-28A1-4569-B858-C3BD2E0B525A}" destId="{E31D393C-7929-4B73-9C56-092706D14B54}" srcOrd="0" destOrd="0" presId="urn:microsoft.com/office/officeart/2008/layout/LinedList"/>
    <dgm:cxn modelId="{5CFDEE58-3DB9-4B87-9A33-6DC3971F6638}" type="presParOf" srcId="{4343CD9B-28A1-4569-B858-C3BD2E0B525A}" destId="{1A30E21F-13BD-46A4-989A-F5CA4B8CAA53}" srcOrd="1" destOrd="0" presId="urn:microsoft.com/office/officeart/2008/layout/LinedList"/>
    <dgm:cxn modelId="{F9CC4B95-2EC9-43F6-9C1A-C6A6EE3AAA8A}" type="presParOf" srcId="{674C9254-DF94-4BAC-B261-F2F0493DDD08}" destId="{6378D04F-AFFA-4635-A7F9-07601A666069}" srcOrd="18" destOrd="0" presId="urn:microsoft.com/office/officeart/2008/layout/LinedList"/>
    <dgm:cxn modelId="{26A6C8A0-4316-4B04-909E-188ECEFF9294}" type="presParOf" srcId="{674C9254-DF94-4BAC-B261-F2F0493DDD08}" destId="{19592D64-52F1-4CAE-92CC-BF25F308D500}" srcOrd="19" destOrd="0" presId="urn:microsoft.com/office/officeart/2008/layout/LinedList"/>
    <dgm:cxn modelId="{FE914284-3833-4091-98C2-CD1282116D70}" type="presParOf" srcId="{19592D64-52F1-4CAE-92CC-BF25F308D500}" destId="{D2106303-204F-4735-8D4F-95ACF24A55EF}" srcOrd="0" destOrd="0" presId="urn:microsoft.com/office/officeart/2008/layout/LinedList"/>
    <dgm:cxn modelId="{48E1FB07-2414-4721-A682-CE59CDFA600F}" type="presParOf" srcId="{19592D64-52F1-4CAE-92CC-BF25F308D500}" destId="{F03AE470-F0FB-4634-8F33-160B9C337A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3D8FA4B-EA23-4A70-A175-A1C3B0CC66F9}"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6254AE0-7C79-45DA-9317-04FAE3C8FEAF}">
      <dgm:prSet/>
      <dgm:spPr/>
      <dgm:t>
        <a:bodyPr/>
        <a:lstStyle/>
        <a:p>
          <a:pPr>
            <a:lnSpc>
              <a:spcPct val="100000"/>
            </a:lnSpc>
          </a:pPr>
          <a:r>
            <a:rPr lang="en-US" b="1"/>
            <a:t>Project Summary:</a:t>
          </a:r>
          <a:endParaRPr lang="en-US"/>
        </a:p>
      </dgm:t>
    </dgm:pt>
    <dgm:pt modelId="{91205AAC-5DD1-4CCF-B2A8-3BC6473A4CAE}" type="parTrans" cxnId="{8D99EFD8-448E-4B14-BEB6-665A4106F3CC}">
      <dgm:prSet/>
      <dgm:spPr/>
      <dgm:t>
        <a:bodyPr/>
        <a:lstStyle/>
        <a:p>
          <a:endParaRPr lang="en-US"/>
        </a:p>
      </dgm:t>
    </dgm:pt>
    <dgm:pt modelId="{802E2D83-79A3-427E-9870-89DE3F4C0EED}" type="sibTrans" cxnId="{8D99EFD8-448E-4B14-BEB6-665A4106F3CC}">
      <dgm:prSet/>
      <dgm:spPr/>
      <dgm:t>
        <a:bodyPr/>
        <a:lstStyle/>
        <a:p>
          <a:endParaRPr lang="en-US"/>
        </a:p>
      </dgm:t>
    </dgm:pt>
    <dgm:pt modelId="{48D255B4-1057-4D80-9DBE-2C53D39F67A5}">
      <dgm:prSet/>
      <dgm:spPr/>
      <dgm:t>
        <a:bodyPr/>
        <a:lstStyle/>
        <a:p>
          <a:pPr>
            <a:lnSpc>
              <a:spcPct val="100000"/>
            </a:lnSpc>
          </a:pPr>
          <a:r>
            <a:rPr lang="en-US" b="1"/>
            <a:t>Training &amp; Evaluation:</a:t>
          </a:r>
          <a:r>
            <a:rPr lang="en-US"/>
            <a:t> Leveraged GPU acceleration for efficient training and utilized BLEU scores for rigorous performance evaluation.</a:t>
          </a:r>
        </a:p>
      </dgm:t>
    </dgm:pt>
    <dgm:pt modelId="{82FBC372-69AC-43D7-9DB2-59E077C12E22}" type="parTrans" cxnId="{3319F248-CA1E-4D6E-A9CC-BBC1EE9FD6C0}">
      <dgm:prSet/>
      <dgm:spPr/>
      <dgm:t>
        <a:bodyPr/>
        <a:lstStyle/>
        <a:p>
          <a:endParaRPr lang="en-US"/>
        </a:p>
      </dgm:t>
    </dgm:pt>
    <dgm:pt modelId="{BAB59CA2-16E1-4B9D-88DB-A7BB8CCD4923}" type="sibTrans" cxnId="{3319F248-CA1E-4D6E-A9CC-BBC1EE9FD6C0}">
      <dgm:prSet/>
      <dgm:spPr/>
      <dgm:t>
        <a:bodyPr/>
        <a:lstStyle/>
        <a:p>
          <a:endParaRPr lang="en-US"/>
        </a:p>
      </dgm:t>
    </dgm:pt>
    <dgm:pt modelId="{C767C173-3C83-4327-A832-43E50423D974}">
      <dgm:prSet/>
      <dgm:spPr/>
      <dgm:t>
        <a:bodyPr/>
        <a:lstStyle/>
        <a:p>
          <a:pPr>
            <a:lnSpc>
              <a:spcPct val="100000"/>
            </a:lnSpc>
          </a:pPr>
          <a:r>
            <a:rPr lang="en-US" b="1"/>
            <a:t>Expand Linguistic Coverage:</a:t>
          </a:r>
          <a:r>
            <a:rPr lang="en-US"/>
            <a:t> Adapt the model to include more languages.</a:t>
          </a:r>
        </a:p>
      </dgm:t>
    </dgm:pt>
    <dgm:pt modelId="{41A62430-AFAD-473A-AAF1-C830F852AEF2}" type="parTrans" cxnId="{7C20ED13-9F7F-4D23-AB4C-82926E8DBA70}">
      <dgm:prSet/>
      <dgm:spPr/>
      <dgm:t>
        <a:bodyPr/>
        <a:lstStyle/>
        <a:p>
          <a:endParaRPr lang="en-US"/>
        </a:p>
      </dgm:t>
    </dgm:pt>
    <dgm:pt modelId="{51D27912-9A51-4CCB-8D95-5A042BAA52A0}" type="sibTrans" cxnId="{7C20ED13-9F7F-4D23-AB4C-82926E8DBA70}">
      <dgm:prSet/>
      <dgm:spPr/>
      <dgm:t>
        <a:bodyPr/>
        <a:lstStyle/>
        <a:p>
          <a:endParaRPr lang="en-US"/>
        </a:p>
      </dgm:t>
    </dgm:pt>
    <dgm:pt modelId="{B04ECA16-0C33-4FDD-A993-49756F8C0D75}">
      <dgm:prSet phldr="0"/>
      <dgm:spPr/>
      <dgm:t>
        <a:bodyPr/>
        <a:lstStyle/>
        <a:p>
          <a:pPr>
            <a:lnSpc>
              <a:spcPct val="100000"/>
            </a:lnSpc>
          </a:pPr>
          <a:r>
            <a:rPr lang="en-US" b="1"/>
            <a:t>Data Handling:</a:t>
          </a:r>
          <a:r>
            <a:rPr lang="en-US"/>
            <a:t> Streamlined data collection, cleaning, and preprocessing to train the model.</a:t>
          </a:r>
        </a:p>
      </dgm:t>
    </dgm:pt>
    <dgm:pt modelId="{F3F1AFC6-2BD5-4772-A62C-89EE095A89F0}" type="parTrans" cxnId="{B121D186-EC5E-479D-A7D4-B4D7487EB197}">
      <dgm:prSet/>
      <dgm:spPr/>
    </dgm:pt>
    <dgm:pt modelId="{FB7DF014-76B2-4DA7-8E3F-658CCACBE1E6}" type="sibTrans" cxnId="{B121D186-EC5E-479D-A7D4-B4D7487EB197}">
      <dgm:prSet/>
      <dgm:spPr/>
      <dgm:t>
        <a:bodyPr/>
        <a:lstStyle/>
        <a:p>
          <a:endParaRPr lang="en-US"/>
        </a:p>
      </dgm:t>
    </dgm:pt>
    <dgm:pt modelId="{29DB6145-495F-4350-B2D0-2C7BEF69B291}">
      <dgm:prSet phldr="0"/>
      <dgm:spPr/>
      <dgm:t>
        <a:bodyPr/>
        <a:lstStyle/>
        <a:p>
          <a:pPr>
            <a:lnSpc>
              <a:spcPct val="100000"/>
            </a:lnSpc>
          </a:pPr>
          <a:r>
            <a:rPr lang="en-US" b="1"/>
            <a:t>Model Architecture:</a:t>
          </a:r>
          <a:r>
            <a:rPr lang="en-US"/>
            <a:t> Employed a sequence-to-sequence framework with LSTM networks for effective handling of long sequences.</a:t>
          </a:r>
        </a:p>
      </dgm:t>
    </dgm:pt>
    <dgm:pt modelId="{DC528D46-9148-4AF0-AB39-56B24245C4C6}" type="parTrans" cxnId="{856D8ECC-185D-4894-A986-0DD13F69B86D}">
      <dgm:prSet/>
      <dgm:spPr/>
    </dgm:pt>
    <dgm:pt modelId="{241D665F-307E-4A38-885E-CCE63AD8C5D4}" type="sibTrans" cxnId="{856D8ECC-185D-4894-A986-0DD13F69B86D}">
      <dgm:prSet/>
      <dgm:spPr/>
      <dgm:t>
        <a:bodyPr/>
        <a:lstStyle/>
        <a:p>
          <a:endParaRPr lang="en-US"/>
        </a:p>
      </dgm:t>
    </dgm:pt>
    <dgm:pt modelId="{E462A04F-3122-433B-93D7-386D92FF9328}">
      <dgm:prSet phldr="0"/>
      <dgm:spPr/>
      <dgm:t>
        <a:bodyPr/>
        <a:lstStyle/>
        <a:p>
          <a:pPr>
            <a:lnSpc>
              <a:spcPct val="100000"/>
            </a:lnSpc>
          </a:pPr>
          <a:r>
            <a:rPr lang="en-US" b="1"/>
            <a:t>Deployment:</a:t>
          </a:r>
          <a:r>
            <a:rPr lang="en-US"/>
            <a:t> Developed a user-friendly GUI using </a:t>
          </a:r>
          <a:r>
            <a:rPr lang="en-US" err="1"/>
            <a:t>Tkinter</a:t>
          </a:r>
          <a:r>
            <a:rPr lang="en-US"/>
            <a:t> for real-time French to English translations.</a:t>
          </a:r>
        </a:p>
      </dgm:t>
    </dgm:pt>
    <dgm:pt modelId="{D88B134C-3BCD-4DC6-A3D3-89A69FA162A5}" type="parTrans" cxnId="{99D91208-48DE-4AE9-9834-66AC2AAD726F}">
      <dgm:prSet/>
      <dgm:spPr/>
    </dgm:pt>
    <dgm:pt modelId="{FECD9843-A702-45A2-8C5F-A71BAE716574}" type="sibTrans" cxnId="{99D91208-48DE-4AE9-9834-66AC2AAD726F}">
      <dgm:prSet/>
      <dgm:spPr/>
      <dgm:t>
        <a:bodyPr/>
        <a:lstStyle/>
        <a:p>
          <a:endParaRPr lang="en-US"/>
        </a:p>
      </dgm:t>
    </dgm:pt>
    <dgm:pt modelId="{E15203E5-AC42-4904-864E-B797A1992303}">
      <dgm:prSet phldr="0"/>
      <dgm:spPr/>
      <dgm:t>
        <a:bodyPr/>
        <a:lstStyle/>
        <a:p>
          <a:pPr>
            <a:lnSpc>
              <a:spcPct val="100000"/>
            </a:lnSpc>
          </a:pPr>
          <a:r>
            <a:rPr lang="en-US" b="1"/>
            <a:t>Achievements:</a:t>
          </a:r>
          <a:endParaRPr lang="en-US"/>
        </a:p>
      </dgm:t>
    </dgm:pt>
    <dgm:pt modelId="{6D24CDA4-3733-4957-8984-C835476C5E9A}" type="parTrans" cxnId="{2D7A6BFD-6DFF-47A1-8678-6C57B8D81EC0}">
      <dgm:prSet/>
      <dgm:spPr/>
    </dgm:pt>
    <dgm:pt modelId="{6BA05F15-B559-4501-820F-12F5F6821AFF}" type="sibTrans" cxnId="{2D7A6BFD-6DFF-47A1-8678-6C57B8D81EC0}">
      <dgm:prSet/>
      <dgm:spPr/>
      <dgm:t>
        <a:bodyPr/>
        <a:lstStyle/>
        <a:p>
          <a:endParaRPr lang="en-US"/>
        </a:p>
      </dgm:t>
    </dgm:pt>
    <dgm:pt modelId="{1F303DB0-0213-405E-A0FB-35A79D8C4F7A}">
      <dgm:prSet phldr="0"/>
      <dgm:spPr/>
      <dgm:t>
        <a:bodyPr/>
        <a:lstStyle/>
        <a:p>
          <a:pPr>
            <a:lnSpc>
              <a:spcPct val="100000"/>
            </a:lnSpc>
          </a:pPr>
          <a:r>
            <a:rPr lang="en-US" b="1"/>
            <a:t>Challenges Overcome:</a:t>
          </a:r>
          <a:endParaRPr lang="en-US"/>
        </a:p>
      </dgm:t>
    </dgm:pt>
    <dgm:pt modelId="{9AC339BE-B510-4DA3-BD0E-A4D809CA9AC4}" type="parTrans" cxnId="{F54416C1-3E2F-442A-9169-34944BEF4AF1}">
      <dgm:prSet/>
      <dgm:spPr/>
    </dgm:pt>
    <dgm:pt modelId="{A47DA5D6-975F-4DB0-982E-B874B5E63E3E}" type="sibTrans" cxnId="{F54416C1-3E2F-442A-9169-34944BEF4AF1}">
      <dgm:prSet/>
      <dgm:spPr/>
      <dgm:t>
        <a:bodyPr/>
        <a:lstStyle/>
        <a:p>
          <a:endParaRPr lang="en-US"/>
        </a:p>
      </dgm:t>
    </dgm:pt>
    <dgm:pt modelId="{2BB34734-F363-4599-82B4-1F896C78A283}">
      <dgm:prSet phldr="0"/>
      <dgm:spPr/>
      <dgm:t>
        <a:bodyPr/>
        <a:lstStyle/>
        <a:p>
          <a:pPr>
            <a:lnSpc>
              <a:spcPct val="100000"/>
            </a:lnSpc>
          </a:pPr>
          <a:r>
            <a:rPr lang="en-US" b="1"/>
            <a:t>Future Directions:</a:t>
          </a:r>
          <a:endParaRPr lang="en-US"/>
        </a:p>
      </dgm:t>
    </dgm:pt>
    <dgm:pt modelId="{4FBD4258-3154-4E2C-BEFC-F65BDC07EBCC}" type="parTrans" cxnId="{E3CB2124-0E68-4BB8-95EB-017940FFE438}">
      <dgm:prSet/>
      <dgm:spPr/>
    </dgm:pt>
    <dgm:pt modelId="{DECBEFA5-AF37-4FAD-81B9-44C659A3569E}" type="sibTrans" cxnId="{E3CB2124-0E68-4BB8-95EB-017940FFE438}">
      <dgm:prSet/>
      <dgm:spPr/>
      <dgm:t>
        <a:bodyPr/>
        <a:lstStyle/>
        <a:p>
          <a:endParaRPr lang="en-US"/>
        </a:p>
      </dgm:t>
    </dgm:pt>
    <dgm:pt modelId="{41466597-9A41-4E17-9780-FFEEECEC3DA7}">
      <dgm:prSet phldr="0"/>
      <dgm:spPr/>
      <dgm:t>
        <a:bodyPr/>
        <a:lstStyle/>
        <a:p>
          <a:pPr>
            <a:lnSpc>
              <a:spcPct val="100000"/>
            </a:lnSpc>
          </a:pPr>
          <a:r>
            <a:rPr lang="en-US" b="1"/>
            <a:t>Enhance Model Accuracy:</a:t>
          </a:r>
          <a:r>
            <a:rPr lang="en-US"/>
            <a:t> Integrate advanced neural network architectures like transformers.</a:t>
          </a:r>
        </a:p>
      </dgm:t>
    </dgm:pt>
    <dgm:pt modelId="{55E83836-A62A-481A-91C4-5BE95FBE2031}" type="parTrans" cxnId="{20ADB802-D966-4A05-B7FD-00ADB78C0C6B}">
      <dgm:prSet/>
      <dgm:spPr/>
    </dgm:pt>
    <dgm:pt modelId="{C4EC64E9-B9E4-4F58-A875-BB14AFAB33BD}" type="sibTrans" cxnId="{20ADB802-D966-4A05-B7FD-00ADB78C0C6B}">
      <dgm:prSet/>
      <dgm:spPr/>
      <dgm:t>
        <a:bodyPr/>
        <a:lstStyle/>
        <a:p>
          <a:endParaRPr lang="en-US"/>
        </a:p>
      </dgm:t>
    </dgm:pt>
    <dgm:pt modelId="{C13A54B9-CB1D-4F04-BDC8-281CD45D552F}">
      <dgm:prSet phldr="0"/>
      <dgm:spPr/>
      <dgm:t>
        <a:bodyPr/>
        <a:lstStyle/>
        <a:p>
          <a:pPr>
            <a:lnSpc>
              <a:spcPct val="100000"/>
            </a:lnSpc>
          </a:pPr>
          <a:r>
            <a:rPr lang="en-US" b="1"/>
            <a:t>Improve User Experience:</a:t>
          </a:r>
          <a:r>
            <a:rPr lang="en-US"/>
            <a:t> Upgrade the GUI with additional features like auto-detection of input language and audio output capabilities.</a:t>
          </a:r>
        </a:p>
      </dgm:t>
    </dgm:pt>
    <dgm:pt modelId="{B091A31A-D7C8-48B2-8FB6-8DD96B44BABE}" type="parTrans" cxnId="{5966ABFF-34D9-4A64-81BE-F05271EDBA97}">
      <dgm:prSet/>
      <dgm:spPr/>
    </dgm:pt>
    <dgm:pt modelId="{E47A5DCA-9BCD-47E1-8E03-C831BF2CC6D5}" type="sibTrans" cxnId="{5966ABFF-34D9-4A64-81BE-F05271EDBA97}">
      <dgm:prSet/>
      <dgm:spPr/>
      <dgm:t>
        <a:bodyPr/>
        <a:lstStyle/>
        <a:p>
          <a:endParaRPr lang="en-US"/>
        </a:p>
      </dgm:t>
    </dgm:pt>
    <dgm:pt modelId="{F06BB8D1-83F1-4A55-97FA-9399045BEFDD}">
      <dgm:prSet phldr="0"/>
      <dgm:spPr/>
      <dgm:t>
        <a:bodyPr/>
        <a:lstStyle/>
        <a:p>
          <a:pPr>
            <a:lnSpc>
              <a:spcPct val="100000"/>
            </a:lnSpc>
          </a:pPr>
          <a:r>
            <a:rPr lang="en-US"/>
            <a:t>Successfully built and deployed a robust translation model.</a:t>
          </a:r>
        </a:p>
      </dgm:t>
    </dgm:pt>
    <dgm:pt modelId="{718E94A4-EBC7-4D41-9E42-4E515CB1CFB2}" type="parTrans" cxnId="{7DDDA562-D2B2-4972-A381-0E91E709BEFA}">
      <dgm:prSet/>
      <dgm:spPr/>
    </dgm:pt>
    <dgm:pt modelId="{504DD13F-5F23-47FE-983A-C745EA916EBB}" type="sibTrans" cxnId="{7DDDA562-D2B2-4972-A381-0E91E709BEFA}">
      <dgm:prSet/>
      <dgm:spPr/>
    </dgm:pt>
    <dgm:pt modelId="{CBA28DEB-9238-4749-B7E3-9A560514A8D1}">
      <dgm:prSet phldr="0"/>
      <dgm:spPr/>
      <dgm:t>
        <a:bodyPr/>
        <a:lstStyle/>
        <a:p>
          <a:pPr>
            <a:lnSpc>
              <a:spcPct val="100000"/>
            </a:lnSpc>
          </a:pPr>
          <a:r>
            <a:rPr lang="en-US"/>
            <a:t>Enhanced user interaction through a simple yet functional graphical interface.</a:t>
          </a:r>
        </a:p>
      </dgm:t>
    </dgm:pt>
    <dgm:pt modelId="{271C97E8-EF50-4917-9601-AA20BB330102}" type="parTrans" cxnId="{64C1FB75-DF8E-4C57-8260-036557FD234E}">
      <dgm:prSet/>
      <dgm:spPr/>
    </dgm:pt>
    <dgm:pt modelId="{9B82547D-1FBF-4747-BD5A-F9558150B5D6}" type="sibTrans" cxnId="{64C1FB75-DF8E-4C57-8260-036557FD234E}">
      <dgm:prSet/>
      <dgm:spPr/>
    </dgm:pt>
    <dgm:pt modelId="{A4F1E326-E50E-4DDA-A2F3-02EF11DEF4EC}">
      <dgm:prSet phldr="0"/>
      <dgm:spPr/>
      <dgm:t>
        <a:bodyPr/>
        <a:lstStyle/>
        <a:p>
          <a:pPr>
            <a:lnSpc>
              <a:spcPct val="100000"/>
            </a:lnSpc>
          </a:pPr>
          <a:r>
            <a:rPr lang="en-US">
              <a:latin typeface="Bookman Old Style" panose="020F0302020204030204"/>
            </a:rPr>
            <a:t>Addressed</a:t>
          </a:r>
          <a:r>
            <a:rPr lang="en-US"/>
            <a:t> significant hurdles in data preprocessing, model optimization, and GUI scalability.</a:t>
          </a:r>
        </a:p>
      </dgm:t>
    </dgm:pt>
    <dgm:pt modelId="{46EC4360-321D-4D93-A0EA-7AE1B41A6CEA}" type="parTrans" cxnId="{77468341-8CF2-40D6-9CF7-CF9AA69EB752}">
      <dgm:prSet/>
      <dgm:spPr/>
    </dgm:pt>
    <dgm:pt modelId="{BC71A1D0-51B0-44A2-9B2B-0299E5DEE332}" type="sibTrans" cxnId="{77468341-8CF2-40D6-9CF7-CF9AA69EB752}">
      <dgm:prSet/>
      <dgm:spPr/>
    </dgm:pt>
    <dgm:pt modelId="{CF9342EB-B01C-4C52-9B19-9C11D803FEB5}">
      <dgm:prSet phldr="0"/>
      <dgm:spPr/>
      <dgm:t>
        <a:bodyPr/>
        <a:lstStyle/>
        <a:p>
          <a:pPr>
            <a:lnSpc>
              <a:spcPct val="100000"/>
            </a:lnSpc>
          </a:pPr>
          <a:r>
            <a:rPr lang="en-US"/>
            <a:t>Innovated solutions to maintain high translation accuracy under operational constraints.</a:t>
          </a:r>
        </a:p>
      </dgm:t>
    </dgm:pt>
    <dgm:pt modelId="{BF470316-D593-4BC0-9AC6-FC918B483284}" type="parTrans" cxnId="{4D2143A4-1CA1-4A04-9D64-6CB534614B24}">
      <dgm:prSet/>
      <dgm:spPr/>
    </dgm:pt>
    <dgm:pt modelId="{61123863-F702-4B5A-AD85-CC873DBF20F1}" type="sibTrans" cxnId="{4D2143A4-1CA1-4A04-9D64-6CB534614B24}">
      <dgm:prSet/>
      <dgm:spPr/>
    </dgm:pt>
    <dgm:pt modelId="{CAD43B20-2E3A-48C0-ADCA-5544228C4464}" type="pres">
      <dgm:prSet presAssocID="{B3D8FA4B-EA23-4A70-A175-A1C3B0CC66F9}" presName="root" presStyleCnt="0">
        <dgm:presLayoutVars>
          <dgm:dir/>
          <dgm:resizeHandles val="exact"/>
        </dgm:presLayoutVars>
      </dgm:prSet>
      <dgm:spPr/>
      <dgm:t>
        <a:bodyPr/>
        <a:lstStyle/>
        <a:p>
          <a:endParaRPr lang="en-US"/>
        </a:p>
      </dgm:t>
    </dgm:pt>
    <dgm:pt modelId="{39A657BB-12E7-4853-AC95-76F0C3694E0F}" type="pres">
      <dgm:prSet presAssocID="{56254AE0-7C79-45DA-9317-04FAE3C8FEAF}" presName="compNode" presStyleCnt="0"/>
      <dgm:spPr/>
    </dgm:pt>
    <dgm:pt modelId="{9856D1D1-2AED-493C-9AA2-E4CD7E6E31C7}" type="pres">
      <dgm:prSet presAssocID="{56254AE0-7C79-45DA-9317-04FAE3C8FEAF}" presName="bgRect" presStyleLbl="bgShp" presStyleIdx="0" presStyleCnt="4"/>
      <dgm:spPr/>
    </dgm:pt>
    <dgm:pt modelId="{AF8FBD68-1AFB-4D47-92EB-0ADFEC3807AA}" type="pres">
      <dgm:prSet presAssocID="{56254AE0-7C79-45DA-9317-04FAE3C8FEAF}"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ierarchy"/>
        </a:ext>
      </dgm:extLst>
    </dgm:pt>
    <dgm:pt modelId="{62B53D8F-EE62-4E4C-89AB-258BD28D0B40}" type="pres">
      <dgm:prSet presAssocID="{56254AE0-7C79-45DA-9317-04FAE3C8FEAF}" presName="spaceRect" presStyleCnt="0"/>
      <dgm:spPr/>
    </dgm:pt>
    <dgm:pt modelId="{744E7EAF-57BD-4052-8B0E-A0BC0D418B84}" type="pres">
      <dgm:prSet presAssocID="{56254AE0-7C79-45DA-9317-04FAE3C8FEAF}" presName="parTx" presStyleLbl="revTx" presStyleIdx="0" presStyleCnt="8">
        <dgm:presLayoutVars>
          <dgm:chMax val="0"/>
          <dgm:chPref val="0"/>
        </dgm:presLayoutVars>
      </dgm:prSet>
      <dgm:spPr/>
      <dgm:t>
        <a:bodyPr/>
        <a:lstStyle/>
        <a:p>
          <a:endParaRPr lang="en-US"/>
        </a:p>
      </dgm:t>
    </dgm:pt>
    <dgm:pt modelId="{94578830-BC96-4FFA-A679-C2D2A55AD68A}" type="pres">
      <dgm:prSet presAssocID="{56254AE0-7C79-45DA-9317-04FAE3C8FEAF}" presName="desTx" presStyleLbl="revTx" presStyleIdx="1" presStyleCnt="8">
        <dgm:presLayoutVars/>
      </dgm:prSet>
      <dgm:spPr/>
      <dgm:t>
        <a:bodyPr/>
        <a:lstStyle/>
        <a:p>
          <a:endParaRPr lang="en-US"/>
        </a:p>
      </dgm:t>
    </dgm:pt>
    <dgm:pt modelId="{1E4F2AAA-959C-4446-9F23-E04A04F4889D}" type="pres">
      <dgm:prSet presAssocID="{802E2D83-79A3-427E-9870-89DE3F4C0EED}" presName="sibTrans" presStyleCnt="0"/>
      <dgm:spPr/>
    </dgm:pt>
    <dgm:pt modelId="{BB93D2A5-F6D1-4C74-954E-511E0463E8EF}" type="pres">
      <dgm:prSet presAssocID="{E15203E5-AC42-4904-864E-B797A1992303}" presName="compNode" presStyleCnt="0"/>
      <dgm:spPr/>
    </dgm:pt>
    <dgm:pt modelId="{B8031590-5928-4D17-A14C-D69F3FB14B0D}" type="pres">
      <dgm:prSet presAssocID="{E15203E5-AC42-4904-864E-B797A1992303}" presName="bgRect" presStyleLbl="bgShp" presStyleIdx="1" presStyleCnt="4"/>
      <dgm:spPr/>
    </dgm:pt>
    <dgm:pt modelId="{69C535BD-3B6B-44A0-930A-C7F548A1B431}" type="pres">
      <dgm:prSet presAssocID="{E15203E5-AC42-4904-864E-B797A199230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D49FB2FB-EBC6-481A-8B51-F40F1100445D}" type="pres">
      <dgm:prSet presAssocID="{E15203E5-AC42-4904-864E-B797A1992303}" presName="spaceRect" presStyleCnt="0"/>
      <dgm:spPr/>
    </dgm:pt>
    <dgm:pt modelId="{329D7639-17FA-45F2-B9C4-4F77AA6AB4E6}" type="pres">
      <dgm:prSet presAssocID="{E15203E5-AC42-4904-864E-B797A1992303}" presName="parTx" presStyleLbl="revTx" presStyleIdx="2" presStyleCnt="8">
        <dgm:presLayoutVars>
          <dgm:chMax val="0"/>
          <dgm:chPref val="0"/>
        </dgm:presLayoutVars>
      </dgm:prSet>
      <dgm:spPr/>
      <dgm:t>
        <a:bodyPr/>
        <a:lstStyle/>
        <a:p>
          <a:endParaRPr lang="en-US"/>
        </a:p>
      </dgm:t>
    </dgm:pt>
    <dgm:pt modelId="{D52179F7-BB15-4BDD-9F18-09F7415D8ACF}" type="pres">
      <dgm:prSet presAssocID="{E15203E5-AC42-4904-864E-B797A1992303}" presName="desTx" presStyleLbl="revTx" presStyleIdx="3" presStyleCnt="8">
        <dgm:presLayoutVars/>
      </dgm:prSet>
      <dgm:spPr/>
      <dgm:t>
        <a:bodyPr/>
        <a:lstStyle/>
        <a:p>
          <a:endParaRPr lang="en-US"/>
        </a:p>
      </dgm:t>
    </dgm:pt>
    <dgm:pt modelId="{971AF5B3-EAE9-4FB0-A8E2-AB924D2559AC}" type="pres">
      <dgm:prSet presAssocID="{6BA05F15-B559-4501-820F-12F5F6821AFF}" presName="sibTrans" presStyleCnt="0"/>
      <dgm:spPr/>
    </dgm:pt>
    <dgm:pt modelId="{0F2B08B3-CE63-43E7-A201-22D582972BA6}" type="pres">
      <dgm:prSet presAssocID="{1F303DB0-0213-405E-A0FB-35A79D8C4F7A}" presName="compNode" presStyleCnt="0"/>
      <dgm:spPr/>
    </dgm:pt>
    <dgm:pt modelId="{75858ADA-A9B7-4994-9730-D9F8625FF94E}" type="pres">
      <dgm:prSet presAssocID="{1F303DB0-0213-405E-A0FB-35A79D8C4F7A}" presName="bgRect" presStyleLbl="bgShp" presStyleIdx="2" presStyleCnt="4"/>
      <dgm:spPr/>
    </dgm:pt>
    <dgm:pt modelId="{1A9F3441-03FD-4D81-89BB-868C65317CF6}" type="pres">
      <dgm:prSet presAssocID="{1F303DB0-0213-405E-A0FB-35A79D8C4F7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0C8CF09A-94B3-48F9-884B-EA9ABCCA57D9}" type="pres">
      <dgm:prSet presAssocID="{1F303DB0-0213-405E-A0FB-35A79D8C4F7A}" presName="spaceRect" presStyleCnt="0"/>
      <dgm:spPr/>
    </dgm:pt>
    <dgm:pt modelId="{C253A98A-76AE-429F-B203-4EABB35FD043}" type="pres">
      <dgm:prSet presAssocID="{1F303DB0-0213-405E-A0FB-35A79D8C4F7A}" presName="parTx" presStyleLbl="revTx" presStyleIdx="4" presStyleCnt="8">
        <dgm:presLayoutVars>
          <dgm:chMax val="0"/>
          <dgm:chPref val="0"/>
        </dgm:presLayoutVars>
      </dgm:prSet>
      <dgm:spPr/>
      <dgm:t>
        <a:bodyPr/>
        <a:lstStyle/>
        <a:p>
          <a:endParaRPr lang="en-US"/>
        </a:p>
      </dgm:t>
    </dgm:pt>
    <dgm:pt modelId="{2A7E3FAA-C479-44E9-A758-3F287678FE59}" type="pres">
      <dgm:prSet presAssocID="{1F303DB0-0213-405E-A0FB-35A79D8C4F7A}" presName="desTx" presStyleLbl="revTx" presStyleIdx="5" presStyleCnt="8">
        <dgm:presLayoutVars/>
      </dgm:prSet>
      <dgm:spPr/>
      <dgm:t>
        <a:bodyPr/>
        <a:lstStyle/>
        <a:p>
          <a:endParaRPr lang="en-US"/>
        </a:p>
      </dgm:t>
    </dgm:pt>
    <dgm:pt modelId="{2418A92F-B281-4902-9EEB-D820ABF3F1AF}" type="pres">
      <dgm:prSet presAssocID="{A47DA5D6-975F-4DB0-982E-B874B5E63E3E}" presName="sibTrans" presStyleCnt="0"/>
      <dgm:spPr/>
    </dgm:pt>
    <dgm:pt modelId="{ECD6857B-E0C4-47C0-9E4A-EA873AE50032}" type="pres">
      <dgm:prSet presAssocID="{2BB34734-F363-4599-82B4-1F896C78A283}" presName="compNode" presStyleCnt="0"/>
      <dgm:spPr/>
    </dgm:pt>
    <dgm:pt modelId="{C31AAAE2-A6B8-4E24-A894-BF11B20DE6A7}" type="pres">
      <dgm:prSet presAssocID="{2BB34734-F363-4599-82B4-1F896C78A283}" presName="bgRect" presStyleLbl="bgShp" presStyleIdx="3" presStyleCnt="4"/>
      <dgm:spPr/>
    </dgm:pt>
    <dgm:pt modelId="{9626B966-9621-4D83-825A-CBE3679DBEA0}" type="pres">
      <dgm:prSet presAssocID="{2BB34734-F363-4599-82B4-1F896C78A283}"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Robot"/>
        </a:ext>
      </dgm:extLst>
    </dgm:pt>
    <dgm:pt modelId="{60A4B7CD-0FDA-4272-AD74-5B8FB3075610}" type="pres">
      <dgm:prSet presAssocID="{2BB34734-F363-4599-82B4-1F896C78A283}" presName="spaceRect" presStyleCnt="0"/>
      <dgm:spPr/>
    </dgm:pt>
    <dgm:pt modelId="{E781CC6F-D8B6-4530-90D2-548D2F8F1163}" type="pres">
      <dgm:prSet presAssocID="{2BB34734-F363-4599-82B4-1F896C78A283}" presName="parTx" presStyleLbl="revTx" presStyleIdx="6" presStyleCnt="8">
        <dgm:presLayoutVars>
          <dgm:chMax val="0"/>
          <dgm:chPref val="0"/>
        </dgm:presLayoutVars>
      </dgm:prSet>
      <dgm:spPr/>
      <dgm:t>
        <a:bodyPr/>
        <a:lstStyle/>
        <a:p>
          <a:endParaRPr lang="en-US"/>
        </a:p>
      </dgm:t>
    </dgm:pt>
    <dgm:pt modelId="{C653E074-C594-49A9-9569-9DC72200A976}" type="pres">
      <dgm:prSet presAssocID="{2BB34734-F363-4599-82B4-1F896C78A283}" presName="desTx" presStyleLbl="revTx" presStyleIdx="7" presStyleCnt="8">
        <dgm:presLayoutVars/>
      </dgm:prSet>
      <dgm:spPr/>
      <dgm:t>
        <a:bodyPr/>
        <a:lstStyle/>
        <a:p>
          <a:endParaRPr lang="en-US"/>
        </a:p>
      </dgm:t>
    </dgm:pt>
  </dgm:ptLst>
  <dgm:cxnLst>
    <dgm:cxn modelId="{4C189A2E-5E5F-4D54-ADCB-D20742ACF04E}" type="presOf" srcId="{B3D8FA4B-EA23-4A70-A175-A1C3B0CC66F9}" destId="{CAD43B20-2E3A-48C0-ADCA-5544228C4464}" srcOrd="0" destOrd="0" presId="urn:microsoft.com/office/officeart/2018/2/layout/IconVerticalSolidList"/>
    <dgm:cxn modelId="{F54416C1-3E2F-442A-9169-34944BEF4AF1}" srcId="{B3D8FA4B-EA23-4A70-A175-A1C3B0CC66F9}" destId="{1F303DB0-0213-405E-A0FB-35A79D8C4F7A}" srcOrd="2" destOrd="0" parTransId="{9AC339BE-B510-4DA3-BD0E-A4D809CA9AC4}" sibTransId="{A47DA5D6-975F-4DB0-982E-B874B5E63E3E}"/>
    <dgm:cxn modelId="{9DDD5280-F5E9-4FDD-B896-36D9B9F0AEFA}" type="presOf" srcId="{CBA28DEB-9238-4749-B7E3-9A560514A8D1}" destId="{D52179F7-BB15-4BDD-9F18-09F7415D8ACF}" srcOrd="0" destOrd="1" presId="urn:microsoft.com/office/officeart/2018/2/layout/IconVerticalSolidList"/>
    <dgm:cxn modelId="{61879CBD-FD92-4E18-B390-EBA45140AA16}" type="presOf" srcId="{E462A04F-3122-433B-93D7-386D92FF9328}" destId="{94578830-BC96-4FFA-A679-C2D2A55AD68A}" srcOrd="0" destOrd="3" presId="urn:microsoft.com/office/officeart/2018/2/layout/IconVerticalSolidList"/>
    <dgm:cxn modelId="{856D8ECC-185D-4894-A986-0DD13F69B86D}" srcId="{56254AE0-7C79-45DA-9317-04FAE3C8FEAF}" destId="{29DB6145-495F-4350-B2D0-2C7BEF69B291}" srcOrd="1" destOrd="0" parTransId="{DC528D46-9148-4AF0-AB39-56B24245C4C6}" sibTransId="{241D665F-307E-4A38-885E-CCE63AD8C5D4}"/>
    <dgm:cxn modelId="{99D91208-48DE-4AE9-9834-66AC2AAD726F}" srcId="{56254AE0-7C79-45DA-9317-04FAE3C8FEAF}" destId="{E462A04F-3122-433B-93D7-386D92FF9328}" srcOrd="3" destOrd="0" parTransId="{D88B134C-3BCD-4DC6-A3D3-89A69FA162A5}" sibTransId="{FECD9843-A702-45A2-8C5F-A71BAE716574}"/>
    <dgm:cxn modelId="{5966ABFF-34D9-4A64-81BE-F05271EDBA97}" srcId="{2BB34734-F363-4599-82B4-1F896C78A283}" destId="{C13A54B9-CB1D-4F04-BDC8-281CD45D552F}" srcOrd="2" destOrd="0" parTransId="{B091A31A-D7C8-48B2-8FB6-8DD96B44BABE}" sibTransId="{E47A5DCA-9BCD-47E1-8E03-C831BF2CC6D5}"/>
    <dgm:cxn modelId="{4D2143A4-1CA1-4A04-9D64-6CB534614B24}" srcId="{1F303DB0-0213-405E-A0FB-35A79D8C4F7A}" destId="{CF9342EB-B01C-4C52-9B19-9C11D803FEB5}" srcOrd="1" destOrd="0" parTransId="{BF470316-D593-4BC0-9AC6-FC918B483284}" sibTransId="{61123863-F702-4B5A-AD85-CC873DBF20F1}"/>
    <dgm:cxn modelId="{8AB612CE-19BC-43F2-AD72-A2082DE4BF8B}" type="presOf" srcId="{41466597-9A41-4E17-9780-FFEEECEC3DA7}" destId="{C653E074-C594-49A9-9569-9DC72200A976}" srcOrd="0" destOrd="1" presId="urn:microsoft.com/office/officeart/2018/2/layout/IconVerticalSolidList"/>
    <dgm:cxn modelId="{BE4E30BF-67CC-4AE9-9A2B-6E2E7B11D8E8}" type="presOf" srcId="{56254AE0-7C79-45DA-9317-04FAE3C8FEAF}" destId="{744E7EAF-57BD-4052-8B0E-A0BC0D418B84}" srcOrd="0" destOrd="0" presId="urn:microsoft.com/office/officeart/2018/2/layout/IconVerticalSolidList"/>
    <dgm:cxn modelId="{2D7A6BFD-6DFF-47A1-8678-6C57B8D81EC0}" srcId="{B3D8FA4B-EA23-4A70-A175-A1C3B0CC66F9}" destId="{E15203E5-AC42-4904-864E-B797A1992303}" srcOrd="1" destOrd="0" parTransId="{6D24CDA4-3733-4957-8984-C835476C5E9A}" sibTransId="{6BA05F15-B559-4501-820F-12F5F6821AFF}"/>
    <dgm:cxn modelId="{3319F248-CA1E-4D6E-A9CC-BBC1EE9FD6C0}" srcId="{56254AE0-7C79-45DA-9317-04FAE3C8FEAF}" destId="{48D255B4-1057-4D80-9DBE-2C53D39F67A5}" srcOrd="2" destOrd="0" parTransId="{82FBC372-69AC-43D7-9DB2-59E077C12E22}" sibTransId="{BAB59CA2-16E1-4B9D-88DB-A7BB8CCD4923}"/>
    <dgm:cxn modelId="{51AC6E5E-2BE0-49B5-A3CD-6306AED911B9}" type="presOf" srcId="{C767C173-3C83-4327-A832-43E50423D974}" destId="{C653E074-C594-49A9-9569-9DC72200A976}" srcOrd="0" destOrd="0" presId="urn:microsoft.com/office/officeart/2018/2/layout/IconVerticalSolidList"/>
    <dgm:cxn modelId="{3EBA39EF-32B2-439B-A172-C081D2F00311}" type="presOf" srcId="{48D255B4-1057-4D80-9DBE-2C53D39F67A5}" destId="{94578830-BC96-4FFA-A679-C2D2A55AD68A}" srcOrd="0" destOrd="2" presId="urn:microsoft.com/office/officeart/2018/2/layout/IconVerticalSolidList"/>
    <dgm:cxn modelId="{77468341-8CF2-40D6-9CF7-CF9AA69EB752}" srcId="{1F303DB0-0213-405E-A0FB-35A79D8C4F7A}" destId="{A4F1E326-E50E-4DDA-A2F3-02EF11DEF4EC}" srcOrd="0" destOrd="0" parTransId="{46EC4360-321D-4D93-A0EA-7AE1B41A6CEA}" sibTransId="{BC71A1D0-51B0-44A2-9B2B-0299E5DEE332}"/>
    <dgm:cxn modelId="{8D99EFD8-448E-4B14-BEB6-665A4106F3CC}" srcId="{B3D8FA4B-EA23-4A70-A175-A1C3B0CC66F9}" destId="{56254AE0-7C79-45DA-9317-04FAE3C8FEAF}" srcOrd="0" destOrd="0" parTransId="{91205AAC-5DD1-4CCF-B2A8-3BC6473A4CAE}" sibTransId="{802E2D83-79A3-427E-9870-89DE3F4C0EED}"/>
    <dgm:cxn modelId="{99029B6B-799A-411D-BC29-E8BE77538CC8}" type="presOf" srcId="{1F303DB0-0213-405E-A0FB-35A79D8C4F7A}" destId="{C253A98A-76AE-429F-B203-4EABB35FD043}" srcOrd="0" destOrd="0" presId="urn:microsoft.com/office/officeart/2018/2/layout/IconVerticalSolidList"/>
    <dgm:cxn modelId="{B121D186-EC5E-479D-A7D4-B4D7487EB197}" srcId="{56254AE0-7C79-45DA-9317-04FAE3C8FEAF}" destId="{B04ECA16-0C33-4FDD-A993-49756F8C0D75}" srcOrd="0" destOrd="0" parTransId="{F3F1AFC6-2BD5-4772-A62C-89EE095A89F0}" sibTransId="{FB7DF014-76B2-4DA7-8E3F-658CCACBE1E6}"/>
    <dgm:cxn modelId="{7C20ED13-9F7F-4D23-AB4C-82926E8DBA70}" srcId="{2BB34734-F363-4599-82B4-1F896C78A283}" destId="{C767C173-3C83-4327-A832-43E50423D974}" srcOrd="0" destOrd="0" parTransId="{41A62430-AFAD-473A-AAF1-C830F852AEF2}" sibTransId="{51D27912-9A51-4CCB-8D95-5A042BAA52A0}"/>
    <dgm:cxn modelId="{64C1FB75-DF8E-4C57-8260-036557FD234E}" srcId="{E15203E5-AC42-4904-864E-B797A1992303}" destId="{CBA28DEB-9238-4749-B7E3-9A560514A8D1}" srcOrd="1" destOrd="0" parTransId="{271C97E8-EF50-4917-9601-AA20BB330102}" sibTransId="{9B82547D-1FBF-4747-BD5A-F9558150B5D6}"/>
    <dgm:cxn modelId="{E3CB2124-0E68-4BB8-95EB-017940FFE438}" srcId="{B3D8FA4B-EA23-4A70-A175-A1C3B0CC66F9}" destId="{2BB34734-F363-4599-82B4-1F896C78A283}" srcOrd="3" destOrd="0" parTransId="{4FBD4258-3154-4E2C-BEFC-F65BDC07EBCC}" sibTransId="{DECBEFA5-AF37-4FAD-81B9-44C659A3569E}"/>
    <dgm:cxn modelId="{7A6CADB4-4D35-47E8-85DD-26718D444490}" type="presOf" srcId="{A4F1E326-E50E-4DDA-A2F3-02EF11DEF4EC}" destId="{2A7E3FAA-C479-44E9-A758-3F287678FE59}" srcOrd="0" destOrd="0" presId="urn:microsoft.com/office/officeart/2018/2/layout/IconVerticalSolidList"/>
    <dgm:cxn modelId="{4145DCA9-53CE-4AA3-BEEA-500D8239268F}" type="presOf" srcId="{E15203E5-AC42-4904-864E-B797A1992303}" destId="{329D7639-17FA-45F2-B9C4-4F77AA6AB4E6}" srcOrd="0" destOrd="0" presId="urn:microsoft.com/office/officeart/2018/2/layout/IconVerticalSolidList"/>
    <dgm:cxn modelId="{7DDDA562-D2B2-4972-A381-0E91E709BEFA}" srcId="{E15203E5-AC42-4904-864E-B797A1992303}" destId="{F06BB8D1-83F1-4A55-97FA-9399045BEFDD}" srcOrd="0" destOrd="0" parTransId="{718E94A4-EBC7-4D41-9E42-4E515CB1CFB2}" sibTransId="{504DD13F-5F23-47FE-983A-C745EA916EBB}"/>
    <dgm:cxn modelId="{C3C36A4D-0069-46F9-8437-621C5FA06FD7}" type="presOf" srcId="{C13A54B9-CB1D-4F04-BDC8-281CD45D552F}" destId="{C653E074-C594-49A9-9569-9DC72200A976}" srcOrd="0" destOrd="2" presId="urn:microsoft.com/office/officeart/2018/2/layout/IconVerticalSolidList"/>
    <dgm:cxn modelId="{ED331445-D9B8-4EE6-8AD2-6CFCEEB196EC}" type="presOf" srcId="{2BB34734-F363-4599-82B4-1F896C78A283}" destId="{E781CC6F-D8B6-4530-90D2-548D2F8F1163}" srcOrd="0" destOrd="0" presId="urn:microsoft.com/office/officeart/2018/2/layout/IconVerticalSolidList"/>
    <dgm:cxn modelId="{3799445C-EBA4-4C25-8D40-EF5A5FF67FC8}" type="presOf" srcId="{F06BB8D1-83F1-4A55-97FA-9399045BEFDD}" destId="{D52179F7-BB15-4BDD-9F18-09F7415D8ACF}" srcOrd="0" destOrd="0" presId="urn:microsoft.com/office/officeart/2018/2/layout/IconVerticalSolidList"/>
    <dgm:cxn modelId="{D64E45D4-68C1-4CB6-9C09-FA6D5005B4B6}" type="presOf" srcId="{B04ECA16-0C33-4FDD-A993-49756F8C0D75}" destId="{94578830-BC96-4FFA-A679-C2D2A55AD68A}" srcOrd="0" destOrd="0" presId="urn:microsoft.com/office/officeart/2018/2/layout/IconVerticalSolidList"/>
    <dgm:cxn modelId="{20ADB802-D966-4A05-B7FD-00ADB78C0C6B}" srcId="{2BB34734-F363-4599-82B4-1F896C78A283}" destId="{41466597-9A41-4E17-9780-FFEEECEC3DA7}" srcOrd="1" destOrd="0" parTransId="{55E83836-A62A-481A-91C4-5BE95FBE2031}" sibTransId="{C4EC64E9-B9E4-4F58-A875-BB14AFAB33BD}"/>
    <dgm:cxn modelId="{BE569EF2-58D0-4A20-B242-0D2EB2E554F0}" type="presOf" srcId="{29DB6145-495F-4350-B2D0-2C7BEF69B291}" destId="{94578830-BC96-4FFA-A679-C2D2A55AD68A}" srcOrd="0" destOrd="1" presId="urn:microsoft.com/office/officeart/2018/2/layout/IconVerticalSolidList"/>
    <dgm:cxn modelId="{E61527B6-58F3-4146-8E62-4BC360AE8B5E}" type="presOf" srcId="{CF9342EB-B01C-4C52-9B19-9C11D803FEB5}" destId="{2A7E3FAA-C479-44E9-A758-3F287678FE59}" srcOrd="0" destOrd="1" presId="urn:microsoft.com/office/officeart/2018/2/layout/IconVerticalSolidList"/>
    <dgm:cxn modelId="{7E975920-CBA1-411B-BAFF-59F844BCB8EC}" type="presParOf" srcId="{CAD43B20-2E3A-48C0-ADCA-5544228C4464}" destId="{39A657BB-12E7-4853-AC95-76F0C3694E0F}" srcOrd="0" destOrd="0" presId="urn:microsoft.com/office/officeart/2018/2/layout/IconVerticalSolidList"/>
    <dgm:cxn modelId="{29723BEB-A2B5-4F17-A9DA-8D4F7A97E6D3}" type="presParOf" srcId="{39A657BB-12E7-4853-AC95-76F0C3694E0F}" destId="{9856D1D1-2AED-493C-9AA2-E4CD7E6E31C7}" srcOrd="0" destOrd="0" presId="urn:microsoft.com/office/officeart/2018/2/layout/IconVerticalSolidList"/>
    <dgm:cxn modelId="{830897FB-AC6E-4761-99DC-FAE9E267573B}" type="presParOf" srcId="{39A657BB-12E7-4853-AC95-76F0C3694E0F}" destId="{AF8FBD68-1AFB-4D47-92EB-0ADFEC3807AA}" srcOrd="1" destOrd="0" presId="urn:microsoft.com/office/officeart/2018/2/layout/IconVerticalSolidList"/>
    <dgm:cxn modelId="{62C1826D-4D3E-4570-AF93-9CC2D1AA6961}" type="presParOf" srcId="{39A657BB-12E7-4853-AC95-76F0C3694E0F}" destId="{62B53D8F-EE62-4E4C-89AB-258BD28D0B40}" srcOrd="2" destOrd="0" presId="urn:microsoft.com/office/officeart/2018/2/layout/IconVerticalSolidList"/>
    <dgm:cxn modelId="{0F60B969-8395-4CB5-8B89-A8C859B4D92B}" type="presParOf" srcId="{39A657BB-12E7-4853-AC95-76F0C3694E0F}" destId="{744E7EAF-57BD-4052-8B0E-A0BC0D418B84}" srcOrd="3" destOrd="0" presId="urn:microsoft.com/office/officeart/2018/2/layout/IconVerticalSolidList"/>
    <dgm:cxn modelId="{DE57DD8D-4163-439B-B803-632E09806DB8}" type="presParOf" srcId="{39A657BB-12E7-4853-AC95-76F0C3694E0F}" destId="{94578830-BC96-4FFA-A679-C2D2A55AD68A}" srcOrd="4" destOrd="0" presId="urn:microsoft.com/office/officeart/2018/2/layout/IconVerticalSolidList"/>
    <dgm:cxn modelId="{16BC8EF5-0E07-43BA-9FA6-E45D6C5AF261}" type="presParOf" srcId="{CAD43B20-2E3A-48C0-ADCA-5544228C4464}" destId="{1E4F2AAA-959C-4446-9F23-E04A04F4889D}" srcOrd="1" destOrd="0" presId="urn:microsoft.com/office/officeart/2018/2/layout/IconVerticalSolidList"/>
    <dgm:cxn modelId="{955FED84-0C2E-4C3F-B88A-0A2625E89E1E}" type="presParOf" srcId="{CAD43B20-2E3A-48C0-ADCA-5544228C4464}" destId="{BB93D2A5-F6D1-4C74-954E-511E0463E8EF}" srcOrd="2" destOrd="0" presId="urn:microsoft.com/office/officeart/2018/2/layout/IconVerticalSolidList"/>
    <dgm:cxn modelId="{BAEAF775-4DE0-46A0-B575-8C7BC8D700BD}" type="presParOf" srcId="{BB93D2A5-F6D1-4C74-954E-511E0463E8EF}" destId="{B8031590-5928-4D17-A14C-D69F3FB14B0D}" srcOrd="0" destOrd="0" presId="urn:microsoft.com/office/officeart/2018/2/layout/IconVerticalSolidList"/>
    <dgm:cxn modelId="{B664752C-CAD1-4ABC-A775-9C1EC268EED1}" type="presParOf" srcId="{BB93D2A5-F6D1-4C74-954E-511E0463E8EF}" destId="{69C535BD-3B6B-44A0-930A-C7F548A1B431}" srcOrd="1" destOrd="0" presId="urn:microsoft.com/office/officeart/2018/2/layout/IconVerticalSolidList"/>
    <dgm:cxn modelId="{6BB32979-E634-424B-832D-04F3632E8F75}" type="presParOf" srcId="{BB93D2A5-F6D1-4C74-954E-511E0463E8EF}" destId="{D49FB2FB-EBC6-481A-8B51-F40F1100445D}" srcOrd="2" destOrd="0" presId="urn:microsoft.com/office/officeart/2018/2/layout/IconVerticalSolidList"/>
    <dgm:cxn modelId="{BF8DEDD3-3443-49BB-9997-7F59BD12EE64}" type="presParOf" srcId="{BB93D2A5-F6D1-4C74-954E-511E0463E8EF}" destId="{329D7639-17FA-45F2-B9C4-4F77AA6AB4E6}" srcOrd="3" destOrd="0" presId="urn:microsoft.com/office/officeart/2018/2/layout/IconVerticalSolidList"/>
    <dgm:cxn modelId="{620F5BEC-D30F-4530-995C-1ED3C00E71DB}" type="presParOf" srcId="{BB93D2A5-F6D1-4C74-954E-511E0463E8EF}" destId="{D52179F7-BB15-4BDD-9F18-09F7415D8ACF}" srcOrd="4" destOrd="0" presId="urn:microsoft.com/office/officeart/2018/2/layout/IconVerticalSolidList"/>
    <dgm:cxn modelId="{5950DE98-1F3C-49E0-B089-E01A43E6F2C7}" type="presParOf" srcId="{CAD43B20-2E3A-48C0-ADCA-5544228C4464}" destId="{971AF5B3-EAE9-4FB0-A8E2-AB924D2559AC}" srcOrd="3" destOrd="0" presId="urn:microsoft.com/office/officeart/2018/2/layout/IconVerticalSolidList"/>
    <dgm:cxn modelId="{21690D85-4881-4C36-B999-BFECD478F426}" type="presParOf" srcId="{CAD43B20-2E3A-48C0-ADCA-5544228C4464}" destId="{0F2B08B3-CE63-43E7-A201-22D582972BA6}" srcOrd="4" destOrd="0" presId="urn:microsoft.com/office/officeart/2018/2/layout/IconVerticalSolidList"/>
    <dgm:cxn modelId="{23E69CBF-11FC-4998-9138-DDA8504C9CDE}" type="presParOf" srcId="{0F2B08B3-CE63-43E7-A201-22D582972BA6}" destId="{75858ADA-A9B7-4994-9730-D9F8625FF94E}" srcOrd="0" destOrd="0" presId="urn:microsoft.com/office/officeart/2018/2/layout/IconVerticalSolidList"/>
    <dgm:cxn modelId="{BFFA9768-2819-40AC-8B5A-81064DCCBE60}" type="presParOf" srcId="{0F2B08B3-CE63-43E7-A201-22D582972BA6}" destId="{1A9F3441-03FD-4D81-89BB-868C65317CF6}" srcOrd="1" destOrd="0" presId="urn:microsoft.com/office/officeart/2018/2/layout/IconVerticalSolidList"/>
    <dgm:cxn modelId="{AEB79EED-3FC3-44EF-947A-02B8F21BF8A1}" type="presParOf" srcId="{0F2B08B3-CE63-43E7-A201-22D582972BA6}" destId="{0C8CF09A-94B3-48F9-884B-EA9ABCCA57D9}" srcOrd="2" destOrd="0" presId="urn:microsoft.com/office/officeart/2018/2/layout/IconVerticalSolidList"/>
    <dgm:cxn modelId="{554F4576-4EC5-4D45-B45B-3045D938B5CD}" type="presParOf" srcId="{0F2B08B3-CE63-43E7-A201-22D582972BA6}" destId="{C253A98A-76AE-429F-B203-4EABB35FD043}" srcOrd="3" destOrd="0" presId="urn:microsoft.com/office/officeart/2018/2/layout/IconVerticalSolidList"/>
    <dgm:cxn modelId="{481155A0-6EF3-4636-AA7D-BB245AA270C9}" type="presParOf" srcId="{0F2B08B3-CE63-43E7-A201-22D582972BA6}" destId="{2A7E3FAA-C479-44E9-A758-3F287678FE59}" srcOrd="4" destOrd="0" presId="urn:microsoft.com/office/officeart/2018/2/layout/IconVerticalSolidList"/>
    <dgm:cxn modelId="{E031F654-3756-442A-B7AB-DF464DC64D22}" type="presParOf" srcId="{CAD43B20-2E3A-48C0-ADCA-5544228C4464}" destId="{2418A92F-B281-4902-9EEB-D820ABF3F1AF}" srcOrd="5" destOrd="0" presId="urn:microsoft.com/office/officeart/2018/2/layout/IconVerticalSolidList"/>
    <dgm:cxn modelId="{E7F646DB-856E-43EE-8A14-4A9A988520D7}" type="presParOf" srcId="{CAD43B20-2E3A-48C0-ADCA-5544228C4464}" destId="{ECD6857B-E0C4-47C0-9E4A-EA873AE50032}" srcOrd="6" destOrd="0" presId="urn:microsoft.com/office/officeart/2018/2/layout/IconVerticalSolidList"/>
    <dgm:cxn modelId="{95D6AEC5-1D37-4F30-B16C-D1073AAA7AEF}" type="presParOf" srcId="{ECD6857B-E0C4-47C0-9E4A-EA873AE50032}" destId="{C31AAAE2-A6B8-4E24-A894-BF11B20DE6A7}" srcOrd="0" destOrd="0" presId="urn:microsoft.com/office/officeart/2018/2/layout/IconVerticalSolidList"/>
    <dgm:cxn modelId="{5FD15E9D-31DB-4E5E-AE0D-0195EAA8B106}" type="presParOf" srcId="{ECD6857B-E0C4-47C0-9E4A-EA873AE50032}" destId="{9626B966-9621-4D83-825A-CBE3679DBEA0}" srcOrd="1" destOrd="0" presId="urn:microsoft.com/office/officeart/2018/2/layout/IconVerticalSolidList"/>
    <dgm:cxn modelId="{F4E7D5DC-13DC-4FDC-BF87-8F3558391FBD}" type="presParOf" srcId="{ECD6857B-E0C4-47C0-9E4A-EA873AE50032}" destId="{60A4B7CD-0FDA-4272-AD74-5B8FB3075610}" srcOrd="2" destOrd="0" presId="urn:microsoft.com/office/officeart/2018/2/layout/IconVerticalSolidList"/>
    <dgm:cxn modelId="{E6B2BD38-268D-4770-B167-8F5AD1D74442}" type="presParOf" srcId="{ECD6857B-E0C4-47C0-9E4A-EA873AE50032}" destId="{E781CC6F-D8B6-4530-90D2-548D2F8F1163}" srcOrd="3" destOrd="0" presId="urn:microsoft.com/office/officeart/2018/2/layout/IconVerticalSolidList"/>
    <dgm:cxn modelId="{A634A9DE-1DB9-4134-AEA6-B018BE7FB427}" type="presParOf" srcId="{ECD6857B-E0C4-47C0-9E4A-EA873AE50032}" destId="{C653E074-C594-49A9-9569-9DC72200A97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14295A-E2ED-40B9-9A52-7D4CA4A486B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1FA2213-A4FC-4B13-AC69-7A83C12017C2}">
      <dgm:prSet/>
      <dgm:spPr/>
      <dgm:t>
        <a:bodyPr/>
        <a:lstStyle/>
        <a:p>
          <a:r>
            <a:rPr lang="en-US"/>
            <a:t>Language translation involves converting text or speech from one language to another while maintaining meaning and context. It's essential for cross-cultural communication and understanding in today's interconnected world.</a:t>
          </a:r>
        </a:p>
      </dgm:t>
    </dgm:pt>
    <dgm:pt modelId="{8AE84AB2-FE08-4E8E-9D54-B3A286F99EA0}" type="parTrans" cxnId="{C0946105-148E-4A19-90D2-43DE4CDF7FF4}">
      <dgm:prSet/>
      <dgm:spPr/>
      <dgm:t>
        <a:bodyPr/>
        <a:lstStyle/>
        <a:p>
          <a:endParaRPr lang="en-US"/>
        </a:p>
      </dgm:t>
    </dgm:pt>
    <dgm:pt modelId="{96B9279A-76CB-4797-98F8-19D3C825D1FA}" type="sibTrans" cxnId="{C0946105-148E-4A19-90D2-43DE4CDF7FF4}">
      <dgm:prSet phldrT="01"/>
      <dgm:spPr/>
      <dgm:t>
        <a:bodyPr/>
        <a:lstStyle/>
        <a:p>
          <a:r>
            <a:rPr lang="en-US"/>
            <a:t>01</a:t>
          </a:r>
        </a:p>
      </dgm:t>
    </dgm:pt>
    <dgm:pt modelId="{F2B317AE-D91B-441F-893D-268D2F168830}">
      <dgm:prSet/>
      <dgm:spPr/>
      <dgm:t>
        <a:bodyPr/>
        <a:lstStyle/>
        <a:p>
          <a:r>
            <a:rPr lang="en-US"/>
            <a:t>Machine learning has transformed translation by enabling computers to learn from data and improve accuracy over time. It allows for more natural translations, scalability, and faster speeds compared to traditional methods.</a:t>
          </a:r>
        </a:p>
      </dgm:t>
    </dgm:pt>
    <dgm:pt modelId="{03C41CD5-6B72-4952-8668-B33EA45878A1}" type="parTrans" cxnId="{EA5727E4-EC28-4703-9CB1-38064D7B13A2}">
      <dgm:prSet/>
      <dgm:spPr/>
      <dgm:t>
        <a:bodyPr/>
        <a:lstStyle/>
        <a:p>
          <a:endParaRPr lang="en-US"/>
        </a:p>
      </dgm:t>
    </dgm:pt>
    <dgm:pt modelId="{05F803D1-84F5-4B72-A73A-7FEA5A736CE9}" type="sibTrans" cxnId="{EA5727E4-EC28-4703-9CB1-38064D7B13A2}">
      <dgm:prSet phldrT="02"/>
      <dgm:spPr/>
      <dgm:t>
        <a:bodyPr/>
        <a:lstStyle/>
        <a:p>
          <a:r>
            <a:rPr lang="en-US"/>
            <a:t>02</a:t>
          </a:r>
        </a:p>
      </dgm:t>
    </dgm:pt>
    <dgm:pt modelId="{36017A90-2AB8-4C3D-A673-5FC52189D7B2}">
      <dgm:prSet/>
      <dgm:spPr/>
      <dgm:t>
        <a:bodyPr/>
        <a:lstStyle/>
        <a:p>
          <a:r>
            <a:rPr lang="en-US"/>
            <a:t>This project aims to explore the application of machine learning, particularly neural networks, in language translation. We'll train models using large datasets to achieve accurate and fluent translations. Our goal is to evaluate different neural network architectures and optimization techniques to enhance translation quality and contribute to advancing translation technology.</a:t>
          </a:r>
          <a:br>
            <a:rPr lang="en-US"/>
          </a:br>
          <a:endParaRPr lang="en-US"/>
        </a:p>
      </dgm:t>
    </dgm:pt>
    <dgm:pt modelId="{E7CEAA42-89CC-4952-9151-BBDB68876CA1}" type="parTrans" cxnId="{8BE2754A-6E68-4FE4-947B-BAD2F2BFC181}">
      <dgm:prSet/>
      <dgm:spPr/>
      <dgm:t>
        <a:bodyPr/>
        <a:lstStyle/>
        <a:p>
          <a:endParaRPr lang="en-US"/>
        </a:p>
      </dgm:t>
    </dgm:pt>
    <dgm:pt modelId="{C3C7BD1C-9CA2-436D-9581-6CAD87B2857B}" type="sibTrans" cxnId="{8BE2754A-6E68-4FE4-947B-BAD2F2BFC181}">
      <dgm:prSet phldrT="03"/>
      <dgm:spPr/>
      <dgm:t>
        <a:bodyPr/>
        <a:lstStyle/>
        <a:p>
          <a:r>
            <a:rPr lang="en-US"/>
            <a:t>03</a:t>
          </a:r>
        </a:p>
      </dgm:t>
    </dgm:pt>
    <dgm:pt modelId="{4A061A34-1148-45FF-AF73-C61F722DEF9F}" type="pres">
      <dgm:prSet presAssocID="{A614295A-E2ED-40B9-9A52-7D4CA4A486B0}" presName="Name0" presStyleCnt="0">
        <dgm:presLayoutVars>
          <dgm:animLvl val="lvl"/>
          <dgm:resizeHandles val="exact"/>
        </dgm:presLayoutVars>
      </dgm:prSet>
      <dgm:spPr/>
      <dgm:t>
        <a:bodyPr/>
        <a:lstStyle/>
        <a:p>
          <a:endParaRPr lang="en-US"/>
        </a:p>
      </dgm:t>
    </dgm:pt>
    <dgm:pt modelId="{6B47E9E2-15F2-473A-933C-40FA7311B05D}" type="pres">
      <dgm:prSet presAssocID="{51FA2213-A4FC-4B13-AC69-7A83C12017C2}" presName="compositeNode" presStyleCnt="0">
        <dgm:presLayoutVars>
          <dgm:bulletEnabled val="1"/>
        </dgm:presLayoutVars>
      </dgm:prSet>
      <dgm:spPr/>
    </dgm:pt>
    <dgm:pt modelId="{665C4949-C1AE-48BC-B82F-0E12BA7EA920}" type="pres">
      <dgm:prSet presAssocID="{51FA2213-A4FC-4B13-AC69-7A83C12017C2}" presName="bgRect" presStyleLbl="alignNode1" presStyleIdx="0" presStyleCnt="3"/>
      <dgm:spPr/>
      <dgm:t>
        <a:bodyPr/>
        <a:lstStyle/>
        <a:p>
          <a:endParaRPr lang="en-US"/>
        </a:p>
      </dgm:t>
    </dgm:pt>
    <dgm:pt modelId="{CAD1F903-0F7A-42B9-811C-8F0397CA02B0}" type="pres">
      <dgm:prSet presAssocID="{96B9279A-76CB-4797-98F8-19D3C825D1FA}" presName="sibTransNodeRect" presStyleLbl="alignNode1" presStyleIdx="0" presStyleCnt="3">
        <dgm:presLayoutVars>
          <dgm:chMax val="0"/>
          <dgm:bulletEnabled val="1"/>
        </dgm:presLayoutVars>
      </dgm:prSet>
      <dgm:spPr/>
      <dgm:t>
        <a:bodyPr/>
        <a:lstStyle/>
        <a:p>
          <a:endParaRPr lang="en-US"/>
        </a:p>
      </dgm:t>
    </dgm:pt>
    <dgm:pt modelId="{ADC064F2-7379-495A-86C8-CB641B2A1C59}" type="pres">
      <dgm:prSet presAssocID="{51FA2213-A4FC-4B13-AC69-7A83C12017C2}" presName="nodeRect" presStyleLbl="alignNode1" presStyleIdx="0" presStyleCnt="3">
        <dgm:presLayoutVars>
          <dgm:bulletEnabled val="1"/>
        </dgm:presLayoutVars>
      </dgm:prSet>
      <dgm:spPr/>
      <dgm:t>
        <a:bodyPr/>
        <a:lstStyle/>
        <a:p>
          <a:endParaRPr lang="en-US"/>
        </a:p>
      </dgm:t>
    </dgm:pt>
    <dgm:pt modelId="{FCF56560-D875-430C-B757-DA905B90209D}" type="pres">
      <dgm:prSet presAssocID="{96B9279A-76CB-4797-98F8-19D3C825D1FA}" presName="sibTrans" presStyleCnt="0"/>
      <dgm:spPr/>
    </dgm:pt>
    <dgm:pt modelId="{FE69261A-327E-4D23-A7CA-533F3B7F945B}" type="pres">
      <dgm:prSet presAssocID="{F2B317AE-D91B-441F-893D-268D2F168830}" presName="compositeNode" presStyleCnt="0">
        <dgm:presLayoutVars>
          <dgm:bulletEnabled val="1"/>
        </dgm:presLayoutVars>
      </dgm:prSet>
      <dgm:spPr/>
    </dgm:pt>
    <dgm:pt modelId="{7D85FC97-E3E4-467C-A99C-74C8B340C970}" type="pres">
      <dgm:prSet presAssocID="{F2B317AE-D91B-441F-893D-268D2F168830}" presName="bgRect" presStyleLbl="alignNode1" presStyleIdx="1" presStyleCnt="3"/>
      <dgm:spPr/>
      <dgm:t>
        <a:bodyPr/>
        <a:lstStyle/>
        <a:p>
          <a:endParaRPr lang="en-US"/>
        </a:p>
      </dgm:t>
    </dgm:pt>
    <dgm:pt modelId="{44CFBEDF-F604-4E38-9557-8442DDF863B8}" type="pres">
      <dgm:prSet presAssocID="{05F803D1-84F5-4B72-A73A-7FEA5A736CE9}" presName="sibTransNodeRect" presStyleLbl="alignNode1" presStyleIdx="1" presStyleCnt="3">
        <dgm:presLayoutVars>
          <dgm:chMax val="0"/>
          <dgm:bulletEnabled val="1"/>
        </dgm:presLayoutVars>
      </dgm:prSet>
      <dgm:spPr/>
      <dgm:t>
        <a:bodyPr/>
        <a:lstStyle/>
        <a:p>
          <a:endParaRPr lang="en-US"/>
        </a:p>
      </dgm:t>
    </dgm:pt>
    <dgm:pt modelId="{CAC7600B-C41E-439C-9D43-81CCE463B94D}" type="pres">
      <dgm:prSet presAssocID="{F2B317AE-D91B-441F-893D-268D2F168830}" presName="nodeRect" presStyleLbl="alignNode1" presStyleIdx="1" presStyleCnt="3">
        <dgm:presLayoutVars>
          <dgm:bulletEnabled val="1"/>
        </dgm:presLayoutVars>
      </dgm:prSet>
      <dgm:spPr/>
      <dgm:t>
        <a:bodyPr/>
        <a:lstStyle/>
        <a:p>
          <a:endParaRPr lang="en-US"/>
        </a:p>
      </dgm:t>
    </dgm:pt>
    <dgm:pt modelId="{95382B85-8DFC-4B74-89EC-91B166ED9002}" type="pres">
      <dgm:prSet presAssocID="{05F803D1-84F5-4B72-A73A-7FEA5A736CE9}" presName="sibTrans" presStyleCnt="0"/>
      <dgm:spPr/>
    </dgm:pt>
    <dgm:pt modelId="{C9B3D7ED-6A1F-4566-B785-CDB241676822}" type="pres">
      <dgm:prSet presAssocID="{36017A90-2AB8-4C3D-A673-5FC52189D7B2}" presName="compositeNode" presStyleCnt="0">
        <dgm:presLayoutVars>
          <dgm:bulletEnabled val="1"/>
        </dgm:presLayoutVars>
      </dgm:prSet>
      <dgm:spPr/>
    </dgm:pt>
    <dgm:pt modelId="{41B3C109-FAFD-4BFC-821D-BBE5EFC4D4A4}" type="pres">
      <dgm:prSet presAssocID="{36017A90-2AB8-4C3D-A673-5FC52189D7B2}" presName="bgRect" presStyleLbl="alignNode1" presStyleIdx="2" presStyleCnt="3"/>
      <dgm:spPr/>
      <dgm:t>
        <a:bodyPr/>
        <a:lstStyle/>
        <a:p>
          <a:endParaRPr lang="en-US"/>
        </a:p>
      </dgm:t>
    </dgm:pt>
    <dgm:pt modelId="{243C582D-304E-4A26-8AEA-72065B866AB7}" type="pres">
      <dgm:prSet presAssocID="{C3C7BD1C-9CA2-436D-9581-6CAD87B2857B}" presName="sibTransNodeRect" presStyleLbl="alignNode1" presStyleIdx="2" presStyleCnt="3">
        <dgm:presLayoutVars>
          <dgm:chMax val="0"/>
          <dgm:bulletEnabled val="1"/>
        </dgm:presLayoutVars>
      </dgm:prSet>
      <dgm:spPr/>
      <dgm:t>
        <a:bodyPr/>
        <a:lstStyle/>
        <a:p>
          <a:endParaRPr lang="en-US"/>
        </a:p>
      </dgm:t>
    </dgm:pt>
    <dgm:pt modelId="{23078F85-A5F2-4781-9E02-9DE3F8E027CB}" type="pres">
      <dgm:prSet presAssocID="{36017A90-2AB8-4C3D-A673-5FC52189D7B2}" presName="nodeRect" presStyleLbl="alignNode1" presStyleIdx="2" presStyleCnt="3">
        <dgm:presLayoutVars>
          <dgm:bulletEnabled val="1"/>
        </dgm:presLayoutVars>
      </dgm:prSet>
      <dgm:spPr/>
      <dgm:t>
        <a:bodyPr/>
        <a:lstStyle/>
        <a:p>
          <a:endParaRPr lang="en-US"/>
        </a:p>
      </dgm:t>
    </dgm:pt>
  </dgm:ptLst>
  <dgm:cxnLst>
    <dgm:cxn modelId="{138CBE10-6A67-4029-B206-5F976DCA6F62}" type="presOf" srcId="{51FA2213-A4FC-4B13-AC69-7A83C12017C2}" destId="{ADC064F2-7379-495A-86C8-CB641B2A1C59}" srcOrd="1" destOrd="0" presId="urn:microsoft.com/office/officeart/2016/7/layout/LinearBlockProcessNumbered"/>
    <dgm:cxn modelId="{EA5727E4-EC28-4703-9CB1-38064D7B13A2}" srcId="{A614295A-E2ED-40B9-9A52-7D4CA4A486B0}" destId="{F2B317AE-D91B-441F-893D-268D2F168830}" srcOrd="1" destOrd="0" parTransId="{03C41CD5-6B72-4952-8668-B33EA45878A1}" sibTransId="{05F803D1-84F5-4B72-A73A-7FEA5A736CE9}"/>
    <dgm:cxn modelId="{B0E78AA1-0CE6-40BA-9166-C9AE9732AC4C}" type="presOf" srcId="{51FA2213-A4FC-4B13-AC69-7A83C12017C2}" destId="{665C4949-C1AE-48BC-B82F-0E12BA7EA920}" srcOrd="0" destOrd="0" presId="urn:microsoft.com/office/officeart/2016/7/layout/LinearBlockProcessNumbered"/>
    <dgm:cxn modelId="{DEA91FB3-E02D-4026-A9D9-35680316AABC}" type="presOf" srcId="{05F803D1-84F5-4B72-A73A-7FEA5A736CE9}" destId="{44CFBEDF-F604-4E38-9557-8442DDF863B8}" srcOrd="0" destOrd="0" presId="urn:microsoft.com/office/officeart/2016/7/layout/LinearBlockProcessNumbered"/>
    <dgm:cxn modelId="{B4619D00-673D-40CE-A32B-69D4015FF6E0}" type="presOf" srcId="{A614295A-E2ED-40B9-9A52-7D4CA4A486B0}" destId="{4A061A34-1148-45FF-AF73-C61F722DEF9F}" srcOrd="0" destOrd="0" presId="urn:microsoft.com/office/officeart/2016/7/layout/LinearBlockProcessNumbered"/>
    <dgm:cxn modelId="{944C4D3D-2F64-4327-B497-1931061FFE7E}" type="presOf" srcId="{96B9279A-76CB-4797-98F8-19D3C825D1FA}" destId="{CAD1F903-0F7A-42B9-811C-8F0397CA02B0}" srcOrd="0" destOrd="0" presId="urn:microsoft.com/office/officeart/2016/7/layout/LinearBlockProcessNumbered"/>
    <dgm:cxn modelId="{8BE2754A-6E68-4FE4-947B-BAD2F2BFC181}" srcId="{A614295A-E2ED-40B9-9A52-7D4CA4A486B0}" destId="{36017A90-2AB8-4C3D-A673-5FC52189D7B2}" srcOrd="2" destOrd="0" parTransId="{E7CEAA42-89CC-4952-9151-BBDB68876CA1}" sibTransId="{C3C7BD1C-9CA2-436D-9581-6CAD87B2857B}"/>
    <dgm:cxn modelId="{EAE9183D-923C-4DC1-8E70-A03F34063218}" type="presOf" srcId="{C3C7BD1C-9CA2-436D-9581-6CAD87B2857B}" destId="{243C582D-304E-4A26-8AEA-72065B866AB7}" srcOrd="0" destOrd="0" presId="urn:microsoft.com/office/officeart/2016/7/layout/LinearBlockProcessNumbered"/>
    <dgm:cxn modelId="{894E83FB-7BBE-42B7-AEA9-44A625BCEEC3}" type="presOf" srcId="{36017A90-2AB8-4C3D-A673-5FC52189D7B2}" destId="{41B3C109-FAFD-4BFC-821D-BBE5EFC4D4A4}" srcOrd="0" destOrd="0" presId="urn:microsoft.com/office/officeart/2016/7/layout/LinearBlockProcessNumbered"/>
    <dgm:cxn modelId="{CDFF109F-AB83-4A39-8076-A6BABB7242F0}" type="presOf" srcId="{36017A90-2AB8-4C3D-A673-5FC52189D7B2}" destId="{23078F85-A5F2-4781-9E02-9DE3F8E027CB}" srcOrd="1" destOrd="0" presId="urn:microsoft.com/office/officeart/2016/7/layout/LinearBlockProcessNumbered"/>
    <dgm:cxn modelId="{EDB23192-2435-4777-A185-A10B636A7D8B}" type="presOf" srcId="{F2B317AE-D91B-441F-893D-268D2F168830}" destId="{CAC7600B-C41E-439C-9D43-81CCE463B94D}" srcOrd="1" destOrd="0" presId="urn:microsoft.com/office/officeart/2016/7/layout/LinearBlockProcessNumbered"/>
    <dgm:cxn modelId="{C0946105-148E-4A19-90D2-43DE4CDF7FF4}" srcId="{A614295A-E2ED-40B9-9A52-7D4CA4A486B0}" destId="{51FA2213-A4FC-4B13-AC69-7A83C12017C2}" srcOrd="0" destOrd="0" parTransId="{8AE84AB2-FE08-4E8E-9D54-B3A286F99EA0}" sibTransId="{96B9279A-76CB-4797-98F8-19D3C825D1FA}"/>
    <dgm:cxn modelId="{DAE6AA25-5A85-4E7D-B2FB-2CA7BC389266}" type="presOf" srcId="{F2B317AE-D91B-441F-893D-268D2F168830}" destId="{7D85FC97-E3E4-467C-A99C-74C8B340C970}" srcOrd="0" destOrd="0" presId="urn:microsoft.com/office/officeart/2016/7/layout/LinearBlockProcessNumbered"/>
    <dgm:cxn modelId="{F8D11DE9-6B00-4E83-8209-B43EAAED8E5D}" type="presParOf" srcId="{4A061A34-1148-45FF-AF73-C61F722DEF9F}" destId="{6B47E9E2-15F2-473A-933C-40FA7311B05D}" srcOrd="0" destOrd="0" presId="urn:microsoft.com/office/officeart/2016/7/layout/LinearBlockProcessNumbered"/>
    <dgm:cxn modelId="{9A4E5D4B-85ED-4CF5-9D5B-E98CB7ED9E04}" type="presParOf" srcId="{6B47E9E2-15F2-473A-933C-40FA7311B05D}" destId="{665C4949-C1AE-48BC-B82F-0E12BA7EA920}" srcOrd="0" destOrd="0" presId="urn:microsoft.com/office/officeart/2016/7/layout/LinearBlockProcessNumbered"/>
    <dgm:cxn modelId="{BB67F9B8-792E-4BF2-BCDF-33A3FB9903F5}" type="presParOf" srcId="{6B47E9E2-15F2-473A-933C-40FA7311B05D}" destId="{CAD1F903-0F7A-42B9-811C-8F0397CA02B0}" srcOrd="1" destOrd="0" presId="urn:microsoft.com/office/officeart/2016/7/layout/LinearBlockProcessNumbered"/>
    <dgm:cxn modelId="{91A36914-7ED4-427C-8CDA-B4ED449F02BA}" type="presParOf" srcId="{6B47E9E2-15F2-473A-933C-40FA7311B05D}" destId="{ADC064F2-7379-495A-86C8-CB641B2A1C59}" srcOrd="2" destOrd="0" presId="urn:microsoft.com/office/officeart/2016/7/layout/LinearBlockProcessNumbered"/>
    <dgm:cxn modelId="{9A6C86E2-CE43-4C33-B73D-B8246349F056}" type="presParOf" srcId="{4A061A34-1148-45FF-AF73-C61F722DEF9F}" destId="{FCF56560-D875-430C-B757-DA905B90209D}" srcOrd="1" destOrd="0" presId="urn:microsoft.com/office/officeart/2016/7/layout/LinearBlockProcessNumbered"/>
    <dgm:cxn modelId="{48E0ECC1-1DEF-48BA-821C-63A2A61E1AF7}" type="presParOf" srcId="{4A061A34-1148-45FF-AF73-C61F722DEF9F}" destId="{FE69261A-327E-4D23-A7CA-533F3B7F945B}" srcOrd="2" destOrd="0" presId="urn:microsoft.com/office/officeart/2016/7/layout/LinearBlockProcessNumbered"/>
    <dgm:cxn modelId="{0F3DE617-B6CC-4615-8D45-C5A4ADB47CFA}" type="presParOf" srcId="{FE69261A-327E-4D23-A7CA-533F3B7F945B}" destId="{7D85FC97-E3E4-467C-A99C-74C8B340C970}" srcOrd="0" destOrd="0" presId="urn:microsoft.com/office/officeart/2016/7/layout/LinearBlockProcessNumbered"/>
    <dgm:cxn modelId="{FC1556D0-5698-4C3A-A13D-EDFAE3554E0A}" type="presParOf" srcId="{FE69261A-327E-4D23-A7CA-533F3B7F945B}" destId="{44CFBEDF-F604-4E38-9557-8442DDF863B8}" srcOrd="1" destOrd="0" presId="urn:microsoft.com/office/officeart/2016/7/layout/LinearBlockProcessNumbered"/>
    <dgm:cxn modelId="{16409777-7DD0-46B9-AF67-0D0E39D121A7}" type="presParOf" srcId="{FE69261A-327E-4D23-A7CA-533F3B7F945B}" destId="{CAC7600B-C41E-439C-9D43-81CCE463B94D}" srcOrd="2" destOrd="0" presId="urn:microsoft.com/office/officeart/2016/7/layout/LinearBlockProcessNumbered"/>
    <dgm:cxn modelId="{59DD7B25-171C-4CD4-AAFA-3382E510DAD5}" type="presParOf" srcId="{4A061A34-1148-45FF-AF73-C61F722DEF9F}" destId="{95382B85-8DFC-4B74-89EC-91B166ED9002}" srcOrd="3" destOrd="0" presId="urn:microsoft.com/office/officeart/2016/7/layout/LinearBlockProcessNumbered"/>
    <dgm:cxn modelId="{2803853D-2557-43B0-BFA1-ECEE6F983585}" type="presParOf" srcId="{4A061A34-1148-45FF-AF73-C61F722DEF9F}" destId="{C9B3D7ED-6A1F-4566-B785-CDB241676822}" srcOrd="4" destOrd="0" presId="urn:microsoft.com/office/officeart/2016/7/layout/LinearBlockProcessNumbered"/>
    <dgm:cxn modelId="{66E4F633-0A84-409F-8D21-5BEC017E180A}" type="presParOf" srcId="{C9B3D7ED-6A1F-4566-B785-CDB241676822}" destId="{41B3C109-FAFD-4BFC-821D-BBE5EFC4D4A4}" srcOrd="0" destOrd="0" presId="urn:microsoft.com/office/officeart/2016/7/layout/LinearBlockProcessNumbered"/>
    <dgm:cxn modelId="{2142EF94-4887-4A00-A7DD-FB7251C36FDC}" type="presParOf" srcId="{C9B3D7ED-6A1F-4566-B785-CDB241676822}" destId="{243C582D-304E-4A26-8AEA-72065B866AB7}" srcOrd="1" destOrd="0" presId="urn:microsoft.com/office/officeart/2016/7/layout/LinearBlockProcessNumbered"/>
    <dgm:cxn modelId="{71154013-1354-45A1-9F1D-23B754493381}" type="presParOf" srcId="{C9B3D7ED-6A1F-4566-B785-CDB241676822}" destId="{23078F85-A5F2-4781-9E02-9DE3F8E027C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EDB0D-B7C2-4727-BBF4-9C319F716E6E}"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154CBDF0-C833-4A87-9F4D-F65CF8678BE8}">
      <dgm:prSet/>
      <dgm:spPr/>
      <dgm:t>
        <a:bodyPr/>
        <a:lstStyle/>
        <a:p>
          <a:r>
            <a:rPr lang="en-US" b="1"/>
            <a:t>Objective:</a:t>
          </a:r>
          <a:r>
            <a:rPr lang="en-US"/>
            <a:t> Gather large datasets for training translation model.</a:t>
          </a:r>
        </a:p>
      </dgm:t>
    </dgm:pt>
    <dgm:pt modelId="{8996CDE6-3F0D-47B6-B391-FBBB14A8B13C}" type="parTrans" cxnId="{05FF61A1-9F52-42D0-9456-36AF46CB3FF4}">
      <dgm:prSet/>
      <dgm:spPr/>
      <dgm:t>
        <a:bodyPr/>
        <a:lstStyle/>
        <a:p>
          <a:endParaRPr lang="en-US"/>
        </a:p>
      </dgm:t>
    </dgm:pt>
    <dgm:pt modelId="{D0A2F134-C3D1-4B47-BFC8-900A83C3B1D3}" type="sibTrans" cxnId="{05FF61A1-9F52-42D0-9456-36AF46CB3FF4}">
      <dgm:prSet/>
      <dgm:spPr/>
      <dgm:t>
        <a:bodyPr/>
        <a:lstStyle/>
        <a:p>
          <a:endParaRPr lang="en-US"/>
        </a:p>
      </dgm:t>
    </dgm:pt>
    <dgm:pt modelId="{31E0F7E2-D1FA-42D1-8B42-9F5A20318DE2}">
      <dgm:prSet/>
      <dgm:spPr/>
      <dgm:t>
        <a:bodyPr/>
        <a:lstStyle/>
        <a:p>
          <a:r>
            <a:rPr lang="en-US" b="1"/>
            <a:t>Text Processing:</a:t>
          </a:r>
          <a:r>
            <a:rPr lang="en-US"/>
            <a:t> Tokenization, stemming, lemmatization with NLTK.</a:t>
          </a:r>
        </a:p>
      </dgm:t>
    </dgm:pt>
    <dgm:pt modelId="{B90FAE30-730A-4EE8-BCAA-07F8D00727C4}" type="parTrans" cxnId="{BA7B11A3-A509-4B04-AE26-137EA2D61F6E}">
      <dgm:prSet/>
      <dgm:spPr/>
      <dgm:t>
        <a:bodyPr/>
        <a:lstStyle/>
        <a:p>
          <a:endParaRPr lang="en-US"/>
        </a:p>
      </dgm:t>
    </dgm:pt>
    <dgm:pt modelId="{201B8268-FCA1-46BD-B0A5-43E973A5844F}" type="sibTrans" cxnId="{BA7B11A3-A509-4B04-AE26-137EA2D61F6E}">
      <dgm:prSet/>
      <dgm:spPr/>
      <dgm:t>
        <a:bodyPr/>
        <a:lstStyle/>
        <a:p>
          <a:endParaRPr lang="en-US"/>
        </a:p>
      </dgm:t>
    </dgm:pt>
    <dgm:pt modelId="{96B7FAB3-F3C7-4186-A64C-090CA9B12C70}">
      <dgm:prSet/>
      <dgm:spPr/>
      <dgm:t>
        <a:bodyPr/>
        <a:lstStyle/>
        <a:p>
          <a:r>
            <a:rPr lang="en-US" b="1"/>
            <a:t>Challenges:</a:t>
          </a:r>
          <a:r>
            <a:rPr lang="en-US"/>
            <a:t> Dynamic content, rate limiting, ensuring data quality.</a:t>
          </a:r>
        </a:p>
      </dgm:t>
    </dgm:pt>
    <dgm:pt modelId="{C0C708BD-BD4A-4106-B785-AF528E812201}" type="parTrans" cxnId="{B5BA5CBB-E079-459A-8314-F87B7A178318}">
      <dgm:prSet/>
      <dgm:spPr/>
      <dgm:t>
        <a:bodyPr/>
        <a:lstStyle/>
        <a:p>
          <a:endParaRPr lang="en-US"/>
        </a:p>
      </dgm:t>
    </dgm:pt>
    <dgm:pt modelId="{B59F9D06-42C4-44D9-9C9A-1FFC46C55B69}" type="sibTrans" cxnId="{B5BA5CBB-E079-459A-8314-F87B7A178318}">
      <dgm:prSet/>
      <dgm:spPr/>
      <dgm:t>
        <a:bodyPr/>
        <a:lstStyle/>
        <a:p>
          <a:endParaRPr lang="en-US"/>
        </a:p>
      </dgm:t>
    </dgm:pt>
    <dgm:pt modelId="{9FE66D1C-642E-46EE-994B-3B359F4D130E}">
      <dgm:prSet/>
      <dgm:spPr/>
      <dgm:t>
        <a:bodyPr/>
        <a:lstStyle/>
        <a:p>
          <a:r>
            <a:rPr lang="en-US" b="1"/>
            <a:t>Conclusion:</a:t>
          </a:r>
          <a:r>
            <a:rPr lang="en-US"/>
            <a:t> Effective web scraping and dataset preparation are crucial for training accurate translation models, requiring attention to ethical considerations and robust data processing techniques.</a:t>
          </a:r>
        </a:p>
      </dgm:t>
    </dgm:pt>
    <dgm:pt modelId="{4BDD974E-0E91-4E87-8221-F63BF0E9F935}" type="parTrans" cxnId="{5DA1E292-09F0-49AE-84ED-16DCF8412FEC}">
      <dgm:prSet/>
      <dgm:spPr/>
      <dgm:t>
        <a:bodyPr/>
        <a:lstStyle/>
        <a:p>
          <a:endParaRPr lang="en-US"/>
        </a:p>
      </dgm:t>
    </dgm:pt>
    <dgm:pt modelId="{44B5F439-BBC5-40C1-8515-FD8A4A8589F1}" type="sibTrans" cxnId="{5DA1E292-09F0-49AE-84ED-16DCF8412FEC}">
      <dgm:prSet/>
      <dgm:spPr/>
      <dgm:t>
        <a:bodyPr/>
        <a:lstStyle/>
        <a:p>
          <a:endParaRPr lang="en-US"/>
        </a:p>
      </dgm:t>
    </dgm:pt>
    <dgm:pt modelId="{3DC82EB4-6E74-4878-8C83-54A130887301}">
      <dgm:prSet phldr="0"/>
      <dgm:spPr/>
      <dgm:t>
        <a:bodyPr/>
        <a:lstStyle/>
        <a:p>
          <a:r>
            <a:rPr lang="en-US" b="1"/>
            <a:t>Methods:</a:t>
          </a:r>
          <a:r>
            <a:rPr lang="en-US"/>
            <a:t> Utilize web scraping with Python, </a:t>
          </a:r>
          <a:r>
            <a:rPr lang="en-US" err="1"/>
            <a:t>BeautifulSoup</a:t>
          </a:r>
          <a:r>
            <a:rPr lang="en-US"/>
            <a:t>, and </a:t>
          </a:r>
          <a:r>
            <a:rPr lang="en-US" b="0"/>
            <a:t>requests</a:t>
          </a:r>
          <a:r>
            <a:rPr lang="en-US"/>
            <a:t>.</a:t>
          </a:r>
        </a:p>
      </dgm:t>
    </dgm:pt>
    <dgm:pt modelId="{0D5E838C-1DC0-46F7-B267-D289F7A04491}" type="parTrans" cxnId="{6021AF90-A371-4CFF-8BE5-05D2A5F7A6E4}">
      <dgm:prSet/>
      <dgm:spPr/>
    </dgm:pt>
    <dgm:pt modelId="{22096CFF-1D29-4DEA-BCB9-6D7A094F9CAA}" type="sibTrans" cxnId="{6021AF90-A371-4CFF-8BE5-05D2A5F7A6E4}">
      <dgm:prSet/>
      <dgm:spPr/>
      <dgm:t>
        <a:bodyPr/>
        <a:lstStyle/>
        <a:p>
          <a:endParaRPr lang="en-US"/>
        </a:p>
      </dgm:t>
    </dgm:pt>
    <dgm:pt modelId="{78DD1809-EAFC-42E0-93DA-8AB769B1B543}">
      <dgm:prSet phldr="0"/>
      <dgm:spPr/>
      <dgm:t>
        <a:bodyPr/>
        <a:lstStyle/>
        <a:p>
          <a:r>
            <a:rPr lang="en-US" b="1"/>
            <a:t>Ethical Considerations:</a:t>
          </a:r>
          <a:r>
            <a:rPr lang="en-US"/>
            <a:t> Comply with website terms of service.</a:t>
          </a:r>
        </a:p>
      </dgm:t>
    </dgm:pt>
    <dgm:pt modelId="{A4A9C137-B7BB-4CBF-8209-792D5EB35BD4}" type="parTrans" cxnId="{AA2D9950-B798-4814-9928-0F0874579DB9}">
      <dgm:prSet/>
      <dgm:spPr/>
    </dgm:pt>
    <dgm:pt modelId="{7B0AB120-D42E-4793-8DEE-2F096FB37F0F}" type="sibTrans" cxnId="{AA2D9950-B798-4814-9928-0F0874579DB9}">
      <dgm:prSet/>
      <dgm:spPr/>
      <dgm:t>
        <a:bodyPr/>
        <a:lstStyle/>
        <a:p>
          <a:endParaRPr lang="en-US"/>
        </a:p>
      </dgm:t>
    </dgm:pt>
    <dgm:pt modelId="{8383F3E0-0BBD-4BC1-9ECC-03A6F4B764D9}">
      <dgm:prSet phldr="0"/>
      <dgm:spPr/>
      <dgm:t>
        <a:bodyPr/>
        <a:lstStyle/>
        <a:p>
          <a:r>
            <a:rPr lang="en-US" b="1"/>
            <a:t>Data Integrity:</a:t>
          </a:r>
          <a:r>
            <a:rPr lang="en-US"/>
            <a:t> Normalize, remove duplicates, correct misalignments.</a:t>
          </a:r>
        </a:p>
      </dgm:t>
    </dgm:pt>
    <dgm:pt modelId="{90644E52-19D5-47EA-8DD4-4241B52A80AD}" type="parTrans" cxnId="{1C801CDE-AF83-4A35-915B-11F5AE08884D}">
      <dgm:prSet/>
      <dgm:spPr/>
    </dgm:pt>
    <dgm:pt modelId="{DAD61532-24A2-4DE7-AD19-54DB3EF33FDA}" type="sibTrans" cxnId="{1C801CDE-AF83-4A35-915B-11F5AE08884D}">
      <dgm:prSet/>
      <dgm:spPr/>
      <dgm:t>
        <a:bodyPr/>
        <a:lstStyle/>
        <a:p>
          <a:endParaRPr lang="en-US"/>
        </a:p>
      </dgm:t>
    </dgm:pt>
    <dgm:pt modelId="{4C18C579-7598-4144-A1C6-F58D952A7176}">
      <dgm:prSet phldr="0"/>
      <dgm:spPr/>
      <dgm:t>
        <a:bodyPr/>
        <a:lstStyle/>
        <a:p>
          <a:r>
            <a:rPr lang="en-US" b="1"/>
            <a:t>Web Scraping and Dataset Preparation</a:t>
          </a:r>
        </a:p>
      </dgm:t>
    </dgm:pt>
    <dgm:pt modelId="{2AB85DAF-D50E-427E-A4AC-B0EB5F978114}" type="parTrans" cxnId="{67368789-E5ED-47BB-AE0C-E15BD2646BA2}">
      <dgm:prSet/>
      <dgm:spPr/>
    </dgm:pt>
    <dgm:pt modelId="{16947941-1A47-4226-ACFD-B4BC1BA88A21}" type="sibTrans" cxnId="{67368789-E5ED-47BB-AE0C-E15BD2646BA2}">
      <dgm:prSet/>
      <dgm:spPr/>
      <dgm:t>
        <a:bodyPr/>
        <a:lstStyle/>
        <a:p>
          <a:endParaRPr lang="en-US"/>
        </a:p>
      </dgm:t>
    </dgm:pt>
    <dgm:pt modelId="{08C085F6-6DF4-4073-AE3E-407AA1A0AD5A}" type="pres">
      <dgm:prSet presAssocID="{5E0EDB0D-B7C2-4727-BBF4-9C319F716E6E}" presName="vert0" presStyleCnt="0">
        <dgm:presLayoutVars>
          <dgm:dir/>
          <dgm:animOne val="branch"/>
          <dgm:animLvl val="lvl"/>
        </dgm:presLayoutVars>
      </dgm:prSet>
      <dgm:spPr/>
      <dgm:t>
        <a:bodyPr/>
        <a:lstStyle/>
        <a:p>
          <a:endParaRPr lang="en-US"/>
        </a:p>
      </dgm:t>
    </dgm:pt>
    <dgm:pt modelId="{5F218BD3-ADEB-4C7B-842D-5855A1314291}" type="pres">
      <dgm:prSet presAssocID="{4C18C579-7598-4144-A1C6-F58D952A7176}" presName="thickLine" presStyleLbl="alignNode1" presStyleIdx="0" presStyleCnt="8"/>
      <dgm:spPr/>
    </dgm:pt>
    <dgm:pt modelId="{CA575276-AC7A-419B-A3C7-15C8F3D5BBE7}" type="pres">
      <dgm:prSet presAssocID="{4C18C579-7598-4144-A1C6-F58D952A7176}" presName="horz1" presStyleCnt="0"/>
      <dgm:spPr/>
    </dgm:pt>
    <dgm:pt modelId="{06B3D2D3-DD2A-419D-AD20-D94E17E926E3}" type="pres">
      <dgm:prSet presAssocID="{4C18C579-7598-4144-A1C6-F58D952A7176}" presName="tx1" presStyleLbl="revTx" presStyleIdx="0" presStyleCnt="8"/>
      <dgm:spPr/>
      <dgm:t>
        <a:bodyPr/>
        <a:lstStyle/>
        <a:p>
          <a:endParaRPr lang="en-US"/>
        </a:p>
      </dgm:t>
    </dgm:pt>
    <dgm:pt modelId="{24A2D12B-5ECE-4C0A-A6CC-6EF15B49188C}" type="pres">
      <dgm:prSet presAssocID="{4C18C579-7598-4144-A1C6-F58D952A7176}" presName="vert1" presStyleCnt="0"/>
      <dgm:spPr/>
    </dgm:pt>
    <dgm:pt modelId="{4DE0CFC7-C88A-4946-9418-D562C9559253}" type="pres">
      <dgm:prSet presAssocID="{154CBDF0-C833-4A87-9F4D-F65CF8678BE8}" presName="thickLine" presStyleLbl="alignNode1" presStyleIdx="1" presStyleCnt="8"/>
      <dgm:spPr/>
    </dgm:pt>
    <dgm:pt modelId="{36274E17-43C5-46A0-A748-7A33D3698B20}" type="pres">
      <dgm:prSet presAssocID="{154CBDF0-C833-4A87-9F4D-F65CF8678BE8}" presName="horz1" presStyleCnt="0"/>
      <dgm:spPr/>
    </dgm:pt>
    <dgm:pt modelId="{1884FB8A-B442-4864-8E4F-B447A53D368E}" type="pres">
      <dgm:prSet presAssocID="{154CBDF0-C833-4A87-9F4D-F65CF8678BE8}" presName="tx1" presStyleLbl="revTx" presStyleIdx="1" presStyleCnt="8"/>
      <dgm:spPr/>
      <dgm:t>
        <a:bodyPr/>
        <a:lstStyle/>
        <a:p>
          <a:endParaRPr lang="en-US"/>
        </a:p>
      </dgm:t>
    </dgm:pt>
    <dgm:pt modelId="{6240F2AA-4957-478A-B545-FD5104B56AE0}" type="pres">
      <dgm:prSet presAssocID="{154CBDF0-C833-4A87-9F4D-F65CF8678BE8}" presName="vert1" presStyleCnt="0"/>
      <dgm:spPr/>
    </dgm:pt>
    <dgm:pt modelId="{FA2FCF73-535E-4F5F-ADB2-DA2BC44360E9}" type="pres">
      <dgm:prSet presAssocID="{3DC82EB4-6E74-4878-8C83-54A130887301}" presName="thickLine" presStyleLbl="alignNode1" presStyleIdx="2" presStyleCnt="8"/>
      <dgm:spPr/>
    </dgm:pt>
    <dgm:pt modelId="{37431E61-08A3-4200-B33F-2B48EC333C72}" type="pres">
      <dgm:prSet presAssocID="{3DC82EB4-6E74-4878-8C83-54A130887301}" presName="horz1" presStyleCnt="0"/>
      <dgm:spPr/>
    </dgm:pt>
    <dgm:pt modelId="{E23907E3-B907-4D32-819E-644E5DBDD8B6}" type="pres">
      <dgm:prSet presAssocID="{3DC82EB4-6E74-4878-8C83-54A130887301}" presName="tx1" presStyleLbl="revTx" presStyleIdx="2" presStyleCnt="8"/>
      <dgm:spPr/>
      <dgm:t>
        <a:bodyPr/>
        <a:lstStyle/>
        <a:p>
          <a:endParaRPr lang="en-US"/>
        </a:p>
      </dgm:t>
    </dgm:pt>
    <dgm:pt modelId="{8BDD112A-9E5B-4EAC-B301-D8807DC83877}" type="pres">
      <dgm:prSet presAssocID="{3DC82EB4-6E74-4878-8C83-54A130887301}" presName="vert1" presStyleCnt="0"/>
      <dgm:spPr/>
    </dgm:pt>
    <dgm:pt modelId="{94E0E994-1783-4A9D-BDCB-07650CA3A307}" type="pres">
      <dgm:prSet presAssocID="{78DD1809-EAFC-42E0-93DA-8AB769B1B543}" presName="thickLine" presStyleLbl="alignNode1" presStyleIdx="3" presStyleCnt="8"/>
      <dgm:spPr/>
    </dgm:pt>
    <dgm:pt modelId="{2F270E31-7298-400D-9847-BC266BE2E805}" type="pres">
      <dgm:prSet presAssocID="{78DD1809-EAFC-42E0-93DA-8AB769B1B543}" presName="horz1" presStyleCnt="0"/>
      <dgm:spPr/>
    </dgm:pt>
    <dgm:pt modelId="{19DED399-8D11-47FB-B3C4-E60DA05D549E}" type="pres">
      <dgm:prSet presAssocID="{78DD1809-EAFC-42E0-93DA-8AB769B1B543}" presName="tx1" presStyleLbl="revTx" presStyleIdx="3" presStyleCnt="8"/>
      <dgm:spPr/>
      <dgm:t>
        <a:bodyPr/>
        <a:lstStyle/>
        <a:p>
          <a:endParaRPr lang="en-US"/>
        </a:p>
      </dgm:t>
    </dgm:pt>
    <dgm:pt modelId="{E5E78884-C896-4FA3-AEA1-09CDD4DB67DC}" type="pres">
      <dgm:prSet presAssocID="{78DD1809-EAFC-42E0-93DA-8AB769B1B543}" presName="vert1" presStyleCnt="0"/>
      <dgm:spPr/>
    </dgm:pt>
    <dgm:pt modelId="{A9CF4C97-88DB-4E45-BAB2-9D67B68C97AA}" type="pres">
      <dgm:prSet presAssocID="{8383F3E0-0BBD-4BC1-9ECC-03A6F4B764D9}" presName="thickLine" presStyleLbl="alignNode1" presStyleIdx="4" presStyleCnt="8"/>
      <dgm:spPr/>
    </dgm:pt>
    <dgm:pt modelId="{9286F21F-634E-4796-89A5-5BEC0F363FF0}" type="pres">
      <dgm:prSet presAssocID="{8383F3E0-0BBD-4BC1-9ECC-03A6F4B764D9}" presName="horz1" presStyleCnt="0"/>
      <dgm:spPr/>
    </dgm:pt>
    <dgm:pt modelId="{9FF3D81E-0B8B-4BE0-80DD-B9E2E10429B2}" type="pres">
      <dgm:prSet presAssocID="{8383F3E0-0BBD-4BC1-9ECC-03A6F4B764D9}" presName="tx1" presStyleLbl="revTx" presStyleIdx="4" presStyleCnt="8"/>
      <dgm:spPr/>
      <dgm:t>
        <a:bodyPr/>
        <a:lstStyle/>
        <a:p>
          <a:endParaRPr lang="en-US"/>
        </a:p>
      </dgm:t>
    </dgm:pt>
    <dgm:pt modelId="{C172249A-1B98-48E6-BE42-9EC4C9D8A527}" type="pres">
      <dgm:prSet presAssocID="{8383F3E0-0BBD-4BC1-9ECC-03A6F4B764D9}" presName="vert1" presStyleCnt="0"/>
      <dgm:spPr/>
    </dgm:pt>
    <dgm:pt modelId="{985EDCC6-2F39-481A-B97B-F8540F11DDE9}" type="pres">
      <dgm:prSet presAssocID="{31E0F7E2-D1FA-42D1-8B42-9F5A20318DE2}" presName="thickLine" presStyleLbl="alignNode1" presStyleIdx="5" presStyleCnt="8"/>
      <dgm:spPr/>
    </dgm:pt>
    <dgm:pt modelId="{85A29D0B-D0A2-4DB8-AB64-62A3D02E1F76}" type="pres">
      <dgm:prSet presAssocID="{31E0F7E2-D1FA-42D1-8B42-9F5A20318DE2}" presName="horz1" presStyleCnt="0"/>
      <dgm:spPr/>
    </dgm:pt>
    <dgm:pt modelId="{81E1DB9A-AF19-4147-B96C-C0BFA13785A8}" type="pres">
      <dgm:prSet presAssocID="{31E0F7E2-D1FA-42D1-8B42-9F5A20318DE2}" presName="tx1" presStyleLbl="revTx" presStyleIdx="5" presStyleCnt="8"/>
      <dgm:spPr/>
      <dgm:t>
        <a:bodyPr/>
        <a:lstStyle/>
        <a:p>
          <a:endParaRPr lang="en-US"/>
        </a:p>
      </dgm:t>
    </dgm:pt>
    <dgm:pt modelId="{565F503D-E2FE-4B98-8C7E-38C5D0A79647}" type="pres">
      <dgm:prSet presAssocID="{31E0F7E2-D1FA-42D1-8B42-9F5A20318DE2}" presName="vert1" presStyleCnt="0"/>
      <dgm:spPr/>
    </dgm:pt>
    <dgm:pt modelId="{93861DFA-AC1B-4B24-9C3D-A7005343201B}" type="pres">
      <dgm:prSet presAssocID="{96B7FAB3-F3C7-4186-A64C-090CA9B12C70}" presName="thickLine" presStyleLbl="alignNode1" presStyleIdx="6" presStyleCnt="8"/>
      <dgm:spPr/>
    </dgm:pt>
    <dgm:pt modelId="{C9943BF7-4B49-40E4-94D5-3293574398CE}" type="pres">
      <dgm:prSet presAssocID="{96B7FAB3-F3C7-4186-A64C-090CA9B12C70}" presName="horz1" presStyleCnt="0"/>
      <dgm:spPr/>
    </dgm:pt>
    <dgm:pt modelId="{7250FCB0-D24E-46AC-A76E-79596B60A3C6}" type="pres">
      <dgm:prSet presAssocID="{96B7FAB3-F3C7-4186-A64C-090CA9B12C70}" presName="tx1" presStyleLbl="revTx" presStyleIdx="6" presStyleCnt="8"/>
      <dgm:spPr/>
      <dgm:t>
        <a:bodyPr/>
        <a:lstStyle/>
        <a:p>
          <a:endParaRPr lang="en-US"/>
        </a:p>
      </dgm:t>
    </dgm:pt>
    <dgm:pt modelId="{E5F84BDF-E9A8-493F-A933-D8B94D6A7E03}" type="pres">
      <dgm:prSet presAssocID="{96B7FAB3-F3C7-4186-A64C-090CA9B12C70}" presName="vert1" presStyleCnt="0"/>
      <dgm:spPr/>
    </dgm:pt>
    <dgm:pt modelId="{F2D7295C-2E40-42C0-9503-055F0ACC6D29}" type="pres">
      <dgm:prSet presAssocID="{9FE66D1C-642E-46EE-994B-3B359F4D130E}" presName="thickLine" presStyleLbl="alignNode1" presStyleIdx="7" presStyleCnt="8"/>
      <dgm:spPr/>
    </dgm:pt>
    <dgm:pt modelId="{9C2C8F3A-48A1-46B7-8904-A89FB1D01CCE}" type="pres">
      <dgm:prSet presAssocID="{9FE66D1C-642E-46EE-994B-3B359F4D130E}" presName="horz1" presStyleCnt="0"/>
      <dgm:spPr/>
    </dgm:pt>
    <dgm:pt modelId="{791B2759-60A8-4FB4-96FB-20F3CA08542A}" type="pres">
      <dgm:prSet presAssocID="{9FE66D1C-642E-46EE-994B-3B359F4D130E}" presName="tx1" presStyleLbl="revTx" presStyleIdx="7" presStyleCnt="8"/>
      <dgm:spPr/>
      <dgm:t>
        <a:bodyPr/>
        <a:lstStyle/>
        <a:p>
          <a:endParaRPr lang="en-US"/>
        </a:p>
      </dgm:t>
    </dgm:pt>
    <dgm:pt modelId="{511EF33D-1D89-4815-96C5-304B6A4ADDB8}" type="pres">
      <dgm:prSet presAssocID="{9FE66D1C-642E-46EE-994B-3B359F4D130E}" presName="vert1" presStyleCnt="0"/>
      <dgm:spPr/>
    </dgm:pt>
  </dgm:ptLst>
  <dgm:cxnLst>
    <dgm:cxn modelId="{B5BA5CBB-E079-459A-8314-F87B7A178318}" srcId="{5E0EDB0D-B7C2-4727-BBF4-9C319F716E6E}" destId="{96B7FAB3-F3C7-4186-A64C-090CA9B12C70}" srcOrd="6" destOrd="0" parTransId="{C0C708BD-BD4A-4106-B785-AF528E812201}" sibTransId="{B59F9D06-42C4-44D9-9C9A-1FFC46C55B69}"/>
    <dgm:cxn modelId="{67368789-E5ED-47BB-AE0C-E15BD2646BA2}" srcId="{5E0EDB0D-B7C2-4727-BBF4-9C319F716E6E}" destId="{4C18C579-7598-4144-A1C6-F58D952A7176}" srcOrd="0" destOrd="0" parTransId="{2AB85DAF-D50E-427E-A4AC-B0EB5F978114}" sibTransId="{16947941-1A47-4226-ACFD-B4BC1BA88A21}"/>
    <dgm:cxn modelId="{78A74CD8-64D3-4DBF-BC40-5C04E7DB9A9D}" type="presOf" srcId="{78DD1809-EAFC-42E0-93DA-8AB769B1B543}" destId="{19DED399-8D11-47FB-B3C4-E60DA05D549E}" srcOrd="0" destOrd="0" presId="urn:microsoft.com/office/officeart/2008/layout/LinedList"/>
    <dgm:cxn modelId="{1099E427-2C97-425D-AE7F-0CED121A5CE4}" type="presOf" srcId="{3DC82EB4-6E74-4878-8C83-54A130887301}" destId="{E23907E3-B907-4D32-819E-644E5DBDD8B6}" srcOrd="0" destOrd="0" presId="urn:microsoft.com/office/officeart/2008/layout/LinedList"/>
    <dgm:cxn modelId="{782E0B71-CBD9-40E9-A1BB-065C6FCABE9A}" type="presOf" srcId="{4C18C579-7598-4144-A1C6-F58D952A7176}" destId="{06B3D2D3-DD2A-419D-AD20-D94E17E926E3}" srcOrd="0" destOrd="0" presId="urn:microsoft.com/office/officeart/2008/layout/LinedList"/>
    <dgm:cxn modelId="{1C801CDE-AF83-4A35-915B-11F5AE08884D}" srcId="{5E0EDB0D-B7C2-4727-BBF4-9C319F716E6E}" destId="{8383F3E0-0BBD-4BC1-9ECC-03A6F4B764D9}" srcOrd="4" destOrd="0" parTransId="{90644E52-19D5-47EA-8DD4-4241B52A80AD}" sibTransId="{DAD61532-24A2-4DE7-AD19-54DB3EF33FDA}"/>
    <dgm:cxn modelId="{7D241312-75CE-4392-B917-AD3262898067}" type="presOf" srcId="{31E0F7E2-D1FA-42D1-8B42-9F5A20318DE2}" destId="{81E1DB9A-AF19-4147-B96C-C0BFA13785A8}" srcOrd="0" destOrd="0" presId="urn:microsoft.com/office/officeart/2008/layout/LinedList"/>
    <dgm:cxn modelId="{EE4583CA-FA2F-47A3-9E6F-122803228BA0}" type="presOf" srcId="{96B7FAB3-F3C7-4186-A64C-090CA9B12C70}" destId="{7250FCB0-D24E-46AC-A76E-79596B60A3C6}" srcOrd="0" destOrd="0" presId="urn:microsoft.com/office/officeart/2008/layout/LinedList"/>
    <dgm:cxn modelId="{AA2D9950-B798-4814-9928-0F0874579DB9}" srcId="{5E0EDB0D-B7C2-4727-BBF4-9C319F716E6E}" destId="{78DD1809-EAFC-42E0-93DA-8AB769B1B543}" srcOrd="3" destOrd="0" parTransId="{A4A9C137-B7BB-4CBF-8209-792D5EB35BD4}" sibTransId="{7B0AB120-D42E-4793-8DEE-2F096FB37F0F}"/>
    <dgm:cxn modelId="{36E2FEDF-0128-40DC-9FAF-98F52CD79FE2}" type="presOf" srcId="{5E0EDB0D-B7C2-4727-BBF4-9C319F716E6E}" destId="{08C085F6-6DF4-4073-AE3E-407AA1A0AD5A}" srcOrd="0" destOrd="0" presId="urn:microsoft.com/office/officeart/2008/layout/LinedList"/>
    <dgm:cxn modelId="{5DA1E292-09F0-49AE-84ED-16DCF8412FEC}" srcId="{5E0EDB0D-B7C2-4727-BBF4-9C319F716E6E}" destId="{9FE66D1C-642E-46EE-994B-3B359F4D130E}" srcOrd="7" destOrd="0" parTransId="{4BDD974E-0E91-4E87-8221-F63BF0E9F935}" sibTransId="{44B5F439-BBC5-40C1-8515-FD8A4A8589F1}"/>
    <dgm:cxn modelId="{BA7B11A3-A509-4B04-AE26-137EA2D61F6E}" srcId="{5E0EDB0D-B7C2-4727-BBF4-9C319F716E6E}" destId="{31E0F7E2-D1FA-42D1-8B42-9F5A20318DE2}" srcOrd="5" destOrd="0" parTransId="{B90FAE30-730A-4EE8-BCAA-07F8D00727C4}" sibTransId="{201B8268-FCA1-46BD-B0A5-43E973A5844F}"/>
    <dgm:cxn modelId="{16434819-A52D-4B4B-8F31-5A0433CBFB35}" type="presOf" srcId="{154CBDF0-C833-4A87-9F4D-F65CF8678BE8}" destId="{1884FB8A-B442-4864-8E4F-B447A53D368E}" srcOrd="0" destOrd="0" presId="urn:microsoft.com/office/officeart/2008/layout/LinedList"/>
    <dgm:cxn modelId="{E103F6CB-E48F-47CD-A23A-141EFFC021DE}" type="presOf" srcId="{8383F3E0-0BBD-4BC1-9ECC-03A6F4B764D9}" destId="{9FF3D81E-0B8B-4BE0-80DD-B9E2E10429B2}" srcOrd="0" destOrd="0" presId="urn:microsoft.com/office/officeart/2008/layout/LinedList"/>
    <dgm:cxn modelId="{66B7E622-BAEE-40E0-9E34-8A08A1695080}" type="presOf" srcId="{9FE66D1C-642E-46EE-994B-3B359F4D130E}" destId="{791B2759-60A8-4FB4-96FB-20F3CA08542A}" srcOrd="0" destOrd="0" presId="urn:microsoft.com/office/officeart/2008/layout/LinedList"/>
    <dgm:cxn modelId="{6021AF90-A371-4CFF-8BE5-05D2A5F7A6E4}" srcId="{5E0EDB0D-B7C2-4727-BBF4-9C319F716E6E}" destId="{3DC82EB4-6E74-4878-8C83-54A130887301}" srcOrd="2" destOrd="0" parTransId="{0D5E838C-1DC0-46F7-B267-D289F7A04491}" sibTransId="{22096CFF-1D29-4DEA-BCB9-6D7A094F9CAA}"/>
    <dgm:cxn modelId="{05FF61A1-9F52-42D0-9456-36AF46CB3FF4}" srcId="{5E0EDB0D-B7C2-4727-BBF4-9C319F716E6E}" destId="{154CBDF0-C833-4A87-9F4D-F65CF8678BE8}" srcOrd="1" destOrd="0" parTransId="{8996CDE6-3F0D-47B6-B391-FBBB14A8B13C}" sibTransId="{D0A2F134-C3D1-4B47-BFC8-900A83C3B1D3}"/>
    <dgm:cxn modelId="{A8847E54-A1BD-458E-A94C-85F60F6BA9A1}" type="presParOf" srcId="{08C085F6-6DF4-4073-AE3E-407AA1A0AD5A}" destId="{5F218BD3-ADEB-4C7B-842D-5855A1314291}" srcOrd="0" destOrd="0" presId="urn:microsoft.com/office/officeart/2008/layout/LinedList"/>
    <dgm:cxn modelId="{AD71772C-6661-4208-A6F4-991F688C7E3B}" type="presParOf" srcId="{08C085F6-6DF4-4073-AE3E-407AA1A0AD5A}" destId="{CA575276-AC7A-419B-A3C7-15C8F3D5BBE7}" srcOrd="1" destOrd="0" presId="urn:microsoft.com/office/officeart/2008/layout/LinedList"/>
    <dgm:cxn modelId="{78625DCF-6EDC-4CBB-8717-FB57E8F784C5}" type="presParOf" srcId="{CA575276-AC7A-419B-A3C7-15C8F3D5BBE7}" destId="{06B3D2D3-DD2A-419D-AD20-D94E17E926E3}" srcOrd="0" destOrd="0" presId="urn:microsoft.com/office/officeart/2008/layout/LinedList"/>
    <dgm:cxn modelId="{20B86E96-7C8C-43E4-9BA6-74A793DEA6CC}" type="presParOf" srcId="{CA575276-AC7A-419B-A3C7-15C8F3D5BBE7}" destId="{24A2D12B-5ECE-4C0A-A6CC-6EF15B49188C}" srcOrd="1" destOrd="0" presId="urn:microsoft.com/office/officeart/2008/layout/LinedList"/>
    <dgm:cxn modelId="{5090F89E-0CF9-47ED-B397-2E3F79BD2B55}" type="presParOf" srcId="{08C085F6-6DF4-4073-AE3E-407AA1A0AD5A}" destId="{4DE0CFC7-C88A-4946-9418-D562C9559253}" srcOrd="2" destOrd="0" presId="urn:microsoft.com/office/officeart/2008/layout/LinedList"/>
    <dgm:cxn modelId="{6EC426FE-1F0F-4121-B999-0FA7977706A3}" type="presParOf" srcId="{08C085F6-6DF4-4073-AE3E-407AA1A0AD5A}" destId="{36274E17-43C5-46A0-A748-7A33D3698B20}" srcOrd="3" destOrd="0" presId="urn:microsoft.com/office/officeart/2008/layout/LinedList"/>
    <dgm:cxn modelId="{6FDAF697-622B-4E63-B5EE-33F017E3DF6E}" type="presParOf" srcId="{36274E17-43C5-46A0-A748-7A33D3698B20}" destId="{1884FB8A-B442-4864-8E4F-B447A53D368E}" srcOrd="0" destOrd="0" presId="urn:microsoft.com/office/officeart/2008/layout/LinedList"/>
    <dgm:cxn modelId="{137CEA61-0EE5-4D73-9830-A51AA6095773}" type="presParOf" srcId="{36274E17-43C5-46A0-A748-7A33D3698B20}" destId="{6240F2AA-4957-478A-B545-FD5104B56AE0}" srcOrd="1" destOrd="0" presId="urn:microsoft.com/office/officeart/2008/layout/LinedList"/>
    <dgm:cxn modelId="{4B05EF0A-A68E-48CE-B976-D4832C474535}" type="presParOf" srcId="{08C085F6-6DF4-4073-AE3E-407AA1A0AD5A}" destId="{FA2FCF73-535E-4F5F-ADB2-DA2BC44360E9}" srcOrd="4" destOrd="0" presId="urn:microsoft.com/office/officeart/2008/layout/LinedList"/>
    <dgm:cxn modelId="{BDBAF497-7508-4586-A490-F3716629CE5C}" type="presParOf" srcId="{08C085F6-6DF4-4073-AE3E-407AA1A0AD5A}" destId="{37431E61-08A3-4200-B33F-2B48EC333C72}" srcOrd="5" destOrd="0" presId="urn:microsoft.com/office/officeart/2008/layout/LinedList"/>
    <dgm:cxn modelId="{DECDDB5A-9683-442C-A002-3F30220EA4DA}" type="presParOf" srcId="{37431E61-08A3-4200-B33F-2B48EC333C72}" destId="{E23907E3-B907-4D32-819E-644E5DBDD8B6}" srcOrd="0" destOrd="0" presId="urn:microsoft.com/office/officeart/2008/layout/LinedList"/>
    <dgm:cxn modelId="{5CDBEF9E-CA0E-4A4B-916E-F085C646D7FA}" type="presParOf" srcId="{37431E61-08A3-4200-B33F-2B48EC333C72}" destId="{8BDD112A-9E5B-4EAC-B301-D8807DC83877}" srcOrd="1" destOrd="0" presId="urn:microsoft.com/office/officeart/2008/layout/LinedList"/>
    <dgm:cxn modelId="{B63206AB-F5D6-4F40-B36A-6EF6EB3B0801}" type="presParOf" srcId="{08C085F6-6DF4-4073-AE3E-407AA1A0AD5A}" destId="{94E0E994-1783-4A9D-BDCB-07650CA3A307}" srcOrd="6" destOrd="0" presId="urn:microsoft.com/office/officeart/2008/layout/LinedList"/>
    <dgm:cxn modelId="{AE3823EF-9627-4CEE-9E7A-2F3AFC7EE2D6}" type="presParOf" srcId="{08C085F6-6DF4-4073-AE3E-407AA1A0AD5A}" destId="{2F270E31-7298-400D-9847-BC266BE2E805}" srcOrd="7" destOrd="0" presId="urn:microsoft.com/office/officeart/2008/layout/LinedList"/>
    <dgm:cxn modelId="{618B7ED5-7991-4515-94DD-93A7D2A1F7AD}" type="presParOf" srcId="{2F270E31-7298-400D-9847-BC266BE2E805}" destId="{19DED399-8D11-47FB-B3C4-E60DA05D549E}" srcOrd="0" destOrd="0" presId="urn:microsoft.com/office/officeart/2008/layout/LinedList"/>
    <dgm:cxn modelId="{195977A5-3ECF-4B78-A283-34AEEE8963CE}" type="presParOf" srcId="{2F270E31-7298-400D-9847-BC266BE2E805}" destId="{E5E78884-C896-4FA3-AEA1-09CDD4DB67DC}" srcOrd="1" destOrd="0" presId="urn:microsoft.com/office/officeart/2008/layout/LinedList"/>
    <dgm:cxn modelId="{08B3A168-495C-4040-AFC9-EC66D77F2618}" type="presParOf" srcId="{08C085F6-6DF4-4073-AE3E-407AA1A0AD5A}" destId="{A9CF4C97-88DB-4E45-BAB2-9D67B68C97AA}" srcOrd="8" destOrd="0" presId="urn:microsoft.com/office/officeart/2008/layout/LinedList"/>
    <dgm:cxn modelId="{DF4F532A-1CC9-4822-B33B-6BD2A751FEDC}" type="presParOf" srcId="{08C085F6-6DF4-4073-AE3E-407AA1A0AD5A}" destId="{9286F21F-634E-4796-89A5-5BEC0F363FF0}" srcOrd="9" destOrd="0" presId="urn:microsoft.com/office/officeart/2008/layout/LinedList"/>
    <dgm:cxn modelId="{E519F636-A6F9-4589-AA21-22098739858C}" type="presParOf" srcId="{9286F21F-634E-4796-89A5-5BEC0F363FF0}" destId="{9FF3D81E-0B8B-4BE0-80DD-B9E2E10429B2}" srcOrd="0" destOrd="0" presId="urn:microsoft.com/office/officeart/2008/layout/LinedList"/>
    <dgm:cxn modelId="{75E2EBC5-3045-42D0-9132-1256C72105C1}" type="presParOf" srcId="{9286F21F-634E-4796-89A5-5BEC0F363FF0}" destId="{C172249A-1B98-48E6-BE42-9EC4C9D8A527}" srcOrd="1" destOrd="0" presId="urn:microsoft.com/office/officeart/2008/layout/LinedList"/>
    <dgm:cxn modelId="{712CF372-36FB-486B-A88B-E3C748434057}" type="presParOf" srcId="{08C085F6-6DF4-4073-AE3E-407AA1A0AD5A}" destId="{985EDCC6-2F39-481A-B97B-F8540F11DDE9}" srcOrd="10" destOrd="0" presId="urn:microsoft.com/office/officeart/2008/layout/LinedList"/>
    <dgm:cxn modelId="{3DAA4DA4-F202-4909-8E4F-8190762D01C1}" type="presParOf" srcId="{08C085F6-6DF4-4073-AE3E-407AA1A0AD5A}" destId="{85A29D0B-D0A2-4DB8-AB64-62A3D02E1F76}" srcOrd="11" destOrd="0" presId="urn:microsoft.com/office/officeart/2008/layout/LinedList"/>
    <dgm:cxn modelId="{17233AB5-2759-471F-A02A-15084F2D766F}" type="presParOf" srcId="{85A29D0B-D0A2-4DB8-AB64-62A3D02E1F76}" destId="{81E1DB9A-AF19-4147-B96C-C0BFA13785A8}" srcOrd="0" destOrd="0" presId="urn:microsoft.com/office/officeart/2008/layout/LinedList"/>
    <dgm:cxn modelId="{4843FE3D-BC15-4232-80CF-E1E6C62039DB}" type="presParOf" srcId="{85A29D0B-D0A2-4DB8-AB64-62A3D02E1F76}" destId="{565F503D-E2FE-4B98-8C7E-38C5D0A79647}" srcOrd="1" destOrd="0" presId="urn:microsoft.com/office/officeart/2008/layout/LinedList"/>
    <dgm:cxn modelId="{C80008C1-49C3-412C-A814-818319E60A77}" type="presParOf" srcId="{08C085F6-6DF4-4073-AE3E-407AA1A0AD5A}" destId="{93861DFA-AC1B-4B24-9C3D-A7005343201B}" srcOrd="12" destOrd="0" presId="urn:microsoft.com/office/officeart/2008/layout/LinedList"/>
    <dgm:cxn modelId="{DC0BBE20-0445-4719-90DB-6E87082427EB}" type="presParOf" srcId="{08C085F6-6DF4-4073-AE3E-407AA1A0AD5A}" destId="{C9943BF7-4B49-40E4-94D5-3293574398CE}" srcOrd="13" destOrd="0" presId="urn:microsoft.com/office/officeart/2008/layout/LinedList"/>
    <dgm:cxn modelId="{751DE9E4-AF1C-4BBF-A228-9800588E2156}" type="presParOf" srcId="{C9943BF7-4B49-40E4-94D5-3293574398CE}" destId="{7250FCB0-D24E-46AC-A76E-79596B60A3C6}" srcOrd="0" destOrd="0" presId="urn:microsoft.com/office/officeart/2008/layout/LinedList"/>
    <dgm:cxn modelId="{D1BECFD5-D2E0-45BF-8719-9347A8547BF7}" type="presParOf" srcId="{C9943BF7-4B49-40E4-94D5-3293574398CE}" destId="{E5F84BDF-E9A8-493F-A933-D8B94D6A7E03}" srcOrd="1" destOrd="0" presId="urn:microsoft.com/office/officeart/2008/layout/LinedList"/>
    <dgm:cxn modelId="{F292F7AA-A9D1-40C2-AF54-36B2B8D3FF1D}" type="presParOf" srcId="{08C085F6-6DF4-4073-AE3E-407AA1A0AD5A}" destId="{F2D7295C-2E40-42C0-9503-055F0ACC6D29}" srcOrd="14" destOrd="0" presId="urn:microsoft.com/office/officeart/2008/layout/LinedList"/>
    <dgm:cxn modelId="{8C28DD3A-95A1-4385-8255-BB2E2C4B9682}" type="presParOf" srcId="{08C085F6-6DF4-4073-AE3E-407AA1A0AD5A}" destId="{9C2C8F3A-48A1-46B7-8904-A89FB1D01CCE}" srcOrd="15" destOrd="0" presId="urn:microsoft.com/office/officeart/2008/layout/LinedList"/>
    <dgm:cxn modelId="{609E6381-AEF2-4872-8423-910607F016A6}" type="presParOf" srcId="{9C2C8F3A-48A1-46B7-8904-A89FB1D01CCE}" destId="{791B2759-60A8-4FB4-96FB-20F3CA08542A}" srcOrd="0" destOrd="0" presId="urn:microsoft.com/office/officeart/2008/layout/LinedList"/>
    <dgm:cxn modelId="{04B1502E-CABE-4ED3-B1B3-E3BBC7EAD266}" type="presParOf" srcId="{9C2C8F3A-48A1-46B7-8904-A89FB1D01CCE}" destId="{511EF33D-1D89-4815-96C5-304B6A4ADDB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315143-1C98-45C7-8D4F-EA28E459A66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69C7000-F8F7-498C-BA0B-FA7F90679AB2}">
      <dgm:prSet/>
      <dgm:spPr/>
      <dgm:t>
        <a:bodyPr/>
        <a:lstStyle/>
        <a:p>
          <a:pPr>
            <a:defRPr cap="all"/>
          </a:pPr>
          <a:r>
            <a:rPr lang="en-US" b="1"/>
            <a:t>Objective:</a:t>
          </a:r>
          <a:r>
            <a:rPr lang="en-US"/>
            <a:t> Prepare the dataset for training the translation model.</a:t>
          </a:r>
        </a:p>
      </dgm:t>
    </dgm:pt>
    <dgm:pt modelId="{5D93EC20-1E00-4693-824F-96E94F4FD912}" type="parTrans" cxnId="{9DFED8A5-541F-4992-8FA5-C590B2D9A27B}">
      <dgm:prSet/>
      <dgm:spPr/>
      <dgm:t>
        <a:bodyPr/>
        <a:lstStyle/>
        <a:p>
          <a:endParaRPr lang="en-US"/>
        </a:p>
      </dgm:t>
    </dgm:pt>
    <dgm:pt modelId="{705E058F-F835-4658-A309-6937EC73FAE6}" type="sibTrans" cxnId="{9DFED8A5-541F-4992-8FA5-C590B2D9A27B}">
      <dgm:prSet/>
      <dgm:spPr/>
      <dgm:t>
        <a:bodyPr/>
        <a:lstStyle/>
        <a:p>
          <a:endParaRPr lang="en-US"/>
        </a:p>
      </dgm:t>
    </dgm:pt>
    <dgm:pt modelId="{769C5988-72CB-452C-A567-6426D42824CE}">
      <dgm:prSet/>
      <dgm:spPr/>
      <dgm:t>
        <a:bodyPr/>
        <a:lstStyle/>
        <a:p>
          <a:pPr>
            <a:defRPr cap="all"/>
          </a:pPr>
          <a:r>
            <a:rPr lang="en-US" b="1"/>
            <a:t>Loading:</a:t>
          </a:r>
          <a:r>
            <a:rPr lang="en-US"/>
            <a:t> Import data into the project environment.</a:t>
          </a:r>
        </a:p>
      </dgm:t>
    </dgm:pt>
    <dgm:pt modelId="{6C2028E5-4ED1-4019-9A37-B8B96E122105}" type="parTrans" cxnId="{AE9E4584-C04A-472F-B040-BBB1CED77EB3}">
      <dgm:prSet/>
      <dgm:spPr/>
      <dgm:t>
        <a:bodyPr/>
        <a:lstStyle/>
        <a:p>
          <a:endParaRPr lang="en-US"/>
        </a:p>
      </dgm:t>
    </dgm:pt>
    <dgm:pt modelId="{DC8A05C8-A354-4480-B489-AA65617413A6}" type="sibTrans" cxnId="{AE9E4584-C04A-472F-B040-BBB1CED77EB3}">
      <dgm:prSet/>
      <dgm:spPr/>
      <dgm:t>
        <a:bodyPr/>
        <a:lstStyle/>
        <a:p>
          <a:endParaRPr lang="en-US"/>
        </a:p>
      </dgm:t>
    </dgm:pt>
    <dgm:pt modelId="{05748065-5A4A-408A-887C-C3A003930D0C}">
      <dgm:prSet phldr="0"/>
      <dgm:spPr/>
      <dgm:t>
        <a:bodyPr/>
        <a:lstStyle/>
        <a:p>
          <a:pPr>
            <a:defRPr cap="all"/>
          </a:pPr>
          <a:r>
            <a:rPr lang="en-US" b="1"/>
            <a:t>Cleaning:</a:t>
          </a:r>
          <a:r>
            <a:rPr lang="en-US"/>
            <a:t> Remove irrelevant information, handle missing values.</a:t>
          </a:r>
        </a:p>
      </dgm:t>
    </dgm:pt>
    <dgm:pt modelId="{C76BFD4E-52AD-439C-9B39-4D14F524A01F}" type="parTrans" cxnId="{28F2A682-9F49-412F-9151-60793AEF9B20}">
      <dgm:prSet/>
      <dgm:spPr/>
    </dgm:pt>
    <dgm:pt modelId="{18F0A3FA-0A9B-4CB4-B882-A60FBEA69EF6}" type="sibTrans" cxnId="{28F2A682-9F49-412F-9151-60793AEF9B20}">
      <dgm:prSet/>
      <dgm:spPr/>
    </dgm:pt>
    <dgm:pt modelId="{995D7CB6-9DF6-4D02-8D64-3D9E844137C9}">
      <dgm:prSet phldr="0"/>
      <dgm:spPr/>
      <dgm:t>
        <a:bodyPr/>
        <a:lstStyle/>
        <a:p>
          <a:pPr>
            <a:defRPr cap="all"/>
          </a:pPr>
          <a:r>
            <a:rPr lang="en-US" b="1"/>
            <a:t>Annotation:</a:t>
          </a:r>
          <a:r>
            <a:rPr lang="en-US"/>
            <a:t> Label data for supervised learning if necessary.</a:t>
          </a:r>
        </a:p>
      </dgm:t>
    </dgm:pt>
    <dgm:pt modelId="{B75DB996-0977-40A5-8D8E-CAE103A9AC0B}" type="parTrans" cxnId="{70A23797-A271-45D1-B530-D35612A10769}">
      <dgm:prSet/>
      <dgm:spPr/>
    </dgm:pt>
    <dgm:pt modelId="{28F97B32-EB66-4364-94E8-9EF39CB3CF4E}" type="sibTrans" cxnId="{70A23797-A271-45D1-B530-D35612A10769}">
      <dgm:prSet/>
      <dgm:spPr/>
    </dgm:pt>
    <dgm:pt modelId="{E5D21990-8EC8-4174-955B-090C61A8ACFF}">
      <dgm:prSet phldr="0"/>
      <dgm:spPr/>
      <dgm:t>
        <a:bodyPr/>
        <a:lstStyle/>
        <a:p>
          <a:pPr>
            <a:defRPr cap="all"/>
          </a:pPr>
          <a:r>
            <a:rPr lang="en-US" b="1"/>
            <a:t>Quality Check:</a:t>
          </a:r>
          <a:r>
            <a:rPr lang="en-US"/>
            <a:t> Ensure data integrity and consistency.</a:t>
          </a:r>
        </a:p>
      </dgm:t>
    </dgm:pt>
    <dgm:pt modelId="{646EE2E0-357C-4EBE-B1E1-AA190428C9C2}" type="parTrans" cxnId="{60C61496-073F-4A35-9F52-92F6A12107E4}">
      <dgm:prSet/>
      <dgm:spPr/>
    </dgm:pt>
    <dgm:pt modelId="{8EBFFA75-35E1-4916-9C9A-B64313152E2A}" type="sibTrans" cxnId="{60C61496-073F-4A35-9F52-92F6A12107E4}">
      <dgm:prSet/>
      <dgm:spPr/>
    </dgm:pt>
    <dgm:pt modelId="{575F8079-4425-44E6-97F4-CA43175D2108}">
      <dgm:prSet phldr="0"/>
      <dgm:spPr/>
      <dgm:t>
        <a:bodyPr/>
        <a:lstStyle/>
        <a:p>
          <a:pPr>
            <a:defRPr cap="all"/>
          </a:pPr>
          <a:r>
            <a:rPr lang="en-US" b="1"/>
            <a:t>Conclusion:</a:t>
          </a:r>
          <a:r>
            <a:rPr lang="en-US"/>
            <a:t> Proper dataset loading, cleaning, and annotation are essential for building reliable translation models, laying the foundation for accurate training and evaluation.</a:t>
          </a:r>
        </a:p>
      </dgm:t>
    </dgm:pt>
    <dgm:pt modelId="{A099B7F0-74F4-4AED-A133-33710AC3E43E}" type="parTrans" cxnId="{9ADF1C24-6FD3-48BF-AE53-7C1106D6E719}">
      <dgm:prSet/>
      <dgm:spPr/>
    </dgm:pt>
    <dgm:pt modelId="{D896FFEA-F9CD-43BD-A249-98D83887C4A6}" type="sibTrans" cxnId="{9ADF1C24-6FD3-48BF-AE53-7C1106D6E719}">
      <dgm:prSet/>
      <dgm:spPr/>
    </dgm:pt>
    <dgm:pt modelId="{7AECDD70-A51C-4A47-89FF-341A18E64EA7}" type="pres">
      <dgm:prSet presAssocID="{EA315143-1C98-45C7-8D4F-EA28E459A66A}" presName="vert0" presStyleCnt="0">
        <dgm:presLayoutVars>
          <dgm:dir/>
          <dgm:animOne val="branch"/>
          <dgm:animLvl val="lvl"/>
        </dgm:presLayoutVars>
      </dgm:prSet>
      <dgm:spPr/>
      <dgm:t>
        <a:bodyPr/>
        <a:lstStyle/>
        <a:p>
          <a:endParaRPr lang="en-US"/>
        </a:p>
      </dgm:t>
    </dgm:pt>
    <dgm:pt modelId="{9733CF7C-4F1A-4C44-BBD9-4F361292D690}" type="pres">
      <dgm:prSet presAssocID="{B69C7000-F8F7-498C-BA0B-FA7F90679AB2}" presName="thickLine" presStyleLbl="alignNode1" presStyleIdx="0" presStyleCnt="6"/>
      <dgm:spPr/>
    </dgm:pt>
    <dgm:pt modelId="{9CCE80E7-F3D8-472B-A619-8235CE404CFD}" type="pres">
      <dgm:prSet presAssocID="{B69C7000-F8F7-498C-BA0B-FA7F90679AB2}" presName="horz1" presStyleCnt="0"/>
      <dgm:spPr/>
    </dgm:pt>
    <dgm:pt modelId="{00C38F51-7B02-4B8F-BFA8-C2EB9E55BD2A}" type="pres">
      <dgm:prSet presAssocID="{B69C7000-F8F7-498C-BA0B-FA7F90679AB2}" presName="tx1" presStyleLbl="revTx" presStyleIdx="0" presStyleCnt="6"/>
      <dgm:spPr/>
      <dgm:t>
        <a:bodyPr/>
        <a:lstStyle/>
        <a:p>
          <a:endParaRPr lang="en-US"/>
        </a:p>
      </dgm:t>
    </dgm:pt>
    <dgm:pt modelId="{F5790471-7265-4F16-8368-962B84D2AE55}" type="pres">
      <dgm:prSet presAssocID="{B69C7000-F8F7-498C-BA0B-FA7F90679AB2}" presName="vert1" presStyleCnt="0"/>
      <dgm:spPr/>
    </dgm:pt>
    <dgm:pt modelId="{D6CB778C-B44F-4FE9-842E-ED99C9FBE68A}" type="pres">
      <dgm:prSet presAssocID="{769C5988-72CB-452C-A567-6426D42824CE}" presName="thickLine" presStyleLbl="alignNode1" presStyleIdx="1" presStyleCnt="6"/>
      <dgm:spPr/>
    </dgm:pt>
    <dgm:pt modelId="{C6C41224-9B6F-44C2-9CB4-F0CB9B23AED6}" type="pres">
      <dgm:prSet presAssocID="{769C5988-72CB-452C-A567-6426D42824CE}" presName="horz1" presStyleCnt="0"/>
      <dgm:spPr/>
    </dgm:pt>
    <dgm:pt modelId="{9F501822-39D8-491C-99FA-4D36A7A9FAC0}" type="pres">
      <dgm:prSet presAssocID="{769C5988-72CB-452C-A567-6426D42824CE}" presName="tx1" presStyleLbl="revTx" presStyleIdx="1" presStyleCnt="6"/>
      <dgm:spPr/>
      <dgm:t>
        <a:bodyPr/>
        <a:lstStyle/>
        <a:p>
          <a:endParaRPr lang="en-US"/>
        </a:p>
      </dgm:t>
    </dgm:pt>
    <dgm:pt modelId="{1AFB7E14-AC78-4E2A-A07C-2A30C5B8EF77}" type="pres">
      <dgm:prSet presAssocID="{769C5988-72CB-452C-A567-6426D42824CE}" presName="vert1" presStyleCnt="0"/>
      <dgm:spPr/>
    </dgm:pt>
    <dgm:pt modelId="{7FDDBFEC-B465-4FC8-AEEF-1F3E785AF0DB}" type="pres">
      <dgm:prSet presAssocID="{05748065-5A4A-408A-887C-C3A003930D0C}" presName="thickLine" presStyleLbl="alignNode1" presStyleIdx="2" presStyleCnt="6"/>
      <dgm:spPr/>
    </dgm:pt>
    <dgm:pt modelId="{FD9DADA0-2B13-49D4-9816-0BCE5C55731B}" type="pres">
      <dgm:prSet presAssocID="{05748065-5A4A-408A-887C-C3A003930D0C}" presName="horz1" presStyleCnt="0"/>
      <dgm:spPr/>
    </dgm:pt>
    <dgm:pt modelId="{9C890E54-6BA7-4C8B-AC53-657AC672E4F9}" type="pres">
      <dgm:prSet presAssocID="{05748065-5A4A-408A-887C-C3A003930D0C}" presName="tx1" presStyleLbl="revTx" presStyleIdx="2" presStyleCnt="6"/>
      <dgm:spPr/>
      <dgm:t>
        <a:bodyPr/>
        <a:lstStyle/>
        <a:p>
          <a:endParaRPr lang="en-US"/>
        </a:p>
      </dgm:t>
    </dgm:pt>
    <dgm:pt modelId="{4E777896-289F-46D3-BCE7-FEFFAC7EAD26}" type="pres">
      <dgm:prSet presAssocID="{05748065-5A4A-408A-887C-C3A003930D0C}" presName="vert1" presStyleCnt="0"/>
      <dgm:spPr/>
    </dgm:pt>
    <dgm:pt modelId="{48D623B0-B3F6-46B8-B06B-9590DFEF7A55}" type="pres">
      <dgm:prSet presAssocID="{995D7CB6-9DF6-4D02-8D64-3D9E844137C9}" presName="thickLine" presStyleLbl="alignNode1" presStyleIdx="3" presStyleCnt="6"/>
      <dgm:spPr/>
    </dgm:pt>
    <dgm:pt modelId="{3C3E80C0-C45C-4462-A414-90DD47FBB22D}" type="pres">
      <dgm:prSet presAssocID="{995D7CB6-9DF6-4D02-8D64-3D9E844137C9}" presName="horz1" presStyleCnt="0"/>
      <dgm:spPr/>
    </dgm:pt>
    <dgm:pt modelId="{3100B471-64EC-47A7-A501-93D53A6E6C33}" type="pres">
      <dgm:prSet presAssocID="{995D7CB6-9DF6-4D02-8D64-3D9E844137C9}" presName="tx1" presStyleLbl="revTx" presStyleIdx="3" presStyleCnt="6"/>
      <dgm:spPr/>
      <dgm:t>
        <a:bodyPr/>
        <a:lstStyle/>
        <a:p>
          <a:endParaRPr lang="en-US"/>
        </a:p>
      </dgm:t>
    </dgm:pt>
    <dgm:pt modelId="{BF8E7441-3DA2-460F-A761-1FD0C6FD6199}" type="pres">
      <dgm:prSet presAssocID="{995D7CB6-9DF6-4D02-8D64-3D9E844137C9}" presName="vert1" presStyleCnt="0"/>
      <dgm:spPr/>
    </dgm:pt>
    <dgm:pt modelId="{FB2F1DB5-2D2F-4414-84FE-CE9BE063259D}" type="pres">
      <dgm:prSet presAssocID="{E5D21990-8EC8-4174-955B-090C61A8ACFF}" presName="thickLine" presStyleLbl="alignNode1" presStyleIdx="4" presStyleCnt="6"/>
      <dgm:spPr/>
    </dgm:pt>
    <dgm:pt modelId="{6749CF5B-D3C8-44C4-9313-61E1714CEBFF}" type="pres">
      <dgm:prSet presAssocID="{E5D21990-8EC8-4174-955B-090C61A8ACFF}" presName="horz1" presStyleCnt="0"/>
      <dgm:spPr/>
    </dgm:pt>
    <dgm:pt modelId="{7A37C3C8-B1D8-4462-980C-9EE22C959804}" type="pres">
      <dgm:prSet presAssocID="{E5D21990-8EC8-4174-955B-090C61A8ACFF}" presName="tx1" presStyleLbl="revTx" presStyleIdx="4" presStyleCnt="6"/>
      <dgm:spPr/>
      <dgm:t>
        <a:bodyPr/>
        <a:lstStyle/>
        <a:p>
          <a:endParaRPr lang="en-US"/>
        </a:p>
      </dgm:t>
    </dgm:pt>
    <dgm:pt modelId="{B0A475DF-D889-4D70-9FFB-A290FE189D38}" type="pres">
      <dgm:prSet presAssocID="{E5D21990-8EC8-4174-955B-090C61A8ACFF}" presName="vert1" presStyleCnt="0"/>
      <dgm:spPr/>
    </dgm:pt>
    <dgm:pt modelId="{62C08F23-6451-442C-B719-54FC49DC8492}" type="pres">
      <dgm:prSet presAssocID="{575F8079-4425-44E6-97F4-CA43175D2108}" presName="thickLine" presStyleLbl="alignNode1" presStyleIdx="5" presStyleCnt="6"/>
      <dgm:spPr/>
    </dgm:pt>
    <dgm:pt modelId="{17060862-37C5-4DB8-82C6-2008C87495EB}" type="pres">
      <dgm:prSet presAssocID="{575F8079-4425-44E6-97F4-CA43175D2108}" presName="horz1" presStyleCnt="0"/>
      <dgm:spPr/>
    </dgm:pt>
    <dgm:pt modelId="{09531DD5-7FA4-4E8A-9111-2421BF47A282}" type="pres">
      <dgm:prSet presAssocID="{575F8079-4425-44E6-97F4-CA43175D2108}" presName="tx1" presStyleLbl="revTx" presStyleIdx="5" presStyleCnt="6"/>
      <dgm:spPr/>
      <dgm:t>
        <a:bodyPr/>
        <a:lstStyle/>
        <a:p>
          <a:endParaRPr lang="en-US"/>
        </a:p>
      </dgm:t>
    </dgm:pt>
    <dgm:pt modelId="{E0EFBB45-E295-4D9F-9313-5D8EB16EF66D}" type="pres">
      <dgm:prSet presAssocID="{575F8079-4425-44E6-97F4-CA43175D2108}" presName="vert1" presStyleCnt="0"/>
      <dgm:spPr/>
    </dgm:pt>
  </dgm:ptLst>
  <dgm:cxnLst>
    <dgm:cxn modelId="{D3B462DE-F327-4A78-8A7C-32270488E883}" type="presOf" srcId="{B69C7000-F8F7-498C-BA0B-FA7F90679AB2}" destId="{00C38F51-7B02-4B8F-BFA8-C2EB9E55BD2A}" srcOrd="0" destOrd="0" presId="urn:microsoft.com/office/officeart/2008/layout/LinedList"/>
    <dgm:cxn modelId="{60C61496-073F-4A35-9F52-92F6A12107E4}" srcId="{EA315143-1C98-45C7-8D4F-EA28E459A66A}" destId="{E5D21990-8EC8-4174-955B-090C61A8ACFF}" srcOrd="4" destOrd="0" parTransId="{646EE2E0-357C-4EBE-B1E1-AA190428C9C2}" sibTransId="{8EBFFA75-35E1-4916-9C9A-B64313152E2A}"/>
    <dgm:cxn modelId="{1F6D1CDA-161B-4FB5-A08A-6F88B7584C66}" type="presOf" srcId="{EA315143-1C98-45C7-8D4F-EA28E459A66A}" destId="{7AECDD70-A51C-4A47-89FF-341A18E64EA7}" srcOrd="0" destOrd="0" presId="urn:microsoft.com/office/officeart/2008/layout/LinedList"/>
    <dgm:cxn modelId="{70A23797-A271-45D1-B530-D35612A10769}" srcId="{EA315143-1C98-45C7-8D4F-EA28E459A66A}" destId="{995D7CB6-9DF6-4D02-8D64-3D9E844137C9}" srcOrd="3" destOrd="0" parTransId="{B75DB996-0977-40A5-8D8E-CAE103A9AC0B}" sibTransId="{28F97B32-EB66-4364-94E8-9EF39CB3CF4E}"/>
    <dgm:cxn modelId="{AE9E4584-C04A-472F-B040-BBB1CED77EB3}" srcId="{EA315143-1C98-45C7-8D4F-EA28E459A66A}" destId="{769C5988-72CB-452C-A567-6426D42824CE}" srcOrd="1" destOrd="0" parTransId="{6C2028E5-4ED1-4019-9A37-B8B96E122105}" sibTransId="{DC8A05C8-A354-4480-B489-AA65617413A6}"/>
    <dgm:cxn modelId="{9DFED8A5-541F-4992-8FA5-C590B2D9A27B}" srcId="{EA315143-1C98-45C7-8D4F-EA28E459A66A}" destId="{B69C7000-F8F7-498C-BA0B-FA7F90679AB2}" srcOrd="0" destOrd="0" parTransId="{5D93EC20-1E00-4693-824F-96E94F4FD912}" sibTransId="{705E058F-F835-4658-A309-6937EC73FAE6}"/>
    <dgm:cxn modelId="{78234DA8-2921-412E-932F-331050ACC2E7}" type="presOf" srcId="{575F8079-4425-44E6-97F4-CA43175D2108}" destId="{09531DD5-7FA4-4E8A-9111-2421BF47A282}" srcOrd="0" destOrd="0" presId="urn:microsoft.com/office/officeart/2008/layout/LinedList"/>
    <dgm:cxn modelId="{28F2A682-9F49-412F-9151-60793AEF9B20}" srcId="{EA315143-1C98-45C7-8D4F-EA28E459A66A}" destId="{05748065-5A4A-408A-887C-C3A003930D0C}" srcOrd="2" destOrd="0" parTransId="{C76BFD4E-52AD-439C-9B39-4D14F524A01F}" sibTransId="{18F0A3FA-0A9B-4CB4-B882-A60FBEA69EF6}"/>
    <dgm:cxn modelId="{83110743-0E64-4E52-9E06-5543787C35CE}" type="presOf" srcId="{E5D21990-8EC8-4174-955B-090C61A8ACFF}" destId="{7A37C3C8-B1D8-4462-980C-9EE22C959804}" srcOrd="0" destOrd="0" presId="urn:microsoft.com/office/officeart/2008/layout/LinedList"/>
    <dgm:cxn modelId="{B0C06126-777F-496C-97A2-DE9257C05B91}" type="presOf" srcId="{995D7CB6-9DF6-4D02-8D64-3D9E844137C9}" destId="{3100B471-64EC-47A7-A501-93D53A6E6C33}" srcOrd="0" destOrd="0" presId="urn:microsoft.com/office/officeart/2008/layout/LinedList"/>
    <dgm:cxn modelId="{4A94989A-F97D-4C04-ADA2-75CCEEEA0960}" type="presOf" srcId="{05748065-5A4A-408A-887C-C3A003930D0C}" destId="{9C890E54-6BA7-4C8B-AC53-657AC672E4F9}" srcOrd="0" destOrd="0" presId="urn:microsoft.com/office/officeart/2008/layout/LinedList"/>
    <dgm:cxn modelId="{9ADF1C24-6FD3-48BF-AE53-7C1106D6E719}" srcId="{EA315143-1C98-45C7-8D4F-EA28E459A66A}" destId="{575F8079-4425-44E6-97F4-CA43175D2108}" srcOrd="5" destOrd="0" parTransId="{A099B7F0-74F4-4AED-A133-33710AC3E43E}" sibTransId="{D896FFEA-F9CD-43BD-A249-98D83887C4A6}"/>
    <dgm:cxn modelId="{0913B988-B34E-49D0-8D7F-0849F16A35C5}" type="presOf" srcId="{769C5988-72CB-452C-A567-6426D42824CE}" destId="{9F501822-39D8-491C-99FA-4D36A7A9FAC0}" srcOrd="0" destOrd="0" presId="urn:microsoft.com/office/officeart/2008/layout/LinedList"/>
    <dgm:cxn modelId="{683E4B3A-AF54-41F5-9157-53F92A362B9E}" type="presParOf" srcId="{7AECDD70-A51C-4A47-89FF-341A18E64EA7}" destId="{9733CF7C-4F1A-4C44-BBD9-4F361292D690}" srcOrd="0" destOrd="0" presId="urn:microsoft.com/office/officeart/2008/layout/LinedList"/>
    <dgm:cxn modelId="{AC793D0C-5491-4D3B-8318-B3FA121F663C}" type="presParOf" srcId="{7AECDD70-A51C-4A47-89FF-341A18E64EA7}" destId="{9CCE80E7-F3D8-472B-A619-8235CE404CFD}" srcOrd="1" destOrd="0" presId="urn:microsoft.com/office/officeart/2008/layout/LinedList"/>
    <dgm:cxn modelId="{04EBE748-BC21-4495-852E-71DE1312A138}" type="presParOf" srcId="{9CCE80E7-F3D8-472B-A619-8235CE404CFD}" destId="{00C38F51-7B02-4B8F-BFA8-C2EB9E55BD2A}" srcOrd="0" destOrd="0" presId="urn:microsoft.com/office/officeart/2008/layout/LinedList"/>
    <dgm:cxn modelId="{C66EA0CD-142E-4A0D-86C0-4DE70A215496}" type="presParOf" srcId="{9CCE80E7-F3D8-472B-A619-8235CE404CFD}" destId="{F5790471-7265-4F16-8368-962B84D2AE55}" srcOrd="1" destOrd="0" presId="urn:microsoft.com/office/officeart/2008/layout/LinedList"/>
    <dgm:cxn modelId="{519BBF66-4AB7-40F2-A2D2-46F65FFBDB43}" type="presParOf" srcId="{7AECDD70-A51C-4A47-89FF-341A18E64EA7}" destId="{D6CB778C-B44F-4FE9-842E-ED99C9FBE68A}" srcOrd="2" destOrd="0" presId="urn:microsoft.com/office/officeart/2008/layout/LinedList"/>
    <dgm:cxn modelId="{2BFBDA19-5D57-4A92-A0DE-108C0D37BAFE}" type="presParOf" srcId="{7AECDD70-A51C-4A47-89FF-341A18E64EA7}" destId="{C6C41224-9B6F-44C2-9CB4-F0CB9B23AED6}" srcOrd="3" destOrd="0" presId="urn:microsoft.com/office/officeart/2008/layout/LinedList"/>
    <dgm:cxn modelId="{FD9F162C-FC03-4206-B7BC-93DCF3ADA5B6}" type="presParOf" srcId="{C6C41224-9B6F-44C2-9CB4-F0CB9B23AED6}" destId="{9F501822-39D8-491C-99FA-4D36A7A9FAC0}" srcOrd="0" destOrd="0" presId="urn:microsoft.com/office/officeart/2008/layout/LinedList"/>
    <dgm:cxn modelId="{11F6E521-F279-4472-8271-495B543F71C3}" type="presParOf" srcId="{C6C41224-9B6F-44C2-9CB4-F0CB9B23AED6}" destId="{1AFB7E14-AC78-4E2A-A07C-2A30C5B8EF77}" srcOrd="1" destOrd="0" presId="urn:microsoft.com/office/officeart/2008/layout/LinedList"/>
    <dgm:cxn modelId="{F6460542-1BCB-442E-AE58-B58D4D87102C}" type="presParOf" srcId="{7AECDD70-A51C-4A47-89FF-341A18E64EA7}" destId="{7FDDBFEC-B465-4FC8-AEEF-1F3E785AF0DB}" srcOrd="4" destOrd="0" presId="urn:microsoft.com/office/officeart/2008/layout/LinedList"/>
    <dgm:cxn modelId="{76CD7A85-3E94-4790-B272-7B6C33C3CC96}" type="presParOf" srcId="{7AECDD70-A51C-4A47-89FF-341A18E64EA7}" destId="{FD9DADA0-2B13-49D4-9816-0BCE5C55731B}" srcOrd="5" destOrd="0" presId="urn:microsoft.com/office/officeart/2008/layout/LinedList"/>
    <dgm:cxn modelId="{D7256388-9A73-46C4-BD96-5448C3A0B35E}" type="presParOf" srcId="{FD9DADA0-2B13-49D4-9816-0BCE5C55731B}" destId="{9C890E54-6BA7-4C8B-AC53-657AC672E4F9}" srcOrd="0" destOrd="0" presId="urn:microsoft.com/office/officeart/2008/layout/LinedList"/>
    <dgm:cxn modelId="{4669827C-FB77-4310-8B1D-95453DBC1C85}" type="presParOf" srcId="{FD9DADA0-2B13-49D4-9816-0BCE5C55731B}" destId="{4E777896-289F-46D3-BCE7-FEFFAC7EAD26}" srcOrd="1" destOrd="0" presId="urn:microsoft.com/office/officeart/2008/layout/LinedList"/>
    <dgm:cxn modelId="{B0FD9844-484F-4E26-B262-DC8AD8E7252D}" type="presParOf" srcId="{7AECDD70-A51C-4A47-89FF-341A18E64EA7}" destId="{48D623B0-B3F6-46B8-B06B-9590DFEF7A55}" srcOrd="6" destOrd="0" presId="urn:microsoft.com/office/officeart/2008/layout/LinedList"/>
    <dgm:cxn modelId="{CF43D6EE-CE44-469C-8EB8-5F567FB19F41}" type="presParOf" srcId="{7AECDD70-A51C-4A47-89FF-341A18E64EA7}" destId="{3C3E80C0-C45C-4462-A414-90DD47FBB22D}" srcOrd="7" destOrd="0" presId="urn:microsoft.com/office/officeart/2008/layout/LinedList"/>
    <dgm:cxn modelId="{ECE306B9-684B-4D72-B89D-D2133A4B411D}" type="presParOf" srcId="{3C3E80C0-C45C-4462-A414-90DD47FBB22D}" destId="{3100B471-64EC-47A7-A501-93D53A6E6C33}" srcOrd="0" destOrd="0" presId="urn:microsoft.com/office/officeart/2008/layout/LinedList"/>
    <dgm:cxn modelId="{F6B194EA-4A7E-430C-A98D-4B6901560B6B}" type="presParOf" srcId="{3C3E80C0-C45C-4462-A414-90DD47FBB22D}" destId="{BF8E7441-3DA2-460F-A761-1FD0C6FD6199}" srcOrd="1" destOrd="0" presId="urn:microsoft.com/office/officeart/2008/layout/LinedList"/>
    <dgm:cxn modelId="{A77376F1-C636-41A8-92D1-1360BB936E4B}" type="presParOf" srcId="{7AECDD70-A51C-4A47-89FF-341A18E64EA7}" destId="{FB2F1DB5-2D2F-4414-84FE-CE9BE063259D}" srcOrd="8" destOrd="0" presId="urn:microsoft.com/office/officeart/2008/layout/LinedList"/>
    <dgm:cxn modelId="{1E1B0CE9-DA2F-48AF-8AE0-4E30CB71D219}" type="presParOf" srcId="{7AECDD70-A51C-4A47-89FF-341A18E64EA7}" destId="{6749CF5B-D3C8-44C4-9313-61E1714CEBFF}" srcOrd="9" destOrd="0" presId="urn:microsoft.com/office/officeart/2008/layout/LinedList"/>
    <dgm:cxn modelId="{55A1C009-820F-4EA6-B251-E70AF0FA395C}" type="presParOf" srcId="{6749CF5B-D3C8-44C4-9313-61E1714CEBFF}" destId="{7A37C3C8-B1D8-4462-980C-9EE22C959804}" srcOrd="0" destOrd="0" presId="urn:microsoft.com/office/officeart/2008/layout/LinedList"/>
    <dgm:cxn modelId="{D9CA4AD8-E404-4E23-BD36-9B7BC0B71B37}" type="presParOf" srcId="{6749CF5B-D3C8-44C4-9313-61E1714CEBFF}" destId="{B0A475DF-D889-4D70-9FFB-A290FE189D38}" srcOrd="1" destOrd="0" presId="urn:microsoft.com/office/officeart/2008/layout/LinedList"/>
    <dgm:cxn modelId="{FC8435F0-737A-4788-BC1A-895511D09449}" type="presParOf" srcId="{7AECDD70-A51C-4A47-89FF-341A18E64EA7}" destId="{62C08F23-6451-442C-B719-54FC49DC8492}" srcOrd="10" destOrd="0" presId="urn:microsoft.com/office/officeart/2008/layout/LinedList"/>
    <dgm:cxn modelId="{9BFCC2D5-4963-4CA6-8C20-4FE23F21A0A4}" type="presParOf" srcId="{7AECDD70-A51C-4A47-89FF-341A18E64EA7}" destId="{17060862-37C5-4DB8-82C6-2008C87495EB}" srcOrd="11" destOrd="0" presId="urn:microsoft.com/office/officeart/2008/layout/LinedList"/>
    <dgm:cxn modelId="{41446384-9358-4CE3-9A83-ED8794D00399}" type="presParOf" srcId="{17060862-37C5-4DB8-82C6-2008C87495EB}" destId="{09531DD5-7FA4-4E8A-9111-2421BF47A282}" srcOrd="0" destOrd="0" presId="urn:microsoft.com/office/officeart/2008/layout/LinedList"/>
    <dgm:cxn modelId="{5FA413C4-87E7-4D14-8586-4D1A902DA2C9}" type="presParOf" srcId="{17060862-37C5-4DB8-82C6-2008C87495EB}" destId="{E0EFBB45-E295-4D9F-9313-5D8EB16EF6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F8CE4F-D564-4509-A15C-8528E490C0B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B72BA04-0EB2-40CC-A485-FBD1535B286C}">
      <dgm:prSet/>
      <dgm:spPr/>
      <dgm:t>
        <a:bodyPr/>
        <a:lstStyle/>
        <a:p>
          <a:r>
            <a:rPr lang="en-US"/>
            <a:t>Tokenization</a:t>
          </a:r>
        </a:p>
      </dgm:t>
    </dgm:pt>
    <dgm:pt modelId="{C19A7894-9318-4942-BE30-736282B74257}" type="parTrans" cxnId="{38CD24B1-11CC-4BDD-890D-548CBB5E2F1E}">
      <dgm:prSet/>
      <dgm:spPr/>
      <dgm:t>
        <a:bodyPr/>
        <a:lstStyle/>
        <a:p>
          <a:endParaRPr lang="en-US"/>
        </a:p>
      </dgm:t>
    </dgm:pt>
    <dgm:pt modelId="{C67F4C12-80CD-4E94-A1BC-58EBDB8207B7}" type="sibTrans" cxnId="{38CD24B1-11CC-4BDD-890D-548CBB5E2F1E}">
      <dgm:prSet/>
      <dgm:spPr/>
      <dgm:t>
        <a:bodyPr/>
        <a:lstStyle/>
        <a:p>
          <a:endParaRPr lang="en-US"/>
        </a:p>
      </dgm:t>
    </dgm:pt>
    <dgm:pt modelId="{47685C89-A553-4F7C-A33E-10393AEE6992}">
      <dgm:prSet/>
      <dgm:spPr/>
      <dgm:t>
        <a:bodyPr/>
        <a:lstStyle/>
        <a:p>
          <a:r>
            <a:rPr lang="en-US"/>
            <a:t>Lowercasing</a:t>
          </a:r>
        </a:p>
      </dgm:t>
    </dgm:pt>
    <dgm:pt modelId="{0998BA61-03D1-4BAD-B9ED-0D794CDD90E8}" type="parTrans" cxnId="{14825306-4BC6-46FF-B164-9C47896E07C1}">
      <dgm:prSet/>
      <dgm:spPr/>
      <dgm:t>
        <a:bodyPr/>
        <a:lstStyle/>
        <a:p>
          <a:endParaRPr lang="en-US"/>
        </a:p>
      </dgm:t>
    </dgm:pt>
    <dgm:pt modelId="{08241DE0-B8CF-4ACE-BE85-0CA0FC18C86E}" type="sibTrans" cxnId="{14825306-4BC6-46FF-B164-9C47896E07C1}">
      <dgm:prSet/>
      <dgm:spPr/>
      <dgm:t>
        <a:bodyPr/>
        <a:lstStyle/>
        <a:p>
          <a:endParaRPr lang="en-US"/>
        </a:p>
      </dgm:t>
    </dgm:pt>
    <dgm:pt modelId="{5434409D-D24B-4D6E-BAD8-F85C7B3EC027}">
      <dgm:prSet/>
      <dgm:spPr/>
      <dgm:t>
        <a:bodyPr/>
        <a:lstStyle/>
        <a:p>
          <a:r>
            <a:rPr lang="en-US"/>
            <a:t>Stop words removal</a:t>
          </a:r>
        </a:p>
      </dgm:t>
    </dgm:pt>
    <dgm:pt modelId="{152C7308-FA3F-4D50-8899-4731ABF00E7E}" type="parTrans" cxnId="{CAC69D89-1AEC-4717-8CC9-2D82C215E728}">
      <dgm:prSet/>
      <dgm:spPr/>
      <dgm:t>
        <a:bodyPr/>
        <a:lstStyle/>
        <a:p>
          <a:endParaRPr lang="en-US"/>
        </a:p>
      </dgm:t>
    </dgm:pt>
    <dgm:pt modelId="{4C5564EF-CF37-44F8-9C07-59528B304909}" type="sibTrans" cxnId="{CAC69D89-1AEC-4717-8CC9-2D82C215E728}">
      <dgm:prSet/>
      <dgm:spPr/>
      <dgm:t>
        <a:bodyPr/>
        <a:lstStyle/>
        <a:p>
          <a:endParaRPr lang="en-US"/>
        </a:p>
      </dgm:t>
    </dgm:pt>
    <dgm:pt modelId="{E346387E-C8B0-4E45-A5D2-648846F86679}">
      <dgm:prSet/>
      <dgm:spPr/>
      <dgm:t>
        <a:bodyPr/>
        <a:lstStyle/>
        <a:p>
          <a:r>
            <a:rPr lang="en-US"/>
            <a:t>Lemmatization</a:t>
          </a:r>
        </a:p>
      </dgm:t>
    </dgm:pt>
    <dgm:pt modelId="{898AAA28-7DB2-4232-97AF-9E0F71E5BFCA}" type="parTrans" cxnId="{A2752AC1-5DD1-4EBC-82B9-F4FE55579B79}">
      <dgm:prSet/>
      <dgm:spPr/>
      <dgm:t>
        <a:bodyPr/>
        <a:lstStyle/>
        <a:p>
          <a:endParaRPr lang="en-US"/>
        </a:p>
      </dgm:t>
    </dgm:pt>
    <dgm:pt modelId="{85524763-1691-4D3D-895A-32C17CFEE742}" type="sibTrans" cxnId="{A2752AC1-5DD1-4EBC-82B9-F4FE55579B79}">
      <dgm:prSet/>
      <dgm:spPr/>
      <dgm:t>
        <a:bodyPr/>
        <a:lstStyle/>
        <a:p>
          <a:endParaRPr lang="en-US"/>
        </a:p>
      </dgm:t>
    </dgm:pt>
    <dgm:pt modelId="{D6A0549D-C0B7-4578-9822-95965A2CC9DD}">
      <dgm:prSet/>
      <dgm:spPr/>
      <dgm:t>
        <a:bodyPr/>
        <a:lstStyle/>
        <a:p>
          <a:r>
            <a:rPr lang="en-US"/>
            <a:t>Discuss how preprocessing improves the quality of feature extraction</a:t>
          </a:r>
        </a:p>
      </dgm:t>
    </dgm:pt>
    <dgm:pt modelId="{7DAB1CDF-AD2E-4138-8F14-408BBE4C6822}" type="parTrans" cxnId="{49479E63-C3A0-4C8C-A0B4-F6C4046680E0}">
      <dgm:prSet/>
      <dgm:spPr/>
      <dgm:t>
        <a:bodyPr/>
        <a:lstStyle/>
        <a:p>
          <a:endParaRPr lang="en-US"/>
        </a:p>
      </dgm:t>
    </dgm:pt>
    <dgm:pt modelId="{ABBED30D-4F7B-4BC1-9DAB-BF6EC66CF406}" type="sibTrans" cxnId="{49479E63-C3A0-4C8C-A0B4-F6C4046680E0}">
      <dgm:prSet/>
      <dgm:spPr/>
      <dgm:t>
        <a:bodyPr/>
        <a:lstStyle/>
        <a:p>
          <a:endParaRPr lang="en-US"/>
        </a:p>
      </dgm:t>
    </dgm:pt>
    <dgm:pt modelId="{756090A2-C6BA-4272-8F5D-C2BB64216144}" type="pres">
      <dgm:prSet presAssocID="{17F8CE4F-D564-4509-A15C-8528E490C0BC}" presName="hierChild1" presStyleCnt="0">
        <dgm:presLayoutVars>
          <dgm:chPref val="1"/>
          <dgm:dir/>
          <dgm:animOne val="branch"/>
          <dgm:animLvl val="lvl"/>
          <dgm:resizeHandles/>
        </dgm:presLayoutVars>
      </dgm:prSet>
      <dgm:spPr/>
      <dgm:t>
        <a:bodyPr/>
        <a:lstStyle/>
        <a:p>
          <a:endParaRPr lang="en-US"/>
        </a:p>
      </dgm:t>
    </dgm:pt>
    <dgm:pt modelId="{59D5193B-DFBB-4DE0-896B-CE82FB915446}" type="pres">
      <dgm:prSet presAssocID="{0B72BA04-0EB2-40CC-A485-FBD1535B286C}" presName="hierRoot1" presStyleCnt="0"/>
      <dgm:spPr/>
    </dgm:pt>
    <dgm:pt modelId="{6B7EDF2A-CB33-422B-AC51-5AF1ACF6D964}" type="pres">
      <dgm:prSet presAssocID="{0B72BA04-0EB2-40CC-A485-FBD1535B286C}" presName="composite" presStyleCnt="0"/>
      <dgm:spPr/>
    </dgm:pt>
    <dgm:pt modelId="{0EAD5F0E-270F-4D43-AA25-C732DC289E42}" type="pres">
      <dgm:prSet presAssocID="{0B72BA04-0EB2-40CC-A485-FBD1535B286C}" presName="background" presStyleLbl="node0" presStyleIdx="0" presStyleCnt="4"/>
      <dgm:spPr/>
    </dgm:pt>
    <dgm:pt modelId="{2BA82F8D-BFCA-4EEB-A8D0-12514EED4F5D}" type="pres">
      <dgm:prSet presAssocID="{0B72BA04-0EB2-40CC-A485-FBD1535B286C}" presName="text" presStyleLbl="fgAcc0" presStyleIdx="0" presStyleCnt="4">
        <dgm:presLayoutVars>
          <dgm:chPref val="3"/>
        </dgm:presLayoutVars>
      </dgm:prSet>
      <dgm:spPr/>
      <dgm:t>
        <a:bodyPr/>
        <a:lstStyle/>
        <a:p>
          <a:endParaRPr lang="en-US"/>
        </a:p>
      </dgm:t>
    </dgm:pt>
    <dgm:pt modelId="{8A7AA9E9-6653-423D-BD8D-E14E0A2A1435}" type="pres">
      <dgm:prSet presAssocID="{0B72BA04-0EB2-40CC-A485-FBD1535B286C}" presName="hierChild2" presStyleCnt="0"/>
      <dgm:spPr/>
    </dgm:pt>
    <dgm:pt modelId="{7614BA6F-C32F-4461-9BE9-9BFDBEE61098}" type="pres">
      <dgm:prSet presAssocID="{47685C89-A553-4F7C-A33E-10393AEE6992}" presName="hierRoot1" presStyleCnt="0"/>
      <dgm:spPr/>
    </dgm:pt>
    <dgm:pt modelId="{BE7268B1-2E8F-49A9-BD11-A35DCF22F328}" type="pres">
      <dgm:prSet presAssocID="{47685C89-A553-4F7C-A33E-10393AEE6992}" presName="composite" presStyleCnt="0"/>
      <dgm:spPr/>
    </dgm:pt>
    <dgm:pt modelId="{197F1685-D111-46B6-A5A5-461D1B1944AB}" type="pres">
      <dgm:prSet presAssocID="{47685C89-A553-4F7C-A33E-10393AEE6992}" presName="background" presStyleLbl="node0" presStyleIdx="1" presStyleCnt="4"/>
      <dgm:spPr/>
    </dgm:pt>
    <dgm:pt modelId="{E632DDD7-6C4D-4A4F-A5EA-E1EF49A1EF81}" type="pres">
      <dgm:prSet presAssocID="{47685C89-A553-4F7C-A33E-10393AEE6992}" presName="text" presStyleLbl="fgAcc0" presStyleIdx="1" presStyleCnt="4">
        <dgm:presLayoutVars>
          <dgm:chPref val="3"/>
        </dgm:presLayoutVars>
      </dgm:prSet>
      <dgm:spPr/>
      <dgm:t>
        <a:bodyPr/>
        <a:lstStyle/>
        <a:p>
          <a:endParaRPr lang="en-US"/>
        </a:p>
      </dgm:t>
    </dgm:pt>
    <dgm:pt modelId="{3C2A0862-5CE3-40B4-9D15-5E7879BAEEB5}" type="pres">
      <dgm:prSet presAssocID="{47685C89-A553-4F7C-A33E-10393AEE6992}" presName="hierChild2" presStyleCnt="0"/>
      <dgm:spPr/>
    </dgm:pt>
    <dgm:pt modelId="{C2F13C41-4D92-4EC7-8CB3-E901E4BA0FA6}" type="pres">
      <dgm:prSet presAssocID="{5434409D-D24B-4D6E-BAD8-F85C7B3EC027}" presName="hierRoot1" presStyleCnt="0"/>
      <dgm:spPr/>
    </dgm:pt>
    <dgm:pt modelId="{26C4C076-25FE-4E57-8A45-7245E3834348}" type="pres">
      <dgm:prSet presAssocID="{5434409D-D24B-4D6E-BAD8-F85C7B3EC027}" presName="composite" presStyleCnt="0"/>
      <dgm:spPr/>
    </dgm:pt>
    <dgm:pt modelId="{1B05944F-7F77-48AF-A880-A790A9E41CF3}" type="pres">
      <dgm:prSet presAssocID="{5434409D-D24B-4D6E-BAD8-F85C7B3EC027}" presName="background" presStyleLbl="node0" presStyleIdx="2" presStyleCnt="4"/>
      <dgm:spPr/>
    </dgm:pt>
    <dgm:pt modelId="{6C282245-9586-4EB4-B4C4-192A08F454D3}" type="pres">
      <dgm:prSet presAssocID="{5434409D-D24B-4D6E-BAD8-F85C7B3EC027}" presName="text" presStyleLbl="fgAcc0" presStyleIdx="2" presStyleCnt="4">
        <dgm:presLayoutVars>
          <dgm:chPref val="3"/>
        </dgm:presLayoutVars>
      </dgm:prSet>
      <dgm:spPr/>
      <dgm:t>
        <a:bodyPr/>
        <a:lstStyle/>
        <a:p>
          <a:endParaRPr lang="en-US"/>
        </a:p>
      </dgm:t>
    </dgm:pt>
    <dgm:pt modelId="{29FD8BFE-1874-4724-B627-B4EA8F68B93F}" type="pres">
      <dgm:prSet presAssocID="{5434409D-D24B-4D6E-BAD8-F85C7B3EC027}" presName="hierChild2" presStyleCnt="0"/>
      <dgm:spPr/>
    </dgm:pt>
    <dgm:pt modelId="{F1E634A8-8D44-4D7F-A78D-734894812D4E}" type="pres">
      <dgm:prSet presAssocID="{E346387E-C8B0-4E45-A5D2-648846F86679}" presName="hierRoot1" presStyleCnt="0"/>
      <dgm:spPr/>
    </dgm:pt>
    <dgm:pt modelId="{38A03710-9074-4F61-9E94-AA0C408BFB15}" type="pres">
      <dgm:prSet presAssocID="{E346387E-C8B0-4E45-A5D2-648846F86679}" presName="composite" presStyleCnt="0"/>
      <dgm:spPr/>
    </dgm:pt>
    <dgm:pt modelId="{79F9D12E-AB02-4694-B749-16903F7F5CDA}" type="pres">
      <dgm:prSet presAssocID="{E346387E-C8B0-4E45-A5D2-648846F86679}" presName="background" presStyleLbl="node0" presStyleIdx="3" presStyleCnt="4"/>
      <dgm:spPr/>
    </dgm:pt>
    <dgm:pt modelId="{86D47976-AEAC-48E7-AC8A-C6A4EE14686A}" type="pres">
      <dgm:prSet presAssocID="{E346387E-C8B0-4E45-A5D2-648846F86679}" presName="text" presStyleLbl="fgAcc0" presStyleIdx="3" presStyleCnt="4">
        <dgm:presLayoutVars>
          <dgm:chPref val="3"/>
        </dgm:presLayoutVars>
      </dgm:prSet>
      <dgm:spPr/>
      <dgm:t>
        <a:bodyPr/>
        <a:lstStyle/>
        <a:p>
          <a:endParaRPr lang="en-US"/>
        </a:p>
      </dgm:t>
    </dgm:pt>
    <dgm:pt modelId="{4DF26C20-2088-42E3-A794-F5D2BB6021FB}" type="pres">
      <dgm:prSet presAssocID="{E346387E-C8B0-4E45-A5D2-648846F86679}" presName="hierChild2" presStyleCnt="0"/>
      <dgm:spPr/>
    </dgm:pt>
    <dgm:pt modelId="{7C58E9C5-8D20-4B24-B457-1F6F4A1E5DC1}" type="pres">
      <dgm:prSet presAssocID="{7DAB1CDF-AD2E-4138-8F14-408BBE4C6822}" presName="Name10" presStyleLbl="parChTrans1D2" presStyleIdx="0" presStyleCnt="1"/>
      <dgm:spPr/>
      <dgm:t>
        <a:bodyPr/>
        <a:lstStyle/>
        <a:p>
          <a:endParaRPr lang="en-US"/>
        </a:p>
      </dgm:t>
    </dgm:pt>
    <dgm:pt modelId="{BD969791-3382-42DF-8600-B8392487731E}" type="pres">
      <dgm:prSet presAssocID="{D6A0549D-C0B7-4578-9822-95965A2CC9DD}" presName="hierRoot2" presStyleCnt="0"/>
      <dgm:spPr/>
    </dgm:pt>
    <dgm:pt modelId="{4B178668-4210-4A78-8997-AE541C6CD476}" type="pres">
      <dgm:prSet presAssocID="{D6A0549D-C0B7-4578-9822-95965A2CC9DD}" presName="composite2" presStyleCnt="0"/>
      <dgm:spPr/>
    </dgm:pt>
    <dgm:pt modelId="{A4D898CE-569E-4687-B205-6838CDBDA1FA}" type="pres">
      <dgm:prSet presAssocID="{D6A0549D-C0B7-4578-9822-95965A2CC9DD}" presName="background2" presStyleLbl="node2" presStyleIdx="0" presStyleCnt="1"/>
      <dgm:spPr/>
    </dgm:pt>
    <dgm:pt modelId="{838C790E-8E11-4739-B8F4-F36AC1FEF8FA}" type="pres">
      <dgm:prSet presAssocID="{D6A0549D-C0B7-4578-9822-95965A2CC9DD}" presName="text2" presStyleLbl="fgAcc2" presStyleIdx="0" presStyleCnt="1">
        <dgm:presLayoutVars>
          <dgm:chPref val="3"/>
        </dgm:presLayoutVars>
      </dgm:prSet>
      <dgm:spPr/>
      <dgm:t>
        <a:bodyPr/>
        <a:lstStyle/>
        <a:p>
          <a:endParaRPr lang="en-US"/>
        </a:p>
      </dgm:t>
    </dgm:pt>
    <dgm:pt modelId="{1E6BACC4-FE79-4C49-9D80-8B8C5586A8EE}" type="pres">
      <dgm:prSet presAssocID="{D6A0549D-C0B7-4578-9822-95965A2CC9DD}" presName="hierChild3" presStyleCnt="0"/>
      <dgm:spPr/>
    </dgm:pt>
  </dgm:ptLst>
  <dgm:cxnLst>
    <dgm:cxn modelId="{3127C7A2-6BED-42AA-A137-0140CCFAA4E6}" type="presOf" srcId="{E346387E-C8B0-4E45-A5D2-648846F86679}" destId="{86D47976-AEAC-48E7-AC8A-C6A4EE14686A}" srcOrd="0" destOrd="0" presId="urn:microsoft.com/office/officeart/2005/8/layout/hierarchy1"/>
    <dgm:cxn modelId="{023789C9-609C-48CB-9938-D127EA8B966C}" type="presOf" srcId="{17F8CE4F-D564-4509-A15C-8528E490C0BC}" destId="{756090A2-C6BA-4272-8F5D-C2BB64216144}" srcOrd="0" destOrd="0" presId="urn:microsoft.com/office/officeart/2005/8/layout/hierarchy1"/>
    <dgm:cxn modelId="{E7164C6D-BD59-486C-A3B1-1EC0FFF873CC}" type="presOf" srcId="{47685C89-A553-4F7C-A33E-10393AEE6992}" destId="{E632DDD7-6C4D-4A4F-A5EA-E1EF49A1EF81}" srcOrd="0" destOrd="0" presId="urn:microsoft.com/office/officeart/2005/8/layout/hierarchy1"/>
    <dgm:cxn modelId="{38CD24B1-11CC-4BDD-890D-548CBB5E2F1E}" srcId="{17F8CE4F-D564-4509-A15C-8528E490C0BC}" destId="{0B72BA04-0EB2-40CC-A485-FBD1535B286C}" srcOrd="0" destOrd="0" parTransId="{C19A7894-9318-4942-BE30-736282B74257}" sibTransId="{C67F4C12-80CD-4E94-A1BC-58EBDB8207B7}"/>
    <dgm:cxn modelId="{7F85C64A-2ED5-4B93-88F4-82A20DCC3DFF}" type="presOf" srcId="{7DAB1CDF-AD2E-4138-8F14-408BBE4C6822}" destId="{7C58E9C5-8D20-4B24-B457-1F6F4A1E5DC1}" srcOrd="0" destOrd="0" presId="urn:microsoft.com/office/officeart/2005/8/layout/hierarchy1"/>
    <dgm:cxn modelId="{A2752AC1-5DD1-4EBC-82B9-F4FE55579B79}" srcId="{17F8CE4F-D564-4509-A15C-8528E490C0BC}" destId="{E346387E-C8B0-4E45-A5D2-648846F86679}" srcOrd="3" destOrd="0" parTransId="{898AAA28-7DB2-4232-97AF-9E0F71E5BFCA}" sibTransId="{85524763-1691-4D3D-895A-32C17CFEE742}"/>
    <dgm:cxn modelId="{8F183052-471A-42D1-B40C-80A22F228FC4}" type="presOf" srcId="{D6A0549D-C0B7-4578-9822-95965A2CC9DD}" destId="{838C790E-8E11-4739-B8F4-F36AC1FEF8FA}" srcOrd="0" destOrd="0" presId="urn:microsoft.com/office/officeart/2005/8/layout/hierarchy1"/>
    <dgm:cxn modelId="{4860FC21-30C8-48C5-91BF-19C0DDA61EE0}" type="presOf" srcId="{5434409D-D24B-4D6E-BAD8-F85C7B3EC027}" destId="{6C282245-9586-4EB4-B4C4-192A08F454D3}" srcOrd="0" destOrd="0" presId="urn:microsoft.com/office/officeart/2005/8/layout/hierarchy1"/>
    <dgm:cxn modelId="{14825306-4BC6-46FF-B164-9C47896E07C1}" srcId="{17F8CE4F-D564-4509-A15C-8528E490C0BC}" destId="{47685C89-A553-4F7C-A33E-10393AEE6992}" srcOrd="1" destOrd="0" parTransId="{0998BA61-03D1-4BAD-B9ED-0D794CDD90E8}" sibTransId="{08241DE0-B8CF-4ACE-BE85-0CA0FC18C86E}"/>
    <dgm:cxn modelId="{05905F1B-7EAE-4AE1-A6B8-034930E3496D}" type="presOf" srcId="{0B72BA04-0EB2-40CC-A485-FBD1535B286C}" destId="{2BA82F8D-BFCA-4EEB-A8D0-12514EED4F5D}" srcOrd="0" destOrd="0" presId="urn:microsoft.com/office/officeart/2005/8/layout/hierarchy1"/>
    <dgm:cxn modelId="{CAC69D89-1AEC-4717-8CC9-2D82C215E728}" srcId="{17F8CE4F-D564-4509-A15C-8528E490C0BC}" destId="{5434409D-D24B-4D6E-BAD8-F85C7B3EC027}" srcOrd="2" destOrd="0" parTransId="{152C7308-FA3F-4D50-8899-4731ABF00E7E}" sibTransId="{4C5564EF-CF37-44F8-9C07-59528B304909}"/>
    <dgm:cxn modelId="{49479E63-C3A0-4C8C-A0B4-F6C4046680E0}" srcId="{E346387E-C8B0-4E45-A5D2-648846F86679}" destId="{D6A0549D-C0B7-4578-9822-95965A2CC9DD}" srcOrd="0" destOrd="0" parTransId="{7DAB1CDF-AD2E-4138-8F14-408BBE4C6822}" sibTransId="{ABBED30D-4F7B-4BC1-9DAB-BF6EC66CF406}"/>
    <dgm:cxn modelId="{158731EA-5B10-44C2-8E56-E244F1CE5F19}" type="presParOf" srcId="{756090A2-C6BA-4272-8F5D-C2BB64216144}" destId="{59D5193B-DFBB-4DE0-896B-CE82FB915446}" srcOrd="0" destOrd="0" presId="urn:microsoft.com/office/officeart/2005/8/layout/hierarchy1"/>
    <dgm:cxn modelId="{C7EE9751-DA17-4897-BA7B-08CE1FF3AB15}" type="presParOf" srcId="{59D5193B-DFBB-4DE0-896B-CE82FB915446}" destId="{6B7EDF2A-CB33-422B-AC51-5AF1ACF6D964}" srcOrd="0" destOrd="0" presId="urn:microsoft.com/office/officeart/2005/8/layout/hierarchy1"/>
    <dgm:cxn modelId="{A69F7A17-AA4E-49C0-AFF2-5427AFBF18A9}" type="presParOf" srcId="{6B7EDF2A-CB33-422B-AC51-5AF1ACF6D964}" destId="{0EAD5F0E-270F-4D43-AA25-C732DC289E42}" srcOrd="0" destOrd="0" presId="urn:microsoft.com/office/officeart/2005/8/layout/hierarchy1"/>
    <dgm:cxn modelId="{61B95DF0-A6E5-42E6-9E85-9D2620B31246}" type="presParOf" srcId="{6B7EDF2A-CB33-422B-AC51-5AF1ACF6D964}" destId="{2BA82F8D-BFCA-4EEB-A8D0-12514EED4F5D}" srcOrd="1" destOrd="0" presId="urn:microsoft.com/office/officeart/2005/8/layout/hierarchy1"/>
    <dgm:cxn modelId="{90958463-8671-4CF2-99EA-BD4FB56DDFEA}" type="presParOf" srcId="{59D5193B-DFBB-4DE0-896B-CE82FB915446}" destId="{8A7AA9E9-6653-423D-BD8D-E14E0A2A1435}" srcOrd="1" destOrd="0" presId="urn:microsoft.com/office/officeart/2005/8/layout/hierarchy1"/>
    <dgm:cxn modelId="{EE80FCED-E88D-445A-9872-7BB30D33D3D0}" type="presParOf" srcId="{756090A2-C6BA-4272-8F5D-C2BB64216144}" destId="{7614BA6F-C32F-4461-9BE9-9BFDBEE61098}" srcOrd="1" destOrd="0" presId="urn:microsoft.com/office/officeart/2005/8/layout/hierarchy1"/>
    <dgm:cxn modelId="{1DBE0504-5C31-44BD-83AD-207B361BED08}" type="presParOf" srcId="{7614BA6F-C32F-4461-9BE9-9BFDBEE61098}" destId="{BE7268B1-2E8F-49A9-BD11-A35DCF22F328}" srcOrd="0" destOrd="0" presId="urn:microsoft.com/office/officeart/2005/8/layout/hierarchy1"/>
    <dgm:cxn modelId="{1185905E-D1D9-47F8-953E-A649FF2BA681}" type="presParOf" srcId="{BE7268B1-2E8F-49A9-BD11-A35DCF22F328}" destId="{197F1685-D111-46B6-A5A5-461D1B1944AB}" srcOrd="0" destOrd="0" presId="urn:microsoft.com/office/officeart/2005/8/layout/hierarchy1"/>
    <dgm:cxn modelId="{F4C5AD71-9795-4843-8E89-411C99E5E047}" type="presParOf" srcId="{BE7268B1-2E8F-49A9-BD11-A35DCF22F328}" destId="{E632DDD7-6C4D-4A4F-A5EA-E1EF49A1EF81}" srcOrd="1" destOrd="0" presId="urn:microsoft.com/office/officeart/2005/8/layout/hierarchy1"/>
    <dgm:cxn modelId="{007BEEA0-4254-4647-A2FA-D69278766739}" type="presParOf" srcId="{7614BA6F-C32F-4461-9BE9-9BFDBEE61098}" destId="{3C2A0862-5CE3-40B4-9D15-5E7879BAEEB5}" srcOrd="1" destOrd="0" presId="urn:microsoft.com/office/officeart/2005/8/layout/hierarchy1"/>
    <dgm:cxn modelId="{E2E48D8A-8776-403E-A77A-9FA871B48108}" type="presParOf" srcId="{756090A2-C6BA-4272-8F5D-C2BB64216144}" destId="{C2F13C41-4D92-4EC7-8CB3-E901E4BA0FA6}" srcOrd="2" destOrd="0" presId="urn:microsoft.com/office/officeart/2005/8/layout/hierarchy1"/>
    <dgm:cxn modelId="{A87160ED-E232-4C1F-B83A-C1A28F50E358}" type="presParOf" srcId="{C2F13C41-4D92-4EC7-8CB3-E901E4BA0FA6}" destId="{26C4C076-25FE-4E57-8A45-7245E3834348}" srcOrd="0" destOrd="0" presId="urn:microsoft.com/office/officeart/2005/8/layout/hierarchy1"/>
    <dgm:cxn modelId="{3F75BC13-D89C-45D2-802A-5426A58D58F5}" type="presParOf" srcId="{26C4C076-25FE-4E57-8A45-7245E3834348}" destId="{1B05944F-7F77-48AF-A880-A790A9E41CF3}" srcOrd="0" destOrd="0" presId="urn:microsoft.com/office/officeart/2005/8/layout/hierarchy1"/>
    <dgm:cxn modelId="{3B978EE5-A6E5-4BB1-9423-2684D90DE781}" type="presParOf" srcId="{26C4C076-25FE-4E57-8A45-7245E3834348}" destId="{6C282245-9586-4EB4-B4C4-192A08F454D3}" srcOrd="1" destOrd="0" presId="urn:microsoft.com/office/officeart/2005/8/layout/hierarchy1"/>
    <dgm:cxn modelId="{310FB690-80A4-46AF-8214-7BCB4850DA74}" type="presParOf" srcId="{C2F13C41-4D92-4EC7-8CB3-E901E4BA0FA6}" destId="{29FD8BFE-1874-4724-B627-B4EA8F68B93F}" srcOrd="1" destOrd="0" presId="urn:microsoft.com/office/officeart/2005/8/layout/hierarchy1"/>
    <dgm:cxn modelId="{340C0048-7FAF-41CB-94DD-7387BCC858BB}" type="presParOf" srcId="{756090A2-C6BA-4272-8F5D-C2BB64216144}" destId="{F1E634A8-8D44-4D7F-A78D-734894812D4E}" srcOrd="3" destOrd="0" presId="urn:microsoft.com/office/officeart/2005/8/layout/hierarchy1"/>
    <dgm:cxn modelId="{AE8C5DEB-44B9-4F72-AB88-C2B90B952B36}" type="presParOf" srcId="{F1E634A8-8D44-4D7F-A78D-734894812D4E}" destId="{38A03710-9074-4F61-9E94-AA0C408BFB15}" srcOrd="0" destOrd="0" presId="urn:microsoft.com/office/officeart/2005/8/layout/hierarchy1"/>
    <dgm:cxn modelId="{E56927D9-250E-4889-B6EA-06B61BAA17E0}" type="presParOf" srcId="{38A03710-9074-4F61-9E94-AA0C408BFB15}" destId="{79F9D12E-AB02-4694-B749-16903F7F5CDA}" srcOrd="0" destOrd="0" presId="urn:microsoft.com/office/officeart/2005/8/layout/hierarchy1"/>
    <dgm:cxn modelId="{B8BA4EC6-9783-48EB-994C-35AA7A2363DE}" type="presParOf" srcId="{38A03710-9074-4F61-9E94-AA0C408BFB15}" destId="{86D47976-AEAC-48E7-AC8A-C6A4EE14686A}" srcOrd="1" destOrd="0" presId="urn:microsoft.com/office/officeart/2005/8/layout/hierarchy1"/>
    <dgm:cxn modelId="{730E3A31-3EB0-43EB-87E0-483E28E46EB8}" type="presParOf" srcId="{F1E634A8-8D44-4D7F-A78D-734894812D4E}" destId="{4DF26C20-2088-42E3-A794-F5D2BB6021FB}" srcOrd="1" destOrd="0" presId="urn:microsoft.com/office/officeart/2005/8/layout/hierarchy1"/>
    <dgm:cxn modelId="{BFF6A91F-8989-4FAA-AF5D-D1F062D64986}" type="presParOf" srcId="{4DF26C20-2088-42E3-A794-F5D2BB6021FB}" destId="{7C58E9C5-8D20-4B24-B457-1F6F4A1E5DC1}" srcOrd="0" destOrd="0" presId="urn:microsoft.com/office/officeart/2005/8/layout/hierarchy1"/>
    <dgm:cxn modelId="{E1F6D82F-DE8B-4EF8-9F00-2A90C7C32121}" type="presParOf" srcId="{4DF26C20-2088-42E3-A794-F5D2BB6021FB}" destId="{BD969791-3382-42DF-8600-B8392487731E}" srcOrd="1" destOrd="0" presId="urn:microsoft.com/office/officeart/2005/8/layout/hierarchy1"/>
    <dgm:cxn modelId="{9AD7B725-577A-4FA0-9C09-D7C75F7F6E25}" type="presParOf" srcId="{BD969791-3382-42DF-8600-B8392487731E}" destId="{4B178668-4210-4A78-8997-AE541C6CD476}" srcOrd="0" destOrd="0" presId="urn:microsoft.com/office/officeart/2005/8/layout/hierarchy1"/>
    <dgm:cxn modelId="{E3AF5D88-6081-4041-8722-3D8E0B3AF786}" type="presParOf" srcId="{4B178668-4210-4A78-8997-AE541C6CD476}" destId="{A4D898CE-569E-4687-B205-6838CDBDA1FA}" srcOrd="0" destOrd="0" presId="urn:microsoft.com/office/officeart/2005/8/layout/hierarchy1"/>
    <dgm:cxn modelId="{28CC293A-1067-444F-A05A-AD843A295763}" type="presParOf" srcId="{4B178668-4210-4A78-8997-AE541C6CD476}" destId="{838C790E-8E11-4739-B8F4-F36AC1FEF8FA}" srcOrd="1" destOrd="0" presId="urn:microsoft.com/office/officeart/2005/8/layout/hierarchy1"/>
    <dgm:cxn modelId="{FC1DA041-329C-4291-9D9C-5A3998D5FD40}" type="presParOf" srcId="{BD969791-3382-42DF-8600-B8392487731E}" destId="{1E6BACC4-FE79-4C49-9D80-8B8C5586A8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625F32-1BB6-484C-9C51-A687DAAD8EF7}"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42EF6954-E8D1-46C2-9509-9FE41C57CB18}">
      <dgm:prSet phldr="0"/>
      <dgm:spPr/>
      <dgm:t>
        <a:bodyPr/>
        <a:lstStyle/>
        <a:p>
          <a:pPr>
            <a:lnSpc>
              <a:spcPct val="100000"/>
            </a:lnSpc>
            <a:defRPr b="1"/>
          </a:pPr>
          <a:r>
            <a:rPr lang="en-US" b="1"/>
            <a:t>What is TF-IDF?</a:t>
          </a:r>
          <a:endParaRPr lang="en-US">
            <a:latin typeface="Bookman Old Style" panose="020F0302020204030204"/>
          </a:endParaRPr>
        </a:p>
      </dgm:t>
    </dgm:pt>
    <dgm:pt modelId="{361F9707-67EA-43B4-90FF-6FCF33E69343}" type="parTrans" cxnId="{B4E212F8-046F-46F6-9781-60A892344D97}">
      <dgm:prSet/>
      <dgm:spPr/>
    </dgm:pt>
    <dgm:pt modelId="{D047F471-8B9D-45C2-9BAE-99B2ABEA6B94}" type="sibTrans" cxnId="{B4E212F8-046F-46F6-9781-60A892344D97}">
      <dgm:prSet/>
      <dgm:spPr/>
    </dgm:pt>
    <dgm:pt modelId="{B5EF3D17-41CA-495A-8912-B62818D2877F}">
      <dgm:prSet phldr="0"/>
      <dgm:spPr/>
      <dgm:t>
        <a:bodyPr/>
        <a:lstStyle/>
        <a:p>
          <a:pPr>
            <a:lnSpc>
              <a:spcPct val="100000"/>
            </a:lnSpc>
          </a:pPr>
          <a:r>
            <a:rPr lang="en-US"/>
            <a:t>TF-IDF, short for Term Frequency-Inverse Document Frequency, is a technique used in natural language processing (NLP) to transform text data into a numerical format suitable for machine learning models.</a:t>
          </a:r>
        </a:p>
      </dgm:t>
    </dgm:pt>
    <dgm:pt modelId="{C24F6912-2E77-4C18-894A-7E0AEDFA8C7F}" type="parTrans" cxnId="{5406F76E-C935-45F4-9DD3-3AAD3662FD9C}">
      <dgm:prSet/>
      <dgm:spPr/>
    </dgm:pt>
    <dgm:pt modelId="{6B007E6D-9214-44E9-B2B8-6D8ED5367B24}" type="sibTrans" cxnId="{5406F76E-C935-45F4-9DD3-3AAD3662FD9C}">
      <dgm:prSet/>
      <dgm:spPr/>
    </dgm:pt>
    <dgm:pt modelId="{71204C6E-747D-4AF5-ADBC-E06C1F5488FB}">
      <dgm:prSet phldr="0"/>
      <dgm:spPr/>
      <dgm:t>
        <a:bodyPr/>
        <a:lstStyle/>
        <a:p>
          <a:pPr>
            <a:lnSpc>
              <a:spcPct val="100000"/>
            </a:lnSpc>
          </a:pPr>
          <a:r>
            <a:rPr lang="en-US" b="1"/>
            <a:t>Explaining TF-IDF</a:t>
          </a:r>
          <a:endParaRPr lang="en-US"/>
        </a:p>
      </dgm:t>
    </dgm:pt>
    <dgm:pt modelId="{5E3989FF-D903-48BB-B408-2807133FC2FB}" type="parTrans" cxnId="{A4B496C3-50CF-4421-B7E6-3C71228464B0}">
      <dgm:prSet/>
      <dgm:spPr/>
    </dgm:pt>
    <dgm:pt modelId="{B21E4E66-89B7-46E5-B6C5-F33136237BCC}" type="sibTrans" cxnId="{A4B496C3-50CF-4421-B7E6-3C71228464B0}">
      <dgm:prSet/>
      <dgm:spPr/>
    </dgm:pt>
    <dgm:pt modelId="{5A162CEE-2860-40BC-BFDB-DDC77FCC24A7}">
      <dgm:prSet phldr="0"/>
      <dgm:spPr/>
      <dgm:t>
        <a:bodyPr/>
        <a:lstStyle/>
        <a:p>
          <a:pPr>
            <a:lnSpc>
              <a:spcPct val="100000"/>
            </a:lnSpc>
            <a:defRPr b="1"/>
          </a:pPr>
          <a:r>
            <a:rPr lang="en-US" b="1"/>
            <a:t>Term Frequency (TF):</a:t>
          </a:r>
          <a:endParaRPr lang="en-US"/>
        </a:p>
      </dgm:t>
    </dgm:pt>
    <dgm:pt modelId="{823DF581-C1B8-41BD-A947-1DB95EC2A64C}" type="parTrans" cxnId="{383522F2-8EF0-4C62-9D0A-EBDA5D8142DF}">
      <dgm:prSet/>
      <dgm:spPr/>
    </dgm:pt>
    <dgm:pt modelId="{3E06FEE7-6E2D-4BC7-A353-52B4EDA7AEF6}" type="sibTrans" cxnId="{383522F2-8EF0-4C62-9D0A-EBDA5D8142DF}">
      <dgm:prSet/>
      <dgm:spPr/>
    </dgm:pt>
    <dgm:pt modelId="{B5B9E047-9C48-4326-B29C-CAB3FBDA174F}">
      <dgm:prSet phldr="0"/>
      <dgm:spPr/>
      <dgm:t>
        <a:bodyPr/>
        <a:lstStyle/>
        <a:p>
          <a:pPr>
            <a:lnSpc>
              <a:spcPct val="100000"/>
            </a:lnSpc>
          </a:pPr>
          <a:r>
            <a:rPr lang="en-US"/>
            <a:t>Term Frequency measures the frequency of a term (word) within a document.</a:t>
          </a:r>
        </a:p>
      </dgm:t>
    </dgm:pt>
    <dgm:pt modelId="{02E46736-D500-4E6B-A0D2-44415C215EE2}" type="parTrans" cxnId="{E598473E-8401-474A-8AF7-3A0A7B9459A7}">
      <dgm:prSet/>
      <dgm:spPr/>
    </dgm:pt>
    <dgm:pt modelId="{A0C3B354-A15A-4747-A70F-1805978992C1}" type="sibTrans" cxnId="{E598473E-8401-474A-8AF7-3A0A7B9459A7}">
      <dgm:prSet/>
      <dgm:spPr/>
    </dgm:pt>
    <dgm:pt modelId="{5A6776BD-C9D1-4D13-8B5A-6E9E2B272EFB}">
      <dgm:prSet phldr="0"/>
      <dgm:spPr/>
      <dgm:t>
        <a:bodyPr/>
        <a:lstStyle/>
        <a:p>
          <a:pPr>
            <a:lnSpc>
              <a:spcPct val="100000"/>
            </a:lnSpc>
          </a:pPr>
          <a:r>
            <a:rPr lang="en-US"/>
            <a:t>It reflects how often a word appears in a document relative to the total number of words in that document.</a:t>
          </a:r>
        </a:p>
      </dgm:t>
    </dgm:pt>
    <dgm:pt modelId="{D6609F83-EF6B-4964-8BBC-BE3A90EBF364}" type="parTrans" cxnId="{CD8EC951-DC4B-40F5-BAB3-6815516B4AEC}">
      <dgm:prSet/>
      <dgm:spPr/>
    </dgm:pt>
    <dgm:pt modelId="{BEB32AA0-1325-4B87-8628-3D3CC06B0FB5}" type="sibTrans" cxnId="{CD8EC951-DC4B-40F5-BAB3-6815516B4AEC}">
      <dgm:prSet/>
      <dgm:spPr/>
    </dgm:pt>
    <dgm:pt modelId="{480C94CE-C1D3-4393-A55E-07FD21E67336}">
      <dgm:prSet phldr="0"/>
      <dgm:spPr/>
      <dgm:t>
        <a:bodyPr/>
        <a:lstStyle/>
        <a:p>
          <a:pPr>
            <a:lnSpc>
              <a:spcPct val="100000"/>
            </a:lnSpc>
            <a:defRPr b="1"/>
          </a:pPr>
          <a:r>
            <a:rPr lang="en-US" b="1"/>
            <a:t>Inverse Document Frequency (IDF):</a:t>
          </a:r>
          <a:endParaRPr lang="en-US"/>
        </a:p>
      </dgm:t>
    </dgm:pt>
    <dgm:pt modelId="{064320D6-36BD-43C5-A36F-DB31AF29B949}" type="parTrans" cxnId="{8D3D1B56-A54F-4706-A4FB-2F55FF33F3FE}">
      <dgm:prSet/>
      <dgm:spPr/>
    </dgm:pt>
    <dgm:pt modelId="{4658599F-F643-4340-8465-8E520DDA949E}" type="sibTrans" cxnId="{8D3D1B56-A54F-4706-A4FB-2F55FF33F3FE}">
      <dgm:prSet/>
      <dgm:spPr/>
    </dgm:pt>
    <dgm:pt modelId="{38D1ECB4-0EED-4917-B6C4-31505B159B87}">
      <dgm:prSet phldr="0"/>
      <dgm:spPr/>
      <dgm:t>
        <a:bodyPr/>
        <a:lstStyle/>
        <a:p>
          <a:pPr>
            <a:lnSpc>
              <a:spcPct val="100000"/>
            </a:lnSpc>
          </a:pPr>
          <a:r>
            <a:rPr lang="en-US"/>
            <a:t>IDF highlights the importance of a term across a collection of documents (corpus).</a:t>
          </a:r>
        </a:p>
      </dgm:t>
    </dgm:pt>
    <dgm:pt modelId="{6A3FDB47-30F3-4AA1-922C-707E9163214C}" type="parTrans" cxnId="{4CB3F44A-3C08-4A51-B15D-FB7904783622}">
      <dgm:prSet/>
      <dgm:spPr/>
    </dgm:pt>
    <dgm:pt modelId="{B4EED107-1B85-4059-BEB1-F8D36DC1B942}" type="sibTrans" cxnId="{4CB3F44A-3C08-4A51-B15D-FB7904783622}">
      <dgm:prSet/>
      <dgm:spPr/>
    </dgm:pt>
    <dgm:pt modelId="{71A3A758-8C4B-4F83-A8F2-ED5028C491DB}">
      <dgm:prSet phldr="0"/>
      <dgm:spPr/>
      <dgm:t>
        <a:bodyPr/>
        <a:lstStyle/>
        <a:p>
          <a:pPr>
            <a:lnSpc>
              <a:spcPct val="100000"/>
            </a:lnSpc>
          </a:pPr>
          <a:r>
            <a:rPr lang="en-US"/>
            <a:t>It emphasizes terms that are rare across all documents in the corpus.</a:t>
          </a:r>
        </a:p>
      </dgm:t>
    </dgm:pt>
    <dgm:pt modelId="{E4D4B5F3-9FA5-4EC5-A9EE-9694B5C9C1F3}" type="parTrans" cxnId="{5E852E40-2BED-4159-9B13-03DDFAB1F0BD}">
      <dgm:prSet/>
      <dgm:spPr/>
    </dgm:pt>
    <dgm:pt modelId="{7D2177BF-6D9C-4DB0-83B3-6D4342ACE94B}" type="sibTrans" cxnId="{5E852E40-2BED-4159-9B13-03DDFAB1F0BD}">
      <dgm:prSet/>
      <dgm:spPr/>
    </dgm:pt>
    <dgm:pt modelId="{24DD09A1-AE3D-44B2-8DB3-B82EA5DBC8E1}">
      <dgm:prSet phldr="0"/>
      <dgm:spPr/>
      <dgm:t>
        <a:bodyPr/>
        <a:lstStyle/>
        <a:p>
          <a:pPr>
            <a:lnSpc>
              <a:spcPct val="100000"/>
            </a:lnSpc>
          </a:pPr>
          <a:r>
            <a:rPr lang="en-US"/>
            <a:t>IDF is calculated by taking the logarithm of the total number of documents divided by the number of documents containing the term.</a:t>
          </a:r>
        </a:p>
      </dgm:t>
    </dgm:pt>
    <dgm:pt modelId="{DA0C9EC2-CA1F-421A-8B20-16D91DE02F13}" type="parTrans" cxnId="{659D5C1B-F4BF-4045-8D9A-98431C86E6F1}">
      <dgm:prSet/>
      <dgm:spPr/>
    </dgm:pt>
    <dgm:pt modelId="{F280AB61-D7DA-48CE-AC25-C74D8F5EEA25}" type="sibTrans" cxnId="{659D5C1B-F4BF-4045-8D9A-98431C86E6F1}">
      <dgm:prSet/>
      <dgm:spPr/>
    </dgm:pt>
    <dgm:pt modelId="{D2E6C4BC-395A-4872-B244-5BE415634218}">
      <dgm:prSet phldr="0"/>
      <dgm:spPr/>
      <dgm:t>
        <a:bodyPr/>
        <a:lstStyle/>
        <a:p>
          <a:pPr>
            <a:lnSpc>
              <a:spcPct val="100000"/>
            </a:lnSpc>
          </a:pPr>
          <a:r>
            <a:rPr lang="en-US" b="1"/>
            <a:t>Discussing Word Importance with TF-IDF</a:t>
          </a:r>
          <a:endParaRPr lang="en-US"/>
        </a:p>
      </dgm:t>
    </dgm:pt>
    <dgm:pt modelId="{AF6ED8BB-59C7-4796-BA53-C9D7E0A0B608}" type="parTrans" cxnId="{8DFA6908-C325-47DD-9638-7322EC34BD35}">
      <dgm:prSet/>
      <dgm:spPr/>
    </dgm:pt>
    <dgm:pt modelId="{8ED71DCC-35EB-4681-9289-A418161A0972}" type="sibTrans" cxnId="{8DFA6908-C325-47DD-9638-7322EC34BD35}">
      <dgm:prSet/>
      <dgm:spPr/>
    </dgm:pt>
    <dgm:pt modelId="{3A83440D-D3B1-4BDA-A24C-880C5E92D574}">
      <dgm:prSet phldr="0"/>
      <dgm:spPr/>
      <dgm:t>
        <a:bodyPr/>
        <a:lstStyle/>
        <a:p>
          <a:pPr>
            <a:lnSpc>
              <a:spcPct val="100000"/>
            </a:lnSpc>
            <a:defRPr b="1"/>
          </a:pPr>
          <a:r>
            <a:rPr lang="en-US" b="1"/>
            <a:t>Highlighting Word Importance:</a:t>
          </a:r>
          <a:endParaRPr lang="en-US"/>
        </a:p>
      </dgm:t>
    </dgm:pt>
    <dgm:pt modelId="{1236389A-6CB7-4932-8BDA-2160634BD9F5}" type="parTrans" cxnId="{9C2C0E05-DC93-4BD4-B7AF-3A08BD002C5F}">
      <dgm:prSet/>
      <dgm:spPr/>
    </dgm:pt>
    <dgm:pt modelId="{06C0766E-099A-43DE-AA80-9B51D3A88334}" type="sibTrans" cxnId="{9C2C0E05-DC93-4BD4-B7AF-3A08BD002C5F}">
      <dgm:prSet/>
      <dgm:spPr/>
    </dgm:pt>
    <dgm:pt modelId="{DEB6E344-6269-4E50-9994-E54D0A5D7600}">
      <dgm:prSet phldr="0"/>
      <dgm:spPr/>
      <dgm:t>
        <a:bodyPr/>
        <a:lstStyle/>
        <a:p>
          <a:pPr>
            <a:lnSpc>
              <a:spcPct val="100000"/>
            </a:lnSpc>
          </a:pPr>
          <a:r>
            <a:rPr lang="en-US"/>
            <a:t>TF-IDF assigns higher weights to words that are frequent within a document but rare across the corpus.</a:t>
          </a:r>
        </a:p>
      </dgm:t>
    </dgm:pt>
    <dgm:pt modelId="{0D69D209-6676-4DA3-B5C3-53A71BDD0364}" type="parTrans" cxnId="{F2D77145-8AE2-4A8D-A205-01663F10D2A7}">
      <dgm:prSet/>
      <dgm:spPr/>
    </dgm:pt>
    <dgm:pt modelId="{A18CA97D-9406-472F-AEEE-9CE2E7C741FC}" type="sibTrans" cxnId="{F2D77145-8AE2-4A8D-A205-01663F10D2A7}">
      <dgm:prSet/>
      <dgm:spPr/>
    </dgm:pt>
    <dgm:pt modelId="{4B58432F-EDC2-4DA4-A20A-EDB99EBE06CA}">
      <dgm:prSet phldr="0"/>
      <dgm:spPr/>
      <dgm:t>
        <a:bodyPr/>
        <a:lstStyle/>
        <a:p>
          <a:pPr>
            <a:lnSpc>
              <a:spcPct val="100000"/>
            </a:lnSpc>
          </a:pPr>
          <a:r>
            <a:rPr lang="en-US"/>
            <a:t>Words with high TF-IDF scores are considered important features as they carry significant meaning within the context of a document.</a:t>
          </a:r>
        </a:p>
      </dgm:t>
    </dgm:pt>
    <dgm:pt modelId="{3BF7BF2A-DC19-44BC-8316-F7E4C53B4CAD}" type="parTrans" cxnId="{9AC58743-A12D-4907-8495-4285575BF1DA}">
      <dgm:prSet/>
      <dgm:spPr/>
    </dgm:pt>
    <dgm:pt modelId="{0CF84FB1-6DC1-45D7-A753-975DF292594B}" type="sibTrans" cxnId="{9AC58743-A12D-4907-8495-4285575BF1DA}">
      <dgm:prSet/>
      <dgm:spPr/>
    </dgm:pt>
    <dgm:pt modelId="{13BACEF1-3A4A-4FD9-B1D9-B078F441B397}">
      <dgm:prSet phldr="0"/>
      <dgm:spPr/>
      <dgm:t>
        <a:bodyPr/>
        <a:lstStyle/>
        <a:p>
          <a:pPr>
            <a:lnSpc>
              <a:spcPct val="100000"/>
            </a:lnSpc>
          </a:pPr>
          <a:r>
            <a:rPr lang="en-US" b="1"/>
            <a:t>Discussing the Role of Feature Extraction</a:t>
          </a:r>
          <a:endParaRPr lang="en-US"/>
        </a:p>
      </dgm:t>
    </dgm:pt>
    <dgm:pt modelId="{0A174B35-5BDA-42F7-ACAC-E89F9C5B98B4}" type="parTrans" cxnId="{6B4BCC79-D47F-4898-A4F9-3A1CE72EF579}">
      <dgm:prSet/>
      <dgm:spPr/>
    </dgm:pt>
    <dgm:pt modelId="{1E886AD8-EDFE-4729-BE09-DC2D3269BE57}" type="sibTrans" cxnId="{6B4BCC79-D47F-4898-A4F9-3A1CE72EF579}">
      <dgm:prSet/>
      <dgm:spPr/>
    </dgm:pt>
    <dgm:pt modelId="{AECF4015-CAD3-489E-B90E-47886096F5A3}">
      <dgm:prSet phldr="0"/>
      <dgm:spPr/>
      <dgm:t>
        <a:bodyPr/>
        <a:lstStyle/>
        <a:p>
          <a:pPr>
            <a:lnSpc>
              <a:spcPct val="100000"/>
            </a:lnSpc>
            <a:defRPr b="1"/>
          </a:pPr>
          <a:r>
            <a:rPr lang="en-US" b="1"/>
            <a:t>Feature Extraction in NLP:</a:t>
          </a:r>
          <a:endParaRPr lang="en-US"/>
        </a:p>
      </dgm:t>
    </dgm:pt>
    <dgm:pt modelId="{5FF13EEB-403F-4720-87EB-BCE277D7DC19}" type="parTrans" cxnId="{54ECE99F-9CF7-4A11-B8B2-7ECBC27000EF}">
      <dgm:prSet/>
      <dgm:spPr/>
    </dgm:pt>
    <dgm:pt modelId="{36E18D94-FAD9-4AE1-B4F9-63E6B9157520}" type="sibTrans" cxnId="{54ECE99F-9CF7-4A11-B8B2-7ECBC27000EF}">
      <dgm:prSet/>
      <dgm:spPr/>
    </dgm:pt>
    <dgm:pt modelId="{6C9E5E1B-1AA9-4A7F-AACF-02D5060533F6}">
      <dgm:prSet phldr="0"/>
      <dgm:spPr/>
      <dgm:t>
        <a:bodyPr/>
        <a:lstStyle/>
        <a:p>
          <a:pPr>
            <a:lnSpc>
              <a:spcPct val="100000"/>
            </a:lnSpc>
          </a:pPr>
          <a:r>
            <a:rPr lang="en-US"/>
            <a:t>Feature extraction is the process of converting raw data into a format suitable for machine learning models.</a:t>
          </a:r>
        </a:p>
      </dgm:t>
    </dgm:pt>
    <dgm:pt modelId="{B40B228B-98CC-4A77-A5D8-91DA28ACA367}" type="parTrans" cxnId="{5D5CE73E-CBE3-4629-9505-287F8BF884A7}">
      <dgm:prSet/>
      <dgm:spPr/>
    </dgm:pt>
    <dgm:pt modelId="{1A54834F-AED9-48CD-AA7A-A5B48D98C5BF}" type="sibTrans" cxnId="{5D5CE73E-CBE3-4629-9505-287F8BF884A7}">
      <dgm:prSet/>
      <dgm:spPr/>
    </dgm:pt>
    <dgm:pt modelId="{BBA8B2D1-A741-4DE2-844D-14AA981FF5B3}">
      <dgm:prSet phldr="0"/>
      <dgm:spPr/>
      <dgm:t>
        <a:bodyPr/>
        <a:lstStyle/>
        <a:p>
          <a:pPr>
            <a:lnSpc>
              <a:spcPct val="100000"/>
            </a:lnSpc>
          </a:pPr>
          <a:r>
            <a:rPr lang="en-US"/>
            <a:t>In the context of text data, feature extraction involves transforming words or sentences into numerical features that ML algorithms can understand and process.</a:t>
          </a:r>
        </a:p>
      </dgm:t>
    </dgm:pt>
    <dgm:pt modelId="{AB0B2704-23BC-4C9F-B85D-5DE9A98465F4}" type="parTrans" cxnId="{5699B9C8-B54A-4A90-AF0D-2E578543F3BE}">
      <dgm:prSet/>
      <dgm:spPr/>
    </dgm:pt>
    <dgm:pt modelId="{75B557A2-2D10-4648-95A3-426E14C9ED53}" type="sibTrans" cxnId="{5699B9C8-B54A-4A90-AF0D-2E578543F3BE}">
      <dgm:prSet/>
      <dgm:spPr/>
    </dgm:pt>
    <dgm:pt modelId="{90D27AB2-6549-49B5-B893-0716A67A00CE}">
      <dgm:prSet phldr="0"/>
      <dgm:spPr/>
      <dgm:t>
        <a:bodyPr/>
        <a:lstStyle/>
        <a:p>
          <a:pPr>
            <a:lnSpc>
              <a:spcPct val="100000"/>
            </a:lnSpc>
            <a:defRPr b="1"/>
          </a:pPr>
          <a:r>
            <a:rPr lang="en-US" b="1"/>
            <a:t>Importance of TF-IDF in Feature Extraction:</a:t>
          </a:r>
          <a:endParaRPr lang="en-US"/>
        </a:p>
      </dgm:t>
    </dgm:pt>
    <dgm:pt modelId="{A4B0077F-D3C3-46C8-B461-EE850F5F23EA}" type="parTrans" cxnId="{2C58FB8C-CCF1-4B98-B8DF-FE73563DCFC8}">
      <dgm:prSet/>
      <dgm:spPr/>
    </dgm:pt>
    <dgm:pt modelId="{C44B8CD2-3F5E-4F32-9395-2A0389748A18}" type="sibTrans" cxnId="{2C58FB8C-CCF1-4B98-B8DF-FE73563DCFC8}">
      <dgm:prSet/>
      <dgm:spPr/>
    </dgm:pt>
    <dgm:pt modelId="{DC31E288-19F6-44D9-856B-650A5E15756E}">
      <dgm:prSet phldr="0"/>
      <dgm:spPr/>
      <dgm:t>
        <a:bodyPr/>
        <a:lstStyle/>
        <a:p>
          <a:pPr>
            <a:lnSpc>
              <a:spcPct val="100000"/>
            </a:lnSpc>
          </a:pPr>
          <a:r>
            <a:rPr lang="en-US"/>
            <a:t>TF-IDF is a crucial feature extraction technique in NLP ML pipelines.</a:t>
          </a:r>
        </a:p>
      </dgm:t>
    </dgm:pt>
    <dgm:pt modelId="{FC87235F-4DE0-4596-8971-CC7BBDD298AA}" type="parTrans" cxnId="{C1AB9F66-241F-4CFD-9BDF-4421FB6E2D43}">
      <dgm:prSet/>
      <dgm:spPr/>
    </dgm:pt>
    <dgm:pt modelId="{9F783520-AD79-4B08-800F-3613D4273209}" type="sibTrans" cxnId="{C1AB9F66-241F-4CFD-9BDF-4421FB6E2D43}">
      <dgm:prSet/>
      <dgm:spPr/>
    </dgm:pt>
    <dgm:pt modelId="{DE929AC8-C9E7-449B-8153-CE346C7D484E}">
      <dgm:prSet phldr="0"/>
      <dgm:spPr/>
      <dgm:t>
        <a:bodyPr/>
        <a:lstStyle/>
        <a:p>
          <a:pPr>
            <a:lnSpc>
              <a:spcPct val="100000"/>
            </a:lnSpc>
          </a:pPr>
          <a:r>
            <a:rPr lang="en-US"/>
            <a:t>It captures the importance of words within individual documents and across the entire corpus, enabling ML models to effectively learn from textual data.</a:t>
          </a:r>
        </a:p>
      </dgm:t>
    </dgm:pt>
    <dgm:pt modelId="{6BA18630-6B52-466B-8DD2-6FD27A653E08}" type="parTrans" cxnId="{A312A974-4D4F-4050-9EA1-31AE42F739B1}">
      <dgm:prSet/>
      <dgm:spPr/>
    </dgm:pt>
    <dgm:pt modelId="{FD45DB3D-DFCF-4674-9144-044F6B6C0B0E}" type="sibTrans" cxnId="{A312A974-4D4F-4050-9EA1-31AE42F739B1}">
      <dgm:prSet/>
      <dgm:spPr/>
    </dgm:pt>
    <dgm:pt modelId="{F44246ED-8711-439A-B9D9-9E348D20231D}" type="pres">
      <dgm:prSet presAssocID="{1A625F32-1BB6-484C-9C51-A687DAAD8EF7}" presName="root" presStyleCnt="0">
        <dgm:presLayoutVars>
          <dgm:dir/>
          <dgm:resizeHandles val="exact"/>
        </dgm:presLayoutVars>
      </dgm:prSet>
      <dgm:spPr/>
      <dgm:t>
        <a:bodyPr/>
        <a:lstStyle/>
        <a:p>
          <a:endParaRPr lang="en-US"/>
        </a:p>
      </dgm:t>
    </dgm:pt>
    <dgm:pt modelId="{D2B06492-4E71-4207-9466-8A7A190416CF}" type="pres">
      <dgm:prSet presAssocID="{42EF6954-E8D1-46C2-9509-9FE41C57CB18}" presName="compNode" presStyleCnt="0"/>
      <dgm:spPr/>
    </dgm:pt>
    <dgm:pt modelId="{CC4DC6F3-E07E-4ED4-9BB7-A1BE348237EA}" type="pres">
      <dgm:prSet presAssocID="{42EF6954-E8D1-46C2-9509-9FE41C57CB18}"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ammable"/>
        </a:ext>
      </dgm:extLst>
    </dgm:pt>
    <dgm:pt modelId="{17A79B52-9928-4DE7-8F8B-ACB7E63FC89E}" type="pres">
      <dgm:prSet presAssocID="{42EF6954-E8D1-46C2-9509-9FE41C57CB18}" presName="iconSpace" presStyleCnt="0"/>
      <dgm:spPr/>
    </dgm:pt>
    <dgm:pt modelId="{AE290FBC-4B95-499C-A7E7-E5E66C762D9B}" type="pres">
      <dgm:prSet presAssocID="{42EF6954-E8D1-46C2-9509-9FE41C57CB18}" presName="parTx" presStyleLbl="revTx" presStyleIdx="0" presStyleCnt="12">
        <dgm:presLayoutVars>
          <dgm:chMax val="0"/>
          <dgm:chPref val="0"/>
        </dgm:presLayoutVars>
      </dgm:prSet>
      <dgm:spPr/>
      <dgm:t>
        <a:bodyPr/>
        <a:lstStyle/>
        <a:p>
          <a:endParaRPr lang="en-US"/>
        </a:p>
      </dgm:t>
    </dgm:pt>
    <dgm:pt modelId="{410D0B01-9059-412F-BD89-887CC9A80564}" type="pres">
      <dgm:prSet presAssocID="{42EF6954-E8D1-46C2-9509-9FE41C57CB18}" presName="txSpace" presStyleCnt="0"/>
      <dgm:spPr/>
    </dgm:pt>
    <dgm:pt modelId="{79FBCC4B-BED5-4D21-88BB-AA4848C9F19A}" type="pres">
      <dgm:prSet presAssocID="{42EF6954-E8D1-46C2-9509-9FE41C57CB18}" presName="desTx" presStyleLbl="revTx" presStyleIdx="1" presStyleCnt="12">
        <dgm:presLayoutVars/>
      </dgm:prSet>
      <dgm:spPr/>
      <dgm:t>
        <a:bodyPr/>
        <a:lstStyle/>
        <a:p>
          <a:endParaRPr lang="en-US"/>
        </a:p>
      </dgm:t>
    </dgm:pt>
    <dgm:pt modelId="{0C113C85-E0A7-4E6B-BA70-10B8BA802A4D}" type="pres">
      <dgm:prSet presAssocID="{D047F471-8B9D-45C2-9BAE-99B2ABEA6B94}" presName="sibTrans" presStyleCnt="0"/>
      <dgm:spPr/>
    </dgm:pt>
    <dgm:pt modelId="{4A3690B8-6857-4DEA-AEEA-BB455EB77E9A}" type="pres">
      <dgm:prSet presAssocID="{5A162CEE-2860-40BC-BFDB-DDC77FCC24A7}" presName="compNode" presStyleCnt="0"/>
      <dgm:spPr/>
    </dgm:pt>
    <dgm:pt modelId="{05CB9DA5-0D29-40F3-9EA0-CE35508249C6}" type="pres">
      <dgm:prSet presAssocID="{5A162CEE-2860-40BC-BFDB-DDC77FCC24A7}"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ocument"/>
        </a:ext>
      </dgm:extLst>
    </dgm:pt>
    <dgm:pt modelId="{6CB98B98-BCE2-405A-A4BD-510B8771A48E}" type="pres">
      <dgm:prSet presAssocID="{5A162CEE-2860-40BC-BFDB-DDC77FCC24A7}" presName="iconSpace" presStyleCnt="0"/>
      <dgm:spPr/>
    </dgm:pt>
    <dgm:pt modelId="{17802181-E961-45EB-B2CE-C8DC66F5A613}" type="pres">
      <dgm:prSet presAssocID="{5A162CEE-2860-40BC-BFDB-DDC77FCC24A7}" presName="parTx" presStyleLbl="revTx" presStyleIdx="2" presStyleCnt="12">
        <dgm:presLayoutVars>
          <dgm:chMax val="0"/>
          <dgm:chPref val="0"/>
        </dgm:presLayoutVars>
      </dgm:prSet>
      <dgm:spPr/>
      <dgm:t>
        <a:bodyPr/>
        <a:lstStyle/>
        <a:p>
          <a:endParaRPr lang="en-US"/>
        </a:p>
      </dgm:t>
    </dgm:pt>
    <dgm:pt modelId="{40417111-F855-4160-AEE5-FE5EEB076122}" type="pres">
      <dgm:prSet presAssocID="{5A162CEE-2860-40BC-BFDB-DDC77FCC24A7}" presName="txSpace" presStyleCnt="0"/>
      <dgm:spPr/>
    </dgm:pt>
    <dgm:pt modelId="{11870C0F-D70C-4724-BB8F-A999E7D5746C}" type="pres">
      <dgm:prSet presAssocID="{5A162CEE-2860-40BC-BFDB-DDC77FCC24A7}" presName="desTx" presStyleLbl="revTx" presStyleIdx="3" presStyleCnt="12">
        <dgm:presLayoutVars/>
      </dgm:prSet>
      <dgm:spPr/>
      <dgm:t>
        <a:bodyPr/>
        <a:lstStyle/>
        <a:p>
          <a:endParaRPr lang="en-US"/>
        </a:p>
      </dgm:t>
    </dgm:pt>
    <dgm:pt modelId="{8FAD6859-F652-4D50-BB48-AE6EF2F61648}" type="pres">
      <dgm:prSet presAssocID="{3E06FEE7-6E2D-4BC7-A353-52B4EDA7AEF6}" presName="sibTrans" presStyleCnt="0"/>
      <dgm:spPr/>
    </dgm:pt>
    <dgm:pt modelId="{D8AB611F-2028-445E-ABD0-5D2981ED213E}" type="pres">
      <dgm:prSet presAssocID="{480C94CE-C1D3-4393-A55E-07FD21E67336}" presName="compNode" presStyleCnt="0"/>
      <dgm:spPr/>
    </dgm:pt>
    <dgm:pt modelId="{0A268179-0D46-4120-B2DD-79592DAF4E69}" type="pres">
      <dgm:prSet presAssocID="{480C94CE-C1D3-4393-A55E-07FD21E67336}"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ilot"/>
        </a:ext>
      </dgm:extLst>
    </dgm:pt>
    <dgm:pt modelId="{32EB9EA6-E46E-41B8-8AA8-2C8A2B74A8A3}" type="pres">
      <dgm:prSet presAssocID="{480C94CE-C1D3-4393-A55E-07FD21E67336}" presName="iconSpace" presStyleCnt="0"/>
      <dgm:spPr/>
    </dgm:pt>
    <dgm:pt modelId="{E98133ED-60E7-4931-AF4D-35BAC39C6BF1}" type="pres">
      <dgm:prSet presAssocID="{480C94CE-C1D3-4393-A55E-07FD21E67336}" presName="parTx" presStyleLbl="revTx" presStyleIdx="4" presStyleCnt="12">
        <dgm:presLayoutVars>
          <dgm:chMax val="0"/>
          <dgm:chPref val="0"/>
        </dgm:presLayoutVars>
      </dgm:prSet>
      <dgm:spPr/>
      <dgm:t>
        <a:bodyPr/>
        <a:lstStyle/>
        <a:p>
          <a:endParaRPr lang="en-US"/>
        </a:p>
      </dgm:t>
    </dgm:pt>
    <dgm:pt modelId="{C6569EC9-71C8-4B87-A9EE-D12D9D7EEA85}" type="pres">
      <dgm:prSet presAssocID="{480C94CE-C1D3-4393-A55E-07FD21E67336}" presName="txSpace" presStyleCnt="0"/>
      <dgm:spPr/>
    </dgm:pt>
    <dgm:pt modelId="{404F32F7-A0E2-4BA0-BDD5-C45D27904570}" type="pres">
      <dgm:prSet presAssocID="{480C94CE-C1D3-4393-A55E-07FD21E67336}" presName="desTx" presStyleLbl="revTx" presStyleIdx="5" presStyleCnt="12">
        <dgm:presLayoutVars/>
      </dgm:prSet>
      <dgm:spPr/>
      <dgm:t>
        <a:bodyPr/>
        <a:lstStyle/>
        <a:p>
          <a:endParaRPr lang="en-US"/>
        </a:p>
      </dgm:t>
    </dgm:pt>
    <dgm:pt modelId="{3B8EEBC2-F13E-4447-BEC9-E9BBAFCF0B7B}" type="pres">
      <dgm:prSet presAssocID="{4658599F-F643-4340-8465-8E520DDA949E}" presName="sibTrans" presStyleCnt="0"/>
      <dgm:spPr/>
    </dgm:pt>
    <dgm:pt modelId="{1F1ECAF8-7701-42EB-9FF5-B164B656B508}" type="pres">
      <dgm:prSet presAssocID="{3A83440D-D3B1-4BDA-A24C-880C5E92D574}" presName="compNode" presStyleCnt="0"/>
      <dgm:spPr/>
    </dgm:pt>
    <dgm:pt modelId="{FA606AD7-BD46-4E92-9BF0-C45AF67F372F}" type="pres">
      <dgm:prSet presAssocID="{3A83440D-D3B1-4BDA-A24C-880C5E92D574}"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Open Book"/>
        </a:ext>
      </dgm:extLst>
    </dgm:pt>
    <dgm:pt modelId="{18CFA9EA-9A7E-4B96-9D04-5378191273DD}" type="pres">
      <dgm:prSet presAssocID="{3A83440D-D3B1-4BDA-A24C-880C5E92D574}" presName="iconSpace" presStyleCnt="0"/>
      <dgm:spPr/>
    </dgm:pt>
    <dgm:pt modelId="{B9573CB6-E18E-4D63-80FD-365CC2524B7E}" type="pres">
      <dgm:prSet presAssocID="{3A83440D-D3B1-4BDA-A24C-880C5E92D574}" presName="parTx" presStyleLbl="revTx" presStyleIdx="6" presStyleCnt="12">
        <dgm:presLayoutVars>
          <dgm:chMax val="0"/>
          <dgm:chPref val="0"/>
        </dgm:presLayoutVars>
      </dgm:prSet>
      <dgm:spPr/>
      <dgm:t>
        <a:bodyPr/>
        <a:lstStyle/>
        <a:p>
          <a:endParaRPr lang="en-US"/>
        </a:p>
      </dgm:t>
    </dgm:pt>
    <dgm:pt modelId="{62C042B6-7245-42AD-A7DC-FFE7E3D9BBD0}" type="pres">
      <dgm:prSet presAssocID="{3A83440D-D3B1-4BDA-A24C-880C5E92D574}" presName="txSpace" presStyleCnt="0"/>
      <dgm:spPr/>
    </dgm:pt>
    <dgm:pt modelId="{4224A885-13F1-47DA-9F11-C2B54CD5A653}" type="pres">
      <dgm:prSet presAssocID="{3A83440D-D3B1-4BDA-A24C-880C5E92D574}" presName="desTx" presStyleLbl="revTx" presStyleIdx="7" presStyleCnt="12">
        <dgm:presLayoutVars/>
      </dgm:prSet>
      <dgm:spPr/>
      <dgm:t>
        <a:bodyPr/>
        <a:lstStyle/>
        <a:p>
          <a:endParaRPr lang="en-US"/>
        </a:p>
      </dgm:t>
    </dgm:pt>
    <dgm:pt modelId="{D36860C3-9693-49C0-A652-5F17897E16DF}" type="pres">
      <dgm:prSet presAssocID="{06C0766E-099A-43DE-AA80-9B51D3A88334}" presName="sibTrans" presStyleCnt="0"/>
      <dgm:spPr/>
    </dgm:pt>
    <dgm:pt modelId="{38B8B584-4698-4E32-95F0-7AA147C1D8FE}" type="pres">
      <dgm:prSet presAssocID="{AECF4015-CAD3-489E-B90E-47886096F5A3}" presName="compNode" presStyleCnt="0"/>
      <dgm:spPr/>
    </dgm:pt>
    <dgm:pt modelId="{0C9767BB-A7C4-42CD-8FD9-E49B50FD7D97}" type="pres">
      <dgm:prSet presAssocID="{AECF4015-CAD3-489E-B90E-47886096F5A3}"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37012D8A-3197-4E8D-A507-4114077C3744}" type="pres">
      <dgm:prSet presAssocID="{AECF4015-CAD3-489E-B90E-47886096F5A3}" presName="iconSpace" presStyleCnt="0"/>
      <dgm:spPr/>
    </dgm:pt>
    <dgm:pt modelId="{8C28DA2A-DDDA-4A6C-A57C-870EF937D4FA}" type="pres">
      <dgm:prSet presAssocID="{AECF4015-CAD3-489E-B90E-47886096F5A3}" presName="parTx" presStyleLbl="revTx" presStyleIdx="8" presStyleCnt="12">
        <dgm:presLayoutVars>
          <dgm:chMax val="0"/>
          <dgm:chPref val="0"/>
        </dgm:presLayoutVars>
      </dgm:prSet>
      <dgm:spPr/>
      <dgm:t>
        <a:bodyPr/>
        <a:lstStyle/>
        <a:p>
          <a:endParaRPr lang="en-US"/>
        </a:p>
      </dgm:t>
    </dgm:pt>
    <dgm:pt modelId="{4BFD543A-417C-43E5-B474-0F3AF6AFCDF3}" type="pres">
      <dgm:prSet presAssocID="{AECF4015-CAD3-489E-B90E-47886096F5A3}" presName="txSpace" presStyleCnt="0"/>
      <dgm:spPr/>
    </dgm:pt>
    <dgm:pt modelId="{376A01DB-387B-4E71-8244-A7CCD2D9DB37}" type="pres">
      <dgm:prSet presAssocID="{AECF4015-CAD3-489E-B90E-47886096F5A3}" presName="desTx" presStyleLbl="revTx" presStyleIdx="9" presStyleCnt="12">
        <dgm:presLayoutVars/>
      </dgm:prSet>
      <dgm:spPr/>
      <dgm:t>
        <a:bodyPr/>
        <a:lstStyle/>
        <a:p>
          <a:endParaRPr lang="en-US"/>
        </a:p>
      </dgm:t>
    </dgm:pt>
    <dgm:pt modelId="{EFB98722-7C43-4BA3-B8A1-544C42E250A3}" type="pres">
      <dgm:prSet presAssocID="{36E18D94-FAD9-4AE1-B4F9-63E6B9157520}" presName="sibTrans" presStyleCnt="0"/>
      <dgm:spPr/>
    </dgm:pt>
    <dgm:pt modelId="{EF1BD376-645C-4346-9E74-FF982C1C4F6C}" type="pres">
      <dgm:prSet presAssocID="{90D27AB2-6549-49B5-B893-0716A67A00CE}" presName="compNode" presStyleCnt="0"/>
      <dgm:spPr/>
    </dgm:pt>
    <dgm:pt modelId="{CF82A9EC-91BD-471A-9DEE-A150B80A2BD4}" type="pres">
      <dgm:prSet presAssocID="{90D27AB2-6549-49B5-B893-0716A67A00CE}"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Robot"/>
        </a:ext>
      </dgm:extLst>
    </dgm:pt>
    <dgm:pt modelId="{E9BAD0B0-CA45-441B-A0E7-A50DC545CA97}" type="pres">
      <dgm:prSet presAssocID="{90D27AB2-6549-49B5-B893-0716A67A00CE}" presName="iconSpace" presStyleCnt="0"/>
      <dgm:spPr/>
    </dgm:pt>
    <dgm:pt modelId="{FF2F5D6B-ADD5-472C-BC54-D4084F15908F}" type="pres">
      <dgm:prSet presAssocID="{90D27AB2-6549-49B5-B893-0716A67A00CE}" presName="parTx" presStyleLbl="revTx" presStyleIdx="10" presStyleCnt="12">
        <dgm:presLayoutVars>
          <dgm:chMax val="0"/>
          <dgm:chPref val="0"/>
        </dgm:presLayoutVars>
      </dgm:prSet>
      <dgm:spPr/>
      <dgm:t>
        <a:bodyPr/>
        <a:lstStyle/>
        <a:p>
          <a:endParaRPr lang="en-US"/>
        </a:p>
      </dgm:t>
    </dgm:pt>
    <dgm:pt modelId="{53E7B081-F127-46A8-810A-128A4B4EE7A0}" type="pres">
      <dgm:prSet presAssocID="{90D27AB2-6549-49B5-B893-0716A67A00CE}" presName="txSpace" presStyleCnt="0"/>
      <dgm:spPr/>
    </dgm:pt>
    <dgm:pt modelId="{A28D1C09-0893-495D-97A2-6A110544EB4B}" type="pres">
      <dgm:prSet presAssocID="{90D27AB2-6549-49B5-B893-0716A67A00CE}" presName="desTx" presStyleLbl="revTx" presStyleIdx="11" presStyleCnt="12">
        <dgm:presLayoutVars/>
      </dgm:prSet>
      <dgm:spPr/>
      <dgm:t>
        <a:bodyPr/>
        <a:lstStyle/>
        <a:p>
          <a:endParaRPr lang="en-US"/>
        </a:p>
      </dgm:t>
    </dgm:pt>
  </dgm:ptLst>
  <dgm:cxnLst>
    <dgm:cxn modelId="{F2D77145-8AE2-4A8D-A205-01663F10D2A7}" srcId="{3A83440D-D3B1-4BDA-A24C-880C5E92D574}" destId="{DEB6E344-6269-4E50-9994-E54D0A5D7600}" srcOrd="0" destOrd="0" parTransId="{0D69D209-6676-4DA3-B5C3-53A71BDD0364}" sibTransId="{A18CA97D-9406-472F-AEEE-9CE2E7C741FC}"/>
    <dgm:cxn modelId="{99448BA0-029E-4347-B5D3-46743C34610F}" type="presOf" srcId="{3A83440D-D3B1-4BDA-A24C-880C5E92D574}" destId="{B9573CB6-E18E-4D63-80FD-365CC2524B7E}" srcOrd="0" destOrd="0" presId="urn:microsoft.com/office/officeart/2018/2/layout/IconLabelDescriptionList"/>
    <dgm:cxn modelId="{8D3D1B56-A54F-4706-A4FB-2F55FF33F3FE}" srcId="{1A625F32-1BB6-484C-9C51-A687DAAD8EF7}" destId="{480C94CE-C1D3-4393-A55E-07FD21E67336}" srcOrd="2" destOrd="0" parTransId="{064320D6-36BD-43C5-A36F-DB31AF29B949}" sibTransId="{4658599F-F643-4340-8465-8E520DDA949E}"/>
    <dgm:cxn modelId="{24B7A4CD-7B5D-4788-A436-CC32E56D355B}" type="presOf" srcId="{24DD09A1-AE3D-44B2-8DB3-B82EA5DBC8E1}" destId="{404F32F7-A0E2-4BA0-BDD5-C45D27904570}" srcOrd="0" destOrd="2" presId="urn:microsoft.com/office/officeart/2018/2/layout/IconLabelDescriptionList"/>
    <dgm:cxn modelId="{3EFBBDFE-A6B9-427D-B5CB-1E9CA04ACD0A}" type="presOf" srcId="{13BACEF1-3A4A-4FD9-B1D9-B078F441B397}" destId="{4224A885-13F1-47DA-9F11-C2B54CD5A653}" srcOrd="0" destOrd="2" presId="urn:microsoft.com/office/officeart/2018/2/layout/IconLabelDescriptionList"/>
    <dgm:cxn modelId="{9C2C0E05-DC93-4BD4-B7AF-3A08BD002C5F}" srcId="{1A625F32-1BB6-484C-9C51-A687DAAD8EF7}" destId="{3A83440D-D3B1-4BDA-A24C-880C5E92D574}" srcOrd="3" destOrd="0" parTransId="{1236389A-6CB7-4932-8BDA-2160634BD9F5}" sibTransId="{06C0766E-099A-43DE-AA80-9B51D3A88334}"/>
    <dgm:cxn modelId="{4CC244C9-F227-4AF1-9FEF-4D1A02A66F9B}" type="presOf" srcId="{90D27AB2-6549-49B5-B893-0716A67A00CE}" destId="{FF2F5D6B-ADD5-472C-BC54-D4084F15908F}" srcOrd="0" destOrd="0" presId="urn:microsoft.com/office/officeart/2018/2/layout/IconLabelDescriptionList"/>
    <dgm:cxn modelId="{54ECE99F-9CF7-4A11-B8B2-7ECBC27000EF}" srcId="{1A625F32-1BB6-484C-9C51-A687DAAD8EF7}" destId="{AECF4015-CAD3-489E-B90E-47886096F5A3}" srcOrd="4" destOrd="0" parTransId="{5FF13EEB-403F-4720-87EB-BCE277D7DC19}" sibTransId="{36E18D94-FAD9-4AE1-B4F9-63E6B9157520}"/>
    <dgm:cxn modelId="{659D5C1B-F4BF-4045-8D9A-98431C86E6F1}" srcId="{480C94CE-C1D3-4393-A55E-07FD21E67336}" destId="{24DD09A1-AE3D-44B2-8DB3-B82EA5DBC8E1}" srcOrd="2" destOrd="0" parTransId="{DA0C9EC2-CA1F-421A-8B20-16D91DE02F13}" sibTransId="{F280AB61-D7DA-48CE-AC25-C74D8F5EEA25}"/>
    <dgm:cxn modelId="{A312A974-4D4F-4050-9EA1-31AE42F739B1}" srcId="{90D27AB2-6549-49B5-B893-0716A67A00CE}" destId="{DE929AC8-C9E7-449B-8153-CE346C7D484E}" srcOrd="1" destOrd="0" parTransId="{6BA18630-6B52-466B-8DD2-6FD27A653E08}" sibTransId="{FD45DB3D-DFCF-4674-9144-044F6B6C0B0E}"/>
    <dgm:cxn modelId="{5D5CE73E-CBE3-4629-9505-287F8BF884A7}" srcId="{AECF4015-CAD3-489E-B90E-47886096F5A3}" destId="{6C9E5E1B-1AA9-4A7F-AACF-02D5060533F6}" srcOrd="0" destOrd="0" parTransId="{B40B228B-98CC-4A77-A5D8-91DA28ACA367}" sibTransId="{1A54834F-AED9-48CD-AA7A-A5B48D98C5BF}"/>
    <dgm:cxn modelId="{5699B9C8-B54A-4A90-AF0D-2E578543F3BE}" srcId="{AECF4015-CAD3-489E-B90E-47886096F5A3}" destId="{BBA8B2D1-A741-4DE2-844D-14AA981FF5B3}" srcOrd="1" destOrd="0" parTransId="{AB0B2704-23BC-4C9F-B85D-5DE9A98465F4}" sibTransId="{75B557A2-2D10-4648-95A3-426E14C9ED53}"/>
    <dgm:cxn modelId="{25A9665B-9729-4049-8198-E6A031E7BAEF}" type="presOf" srcId="{5A6776BD-C9D1-4D13-8B5A-6E9E2B272EFB}" destId="{11870C0F-D70C-4724-BB8F-A999E7D5746C}" srcOrd="0" destOrd="1" presId="urn:microsoft.com/office/officeart/2018/2/layout/IconLabelDescriptionList"/>
    <dgm:cxn modelId="{B4E212F8-046F-46F6-9781-60A892344D97}" srcId="{1A625F32-1BB6-484C-9C51-A687DAAD8EF7}" destId="{42EF6954-E8D1-46C2-9509-9FE41C57CB18}" srcOrd="0" destOrd="0" parTransId="{361F9707-67EA-43B4-90FF-6FCF33E69343}" sibTransId="{D047F471-8B9D-45C2-9BAE-99B2ABEA6B94}"/>
    <dgm:cxn modelId="{7F8BC07B-A1FB-49D8-B765-F76C8E45BB08}" type="presOf" srcId="{AECF4015-CAD3-489E-B90E-47886096F5A3}" destId="{8C28DA2A-DDDA-4A6C-A57C-870EF937D4FA}" srcOrd="0" destOrd="0" presId="urn:microsoft.com/office/officeart/2018/2/layout/IconLabelDescriptionList"/>
    <dgm:cxn modelId="{24388148-2B08-4E25-989F-2D638BA6CC94}" type="presOf" srcId="{480C94CE-C1D3-4393-A55E-07FD21E67336}" destId="{E98133ED-60E7-4931-AF4D-35BAC39C6BF1}" srcOrd="0" destOrd="0" presId="urn:microsoft.com/office/officeart/2018/2/layout/IconLabelDescriptionList"/>
    <dgm:cxn modelId="{383522F2-8EF0-4C62-9D0A-EBDA5D8142DF}" srcId="{1A625F32-1BB6-484C-9C51-A687DAAD8EF7}" destId="{5A162CEE-2860-40BC-BFDB-DDC77FCC24A7}" srcOrd="1" destOrd="0" parTransId="{823DF581-C1B8-41BD-A947-1DB95EC2A64C}" sibTransId="{3E06FEE7-6E2D-4BC7-A353-52B4EDA7AEF6}"/>
    <dgm:cxn modelId="{5406F76E-C935-45F4-9DD3-3AAD3662FD9C}" srcId="{42EF6954-E8D1-46C2-9509-9FE41C57CB18}" destId="{B5EF3D17-41CA-495A-8912-B62818D2877F}" srcOrd="0" destOrd="0" parTransId="{C24F6912-2E77-4C18-894A-7E0AEDFA8C7F}" sibTransId="{6B007E6D-9214-44E9-B2B8-6D8ED5367B24}"/>
    <dgm:cxn modelId="{4AA4BD7A-138B-4F38-B9EF-1016AF6013E7}" type="presOf" srcId="{5A162CEE-2860-40BC-BFDB-DDC77FCC24A7}" destId="{17802181-E961-45EB-B2CE-C8DC66F5A613}" srcOrd="0" destOrd="0" presId="urn:microsoft.com/office/officeart/2018/2/layout/IconLabelDescriptionList"/>
    <dgm:cxn modelId="{856A2262-7551-49A6-9B0D-21DC8C0D811A}" type="presOf" srcId="{6C9E5E1B-1AA9-4A7F-AACF-02D5060533F6}" destId="{376A01DB-387B-4E71-8244-A7CCD2D9DB37}" srcOrd="0" destOrd="0" presId="urn:microsoft.com/office/officeart/2018/2/layout/IconLabelDescriptionList"/>
    <dgm:cxn modelId="{257E477C-21A6-486D-9BD3-0B7180E11278}" type="presOf" srcId="{DC31E288-19F6-44D9-856B-650A5E15756E}" destId="{A28D1C09-0893-495D-97A2-6A110544EB4B}" srcOrd="0" destOrd="0" presId="urn:microsoft.com/office/officeart/2018/2/layout/IconLabelDescriptionList"/>
    <dgm:cxn modelId="{E598473E-8401-474A-8AF7-3A0A7B9459A7}" srcId="{5A162CEE-2860-40BC-BFDB-DDC77FCC24A7}" destId="{B5B9E047-9C48-4326-B29C-CAB3FBDA174F}" srcOrd="0" destOrd="0" parTransId="{02E46736-D500-4E6B-A0D2-44415C215EE2}" sibTransId="{A0C3B354-A15A-4747-A70F-1805978992C1}"/>
    <dgm:cxn modelId="{3473DAB8-5074-48BE-AEA0-9B998168D5E6}" type="presOf" srcId="{38D1ECB4-0EED-4917-B6C4-31505B159B87}" destId="{404F32F7-A0E2-4BA0-BDD5-C45D27904570}" srcOrd="0" destOrd="0" presId="urn:microsoft.com/office/officeart/2018/2/layout/IconLabelDescriptionList"/>
    <dgm:cxn modelId="{A4B496C3-50CF-4421-B7E6-3C71228464B0}" srcId="{42EF6954-E8D1-46C2-9509-9FE41C57CB18}" destId="{71204C6E-747D-4AF5-ADBC-E06C1F5488FB}" srcOrd="1" destOrd="0" parTransId="{5E3989FF-D903-48BB-B408-2807133FC2FB}" sibTransId="{B21E4E66-89B7-46E5-B6C5-F33136237BCC}"/>
    <dgm:cxn modelId="{364D2460-6172-48BB-80A6-8A4473E13C46}" type="presOf" srcId="{DE929AC8-C9E7-449B-8153-CE346C7D484E}" destId="{A28D1C09-0893-495D-97A2-6A110544EB4B}" srcOrd="0" destOrd="1" presId="urn:microsoft.com/office/officeart/2018/2/layout/IconLabelDescriptionList"/>
    <dgm:cxn modelId="{6B4BCC79-D47F-4898-A4F9-3A1CE72EF579}" srcId="{3A83440D-D3B1-4BDA-A24C-880C5E92D574}" destId="{13BACEF1-3A4A-4FD9-B1D9-B078F441B397}" srcOrd="2" destOrd="0" parTransId="{0A174B35-5BDA-42F7-ACAC-E89F9C5B98B4}" sibTransId="{1E886AD8-EDFE-4729-BE09-DC2D3269BE57}"/>
    <dgm:cxn modelId="{9AC58743-A12D-4907-8495-4285575BF1DA}" srcId="{3A83440D-D3B1-4BDA-A24C-880C5E92D574}" destId="{4B58432F-EDC2-4DA4-A20A-EDB99EBE06CA}" srcOrd="1" destOrd="0" parTransId="{3BF7BF2A-DC19-44BC-8316-F7E4C53B4CAD}" sibTransId="{0CF84FB1-6DC1-45D7-A753-975DF292594B}"/>
    <dgm:cxn modelId="{2C58FB8C-CCF1-4B98-B8DF-FE73563DCFC8}" srcId="{1A625F32-1BB6-484C-9C51-A687DAAD8EF7}" destId="{90D27AB2-6549-49B5-B893-0716A67A00CE}" srcOrd="5" destOrd="0" parTransId="{A4B0077F-D3C3-46C8-B461-EE850F5F23EA}" sibTransId="{C44B8CD2-3F5E-4F32-9395-2A0389748A18}"/>
    <dgm:cxn modelId="{7ACD9A31-8757-4EC9-A5D5-B126C4396AE2}" type="presOf" srcId="{D2E6C4BC-395A-4872-B244-5BE415634218}" destId="{404F32F7-A0E2-4BA0-BDD5-C45D27904570}" srcOrd="0" destOrd="3" presId="urn:microsoft.com/office/officeart/2018/2/layout/IconLabelDescriptionList"/>
    <dgm:cxn modelId="{4CB3F44A-3C08-4A51-B15D-FB7904783622}" srcId="{480C94CE-C1D3-4393-A55E-07FD21E67336}" destId="{38D1ECB4-0EED-4917-B6C4-31505B159B87}" srcOrd="0" destOrd="0" parTransId="{6A3FDB47-30F3-4AA1-922C-707E9163214C}" sibTransId="{B4EED107-1B85-4059-BEB1-F8D36DC1B942}"/>
    <dgm:cxn modelId="{97EBD344-9743-4366-98A1-30291055F853}" type="presOf" srcId="{BBA8B2D1-A741-4DE2-844D-14AA981FF5B3}" destId="{376A01DB-387B-4E71-8244-A7CCD2D9DB37}" srcOrd="0" destOrd="1" presId="urn:microsoft.com/office/officeart/2018/2/layout/IconLabelDescriptionList"/>
    <dgm:cxn modelId="{F95D06C2-6F60-4730-BE74-CDF9C3012BC4}" type="presOf" srcId="{B5EF3D17-41CA-495A-8912-B62818D2877F}" destId="{79FBCC4B-BED5-4D21-88BB-AA4848C9F19A}" srcOrd="0" destOrd="0" presId="urn:microsoft.com/office/officeart/2018/2/layout/IconLabelDescriptionList"/>
    <dgm:cxn modelId="{8DFA6908-C325-47DD-9638-7322EC34BD35}" srcId="{480C94CE-C1D3-4393-A55E-07FD21E67336}" destId="{D2E6C4BC-395A-4872-B244-5BE415634218}" srcOrd="3" destOrd="0" parTransId="{AF6ED8BB-59C7-4796-BA53-C9D7E0A0B608}" sibTransId="{8ED71DCC-35EB-4681-9289-A418161A0972}"/>
    <dgm:cxn modelId="{924F4F27-5E6D-4B09-85B7-B3E01AA9D749}" type="presOf" srcId="{42EF6954-E8D1-46C2-9509-9FE41C57CB18}" destId="{AE290FBC-4B95-499C-A7E7-E5E66C762D9B}" srcOrd="0" destOrd="0" presId="urn:microsoft.com/office/officeart/2018/2/layout/IconLabelDescriptionList"/>
    <dgm:cxn modelId="{C1AB9F66-241F-4CFD-9BDF-4421FB6E2D43}" srcId="{90D27AB2-6549-49B5-B893-0716A67A00CE}" destId="{DC31E288-19F6-44D9-856B-650A5E15756E}" srcOrd="0" destOrd="0" parTransId="{FC87235F-4DE0-4596-8971-CC7BBDD298AA}" sibTransId="{9F783520-AD79-4B08-800F-3613D4273209}"/>
    <dgm:cxn modelId="{90923208-5FC4-4FAB-970C-BC21062CA574}" type="presOf" srcId="{71204C6E-747D-4AF5-ADBC-E06C1F5488FB}" destId="{79FBCC4B-BED5-4D21-88BB-AA4848C9F19A}" srcOrd="0" destOrd="1" presId="urn:microsoft.com/office/officeart/2018/2/layout/IconLabelDescriptionList"/>
    <dgm:cxn modelId="{5F6B6FF0-8B45-4126-9C20-1A682E6A234C}" type="presOf" srcId="{DEB6E344-6269-4E50-9994-E54D0A5D7600}" destId="{4224A885-13F1-47DA-9F11-C2B54CD5A653}" srcOrd="0" destOrd="0" presId="urn:microsoft.com/office/officeart/2018/2/layout/IconLabelDescriptionList"/>
    <dgm:cxn modelId="{B1348D39-72F0-422B-A0C9-15A40D12203C}" type="presOf" srcId="{4B58432F-EDC2-4DA4-A20A-EDB99EBE06CA}" destId="{4224A885-13F1-47DA-9F11-C2B54CD5A653}" srcOrd="0" destOrd="1" presId="urn:microsoft.com/office/officeart/2018/2/layout/IconLabelDescriptionList"/>
    <dgm:cxn modelId="{5E852E40-2BED-4159-9B13-03DDFAB1F0BD}" srcId="{480C94CE-C1D3-4393-A55E-07FD21E67336}" destId="{71A3A758-8C4B-4F83-A8F2-ED5028C491DB}" srcOrd="1" destOrd="0" parTransId="{E4D4B5F3-9FA5-4EC5-A9EE-9694B5C9C1F3}" sibTransId="{7D2177BF-6D9C-4DB0-83B3-6D4342ACE94B}"/>
    <dgm:cxn modelId="{CD8EC951-DC4B-40F5-BAB3-6815516B4AEC}" srcId="{5A162CEE-2860-40BC-BFDB-DDC77FCC24A7}" destId="{5A6776BD-C9D1-4D13-8B5A-6E9E2B272EFB}" srcOrd="1" destOrd="0" parTransId="{D6609F83-EF6B-4964-8BBC-BE3A90EBF364}" sibTransId="{BEB32AA0-1325-4B87-8628-3D3CC06B0FB5}"/>
    <dgm:cxn modelId="{06E27627-8B6A-49F8-8F56-6D3E5D0258D9}" type="presOf" srcId="{B5B9E047-9C48-4326-B29C-CAB3FBDA174F}" destId="{11870C0F-D70C-4724-BB8F-A999E7D5746C}" srcOrd="0" destOrd="0" presId="urn:microsoft.com/office/officeart/2018/2/layout/IconLabelDescriptionList"/>
    <dgm:cxn modelId="{17DD0290-4266-4C95-A049-777996DA075D}" type="presOf" srcId="{1A625F32-1BB6-484C-9C51-A687DAAD8EF7}" destId="{F44246ED-8711-439A-B9D9-9E348D20231D}" srcOrd="0" destOrd="0" presId="urn:microsoft.com/office/officeart/2018/2/layout/IconLabelDescriptionList"/>
    <dgm:cxn modelId="{DDD254DF-B4B4-4D7F-B3DC-9A45A447FFB3}" type="presOf" srcId="{71A3A758-8C4B-4F83-A8F2-ED5028C491DB}" destId="{404F32F7-A0E2-4BA0-BDD5-C45D27904570}" srcOrd="0" destOrd="1" presId="urn:microsoft.com/office/officeart/2018/2/layout/IconLabelDescriptionList"/>
    <dgm:cxn modelId="{FB7EF738-82F8-4339-B78E-8E13A2AE3FC4}" type="presParOf" srcId="{F44246ED-8711-439A-B9D9-9E348D20231D}" destId="{D2B06492-4E71-4207-9466-8A7A190416CF}" srcOrd="0" destOrd="0" presId="urn:microsoft.com/office/officeart/2018/2/layout/IconLabelDescriptionList"/>
    <dgm:cxn modelId="{55F8C7A3-F95D-4B22-AA51-5C35F42EC850}" type="presParOf" srcId="{D2B06492-4E71-4207-9466-8A7A190416CF}" destId="{CC4DC6F3-E07E-4ED4-9BB7-A1BE348237EA}" srcOrd="0" destOrd="0" presId="urn:microsoft.com/office/officeart/2018/2/layout/IconLabelDescriptionList"/>
    <dgm:cxn modelId="{3B30C9DB-1255-482C-A0AF-D7ADD4067703}" type="presParOf" srcId="{D2B06492-4E71-4207-9466-8A7A190416CF}" destId="{17A79B52-9928-4DE7-8F8B-ACB7E63FC89E}" srcOrd="1" destOrd="0" presId="urn:microsoft.com/office/officeart/2018/2/layout/IconLabelDescriptionList"/>
    <dgm:cxn modelId="{9B379F31-237F-4BE0-8415-8D3B920AD5D0}" type="presParOf" srcId="{D2B06492-4E71-4207-9466-8A7A190416CF}" destId="{AE290FBC-4B95-499C-A7E7-E5E66C762D9B}" srcOrd="2" destOrd="0" presId="urn:microsoft.com/office/officeart/2018/2/layout/IconLabelDescriptionList"/>
    <dgm:cxn modelId="{4BBEBE99-3E29-4372-83EB-F0985CD6A79B}" type="presParOf" srcId="{D2B06492-4E71-4207-9466-8A7A190416CF}" destId="{410D0B01-9059-412F-BD89-887CC9A80564}" srcOrd="3" destOrd="0" presId="urn:microsoft.com/office/officeart/2018/2/layout/IconLabelDescriptionList"/>
    <dgm:cxn modelId="{F900C270-007B-4BF3-B6B2-9BF394AC1B20}" type="presParOf" srcId="{D2B06492-4E71-4207-9466-8A7A190416CF}" destId="{79FBCC4B-BED5-4D21-88BB-AA4848C9F19A}" srcOrd="4" destOrd="0" presId="urn:microsoft.com/office/officeart/2018/2/layout/IconLabelDescriptionList"/>
    <dgm:cxn modelId="{D2FCE1F5-F036-4456-8248-3F06AB5F9F63}" type="presParOf" srcId="{F44246ED-8711-439A-B9D9-9E348D20231D}" destId="{0C113C85-E0A7-4E6B-BA70-10B8BA802A4D}" srcOrd="1" destOrd="0" presId="urn:microsoft.com/office/officeart/2018/2/layout/IconLabelDescriptionList"/>
    <dgm:cxn modelId="{652C4E2C-FB77-46E8-9971-9CFB2D3C2F04}" type="presParOf" srcId="{F44246ED-8711-439A-B9D9-9E348D20231D}" destId="{4A3690B8-6857-4DEA-AEEA-BB455EB77E9A}" srcOrd="2" destOrd="0" presId="urn:microsoft.com/office/officeart/2018/2/layout/IconLabelDescriptionList"/>
    <dgm:cxn modelId="{647FC669-447B-42F2-ABD4-FCAE292C278F}" type="presParOf" srcId="{4A3690B8-6857-4DEA-AEEA-BB455EB77E9A}" destId="{05CB9DA5-0D29-40F3-9EA0-CE35508249C6}" srcOrd="0" destOrd="0" presId="urn:microsoft.com/office/officeart/2018/2/layout/IconLabelDescriptionList"/>
    <dgm:cxn modelId="{9D222DD1-0676-4479-8D81-075AB4C13440}" type="presParOf" srcId="{4A3690B8-6857-4DEA-AEEA-BB455EB77E9A}" destId="{6CB98B98-BCE2-405A-A4BD-510B8771A48E}" srcOrd="1" destOrd="0" presId="urn:microsoft.com/office/officeart/2018/2/layout/IconLabelDescriptionList"/>
    <dgm:cxn modelId="{447D3496-AB4F-40A5-82A9-43A52BFBE20C}" type="presParOf" srcId="{4A3690B8-6857-4DEA-AEEA-BB455EB77E9A}" destId="{17802181-E961-45EB-B2CE-C8DC66F5A613}" srcOrd="2" destOrd="0" presId="urn:microsoft.com/office/officeart/2018/2/layout/IconLabelDescriptionList"/>
    <dgm:cxn modelId="{5E5A1BCB-2688-4E28-8EE9-B147B6F0AAFE}" type="presParOf" srcId="{4A3690B8-6857-4DEA-AEEA-BB455EB77E9A}" destId="{40417111-F855-4160-AEE5-FE5EEB076122}" srcOrd="3" destOrd="0" presId="urn:microsoft.com/office/officeart/2018/2/layout/IconLabelDescriptionList"/>
    <dgm:cxn modelId="{C051FDBE-F0E6-4BC1-A8CE-1258303A4283}" type="presParOf" srcId="{4A3690B8-6857-4DEA-AEEA-BB455EB77E9A}" destId="{11870C0F-D70C-4724-BB8F-A999E7D5746C}" srcOrd="4" destOrd="0" presId="urn:microsoft.com/office/officeart/2018/2/layout/IconLabelDescriptionList"/>
    <dgm:cxn modelId="{1C56260F-390A-452A-AECD-AA1E5868C4D5}" type="presParOf" srcId="{F44246ED-8711-439A-B9D9-9E348D20231D}" destId="{8FAD6859-F652-4D50-BB48-AE6EF2F61648}" srcOrd="3" destOrd="0" presId="urn:microsoft.com/office/officeart/2018/2/layout/IconLabelDescriptionList"/>
    <dgm:cxn modelId="{DEEFDDF7-A61F-4EAD-9D1E-6B3A4F982C78}" type="presParOf" srcId="{F44246ED-8711-439A-B9D9-9E348D20231D}" destId="{D8AB611F-2028-445E-ABD0-5D2981ED213E}" srcOrd="4" destOrd="0" presId="urn:microsoft.com/office/officeart/2018/2/layout/IconLabelDescriptionList"/>
    <dgm:cxn modelId="{1B8DB844-66BA-4510-A0EA-9C35607A167D}" type="presParOf" srcId="{D8AB611F-2028-445E-ABD0-5D2981ED213E}" destId="{0A268179-0D46-4120-B2DD-79592DAF4E69}" srcOrd="0" destOrd="0" presId="urn:microsoft.com/office/officeart/2018/2/layout/IconLabelDescriptionList"/>
    <dgm:cxn modelId="{607C4479-CA76-4157-97BF-E3282FF903C5}" type="presParOf" srcId="{D8AB611F-2028-445E-ABD0-5D2981ED213E}" destId="{32EB9EA6-E46E-41B8-8AA8-2C8A2B74A8A3}" srcOrd="1" destOrd="0" presId="urn:microsoft.com/office/officeart/2018/2/layout/IconLabelDescriptionList"/>
    <dgm:cxn modelId="{FB0304D0-45D1-44FF-AA5B-44164132F407}" type="presParOf" srcId="{D8AB611F-2028-445E-ABD0-5D2981ED213E}" destId="{E98133ED-60E7-4931-AF4D-35BAC39C6BF1}" srcOrd="2" destOrd="0" presId="urn:microsoft.com/office/officeart/2018/2/layout/IconLabelDescriptionList"/>
    <dgm:cxn modelId="{B2F5CBF2-5D3C-4FC1-B5EB-6F6938FAB5DC}" type="presParOf" srcId="{D8AB611F-2028-445E-ABD0-5D2981ED213E}" destId="{C6569EC9-71C8-4B87-A9EE-D12D9D7EEA85}" srcOrd="3" destOrd="0" presId="urn:microsoft.com/office/officeart/2018/2/layout/IconLabelDescriptionList"/>
    <dgm:cxn modelId="{E221F091-9E3D-4696-B36E-EDB4A724DE25}" type="presParOf" srcId="{D8AB611F-2028-445E-ABD0-5D2981ED213E}" destId="{404F32F7-A0E2-4BA0-BDD5-C45D27904570}" srcOrd="4" destOrd="0" presId="urn:microsoft.com/office/officeart/2018/2/layout/IconLabelDescriptionList"/>
    <dgm:cxn modelId="{3C85E2D6-B2E4-4DC1-A924-B7FFC702C573}" type="presParOf" srcId="{F44246ED-8711-439A-B9D9-9E348D20231D}" destId="{3B8EEBC2-F13E-4447-BEC9-E9BBAFCF0B7B}" srcOrd="5" destOrd="0" presId="urn:microsoft.com/office/officeart/2018/2/layout/IconLabelDescriptionList"/>
    <dgm:cxn modelId="{EC5D2D7F-E232-4F09-8E32-22083F5BB82B}" type="presParOf" srcId="{F44246ED-8711-439A-B9D9-9E348D20231D}" destId="{1F1ECAF8-7701-42EB-9FF5-B164B656B508}" srcOrd="6" destOrd="0" presId="urn:microsoft.com/office/officeart/2018/2/layout/IconLabelDescriptionList"/>
    <dgm:cxn modelId="{7B10597D-165C-433A-8483-CA86C59E2826}" type="presParOf" srcId="{1F1ECAF8-7701-42EB-9FF5-B164B656B508}" destId="{FA606AD7-BD46-4E92-9BF0-C45AF67F372F}" srcOrd="0" destOrd="0" presId="urn:microsoft.com/office/officeart/2018/2/layout/IconLabelDescriptionList"/>
    <dgm:cxn modelId="{3C53BAB0-EDAD-4337-8D64-91CC57BEFE80}" type="presParOf" srcId="{1F1ECAF8-7701-42EB-9FF5-B164B656B508}" destId="{18CFA9EA-9A7E-4B96-9D04-5378191273DD}" srcOrd="1" destOrd="0" presId="urn:microsoft.com/office/officeart/2018/2/layout/IconLabelDescriptionList"/>
    <dgm:cxn modelId="{4470E132-2A6C-47C5-B07C-EB342618DA3E}" type="presParOf" srcId="{1F1ECAF8-7701-42EB-9FF5-B164B656B508}" destId="{B9573CB6-E18E-4D63-80FD-365CC2524B7E}" srcOrd="2" destOrd="0" presId="urn:microsoft.com/office/officeart/2018/2/layout/IconLabelDescriptionList"/>
    <dgm:cxn modelId="{85597089-DA8E-4B5C-9AEF-F145FB5AC279}" type="presParOf" srcId="{1F1ECAF8-7701-42EB-9FF5-B164B656B508}" destId="{62C042B6-7245-42AD-A7DC-FFE7E3D9BBD0}" srcOrd="3" destOrd="0" presId="urn:microsoft.com/office/officeart/2018/2/layout/IconLabelDescriptionList"/>
    <dgm:cxn modelId="{4310240B-DE24-4CCB-A447-A810B23C6C96}" type="presParOf" srcId="{1F1ECAF8-7701-42EB-9FF5-B164B656B508}" destId="{4224A885-13F1-47DA-9F11-C2B54CD5A653}" srcOrd="4" destOrd="0" presId="urn:microsoft.com/office/officeart/2018/2/layout/IconLabelDescriptionList"/>
    <dgm:cxn modelId="{685735AF-A633-4567-951E-B6D474D60B0C}" type="presParOf" srcId="{F44246ED-8711-439A-B9D9-9E348D20231D}" destId="{D36860C3-9693-49C0-A652-5F17897E16DF}" srcOrd="7" destOrd="0" presId="urn:microsoft.com/office/officeart/2018/2/layout/IconLabelDescriptionList"/>
    <dgm:cxn modelId="{A5070AD4-0849-4F0E-8D36-DD93A7602927}" type="presParOf" srcId="{F44246ED-8711-439A-B9D9-9E348D20231D}" destId="{38B8B584-4698-4E32-95F0-7AA147C1D8FE}" srcOrd="8" destOrd="0" presId="urn:microsoft.com/office/officeart/2018/2/layout/IconLabelDescriptionList"/>
    <dgm:cxn modelId="{B1A2A98D-8D80-4DE4-AAC1-18B4A75D7725}" type="presParOf" srcId="{38B8B584-4698-4E32-95F0-7AA147C1D8FE}" destId="{0C9767BB-A7C4-42CD-8FD9-E49B50FD7D97}" srcOrd="0" destOrd="0" presId="urn:microsoft.com/office/officeart/2018/2/layout/IconLabelDescriptionList"/>
    <dgm:cxn modelId="{F61D037D-0F3E-405E-B91B-3492D71C9575}" type="presParOf" srcId="{38B8B584-4698-4E32-95F0-7AA147C1D8FE}" destId="{37012D8A-3197-4E8D-A507-4114077C3744}" srcOrd="1" destOrd="0" presId="urn:microsoft.com/office/officeart/2018/2/layout/IconLabelDescriptionList"/>
    <dgm:cxn modelId="{C51AA178-D4D4-4C40-BEB8-062B7A459136}" type="presParOf" srcId="{38B8B584-4698-4E32-95F0-7AA147C1D8FE}" destId="{8C28DA2A-DDDA-4A6C-A57C-870EF937D4FA}" srcOrd="2" destOrd="0" presId="urn:microsoft.com/office/officeart/2018/2/layout/IconLabelDescriptionList"/>
    <dgm:cxn modelId="{6B6C52DD-94C1-464A-9D58-9C0E6D2E08F8}" type="presParOf" srcId="{38B8B584-4698-4E32-95F0-7AA147C1D8FE}" destId="{4BFD543A-417C-43E5-B474-0F3AF6AFCDF3}" srcOrd="3" destOrd="0" presId="urn:microsoft.com/office/officeart/2018/2/layout/IconLabelDescriptionList"/>
    <dgm:cxn modelId="{A7D07CDC-9C17-4B3A-9538-9E4FA68B8333}" type="presParOf" srcId="{38B8B584-4698-4E32-95F0-7AA147C1D8FE}" destId="{376A01DB-387B-4E71-8244-A7CCD2D9DB37}" srcOrd="4" destOrd="0" presId="urn:microsoft.com/office/officeart/2018/2/layout/IconLabelDescriptionList"/>
    <dgm:cxn modelId="{23E08B75-F87A-4741-89F2-3C3414363316}" type="presParOf" srcId="{F44246ED-8711-439A-B9D9-9E348D20231D}" destId="{EFB98722-7C43-4BA3-B8A1-544C42E250A3}" srcOrd="9" destOrd="0" presId="urn:microsoft.com/office/officeart/2018/2/layout/IconLabelDescriptionList"/>
    <dgm:cxn modelId="{48FFF667-2A15-4E97-B61A-88F50E84EEA2}" type="presParOf" srcId="{F44246ED-8711-439A-B9D9-9E348D20231D}" destId="{EF1BD376-645C-4346-9E74-FF982C1C4F6C}" srcOrd="10" destOrd="0" presId="urn:microsoft.com/office/officeart/2018/2/layout/IconLabelDescriptionList"/>
    <dgm:cxn modelId="{FB68DFE4-CD8B-4087-BC39-318370AD5060}" type="presParOf" srcId="{EF1BD376-645C-4346-9E74-FF982C1C4F6C}" destId="{CF82A9EC-91BD-471A-9DEE-A150B80A2BD4}" srcOrd="0" destOrd="0" presId="urn:microsoft.com/office/officeart/2018/2/layout/IconLabelDescriptionList"/>
    <dgm:cxn modelId="{B97A1E12-6E28-4F9C-8D13-7C0D25961EDA}" type="presParOf" srcId="{EF1BD376-645C-4346-9E74-FF982C1C4F6C}" destId="{E9BAD0B0-CA45-441B-A0E7-A50DC545CA97}" srcOrd="1" destOrd="0" presId="urn:microsoft.com/office/officeart/2018/2/layout/IconLabelDescriptionList"/>
    <dgm:cxn modelId="{7C90CEBC-EB2F-451C-9FF5-A25928C632FD}" type="presParOf" srcId="{EF1BD376-645C-4346-9E74-FF982C1C4F6C}" destId="{FF2F5D6B-ADD5-472C-BC54-D4084F15908F}" srcOrd="2" destOrd="0" presId="urn:microsoft.com/office/officeart/2018/2/layout/IconLabelDescriptionList"/>
    <dgm:cxn modelId="{E0B4BE14-64F3-4675-AF93-EBFF2AE2149F}" type="presParOf" srcId="{EF1BD376-645C-4346-9E74-FF982C1C4F6C}" destId="{53E7B081-F127-46A8-810A-128A4B4EE7A0}" srcOrd="3" destOrd="0" presId="urn:microsoft.com/office/officeart/2018/2/layout/IconLabelDescriptionList"/>
    <dgm:cxn modelId="{BA3CB8E4-7B90-4FCD-A0CD-166BB2FEEC47}" type="presParOf" srcId="{EF1BD376-645C-4346-9E74-FF982C1C4F6C}" destId="{A28D1C09-0893-495D-97A2-6A110544EB4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93A4DB-E1D7-452A-82A2-D46472D59B31}"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99004CC6-BD53-4F15-9D1C-252FC0AF9E40}">
      <dgm:prSet/>
      <dgm:spPr/>
      <dgm:t>
        <a:bodyPr/>
        <a:lstStyle/>
        <a:p>
          <a:r>
            <a:rPr lang="en-US"/>
            <a:t>The translation model is structured upon a sequence-to-sequence architecture, comprising an encoder and a decoder. This framework allows for the processing of input sequences, in this case, French text, and the generation of output sequences, which are the English translations.</a:t>
          </a:r>
        </a:p>
      </dgm:t>
    </dgm:pt>
    <dgm:pt modelId="{F7C51280-3E49-4318-A2F3-D8546D26DE33}" type="parTrans" cxnId="{26EE52CD-B4F3-4031-AABC-D66BD3032618}">
      <dgm:prSet/>
      <dgm:spPr/>
      <dgm:t>
        <a:bodyPr/>
        <a:lstStyle/>
        <a:p>
          <a:endParaRPr lang="en-US"/>
        </a:p>
      </dgm:t>
    </dgm:pt>
    <dgm:pt modelId="{BFD89D62-319C-44E7-AEB4-98001F12720C}" type="sibTrans" cxnId="{26EE52CD-B4F3-4031-AABC-D66BD3032618}">
      <dgm:prSet/>
      <dgm:spPr/>
      <dgm:t>
        <a:bodyPr/>
        <a:lstStyle/>
        <a:p>
          <a:endParaRPr lang="en-US"/>
        </a:p>
      </dgm:t>
    </dgm:pt>
    <dgm:pt modelId="{AADF6AE2-C313-4363-BEE8-AE8603122F33}">
      <dgm:prSet/>
      <dgm:spPr/>
      <dgm:t>
        <a:bodyPr/>
        <a:lstStyle/>
        <a:p>
          <a:r>
            <a:rPr lang="en-US"/>
            <a:t>LSTM (Long Short-Term Memory) layers play a fundamental role in processing sequences within the model. These layers were specifically chosen due to their capability to effectively handle long sequences and maintain contextual information over time. By incorporating LSTM layers, the model can capture the sequential dependencies inherent in natural language data, facilitating accurate translation.</a:t>
          </a:r>
        </a:p>
      </dgm:t>
    </dgm:pt>
    <dgm:pt modelId="{0EED37F0-DF3B-4E35-A1CE-CD1F7D77AE37}" type="parTrans" cxnId="{195ABC53-357B-4C04-9BAD-E882878126E6}">
      <dgm:prSet/>
      <dgm:spPr/>
      <dgm:t>
        <a:bodyPr/>
        <a:lstStyle/>
        <a:p>
          <a:endParaRPr lang="en-US"/>
        </a:p>
      </dgm:t>
    </dgm:pt>
    <dgm:pt modelId="{0B2E0C40-CADB-4D61-8DDB-9F760E2150E5}" type="sibTrans" cxnId="{195ABC53-357B-4C04-9BAD-E882878126E6}">
      <dgm:prSet/>
      <dgm:spPr/>
      <dgm:t>
        <a:bodyPr/>
        <a:lstStyle/>
        <a:p>
          <a:endParaRPr lang="en-US"/>
        </a:p>
      </dgm:t>
    </dgm:pt>
    <dgm:pt modelId="{CCD1D46C-9517-496C-A39B-1752E66C4FE1}">
      <dgm:prSet/>
      <dgm:spPr/>
      <dgm:t>
        <a:bodyPr/>
        <a:lstStyle/>
        <a:p>
          <a:r>
            <a:rPr lang="en-US"/>
            <a:t>In the translation process from French to English, the encoder phase initially encodes the input French sequence using the LSTM layers. This encoding generates a fixed-length context vector that encapsulates the input information. Subsequently, the decoder utilizes this context vector to generate the English translation, token by token. At each decoding step, the decoder LSTM layer processes the previously generated token alongside the context vector to predict the subsequent token in the output sequence.</a:t>
          </a:r>
        </a:p>
      </dgm:t>
    </dgm:pt>
    <dgm:pt modelId="{2B72180A-526F-4EB0-95E8-89737AE87EF5}" type="parTrans" cxnId="{03CAC812-1D57-43F6-A5E1-2834DD6EAE92}">
      <dgm:prSet/>
      <dgm:spPr/>
      <dgm:t>
        <a:bodyPr/>
        <a:lstStyle/>
        <a:p>
          <a:endParaRPr lang="en-US"/>
        </a:p>
      </dgm:t>
    </dgm:pt>
    <dgm:pt modelId="{6D9A55A1-4018-4D92-AA09-FB9E0BE32AF6}" type="sibTrans" cxnId="{03CAC812-1D57-43F6-A5E1-2834DD6EAE92}">
      <dgm:prSet/>
      <dgm:spPr/>
      <dgm:t>
        <a:bodyPr/>
        <a:lstStyle/>
        <a:p>
          <a:endParaRPr lang="en-US"/>
        </a:p>
      </dgm:t>
    </dgm:pt>
    <dgm:pt modelId="{3651CEDD-994E-452A-8FC6-6D1294578809}" type="pres">
      <dgm:prSet presAssocID="{E993A4DB-E1D7-452A-82A2-D46472D59B31}" presName="vert0" presStyleCnt="0">
        <dgm:presLayoutVars>
          <dgm:dir/>
          <dgm:animOne val="branch"/>
          <dgm:animLvl val="lvl"/>
        </dgm:presLayoutVars>
      </dgm:prSet>
      <dgm:spPr/>
      <dgm:t>
        <a:bodyPr/>
        <a:lstStyle/>
        <a:p>
          <a:endParaRPr lang="en-US"/>
        </a:p>
      </dgm:t>
    </dgm:pt>
    <dgm:pt modelId="{CE2FE336-9545-4AA0-A4AE-0B882E96A68D}" type="pres">
      <dgm:prSet presAssocID="{99004CC6-BD53-4F15-9D1C-252FC0AF9E40}" presName="thickLine" presStyleLbl="alignNode1" presStyleIdx="0" presStyleCnt="3"/>
      <dgm:spPr/>
    </dgm:pt>
    <dgm:pt modelId="{509FBA53-747E-47B9-848F-7B3D71E16F21}" type="pres">
      <dgm:prSet presAssocID="{99004CC6-BD53-4F15-9D1C-252FC0AF9E40}" presName="horz1" presStyleCnt="0"/>
      <dgm:spPr/>
    </dgm:pt>
    <dgm:pt modelId="{01FAF127-5068-4318-AB09-40C6BE28FCF9}" type="pres">
      <dgm:prSet presAssocID="{99004CC6-BD53-4F15-9D1C-252FC0AF9E40}" presName="tx1" presStyleLbl="revTx" presStyleIdx="0" presStyleCnt="3"/>
      <dgm:spPr/>
      <dgm:t>
        <a:bodyPr/>
        <a:lstStyle/>
        <a:p>
          <a:endParaRPr lang="en-US"/>
        </a:p>
      </dgm:t>
    </dgm:pt>
    <dgm:pt modelId="{159B9192-320E-4335-9744-D4A71A1360BE}" type="pres">
      <dgm:prSet presAssocID="{99004CC6-BD53-4F15-9D1C-252FC0AF9E40}" presName="vert1" presStyleCnt="0"/>
      <dgm:spPr/>
    </dgm:pt>
    <dgm:pt modelId="{8CA87FB1-6BAE-4A92-B0D9-3E8DEB69443E}" type="pres">
      <dgm:prSet presAssocID="{AADF6AE2-C313-4363-BEE8-AE8603122F33}" presName="thickLine" presStyleLbl="alignNode1" presStyleIdx="1" presStyleCnt="3"/>
      <dgm:spPr/>
    </dgm:pt>
    <dgm:pt modelId="{78CF2765-1EAA-48E3-9860-438B24E84085}" type="pres">
      <dgm:prSet presAssocID="{AADF6AE2-C313-4363-BEE8-AE8603122F33}" presName="horz1" presStyleCnt="0"/>
      <dgm:spPr/>
    </dgm:pt>
    <dgm:pt modelId="{61918713-1C91-41DF-A446-4397AFFB95B0}" type="pres">
      <dgm:prSet presAssocID="{AADF6AE2-C313-4363-BEE8-AE8603122F33}" presName="tx1" presStyleLbl="revTx" presStyleIdx="1" presStyleCnt="3"/>
      <dgm:spPr/>
      <dgm:t>
        <a:bodyPr/>
        <a:lstStyle/>
        <a:p>
          <a:endParaRPr lang="en-US"/>
        </a:p>
      </dgm:t>
    </dgm:pt>
    <dgm:pt modelId="{D4AC8147-4B62-4268-A793-1B4298B30B6A}" type="pres">
      <dgm:prSet presAssocID="{AADF6AE2-C313-4363-BEE8-AE8603122F33}" presName="vert1" presStyleCnt="0"/>
      <dgm:spPr/>
    </dgm:pt>
    <dgm:pt modelId="{9F35ECD1-3320-445F-9C03-4C22D2DF6C3B}" type="pres">
      <dgm:prSet presAssocID="{CCD1D46C-9517-496C-A39B-1752E66C4FE1}" presName="thickLine" presStyleLbl="alignNode1" presStyleIdx="2" presStyleCnt="3"/>
      <dgm:spPr/>
    </dgm:pt>
    <dgm:pt modelId="{32F46DFF-21D7-436D-90BD-12F532998326}" type="pres">
      <dgm:prSet presAssocID="{CCD1D46C-9517-496C-A39B-1752E66C4FE1}" presName="horz1" presStyleCnt="0"/>
      <dgm:spPr/>
    </dgm:pt>
    <dgm:pt modelId="{15A9E7BB-241F-41C0-88DA-26AEB8C5B56A}" type="pres">
      <dgm:prSet presAssocID="{CCD1D46C-9517-496C-A39B-1752E66C4FE1}" presName="tx1" presStyleLbl="revTx" presStyleIdx="2" presStyleCnt="3"/>
      <dgm:spPr/>
      <dgm:t>
        <a:bodyPr/>
        <a:lstStyle/>
        <a:p>
          <a:endParaRPr lang="en-US"/>
        </a:p>
      </dgm:t>
    </dgm:pt>
    <dgm:pt modelId="{F6694AD7-DDD1-466E-84D7-7604993622E0}" type="pres">
      <dgm:prSet presAssocID="{CCD1D46C-9517-496C-A39B-1752E66C4FE1}" presName="vert1" presStyleCnt="0"/>
      <dgm:spPr/>
    </dgm:pt>
  </dgm:ptLst>
  <dgm:cxnLst>
    <dgm:cxn modelId="{1FEF4FB7-2390-433F-BEF5-B447D0BD1B20}" type="presOf" srcId="{E993A4DB-E1D7-452A-82A2-D46472D59B31}" destId="{3651CEDD-994E-452A-8FC6-6D1294578809}" srcOrd="0" destOrd="0" presId="urn:microsoft.com/office/officeart/2008/layout/LinedList"/>
    <dgm:cxn modelId="{2FB0968D-7D39-47CD-993C-186CD7D71404}" type="presOf" srcId="{CCD1D46C-9517-496C-A39B-1752E66C4FE1}" destId="{15A9E7BB-241F-41C0-88DA-26AEB8C5B56A}" srcOrd="0" destOrd="0" presId="urn:microsoft.com/office/officeart/2008/layout/LinedList"/>
    <dgm:cxn modelId="{195ABC53-357B-4C04-9BAD-E882878126E6}" srcId="{E993A4DB-E1D7-452A-82A2-D46472D59B31}" destId="{AADF6AE2-C313-4363-BEE8-AE8603122F33}" srcOrd="1" destOrd="0" parTransId="{0EED37F0-DF3B-4E35-A1CE-CD1F7D77AE37}" sibTransId="{0B2E0C40-CADB-4D61-8DDB-9F760E2150E5}"/>
    <dgm:cxn modelId="{26EE52CD-B4F3-4031-AABC-D66BD3032618}" srcId="{E993A4DB-E1D7-452A-82A2-D46472D59B31}" destId="{99004CC6-BD53-4F15-9D1C-252FC0AF9E40}" srcOrd="0" destOrd="0" parTransId="{F7C51280-3E49-4318-A2F3-D8546D26DE33}" sibTransId="{BFD89D62-319C-44E7-AEB4-98001F12720C}"/>
    <dgm:cxn modelId="{03CAC812-1D57-43F6-A5E1-2834DD6EAE92}" srcId="{E993A4DB-E1D7-452A-82A2-D46472D59B31}" destId="{CCD1D46C-9517-496C-A39B-1752E66C4FE1}" srcOrd="2" destOrd="0" parTransId="{2B72180A-526F-4EB0-95E8-89737AE87EF5}" sibTransId="{6D9A55A1-4018-4D92-AA09-FB9E0BE32AF6}"/>
    <dgm:cxn modelId="{D07DCE5F-9CEC-4D21-B63D-26F50CF70C51}" type="presOf" srcId="{99004CC6-BD53-4F15-9D1C-252FC0AF9E40}" destId="{01FAF127-5068-4318-AB09-40C6BE28FCF9}" srcOrd="0" destOrd="0" presId="urn:microsoft.com/office/officeart/2008/layout/LinedList"/>
    <dgm:cxn modelId="{3005D0D7-22F6-4852-9E26-54A297459EDC}" type="presOf" srcId="{AADF6AE2-C313-4363-BEE8-AE8603122F33}" destId="{61918713-1C91-41DF-A446-4397AFFB95B0}" srcOrd="0" destOrd="0" presId="urn:microsoft.com/office/officeart/2008/layout/LinedList"/>
    <dgm:cxn modelId="{122D9E17-7CD3-4881-9646-17B942C7A366}" type="presParOf" srcId="{3651CEDD-994E-452A-8FC6-6D1294578809}" destId="{CE2FE336-9545-4AA0-A4AE-0B882E96A68D}" srcOrd="0" destOrd="0" presId="urn:microsoft.com/office/officeart/2008/layout/LinedList"/>
    <dgm:cxn modelId="{47446BD9-7845-420C-9C88-47636FF7777F}" type="presParOf" srcId="{3651CEDD-994E-452A-8FC6-6D1294578809}" destId="{509FBA53-747E-47B9-848F-7B3D71E16F21}" srcOrd="1" destOrd="0" presId="urn:microsoft.com/office/officeart/2008/layout/LinedList"/>
    <dgm:cxn modelId="{A0820B3D-2680-4E20-82F3-F717D3B27D7F}" type="presParOf" srcId="{509FBA53-747E-47B9-848F-7B3D71E16F21}" destId="{01FAF127-5068-4318-AB09-40C6BE28FCF9}" srcOrd="0" destOrd="0" presId="urn:microsoft.com/office/officeart/2008/layout/LinedList"/>
    <dgm:cxn modelId="{6E12706E-3642-4576-85FE-26365EAC014B}" type="presParOf" srcId="{509FBA53-747E-47B9-848F-7B3D71E16F21}" destId="{159B9192-320E-4335-9744-D4A71A1360BE}" srcOrd="1" destOrd="0" presId="urn:microsoft.com/office/officeart/2008/layout/LinedList"/>
    <dgm:cxn modelId="{3D5FD1EB-6AC2-4DBA-A732-A9D82DC93D17}" type="presParOf" srcId="{3651CEDD-994E-452A-8FC6-6D1294578809}" destId="{8CA87FB1-6BAE-4A92-B0D9-3E8DEB69443E}" srcOrd="2" destOrd="0" presId="urn:microsoft.com/office/officeart/2008/layout/LinedList"/>
    <dgm:cxn modelId="{64BD02E4-F442-4021-A80A-8093A280DDC6}" type="presParOf" srcId="{3651CEDD-994E-452A-8FC6-6D1294578809}" destId="{78CF2765-1EAA-48E3-9860-438B24E84085}" srcOrd="3" destOrd="0" presId="urn:microsoft.com/office/officeart/2008/layout/LinedList"/>
    <dgm:cxn modelId="{9234E098-0853-4C8B-94A9-88F2E8BCED89}" type="presParOf" srcId="{78CF2765-1EAA-48E3-9860-438B24E84085}" destId="{61918713-1C91-41DF-A446-4397AFFB95B0}" srcOrd="0" destOrd="0" presId="urn:microsoft.com/office/officeart/2008/layout/LinedList"/>
    <dgm:cxn modelId="{4F8A0140-9538-4F5B-AD95-5624172A9649}" type="presParOf" srcId="{78CF2765-1EAA-48E3-9860-438B24E84085}" destId="{D4AC8147-4B62-4268-A793-1B4298B30B6A}" srcOrd="1" destOrd="0" presId="urn:microsoft.com/office/officeart/2008/layout/LinedList"/>
    <dgm:cxn modelId="{3BC48333-BB00-4F29-9114-75AA0A757A05}" type="presParOf" srcId="{3651CEDD-994E-452A-8FC6-6D1294578809}" destId="{9F35ECD1-3320-445F-9C03-4C22D2DF6C3B}" srcOrd="4" destOrd="0" presId="urn:microsoft.com/office/officeart/2008/layout/LinedList"/>
    <dgm:cxn modelId="{14A40D8D-3179-493F-83F6-C6A20A2A55CF}" type="presParOf" srcId="{3651CEDD-994E-452A-8FC6-6D1294578809}" destId="{32F46DFF-21D7-436D-90BD-12F532998326}" srcOrd="5" destOrd="0" presId="urn:microsoft.com/office/officeart/2008/layout/LinedList"/>
    <dgm:cxn modelId="{39FA9AE0-FD0D-4636-B112-6DB97B51144D}" type="presParOf" srcId="{32F46DFF-21D7-436D-90BD-12F532998326}" destId="{15A9E7BB-241F-41C0-88DA-26AEB8C5B56A}" srcOrd="0" destOrd="0" presId="urn:microsoft.com/office/officeart/2008/layout/LinedList"/>
    <dgm:cxn modelId="{7B1D4412-B2F7-4D0E-946F-3E81240A2A51}" type="presParOf" srcId="{32F46DFF-21D7-436D-90BD-12F532998326}" destId="{F6694AD7-DDD1-466E-84D7-7604993622E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755F17F-9810-45B1-93EE-2CAB9E2F6E5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FC3437F-2F4A-42FB-8839-408DED636F3F}">
      <dgm:prSet/>
      <dgm:spPr/>
      <dgm:t>
        <a:bodyPr/>
        <a:lstStyle/>
        <a:p>
          <a:pPr rtl="0"/>
          <a:r>
            <a:rPr lang="en-US"/>
            <a:t>The model was trained using GPU acceleration to expedite the training process. By leveraging Google Cloud's T4 GPUs, computational tasks were significantly accelerated, allowing for faster convergence and reduced training times. GPU acceleration enabled the model to process large volumes of data efficiently, thereby enhancing its learning capabilities and improving overall training performance.</a:t>
          </a:r>
        </a:p>
      </dgm:t>
    </dgm:pt>
    <dgm:pt modelId="{7C73CEFE-5FCD-49B0-94D5-2C2894A1E473}" type="parTrans" cxnId="{8C63698C-ABA2-40FF-83EC-6203A270D178}">
      <dgm:prSet/>
      <dgm:spPr/>
      <dgm:t>
        <a:bodyPr/>
        <a:lstStyle/>
        <a:p>
          <a:endParaRPr lang="en-US"/>
        </a:p>
      </dgm:t>
    </dgm:pt>
    <dgm:pt modelId="{22F31BAB-94A8-4C41-93FD-82EB7DCE6166}" type="sibTrans" cxnId="{8C63698C-ABA2-40FF-83EC-6203A270D178}">
      <dgm:prSet/>
      <dgm:spPr/>
      <dgm:t>
        <a:bodyPr/>
        <a:lstStyle/>
        <a:p>
          <a:endParaRPr lang="en-US"/>
        </a:p>
      </dgm:t>
    </dgm:pt>
    <dgm:pt modelId="{2E9C03BC-2754-4526-BBAA-CFDC321A0A4F}">
      <dgm:prSet/>
      <dgm:spPr/>
      <dgm:t>
        <a:bodyPr/>
        <a:lstStyle/>
        <a:p>
          <a:pPr rtl="0"/>
          <a:r>
            <a:rPr lang="en-US"/>
            <a:t>Following training, the model was evaluated on unseen data to assess its translation accuracy and performance. This evaluation aimed to validate the model's generalization capabilities and its ability to produce accurate translations on real-world data. Unseen data sets were carefully selected to represent diverse linguistic patterns and usage scenarios, ensuring robust evaluation across different language domains.</a:t>
          </a:r>
        </a:p>
      </dgm:t>
    </dgm:pt>
    <dgm:pt modelId="{1F9FCADE-1BE7-480B-BDF1-2DEF5D0D724D}" type="parTrans" cxnId="{A2E91F23-F8A3-4873-B78D-3DF52E1E1076}">
      <dgm:prSet/>
      <dgm:spPr/>
      <dgm:t>
        <a:bodyPr/>
        <a:lstStyle/>
        <a:p>
          <a:endParaRPr lang="en-US"/>
        </a:p>
      </dgm:t>
    </dgm:pt>
    <dgm:pt modelId="{FDC1A121-6106-4207-8171-93512BCBDACF}" type="sibTrans" cxnId="{A2E91F23-F8A3-4873-B78D-3DF52E1E1076}">
      <dgm:prSet/>
      <dgm:spPr/>
      <dgm:t>
        <a:bodyPr/>
        <a:lstStyle/>
        <a:p>
          <a:endParaRPr lang="en-US"/>
        </a:p>
      </dgm:t>
    </dgm:pt>
    <dgm:pt modelId="{F0DC128F-348D-4E40-B0B5-BBF39E4A863D}">
      <dgm:prSet/>
      <dgm:spPr/>
      <dgm:t>
        <a:bodyPr/>
        <a:lstStyle/>
        <a:p>
          <a:pPr rtl="0"/>
          <a:r>
            <a:rPr lang="en-US"/>
            <a:t>The evaluation process employed metrics such as BLEU scores to quantify translation quality against a set of standard translations. BLEU scores provide a measure of similarity between the model's translations and human-generated references, offering insights into the model's accuracy and fluency. Additionally, other accuracy metrics, including precision, recall, and F1-score, were computed to comprehensively assess the model's performance across various linguistic dimensions</a:t>
          </a:r>
        </a:p>
      </dgm:t>
    </dgm:pt>
    <dgm:pt modelId="{84BAE52F-DB06-49F0-B8B4-8303704E1717}" type="parTrans" cxnId="{326E4A7A-423F-41D1-9803-B0713221FC90}">
      <dgm:prSet/>
      <dgm:spPr/>
      <dgm:t>
        <a:bodyPr/>
        <a:lstStyle/>
        <a:p>
          <a:endParaRPr lang="en-US"/>
        </a:p>
      </dgm:t>
    </dgm:pt>
    <dgm:pt modelId="{62823773-1A99-44AF-8664-B399452A0687}" type="sibTrans" cxnId="{326E4A7A-423F-41D1-9803-B0713221FC90}">
      <dgm:prSet/>
      <dgm:spPr/>
      <dgm:t>
        <a:bodyPr/>
        <a:lstStyle/>
        <a:p>
          <a:endParaRPr lang="en-US"/>
        </a:p>
      </dgm:t>
    </dgm:pt>
    <dgm:pt modelId="{5FCA6801-41C5-4B75-BA32-EE9EBCE10EF8}" type="pres">
      <dgm:prSet presAssocID="{5755F17F-9810-45B1-93EE-2CAB9E2F6E53}" presName="vert0" presStyleCnt="0">
        <dgm:presLayoutVars>
          <dgm:dir/>
          <dgm:animOne val="branch"/>
          <dgm:animLvl val="lvl"/>
        </dgm:presLayoutVars>
      </dgm:prSet>
      <dgm:spPr/>
      <dgm:t>
        <a:bodyPr/>
        <a:lstStyle/>
        <a:p>
          <a:endParaRPr lang="en-US"/>
        </a:p>
      </dgm:t>
    </dgm:pt>
    <dgm:pt modelId="{5BBD1F2A-3F07-4ECA-A5D5-7E6B940E905E}" type="pres">
      <dgm:prSet presAssocID="{3FC3437F-2F4A-42FB-8839-408DED636F3F}" presName="thickLine" presStyleLbl="alignNode1" presStyleIdx="0" presStyleCnt="3"/>
      <dgm:spPr/>
    </dgm:pt>
    <dgm:pt modelId="{F743E4AC-7F10-4D5D-B9ED-20BDB9057B46}" type="pres">
      <dgm:prSet presAssocID="{3FC3437F-2F4A-42FB-8839-408DED636F3F}" presName="horz1" presStyleCnt="0"/>
      <dgm:spPr/>
    </dgm:pt>
    <dgm:pt modelId="{299275DD-FFEC-4059-A9F5-1A4DDB734515}" type="pres">
      <dgm:prSet presAssocID="{3FC3437F-2F4A-42FB-8839-408DED636F3F}" presName="tx1" presStyleLbl="revTx" presStyleIdx="0" presStyleCnt="3"/>
      <dgm:spPr/>
      <dgm:t>
        <a:bodyPr/>
        <a:lstStyle/>
        <a:p>
          <a:endParaRPr lang="en-US"/>
        </a:p>
      </dgm:t>
    </dgm:pt>
    <dgm:pt modelId="{306B83AE-7074-43B3-8978-9D397043BC7F}" type="pres">
      <dgm:prSet presAssocID="{3FC3437F-2F4A-42FB-8839-408DED636F3F}" presName="vert1" presStyleCnt="0"/>
      <dgm:spPr/>
    </dgm:pt>
    <dgm:pt modelId="{C89F5778-6ECC-4FEE-A22E-02CBC7E60496}" type="pres">
      <dgm:prSet presAssocID="{2E9C03BC-2754-4526-BBAA-CFDC321A0A4F}" presName="thickLine" presStyleLbl="alignNode1" presStyleIdx="1" presStyleCnt="3"/>
      <dgm:spPr/>
    </dgm:pt>
    <dgm:pt modelId="{4A54A331-B9CE-44B8-BD7E-4368DF09D48D}" type="pres">
      <dgm:prSet presAssocID="{2E9C03BC-2754-4526-BBAA-CFDC321A0A4F}" presName="horz1" presStyleCnt="0"/>
      <dgm:spPr/>
    </dgm:pt>
    <dgm:pt modelId="{1B033F18-B9B7-458E-AB5D-35550DD14BE9}" type="pres">
      <dgm:prSet presAssocID="{2E9C03BC-2754-4526-BBAA-CFDC321A0A4F}" presName="tx1" presStyleLbl="revTx" presStyleIdx="1" presStyleCnt="3"/>
      <dgm:spPr/>
      <dgm:t>
        <a:bodyPr/>
        <a:lstStyle/>
        <a:p>
          <a:endParaRPr lang="en-US"/>
        </a:p>
      </dgm:t>
    </dgm:pt>
    <dgm:pt modelId="{BD00FD56-1179-424B-86C4-E6EEE88674B7}" type="pres">
      <dgm:prSet presAssocID="{2E9C03BC-2754-4526-BBAA-CFDC321A0A4F}" presName="vert1" presStyleCnt="0"/>
      <dgm:spPr/>
    </dgm:pt>
    <dgm:pt modelId="{FF88AF22-45F6-4C33-AA6A-FAAF5EC2DFCA}" type="pres">
      <dgm:prSet presAssocID="{F0DC128F-348D-4E40-B0B5-BBF39E4A863D}" presName="thickLine" presStyleLbl="alignNode1" presStyleIdx="2" presStyleCnt="3"/>
      <dgm:spPr/>
    </dgm:pt>
    <dgm:pt modelId="{F0CA1754-1E4C-4485-9276-687EE954ECF1}" type="pres">
      <dgm:prSet presAssocID="{F0DC128F-348D-4E40-B0B5-BBF39E4A863D}" presName="horz1" presStyleCnt="0"/>
      <dgm:spPr/>
    </dgm:pt>
    <dgm:pt modelId="{8B6E783F-1C2F-4DCE-A72E-54026445FEEA}" type="pres">
      <dgm:prSet presAssocID="{F0DC128F-348D-4E40-B0B5-BBF39E4A863D}" presName="tx1" presStyleLbl="revTx" presStyleIdx="2" presStyleCnt="3"/>
      <dgm:spPr/>
      <dgm:t>
        <a:bodyPr/>
        <a:lstStyle/>
        <a:p>
          <a:endParaRPr lang="en-US"/>
        </a:p>
      </dgm:t>
    </dgm:pt>
    <dgm:pt modelId="{EDF53E0E-AC4E-4FCD-94E8-20568F515888}" type="pres">
      <dgm:prSet presAssocID="{F0DC128F-348D-4E40-B0B5-BBF39E4A863D}" presName="vert1" presStyleCnt="0"/>
      <dgm:spPr/>
    </dgm:pt>
  </dgm:ptLst>
  <dgm:cxnLst>
    <dgm:cxn modelId="{F103EE72-C77D-4A34-AE51-C238FC4EC74E}" type="presOf" srcId="{2E9C03BC-2754-4526-BBAA-CFDC321A0A4F}" destId="{1B033F18-B9B7-458E-AB5D-35550DD14BE9}" srcOrd="0" destOrd="0" presId="urn:microsoft.com/office/officeart/2008/layout/LinedList"/>
    <dgm:cxn modelId="{7D6D1205-3348-4E29-BE9A-07F30121A0A2}" type="presOf" srcId="{5755F17F-9810-45B1-93EE-2CAB9E2F6E53}" destId="{5FCA6801-41C5-4B75-BA32-EE9EBCE10EF8}" srcOrd="0" destOrd="0" presId="urn:microsoft.com/office/officeart/2008/layout/LinedList"/>
    <dgm:cxn modelId="{326E4A7A-423F-41D1-9803-B0713221FC90}" srcId="{5755F17F-9810-45B1-93EE-2CAB9E2F6E53}" destId="{F0DC128F-348D-4E40-B0B5-BBF39E4A863D}" srcOrd="2" destOrd="0" parTransId="{84BAE52F-DB06-49F0-B8B4-8303704E1717}" sibTransId="{62823773-1A99-44AF-8664-B399452A0687}"/>
    <dgm:cxn modelId="{8C63698C-ABA2-40FF-83EC-6203A270D178}" srcId="{5755F17F-9810-45B1-93EE-2CAB9E2F6E53}" destId="{3FC3437F-2F4A-42FB-8839-408DED636F3F}" srcOrd="0" destOrd="0" parTransId="{7C73CEFE-5FCD-49B0-94D5-2C2894A1E473}" sibTransId="{22F31BAB-94A8-4C41-93FD-82EB7DCE6166}"/>
    <dgm:cxn modelId="{5F71AC76-AFA6-40B3-9BD6-2C39C67239F3}" type="presOf" srcId="{3FC3437F-2F4A-42FB-8839-408DED636F3F}" destId="{299275DD-FFEC-4059-A9F5-1A4DDB734515}" srcOrd="0" destOrd="0" presId="urn:microsoft.com/office/officeart/2008/layout/LinedList"/>
    <dgm:cxn modelId="{30F93A8A-9D5A-44C0-B555-FD5C78089B49}" type="presOf" srcId="{F0DC128F-348D-4E40-B0B5-BBF39E4A863D}" destId="{8B6E783F-1C2F-4DCE-A72E-54026445FEEA}" srcOrd="0" destOrd="0" presId="urn:microsoft.com/office/officeart/2008/layout/LinedList"/>
    <dgm:cxn modelId="{A2E91F23-F8A3-4873-B78D-3DF52E1E1076}" srcId="{5755F17F-9810-45B1-93EE-2CAB9E2F6E53}" destId="{2E9C03BC-2754-4526-BBAA-CFDC321A0A4F}" srcOrd="1" destOrd="0" parTransId="{1F9FCADE-1BE7-480B-BDF1-2DEF5D0D724D}" sibTransId="{FDC1A121-6106-4207-8171-93512BCBDACF}"/>
    <dgm:cxn modelId="{29C28E7B-A9EF-4DC2-B773-287E2C3623D5}" type="presParOf" srcId="{5FCA6801-41C5-4B75-BA32-EE9EBCE10EF8}" destId="{5BBD1F2A-3F07-4ECA-A5D5-7E6B940E905E}" srcOrd="0" destOrd="0" presId="urn:microsoft.com/office/officeart/2008/layout/LinedList"/>
    <dgm:cxn modelId="{389DA7F0-23A3-4ECC-A583-2C35A99BA6FA}" type="presParOf" srcId="{5FCA6801-41C5-4B75-BA32-EE9EBCE10EF8}" destId="{F743E4AC-7F10-4D5D-B9ED-20BDB9057B46}" srcOrd="1" destOrd="0" presId="urn:microsoft.com/office/officeart/2008/layout/LinedList"/>
    <dgm:cxn modelId="{5BE1BDCD-5F01-44AE-8D2E-407A17FCDA39}" type="presParOf" srcId="{F743E4AC-7F10-4D5D-B9ED-20BDB9057B46}" destId="{299275DD-FFEC-4059-A9F5-1A4DDB734515}" srcOrd="0" destOrd="0" presId="urn:microsoft.com/office/officeart/2008/layout/LinedList"/>
    <dgm:cxn modelId="{7BCFAAC6-002E-487D-A58A-56D4AA942972}" type="presParOf" srcId="{F743E4AC-7F10-4D5D-B9ED-20BDB9057B46}" destId="{306B83AE-7074-43B3-8978-9D397043BC7F}" srcOrd="1" destOrd="0" presId="urn:microsoft.com/office/officeart/2008/layout/LinedList"/>
    <dgm:cxn modelId="{35231C0E-6708-4C75-8FCD-FD016116BD54}" type="presParOf" srcId="{5FCA6801-41C5-4B75-BA32-EE9EBCE10EF8}" destId="{C89F5778-6ECC-4FEE-A22E-02CBC7E60496}" srcOrd="2" destOrd="0" presId="urn:microsoft.com/office/officeart/2008/layout/LinedList"/>
    <dgm:cxn modelId="{AD9BED3E-CA50-4D33-BFD8-50BB5202F420}" type="presParOf" srcId="{5FCA6801-41C5-4B75-BA32-EE9EBCE10EF8}" destId="{4A54A331-B9CE-44B8-BD7E-4368DF09D48D}" srcOrd="3" destOrd="0" presId="urn:microsoft.com/office/officeart/2008/layout/LinedList"/>
    <dgm:cxn modelId="{F8A1C03B-AD06-4D43-B9E6-35CABD82D5DE}" type="presParOf" srcId="{4A54A331-B9CE-44B8-BD7E-4368DF09D48D}" destId="{1B033F18-B9B7-458E-AB5D-35550DD14BE9}" srcOrd="0" destOrd="0" presId="urn:microsoft.com/office/officeart/2008/layout/LinedList"/>
    <dgm:cxn modelId="{94560F70-0B7E-4C78-B8FC-969301A6C8F9}" type="presParOf" srcId="{4A54A331-B9CE-44B8-BD7E-4368DF09D48D}" destId="{BD00FD56-1179-424B-86C4-E6EEE88674B7}" srcOrd="1" destOrd="0" presId="urn:microsoft.com/office/officeart/2008/layout/LinedList"/>
    <dgm:cxn modelId="{476C9ECB-FD6C-4C50-B5E6-0F27717FC311}" type="presParOf" srcId="{5FCA6801-41C5-4B75-BA32-EE9EBCE10EF8}" destId="{FF88AF22-45F6-4C33-AA6A-FAAF5EC2DFCA}" srcOrd="4" destOrd="0" presId="urn:microsoft.com/office/officeart/2008/layout/LinedList"/>
    <dgm:cxn modelId="{44225F8C-2554-47A9-AB1B-2A69CCC0E9B1}" type="presParOf" srcId="{5FCA6801-41C5-4B75-BA32-EE9EBCE10EF8}" destId="{F0CA1754-1E4C-4485-9276-687EE954ECF1}" srcOrd="5" destOrd="0" presId="urn:microsoft.com/office/officeart/2008/layout/LinedList"/>
    <dgm:cxn modelId="{0F801E24-38A3-48F0-802C-9AED62141B85}" type="presParOf" srcId="{F0CA1754-1E4C-4485-9276-687EE954ECF1}" destId="{8B6E783F-1C2F-4DCE-A72E-54026445FEEA}" srcOrd="0" destOrd="0" presId="urn:microsoft.com/office/officeart/2008/layout/LinedList"/>
    <dgm:cxn modelId="{FF526CB9-7197-4768-8DE6-972AD85B03DA}" type="presParOf" srcId="{F0CA1754-1E4C-4485-9276-687EE954ECF1}" destId="{EDF53E0E-AC4E-4FCD-94E8-20568F5158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76DA2F-2822-415C-B9B4-F52F7251891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43BAA46-EE05-4326-AD10-4CDF8A30FC2C}">
      <dgm:prSet/>
      <dgm:spPr/>
      <dgm:t>
        <a:bodyPr/>
        <a:lstStyle/>
        <a:p>
          <a:pPr rtl="0"/>
          <a:r>
            <a:rPr lang="en-US"/>
            <a:t>A simple graphical user interface (GUI) was developed using </a:t>
          </a:r>
          <a:r>
            <a:rPr lang="en-US" err="1"/>
            <a:t>Tkinter</a:t>
          </a:r>
          <a:r>
            <a:rPr lang="en-US"/>
            <a:t> to facilitate user interaction with the translation model. </a:t>
          </a:r>
          <a:r>
            <a:rPr lang="en-US" err="1"/>
            <a:t>Tkinter</a:t>
          </a:r>
          <a:r>
            <a:rPr lang="en-US"/>
            <a:t>, a standard Python library for creating GUI applications, was chosen for its ease of use and cross-platform compatibility. The GUI provided a user-friendly interface for inputting French text and receiving real-time translations.</a:t>
          </a:r>
        </a:p>
      </dgm:t>
    </dgm:pt>
    <dgm:pt modelId="{B961CB74-BF64-4A1E-AFDC-E3AC6E363F4E}" type="parTrans" cxnId="{F7ADB307-1E75-49EB-966D-8702C407BF7D}">
      <dgm:prSet/>
      <dgm:spPr/>
      <dgm:t>
        <a:bodyPr/>
        <a:lstStyle/>
        <a:p>
          <a:endParaRPr lang="en-US"/>
        </a:p>
      </dgm:t>
    </dgm:pt>
    <dgm:pt modelId="{A8E5E3F1-B1A1-459D-ABB4-546A9D26FA5B}" type="sibTrans" cxnId="{F7ADB307-1E75-49EB-966D-8702C407BF7D}">
      <dgm:prSet/>
      <dgm:spPr/>
      <dgm:t>
        <a:bodyPr/>
        <a:lstStyle/>
        <a:p>
          <a:endParaRPr lang="en-US"/>
        </a:p>
      </dgm:t>
    </dgm:pt>
    <dgm:pt modelId="{F154DC2A-9FA4-4CC7-926A-417B4380792E}">
      <dgm:prSet/>
      <dgm:spPr/>
      <dgm:t>
        <a:bodyPr/>
        <a:lstStyle/>
        <a:p>
          <a:r>
            <a:rPr lang="en-US"/>
            <a:t>The GUI allowed users to input French text into a designated text entry field. Upon input, the translation model processed the text and generated real-time translations, which were displayed in a separate output field within the interface. Users could easily view the translated text and interact with the model without the need for complex commands or technical expertise.</a:t>
          </a:r>
        </a:p>
      </dgm:t>
    </dgm:pt>
    <dgm:pt modelId="{10841903-204E-4F0C-AFBD-67816B7831B0}" type="parTrans" cxnId="{2D0213B4-9766-423A-9573-33459254F43C}">
      <dgm:prSet/>
      <dgm:spPr/>
      <dgm:t>
        <a:bodyPr/>
        <a:lstStyle/>
        <a:p>
          <a:endParaRPr lang="en-US"/>
        </a:p>
      </dgm:t>
    </dgm:pt>
    <dgm:pt modelId="{D744E855-A82E-4146-BF09-162ABB95AC35}" type="sibTrans" cxnId="{2D0213B4-9766-423A-9573-33459254F43C}">
      <dgm:prSet/>
      <dgm:spPr/>
      <dgm:t>
        <a:bodyPr/>
        <a:lstStyle/>
        <a:p>
          <a:endParaRPr lang="en-US"/>
        </a:p>
      </dgm:t>
    </dgm:pt>
    <dgm:pt modelId="{67ACBFAA-C80C-489D-B1D8-157DA548C1DD}">
      <dgm:prSet/>
      <dgm:spPr/>
      <dgm:t>
        <a:bodyPr/>
        <a:lstStyle/>
        <a:p>
          <a:r>
            <a:rPr lang="en-US"/>
            <a:t>The developed GUI and translation model have practical applications across various domains, including language learning, communication, and international business. Users can leverage the model to translate French text into English accurately and efficiently, enabling seamless communication between individuals who speak different languages. Moreover, the user-friendly interface enhances accessibility, making the translation model accessible to a wider audience with varying levels of technical proficiency.</a:t>
          </a:r>
        </a:p>
      </dgm:t>
    </dgm:pt>
    <dgm:pt modelId="{F7BF5235-6BE0-4C7D-BBFC-FA21DE38AE0C}" type="parTrans" cxnId="{A76E5202-1155-4A44-A3F0-59DC7AD388CD}">
      <dgm:prSet/>
      <dgm:spPr/>
      <dgm:t>
        <a:bodyPr/>
        <a:lstStyle/>
        <a:p>
          <a:endParaRPr lang="en-US"/>
        </a:p>
      </dgm:t>
    </dgm:pt>
    <dgm:pt modelId="{AC576FFB-8A46-456C-8C4A-C3CE16DBEDFF}" type="sibTrans" cxnId="{A76E5202-1155-4A44-A3F0-59DC7AD388CD}">
      <dgm:prSet/>
      <dgm:spPr/>
      <dgm:t>
        <a:bodyPr/>
        <a:lstStyle/>
        <a:p>
          <a:endParaRPr lang="en-US"/>
        </a:p>
      </dgm:t>
    </dgm:pt>
    <dgm:pt modelId="{684B0FB6-40D2-47A8-85C9-DB22B145C06F}" type="pres">
      <dgm:prSet presAssocID="{5076DA2F-2822-415C-B9B4-F52F72518917}" presName="vert0" presStyleCnt="0">
        <dgm:presLayoutVars>
          <dgm:dir/>
          <dgm:animOne val="branch"/>
          <dgm:animLvl val="lvl"/>
        </dgm:presLayoutVars>
      </dgm:prSet>
      <dgm:spPr/>
      <dgm:t>
        <a:bodyPr/>
        <a:lstStyle/>
        <a:p>
          <a:endParaRPr lang="en-US"/>
        </a:p>
      </dgm:t>
    </dgm:pt>
    <dgm:pt modelId="{17053B91-90E7-47F2-9DA8-FE9B375111F7}" type="pres">
      <dgm:prSet presAssocID="{043BAA46-EE05-4326-AD10-4CDF8A30FC2C}" presName="thickLine" presStyleLbl="alignNode1" presStyleIdx="0" presStyleCnt="3"/>
      <dgm:spPr/>
    </dgm:pt>
    <dgm:pt modelId="{8477D3B0-DF8F-4CD0-8FB7-251660683D73}" type="pres">
      <dgm:prSet presAssocID="{043BAA46-EE05-4326-AD10-4CDF8A30FC2C}" presName="horz1" presStyleCnt="0"/>
      <dgm:spPr/>
    </dgm:pt>
    <dgm:pt modelId="{439B3A37-7D61-42EB-A31F-66717FBC1E7F}" type="pres">
      <dgm:prSet presAssocID="{043BAA46-EE05-4326-AD10-4CDF8A30FC2C}" presName="tx1" presStyleLbl="revTx" presStyleIdx="0" presStyleCnt="3"/>
      <dgm:spPr/>
      <dgm:t>
        <a:bodyPr/>
        <a:lstStyle/>
        <a:p>
          <a:endParaRPr lang="en-US"/>
        </a:p>
      </dgm:t>
    </dgm:pt>
    <dgm:pt modelId="{172DAF6B-2B9D-41D3-A0B9-6BFF8211139E}" type="pres">
      <dgm:prSet presAssocID="{043BAA46-EE05-4326-AD10-4CDF8A30FC2C}" presName="vert1" presStyleCnt="0"/>
      <dgm:spPr/>
    </dgm:pt>
    <dgm:pt modelId="{096B8C48-EDB4-4922-A7F6-696B381B5BF9}" type="pres">
      <dgm:prSet presAssocID="{F154DC2A-9FA4-4CC7-926A-417B4380792E}" presName="thickLine" presStyleLbl="alignNode1" presStyleIdx="1" presStyleCnt="3"/>
      <dgm:spPr/>
    </dgm:pt>
    <dgm:pt modelId="{A1DEDB44-FD95-4308-B6E9-EBB6D4852D05}" type="pres">
      <dgm:prSet presAssocID="{F154DC2A-9FA4-4CC7-926A-417B4380792E}" presName="horz1" presStyleCnt="0"/>
      <dgm:spPr/>
    </dgm:pt>
    <dgm:pt modelId="{C6217E94-DDF6-4479-8D03-ACFE1F8CFB70}" type="pres">
      <dgm:prSet presAssocID="{F154DC2A-9FA4-4CC7-926A-417B4380792E}" presName="tx1" presStyleLbl="revTx" presStyleIdx="1" presStyleCnt="3"/>
      <dgm:spPr/>
      <dgm:t>
        <a:bodyPr/>
        <a:lstStyle/>
        <a:p>
          <a:endParaRPr lang="en-US"/>
        </a:p>
      </dgm:t>
    </dgm:pt>
    <dgm:pt modelId="{0DD94232-C68A-459F-ABBA-193F55846EBB}" type="pres">
      <dgm:prSet presAssocID="{F154DC2A-9FA4-4CC7-926A-417B4380792E}" presName="vert1" presStyleCnt="0"/>
      <dgm:spPr/>
    </dgm:pt>
    <dgm:pt modelId="{0C7AF3FB-5D45-402E-86DF-339ED767DCE2}" type="pres">
      <dgm:prSet presAssocID="{67ACBFAA-C80C-489D-B1D8-157DA548C1DD}" presName="thickLine" presStyleLbl="alignNode1" presStyleIdx="2" presStyleCnt="3"/>
      <dgm:spPr/>
    </dgm:pt>
    <dgm:pt modelId="{979B22A0-402E-470A-8FB6-E61D034D1058}" type="pres">
      <dgm:prSet presAssocID="{67ACBFAA-C80C-489D-B1D8-157DA548C1DD}" presName="horz1" presStyleCnt="0"/>
      <dgm:spPr/>
    </dgm:pt>
    <dgm:pt modelId="{94793EF6-6861-4BC4-9184-9586108C63DE}" type="pres">
      <dgm:prSet presAssocID="{67ACBFAA-C80C-489D-B1D8-157DA548C1DD}" presName="tx1" presStyleLbl="revTx" presStyleIdx="2" presStyleCnt="3"/>
      <dgm:spPr/>
      <dgm:t>
        <a:bodyPr/>
        <a:lstStyle/>
        <a:p>
          <a:endParaRPr lang="en-US"/>
        </a:p>
      </dgm:t>
    </dgm:pt>
    <dgm:pt modelId="{A0538447-9E0D-49FD-91DF-30A4B8A1FF65}" type="pres">
      <dgm:prSet presAssocID="{67ACBFAA-C80C-489D-B1D8-157DA548C1DD}" presName="vert1" presStyleCnt="0"/>
      <dgm:spPr/>
    </dgm:pt>
  </dgm:ptLst>
  <dgm:cxnLst>
    <dgm:cxn modelId="{317A0B0E-991A-4951-8811-BADC290F695D}" type="presOf" srcId="{67ACBFAA-C80C-489D-B1D8-157DA548C1DD}" destId="{94793EF6-6861-4BC4-9184-9586108C63DE}" srcOrd="0" destOrd="0" presId="urn:microsoft.com/office/officeart/2008/layout/LinedList"/>
    <dgm:cxn modelId="{2D0213B4-9766-423A-9573-33459254F43C}" srcId="{5076DA2F-2822-415C-B9B4-F52F72518917}" destId="{F154DC2A-9FA4-4CC7-926A-417B4380792E}" srcOrd="1" destOrd="0" parTransId="{10841903-204E-4F0C-AFBD-67816B7831B0}" sibTransId="{D744E855-A82E-4146-BF09-162ABB95AC35}"/>
    <dgm:cxn modelId="{AB973A74-409B-4162-AF87-C994EEBF3119}" type="presOf" srcId="{5076DA2F-2822-415C-B9B4-F52F72518917}" destId="{684B0FB6-40D2-47A8-85C9-DB22B145C06F}" srcOrd="0" destOrd="0" presId="urn:microsoft.com/office/officeart/2008/layout/LinedList"/>
    <dgm:cxn modelId="{A76E5202-1155-4A44-A3F0-59DC7AD388CD}" srcId="{5076DA2F-2822-415C-B9B4-F52F72518917}" destId="{67ACBFAA-C80C-489D-B1D8-157DA548C1DD}" srcOrd="2" destOrd="0" parTransId="{F7BF5235-6BE0-4C7D-BBFC-FA21DE38AE0C}" sibTransId="{AC576FFB-8A46-456C-8C4A-C3CE16DBEDFF}"/>
    <dgm:cxn modelId="{8E7F1D99-187F-4047-9AA8-69576DA329B8}" type="presOf" srcId="{F154DC2A-9FA4-4CC7-926A-417B4380792E}" destId="{C6217E94-DDF6-4479-8D03-ACFE1F8CFB70}" srcOrd="0" destOrd="0" presId="urn:microsoft.com/office/officeart/2008/layout/LinedList"/>
    <dgm:cxn modelId="{C49C97FE-D069-4BC0-A310-78EF7777BFF3}" type="presOf" srcId="{043BAA46-EE05-4326-AD10-4CDF8A30FC2C}" destId="{439B3A37-7D61-42EB-A31F-66717FBC1E7F}" srcOrd="0" destOrd="0" presId="urn:microsoft.com/office/officeart/2008/layout/LinedList"/>
    <dgm:cxn modelId="{F7ADB307-1E75-49EB-966D-8702C407BF7D}" srcId="{5076DA2F-2822-415C-B9B4-F52F72518917}" destId="{043BAA46-EE05-4326-AD10-4CDF8A30FC2C}" srcOrd="0" destOrd="0" parTransId="{B961CB74-BF64-4A1E-AFDC-E3AC6E363F4E}" sibTransId="{A8E5E3F1-B1A1-459D-ABB4-546A9D26FA5B}"/>
    <dgm:cxn modelId="{9216B321-C8C1-4329-9873-5F30355D8D76}" type="presParOf" srcId="{684B0FB6-40D2-47A8-85C9-DB22B145C06F}" destId="{17053B91-90E7-47F2-9DA8-FE9B375111F7}" srcOrd="0" destOrd="0" presId="urn:microsoft.com/office/officeart/2008/layout/LinedList"/>
    <dgm:cxn modelId="{A56FCF57-4FAC-4F09-A6AB-6C4467887141}" type="presParOf" srcId="{684B0FB6-40D2-47A8-85C9-DB22B145C06F}" destId="{8477D3B0-DF8F-4CD0-8FB7-251660683D73}" srcOrd="1" destOrd="0" presId="urn:microsoft.com/office/officeart/2008/layout/LinedList"/>
    <dgm:cxn modelId="{3203AC6D-BA9E-4446-8503-235633172DDC}" type="presParOf" srcId="{8477D3B0-DF8F-4CD0-8FB7-251660683D73}" destId="{439B3A37-7D61-42EB-A31F-66717FBC1E7F}" srcOrd="0" destOrd="0" presId="urn:microsoft.com/office/officeart/2008/layout/LinedList"/>
    <dgm:cxn modelId="{2DCB3717-2DA6-409B-8EB9-3BD049C81CF5}" type="presParOf" srcId="{8477D3B0-DF8F-4CD0-8FB7-251660683D73}" destId="{172DAF6B-2B9D-41D3-A0B9-6BFF8211139E}" srcOrd="1" destOrd="0" presId="urn:microsoft.com/office/officeart/2008/layout/LinedList"/>
    <dgm:cxn modelId="{4DF6869D-5018-4867-B2D0-078DFD498692}" type="presParOf" srcId="{684B0FB6-40D2-47A8-85C9-DB22B145C06F}" destId="{096B8C48-EDB4-4922-A7F6-696B381B5BF9}" srcOrd="2" destOrd="0" presId="urn:microsoft.com/office/officeart/2008/layout/LinedList"/>
    <dgm:cxn modelId="{B50C5933-5982-4714-BE06-CECD8C311363}" type="presParOf" srcId="{684B0FB6-40D2-47A8-85C9-DB22B145C06F}" destId="{A1DEDB44-FD95-4308-B6E9-EBB6D4852D05}" srcOrd="3" destOrd="0" presId="urn:microsoft.com/office/officeart/2008/layout/LinedList"/>
    <dgm:cxn modelId="{C8AC37AF-B5C1-4AAE-B05C-C86A2F1D5211}" type="presParOf" srcId="{A1DEDB44-FD95-4308-B6E9-EBB6D4852D05}" destId="{C6217E94-DDF6-4479-8D03-ACFE1F8CFB70}" srcOrd="0" destOrd="0" presId="urn:microsoft.com/office/officeart/2008/layout/LinedList"/>
    <dgm:cxn modelId="{3C23B446-8D05-4AAD-BA09-F72560E25C6E}" type="presParOf" srcId="{A1DEDB44-FD95-4308-B6E9-EBB6D4852D05}" destId="{0DD94232-C68A-459F-ABBA-193F55846EBB}" srcOrd="1" destOrd="0" presId="urn:microsoft.com/office/officeart/2008/layout/LinedList"/>
    <dgm:cxn modelId="{6FDB14D9-AA1C-4D42-B166-785A577EC14C}" type="presParOf" srcId="{684B0FB6-40D2-47A8-85C9-DB22B145C06F}" destId="{0C7AF3FB-5D45-402E-86DF-339ED767DCE2}" srcOrd="4" destOrd="0" presId="urn:microsoft.com/office/officeart/2008/layout/LinedList"/>
    <dgm:cxn modelId="{368A54B2-A945-414F-B26F-AE28F09A42BB}" type="presParOf" srcId="{684B0FB6-40D2-47A8-85C9-DB22B145C06F}" destId="{979B22A0-402E-470A-8FB6-E61D034D1058}" srcOrd="5" destOrd="0" presId="urn:microsoft.com/office/officeart/2008/layout/LinedList"/>
    <dgm:cxn modelId="{270AAC1A-2B18-4950-965A-93A545F47137}" type="presParOf" srcId="{979B22A0-402E-470A-8FB6-E61D034D1058}" destId="{94793EF6-6861-4BC4-9184-9586108C63DE}" srcOrd="0" destOrd="0" presId="urn:microsoft.com/office/officeart/2008/layout/LinedList"/>
    <dgm:cxn modelId="{6C7C29B9-4E93-4EF9-A4B0-EF2C88AA0238}" type="presParOf" srcId="{979B22A0-402E-470A-8FB6-E61D034D1058}" destId="{A0538447-9E0D-49FD-91DF-30A4B8A1FF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84CF-3D27-425E-8025-CF5390A5BF01}">
      <dsp:nvSpPr>
        <dsp:cNvPr id="0" name=""/>
        <dsp:cNvSpPr/>
      </dsp:nvSpPr>
      <dsp:spPr>
        <a:xfrm>
          <a:off x="0" y="459"/>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751BFFB-B24B-498A-8EE3-4286DB7890A9}">
      <dsp:nvSpPr>
        <dsp:cNvPr id="0" name=""/>
        <dsp:cNvSpPr/>
      </dsp:nvSpPr>
      <dsp:spPr>
        <a:xfrm>
          <a:off x="0" y="459"/>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Introduction</a:t>
          </a:r>
        </a:p>
      </dsp:txBody>
      <dsp:txXfrm>
        <a:off x="0" y="459"/>
        <a:ext cx="6388259" cy="375997"/>
      </dsp:txXfrm>
    </dsp:sp>
    <dsp:sp modelId="{7C4D8BE2-CB81-41EA-931A-DA5BEB4C19B5}">
      <dsp:nvSpPr>
        <dsp:cNvPr id="0" name=""/>
        <dsp:cNvSpPr/>
      </dsp:nvSpPr>
      <dsp:spPr>
        <a:xfrm>
          <a:off x="0" y="376456"/>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95EF537-8599-4A43-AD8F-81F34F4377C7}">
      <dsp:nvSpPr>
        <dsp:cNvPr id="0" name=""/>
        <dsp:cNvSpPr/>
      </dsp:nvSpPr>
      <dsp:spPr>
        <a:xfrm>
          <a:off x="0" y="376456"/>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Project Overview</a:t>
          </a:r>
        </a:p>
      </dsp:txBody>
      <dsp:txXfrm>
        <a:off x="0" y="376456"/>
        <a:ext cx="6388259" cy="375997"/>
      </dsp:txXfrm>
    </dsp:sp>
    <dsp:sp modelId="{617E5639-8020-4B3B-BDC0-734EF5BA5AEA}">
      <dsp:nvSpPr>
        <dsp:cNvPr id="0" name=""/>
        <dsp:cNvSpPr/>
      </dsp:nvSpPr>
      <dsp:spPr>
        <a:xfrm>
          <a:off x="0" y="752453"/>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F710DDB-4607-40B7-A498-BFF5D4C46527}">
      <dsp:nvSpPr>
        <dsp:cNvPr id="0" name=""/>
        <dsp:cNvSpPr/>
      </dsp:nvSpPr>
      <dsp:spPr>
        <a:xfrm>
          <a:off x="0" y="752453"/>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Web Scraping and Dataset Preparation</a:t>
          </a:r>
        </a:p>
      </dsp:txBody>
      <dsp:txXfrm>
        <a:off x="0" y="752453"/>
        <a:ext cx="6388259" cy="375997"/>
      </dsp:txXfrm>
    </dsp:sp>
    <dsp:sp modelId="{FA7E2AB9-D00E-4EC8-B9CC-C6C099D37284}">
      <dsp:nvSpPr>
        <dsp:cNvPr id="0" name=""/>
        <dsp:cNvSpPr/>
      </dsp:nvSpPr>
      <dsp:spPr>
        <a:xfrm>
          <a:off x="0" y="1128450"/>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CCCEA09-CDEC-43E6-8DC5-E9D8502CD1E7}">
      <dsp:nvSpPr>
        <dsp:cNvPr id="0" name=""/>
        <dsp:cNvSpPr/>
      </dsp:nvSpPr>
      <dsp:spPr>
        <a:xfrm>
          <a:off x="0" y="1128450"/>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Dataset Loading, Cleaning, and Annotation</a:t>
          </a:r>
        </a:p>
      </dsp:txBody>
      <dsp:txXfrm>
        <a:off x="0" y="1128450"/>
        <a:ext cx="6388259" cy="375997"/>
      </dsp:txXfrm>
    </dsp:sp>
    <dsp:sp modelId="{4AEE4128-9CC7-479F-B66A-49EB36F65372}">
      <dsp:nvSpPr>
        <dsp:cNvPr id="0" name=""/>
        <dsp:cNvSpPr/>
      </dsp:nvSpPr>
      <dsp:spPr>
        <a:xfrm>
          <a:off x="0" y="1504448"/>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9F5E8CD-5784-4918-A8FE-CA746D8E1C5D}">
      <dsp:nvSpPr>
        <dsp:cNvPr id="0" name=""/>
        <dsp:cNvSpPr/>
      </dsp:nvSpPr>
      <dsp:spPr>
        <a:xfrm>
          <a:off x="0" y="1504448"/>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Text Preprocessing</a:t>
          </a:r>
        </a:p>
      </dsp:txBody>
      <dsp:txXfrm>
        <a:off x="0" y="1504448"/>
        <a:ext cx="6388259" cy="375997"/>
      </dsp:txXfrm>
    </dsp:sp>
    <dsp:sp modelId="{410EB968-594E-4505-A912-947A22E91C38}">
      <dsp:nvSpPr>
        <dsp:cNvPr id="0" name=""/>
        <dsp:cNvSpPr/>
      </dsp:nvSpPr>
      <dsp:spPr>
        <a:xfrm>
          <a:off x="0" y="1880445"/>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2DF6D6E-3C74-4645-A8C5-07EFA3F448E1}">
      <dsp:nvSpPr>
        <dsp:cNvPr id="0" name=""/>
        <dsp:cNvSpPr/>
      </dsp:nvSpPr>
      <dsp:spPr>
        <a:xfrm>
          <a:off x="0" y="1880445"/>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Feature Extraction</a:t>
          </a:r>
        </a:p>
      </dsp:txBody>
      <dsp:txXfrm>
        <a:off x="0" y="1880445"/>
        <a:ext cx="6388259" cy="375997"/>
      </dsp:txXfrm>
    </dsp:sp>
    <dsp:sp modelId="{4D322AEE-2A49-4E3F-BE4C-51FD432ED6AB}">
      <dsp:nvSpPr>
        <dsp:cNvPr id="0" name=""/>
        <dsp:cNvSpPr/>
      </dsp:nvSpPr>
      <dsp:spPr>
        <a:xfrm>
          <a:off x="0" y="2256442"/>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4C54323-7D17-4FC6-A5B6-6131260FF3B8}">
      <dsp:nvSpPr>
        <dsp:cNvPr id="0" name=""/>
        <dsp:cNvSpPr/>
      </dsp:nvSpPr>
      <dsp:spPr>
        <a:xfrm>
          <a:off x="0" y="2256442"/>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Model Building</a:t>
          </a:r>
        </a:p>
      </dsp:txBody>
      <dsp:txXfrm>
        <a:off x="0" y="2256442"/>
        <a:ext cx="6388259" cy="375997"/>
      </dsp:txXfrm>
    </dsp:sp>
    <dsp:sp modelId="{40D4B3C0-BF0A-422A-A94D-22DF366FFF40}">
      <dsp:nvSpPr>
        <dsp:cNvPr id="0" name=""/>
        <dsp:cNvSpPr/>
      </dsp:nvSpPr>
      <dsp:spPr>
        <a:xfrm>
          <a:off x="0" y="2632440"/>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593568E-4987-4278-A7FD-0171687E4C8C}">
      <dsp:nvSpPr>
        <dsp:cNvPr id="0" name=""/>
        <dsp:cNvSpPr/>
      </dsp:nvSpPr>
      <dsp:spPr>
        <a:xfrm>
          <a:off x="0" y="2632440"/>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Model Training and Evaluation</a:t>
          </a:r>
        </a:p>
      </dsp:txBody>
      <dsp:txXfrm>
        <a:off x="0" y="2632440"/>
        <a:ext cx="6388259" cy="375997"/>
      </dsp:txXfrm>
    </dsp:sp>
    <dsp:sp modelId="{1E25A5A2-4767-4C3E-A06B-C17F48284026}">
      <dsp:nvSpPr>
        <dsp:cNvPr id="0" name=""/>
        <dsp:cNvSpPr/>
      </dsp:nvSpPr>
      <dsp:spPr>
        <a:xfrm>
          <a:off x="0" y="3008437"/>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E31D393C-7929-4B73-9C56-092706D14B54}">
      <dsp:nvSpPr>
        <dsp:cNvPr id="0" name=""/>
        <dsp:cNvSpPr/>
      </dsp:nvSpPr>
      <dsp:spPr>
        <a:xfrm>
          <a:off x="0" y="3008437"/>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Deployment and Interface</a:t>
          </a:r>
        </a:p>
      </dsp:txBody>
      <dsp:txXfrm>
        <a:off x="0" y="3008437"/>
        <a:ext cx="6388259" cy="375997"/>
      </dsp:txXfrm>
    </dsp:sp>
    <dsp:sp modelId="{6378D04F-AFFA-4635-A7F9-07601A666069}">
      <dsp:nvSpPr>
        <dsp:cNvPr id="0" name=""/>
        <dsp:cNvSpPr/>
      </dsp:nvSpPr>
      <dsp:spPr>
        <a:xfrm>
          <a:off x="0" y="3384434"/>
          <a:ext cx="638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D2106303-204F-4735-8D4F-95ACF24A55EF}">
      <dsp:nvSpPr>
        <dsp:cNvPr id="0" name=""/>
        <dsp:cNvSpPr/>
      </dsp:nvSpPr>
      <dsp:spPr>
        <a:xfrm>
          <a:off x="0" y="3384434"/>
          <a:ext cx="6388259" cy="375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a:t>Conclusion</a:t>
          </a:r>
        </a:p>
      </dsp:txBody>
      <dsp:txXfrm>
        <a:off x="0" y="3384434"/>
        <a:ext cx="6388259" cy="3759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6D1D1-2AED-493C-9AA2-E4CD7E6E31C7}">
      <dsp:nvSpPr>
        <dsp:cNvPr id="0" name=""/>
        <dsp:cNvSpPr/>
      </dsp:nvSpPr>
      <dsp:spPr>
        <a:xfrm>
          <a:off x="0" y="4685"/>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FBD68-1AFB-4D47-92EB-0ADFEC3807AA}">
      <dsp:nvSpPr>
        <dsp:cNvPr id="0" name=""/>
        <dsp:cNvSpPr/>
      </dsp:nvSpPr>
      <dsp:spPr>
        <a:xfrm>
          <a:off x="329868" y="250042"/>
          <a:ext cx="599761" cy="59976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4E7EAF-57BD-4052-8B0E-A0BC0D418B84}">
      <dsp:nvSpPr>
        <dsp:cNvPr id="0" name=""/>
        <dsp:cNvSpPr/>
      </dsp:nvSpPr>
      <dsp:spPr>
        <a:xfrm>
          <a:off x="1259498" y="4685"/>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977900">
            <a:lnSpc>
              <a:spcPct val="100000"/>
            </a:lnSpc>
            <a:spcBef>
              <a:spcPct val="0"/>
            </a:spcBef>
            <a:spcAft>
              <a:spcPct val="35000"/>
            </a:spcAft>
          </a:pPr>
          <a:r>
            <a:rPr lang="en-US" sz="2200" b="1" kern="1200"/>
            <a:t>Project Summary:</a:t>
          </a:r>
          <a:endParaRPr lang="en-US" sz="2200" kern="1200"/>
        </a:p>
      </dsp:txBody>
      <dsp:txXfrm>
        <a:off x="1259498" y="4685"/>
        <a:ext cx="4499065" cy="1090474"/>
      </dsp:txXfrm>
    </dsp:sp>
    <dsp:sp modelId="{94578830-BC96-4FFA-A679-C2D2A55AD68A}">
      <dsp:nvSpPr>
        <dsp:cNvPr id="0" name=""/>
        <dsp:cNvSpPr/>
      </dsp:nvSpPr>
      <dsp:spPr>
        <a:xfrm>
          <a:off x="5758564" y="4685"/>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488950">
            <a:lnSpc>
              <a:spcPct val="100000"/>
            </a:lnSpc>
            <a:spcBef>
              <a:spcPct val="0"/>
            </a:spcBef>
            <a:spcAft>
              <a:spcPct val="35000"/>
            </a:spcAft>
          </a:pPr>
          <a:r>
            <a:rPr lang="en-US" sz="1100" b="1" kern="1200"/>
            <a:t>Data Handling:</a:t>
          </a:r>
          <a:r>
            <a:rPr lang="en-US" sz="1100" kern="1200"/>
            <a:t> Streamlined data collection, cleaning, and preprocessing to train the model.</a:t>
          </a:r>
        </a:p>
        <a:p>
          <a:pPr lvl="0" algn="l" defTabSz="488950">
            <a:lnSpc>
              <a:spcPct val="100000"/>
            </a:lnSpc>
            <a:spcBef>
              <a:spcPct val="0"/>
            </a:spcBef>
            <a:spcAft>
              <a:spcPct val="35000"/>
            </a:spcAft>
          </a:pPr>
          <a:r>
            <a:rPr lang="en-US" sz="1100" b="1" kern="1200"/>
            <a:t>Model Architecture:</a:t>
          </a:r>
          <a:r>
            <a:rPr lang="en-US" sz="1100" kern="1200"/>
            <a:t> Employed a sequence-to-sequence framework with LSTM networks for effective handling of long sequences.</a:t>
          </a:r>
        </a:p>
        <a:p>
          <a:pPr lvl="0" algn="l" defTabSz="488950">
            <a:lnSpc>
              <a:spcPct val="100000"/>
            </a:lnSpc>
            <a:spcBef>
              <a:spcPct val="0"/>
            </a:spcBef>
            <a:spcAft>
              <a:spcPct val="35000"/>
            </a:spcAft>
          </a:pPr>
          <a:r>
            <a:rPr lang="en-US" sz="1100" b="1" kern="1200"/>
            <a:t>Training &amp; Evaluation:</a:t>
          </a:r>
          <a:r>
            <a:rPr lang="en-US" sz="1100" kern="1200"/>
            <a:t> Leveraged GPU acceleration for efficient training and utilized BLEU scores for rigorous performance evaluation.</a:t>
          </a:r>
        </a:p>
        <a:p>
          <a:pPr lvl="0" algn="l" defTabSz="488950">
            <a:lnSpc>
              <a:spcPct val="100000"/>
            </a:lnSpc>
            <a:spcBef>
              <a:spcPct val="0"/>
            </a:spcBef>
            <a:spcAft>
              <a:spcPct val="35000"/>
            </a:spcAft>
          </a:pPr>
          <a:r>
            <a:rPr lang="en-US" sz="1100" b="1" kern="1200"/>
            <a:t>Deployment:</a:t>
          </a:r>
          <a:r>
            <a:rPr lang="en-US" sz="1100" kern="1200"/>
            <a:t> Developed a user-friendly GUI using </a:t>
          </a:r>
          <a:r>
            <a:rPr lang="en-US" sz="1100" kern="1200" err="1"/>
            <a:t>Tkinter</a:t>
          </a:r>
          <a:r>
            <a:rPr lang="en-US" sz="1100" kern="1200"/>
            <a:t> for real-time French to English translations.</a:t>
          </a:r>
        </a:p>
      </dsp:txBody>
      <dsp:txXfrm>
        <a:off x="5758564" y="4685"/>
        <a:ext cx="4238128" cy="1090474"/>
      </dsp:txXfrm>
    </dsp:sp>
    <dsp:sp modelId="{B8031590-5928-4D17-A14C-D69F3FB14B0D}">
      <dsp:nvSpPr>
        <dsp:cNvPr id="0" name=""/>
        <dsp:cNvSpPr/>
      </dsp:nvSpPr>
      <dsp:spPr>
        <a:xfrm>
          <a:off x="0" y="1367778"/>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535BD-3B6B-44A0-930A-C7F548A1B431}">
      <dsp:nvSpPr>
        <dsp:cNvPr id="0" name=""/>
        <dsp:cNvSpPr/>
      </dsp:nvSpPr>
      <dsp:spPr>
        <a:xfrm>
          <a:off x="329868" y="1613135"/>
          <a:ext cx="599761" cy="59976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9D7639-17FA-45F2-B9C4-4F77AA6AB4E6}">
      <dsp:nvSpPr>
        <dsp:cNvPr id="0" name=""/>
        <dsp:cNvSpPr/>
      </dsp:nvSpPr>
      <dsp:spPr>
        <a:xfrm>
          <a:off x="1259498" y="1367778"/>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977900">
            <a:lnSpc>
              <a:spcPct val="100000"/>
            </a:lnSpc>
            <a:spcBef>
              <a:spcPct val="0"/>
            </a:spcBef>
            <a:spcAft>
              <a:spcPct val="35000"/>
            </a:spcAft>
          </a:pPr>
          <a:r>
            <a:rPr lang="en-US" sz="2200" b="1" kern="1200"/>
            <a:t>Achievements:</a:t>
          </a:r>
          <a:endParaRPr lang="en-US" sz="2200" kern="1200"/>
        </a:p>
      </dsp:txBody>
      <dsp:txXfrm>
        <a:off x="1259498" y="1367778"/>
        <a:ext cx="4499065" cy="1090474"/>
      </dsp:txXfrm>
    </dsp:sp>
    <dsp:sp modelId="{D52179F7-BB15-4BDD-9F18-09F7415D8ACF}">
      <dsp:nvSpPr>
        <dsp:cNvPr id="0" name=""/>
        <dsp:cNvSpPr/>
      </dsp:nvSpPr>
      <dsp:spPr>
        <a:xfrm>
          <a:off x="5758564" y="1367778"/>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488950">
            <a:lnSpc>
              <a:spcPct val="100000"/>
            </a:lnSpc>
            <a:spcBef>
              <a:spcPct val="0"/>
            </a:spcBef>
            <a:spcAft>
              <a:spcPct val="35000"/>
            </a:spcAft>
          </a:pPr>
          <a:r>
            <a:rPr lang="en-US" sz="1100" kern="1200"/>
            <a:t>Successfully built and deployed a robust translation model.</a:t>
          </a:r>
        </a:p>
        <a:p>
          <a:pPr lvl="0" algn="l" defTabSz="488950">
            <a:lnSpc>
              <a:spcPct val="100000"/>
            </a:lnSpc>
            <a:spcBef>
              <a:spcPct val="0"/>
            </a:spcBef>
            <a:spcAft>
              <a:spcPct val="35000"/>
            </a:spcAft>
          </a:pPr>
          <a:r>
            <a:rPr lang="en-US" sz="1100" kern="1200"/>
            <a:t>Enhanced user interaction through a simple yet functional graphical interface.</a:t>
          </a:r>
        </a:p>
      </dsp:txBody>
      <dsp:txXfrm>
        <a:off x="5758564" y="1367778"/>
        <a:ext cx="4238128" cy="1090474"/>
      </dsp:txXfrm>
    </dsp:sp>
    <dsp:sp modelId="{75858ADA-A9B7-4994-9730-D9F8625FF94E}">
      <dsp:nvSpPr>
        <dsp:cNvPr id="0" name=""/>
        <dsp:cNvSpPr/>
      </dsp:nvSpPr>
      <dsp:spPr>
        <a:xfrm>
          <a:off x="0" y="2730872"/>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F3441-03FD-4D81-89BB-868C65317CF6}">
      <dsp:nvSpPr>
        <dsp:cNvPr id="0" name=""/>
        <dsp:cNvSpPr/>
      </dsp:nvSpPr>
      <dsp:spPr>
        <a:xfrm>
          <a:off x="329868" y="2976229"/>
          <a:ext cx="599761" cy="5997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53A98A-76AE-429F-B203-4EABB35FD043}">
      <dsp:nvSpPr>
        <dsp:cNvPr id="0" name=""/>
        <dsp:cNvSpPr/>
      </dsp:nvSpPr>
      <dsp:spPr>
        <a:xfrm>
          <a:off x="1259498" y="2730872"/>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977900">
            <a:lnSpc>
              <a:spcPct val="100000"/>
            </a:lnSpc>
            <a:spcBef>
              <a:spcPct val="0"/>
            </a:spcBef>
            <a:spcAft>
              <a:spcPct val="35000"/>
            </a:spcAft>
          </a:pPr>
          <a:r>
            <a:rPr lang="en-US" sz="2200" b="1" kern="1200"/>
            <a:t>Challenges Overcome:</a:t>
          </a:r>
          <a:endParaRPr lang="en-US" sz="2200" kern="1200"/>
        </a:p>
      </dsp:txBody>
      <dsp:txXfrm>
        <a:off x="1259498" y="2730872"/>
        <a:ext cx="4499065" cy="1090474"/>
      </dsp:txXfrm>
    </dsp:sp>
    <dsp:sp modelId="{2A7E3FAA-C479-44E9-A758-3F287678FE59}">
      <dsp:nvSpPr>
        <dsp:cNvPr id="0" name=""/>
        <dsp:cNvSpPr/>
      </dsp:nvSpPr>
      <dsp:spPr>
        <a:xfrm>
          <a:off x="5758564" y="2730872"/>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488950">
            <a:lnSpc>
              <a:spcPct val="100000"/>
            </a:lnSpc>
            <a:spcBef>
              <a:spcPct val="0"/>
            </a:spcBef>
            <a:spcAft>
              <a:spcPct val="35000"/>
            </a:spcAft>
          </a:pPr>
          <a:r>
            <a:rPr lang="en-US" sz="1100" kern="1200">
              <a:latin typeface="Bookman Old Style" panose="020F0302020204030204"/>
            </a:rPr>
            <a:t>Addressed</a:t>
          </a:r>
          <a:r>
            <a:rPr lang="en-US" sz="1100" kern="1200"/>
            <a:t> significant hurdles in data preprocessing, model optimization, and GUI scalability.</a:t>
          </a:r>
        </a:p>
        <a:p>
          <a:pPr lvl="0" algn="l" defTabSz="488950">
            <a:lnSpc>
              <a:spcPct val="100000"/>
            </a:lnSpc>
            <a:spcBef>
              <a:spcPct val="0"/>
            </a:spcBef>
            <a:spcAft>
              <a:spcPct val="35000"/>
            </a:spcAft>
          </a:pPr>
          <a:r>
            <a:rPr lang="en-US" sz="1100" kern="1200"/>
            <a:t>Innovated solutions to maintain high translation accuracy under operational constraints.</a:t>
          </a:r>
        </a:p>
      </dsp:txBody>
      <dsp:txXfrm>
        <a:off x="5758564" y="2730872"/>
        <a:ext cx="4238128" cy="1090474"/>
      </dsp:txXfrm>
    </dsp:sp>
    <dsp:sp modelId="{C31AAAE2-A6B8-4E24-A894-BF11B20DE6A7}">
      <dsp:nvSpPr>
        <dsp:cNvPr id="0" name=""/>
        <dsp:cNvSpPr/>
      </dsp:nvSpPr>
      <dsp:spPr>
        <a:xfrm>
          <a:off x="0" y="4093965"/>
          <a:ext cx="9997924" cy="10904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6B966-9621-4D83-825A-CBE3679DBEA0}">
      <dsp:nvSpPr>
        <dsp:cNvPr id="0" name=""/>
        <dsp:cNvSpPr/>
      </dsp:nvSpPr>
      <dsp:spPr>
        <a:xfrm>
          <a:off x="329868" y="4339322"/>
          <a:ext cx="599761" cy="59976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1CC6F-D8B6-4530-90D2-548D2F8F1163}">
      <dsp:nvSpPr>
        <dsp:cNvPr id="0" name=""/>
        <dsp:cNvSpPr/>
      </dsp:nvSpPr>
      <dsp:spPr>
        <a:xfrm>
          <a:off x="1259498" y="4093965"/>
          <a:ext cx="4499065"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977900">
            <a:lnSpc>
              <a:spcPct val="100000"/>
            </a:lnSpc>
            <a:spcBef>
              <a:spcPct val="0"/>
            </a:spcBef>
            <a:spcAft>
              <a:spcPct val="35000"/>
            </a:spcAft>
          </a:pPr>
          <a:r>
            <a:rPr lang="en-US" sz="2200" b="1" kern="1200"/>
            <a:t>Future Directions:</a:t>
          </a:r>
          <a:endParaRPr lang="en-US" sz="2200" kern="1200"/>
        </a:p>
      </dsp:txBody>
      <dsp:txXfrm>
        <a:off x="1259498" y="4093965"/>
        <a:ext cx="4499065" cy="1090474"/>
      </dsp:txXfrm>
    </dsp:sp>
    <dsp:sp modelId="{C653E074-C594-49A9-9569-9DC72200A976}">
      <dsp:nvSpPr>
        <dsp:cNvPr id="0" name=""/>
        <dsp:cNvSpPr/>
      </dsp:nvSpPr>
      <dsp:spPr>
        <a:xfrm>
          <a:off x="5758564" y="4093965"/>
          <a:ext cx="4238128" cy="109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09" tIns="115409" rIns="115409" bIns="115409" numCol="1" spcCol="1270" anchor="ctr" anchorCtr="0">
          <a:noAutofit/>
        </a:bodyPr>
        <a:lstStyle/>
        <a:p>
          <a:pPr lvl="0" algn="l" defTabSz="488950">
            <a:lnSpc>
              <a:spcPct val="100000"/>
            </a:lnSpc>
            <a:spcBef>
              <a:spcPct val="0"/>
            </a:spcBef>
            <a:spcAft>
              <a:spcPct val="35000"/>
            </a:spcAft>
          </a:pPr>
          <a:r>
            <a:rPr lang="en-US" sz="1100" b="1" kern="1200"/>
            <a:t>Expand Linguistic Coverage:</a:t>
          </a:r>
          <a:r>
            <a:rPr lang="en-US" sz="1100" kern="1200"/>
            <a:t> Adapt the model to include more languages.</a:t>
          </a:r>
        </a:p>
        <a:p>
          <a:pPr lvl="0" algn="l" defTabSz="488950">
            <a:lnSpc>
              <a:spcPct val="100000"/>
            </a:lnSpc>
            <a:spcBef>
              <a:spcPct val="0"/>
            </a:spcBef>
            <a:spcAft>
              <a:spcPct val="35000"/>
            </a:spcAft>
          </a:pPr>
          <a:r>
            <a:rPr lang="en-US" sz="1100" b="1" kern="1200"/>
            <a:t>Enhance Model Accuracy:</a:t>
          </a:r>
          <a:r>
            <a:rPr lang="en-US" sz="1100" kern="1200"/>
            <a:t> Integrate advanced neural network architectures like transformers.</a:t>
          </a:r>
        </a:p>
        <a:p>
          <a:pPr lvl="0" algn="l" defTabSz="488950">
            <a:lnSpc>
              <a:spcPct val="100000"/>
            </a:lnSpc>
            <a:spcBef>
              <a:spcPct val="0"/>
            </a:spcBef>
            <a:spcAft>
              <a:spcPct val="35000"/>
            </a:spcAft>
          </a:pPr>
          <a:r>
            <a:rPr lang="en-US" sz="1100" b="1" kern="1200"/>
            <a:t>Improve User Experience:</a:t>
          </a:r>
          <a:r>
            <a:rPr lang="en-US" sz="1100" kern="1200"/>
            <a:t> Upgrade the GUI with additional features like auto-detection of input language and audio output capabilities.</a:t>
          </a:r>
        </a:p>
      </dsp:txBody>
      <dsp:txXfrm>
        <a:off x="5758564" y="4093965"/>
        <a:ext cx="4238128" cy="1090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C4949-C1AE-48BC-B82F-0E12BA7EA920}">
      <dsp:nvSpPr>
        <dsp:cNvPr id="0" name=""/>
        <dsp:cNvSpPr/>
      </dsp:nvSpPr>
      <dsp:spPr>
        <a:xfrm>
          <a:off x="785" y="0"/>
          <a:ext cx="3182540" cy="378608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lvl="0" algn="l" defTabSz="533400">
            <a:lnSpc>
              <a:spcPct val="90000"/>
            </a:lnSpc>
            <a:spcBef>
              <a:spcPct val="0"/>
            </a:spcBef>
            <a:spcAft>
              <a:spcPct val="35000"/>
            </a:spcAft>
          </a:pPr>
          <a:r>
            <a:rPr lang="en-US" sz="1200" kern="1200"/>
            <a:t>Language translation involves converting text or speech from one language to another while maintaining meaning and context. It's essential for cross-cultural communication and understanding in today's interconnected world.</a:t>
          </a:r>
        </a:p>
      </dsp:txBody>
      <dsp:txXfrm>
        <a:off x="785" y="1514431"/>
        <a:ext cx="3182540" cy="2271648"/>
      </dsp:txXfrm>
    </dsp:sp>
    <dsp:sp modelId="{CAD1F903-0F7A-42B9-811C-8F0397CA02B0}">
      <dsp:nvSpPr>
        <dsp:cNvPr id="0" name=""/>
        <dsp:cNvSpPr/>
      </dsp:nvSpPr>
      <dsp:spPr>
        <a:xfrm>
          <a:off x="785" y="0"/>
          <a:ext cx="3182540" cy="151443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lvl="0" algn="l" defTabSz="2933700">
            <a:lnSpc>
              <a:spcPct val="90000"/>
            </a:lnSpc>
            <a:spcBef>
              <a:spcPct val="0"/>
            </a:spcBef>
            <a:spcAft>
              <a:spcPct val="35000"/>
            </a:spcAft>
          </a:pPr>
          <a:r>
            <a:rPr lang="en-US" sz="6600" kern="1200"/>
            <a:t>01</a:t>
          </a:r>
        </a:p>
      </dsp:txBody>
      <dsp:txXfrm>
        <a:off x="785" y="0"/>
        <a:ext cx="3182540" cy="1514432"/>
      </dsp:txXfrm>
    </dsp:sp>
    <dsp:sp modelId="{7D85FC97-E3E4-467C-A99C-74C8B340C970}">
      <dsp:nvSpPr>
        <dsp:cNvPr id="0" name=""/>
        <dsp:cNvSpPr/>
      </dsp:nvSpPr>
      <dsp:spPr>
        <a:xfrm>
          <a:off x="3437929" y="0"/>
          <a:ext cx="3182540" cy="378608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lvl="0" algn="l" defTabSz="533400">
            <a:lnSpc>
              <a:spcPct val="90000"/>
            </a:lnSpc>
            <a:spcBef>
              <a:spcPct val="0"/>
            </a:spcBef>
            <a:spcAft>
              <a:spcPct val="35000"/>
            </a:spcAft>
          </a:pPr>
          <a:r>
            <a:rPr lang="en-US" sz="1200" kern="1200"/>
            <a:t>Machine learning has transformed translation by enabling computers to learn from data and improve accuracy over time. It allows for more natural translations, scalability, and faster speeds compared to traditional methods.</a:t>
          </a:r>
        </a:p>
      </dsp:txBody>
      <dsp:txXfrm>
        <a:off x="3437929" y="1514431"/>
        <a:ext cx="3182540" cy="2271648"/>
      </dsp:txXfrm>
    </dsp:sp>
    <dsp:sp modelId="{44CFBEDF-F604-4E38-9557-8442DDF863B8}">
      <dsp:nvSpPr>
        <dsp:cNvPr id="0" name=""/>
        <dsp:cNvSpPr/>
      </dsp:nvSpPr>
      <dsp:spPr>
        <a:xfrm>
          <a:off x="3437929" y="0"/>
          <a:ext cx="3182540" cy="151443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lvl="0" algn="l" defTabSz="2933700">
            <a:lnSpc>
              <a:spcPct val="90000"/>
            </a:lnSpc>
            <a:spcBef>
              <a:spcPct val="0"/>
            </a:spcBef>
            <a:spcAft>
              <a:spcPct val="35000"/>
            </a:spcAft>
          </a:pPr>
          <a:r>
            <a:rPr lang="en-US" sz="6600" kern="1200"/>
            <a:t>02</a:t>
          </a:r>
        </a:p>
      </dsp:txBody>
      <dsp:txXfrm>
        <a:off x="3437929" y="0"/>
        <a:ext cx="3182540" cy="1514432"/>
      </dsp:txXfrm>
    </dsp:sp>
    <dsp:sp modelId="{41B3C109-FAFD-4BFC-821D-BBE5EFC4D4A4}">
      <dsp:nvSpPr>
        <dsp:cNvPr id="0" name=""/>
        <dsp:cNvSpPr/>
      </dsp:nvSpPr>
      <dsp:spPr>
        <a:xfrm>
          <a:off x="6875073" y="0"/>
          <a:ext cx="3182540" cy="378608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lvl="0" algn="l" defTabSz="533400">
            <a:lnSpc>
              <a:spcPct val="90000"/>
            </a:lnSpc>
            <a:spcBef>
              <a:spcPct val="0"/>
            </a:spcBef>
            <a:spcAft>
              <a:spcPct val="35000"/>
            </a:spcAft>
          </a:pPr>
          <a:r>
            <a:rPr lang="en-US" sz="1200" kern="1200"/>
            <a:t>This project aims to explore the application of machine learning, particularly neural networks, in language translation. We'll train models using large datasets to achieve accurate and fluent translations. Our goal is to evaluate different neural network architectures and optimization techniques to enhance translation quality and contribute to advancing translation technology.</a:t>
          </a:r>
          <a:br>
            <a:rPr lang="en-US" sz="1200" kern="1200"/>
          </a:br>
          <a:endParaRPr lang="en-US" sz="1200" kern="1200"/>
        </a:p>
      </dsp:txBody>
      <dsp:txXfrm>
        <a:off x="6875073" y="1514431"/>
        <a:ext cx="3182540" cy="2271648"/>
      </dsp:txXfrm>
    </dsp:sp>
    <dsp:sp modelId="{243C582D-304E-4A26-8AEA-72065B866AB7}">
      <dsp:nvSpPr>
        <dsp:cNvPr id="0" name=""/>
        <dsp:cNvSpPr/>
      </dsp:nvSpPr>
      <dsp:spPr>
        <a:xfrm>
          <a:off x="6875073" y="0"/>
          <a:ext cx="3182540" cy="151443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lvl="0" algn="l" defTabSz="2933700">
            <a:lnSpc>
              <a:spcPct val="90000"/>
            </a:lnSpc>
            <a:spcBef>
              <a:spcPct val="0"/>
            </a:spcBef>
            <a:spcAft>
              <a:spcPct val="35000"/>
            </a:spcAft>
          </a:pPr>
          <a:r>
            <a:rPr lang="en-US" sz="6600" kern="1200"/>
            <a:t>03</a:t>
          </a:r>
        </a:p>
      </dsp:txBody>
      <dsp:txXfrm>
        <a:off x="6875073" y="0"/>
        <a:ext cx="3182540" cy="1514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18BD3-ADEB-4C7B-842D-5855A1314291}">
      <dsp:nvSpPr>
        <dsp:cNvPr id="0" name=""/>
        <dsp:cNvSpPr/>
      </dsp:nvSpPr>
      <dsp:spPr>
        <a:xfrm>
          <a:off x="0" y="0"/>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6B3D2D3-DD2A-419D-AD20-D94E17E926E3}">
      <dsp:nvSpPr>
        <dsp:cNvPr id="0" name=""/>
        <dsp:cNvSpPr/>
      </dsp:nvSpPr>
      <dsp:spPr>
        <a:xfrm>
          <a:off x="0" y="0"/>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Web Scraping and Dataset Preparation</a:t>
          </a:r>
        </a:p>
      </dsp:txBody>
      <dsp:txXfrm>
        <a:off x="0" y="0"/>
        <a:ext cx="5127171" cy="432707"/>
      </dsp:txXfrm>
    </dsp:sp>
    <dsp:sp modelId="{4DE0CFC7-C88A-4946-9418-D562C9559253}">
      <dsp:nvSpPr>
        <dsp:cNvPr id="0" name=""/>
        <dsp:cNvSpPr/>
      </dsp:nvSpPr>
      <dsp:spPr>
        <a:xfrm>
          <a:off x="0" y="432707"/>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884FB8A-B442-4864-8E4F-B447A53D368E}">
      <dsp:nvSpPr>
        <dsp:cNvPr id="0" name=""/>
        <dsp:cNvSpPr/>
      </dsp:nvSpPr>
      <dsp:spPr>
        <a:xfrm>
          <a:off x="0" y="432707"/>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Objective:</a:t>
          </a:r>
          <a:r>
            <a:rPr lang="en-US" sz="900" kern="1200"/>
            <a:t> Gather large datasets for training translation model.</a:t>
          </a:r>
        </a:p>
      </dsp:txBody>
      <dsp:txXfrm>
        <a:off x="0" y="432707"/>
        <a:ext cx="5127171" cy="432707"/>
      </dsp:txXfrm>
    </dsp:sp>
    <dsp:sp modelId="{FA2FCF73-535E-4F5F-ADB2-DA2BC44360E9}">
      <dsp:nvSpPr>
        <dsp:cNvPr id="0" name=""/>
        <dsp:cNvSpPr/>
      </dsp:nvSpPr>
      <dsp:spPr>
        <a:xfrm>
          <a:off x="0" y="865414"/>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23907E3-B907-4D32-819E-644E5DBDD8B6}">
      <dsp:nvSpPr>
        <dsp:cNvPr id="0" name=""/>
        <dsp:cNvSpPr/>
      </dsp:nvSpPr>
      <dsp:spPr>
        <a:xfrm>
          <a:off x="0" y="865414"/>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Methods:</a:t>
          </a:r>
          <a:r>
            <a:rPr lang="en-US" sz="900" kern="1200"/>
            <a:t> Utilize web scraping with Python, </a:t>
          </a:r>
          <a:r>
            <a:rPr lang="en-US" sz="900" kern="1200" err="1"/>
            <a:t>BeautifulSoup</a:t>
          </a:r>
          <a:r>
            <a:rPr lang="en-US" sz="900" kern="1200"/>
            <a:t>, and </a:t>
          </a:r>
          <a:r>
            <a:rPr lang="en-US" sz="900" b="0" kern="1200"/>
            <a:t>requests</a:t>
          </a:r>
          <a:r>
            <a:rPr lang="en-US" sz="900" kern="1200"/>
            <a:t>.</a:t>
          </a:r>
        </a:p>
      </dsp:txBody>
      <dsp:txXfrm>
        <a:off x="0" y="865414"/>
        <a:ext cx="5127171" cy="432707"/>
      </dsp:txXfrm>
    </dsp:sp>
    <dsp:sp modelId="{94E0E994-1783-4A9D-BDCB-07650CA3A307}">
      <dsp:nvSpPr>
        <dsp:cNvPr id="0" name=""/>
        <dsp:cNvSpPr/>
      </dsp:nvSpPr>
      <dsp:spPr>
        <a:xfrm>
          <a:off x="0" y="1298121"/>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9DED399-8D11-47FB-B3C4-E60DA05D549E}">
      <dsp:nvSpPr>
        <dsp:cNvPr id="0" name=""/>
        <dsp:cNvSpPr/>
      </dsp:nvSpPr>
      <dsp:spPr>
        <a:xfrm>
          <a:off x="0" y="1298121"/>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Ethical Considerations:</a:t>
          </a:r>
          <a:r>
            <a:rPr lang="en-US" sz="900" kern="1200"/>
            <a:t> Comply with website terms of service.</a:t>
          </a:r>
        </a:p>
      </dsp:txBody>
      <dsp:txXfrm>
        <a:off x="0" y="1298121"/>
        <a:ext cx="5127171" cy="432707"/>
      </dsp:txXfrm>
    </dsp:sp>
    <dsp:sp modelId="{A9CF4C97-88DB-4E45-BAB2-9D67B68C97AA}">
      <dsp:nvSpPr>
        <dsp:cNvPr id="0" name=""/>
        <dsp:cNvSpPr/>
      </dsp:nvSpPr>
      <dsp:spPr>
        <a:xfrm>
          <a:off x="0" y="1730828"/>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FF3D81E-0B8B-4BE0-80DD-B9E2E10429B2}">
      <dsp:nvSpPr>
        <dsp:cNvPr id="0" name=""/>
        <dsp:cNvSpPr/>
      </dsp:nvSpPr>
      <dsp:spPr>
        <a:xfrm>
          <a:off x="0" y="1730828"/>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Data Integrity:</a:t>
          </a:r>
          <a:r>
            <a:rPr lang="en-US" sz="900" kern="1200"/>
            <a:t> Normalize, remove duplicates, correct misalignments.</a:t>
          </a:r>
        </a:p>
      </dsp:txBody>
      <dsp:txXfrm>
        <a:off x="0" y="1730828"/>
        <a:ext cx="5127171" cy="432707"/>
      </dsp:txXfrm>
    </dsp:sp>
    <dsp:sp modelId="{985EDCC6-2F39-481A-B97B-F8540F11DDE9}">
      <dsp:nvSpPr>
        <dsp:cNvPr id="0" name=""/>
        <dsp:cNvSpPr/>
      </dsp:nvSpPr>
      <dsp:spPr>
        <a:xfrm>
          <a:off x="0" y="2163536"/>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E1DB9A-AF19-4147-B96C-C0BFA13785A8}">
      <dsp:nvSpPr>
        <dsp:cNvPr id="0" name=""/>
        <dsp:cNvSpPr/>
      </dsp:nvSpPr>
      <dsp:spPr>
        <a:xfrm>
          <a:off x="0" y="2163536"/>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Text Processing:</a:t>
          </a:r>
          <a:r>
            <a:rPr lang="en-US" sz="900" kern="1200"/>
            <a:t> Tokenization, stemming, lemmatization with NLTK.</a:t>
          </a:r>
        </a:p>
      </dsp:txBody>
      <dsp:txXfrm>
        <a:off x="0" y="2163536"/>
        <a:ext cx="5127171" cy="432707"/>
      </dsp:txXfrm>
    </dsp:sp>
    <dsp:sp modelId="{93861DFA-AC1B-4B24-9C3D-A7005343201B}">
      <dsp:nvSpPr>
        <dsp:cNvPr id="0" name=""/>
        <dsp:cNvSpPr/>
      </dsp:nvSpPr>
      <dsp:spPr>
        <a:xfrm>
          <a:off x="0" y="2596243"/>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50FCB0-D24E-46AC-A76E-79596B60A3C6}">
      <dsp:nvSpPr>
        <dsp:cNvPr id="0" name=""/>
        <dsp:cNvSpPr/>
      </dsp:nvSpPr>
      <dsp:spPr>
        <a:xfrm>
          <a:off x="0" y="2596243"/>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Challenges:</a:t>
          </a:r>
          <a:r>
            <a:rPr lang="en-US" sz="900" kern="1200"/>
            <a:t> Dynamic content, rate limiting, ensuring data quality.</a:t>
          </a:r>
        </a:p>
      </dsp:txBody>
      <dsp:txXfrm>
        <a:off x="0" y="2596243"/>
        <a:ext cx="5127171" cy="432707"/>
      </dsp:txXfrm>
    </dsp:sp>
    <dsp:sp modelId="{F2D7295C-2E40-42C0-9503-055F0ACC6D29}">
      <dsp:nvSpPr>
        <dsp:cNvPr id="0" name=""/>
        <dsp:cNvSpPr/>
      </dsp:nvSpPr>
      <dsp:spPr>
        <a:xfrm>
          <a:off x="0" y="3028950"/>
          <a:ext cx="51271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91B2759-60A8-4FB4-96FB-20F3CA08542A}">
      <dsp:nvSpPr>
        <dsp:cNvPr id="0" name=""/>
        <dsp:cNvSpPr/>
      </dsp:nvSpPr>
      <dsp:spPr>
        <a:xfrm>
          <a:off x="0" y="3028950"/>
          <a:ext cx="5127171" cy="43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a:t>Conclusion:</a:t>
          </a:r>
          <a:r>
            <a:rPr lang="en-US" sz="900" kern="1200"/>
            <a:t> Effective web scraping and dataset preparation are crucial for training accurate translation models, requiring attention to ethical considerations and robust data processing techniques.</a:t>
          </a:r>
        </a:p>
      </dsp:txBody>
      <dsp:txXfrm>
        <a:off x="0" y="3028950"/>
        <a:ext cx="5127171" cy="432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3CF7C-4F1A-4C44-BBD9-4F361292D690}">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38F51-7B02-4B8F-BFA8-C2EB9E55BD2A}">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defRPr cap="all"/>
          </a:pPr>
          <a:r>
            <a:rPr lang="en-US" sz="1700" b="1" kern="1200"/>
            <a:t>Objective:</a:t>
          </a:r>
          <a:r>
            <a:rPr lang="en-US" sz="1700" kern="1200"/>
            <a:t> Prepare the dataset for training the translation model.</a:t>
          </a:r>
        </a:p>
      </dsp:txBody>
      <dsp:txXfrm>
        <a:off x="0" y="2758"/>
        <a:ext cx="6797675" cy="940732"/>
      </dsp:txXfrm>
    </dsp:sp>
    <dsp:sp modelId="{D6CB778C-B44F-4FE9-842E-ED99C9FBE68A}">
      <dsp:nvSpPr>
        <dsp:cNvPr id="0" name=""/>
        <dsp:cNvSpPr/>
      </dsp:nvSpPr>
      <dsp:spPr>
        <a:xfrm>
          <a:off x="0" y="943491"/>
          <a:ext cx="6797675" cy="0"/>
        </a:xfrm>
        <a:prstGeom prst="line">
          <a:avLst/>
        </a:prstGeom>
        <a:solidFill>
          <a:schemeClr val="accent2">
            <a:hueOff val="602089"/>
            <a:satOff val="3762"/>
            <a:lumOff val="-549"/>
            <a:alphaOff val="0"/>
          </a:schemeClr>
        </a:solidFill>
        <a:ln w="15875" cap="flat" cmpd="sng" algn="ctr">
          <a:solidFill>
            <a:schemeClr val="accent2">
              <a:hueOff val="602089"/>
              <a:satOff val="3762"/>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01822-39D8-491C-99FA-4D36A7A9FAC0}">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defRPr cap="all"/>
          </a:pPr>
          <a:r>
            <a:rPr lang="en-US" sz="1700" b="1" kern="1200"/>
            <a:t>Loading:</a:t>
          </a:r>
          <a:r>
            <a:rPr lang="en-US" sz="1700" kern="1200"/>
            <a:t> Import data into the project environment.</a:t>
          </a:r>
        </a:p>
      </dsp:txBody>
      <dsp:txXfrm>
        <a:off x="0" y="943491"/>
        <a:ext cx="6797675" cy="940732"/>
      </dsp:txXfrm>
    </dsp:sp>
    <dsp:sp modelId="{7FDDBFEC-B465-4FC8-AEEF-1F3E785AF0DB}">
      <dsp:nvSpPr>
        <dsp:cNvPr id="0" name=""/>
        <dsp:cNvSpPr/>
      </dsp:nvSpPr>
      <dsp:spPr>
        <a:xfrm>
          <a:off x="0" y="1884223"/>
          <a:ext cx="6797675" cy="0"/>
        </a:xfrm>
        <a:prstGeom prst="line">
          <a:avLst/>
        </a:prstGeom>
        <a:solidFill>
          <a:schemeClr val="accent2">
            <a:hueOff val="1204179"/>
            <a:satOff val="7525"/>
            <a:lumOff val="-1098"/>
            <a:alphaOff val="0"/>
          </a:schemeClr>
        </a:solidFill>
        <a:ln w="15875" cap="flat" cmpd="sng" algn="ctr">
          <a:solidFill>
            <a:schemeClr val="accent2">
              <a:hueOff val="1204179"/>
              <a:satOff val="7525"/>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90E54-6BA7-4C8B-AC53-657AC672E4F9}">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defRPr cap="all"/>
          </a:pPr>
          <a:r>
            <a:rPr lang="en-US" sz="1700" b="1" kern="1200"/>
            <a:t>Cleaning:</a:t>
          </a:r>
          <a:r>
            <a:rPr lang="en-US" sz="1700" kern="1200"/>
            <a:t> Remove irrelevant information, handle missing values.</a:t>
          </a:r>
        </a:p>
      </dsp:txBody>
      <dsp:txXfrm>
        <a:off x="0" y="1884223"/>
        <a:ext cx="6797675" cy="940732"/>
      </dsp:txXfrm>
    </dsp:sp>
    <dsp:sp modelId="{48D623B0-B3F6-46B8-B06B-9590DFEF7A55}">
      <dsp:nvSpPr>
        <dsp:cNvPr id="0" name=""/>
        <dsp:cNvSpPr/>
      </dsp:nvSpPr>
      <dsp:spPr>
        <a:xfrm>
          <a:off x="0" y="2824955"/>
          <a:ext cx="6797675" cy="0"/>
        </a:xfrm>
        <a:prstGeom prst="line">
          <a:avLst/>
        </a:prstGeom>
        <a:solidFill>
          <a:schemeClr val="accent2">
            <a:hueOff val="1806268"/>
            <a:satOff val="11287"/>
            <a:lumOff val="-1647"/>
            <a:alphaOff val="0"/>
          </a:schemeClr>
        </a:solidFill>
        <a:ln w="15875" cap="flat" cmpd="sng" algn="ctr">
          <a:solidFill>
            <a:schemeClr val="accent2">
              <a:hueOff val="1806268"/>
              <a:satOff val="11287"/>
              <a:lumOff val="-1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0B471-64EC-47A7-A501-93D53A6E6C3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defRPr cap="all"/>
          </a:pPr>
          <a:r>
            <a:rPr lang="en-US" sz="1700" b="1" kern="1200"/>
            <a:t>Annotation:</a:t>
          </a:r>
          <a:r>
            <a:rPr lang="en-US" sz="1700" kern="1200"/>
            <a:t> Label data for supervised learning if necessary.</a:t>
          </a:r>
        </a:p>
      </dsp:txBody>
      <dsp:txXfrm>
        <a:off x="0" y="2824956"/>
        <a:ext cx="6797675" cy="940732"/>
      </dsp:txXfrm>
    </dsp:sp>
    <dsp:sp modelId="{FB2F1DB5-2D2F-4414-84FE-CE9BE063259D}">
      <dsp:nvSpPr>
        <dsp:cNvPr id="0" name=""/>
        <dsp:cNvSpPr/>
      </dsp:nvSpPr>
      <dsp:spPr>
        <a:xfrm>
          <a:off x="0" y="3765688"/>
          <a:ext cx="6797675" cy="0"/>
        </a:xfrm>
        <a:prstGeom prst="line">
          <a:avLst/>
        </a:prstGeom>
        <a:solidFill>
          <a:schemeClr val="accent2">
            <a:hueOff val="2408357"/>
            <a:satOff val="15050"/>
            <a:lumOff val="-2196"/>
            <a:alphaOff val="0"/>
          </a:schemeClr>
        </a:solidFill>
        <a:ln w="15875" cap="flat" cmpd="sng" algn="ctr">
          <a:solidFill>
            <a:schemeClr val="accent2">
              <a:hueOff val="2408357"/>
              <a:satOff val="15050"/>
              <a:lumOff val="-2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7C3C8-B1D8-4462-980C-9EE22C959804}">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defRPr cap="all"/>
          </a:pPr>
          <a:r>
            <a:rPr lang="en-US" sz="1700" b="1" kern="1200"/>
            <a:t>Quality Check:</a:t>
          </a:r>
          <a:r>
            <a:rPr lang="en-US" sz="1700" kern="1200"/>
            <a:t> Ensure data integrity and consistency.</a:t>
          </a:r>
        </a:p>
      </dsp:txBody>
      <dsp:txXfrm>
        <a:off x="0" y="3765688"/>
        <a:ext cx="6797675" cy="940732"/>
      </dsp:txXfrm>
    </dsp:sp>
    <dsp:sp modelId="{62C08F23-6451-442C-B719-54FC49DC8492}">
      <dsp:nvSpPr>
        <dsp:cNvPr id="0" name=""/>
        <dsp:cNvSpPr/>
      </dsp:nvSpPr>
      <dsp:spPr>
        <a:xfrm>
          <a:off x="0" y="4706420"/>
          <a:ext cx="6797675" cy="0"/>
        </a:xfrm>
        <a:prstGeom prst="line">
          <a:avLst/>
        </a:prstGeom>
        <a:solidFill>
          <a:schemeClr val="accent2">
            <a:hueOff val="3010447"/>
            <a:satOff val="18812"/>
            <a:lumOff val="-2745"/>
            <a:alphaOff val="0"/>
          </a:schemeClr>
        </a:solidFill>
        <a:ln w="15875" cap="flat" cmpd="sng" algn="ctr">
          <a:solidFill>
            <a:schemeClr val="accent2">
              <a:hueOff val="3010447"/>
              <a:satOff val="1881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531DD5-7FA4-4E8A-9111-2421BF47A28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defRPr cap="all"/>
          </a:pPr>
          <a:r>
            <a:rPr lang="en-US" sz="1700" b="1" kern="1200"/>
            <a:t>Conclusion:</a:t>
          </a:r>
          <a:r>
            <a:rPr lang="en-US" sz="1700" kern="1200"/>
            <a:t> Proper dataset loading, cleaning, and annotation are essential for building reliable translation models, laying the foundation for accurate training and evaluation.</a:t>
          </a:r>
        </a:p>
      </dsp:txBody>
      <dsp:txXfrm>
        <a:off x="0" y="4706420"/>
        <a:ext cx="6797675" cy="940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8E9C5-8D20-4B24-B457-1F6F4A1E5DC1}">
      <dsp:nvSpPr>
        <dsp:cNvPr id="0" name=""/>
        <dsp:cNvSpPr/>
      </dsp:nvSpPr>
      <dsp:spPr>
        <a:xfrm>
          <a:off x="8723947" y="1476036"/>
          <a:ext cx="91440" cy="611917"/>
        </a:xfrm>
        <a:custGeom>
          <a:avLst/>
          <a:gdLst/>
          <a:ahLst/>
          <a:cxnLst/>
          <a:rect l="0" t="0" r="0" b="0"/>
          <a:pathLst>
            <a:path>
              <a:moveTo>
                <a:pt x="45720" y="0"/>
              </a:moveTo>
              <a:lnTo>
                <a:pt x="45720" y="61191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AD5F0E-270F-4D43-AA25-C732DC289E42}">
      <dsp:nvSpPr>
        <dsp:cNvPr id="0" name=""/>
        <dsp:cNvSpPr/>
      </dsp:nvSpPr>
      <dsp:spPr>
        <a:xfrm>
          <a:off x="2946"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A82F8D-BFCA-4EEB-A8D0-12514EED4F5D}">
      <dsp:nvSpPr>
        <dsp:cNvPr id="0" name=""/>
        <dsp:cNvSpPr/>
      </dsp:nvSpPr>
      <dsp:spPr>
        <a:xfrm>
          <a:off x="236726"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Tokenization</a:t>
          </a:r>
        </a:p>
      </dsp:txBody>
      <dsp:txXfrm>
        <a:off x="275858" y="401210"/>
        <a:ext cx="2025748" cy="1257784"/>
      </dsp:txXfrm>
    </dsp:sp>
    <dsp:sp modelId="{197F1685-D111-46B6-A5A5-461D1B1944AB}">
      <dsp:nvSpPr>
        <dsp:cNvPr id="0" name=""/>
        <dsp:cNvSpPr/>
      </dsp:nvSpPr>
      <dsp:spPr>
        <a:xfrm>
          <a:off x="2574518"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32DDD7-6C4D-4A4F-A5EA-E1EF49A1EF81}">
      <dsp:nvSpPr>
        <dsp:cNvPr id="0" name=""/>
        <dsp:cNvSpPr/>
      </dsp:nvSpPr>
      <dsp:spPr>
        <a:xfrm>
          <a:off x="2808297"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Lowercasing</a:t>
          </a:r>
        </a:p>
      </dsp:txBody>
      <dsp:txXfrm>
        <a:off x="2847429" y="401210"/>
        <a:ext cx="2025748" cy="1257784"/>
      </dsp:txXfrm>
    </dsp:sp>
    <dsp:sp modelId="{1B05944F-7F77-48AF-A880-A790A9E41CF3}">
      <dsp:nvSpPr>
        <dsp:cNvPr id="0" name=""/>
        <dsp:cNvSpPr/>
      </dsp:nvSpPr>
      <dsp:spPr>
        <a:xfrm>
          <a:off x="5146089"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82245-9586-4EB4-B4C4-192A08F454D3}">
      <dsp:nvSpPr>
        <dsp:cNvPr id="0" name=""/>
        <dsp:cNvSpPr/>
      </dsp:nvSpPr>
      <dsp:spPr>
        <a:xfrm>
          <a:off x="5379868"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Stop words removal</a:t>
          </a:r>
        </a:p>
      </dsp:txBody>
      <dsp:txXfrm>
        <a:off x="5419000" y="401210"/>
        <a:ext cx="2025748" cy="1257784"/>
      </dsp:txXfrm>
    </dsp:sp>
    <dsp:sp modelId="{79F9D12E-AB02-4694-B749-16903F7F5CDA}">
      <dsp:nvSpPr>
        <dsp:cNvPr id="0" name=""/>
        <dsp:cNvSpPr/>
      </dsp:nvSpPr>
      <dsp:spPr>
        <a:xfrm>
          <a:off x="7717661" y="139988"/>
          <a:ext cx="2104012"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47976-AEAC-48E7-AC8A-C6A4EE14686A}">
      <dsp:nvSpPr>
        <dsp:cNvPr id="0" name=""/>
        <dsp:cNvSpPr/>
      </dsp:nvSpPr>
      <dsp:spPr>
        <a:xfrm>
          <a:off x="7951440" y="362078"/>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Lemmatization</a:t>
          </a:r>
        </a:p>
      </dsp:txBody>
      <dsp:txXfrm>
        <a:off x="7990572" y="401210"/>
        <a:ext cx="2025748" cy="1257784"/>
      </dsp:txXfrm>
    </dsp:sp>
    <dsp:sp modelId="{A4D898CE-569E-4687-B205-6838CDBDA1FA}">
      <dsp:nvSpPr>
        <dsp:cNvPr id="0" name=""/>
        <dsp:cNvSpPr/>
      </dsp:nvSpPr>
      <dsp:spPr>
        <a:xfrm>
          <a:off x="7717661" y="2087953"/>
          <a:ext cx="2104012" cy="133604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C790E-8E11-4739-B8F4-F36AC1FEF8FA}">
      <dsp:nvSpPr>
        <dsp:cNvPr id="0" name=""/>
        <dsp:cNvSpPr/>
      </dsp:nvSpPr>
      <dsp:spPr>
        <a:xfrm>
          <a:off x="7951440" y="2310043"/>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Discuss how preprocessing improves the quality of feature extraction</a:t>
          </a:r>
        </a:p>
      </dsp:txBody>
      <dsp:txXfrm>
        <a:off x="7990572" y="2349175"/>
        <a:ext cx="2025748" cy="12577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DC6F3-E07E-4ED4-9BB7-A1BE348237EA}">
      <dsp:nvSpPr>
        <dsp:cNvPr id="0" name=""/>
        <dsp:cNvSpPr/>
      </dsp:nvSpPr>
      <dsp:spPr>
        <a:xfrm>
          <a:off x="15385" y="158574"/>
          <a:ext cx="553366" cy="50536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290FBC-4B95-499C-A7E7-E5E66C762D9B}">
      <dsp:nvSpPr>
        <dsp:cNvPr id="0" name=""/>
        <dsp:cNvSpPr/>
      </dsp:nvSpPr>
      <dsp:spPr>
        <a:xfrm>
          <a:off x="15385"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b="1" kern="1200"/>
            <a:t>What is TF-IDF?</a:t>
          </a:r>
          <a:endParaRPr lang="en-US" sz="1400" kern="1200">
            <a:latin typeface="Bookman Old Style" panose="020F0302020204030204"/>
          </a:endParaRPr>
        </a:p>
      </dsp:txBody>
      <dsp:txXfrm>
        <a:off x="15385" y="805934"/>
        <a:ext cx="1581048" cy="558934"/>
      </dsp:txXfrm>
    </dsp:sp>
    <dsp:sp modelId="{79FBCC4B-BED5-4D21-88BB-AA4848C9F19A}">
      <dsp:nvSpPr>
        <dsp:cNvPr id="0" name=""/>
        <dsp:cNvSpPr/>
      </dsp:nvSpPr>
      <dsp:spPr>
        <a:xfrm>
          <a:off x="15385"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TF-IDF, short for Term Frequency-Inverse Document Frequency, is a technique used in natural language processing (NLP) to transform text data into a numerical format suitable for machine learning models.</a:t>
          </a:r>
        </a:p>
        <a:p>
          <a:pPr lvl="0" algn="l" defTabSz="488950">
            <a:lnSpc>
              <a:spcPct val="100000"/>
            </a:lnSpc>
            <a:spcBef>
              <a:spcPct val="0"/>
            </a:spcBef>
            <a:spcAft>
              <a:spcPct val="35000"/>
            </a:spcAft>
          </a:pPr>
          <a:r>
            <a:rPr lang="en-US" sz="1100" b="1" kern="1200"/>
            <a:t>Explaining TF-IDF</a:t>
          </a:r>
          <a:endParaRPr lang="en-US" sz="1100" kern="1200"/>
        </a:p>
      </dsp:txBody>
      <dsp:txXfrm>
        <a:off x="15385" y="1430910"/>
        <a:ext cx="1581048" cy="2029757"/>
      </dsp:txXfrm>
    </dsp:sp>
    <dsp:sp modelId="{05CB9DA5-0D29-40F3-9EA0-CE35508249C6}">
      <dsp:nvSpPr>
        <dsp:cNvPr id="0" name=""/>
        <dsp:cNvSpPr/>
      </dsp:nvSpPr>
      <dsp:spPr>
        <a:xfrm>
          <a:off x="1873117" y="158574"/>
          <a:ext cx="553366" cy="50536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802181-E961-45EB-B2CE-C8DC66F5A613}">
      <dsp:nvSpPr>
        <dsp:cNvPr id="0" name=""/>
        <dsp:cNvSpPr/>
      </dsp:nvSpPr>
      <dsp:spPr>
        <a:xfrm>
          <a:off x="1873117"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b="1" kern="1200"/>
            <a:t>Term Frequency (TF):</a:t>
          </a:r>
          <a:endParaRPr lang="en-US" sz="1400" kern="1200"/>
        </a:p>
      </dsp:txBody>
      <dsp:txXfrm>
        <a:off x="1873117" y="805934"/>
        <a:ext cx="1581048" cy="558934"/>
      </dsp:txXfrm>
    </dsp:sp>
    <dsp:sp modelId="{11870C0F-D70C-4724-BB8F-A999E7D5746C}">
      <dsp:nvSpPr>
        <dsp:cNvPr id="0" name=""/>
        <dsp:cNvSpPr/>
      </dsp:nvSpPr>
      <dsp:spPr>
        <a:xfrm>
          <a:off x="1873117"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Term Frequency measures the frequency of a term (word) within a document.</a:t>
          </a:r>
        </a:p>
        <a:p>
          <a:pPr lvl="0" algn="l" defTabSz="488950">
            <a:lnSpc>
              <a:spcPct val="100000"/>
            </a:lnSpc>
            <a:spcBef>
              <a:spcPct val="0"/>
            </a:spcBef>
            <a:spcAft>
              <a:spcPct val="35000"/>
            </a:spcAft>
          </a:pPr>
          <a:r>
            <a:rPr lang="en-US" sz="1100" kern="1200"/>
            <a:t>It reflects how often a word appears in a document relative to the total number of words in that document.</a:t>
          </a:r>
        </a:p>
      </dsp:txBody>
      <dsp:txXfrm>
        <a:off x="1873117" y="1430910"/>
        <a:ext cx="1581048" cy="2029757"/>
      </dsp:txXfrm>
    </dsp:sp>
    <dsp:sp modelId="{0A268179-0D46-4120-B2DD-79592DAF4E69}">
      <dsp:nvSpPr>
        <dsp:cNvPr id="0" name=""/>
        <dsp:cNvSpPr/>
      </dsp:nvSpPr>
      <dsp:spPr>
        <a:xfrm>
          <a:off x="3730848" y="158574"/>
          <a:ext cx="553366" cy="50536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8133ED-60E7-4931-AF4D-35BAC39C6BF1}">
      <dsp:nvSpPr>
        <dsp:cNvPr id="0" name=""/>
        <dsp:cNvSpPr/>
      </dsp:nvSpPr>
      <dsp:spPr>
        <a:xfrm>
          <a:off x="3730848"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b="1" kern="1200"/>
            <a:t>Inverse Document Frequency (IDF):</a:t>
          </a:r>
          <a:endParaRPr lang="en-US" sz="1400" kern="1200"/>
        </a:p>
      </dsp:txBody>
      <dsp:txXfrm>
        <a:off x="3730848" y="805934"/>
        <a:ext cx="1581048" cy="558934"/>
      </dsp:txXfrm>
    </dsp:sp>
    <dsp:sp modelId="{404F32F7-A0E2-4BA0-BDD5-C45D27904570}">
      <dsp:nvSpPr>
        <dsp:cNvPr id="0" name=""/>
        <dsp:cNvSpPr/>
      </dsp:nvSpPr>
      <dsp:spPr>
        <a:xfrm>
          <a:off x="3730848"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IDF highlights the importance of a term across a collection of documents (corpus).</a:t>
          </a:r>
        </a:p>
        <a:p>
          <a:pPr lvl="0" algn="l" defTabSz="488950">
            <a:lnSpc>
              <a:spcPct val="100000"/>
            </a:lnSpc>
            <a:spcBef>
              <a:spcPct val="0"/>
            </a:spcBef>
            <a:spcAft>
              <a:spcPct val="35000"/>
            </a:spcAft>
          </a:pPr>
          <a:r>
            <a:rPr lang="en-US" sz="1100" kern="1200"/>
            <a:t>It emphasizes terms that are rare across all documents in the corpus.</a:t>
          </a:r>
        </a:p>
        <a:p>
          <a:pPr lvl="0" algn="l" defTabSz="488950">
            <a:lnSpc>
              <a:spcPct val="100000"/>
            </a:lnSpc>
            <a:spcBef>
              <a:spcPct val="0"/>
            </a:spcBef>
            <a:spcAft>
              <a:spcPct val="35000"/>
            </a:spcAft>
          </a:pPr>
          <a:r>
            <a:rPr lang="en-US" sz="1100" kern="1200"/>
            <a:t>IDF is calculated by taking the logarithm of the total number of documents divided by the number of documents containing the term.</a:t>
          </a:r>
        </a:p>
        <a:p>
          <a:pPr lvl="0" algn="l" defTabSz="488950">
            <a:lnSpc>
              <a:spcPct val="100000"/>
            </a:lnSpc>
            <a:spcBef>
              <a:spcPct val="0"/>
            </a:spcBef>
            <a:spcAft>
              <a:spcPct val="35000"/>
            </a:spcAft>
          </a:pPr>
          <a:r>
            <a:rPr lang="en-US" sz="1100" b="1" kern="1200"/>
            <a:t>Discussing Word Importance with TF-IDF</a:t>
          </a:r>
          <a:endParaRPr lang="en-US" sz="1100" kern="1200"/>
        </a:p>
      </dsp:txBody>
      <dsp:txXfrm>
        <a:off x="3730848" y="1430910"/>
        <a:ext cx="1581048" cy="2029757"/>
      </dsp:txXfrm>
    </dsp:sp>
    <dsp:sp modelId="{FA606AD7-BD46-4E92-9BF0-C45AF67F372F}">
      <dsp:nvSpPr>
        <dsp:cNvPr id="0" name=""/>
        <dsp:cNvSpPr/>
      </dsp:nvSpPr>
      <dsp:spPr>
        <a:xfrm>
          <a:off x="5588580" y="158574"/>
          <a:ext cx="553366" cy="50536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573CB6-E18E-4D63-80FD-365CC2524B7E}">
      <dsp:nvSpPr>
        <dsp:cNvPr id="0" name=""/>
        <dsp:cNvSpPr/>
      </dsp:nvSpPr>
      <dsp:spPr>
        <a:xfrm>
          <a:off x="5588580"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b="1" kern="1200"/>
            <a:t>Highlighting Word Importance:</a:t>
          </a:r>
          <a:endParaRPr lang="en-US" sz="1400" kern="1200"/>
        </a:p>
      </dsp:txBody>
      <dsp:txXfrm>
        <a:off x="5588580" y="805934"/>
        <a:ext cx="1581048" cy="558934"/>
      </dsp:txXfrm>
    </dsp:sp>
    <dsp:sp modelId="{4224A885-13F1-47DA-9F11-C2B54CD5A653}">
      <dsp:nvSpPr>
        <dsp:cNvPr id="0" name=""/>
        <dsp:cNvSpPr/>
      </dsp:nvSpPr>
      <dsp:spPr>
        <a:xfrm>
          <a:off x="5588580"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TF-IDF assigns higher weights to words that are frequent within a document but rare across the corpus.</a:t>
          </a:r>
        </a:p>
        <a:p>
          <a:pPr lvl="0" algn="l" defTabSz="488950">
            <a:lnSpc>
              <a:spcPct val="100000"/>
            </a:lnSpc>
            <a:spcBef>
              <a:spcPct val="0"/>
            </a:spcBef>
            <a:spcAft>
              <a:spcPct val="35000"/>
            </a:spcAft>
          </a:pPr>
          <a:r>
            <a:rPr lang="en-US" sz="1100" kern="1200"/>
            <a:t>Words with high TF-IDF scores are considered important features as they carry significant meaning within the context of a document.</a:t>
          </a:r>
        </a:p>
        <a:p>
          <a:pPr lvl="0" algn="l" defTabSz="488950">
            <a:lnSpc>
              <a:spcPct val="100000"/>
            </a:lnSpc>
            <a:spcBef>
              <a:spcPct val="0"/>
            </a:spcBef>
            <a:spcAft>
              <a:spcPct val="35000"/>
            </a:spcAft>
          </a:pPr>
          <a:r>
            <a:rPr lang="en-US" sz="1100" b="1" kern="1200"/>
            <a:t>Discussing the Role of Feature Extraction</a:t>
          </a:r>
          <a:endParaRPr lang="en-US" sz="1100" kern="1200"/>
        </a:p>
      </dsp:txBody>
      <dsp:txXfrm>
        <a:off x="5588580" y="1430910"/>
        <a:ext cx="1581048" cy="2029757"/>
      </dsp:txXfrm>
    </dsp:sp>
    <dsp:sp modelId="{0C9767BB-A7C4-42CD-8FD9-E49B50FD7D97}">
      <dsp:nvSpPr>
        <dsp:cNvPr id="0" name=""/>
        <dsp:cNvSpPr/>
      </dsp:nvSpPr>
      <dsp:spPr>
        <a:xfrm>
          <a:off x="7446311" y="158574"/>
          <a:ext cx="553366" cy="50536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28DA2A-DDDA-4A6C-A57C-870EF937D4FA}">
      <dsp:nvSpPr>
        <dsp:cNvPr id="0" name=""/>
        <dsp:cNvSpPr/>
      </dsp:nvSpPr>
      <dsp:spPr>
        <a:xfrm>
          <a:off x="7446311"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b="1" kern="1200"/>
            <a:t>Feature Extraction in NLP:</a:t>
          </a:r>
          <a:endParaRPr lang="en-US" sz="1400" kern="1200"/>
        </a:p>
      </dsp:txBody>
      <dsp:txXfrm>
        <a:off x="7446311" y="805934"/>
        <a:ext cx="1581048" cy="558934"/>
      </dsp:txXfrm>
    </dsp:sp>
    <dsp:sp modelId="{376A01DB-387B-4E71-8244-A7CCD2D9DB37}">
      <dsp:nvSpPr>
        <dsp:cNvPr id="0" name=""/>
        <dsp:cNvSpPr/>
      </dsp:nvSpPr>
      <dsp:spPr>
        <a:xfrm>
          <a:off x="7446311"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Feature extraction is the process of converting raw data into a format suitable for machine learning models.</a:t>
          </a:r>
        </a:p>
        <a:p>
          <a:pPr lvl="0" algn="l" defTabSz="488950">
            <a:lnSpc>
              <a:spcPct val="100000"/>
            </a:lnSpc>
            <a:spcBef>
              <a:spcPct val="0"/>
            </a:spcBef>
            <a:spcAft>
              <a:spcPct val="35000"/>
            </a:spcAft>
          </a:pPr>
          <a:r>
            <a:rPr lang="en-US" sz="1100" kern="1200"/>
            <a:t>In the context of text data, feature extraction involves transforming words or sentences into numerical features that ML algorithms can understand and process.</a:t>
          </a:r>
        </a:p>
      </dsp:txBody>
      <dsp:txXfrm>
        <a:off x="7446311" y="1430910"/>
        <a:ext cx="1581048" cy="2029757"/>
      </dsp:txXfrm>
    </dsp:sp>
    <dsp:sp modelId="{CF82A9EC-91BD-471A-9DEE-A150B80A2BD4}">
      <dsp:nvSpPr>
        <dsp:cNvPr id="0" name=""/>
        <dsp:cNvSpPr/>
      </dsp:nvSpPr>
      <dsp:spPr>
        <a:xfrm>
          <a:off x="9304043" y="158574"/>
          <a:ext cx="553366" cy="505369"/>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2F5D6B-ADD5-472C-BC54-D4084F15908F}">
      <dsp:nvSpPr>
        <dsp:cNvPr id="0" name=""/>
        <dsp:cNvSpPr/>
      </dsp:nvSpPr>
      <dsp:spPr>
        <a:xfrm>
          <a:off x="9304043" y="805934"/>
          <a:ext cx="1581048" cy="55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defRPr b="1"/>
          </a:pPr>
          <a:r>
            <a:rPr lang="en-US" sz="1400" b="1" kern="1200"/>
            <a:t>Importance of TF-IDF in Feature Extraction:</a:t>
          </a:r>
          <a:endParaRPr lang="en-US" sz="1400" kern="1200"/>
        </a:p>
      </dsp:txBody>
      <dsp:txXfrm>
        <a:off x="9304043" y="805934"/>
        <a:ext cx="1581048" cy="558934"/>
      </dsp:txXfrm>
    </dsp:sp>
    <dsp:sp modelId="{A28D1C09-0893-495D-97A2-6A110544EB4B}">
      <dsp:nvSpPr>
        <dsp:cNvPr id="0" name=""/>
        <dsp:cNvSpPr/>
      </dsp:nvSpPr>
      <dsp:spPr>
        <a:xfrm>
          <a:off x="9304043" y="1430910"/>
          <a:ext cx="1581048" cy="202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TF-IDF is a crucial feature extraction technique in NLP ML pipelines.</a:t>
          </a:r>
        </a:p>
        <a:p>
          <a:pPr lvl="0" algn="l" defTabSz="488950">
            <a:lnSpc>
              <a:spcPct val="100000"/>
            </a:lnSpc>
            <a:spcBef>
              <a:spcPct val="0"/>
            </a:spcBef>
            <a:spcAft>
              <a:spcPct val="35000"/>
            </a:spcAft>
          </a:pPr>
          <a:r>
            <a:rPr lang="en-US" sz="1100" kern="1200"/>
            <a:t>It captures the importance of words within individual documents and across the entire corpus, enabling ML models to effectively learn from textual data.</a:t>
          </a:r>
        </a:p>
      </dsp:txBody>
      <dsp:txXfrm>
        <a:off x="9304043" y="1430910"/>
        <a:ext cx="1581048" cy="20297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FE336-9545-4AA0-A4AE-0B882E96A68D}">
      <dsp:nvSpPr>
        <dsp:cNvPr id="0" name=""/>
        <dsp:cNvSpPr/>
      </dsp:nvSpPr>
      <dsp:spPr>
        <a:xfrm>
          <a:off x="0" y="1632"/>
          <a:ext cx="3448259"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FAF127-5068-4318-AB09-40C6BE28FCF9}">
      <dsp:nvSpPr>
        <dsp:cNvPr id="0" name=""/>
        <dsp:cNvSpPr/>
      </dsp:nvSpPr>
      <dsp:spPr>
        <a:xfrm>
          <a:off x="0" y="1632"/>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a:t>The translation model is structured upon a sequence-to-sequence architecture, comprising an encoder and a decoder. This framework allows for the processing of input sequences, in this case, French text, and the generation of output sequences, which are the English translations.</a:t>
          </a:r>
        </a:p>
      </dsp:txBody>
      <dsp:txXfrm>
        <a:off x="0" y="1632"/>
        <a:ext cx="3448259" cy="1113160"/>
      </dsp:txXfrm>
    </dsp:sp>
    <dsp:sp modelId="{8CA87FB1-6BAE-4A92-B0D9-3E8DEB69443E}">
      <dsp:nvSpPr>
        <dsp:cNvPr id="0" name=""/>
        <dsp:cNvSpPr/>
      </dsp:nvSpPr>
      <dsp:spPr>
        <a:xfrm>
          <a:off x="0" y="1114793"/>
          <a:ext cx="3448259"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918713-1C91-41DF-A446-4397AFFB95B0}">
      <dsp:nvSpPr>
        <dsp:cNvPr id="0" name=""/>
        <dsp:cNvSpPr/>
      </dsp:nvSpPr>
      <dsp:spPr>
        <a:xfrm>
          <a:off x="0" y="111479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a:t>LSTM (Long Short-Term Memory) layers play a fundamental role in processing sequences within the model. These layers were specifically chosen due to their capability to effectively handle long sequences and maintain contextual information over time. By incorporating LSTM layers, the model can capture the sequential dependencies inherent in natural language data, facilitating accurate translation.</a:t>
          </a:r>
        </a:p>
      </dsp:txBody>
      <dsp:txXfrm>
        <a:off x="0" y="1114793"/>
        <a:ext cx="3448259" cy="1113160"/>
      </dsp:txXfrm>
    </dsp:sp>
    <dsp:sp modelId="{9F35ECD1-3320-445F-9C03-4C22D2DF6C3B}">
      <dsp:nvSpPr>
        <dsp:cNvPr id="0" name=""/>
        <dsp:cNvSpPr/>
      </dsp:nvSpPr>
      <dsp:spPr>
        <a:xfrm>
          <a:off x="0" y="2227953"/>
          <a:ext cx="3448259"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9E7BB-241F-41C0-88DA-26AEB8C5B56A}">
      <dsp:nvSpPr>
        <dsp:cNvPr id="0" name=""/>
        <dsp:cNvSpPr/>
      </dsp:nvSpPr>
      <dsp:spPr>
        <a:xfrm>
          <a:off x="0" y="222795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a:t>In the translation process from French to English, the encoder phase initially encodes the input French sequence using the LSTM layers. This encoding generates a fixed-length context vector that encapsulates the input information. Subsequently, the decoder utilizes this context vector to generate the English translation, token by token. At each decoding step, the decoder LSTM layer processes the previously generated token alongside the context vector to predict the subsequent token in the output sequence.</a:t>
          </a:r>
        </a:p>
      </dsp:txBody>
      <dsp:txXfrm>
        <a:off x="0" y="2227953"/>
        <a:ext cx="3448259" cy="1113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D1F2A-3F07-4ECA-A5D5-7E6B940E905E}">
      <dsp:nvSpPr>
        <dsp:cNvPr id="0" name=""/>
        <dsp:cNvSpPr/>
      </dsp:nvSpPr>
      <dsp:spPr>
        <a:xfrm>
          <a:off x="0" y="1632"/>
          <a:ext cx="3448259"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99275DD-FFEC-4059-A9F5-1A4DDB734515}">
      <dsp:nvSpPr>
        <dsp:cNvPr id="0" name=""/>
        <dsp:cNvSpPr/>
      </dsp:nvSpPr>
      <dsp:spPr>
        <a:xfrm>
          <a:off x="0" y="1632"/>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0">
            <a:lnSpc>
              <a:spcPct val="90000"/>
            </a:lnSpc>
            <a:spcBef>
              <a:spcPct val="0"/>
            </a:spcBef>
            <a:spcAft>
              <a:spcPct val="35000"/>
            </a:spcAft>
          </a:pPr>
          <a:r>
            <a:rPr lang="en-US" sz="900" kern="1200"/>
            <a:t>The model was trained using GPU acceleration to expedite the training process. By leveraging Google Cloud's T4 GPUs, computational tasks were significantly accelerated, allowing for faster convergence and reduced training times. GPU acceleration enabled the model to process large volumes of data efficiently, thereby enhancing its learning capabilities and improving overall training performance.</a:t>
          </a:r>
        </a:p>
      </dsp:txBody>
      <dsp:txXfrm>
        <a:off x="0" y="1632"/>
        <a:ext cx="3448259" cy="1113160"/>
      </dsp:txXfrm>
    </dsp:sp>
    <dsp:sp modelId="{C89F5778-6ECC-4FEE-A22E-02CBC7E60496}">
      <dsp:nvSpPr>
        <dsp:cNvPr id="0" name=""/>
        <dsp:cNvSpPr/>
      </dsp:nvSpPr>
      <dsp:spPr>
        <a:xfrm>
          <a:off x="0" y="1114793"/>
          <a:ext cx="3448259" cy="0"/>
        </a:xfrm>
        <a:prstGeom prst="line">
          <a:avLst/>
        </a:prstGeom>
        <a:gradFill rotWithShape="0">
          <a:gsLst>
            <a:gs pos="0">
              <a:schemeClr val="accent2">
                <a:hueOff val="1505223"/>
                <a:satOff val="9406"/>
                <a:lumOff val="-1372"/>
                <a:alphaOff val="0"/>
                <a:shade val="85000"/>
                <a:satMod val="130000"/>
              </a:schemeClr>
            </a:gs>
            <a:gs pos="34000">
              <a:schemeClr val="accent2">
                <a:hueOff val="1505223"/>
                <a:satOff val="9406"/>
                <a:lumOff val="-1372"/>
                <a:alphaOff val="0"/>
                <a:shade val="87000"/>
                <a:satMod val="125000"/>
              </a:schemeClr>
            </a:gs>
            <a:gs pos="70000">
              <a:schemeClr val="accent2">
                <a:hueOff val="1505223"/>
                <a:satOff val="9406"/>
                <a:lumOff val="-1372"/>
                <a:alphaOff val="0"/>
                <a:tint val="100000"/>
                <a:shade val="90000"/>
                <a:satMod val="130000"/>
              </a:schemeClr>
            </a:gs>
            <a:gs pos="100000">
              <a:schemeClr val="accent2">
                <a:hueOff val="1505223"/>
                <a:satOff val="9406"/>
                <a:lumOff val="-1372"/>
                <a:alphaOff val="0"/>
                <a:tint val="100000"/>
                <a:shade val="100000"/>
                <a:satMod val="110000"/>
              </a:schemeClr>
            </a:gs>
          </a:gsLst>
          <a:path path="circle">
            <a:fillToRect l="100000" t="100000" r="100000" b="100000"/>
          </a:path>
        </a:gradFill>
        <a:ln w="12700" cap="flat" cmpd="sng" algn="ctr">
          <a:solidFill>
            <a:schemeClr val="accent2">
              <a:hueOff val="1505223"/>
              <a:satOff val="9406"/>
              <a:lumOff val="-137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B033F18-B9B7-458E-AB5D-35550DD14BE9}">
      <dsp:nvSpPr>
        <dsp:cNvPr id="0" name=""/>
        <dsp:cNvSpPr/>
      </dsp:nvSpPr>
      <dsp:spPr>
        <a:xfrm>
          <a:off x="0" y="111479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0">
            <a:lnSpc>
              <a:spcPct val="90000"/>
            </a:lnSpc>
            <a:spcBef>
              <a:spcPct val="0"/>
            </a:spcBef>
            <a:spcAft>
              <a:spcPct val="35000"/>
            </a:spcAft>
          </a:pPr>
          <a:r>
            <a:rPr lang="en-US" sz="900" kern="1200"/>
            <a:t>Following training, the model was evaluated on unseen data to assess its translation accuracy and performance. This evaluation aimed to validate the model's generalization capabilities and its ability to produce accurate translations on real-world data. Unseen data sets were carefully selected to represent diverse linguistic patterns and usage scenarios, ensuring robust evaluation across different language domains.</a:t>
          </a:r>
        </a:p>
      </dsp:txBody>
      <dsp:txXfrm>
        <a:off x="0" y="1114793"/>
        <a:ext cx="3448259" cy="1113160"/>
      </dsp:txXfrm>
    </dsp:sp>
    <dsp:sp modelId="{FF88AF22-45F6-4C33-AA6A-FAAF5EC2DFCA}">
      <dsp:nvSpPr>
        <dsp:cNvPr id="0" name=""/>
        <dsp:cNvSpPr/>
      </dsp:nvSpPr>
      <dsp:spPr>
        <a:xfrm>
          <a:off x="0" y="2227953"/>
          <a:ext cx="3448259" cy="0"/>
        </a:xfrm>
        <a:prstGeom prst="line">
          <a:avLst/>
        </a:prstGeom>
        <a:gradFill rotWithShape="0">
          <a:gsLst>
            <a:gs pos="0">
              <a:schemeClr val="accent2">
                <a:hueOff val="3010447"/>
                <a:satOff val="18812"/>
                <a:lumOff val="-2745"/>
                <a:alphaOff val="0"/>
                <a:shade val="85000"/>
                <a:satMod val="130000"/>
              </a:schemeClr>
            </a:gs>
            <a:gs pos="34000">
              <a:schemeClr val="accent2">
                <a:hueOff val="3010447"/>
                <a:satOff val="18812"/>
                <a:lumOff val="-2745"/>
                <a:alphaOff val="0"/>
                <a:shade val="87000"/>
                <a:satMod val="125000"/>
              </a:schemeClr>
            </a:gs>
            <a:gs pos="70000">
              <a:schemeClr val="accent2">
                <a:hueOff val="3010447"/>
                <a:satOff val="18812"/>
                <a:lumOff val="-2745"/>
                <a:alphaOff val="0"/>
                <a:tint val="100000"/>
                <a:shade val="90000"/>
                <a:satMod val="130000"/>
              </a:schemeClr>
            </a:gs>
            <a:gs pos="100000">
              <a:schemeClr val="accent2">
                <a:hueOff val="3010447"/>
                <a:satOff val="18812"/>
                <a:lumOff val="-2745"/>
                <a:alphaOff val="0"/>
                <a:tint val="100000"/>
                <a:shade val="100000"/>
                <a:satMod val="110000"/>
              </a:schemeClr>
            </a:gs>
          </a:gsLst>
          <a:path path="circle">
            <a:fillToRect l="100000" t="100000" r="100000" b="100000"/>
          </a:path>
        </a:gradFill>
        <a:ln w="12700" cap="flat" cmpd="sng" algn="ctr">
          <a:solidFill>
            <a:schemeClr val="accent2">
              <a:hueOff val="3010447"/>
              <a:satOff val="18812"/>
              <a:lumOff val="-2745"/>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B6E783F-1C2F-4DCE-A72E-54026445FEEA}">
      <dsp:nvSpPr>
        <dsp:cNvPr id="0" name=""/>
        <dsp:cNvSpPr/>
      </dsp:nvSpPr>
      <dsp:spPr>
        <a:xfrm>
          <a:off x="0" y="2227953"/>
          <a:ext cx="3448259" cy="111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0">
            <a:lnSpc>
              <a:spcPct val="90000"/>
            </a:lnSpc>
            <a:spcBef>
              <a:spcPct val="0"/>
            </a:spcBef>
            <a:spcAft>
              <a:spcPct val="35000"/>
            </a:spcAft>
          </a:pPr>
          <a:r>
            <a:rPr lang="en-US" sz="900" kern="1200"/>
            <a:t>The evaluation process employed metrics such as BLEU scores to quantify translation quality against a set of standard translations. BLEU scores provide a measure of similarity between the model's translations and human-generated references, offering insights into the model's accuracy and fluency. Additionally, other accuracy metrics, including precision, recall, and F1-score, were computed to comprehensively assess the model's performance across various linguistic dimensions</a:t>
          </a:r>
        </a:p>
      </dsp:txBody>
      <dsp:txXfrm>
        <a:off x="0" y="2227953"/>
        <a:ext cx="3448259" cy="1113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53B91-90E7-47F2-9DA8-FE9B375111F7}">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B3A37-7D61-42EB-A31F-66717FBC1E7F}">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a:t>A simple graphical user interface (GUI) was developed using </a:t>
          </a:r>
          <a:r>
            <a:rPr lang="en-US" sz="1600" kern="1200" err="1"/>
            <a:t>Tkinter</a:t>
          </a:r>
          <a:r>
            <a:rPr lang="en-US" sz="1600" kern="1200"/>
            <a:t> to facilitate user interaction with the translation model. </a:t>
          </a:r>
          <a:r>
            <a:rPr lang="en-US" sz="1600" kern="1200" err="1"/>
            <a:t>Tkinter</a:t>
          </a:r>
          <a:r>
            <a:rPr lang="en-US" sz="1600" kern="1200"/>
            <a:t>, a standard Python library for creating GUI applications, was chosen for its ease of use and cross-platform compatibility. The GUI provided a user-friendly interface for inputting French text and receiving real-time translations.</a:t>
          </a:r>
        </a:p>
      </dsp:txBody>
      <dsp:txXfrm>
        <a:off x="0" y="2758"/>
        <a:ext cx="6797675" cy="1881464"/>
      </dsp:txXfrm>
    </dsp:sp>
    <dsp:sp modelId="{096B8C48-EDB4-4922-A7F6-696B381B5BF9}">
      <dsp:nvSpPr>
        <dsp:cNvPr id="0" name=""/>
        <dsp:cNvSpPr/>
      </dsp:nvSpPr>
      <dsp:spPr>
        <a:xfrm>
          <a:off x="0" y="1884223"/>
          <a:ext cx="6797675" cy="0"/>
        </a:xfrm>
        <a:prstGeom prst="line">
          <a:avLst/>
        </a:prstGeom>
        <a:solidFill>
          <a:schemeClr val="accent2">
            <a:hueOff val="1505223"/>
            <a:satOff val="9406"/>
            <a:lumOff val="-1372"/>
            <a:alphaOff val="0"/>
          </a:schemeClr>
        </a:solidFill>
        <a:ln w="15875" cap="flat" cmpd="sng" algn="ctr">
          <a:solidFill>
            <a:schemeClr val="accent2">
              <a:hueOff val="1505223"/>
              <a:satOff val="94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17E94-DDF6-4479-8D03-ACFE1F8CFB70}">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The GUI allowed users to input French text into a designated text entry field. Upon input, the translation model processed the text and generated real-time translations, which were displayed in a separate output field within the interface. Users could easily view the translated text and interact with the model without the need for complex commands or technical expertise.</a:t>
          </a:r>
        </a:p>
      </dsp:txBody>
      <dsp:txXfrm>
        <a:off x="0" y="1884223"/>
        <a:ext cx="6797675" cy="1881464"/>
      </dsp:txXfrm>
    </dsp:sp>
    <dsp:sp modelId="{0C7AF3FB-5D45-402E-86DF-339ED767DCE2}">
      <dsp:nvSpPr>
        <dsp:cNvPr id="0" name=""/>
        <dsp:cNvSpPr/>
      </dsp:nvSpPr>
      <dsp:spPr>
        <a:xfrm>
          <a:off x="0" y="3765688"/>
          <a:ext cx="6797675" cy="0"/>
        </a:xfrm>
        <a:prstGeom prst="line">
          <a:avLst/>
        </a:prstGeom>
        <a:solidFill>
          <a:schemeClr val="accent2">
            <a:hueOff val="3010447"/>
            <a:satOff val="18812"/>
            <a:lumOff val="-2745"/>
            <a:alphaOff val="0"/>
          </a:schemeClr>
        </a:solidFill>
        <a:ln w="15875" cap="flat" cmpd="sng" algn="ctr">
          <a:solidFill>
            <a:schemeClr val="accent2">
              <a:hueOff val="3010447"/>
              <a:satOff val="1881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93EF6-6861-4BC4-9184-9586108C63DE}">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The developed GUI and translation model have practical applications across various domains, including language learning, communication, and international business. Users can leverage the model to translate French text into English accurately and efficiently, enabling seamless communication between individuals who speak different languages. Moreover, the user-friendly interface enhances accessibility, making the translation model accessible to a wider audience with varying levels of technical proficiency.</a:t>
          </a:r>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412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97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231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332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920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480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649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3575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9160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16547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9772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3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uentocolectivo.com/algunas-de-las-principales-tecnicas-de-traducc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ingularityhub.com/2016/10/04/a-computer-can-now-translate-languages-as-well-as-a-human/"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technofaq.org/posts/2019/06/how-to-automate-your-search-by-building-a-web-crawler-from-scratch/" TargetMode="External"/><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214" y="639097"/>
            <a:ext cx="8805412" cy="4871348"/>
          </a:xfrm>
        </p:spPr>
        <p:txBody>
          <a:bodyPr>
            <a:normAutofit/>
          </a:bodyPr>
          <a:lstStyle/>
          <a:p>
            <a:r>
              <a:rPr lang="en-US" sz="3600" b="1"/>
              <a:t>Language Translation Project</a:t>
            </a:r>
            <a:r>
              <a:rPr lang="en-US" sz="3200"/>
              <a:t/>
            </a:r>
            <a:br>
              <a:rPr lang="en-US" sz="3200"/>
            </a:br>
            <a:r>
              <a:rPr lang="en-US" sz="3200"/>
              <a:t/>
            </a:r>
            <a:br>
              <a:rPr lang="en-US" sz="3200"/>
            </a:br>
            <a:r>
              <a:rPr lang="en-US" sz="3200"/>
              <a:t/>
            </a:r>
            <a:br>
              <a:rPr lang="en-US" sz="3200"/>
            </a:br>
            <a:r>
              <a:rPr lang="en-US" sz="3200">
                <a:latin typeface="Arial"/>
                <a:cs typeface="Arial"/>
              </a:rPr>
              <a:t>Machine Learning Programming - PROG8245 </a:t>
            </a:r>
            <a:br>
              <a:rPr lang="en-US" sz="3200">
                <a:latin typeface="Arial"/>
                <a:cs typeface="Arial"/>
              </a:rPr>
            </a:br>
            <a:r>
              <a:rPr lang="en-US" sz="3200">
                <a:latin typeface="Arial"/>
                <a:cs typeface="Arial"/>
              </a:rPr>
              <a:t/>
            </a:r>
            <a:br>
              <a:rPr lang="en-US" sz="3200">
                <a:latin typeface="Arial"/>
                <a:cs typeface="Arial"/>
              </a:rPr>
            </a:br>
            <a:r>
              <a:rPr lang="en-US" sz="3200">
                <a:latin typeface="Arial"/>
                <a:cs typeface="Arial"/>
              </a:rPr>
              <a:t/>
            </a:r>
            <a:br>
              <a:rPr lang="en-US" sz="3200">
                <a:latin typeface="Arial"/>
                <a:cs typeface="Arial"/>
              </a:rPr>
            </a:br>
            <a:r>
              <a:rPr lang="en-US" sz="3200">
                <a:latin typeface="Arial"/>
                <a:cs typeface="Arial"/>
              </a:rPr>
              <a:t>Tessa Nejla </a:t>
            </a:r>
            <a:r>
              <a:rPr lang="en-US" sz="3200" err="1">
                <a:latin typeface="Arial"/>
                <a:cs typeface="Arial"/>
              </a:rPr>
              <a:t>Ayvazoglu</a:t>
            </a:r>
            <a:r>
              <a:rPr lang="en-US" sz="3200">
                <a:latin typeface="Arial"/>
                <a:cs typeface="Arial"/>
              </a:rPr>
              <a:t> &amp; Satyam  Patel  15/04/2024</a:t>
            </a:r>
          </a:p>
          <a:p>
            <a:endParaRPr lang="en-US" sz="3200"/>
          </a:p>
        </p:txBody>
      </p:sp>
      <p:cxnSp>
        <p:nvCxnSpPr>
          <p:cNvPr id="59" name="Straight Connector 58">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Several white speech bubbles with different languages&#10;&#10;Description automatically generated">
            <a:extLst>
              <a:ext uri="{FF2B5EF4-FFF2-40B4-BE49-F238E27FC236}">
                <a16:creationId xmlns:a16="http://schemas.microsoft.com/office/drawing/2014/main" id="{8B638BA1-A3D0-7B5A-E608-99211CE73191}"/>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34967" r="29886"/>
          <a:stretch/>
        </p:blipFill>
        <p:spPr>
          <a:xfrm>
            <a:off x="8113066" y="1"/>
            <a:ext cx="4078935" cy="6857999"/>
          </a:xfrm>
          <a:prstGeom prst="rect">
            <a:avLst/>
          </a:prstGeom>
        </p:spPr>
      </p:pic>
      <p:sp>
        <p:nvSpPr>
          <p:cNvPr id="8" name="TextBox 7">
            <a:extLst>
              <a:ext uri="{FF2B5EF4-FFF2-40B4-BE49-F238E27FC236}">
                <a16:creationId xmlns:a16="http://schemas.microsoft.com/office/drawing/2014/main" id="{ADE54A15-B1ED-B58E-E8BF-3D7BFF505BAA}"/>
              </a:ext>
            </a:extLst>
          </p:cNvPr>
          <p:cNvSpPr txBox="1"/>
          <p:nvPr/>
        </p:nvSpPr>
        <p:spPr>
          <a:xfrm>
            <a:off x="9796778" y="6657945"/>
            <a:ext cx="239520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BY-NC</a:t>
            </a:r>
            <a:r>
              <a:rPr lang="en-US" sz="700">
                <a:solidFill>
                  <a:srgbClr val="FFFFFF"/>
                </a:solidFill>
              </a:rPr>
              <a:t>.</a:t>
            </a:r>
          </a:p>
        </p:txBody>
      </p:sp>
    </p:spTree>
    <p:extLst>
      <p:ext uri="{BB962C8B-B14F-4D97-AF65-F5344CB8AC3E}">
        <p14:creationId xmlns:p14="http://schemas.microsoft.com/office/powerpoint/2010/main" val="384635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2B6C9846-B5AB-4E52-988D-F7E5865C9E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6F3D7E8E-8467-4198-87E0-ADC1B60467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1066800" y="5252936"/>
            <a:ext cx="10058400" cy="1028715"/>
          </a:xfrm>
        </p:spPr>
        <p:txBody>
          <a:bodyPr>
            <a:normAutofit/>
          </a:bodyPr>
          <a:lstStyle/>
          <a:p>
            <a:pPr algn="ctr"/>
            <a:r>
              <a:rPr lang="en-US">
                <a:solidFill>
                  <a:schemeClr val="bg1"/>
                </a:solidFill>
              </a:rPr>
              <a:t>Feature Extraction</a:t>
            </a:r>
          </a:p>
        </p:txBody>
      </p:sp>
      <p:graphicFrame>
        <p:nvGraphicFramePr>
          <p:cNvPr id="6" name="Content Placeholder">
            <a:extLst>
              <a:ext uri="{FF2B5EF4-FFF2-40B4-BE49-F238E27FC236}">
                <a16:creationId xmlns:a16="http://schemas.microsoft.com/office/drawing/2014/main" id="{479F044D-DCB0-A3EC-AE63-51C6BE4960A6}"/>
              </a:ext>
            </a:extLst>
          </p:cNvPr>
          <p:cNvGraphicFramePr>
            <a:graphicFrameLocks noGrp="1"/>
          </p:cNvGraphicFramePr>
          <p:nvPr>
            <p:ph idx="1"/>
            <p:extLst>
              <p:ext uri="{D42A27DB-BD31-4B8C-83A1-F6EECF244321}">
                <p14:modId xmlns:p14="http://schemas.microsoft.com/office/powerpoint/2010/main" val="1430519337"/>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92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 name="Rectangle 263">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5" name="Straight Connector 264">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6" name="Rectangle 265">
            <a:extLst>
              <a:ext uri="{FF2B5EF4-FFF2-40B4-BE49-F238E27FC236}">
                <a16:creationId xmlns:a16="http://schemas.microsoft.com/office/drawing/2014/main" id="{990BAFCD-EA0A-47F4-8B00-AAB1E67A90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Content Placeholder 24" descr="A screenshot of a computer program&#10;&#10;Description automatically generated">
            <a:extLst>
              <a:ext uri="{FF2B5EF4-FFF2-40B4-BE49-F238E27FC236}">
                <a16:creationId xmlns:a16="http://schemas.microsoft.com/office/drawing/2014/main" id="{2658C09A-88A8-3C9F-7C98-71052F6DD764}"/>
              </a:ext>
            </a:extLst>
          </p:cNvPr>
          <p:cNvPicPr>
            <a:picLocks noGrp="1" noChangeAspect="1"/>
          </p:cNvPicPr>
          <p:nvPr>
            <p:ph idx="1"/>
          </p:nvPr>
        </p:nvPicPr>
        <p:blipFill>
          <a:blip r:embed="rId2"/>
          <a:stretch>
            <a:fillRect/>
          </a:stretch>
        </p:blipFill>
        <p:spPr>
          <a:xfrm>
            <a:off x="2163306" y="643538"/>
            <a:ext cx="7866488" cy="3618586"/>
          </a:xfrm>
          <a:prstGeom prst="rect">
            <a:avLst/>
          </a:prstGeom>
        </p:spPr>
      </p:pic>
      <p:sp>
        <p:nvSpPr>
          <p:cNvPr id="267" name="Rectangle 266">
            <a:extLst>
              <a:ext uri="{FF2B5EF4-FFF2-40B4-BE49-F238E27FC236}">
                <a16:creationId xmlns:a16="http://schemas.microsoft.com/office/drawing/2014/main" id="{2F9C61D6-37CC-4AD4-83C3-022D08874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Feature Extraction</a:t>
            </a:r>
          </a:p>
        </p:txBody>
      </p:sp>
      <p:cxnSp>
        <p:nvCxnSpPr>
          <p:cNvPr id="263" name="Straight Connector 262">
            <a:extLst>
              <a:ext uri="{FF2B5EF4-FFF2-40B4-BE49-F238E27FC236}">
                <a16:creationId xmlns:a16="http://schemas.microsoft.com/office/drawing/2014/main" id="{2669285E-35F6-4010-B084-229A808458C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34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643467" y="516835"/>
            <a:ext cx="3448259" cy="1666501"/>
          </a:xfrm>
        </p:spPr>
        <p:txBody>
          <a:bodyPr>
            <a:normAutofit/>
          </a:bodyPr>
          <a:lstStyle/>
          <a:p>
            <a:r>
              <a:rPr lang="en-US" sz="4000">
                <a:solidFill>
                  <a:srgbClr val="FFFFFF"/>
                </a:solidFill>
              </a:rPr>
              <a:t>Model Building</a:t>
            </a:r>
          </a:p>
        </p:txBody>
      </p:sp>
      <p:cxnSp>
        <p:nvCxnSpPr>
          <p:cNvPr id="99" name="Straight Connector 98">
            <a:extLst>
              <a:ext uri="{FF2B5EF4-FFF2-40B4-BE49-F238E27FC236}">
                <a16:creationId xmlns:a16="http://schemas.microsoft.com/office/drawing/2014/main"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 name="Picture 60" descr="A screenshot of a computer program&#10;&#10;Description automatically generated">
            <a:extLst>
              <a:ext uri="{FF2B5EF4-FFF2-40B4-BE49-F238E27FC236}">
                <a16:creationId xmlns:a16="http://schemas.microsoft.com/office/drawing/2014/main" id="{3D810C5B-619C-6031-4D50-6A39AE07EEBC}"/>
              </a:ext>
            </a:extLst>
          </p:cNvPr>
          <p:cNvPicPr>
            <a:picLocks noChangeAspect="1"/>
          </p:cNvPicPr>
          <p:nvPr/>
        </p:nvPicPr>
        <p:blipFill rotWithShape="1">
          <a:blip r:embed="rId2"/>
          <a:srcRect r="8225"/>
          <a:stretch/>
        </p:blipFill>
        <p:spPr>
          <a:xfrm>
            <a:off x="4654296" y="10"/>
            <a:ext cx="7537703" cy="6857990"/>
          </a:xfrm>
          <a:prstGeom prst="rect">
            <a:avLst/>
          </a:prstGeom>
        </p:spPr>
      </p:pic>
      <p:graphicFrame>
        <p:nvGraphicFramePr>
          <p:cNvPr id="6" name="Content Placeholder">
            <a:extLst>
              <a:ext uri="{FF2B5EF4-FFF2-40B4-BE49-F238E27FC236}">
                <a16:creationId xmlns:a16="http://schemas.microsoft.com/office/drawing/2014/main" id="{CBFAC63A-D4CD-5D8E-BB1C-92AA2BDA99C8}"/>
              </a:ext>
            </a:extLst>
          </p:cNvPr>
          <p:cNvGraphicFramePr>
            <a:graphicFrameLocks noGrp="1"/>
          </p:cNvGraphicFramePr>
          <p:nvPr>
            <p:ph idx="1"/>
            <p:extLst>
              <p:ext uri="{D42A27DB-BD31-4B8C-83A1-F6EECF244321}">
                <p14:modId xmlns:p14="http://schemas.microsoft.com/office/powerpoint/2010/main" val="187232387"/>
              </p:ext>
            </p:extLst>
          </p:nvPr>
        </p:nvGraphicFramePr>
        <p:xfrm>
          <a:off x="643467" y="2546224"/>
          <a:ext cx="3448259"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16274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643467" y="516835"/>
            <a:ext cx="3448259" cy="1666501"/>
          </a:xfrm>
        </p:spPr>
        <p:txBody>
          <a:bodyPr>
            <a:normAutofit/>
          </a:bodyPr>
          <a:lstStyle/>
          <a:p>
            <a:r>
              <a:rPr lang="en-US" sz="3700">
                <a:solidFill>
                  <a:srgbClr val="FFFFFF"/>
                </a:solidFill>
              </a:rPr>
              <a:t>Model Training and Evaluation</a:t>
            </a:r>
          </a:p>
        </p:txBody>
      </p:sp>
      <p:cxnSp>
        <p:nvCxnSpPr>
          <p:cNvPr id="111" name="Straight Connector 110">
            <a:extLst>
              <a:ext uri="{FF2B5EF4-FFF2-40B4-BE49-F238E27FC236}">
                <a16:creationId xmlns:a16="http://schemas.microsoft.com/office/drawing/2014/main"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8" name="Picture 87" descr="A screenshot of a computer program&#10;&#10;Description automatically generated">
            <a:extLst>
              <a:ext uri="{FF2B5EF4-FFF2-40B4-BE49-F238E27FC236}">
                <a16:creationId xmlns:a16="http://schemas.microsoft.com/office/drawing/2014/main" id="{766FC9DA-BA81-423C-3D5A-0189CAB9D05B}"/>
              </a:ext>
            </a:extLst>
          </p:cNvPr>
          <p:cNvPicPr>
            <a:picLocks noChangeAspect="1"/>
          </p:cNvPicPr>
          <p:nvPr/>
        </p:nvPicPr>
        <p:blipFill rotWithShape="1">
          <a:blip r:embed="rId2"/>
          <a:srcRect l="5207" r="18679"/>
          <a:stretch/>
        </p:blipFill>
        <p:spPr>
          <a:xfrm>
            <a:off x="4654296" y="10"/>
            <a:ext cx="7537703" cy="6857990"/>
          </a:xfrm>
          <a:prstGeom prst="rect">
            <a:avLst/>
          </a:prstGeom>
        </p:spPr>
      </p:pic>
      <p:graphicFrame>
        <p:nvGraphicFramePr>
          <p:cNvPr id="6" name="Content Placeholder">
            <a:extLst>
              <a:ext uri="{FF2B5EF4-FFF2-40B4-BE49-F238E27FC236}">
                <a16:creationId xmlns:a16="http://schemas.microsoft.com/office/drawing/2014/main" id="{05CC415D-888C-424C-4E87-19197F30107A}"/>
              </a:ext>
            </a:extLst>
          </p:cNvPr>
          <p:cNvGraphicFramePr>
            <a:graphicFrameLocks noGrp="1"/>
          </p:cNvGraphicFramePr>
          <p:nvPr>
            <p:ph idx="1"/>
            <p:extLst>
              <p:ext uri="{D42A27DB-BD31-4B8C-83A1-F6EECF244321}">
                <p14:modId xmlns:p14="http://schemas.microsoft.com/office/powerpoint/2010/main" val="2904966113"/>
              </p:ext>
            </p:extLst>
          </p:nvPr>
        </p:nvGraphicFramePr>
        <p:xfrm>
          <a:off x="643467" y="2546224"/>
          <a:ext cx="3448259"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6914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492370" y="516835"/>
            <a:ext cx="3084844" cy="5772840"/>
          </a:xfrm>
        </p:spPr>
        <p:txBody>
          <a:bodyPr anchor="ctr">
            <a:normAutofit/>
          </a:bodyPr>
          <a:lstStyle/>
          <a:p>
            <a:r>
              <a:rPr lang="en-US" sz="3600">
                <a:solidFill>
                  <a:schemeClr val="bg1"/>
                </a:solidFill>
              </a:rPr>
              <a:t>Deployment and Interface</a:t>
            </a:r>
          </a:p>
        </p:txBody>
      </p:sp>
      <p:graphicFrame>
        <p:nvGraphicFramePr>
          <p:cNvPr id="6" name="Content Placeholder">
            <a:extLst>
              <a:ext uri="{FF2B5EF4-FFF2-40B4-BE49-F238E27FC236}">
                <a16:creationId xmlns:a16="http://schemas.microsoft.com/office/drawing/2014/main" id="{DECD6428-97A8-C455-C873-2006568133A6}"/>
              </a:ext>
            </a:extLst>
          </p:cNvPr>
          <p:cNvGraphicFramePr>
            <a:graphicFrameLocks noGrp="1"/>
          </p:cNvGraphicFramePr>
          <p:nvPr>
            <p:ph idx="1"/>
            <p:extLst>
              <p:ext uri="{D42A27DB-BD31-4B8C-83A1-F6EECF244321}">
                <p14:modId xmlns:p14="http://schemas.microsoft.com/office/powerpoint/2010/main" val="125105705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29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8F0A37D-2337-4AAF-98B0-7E4E9B98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69851" y="286603"/>
            <a:ext cx="9997924" cy="809710"/>
          </a:xfrm>
        </p:spPr>
        <p:txBody>
          <a:bodyPr>
            <a:normAutofit/>
          </a:bodyPr>
          <a:lstStyle/>
          <a:p>
            <a:r>
              <a:rPr lang="en-US"/>
              <a:t>Conclusion</a:t>
            </a:r>
          </a:p>
        </p:txBody>
      </p:sp>
      <p:cxnSp>
        <p:nvCxnSpPr>
          <p:cNvPr id="28" name="Straight Connector 27">
            <a:extLst>
              <a:ext uri="{FF2B5EF4-FFF2-40B4-BE49-F238E27FC236}">
                <a16:creationId xmlns:a16="http://schemas.microsoft.com/office/drawing/2014/main" id="{F15CCCF0-E573-463A-9760-1FDC0B2CFB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7234D70-FB65-4E99-985E-64D219674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507B2ED5-DB1A-685C-82D7-BF2F0AC5C84A}"/>
              </a:ext>
            </a:extLst>
          </p:cNvPr>
          <p:cNvGraphicFramePr>
            <a:graphicFrameLocks noGrp="1"/>
          </p:cNvGraphicFramePr>
          <p:nvPr>
            <p:ph idx="1"/>
            <p:extLst>
              <p:ext uri="{D42A27DB-BD31-4B8C-83A1-F6EECF244321}">
                <p14:modId xmlns:p14="http://schemas.microsoft.com/office/powerpoint/2010/main" val="2238649851"/>
              </p:ext>
            </p:extLst>
          </p:nvPr>
        </p:nvGraphicFramePr>
        <p:xfrm>
          <a:off x="1169534" y="1094611"/>
          <a:ext cx="9997924" cy="5189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282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Q&amp;A</a:t>
            </a:r>
          </a:p>
        </p:txBody>
      </p:sp>
      <p:sp>
        <p:nvSpPr>
          <p:cNvPr id="3" name="Content Placeholder"/>
          <p:cNvSpPr>
            <a:spLocks noGrp="1"/>
          </p:cNvSpPr>
          <p:nvPr>
            <p:ph idx="1"/>
          </p:nvPr>
        </p:nvSpPr>
        <p:spPr>
          <a:xfrm>
            <a:off x="5289753" y="4672739"/>
            <a:ext cx="6269347" cy="1021498"/>
          </a:xfrm>
        </p:spPr>
        <p:txBody>
          <a:bodyPr vert="horz" lIns="91440" tIns="45720" rIns="91440" bIns="45720" rtlCol="0">
            <a:normAutofit/>
          </a:bodyPr>
          <a:lstStyle/>
          <a:p>
            <a:pPr marL="0" lvl="0" indent="0">
              <a:lnSpc>
                <a:spcPct val="100000"/>
              </a:lnSpc>
              <a:buNone/>
            </a:pPr>
            <a:r>
              <a:rPr lang="en-US" sz="2400" cap="all" spc="200">
                <a:solidFill>
                  <a:schemeClr val="tx1">
                    <a:lumMod val="85000"/>
                    <a:lumOff val="15000"/>
                  </a:schemeClr>
                </a:solidFill>
              </a:rPr>
              <a:t>Open the floor for questions from the audience</a:t>
            </a:r>
          </a:p>
        </p:txBody>
      </p:sp>
      <p:pic>
        <p:nvPicPr>
          <p:cNvPr id="6" name="Picture 5" descr="Question mark against red wall">
            <a:extLst>
              <a:ext uri="{FF2B5EF4-FFF2-40B4-BE49-F238E27FC236}">
                <a16:creationId xmlns:a16="http://schemas.microsoft.com/office/drawing/2014/main" id="{05F6EDD9-FA12-7522-B14E-38982ACE4DE7}"/>
              </a:ext>
            </a:extLst>
          </p:cNvPr>
          <p:cNvPicPr>
            <a:picLocks noChangeAspect="1"/>
          </p:cNvPicPr>
          <p:nvPr/>
        </p:nvPicPr>
        <p:blipFill rotWithShape="1">
          <a:blip r:embed="rId2"/>
          <a:srcRect l="56227" r="-5" b="-5"/>
          <a:stretch/>
        </p:blipFill>
        <p:spPr>
          <a:xfrm>
            <a:off x="-1" y="2"/>
            <a:ext cx="4635315" cy="6400798"/>
          </a:xfrm>
          <a:prstGeom prst="rect">
            <a:avLst/>
          </a:prstGeom>
        </p:spPr>
      </p:pic>
      <p:cxnSp>
        <p:nvCxnSpPr>
          <p:cNvPr id="16"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A5E7FB-1FB5-4C57-9C8C-70E550767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850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6320" y="286603"/>
            <a:ext cx="10058400" cy="1450757"/>
          </a:xfrm>
        </p:spPr>
        <p:txBody>
          <a:bodyPr>
            <a:normAutofit/>
          </a:bodyPr>
          <a:lstStyle/>
          <a:p>
            <a:r>
              <a:rPr lang="en-US"/>
              <a:t>Agenda</a:t>
            </a:r>
          </a:p>
        </p:txBody>
      </p:sp>
      <p:cxnSp>
        <p:nvCxnSpPr>
          <p:cNvPr id="48" name="Straight Connector 47">
            <a:extLst>
              <a:ext uri="{FF2B5EF4-FFF2-40B4-BE49-F238E27FC236}">
                <a16:creationId xmlns:a16="http://schemas.microsoft.com/office/drawing/2014/main"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1" name="Picture 40" descr="Translation Application Free Stock Photo - Public Domain Pictures">
            <a:extLst>
              <a:ext uri="{FF2B5EF4-FFF2-40B4-BE49-F238E27FC236}">
                <a16:creationId xmlns:a16="http://schemas.microsoft.com/office/drawing/2014/main" id="{2258ACF4-1FD8-C1AE-1A91-ACC86C0BC7F8}"/>
              </a:ext>
            </a:extLst>
          </p:cNvPr>
          <p:cNvPicPr>
            <a:picLocks noChangeAspect="1"/>
          </p:cNvPicPr>
          <p:nvPr/>
        </p:nvPicPr>
        <p:blipFill>
          <a:blip r:embed="rId2"/>
          <a:stretch>
            <a:fillRect/>
          </a:stretch>
        </p:blipFill>
        <p:spPr>
          <a:xfrm>
            <a:off x="1031509" y="2975854"/>
            <a:ext cx="3031484" cy="2025582"/>
          </a:xfrm>
          <a:prstGeom prst="rect">
            <a:avLst/>
          </a:prstGeom>
        </p:spPr>
      </p:pic>
      <p:sp>
        <p:nvSpPr>
          <p:cNvPr id="50" name="Rectangle 49">
            <a:extLst>
              <a:ext uri="{FF2B5EF4-FFF2-40B4-BE49-F238E27FC236}">
                <a16:creationId xmlns:a16="http://schemas.microsoft.com/office/drawing/2014/main" id="{0B2EDFE5-9478-4774-9D3D-FEC7DC708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a:extLst>
              <a:ext uri="{FF2B5EF4-FFF2-40B4-BE49-F238E27FC236}">
                <a16:creationId xmlns:a16="http://schemas.microsoft.com/office/drawing/2014/main" id="{C0916FCA-F020-611F-194D-4ECDD5DC6D3D}"/>
              </a:ext>
            </a:extLst>
          </p:cNvPr>
          <p:cNvGraphicFramePr>
            <a:graphicFrameLocks noGrp="1"/>
          </p:cNvGraphicFramePr>
          <p:nvPr>
            <p:ph idx="1"/>
            <p:extLst>
              <p:ext uri="{D42A27DB-BD31-4B8C-83A1-F6EECF244321}">
                <p14:modId xmlns:p14="http://schemas.microsoft.com/office/powerpoint/2010/main" val="198502262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128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a:t>Introduction</a:t>
            </a:r>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F7DB4637-DF21-619C-3F3F-6D7F95D0D8D6}"/>
              </a:ext>
            </a:extLst>
          </p:cNvPr>
          <p:cNvGraphicFramePr>
            <a:graphicFrameLocks noGrp="1"/>
          </p:cNvGraphicFramePr>
          <p:nvPr>
            <p:ph idx="1"/>
            <p:extLst>
              <p:ext uri="{D42A27DB-BD31-4B8C-83A1-F6EECF244321}">
                <p14:modId xmlns:p14="http://schemas.microsoft.com/office/powerpoint/2010/main" val="185416716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13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0E58038-8ACE-4AD9-B404-25C603550D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lose up of a keyboard&#10;&#10;Description automatically generated">
            <a:extLst>
              <a:ext uri="{FF2B5EF4-FFF2-40B4-BE49-F238E27FC236}">
                <a16:creationId xmlns:a16="http://schemas.microsoft.com/office/drawing/2014/main" id="{638D48B6-DAD6-80BE-836A-2A2562C38C06}"/>
              </a:ext>
            </a:extLst>
          </p:cNvPr>
          <p:cNvPicPr>
            <a:picLocks noChangeAspect="1"/>
          </p:cNvPicPr>
          <p:nvPr/>
        </p:nvPicPr>
        <p:blipFill rotWithShape="1">
          <a:blip r:embed="rId2">
            <a:alphaModFix amt="35000"/>
            <a:extLst>
              <a:ext uri="{837473B0-CC2E-450A-ABE3-18F120FF3D39}">
                <a1611:picAttrSrcUrl xmlns:a1611="http://schemas.microsoft.com/office/drawing/2016/11/main" xmlns="" r:id="rId3"/>
              </a:ext>
            </a:extLst>
          </a:blip>
          <a:srcRect r="11111"/>
          <a:stretch/>
        </p:blipFill>
        <p:spPr>
          <a:xfrm>
            <a:off x="20" y="10"/>
            <a:ext cx="12191980" cy="6857990"/>
          </a:xfrm>
          <a:prstGeom prst="rect">
            <a:avLst/>
          </a:prstGeom>
        </p:spPr>
      </p:pic>
      <p:sp>
        <p:nvSpPr>
          <p:cNvPr id="27"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192696" y="665922"/>
            <a:ext cx="9800886" cy="1071438"/>
          </a:xfrm>
        </p:spPr>
        <p:txBody>
          <a:bodyPr>
            <a:normAutofit/>
          </a:bodyPr>
          <a:lstStyle/>
          <a:p>
            <a:r>
              <a:rPr lang="en-US" sz="4000">
                <a:solidFill>
                  <a:srgbClr val="FFFFFF"/>
                </a:solidFill>
              </a:rPr>
              <a:t>Project Overview</a:t>
            </a:r>
          </a:p>
        </p:txBody>
      </p:sp>
      <p:cxnSp>
        <p:nvCxnSpPr>
          <p:cNvPr id="28"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308645" y="2108202"/>
            <a:ext cx="9607276" cy="3321622"/>
          </a:xfrm>
        </p:spPr>
        <p:txBody>
          <a:bodyPr vert="horz" lIns="0" tIns="45720" rIns="0" bIns="45720" rtlCol="0" anchor="t">
            <a:normAutofit/>
          </a:bodyPr>
          <a:lstStyle/>
          <a:p>
            <a:r>
              <a:rPr lang="en-US" sz="1100" dirty="0">
                <a:solidFill>
                  <a:srgbClr val="5BEC95"/>
                </a:solidFill>
                <a:latin typeface="Consolas"/>
                <a:ea typeface="+mn-lt"/>
                <a:cs typeface="+mn-lt"/>
              </a:rPr>
              <a:t>Objectives</a:t>
            </a:r>
            <a:endParaRPr lang="en-US" sz="1200" dirty="0">
              <a:solidFill>
                <a:srgbClr val="FFFFFF"/>
              </a:solidFill>
            </a:endParaRPr>
          </a:p>
          <a:p>
            <a:r>
              <a:rPr lang="en-US" sz="1100" dirty="0">
                <a:solidFill>
                  <a:srgbClr val="939DA5"/>
                </a:solidFill>
                <a:latin typeface="Consolas"/>
                <a:ea typeface="+mn-lt"/>
                <a:cs typeface="+mn-lt"/>
              </a:rPr>
              <a:t>- To scrape French-English sentence pairs and prepare a dataset.</a:t>
            </a:r>
            <a:endParaRPr lang="en-US" sz="1100" dirty="0">
              <a:solidFill>
                <a:srgbClr val="939DA5"/>
              </a:solidFill>
              <a:latin typeface="Consolas"/>
            </a:endParaRPr>
          </a:p>
          <a:p>
            <a:r>
              <a:rPr lang="en-US" sz="1100" dirty="0">
                <a:solidFill>
                  <a:srgbClr val="939DA5"/>
                </a:solidFill>
                <a:latin typeface="Consolas"/>
                <a:ea typeface="+mn-lt"/>
                <a:cs typeface="+mn-lt"/>
              </a:rPr>
              <a:t>- To preprocess and prepare the data for training a translation model.</a:t>
            </a:r>
            <a:endParaRPr lang="en-US" sz="1100" dirty="0">
              <a:solidFill>
                <a:srgbClr val="939DA5"/>
              </a:solidFill>
              <a:latin typeface="Consolas"/>
            </a:endParaRPr>
          </a:p>
          <a:p>
            <a:r>
              <a:rPr lang="en-US" sz="1100" dirty="0">
                <a:solidFill>
                  <a:srgbClr val="939DA5"/>
                </a:solidFill>
                <a:latin typeface="Consolas"/>
                <a:ea typeface="+mn-lt"/>
                <a:cs typeface="+mn-lt"/>
              </a:rPr>
              <a:t>- To train and evaluate a machine translation model.</a:t>
            </a:r>
            <a:endParaRPr lang="en-US" sz="1100" dirty="0">
              <a:solidFill>
                <a:srgbClr val="939DA5"/>
              </a:solidFill>
              <a:latin typeface="Consolas"/>
            </a:endParaRPr>
          </a:p>
          <a:p>
            <a:r>
              <a:rPr lang="en-US" sz="1100" dirty="0">
                <a:solidFill>
                  <a:srgbClr val="939DA5"/>
                </a:solidFill>
                <a:latin typeface="Consolas"/>
                <a:ea typeface="+mn-lt"/>
                <a:cs typeface="+mn-lt"/>
              </a:rPr>
              <a:t>- To deploy the model in a simple web interface for real-time translation.</a:t>
            </a:r>
            <a:endParaRPr lang="en-US" sz="1100" dirty="0">
              <a:solidFill>
                <a:srgbClr val="939DA5"/>
              </a:solidFill>
              <a:latin typeface="Consolas"/>
            </a:endParaRPr>
          </a:p>
          <a:p>
            <a:pPr>
              <a:lnSpc>
                <a:spcPct val="100000"/>
              </a:lnSpc>
            </a:pPr>
            <a:endParaRPr lang="en-US" sz="1200" dirty="0">
              <a:solidFill>
                <a:srgbClr val="FFFFFF"/>
              </a:solidFill>
            </a:endParaRPr>
          </a:p>
          <a:p>
            <a:pPr lvl="0">
              <a:lnSpc>
                <a:spcPct val="100000"/>
              </a:lnSpc>
            </a:pPr>
            <a:endParaRPr lang="en-US" sz="1200">
              <a:solidFill>
                <a:srgbClr val="FFFFFF"/>
              </a:solidFill>
            </a:endParaRPr>
          </a:p>
        </p:txBody>
      </p:sp>
      <p:sp>
        <p:nvSpPr>
          <p:cNvPr id="25"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8CC63B90-A48A-CAB2-20CE-0B6E6F193FA9}"/>
              </a:ext>
            </a:extLst>
          </p:cNvPr>
          <p:cNvSpPr txBox="1"/>
          <p:nvPr/>
        </p:nvSpPr>
        <p:spPr>
          <a:xfrm>
            <a:off x="9790382" y="6657945"/>
            <a:ext cx="24016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BY-ND</a:t>
            </a:r>
            <a:r>
              <a:rPr lang="en-US" sz="700">
                <a:solidFill>
                  <a:srgbClr val="FFFFFF"/>
                </a:solidFill>
              </a:rPr>
              <a:t>.</a:t>
            </a:r>
          </a:p>
        </p:txBody>
      </p:sp>
    </p:spTree>
    <p:extLst>
      <p:ext uri="{BB962C8B-B14F-4D97-AF65-F5344CB8AC3E}">
        <p14:creationId xmlns:p14="http://schemas.microsoft.com/office/powerpoint/2010/main" val="81230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5" name="Rectangle 324">
            <a:extLst>
              <a:ext uri="{FF2B5EF4-FFF2-40B4-BE49-F238E27FC236}">
                <a16:creationId xmlns:a16="http://schemas.microsoft.com/office/drawing/2014/main" id="{08CB54FC-0B2A-4107-9A70-958B90B765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11685" y="634946"/>
            <a:ext cx="5127171" cy="1450757"/>
          </a:xfrm>
        </p:spPr>
        <p:txBody>
          <a:bodyPr>
            <a:normAutofit/>
          </a:bodyPr>
          <a:lstStyle/>
          <a:p>
            <a:r>
              <a:rPr lang="en-US" sz="4000"/>
              <a:t>Web Scraping and Dataset Preparation</a:t>
            </a:r>
          </a:p>
        </p:txBody>
      </p:sp>
      <p:pic>
        <p:nvPicPr>
          <p:cNvPr id="309" name="Picture 308" descr="A blue and white background with text and icons&#10;&#10;Description automatically generated">
            <a:extLst>
              <a:ext uri="{FF2B5EF4-FFF2-40B4-BE49-F238E27FC236}">
                <a16:creationId xmlns:a16="http://schemas.microsoft.com/office/drawing/2014/main" id="{736867CA-1840-7030-F14A-F53647C101C6}"/>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643192" y="1990143"/>
            <a:ext cx="5115347" cy="2557673"/>
          </a:xfrm>
          <a:prstGeom prst="rect">
            <a:avLst/>
          </a:prstGeom>
        </p:spPr>
      </p:pic>
      <p:cxnSp>
        <p:nvCxnSpPr>
          <p:cNvPr id="326" name="Straight Connector 325">
            <a:extLst>
              <a:ext uri="{FF2B5EF4-FFF2-40B4-BE49-F238E27FC236}">
                <a16:creationId xmlns:a16="http://schemas.microsoft.com/office/drawing/2014/main" id="{7855A9B5-1710-4B19-B0F1-CDFDD4ED5B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9AA76026-5689-4584-8D93-D71D739E6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a:extLst>
              <a:ext uri="{FF2B5EF4-FFF2-40B4-BE49-F238E27FC236}">
                <a16:creationId xmlns:a16="http://schemas.microsoft.com/office/drawing/2014/main" id="{6F8F5F9B-DD7A-403E-0CFC-8BCE68BB302A}"/>
              </a:ext>
            </a:extLst>
          </p:cNvPr>
          <p:cNvGraphicFramePr/>
          <p:nvPr>
            <p:extLst>
              <p:ext uri="{D42A27DB-BD31-4B8C-83A1-F6EECF244321}">
                <p14:modId xmlns:p14="http://schemas.microsoft.com/office/powerpoint/2010/main" val="3621184364"/>
              </p:ext>
            </p:extLst>
          </p:nvPr>
        </p:nvGraphicFramePr>
        <p:xfrm>
          <a:off x="6411684" y="2407436"/>
          <a:ext cx="5127172" cy="3461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0" name="TextBox 309">
            <a:extLst>
              <a:ext uri="{FF2B5EF4-FFF2-40B4-BE49-F238E27FC236}">
                <a16:creationId xmlns:a16="http://schemas.microsoft.com/office/drawing/2014/main" id="{38A4DBE1-F707-FF23-4715-AF55344DFA0E}"/>
              </a:ext>
            </a:extLst>
          </p:cNvPr>
          <p:cNvSpPr txBox="1"/>
          <p:nvPr/>
        </p:nvSpPr>
        <p:spPr>
          <a:xfrm>
            <a:off x="3241504" y="4347761"/>
            <a:ext cx="25170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val="46734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492370" y="516835"/>
            <a:ext cx="3084844" cy="5772840"/>
          </a:xfrm>
        </p:spPr>
        <p:txBody>
          <a:bodyPr anchor="ctr">
            <a:normAutofit/>
          </a:bodyPr>
          <a:lstStyle/>
          <a:p>
            <a:r>
              <a:rPr lang="en-US" sz="3600">
                <a:solidFill>
                  <a:schemeClr val="bg1"/>
                </a:solidFill>
              </a:rPr>
              <a:t>Dataset Loading, Cleaning, and Annotation</a:t>
            </a:r>
          </a:p>
        </p:txBody>
      </p:sp>
      <p:graphicFrame>
        <p:nvGraphicFramePr>
          <p:cNvPr id="6" name="Content Placeholder">
            <a:extLst>
              <a:ext uri="{FF2B5EF4-FFF2-40B4-BE49-F238E27FC236}">
                <a16:creationId xmlns:a16="http://schemas.microsoft.com/office/drawing/2014/main" id="{299190F8-DF1A-12BD-0D20-D35137F2D7E7}"/>
              </a:ext>
            </a:extLst>
          </p:cNvPr>
          <p:cNvGraphicFramePr>
            <a:graphicFrameLocks noGrp="1"/>
          </p:cNvGraphicFramePr>
          <p:nvPr>
            <p:ph idx="1"/>
            <p:extLst>
              <p:ext uri="{D42A27DB-BD31-4B8C-83A1-F6EECF244321}">
                <p14:modId xmlns:p14="http://schemas.microsoft.com/office/powerpoint/2010/main" val="385881595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97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51">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A screenshot of a computer program&#10;&#10;Description automatically generated">
            <a:extLst>
              <a:ext uri="{FF2B5EF4-FFF2-40B4-BE49-F238E27FC236}">
                <a16:creationId xmlns:a16="http://schemas.microsoft.com/office/drawing/2014/main" id="{82858D6B-18B0-736E-7593-06F13F8225A1}"/>
              </a:ext>
            </a:extLst>
          </p:cNvPr>
          <p:cNvPicPr>
            <a:picLocks noChangeAspect="1"/>
          </p:cNvPicPr>
          <p:nvPr/>
        </p:nvPicPr>
        <p:blipFill rotWithShape="1">
          <a:blip r:embed="rId2"/>
          <a:srcRect r="21334" b="1"/>
          <a:stretch/>
        </p:blipFill>
        <p:spPr>
          <a:xfrm>
            <a:off x="20" y="975"/>
            <a:ext cx="12191980" cy="6858000"/>
          </a:xfrm>
          <a:prstGeom prst="rect">
            <a:avLst/>
          </a:prstGeom>
        </p:spPr>
      </p:pic>
      <p:sp>
        <p:nvSpPr>
          <p:cNvPr id="56" name="Rectangle 55">
            <a:extLst>
              <a:ext uri="{FF2B5EF4-FFF2-40B4-BE49-F238E27FC236}">
                <a16:creationId xmlns:a16="http://schemas.microsoft.com/office/drawing/2014/main" id="{B94BE868-D43F-4940-8CE9-93D953A11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123416" y="1475234"/>
            <a:ext cx="3214307" cy="2901694"/>
          </a:xfrm>
        </p:spPr>
        <p:txBody>
          <a:bodyPr vert="horz" lIns="91440" tIns="45720" rIns="91440" bIns="45720" rtlCol="0" anchor="b">
            <a:normAutofit/>
          </a:bodyPr>
          <a:lstStyle/>
          <a:p>
            <a:r>
              <a:rPr lang="en-US" sz="3700">
                <a:solidFill>
                  <a:schemeClr val="bg1"/>
                </a:solidFill>
              </a:rPr>
              <a:t>Dataset Loading, Cleaning, and Annotation</a:t>
            </a:r>
          </a:p>
        </p:txBody>
      </p:sp>
      <p:cxnSp>
        <p:nvCxnSpPr>
          <p:cNvPr id="58" name="Straight Connector 57">
            <a:extLst>
              <a:ext uri="{FF2B5EF4-FFF2-40B4-BE49-F238E27FC236}">
                <a16:creationId xmlns:a16="http://schemas.microsoft.com/office/drawing/2014/main"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65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3ECEC8-0F24-45B8-950F-35FC94BC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2257" y="634946"/>
            <a:ext cx="3690257" cy="1450757"/>
          </a:xfrm>
        </p:spPr>
        <p:txBody>
          <a:bodyPr>
            <a:normAutofit/>
          </a:bodyPr>
          <a:lstStyle/>
          <a:p>
            <a:r>
              <a:rPr lang="en-US" sz="4000"/>
              <a:t>Text Preprocessing</a:t>
            </a:r>
          </a:p>
        </p:txBody>
      </p:sp>
      <p:cxnSp>
        <p:nvCxnSpPr>
          <p:cNvPr id="40" name="Straight Connector 39">
            <a:extLst>
              <a:ext uri="{FF2B5EF4-FFF2-40B4-BE49-F238E27FC236}">
                <a16:creationId xmlns:a16="http://schemas.microsoft.com/office/drawing/2014/main" id="{89EB8C68-FF1B-4849-867B-32D29B19F1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2257" y="2407436"/>
            <a:ext cx="3690257" cy="3461658"/>
          </a:xfrm>
        </p:spPr>
        <p:txBody>
          <a:bodyPr vert="horz" lIns="0" tIns="45720" rIns="0" bIns="45720" rtlCol="0">
            <a:normAutofit/>
          </a:bodyPr>
          <a:lstStyle/>
          <a:p>
            <a:pPr>
              <a:lnSpc>
                <a:spcPct val="100000"/>
              </a:lnSpc>
            </a:pPr>
            <a:r>
              <a:rPr lang="en-US" sz="600" b="1">
                <a:ea typeface="+mn-lt"/>
                <a:cs typeface="+mn-lt"/>
              </a:rPr>
              <a:t>Objective:</a:t>
            </a:r>
            <a:r>
              <a:rPr lang="en-US" sz="600">
                <a:ea typeface="+mn-lt"/>
                <a:cs typeface="+mn-lt"/>
              </a:rPr>
              <a:t> Prepare textual data for machine learning (ML) models using natural language processing (NLP) techniques.</a:t>
            </a:r>
            <a:endParaRPr lang="en-US" sz="600"/>
          </a:p>
          <a:p>
            <a:pPr>
              <a:lnSpc>
                <a:spcPct val="100000"/>
              </a:lnSpc>
            </a:pPr>
            <a:r>
              <a:rPr lang="en-US" sz="600" b="1">
                <a:ea typeface="+mn-lt"/>
                <a:cs typeface="+mn-lt"/>
              </a:rPr>
              <a:t>Key Steps:</a:t>
            </a:r>
            <a:endParaRPr lang="en-US" sz="600"/>
          </a:p>
          <a:p>
            <a:pPr marL="383540" lvl="1">
              <a:lnSpc>
                <a:spcPct val="100000"/>
              </a:lnSpc>
            </a:pPr>
            <a:r>
              <a:rPr lang="en-US" sz="600" b="1">
                <a:ea typeface="+mn-lt"/>
                <a:cs typeface="+mn-lt"/>
              </a:rPr>
              <a:t>Tokenization:</a:t>
            </a:r>
            <a:r>
              <a:rPr lang="en-US" sz="600">
                <a:ea typeface="+mn-lt"/>
                <a:cs typeface="+mn-lt"/>
              </a:rPr>
              <a:t> Split text into individual words or tokens.</a:t>
            </a:r>
            <a:endParaRPr lang="en-US" sz="600"/>
          </a:p>
          <a:p>
            <a:pPr marL="383540" lvl="1">
              <a:lnSpc>
                <a:spcPct val="100000"/>
              </a:lnSpc>
            </a:pPr>
            <a:r>
              <a:rPr lang="en-US" sz="600" b="1">
                <a:ea typeface="+mn-lt"/>
                <a:cs typeface="+mn-lt"/>
              </a:rPr>
              <a:t>Normalization:</a:t>
            </a:r>
            <a:r>
              <a:rPr lang="en-US" sz="600">
                <a:ea typeface="+mn-lt"/>
                <a:cs typeface="+mn-lt"/>
              </a:rPr>
              <a:t> Standardize text by converting to lowercase and removing punctuation.</a:t>
            </a:r>
            <a:endParaRPr lang="en-US" sz="600"/>
          </a:p>
          <a:p>
            <a:pPr marL="383540" lvl="1">
              <a:lnSpc>
                <a:spcPct val="100000"/>
              </a:lnSpc>
            </a:pPr>
            <a:r>
              <a:rPr lang="en-US" sz="600" b="1">
                <a:ea typeface="+mn-lt"/>
                <a:cs typeface="+mn-lt"/>
              </a:rPr>
              <a:t>Stopword Removal:</a:t>
            </a:r>
            <a:r>
              <a:rPr lang="en-US" sz="600">
                <a:ea typeface="+mn-lt"/>
                <a:cs typeface="+mn-lt"/>
              </a:rPr>
              <a:t> Eliminate common words (e.g., "the," "is") that add little semantic value.</a:t>
            </a:r>
            <a:endParaRPr lang="en-US" sz="600"/>
          </a:p>
          <a:p>
            <a:pPr marL="383540" lvl="1">
              <a:lnSpc>
                <a:spcPct val="100000"/>
              </a:lnSpc>
            </a:pPr>
            <a:r>
              <a:rPr lang="en-US" sz="600" b="1">
                <a:ea typeface="+mn-lt"/>
                <a:cs typeface="+mn-lt"/>
              </a:rPr>
              <a:t>Stemming/Lemmatization:</a:t>
            </a:r>
            <a:r>
              <a:rPr lang="en-US" sz="600">
                <a:ea typeface="+mn-lt"/>
                <a:cs typeface="+mn-lt"/>
              </a:rPr>
              <a:t> Reduce words to their base or root form to capture semantic similarity.</a:t>
            </a:r>
            <a:endParaRPr lang="en-US" sz="600"/>
          </a:p>
          <a:p>
            <a:pPr marL="383540" lvl="1">
              <a:lnSpc>
                <a:spcPct val="100000"/>
              </a:lnSpc>
            </a:pPr>
            <a:r>
              <a:rPr lang="en-US" sz="600" b="1">
                <a:ea typeface="+mn-lt"/>
                <a:cs typeface="+mn-lt"/>
              </a:rPr>
              <a:t>Entity Recognition:</a:t>
            </a:r>
            <a:r>
              <a:rPr lang="en-US" sz="600">
                <a:ea typeface="+mn-lt"/>
                <a:cs typeface="+mn-lt"/>
              </a:rPr>
              <a:t> Identify and label named entities (e.g., names, locations) for better understanding.</a:t>
            </a:r>
            <a:endParaRPr lang="en-US" sz="600"/>
          </a:p>
          <a:p>
            <a:pPr>
              <a:lnSpc>
                <a:spcPct val="100000"/>
              </a:lnSpc>
            </a:pPr>
            <a:r>
              <a:rPr lang="en-US" sz="600" b="1">
                <a:ea typeface="+mn-lt"/>
                <a:cs typeface="+mn-lt"/>
              </a:rPr>
              <a:t>Benefits:</a:t>
            </a:r>
            <a:endParaRPr lang="en-US" sz="600"/>
          </a:p>
          <a:p>
            <a:pPr marL="383540" lvl="1">
              <a:lnSpc>
                <a:spcPct val="100000"/>
              </a:lnSpc>
            </a:pPr>
            <a:r>
              <a:rPr lang="en-US" sz="600">
                <a:ea typeface="+mn-lt"/>
                <a:cs typeface="+mn-lt"/>
              </a:rPr>
              <a:t>Improves model performance by reducing noise and irrelevant information.</a:t>
            </a:r>
            <a:endParaRPr lang="en-US" sz="600"/>
          </a:p>
          <a:p>
            <a:pPr marL="383540" lvl="1">
              <a:lnSpc>
                <a:spcPct val="100000"/>
              </a:lnSpc>
            </a:pPr>
            <a:r>
              <a:rPr lang="en-US" sz="600">
                <a:ea typeface="+mn-lt"/>
                <a:cs typeface="+mn-lt"/>
              </a:rPr>
              <a:t>Enhances interpretability and generalization of ML models.</a:t>
            </a:r>
            <a:endParaRPr lang="en-US" sz="600"/>
          </a:p>
          <a:p>
            <a:pPr>
              <a:lnSpc>
                <a:spcPct val="100000"/>
              </a:lnSpc>
            </a:pPr>
            <a:r>
              <a:rPr lang="en-US" sz="600" b="1">
                <a:ea typeface="+mn-lt"/>
                <a:cs typeface="+mn-lt"/>
              </a:rPr>
              <a:t>Challenges:</a:t>
            </a:r>
            <a:endParaRPr lang="en-US" sz="600"/>
          </a:p>
          <a:p>
            <a:pPr marL="383540" lvl="1">
              <a:lnSpc>
                <a:spcPct val="100000"/>
              </a:lnSpc>
            </a:pPr>
            <a:r>
              <a:rPr lang="en-US" sz="600">
                <a:ea typeface="+mn-lt"/>
                <a:cs typeface="+mn-lt"/>
              </a:rPr>
              <a:t>Handling domain-specific terms or slang.</a:t>
            </a:r>
            <a:endParaRPr lang="en-US" sz="600"/>
          </a:p>
          <a:p>
            <a:pPr marL="383540" lvl="1">
              <a:lnSpc>
                <a:spcPct val="100000"/>
              </a:lnSpc>
            </a:pPr>
            <a:r>
              <a:rPr lang="en-US" sz="600">
                <a:ea typeface="+mn-lt"/>
                <a:cs typeface="+mn-lt"/>
              </a:rPr>
              <a:t>Balancing between preserving meaning and reducing dimensionality.</a:t>
            </a:r>
            <a:endParaRPr lang="en-US" sz="600"/>
          </a:p>
          <a:p>
            <a:pPr>
              <a:lnSpc>
                <a:spcPct val="100000"/>
              </a:lnSpc>
            </a:pPr>
            <a:r>
              <a:rPr lang="en-US" sz="600" b="1">
                <a:ea typeface="+mn-lt"/>
                <a:cs typeface="+mn-lt"/>
              </a:rPr>
              <a:t>Conclusion:</a:t>
            </a:r>
            <a:r>
              <a:rPr lang="en-US" sz="600">
                <a:ea typeface="+mn-lt"/>
                <a:cs typeface="+mn-lt"/>
              </a:rPr>
              <a:t> Text preprocessing is a critical step in NLP ML pipelines, enabling models to effectively learn from textual data and make accurate predictions.</a:t>
            </a:r>
            <a:endParaRPr lang="en-US" sz="600"/>
          </a:p>
          <a:p>
            <a:pPr lvl="0">
              <a:lnSpc>
                <a:spcPct val="100000"/>
              </a:lnSpc>
            </a:pPr>
            <a:endParaRPr lang="en-US" sz="600"/>
          </a:p>
        </p:txBody>
      </p:sp>
      <p:pic>
        <p:nvPicPr>
          <p:cNvPr id="4" name="Picture 3" descr="A screenshot of a computer program&#10;&#10;Description automatically generated">
            <a:extLst>
              <a:ext uri="{FF2B5EF4-FFF2-40B4-BE49-F238E27FC236}">
                <a16:creationId xmlns:a16="http://schemas.microsoft.com/office/drawing/2014/main" id="{6B05ED47-6A45-F913-7212-800BAC22845D}"/>
              </a:ext>
            </a:extLst>
          </p:cNvPr>
          <p:cNvPicPr>
            <a:picLocks noChangeAspect="1"/>
          </p:cNvPicPr>
          <p:nvPr/>
        </p:nvPicPr>
        <p:blipFill rotWithShape="1">
          <a:blip r:embed="rId2"/>
          <a:srcRect r="38566" b="2"/>
          <a:stretch/>
        </p:blipFill>
        <p:spPr>
          <a:xfrm>
            <a:off x="4648201" y="640081"/>
            <a:ext cx="6909801" cy="5314406"/>
          </a:xfrm>
          <a:prstGeom prst="rect">
            <a:avLst/>
          </a:prstGeom>
        </p:spPr>
      </p:pic>
      <p:sp>
        <p:nvSpPr>
          <p:cNvPr id="42" name="Rectangle 41">
            <a:extLst>
              <a:ext uri="{FF2B5EF4-FFF2-40B4-BE49-F238E27FC236}">
                <a16:creationId xmlns:a16="http://schemas.microsoft.com/office/drawing/2014/main" id="{8B53612E-ADB2-4457-9688-89506397AF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9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a:t>Text Preprocessing</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D97BB6B6-74D8-757B-8B9E-E3F43E63F2F9}"/>
              </a:ext>
            </a:extLst>
          </p:cNvPr>
          <p:cNvGraphicFramePr>
            <a:graphicFrameLocks noGrp="1"/>
          </p:cNvGraphicFramePr>
          <p:nvPr>
            <p:ph idx="1"/>
            <p:extLst>
              <p:ext uri="{D42A27DB-BD31-4B8C-83A1-F6EECF244321}">
                <p14:modId xmlns:p14="http://schemas.microsoft.com/office/powerpoint/2010/main" val="145391335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005144"/>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73820"/>
      </a:dk2>
      <a:lt2>
        <a:srgbClr val="E6E2E8"/>
      </a:lt2>
      <a:accent1>
        <a:srgbClr val="63B542"/>
      </a:accent1>
      <a:accent2>
        <a:srgbClr val="90A953"/>
      </a:accent2>
      <a:accent3>
        <a:srgbClr val="38B648"/>
      </a:accent3>
      <a:accent4>
        <a:srgbClr val="6353E5"/>
      </a:accent4>
      <a:accent5>
        <a:srgbClr val="B172EA"/>
      </a:accent5>
      <a:accent6>
        <a:srgbClr val="DD53E5"/>
      </a:accent6>
      <a:hlink>
        <a:srgbClr val="9A69AE"/>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1688</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Consolas</vt:lpstr>
      <vt:lpstr>Franklin Gothic Book</vt:lpstr>
      <vt:lpstr>RetrospectVTI</vt:lpstr>
      <vt:lpstr>Language Translation Project   Machine Learning Programming - PROG8245    Tessa Nejla Ayvazoglu &amp; Satyam  Patel  15/04/2024 </vt:lpstr>
      <vt:lpstr>Agenda</vt:lpstr>
      <vt:lpstr>Introduction</vt:lpstr>
      <vt:lpstr>Project Overview</vt:lpstr>
      <vt:lpstr>Web Scraping and Dataset Preparation</vt:lpstr>
      <vt:lpstr>Dataset Loading, Cleaning, and Annotation</vt:lpstr>
      <vt:lpstr>Dataset Loading, Cleaning, and Annotation</vt:lpstr>
      <vt:lpstr>Text Preprocessing</vt:lpstr>
      <vt:lpstr>Text Preprocessing</vt:lpstr>
      <vt:lpstr>Feature Extraction</vt:lpstr>
      <vt:lpstr>Feature Extraction</vt:lpstr>
      <vt:lpstr>Model Building</vt:lpstr>
      <vt:lpstr>Model Training and Evaluation</vt:lpstr>
      <vt:lpstr>Deployment and Interface</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Admin</cp:lastModifiedBy>
  <cp:revision>23</cp:revision>
  <dcterms:created xsi:type="dcterms:W3CDTF">2024-04-15T18:57:36Z</dcterms:created>
  <dcterms:modified xsi:type="dcterms:W3CDTF">2024-08-16T04:02:14Z</dcterms:modified>
</cp:coreProperties>
</file>