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36"/>
  </p:notesMasterIdLst>
  <p:handoutMasterIdLst>
    <p:handoutMasterId r:id="rId37"/>
  </p:handoutMasterIdLst>
  <p:sldIdLst>
    <p:sldId id="278" r:id="rId5"/>
    <p:sldId id="282" r:id="rId6"/>
    <p:sldId id="271" r:id="rId7"/>
    <p:sldId id="284" r:id="rId8"/>
    <p:sldId id="285" r:id="rId9"/>
    <p:sldId id="293" r:id="rId10"/>
    <p:sldId id="294" r:id="rId11"/>
    <p:sldId id="286" r:id="rId12"/>
    <p:sldId id="295" r:id="rId13"/>
    <p:sldId id="288" r:id="rId14"/>
    <p:sldId id="289" r:id="rId15"/>
    <p:sldId id="306" r:id="rId16"/>
    <p:sldId id="307" r:id="rId17"/>
    <p:sldId id="308" r:id="rId18"/>
    <p:sldId id="311" r:id="rId19"/>
    <p:sldId id="309" r:id="rId20"/>
    <p:sldId id="310" r:id="rId21"/>
    <p:sldId id="312" r:id="rId22"/>
    <p:sldId id="313" r:id="rId23"/>
    <p:sldId id="314" r:id="rId24"/>
    <p:sldId id="315" r:id="rId25"/>
    <p:sldId id="316" r:id="rId26"/>
    <p:sldId id="317" r:id="rId27"/>
    <p:sldId id="318" r:id="rId28"/>
    <p:sldId id="301" r:id="rId29"/>
    <p:sldId id="302" r:id="rId30"/>
    <p:sldId id="304" r:id="rId31"/>
    <p:sldId id="303" r:id="rId32"/>
    <p:sldId id="305" r:id="rId33"/>
    <p:sldId id="319" r:id="rId34"/>
    <p:sldId id="292" r:id="rId35"/>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388" autoAdjust="0"/>
  </p:normalViewPr>
  <p:slideViewPr>
    <p:cSldViewPr snapToGrid="0">
      <p:cViewPr varScale="1">
        <p:scale>
          <a:sx n="80" d="100"/>
          <a:sy n="80" d="100"/>
        </p:scale>
        <p:origin x="756" y="96"/>
      </p:cViewPr>
      <p:guideLst>
        <p:guide pos="3840"/>
        <p:guide orient="horz" pos="2160"/>
      </p:guideLst>
    </p:cSldViewPr>
  </p:slideViewPr>
  <p:outlineViewPr>
    <p:cViewPr>
      <p:scale>
        <a:sx n="33" d="100"/>
        <a:sy n="33" d="100"/>
      </p:scale>
      <p:origin x="0" y="-4320"/>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82" d="100"/>
          <a:sy n="82" d="100"/>
        </p:scale>
        <p:origin x="394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5F4DCF1-ECAF-F7A7-2FE7-5E8E893BC4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2C1330B0-5BAC-7408-8C3C-78D833684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A336AC6-504B-4C37-9D41-F6532374F152}" type="datetime1">
              <a:rPr lang="zh-CN" altLang="en-US" smtClean="0">
                <a:latin typeface="Microsoft YaHei UI" panose="020B0503020204020204" pitchFamily="34" charset="-122"/>
                <a:ea typeface="Microsoft YaHei UI" panose="020B0503020204020204" pitchFamily="34" charset="-122"/>
              </a:rPr>
              <a:t>2024/7/29</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F0D7EEB3-E0A5-7440-F7ED-F59975ED1E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3F548D11-7466-6432-3BF5-64A1A1FA5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FA70580-B89C-4157-871D-6B9318EE5F58}"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94315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BF8EE43E-5BE2-4FF7-954E-B4B6FD94FCCE}" type="datetime1">
              <a:rPr lang="zh-CN" altLang="en-US" smtClean="0"/>
              <a:pPr/>
              <a:t>2024/7/29</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E7AF00E9-A49D-4007-B3B9-A3783809E505}" type="slidenum">
              <a:rPr lang="en-US" altLang="zh-CN" noProof="0" smtClean="0"/>
              <a:pPr/>
              <a:t>‹#›</a:t>
            </a:fld>
            <a:endParaRPr lang="zh-CN" altLang="en-US" noProof="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0969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5"/>
          </p:nvPr>
        </p:nvSpPr>
        <p:spPr/>
        <p:txBody>
          <a:bodyPr rtlCol="0"/>
          <a:lstStyle/>
          <a:p>
            <a:pPr rtl="0"/>
            <a:fld id="{E7AF00E9-A49D-4007-B3B9-A3783809E505}" type="slidenum">
              <a:rPr lang="en-US" altLang="zh-CN" smtClean="0"/>
              <a:t>1</a:t>
            </a:fld>
            <a:endParaRPr lang="zh-CN" altLang="en-US" dirty="0"/>
          </a:p>
        </p:txBody>
      </p:sp>
    </p:spTree>
    <p:extLst>
      <p:ext uri="{BB962C8B-B14F-4D97-AF65-F5344CB8AC3E}">
        <p14:creationId xmlns:p14="http://schemas.microsoft.com/office/powerpoint/2010/main" val="2189223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5"/>
          </p:nvPr>
        </p:nvSpPr>
        <p:spPr/>
        <p:txBody>
          <a:bodyPr rtlCol="0"/>
          <a:lstStyle/>
          <a:p>
            <a:pPr rtl="0"/>
            <a:fld id="{E7AF00E9-A49D-4007-B3B9-A3783809E505}" type="slidenum">
              <a:rPr lang="en-US" altLang="zh-CN" smtClean="0"/>
              <a:t>10</a:t>
            </a:fld>
            <a:endParaRPr lang="zh-CN" altLang="en-US" dirty="0"/>
          </a:p>
        </p:txBody>
      </p:sp>
    </p:spTree>
    <p:extLst>
      <p:ext uri="{BB962C8B-B14F-4D97-AF65-F5344CB8AC3E}">
        <p14:creationId xmlns:p14="http://schemas.microsoft.com/office/powerpoint/2010/main" val="382281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5"/>
          </p:nvPr>
        </p:nvSpPr>
        <p:spPr/>
        <p:txBody>
          <a:bodyPr rtlCol="0"/>
          <a:lstStyle/>
          <a:p>
            <a:pPr rtl="0"/>
            <a:fld id="{E7AF00E9-A49D-4007-B3B9-A3783809E505}" type="slidenum">
              <a:rPr lang="en-US" altLang="zh-CN" smtClean="0"/>
              <a:t>11</a:t>
            </a:fld>
            <a:endParaRPr lang="zh-CN" altLang="en-US" dirty="0"/>
          </a:p>
        </p:txBody>
      </p:sp>
    </p:spTree>
    <p:extLst>
      <p:ext uri="{BB962C8B-B14F-4D97-AF65-F5344CB8AC3E}">
        <p14:creationId xmlns:p14="http://schemas.microsoft.com/office/powerpoint/2010/main" val="1776108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灯片编号占位符 3"/>
          <p:cNvSpPr>
            <a:spLocks noGrp="1"/>
          </p:cNvSpPr>
          <p:nvPr>
            <p:ph type="sldNum" sz="quarter" idx="5"/>
          </p:nvPr>
        </p:nvSpPr>
        <p:spPr/>
        <p:txBody>
          <a:bodyPr rtlCol="0"/>
          <a:lstStyle/>
          <a:p>
            <a:pPr rtl="0"/>
            <a:fld id="{E7AF00E9-A49D-4007-B3B9-A3783809E505}" type="slidenum">
              <a:rPr lang="en-US" altLang="zh-CN" smtClean="0"/>
              <a:t>31</a:t>
            </a:fld>
            <a:endParaRPr lang="zh-CN" altLang="en-US" dirty="0"/>
          </a:p>
        </p:txBody>
      </p:sp>
    </p:spTree>
    <p:extLst>
      <p:ext uri="{BB962C8B-B14F-4D97-AF65-F5344CB8AC3E}">
        <p14:creationId xmlns:p14="http://schemas.microsoft.com/office/powerpoint/2010/main" val="1049693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5"/>
          </p:nvPr>
        </p:nvSpPr>
        <p:spPr/>
        <p:txBody>
          <a:bodyPr rtlCol="0"/>
          <a:lstStyle/>
          <a:p>
            <a:pPr rtl="0"/>
            <a:fld id="{E7AF00E9-A49D-4007-B3B9-A3783809E505}" type="slidenum">
              <a:rPr lang="en-US" altLang="zh-CN" smtClean="0"/>
              <a:t>2</a:t>
            </a:fld>
            <a:endParaRPr lang="zh-CN" altLang="en-US" dirty="0"/>
          </a:p>
        </p:txBody>
      </p:sp>
    </p:spTree>
    <p:extLst>
      <p:ext uri="{BB962C8B-B14F-4D97-AF65-F5344CB8AC3E}">
        <p14:creationId xmlns:p14="http://schemas.microsoft.com/office/powerpoint/2010/main" val="56064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5"/>
          </p:nvPr>
        </p:nvSpPr>
        <p:spPr/>
        <p:txBody>
          <a:bodyPr rtlCol="0"/>
          <a:lstStyle/>
          <a:p>
            <a:pPr rtl="0"/>
            <a:fld id="{E7AF00E9-A49D-4007-B3B9-A3783809E505}" type="slidenum">
              <a:rPr lang="en-US" altLang="zh-CN" smtClean="0"/>
              <a:t>3</a:t>
            </a:fld>
            <a:endParaRPr lang="zh-CN" altLang="en-US" dirty="0"/>
          </a:p>
        </p:txBody>
      </p:sp>
    </p:spTree>
    <p:extLst>
      <p:ext uri="{BB962C8B-B14F-4D97-AF65-F5344CB8AC3E}">
        <p14:creationId xmlns:p14="http://schemas.microsoft.com/office/powerpoint/2010/main" val="603191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5"/>
          </p:nvPr>
        </p:nvSpPr>
        <p:spPr/>
        <p:txBody>
          <a:bodyPr rtlCol="0"/>
          <a:lstStyle/>
          <a:p>
            <a:pPr rtl="0"/>
            <a:fld id="{E7AF00E9-A49D-4007-B3B9-A3783809E505}" type="slidenum">
              <a:rPr lang="en-US" altLang="zh-CN" smtClean="0"/>
              <a:t>4</a:t>
            </a:fld>
            <a:endParaRPr lang="zh-CN" altLang="en-US" dirty="0"/>
          </a:p>
        </p:txBody>
      </p:sp>
    </p:spTree>
    <p:extLst>
      <p:ext uri="{BB962C8B-B14F-4D97-AF65-F5344CB8AC3E}">
        <p14:creationId xmlns:p14="http://schemas.microsoft.com/office/powerpoint/2010/main" val="386789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5"/>
          </p:nvPr>
        </p:nvSpPr>
        <p:spPr/>
        <p:txBody>
          <a:bodyPr rtlCol="0"/>
          <a:lstStyle/>
          <a:p>
            <a:pPr rtl="0"/>
            <a:fld id="{E7AF00E9-A49D-4007-B3B9-A3783809E505}" type="slidenum">
              <a:rPr lang="en-US" altLang="zh-CN" smtClean="0"/>
              <a:t>5</a:t>
            </a:fld>
            <a:endParaRPr lang="zh-CN" altLang="en-US" dirty="0"/>
          </a:p>
        </p:txBody>
      </p:sp>
    </p:spTree>
    <p:extLst>
      <p:ext uri="{BB962C8B-B14F-4D97-AF65-F5344CB8AC3E}">
        <p14:creationId xmlns:p14="http://schemas.microsoft.com/office/powerpoint/2010/main" val="433056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5"/>
          </p:nvPr>
        </p:nvSpPr>
        <p:spPr/>
        <p:txBody>
          <a:bodyPr rtlCol="0"/>
          <a:lstStyle/>
          <a:p>
            <a:pPr rtl="0"/>
            <a:fld id="{E7AF00E9-A49D-4007-B3B9-A3783809E505}" type="slidenum">
              <a:rPr lang="en-US" altLang="zh-CN" smtClean="0"/>
              <a:t>6</a:t>
            </a:fld>
            <a:endParaRPr lang="zh-CN" altLang="en-US" dirty="0"/>
          </a:p>
        </p:txBody>
      </p:sp>
    </p:spTree>
    <p:extLst>
      <p:ext uri="{BB962C8B-B14F-4D97-AF65-F5344CB8AC3E}">
        <p14:creationId xmlns:p14="http://schemas.microsoft.com/office/powerpoint/2010/main" val="3473053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r>
              <a:rPr lang="en-US" altLang="zh-CN" dirty="0"/>
              <a:t>Verified accounts are more likely to have lots of followers as well as higher </a:t>
            </a:r>
            <a:r>
              <a:rPr lang="en-US" altLang="zh-CN" dirty="0" err="1"/>
              <a:t>enagements</a:t>
            </a:r>
            <a:endParaRPr lang="zh-CN" altLang="en-US" dirty="0"/>
          </a:p>
        </p:txBody>
      </p:sp>
      <p:sp>
        <p:nvSpPr>
          <p:cNvPr id="4" name="幻灯片编号占位符 3"/>
          <p:cNvSpPr>
            <a:spLocks noGrp="1"/>
          </p:cNvSpPr>
          <p:nvPr>
            <p:ph type="sldNum" sz="quarter" idx="5"/>
          </p:nvPr>
        </p:nvSpPr>
        <p:spPr/>
        <p:txBody>
          <a:bodyPr rtlCol="0"/>
          <a:lstStyle/>
          <a:p>
            <a:pPr rtl="0"/>
            <a:fld id="{E7AF00E9-A49D-4007-B3B9-A3783809E505}" type="slidenum">
              <a:rPr lang="en-US" altLang="zh-CN" smtClean="0"/>
              <a:t>7</a:t>
            </a:fld>
            <a:endParaRPr lang="zh-CN" altLang="en-US" dirty="0"/>
          </a:p>
        </p:txBody>
      </p:sp>
    </p:spTree>
    <p:extLst>
      <p:ext uri="{BB962C8B-B14F-4D97-AF65-F5344CB8AC3E}">
        <p14:creationId xmlns:p14="http://schemas.microsoft.com/office/powerpoint/2010/main" val="132782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5"/>
          </p:nvPr>
        </p:nvSpPr>
        <p:spPr/>
        <p:txBody>
          <a:bodyPr rtlCol="0"/>
          <a:lstStyle/>
          <a:p>
            <a:pPr rtl="0"/>
            <a:fld id="{E7AF00E9-A49D-4007-B3B9-A3783809E505}" type="slidenum">
              <a:rPr lang="en-US" altLang="zh-CN" smtClean="0"/>
              <a:t>8</a:t>
            </a:fld>
            <a:endParaRPr lang="zh-CN" altLang="en-US" dirty="0"/>
          </a:p>
        </p:txBody>
      </p:sp>
    </p:spTree>
    <p:extLst>
      <p:ext uri="{BB962C8B-B14F-4D97-AF65-F5344CB8AC3E}">
        <p14:creationId xmlns:p14="http://schemas.microsoft.com/office/powerpoint/2010/main" val="3070488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5"/>
          </p:nvPr>
        </p:nvSpPr>
        <p:spPr/>
        <p:txBody>
          <a:bodyPr rtlCol="0"/>
          <a:lstStyle/>
          <a:p>
            <a:pPr rtl="0"/>
            <a:fld id="{E7AF00E9-A49D-4007-B3B9-A3783809E505}" type="slidenum">
              <a:rPr lang="en-US" altLang="zh-CN" smtClean="0"/>
              <a:t>9</a:t>
            </a:fld>
            <a:endParaRPr lang="zh-CN" altLang="en-US" dirty="0"/>
          </a:p>
        </p:txBody>
      </p:sp>
    </p:spTree>
    <p:extLst>
      <p:ext uri="{BB962C8B-B14F-4D97-AF65-F5344CB8AC3E}">
        <p14:creationId xmlns:p14="http://schemas.microsoft.com/office/powerpoint/2010/main" val="1761640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22053C-0E9C-4159-B7C9-6AB74343918D}"/>
              </a:ext>
            </a:extLst>
          </p:cNvPr>
          <p:cNvSpPr>
            <a:spLocks noGrp="1"/>
          </p:cNvSpPr>
          <p:nvPr>
            <p:ph type="title" hasCustomPrompt="1"/>
          </p:nvPr>
        </p:nvSpPr>
        <p:spPr>
          <a:xfrm>
            <a:off x="7018020" y="662937"/>
            <a:ext cx="4624442" cy="5542025"/>
          </a:xfrm>
        </p:spPr>
        <p:txBody>
          <a:bodyPr vert="horz" wrap="square" lIns="0" tIns="0" rIns="0" bIns="0" rtlCol="0" anchor="ctr" anchorCtr="0">
            <a:normAutofit/>
          </a:bodyPr>
          <a:lstStyle>
            <a:lvl1pPr>
              <a:defRPr lang="en-US" dirty="0"/>
            </a:lvl1pPr>
          </a:lstStyle>
          <a:p>
            <a:pPr lvl="0" rtl="0">
              <a:lnSpc>
                <a:spcPct val="100000"/>
              </a:lnSpc>
            </a:pPr>
            <a:r>
              <a:rPr lang="zh-cn"/>
              <a:t>单击此处添加标题</a:t>
            </a:r>
          </a:p>
        </p:txBody>
      </p:sp>
      <p:sp>
        <p:nvSpPr>
          <p:cNvPr id="9" name="图片占位符 8">
            <a:extLst>
              <a:ext uri="{FF2B5EF4-FFF2-40B4-BE49-F238E27FC236}">
                <a16:creationId xmlns:a16="http://schemas.microsoft.com/office/drawing/2014/main" id="{988CE9D0-E6DB-A38D-ED84-A53D0493E6D0}"/>
              </a:ext>
            </a:extLst>
          </p:cNvPr>
          <p:cNvSpPr>
            <a:spLocks noGrp="1"/>
          </p:cNvSpPr>
          <p:nvPr>
            <p:ph type="pic" sz="quarter" idx="13" hasCustomPrompt="1"/>
          </p:nvPr>
        </p:nvSpPr>
        <p:spPr>
          <a:xfrm>
            <a:off x="0" y="0"/>
            <a:ext cx="6267450" cy="6858000"/>
          </a:xfrm>
        </p:spPr>
        <p:txBody>
          <a:bodyPr rtlCol="0">
            <a:normAutofit/>
          </a:bodyPr>
          <a:lstStyle>
            <a:lvl1pPr marL="0" indent="0" algn="ctr">
              <a:buNone/>
              <a:defRPr sz="2000"/>
            </a:lvl1pPr>
          </a:lstStyle>
          <a:p>
            <a:pPr rtl="0"/>
            <a:r>
              <a:rPr lang="zh-cn"/>
              <a:t>单击图标插入图片</a:t>
            </a:r>
          </a:p>
        </p:txBody>
      </p:sp>
    </p:spTree>
    <p:extLst>
      <p:ext uri="{BB962C8B-B14F-4D97-AF65-F5344CB8AC3E}">
        <p14:creationId xmlns:p14="http://schemas.microsoft.com/office/powerpoint/2010/main" val="2868207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结束语">
    <p:spTree>
      <p:nvGrpSpPr>
        <p:cNvPr id="1" name=""/>
        <p:cNvGrpSpPr/>
        <p:nvPr/>
      </p:nvGrpSpPr>
      <p:grpSpPr>
        <a:xfrm>
          <a:off x="0" y="0"/>
          <a:ext cx="0" cy="0"/>
          <a:chOff x="0" y="0"/>
          <a:chExt cx="0" cy="0"/>
        </a:xfrm>
      </p:grpSpPr>
      <p:sp>
        <p:nvSpPr>
          <p:cNvPr id="7" name="椭圆形 6">
            <a:extLst>
              <a:ext uri="{FF2B5EF4-FFF2-40B4-BE49-F238E27FC236}">
                <a16:creationId xmlns:a16="http://schemas.microsoft.com/office/drawing/2014/main" id="{E57989ED-9663-5033-AA83-267069FC5CEE}"/>
              </a:ext>
              <a:ext uri="{C183D7F6-B498-43B3-948B-1728B52AA6E4}">
                <adec:decorative xmlns=""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B1A4B040-51E3-4DA0-B21D-EEE173E7536F}"/>
              </a:ext>
            </a:extLst>
          </p:cNvPr>
          <p:cNvSpPr>
            <a:spLocks noGrp="1"/>
          </p:cNvSpPr>
          <p:nvPr>
            <p:ph type="title" hasCustomPrompt="1"/>
          </p:nvPr>
        </p:nvSpPr>
        <p:spPr>
          <a:xfrm>
            <a:off x="549536" y="549274"/>
            <a:ext cx="5179330" cy="2841829"/>
          </a:xfrm>
        </p:spPr>
        <p:txBody>
          <a:bodyPr vert="horz" wrap="square" lIns="0" tIns="0" rIns="0" bIns="0" rtlCol="0" anchor="b" anchorCtr="0">
            <a:normAutofit/>
          </a:bodyPr>
          <a:lstStyle>
            <a:lvl1pPr>
              <a:defRPr lang="en-US" sz="5400" dirty="0">
                <a:latin typeface="Microsoft YaHei UI" panose="020B0503020204020204" pitchFamily="34" charset="-122"/>
                <a:ea typeface="Microsoft YaHei UI" panose="020B0503020204020204" pitchFamily="34" charset="-122"/>
              </a:defRPr>
            </a:lvl1pPr>
          </a:lstStyle>
          <a:p>
            <a:pPr lvl="0" rtl="0">
              <a:lnSpc>
                <a:spcPct val="100000"/>
              </a:lnSpc>
            </a:pPr>
            <a:r>
              <a:rPr lang="zh-CN" altLang="en-US" noProof="0" dirty="0"/>
              <a:t>单击此处添加标题</a:t>
            </a:r>
          </a:p>
        </p:txBody>
      </p:sp>
      <p:sp>
        <p:nvSpPr>
          <p:cNvPr id="3" name="内容占位符 2">
            <a:extLst>
              <a:ext uri="{FF2B5EF4-FFF2-40B4-BE49-F238E27FC236}">
                <a16:creationId xmlns:a16="http://schemas.microsoft.com/office/drawing/2014/main" id="{F8A2CD90-429B-4A55-B6C8-DD6CE6994118}"/>
              </a:ext>
            </a:extLst>
          </p:cNvPr>
          <p:cNvSpPr>
            <a:spLocks noGrp="1"/>
          </p:cNvSpPr>
          <p:nvPr>
            <p:ph idx="1" hasCustomPrompt="1"/>
          </p:nvPr>
        </p:nvSpPr>
        <p:spPr>
          <a:xfrm>
            <a:off x="549537" y="3646704"/>
            <a:ext cx="5179330" cy="2706160"/>
          </a:xfrm>
        </p:spPr>
        <p:txBody>
          <a:bodyPr rtlCol="0">
            <a:normAutofit/>
          </a:bodyPr>
          <a:lstStyle>
            <a:lvl1pPr marL="0" indent="0">
              <a:spcBef>
                <a:spcPts val="1000"/>
              </a:spcBef>
              <a:buNone/>
              <a:defRPr sz="1800">
                <a:solidFill>
                  <a:schemeClr val="tx1"/>
                </a:solidFill>
                <a:latin typeface="Microsoft YaHei UI" panose="020B0503020204020204" pitchFamily="34" charset="-122"/>
                <a:ea typeface="Microsoft YaHei UI" panose="020B0503020204020204" pitchFamily="34" charset="-122"/>
              </a:defRPr>
            </a:lvl1pPr>
            <a:lvl2pPr marL="457200" indent="0">
              <a:spcBef>
                <a:spcPts val="1000"/>
              </a:spcBef>
              <a:buNone/>
              <a:defRPr sz="1200">
                <a:solidFill>
                  <a:schemeClr val="tx1"/>
                </a:solidFill>
                <a:latin typeface="Microsoft YaHei UI" panose="020B0503020204020204" pitchFamily="34" charset="-122"/>
                <a:ea typeface="Microsoft YaHei UI" panose="020B0503020204020204" pitchFamily="34" charset="-122"/>
              </a:defRPr>
            </a:lvl2pPr>
            <a:lvl3pPr marL="914400" indent="0">
              <a:spcBef>
                <a:spcPts val="1000"/>
              </a:spcBef>
              <a:buNone/>
              <a:defRPr sz="1200">
                <a:solidFill>
                  <a:schemeClr val="tx1"/>
                </a:solidFill>
                <a:latin typeface="Microsoft YaHei UI" panose="020B0503020204020204" pitchFamily="34" charset="-122"/>
                <a:ea typeface="Microsoft YaHei UI" panose="020B0503020204020204" pitchFamily="34" charset="-122"/>
              </a:defRPr>
            </a:lvl3pPr>
            <a:lvl4pPr marL="1371600" indent="0">
              <a:spcBef>
                <a:spcPts val="1000"/>
              </a:spcBef>
              <a:buNone/>
              <a:defRPr sz="1200">
                <a:solidFill>
                  <a:schemeClr val="tx1"/>
                </a:solidFill>
                <a:latin typeface="Microsoft YaHei UI" panose="020B0503020204020204" pitchFamily="34" charset="-122"/>
                <a:ea typeface="Microsoft YaHei UI" panose="020B0503020204020204" pitchFamily="34" charset="-122"/>
              </a:defRPr>
            </a:lvl4pPr>
            <a:lvl5pPr marL="1828800" indent="0">
              <a:spcBef>
                <a:spcPts val="1000"/>
              </a:spcBef>
              <a:buNone/>
              <a:defRPr sz="1200">
                <a:solidFill>
                  <a:schemeClr val="tx1"/>
                </a:solidFill>
                <a:latin typeface="Microsoft YaHei UI" panose="020B0503020204020204" pitchFamily="34" charset="-122"/>
                <a:ea typeface="Microsoft YaHei UI" panose="020B0503020204020204" pitchFamily="34" charset="-122"/>
              </a:defRPr>
            </a:lvl5pPr>
          </a:lstStyle>
          <a:p>
            <a:pPr lvl="0" rtl="0"/>
            <a:r>
              <a:rPr lang="zh-CN" altLang="en-US" noProof="0" dirty="0"/>
              <a:t>单击此处添加内容</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20" name="图片占位符 19">
            <a:extLst>
              <a:ext uri="{FF2B5EF4-FFF2-40B4-BE49-F238E27FC236}">
                <a16:creationId xmlns:a16="http://schemas.microsoft.com/office/drawing/2014/main" id="{5392876F-0BBD-F80A-DE7F-8831AD3BF353}"/>
              </a:ext>
            </a:extLst>
          </p:cNvPr>
          <p:cNvSpPr>
            <a:spLocks noGrp="1"/>
          </p:cNvSpPr>
          <p:nvPr>
            <p:ph type="pic" sz="quarter" idx="13" hasCustomPrompt="1"/>
          </p:nvPr>
        </p:nvSpPr>
        <p:spPr>
          <a:xfrm>
            <a:off x="5926138" y="549275"/>
            <a:ext cx="5654675" cy="5788025"/>
          </a:xfrm>
        </p:spPr>
        <p:txBody>
          <a:bodyPr rtlCol="0">
            <a:normAutofit/>
          </a:bodyPr>
          <a:lstStyle>
            <a:lvl1pPr marL="0" indent="0" algn="ctr">
              <a:buNone/>
              <a:defRPr sz="20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dirty="0"/>
              <a:t>单击图标插入图片</a:t>
            </a:r>
          </a:p>
        </p:txBody>
      </p:sp>
      <p:grpSp>
        <p:nvGrpSpPr>
          <p:cNvPr id="9" name="组 8">
            <a:extLst>
              <a:ext uri="{FF2B5EF4-FFF2-40B4-BE49-F238E27FC236}">
                <a16:creationId xmlns:a16="http://schemas.microsoft.com/office/drawing/2014/main" id="{64E08E8E-10CB-55BC-8AFF-E64C800B9F89}"/>
              </a:ext>
              <a:ext uri="{C183D7F6-B498-43B3-948B-1728B52AA6E4}">
                <adec:decorative xmlns="" xmlns:adec="http://schemas.microsoft.com/office/drawing/2017/decorative" val="1"/>
              </a:ext>
            </a:extLst>
          </p:cNvPr>
          <p:cNvGrpSpPr/>
          <p:nvPr userDrawn="1"/>
        </p:nvGrpSpPr>
        <p:grpSpPr>
          <a:xfrm>
            <a:off x="594036" y="5610392"/>
            <a:ext cx="667802" cy="631474"/>
            <a:chOff x="10478914" y="1506691"/>
            <a:chExt cx="667802" cy="631474"/>
          </a:xfrm>
        </p:grpSpPr>
        <p:sp>
          <p:nvSpPr>
            <p:cNvPr id="10" name="任意多边形：形状 15">
              <a:extLst>
                <a:ext uri="{FF2B5EF4-FFF2-40B4-BE49-F238E27FC236}">
                  <a16:creationId xmlns:a16="http://schemas.microsoft.com/office/drawing/2014/main" id="{B439260B-AC6B-1C83-1A63-058A7E7EFCC9}"/>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1" name="椭圆形 10">
              <a:extLst>
                <a:ext uri="{FF2B5EF4-FFF2-40B4-BE49-F238E27FC236}">
                  <a16:creationId xmlns:a16="http://schemas.microsoft.com/office/drawing/2014/main" id="{4ADD32DC-9BAF-DA32-4E29-A6D403E04377}"/>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grpSp>
      <p:grpSp>
        <p:nvGrpSpPr>
          <p:cNvPr id="12" name="组 11">
            <a:extLst>
              <a:ext uri="{FF2B5EF4-FFF2-40B4-BE49-F238E27FC236}">
                <a16:creationId xmlns:a16="http://schemas.microsoft.com/office/drawing/2014/main" id="{3BDBC526-6DCD-4FF6-8395-D8C22E46E527}"/>
              </a:ext>
              <a:ext uri="{C183D7F6-B498-43B3-948B-1728B52AA6E4}">
                <adec:decorative xmlns="" xmlns:adec="http://schemas.microsoft.com/office/drawing/2017/decorative" val="1"/>
              </a:ext>
            </a:extLst>
          </p:cNvPr>
          <p:cNvGrpSpPr/>
          <p:nvPr/>
        </p:nvGrpSpPr>
        <p:grpSpPr>
          <a:xfrm>
            <a:off x="613998" y="5334748"/>
            <a:ext cx="678135" cy="990000"/>
            <a:chOff x="10490969" y="1448827"/>
            <a:chExt cx="678135" cy="990000"/>
          </a:xfrm>
        </p:grpSpPr>
        <p:sp>
          <p:nvSpPr>
            <p:cNvPr id="13" name="任意多边形：形状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solidFill>
                  <a:schemeClr val="tx1"/>
                </a:solidFill>
                <a:latin typeface="Microsoft YaHei UI" panose="020B0503020204020204" pitchFamily="34" charset="-122"/>
                <a:ea typeface="Microsoft YaHei UI" panose="020B0503020204020204" pitchFamily="34" charset="-122"/>
              </a:endParaRPr>
            </a:p>
          </p:txBody>
        </p:sp>
        <p:sp>
          <p:nvSpPr>
            <p:cNvPr id="14" name="椭圆形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5" name="椭圆形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6" name="任意多边形：形状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solidFill>
                  <a:schemeClr val="tx1"/>
                </a:solidFill>
                <a:latin typeface="Microsoft YaHei UI" panose="020B0503020204020204" pitchFamily="34" charset="-122"/>
                <a:ea typeface="Microsoft YaHei UI" panose="020B0503020204020204" pitchFamily="34" charset="-122"/>
              </a:endParaRPr>
            </a:p>
          </p:txBody>
        </p:sp>
      </p:grpSp>
      <p:sp>
        <p:nvSpPr>
          <p:cNvPr id="4" name="日期占位符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noProof="0" dirty="0"/>
              <a:t>20XX</a:t>
            </a:r>
            <a:endParaRPr lang="zh-CN" altLang="en-US" noProof="0" dirty="0"/>
          </a:p>
        </p:txBody>
      </p:sp>
      <p:sp>
        <p:nvSpPr>
          <p:cNvPr id="5" name="页脚占位符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BA1B0FB-D917-4C8C-928F-313BD683BF39}" type="slidenum">
              <a:rPr lang="en-US" altLang="zh-CN" noProof="0" smtClean="0"/>
              <a:pPr/>
              <a:t>‹#›</a:t>
            </a:fld>
            <a:endParaRPr lang="zh-CN" altLang="en-US" noProof="0" dirty="0"/>
          </a:p>
        </p:txBody>
      </p:sp>
    </p:spTree>
    <p:extLst>
      <p:ext uri="{BB962C8B-B14F-4D97-AF65-F5344CB8AC3E}">
        <p14:creationId xmlns:p14="http://schemas.microsoft.com/office/powerpoint/2010/main" val="3616071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577394-0A20-4CF6-9066-CFC2C1C9D30F}"/>
              </a:ext>
            </a:extLst>
          </p:cNvPr>
          <p:cNvSpPr>
            <a:spLocks noGrp="1"/>
          </p:cNvSpPr>
          <p:nvPr>
            <p:ph type="ctrTitle" hasCustomPrompt="1"/>
          </p:nvPr>
        </p:nvSpPr>
        <p:spPr>
          <a:xfrm>
            <a:off x="3359149" y="389840"/>
            <a:ext cx="8281987" cy="2954655"/>
          </a:xfrm>
        </p:spPr>
        <p:txBody>
          <a:bodyPr rtlCol="0" anchor="t" anchorCtr="0">
            <a:normAutofit/>
          </a:bodyPr>
          <a:lstStyle>
            <a:lvl1pPr algn="l">
              <a:lnSpc>
                <a:spcPct val="100000"/>
              </a:lnSpc>
              <a:defRPr sz="6400">
                <a:latin typeface="Microsoft YaHei UI" panose="020B0503020204020204" pitchFamily="34" charset="-122"/>
                <a:ea typeface="Microsoft YaHei UI" panose="020B0503020204020204" pitchFamily="34" charset="-122"/>
              </a:defRPr>
            </a:lvl1pPr>
          </a:lstStyle>
          <a:p>
            <a:pPr rtl="0"/>
            <a:r>
              <a:rPr lang="zh-CN" altLang="en-US" noProof="0" dirty="0"/>
              <a:t>单击此处添加标题</a:t>
            </a:r>
          </a:p>
        </p:txBody>
      </p:sp>
      <p:sp>
        <p:nvSpPr>
          <p:cNvPr id="3" name="副标题 2">
            <a:extLst>
              <a:ext uri="{FF2B5EF4-FFF2-40B4-BE49-F238E27FC236}">
                <a16:creationId xmlns:a16="http://schemas.microsoft.com/office/drawing/2014/main" id="{3F10971F-8922-4B23-9C80-0643D7E35026}"/>
              </a:ext>
            </a:extLst>
          </p:cNvPr>
          <p:cNvSpPr>
            <a:spLocks noGrp="1"/>
          </p:cNvSpPr>
          <p:nvPr>
            <p:ph type="subTitle" idx="1" hasCustomPrompt="1"/>
          </p:nvPr>
        </p:nvSpPr>
        <p:spPr>
          <a:xfrm>
            <a:off x="3359149" y="3536951"/>
            <a:ext cx="8281989" cy="2555874"/>
          </a:xfrm>
        </p:spPr>
        <p:txBody>
          <a:bodyPr rtlCol="0">
            <a:normAutofit/>
          </a:bodyPr>
          <a:lstStyle>
            <a:lvl1pPr marL="0" indent="0" algn="l">
              <a:lnSpc>
                <a:spcPct val="100000"/>
              </a:lnSpc>
              <a:buNone/>
              <a:defRPr sz="2400">
                <a:solidFill>
                  <a:schemeClr val="tx1"/>
                </a:solidFill>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dirty="0"/>
              <a:t>单击此处添加副标题 </a:t>
            </a:r>
          </a:p>
        </p:txBody>
      </p:sp>
      <p:sp>
        <p:nvSpPr>
          <p:cNvPr id="4" name="日期占位符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noProof="0" dirty="0"/>
              <a:t>20XX</a:t>
            </a:r>
            <a:endParaRPr lang="zh-CN" altLang="en-US" noProof="0" dirty="0"/>
          </a:p>
        </p:txBody>
      </p:sp>
      <p:sp>
        <p:nvSpPr>
          <p:cNvPr id="5" name="页脚占位符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BA1B0FB-D917-4C8C-928F-313BD683BF39}" type="slidenum">
              <a:rPr lang="en-US" altLang="zh-CN" noProof="0" smtClean="0"/>
              <a:pPr/>
              <a:t>‹#›</a:t>
            </a:fld>
            <a:endParaRPr lang="zh-CN" altLang="en-US" noProof="0" dirty="0"/>
          </a:p>
        </p:txBody>
      </p:sp>
      <p:sp>
        <p:nvSpPr>
          <p:cNvPr id="19" name="任意多边形：形状 18">
            <a:extLst>
              <a:ext uri="{FF2B5EF4-FFF2-40B4-BE49-F238E27FC236}">
                <a16:creationId xmlns:a16="http://schemas.microsoft.com/office/drawing/2014/main" id="{82184FF4-7029-4ED7-813A-192E60608764}"/>
              </a:ext>
              <a:ext uri="{C183D7F6-B498-43B3-948B-1728B52AA6E4}">
                <adec:decorative xmlns="" xmlns:adec="http://schemas.microsoft.com/office/drawing/2017/decorative" val="1"/>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20" name="椭圆形 19">
            <a:extLst>
              <a:ext uri="{FF2B5EF4-FFF2-40B4-BE49-F238E27FC236}">
                <a16:creationId xmlns:a16="http://schemas.microsoft.com/office/drawing/2014/main" id="{AAA7AB09-557C-41AD-9113-FF9F68FA1035}"/>
              </a:ext>
              <a:ext uri="{C183D7F6-B498-43B3-948B-1728B52AA6E4}">
                <adec:decorative xmlns="" xmlns:adec="http://schemas.microsoft.com/office/drawing/2017/decorative" val="1"/>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25" name="椭圆形 24">
            <a:extLst>
              <a:ext uri="{FF2B5EF4-FFF2-40B4-BE49-F238E27FC236}">
                <a16:creationId xmlns:a16="http://schemas.microsoft.com/office/drawing/2014/main" id="{EF99ECAA-1F11-4937-BBA6-51935AB44C9D}"/>
              </a:ext>
              <a:ext uri="{C183D7F6-B498-43B3-948B-1728B52AA6E4}">
                <adec:decorative xmlns=""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grpSp>
        <p:nvGrpSpPr>
          <p:cNvPr id="34" name="组 33">
            <a:extLst>
              <a:ext uri="{FF2B5EF4-FFF2-40B4-BE49-F238E27FC236}">
                <a16:creationId xmlns:a16="http://schemas.microsoft.com/office/drawing/2014/main" id="{79DE9FAB-6BBA-4CFE-B67D-77B47F01ECA4}"/>
              </a:ext>
              <a:ext uri="{C183D7F6-B498-43B3-948B-1728B52AA6E4}">
                <adec:decorative xmlns="" xmlns:adec="http://schemas.microsoft.com/office/drawing/2017/decorative" val="1"/>
              </a:ext>
            </a:extLst>
          </p:cNvPr>
          <p:cNvGrpSpPr/>
          <p:nvPr/>
        </p:nvGrpSpPr>
        <p:grpSpPr>
          <a:xfrm>
            <a:off x="1329952" y="4524379"/>
            <a:ext cx="1980001" cy="1363916"/>
            <a:chOff x="4879602" y="3781429"/>
            <a:chExt cx="1980001" cy="1363916"/>
          </a:xfrm>
        </p:grpSpPr>
        <p:sp>
          <p:nvSpPr>
            <p:cNvPr id="35" name="任意多边形：形状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6" name="任意多边形：形状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solidFill>
                  <a:schemeClr val="tx1"/>
                </a:solidFill>
                <a:latin typeface="Microsoft YaHei UI" panose="020B0503020204020204" pitchFamily="34" charset="-122"/>
                <a:ea typeface="Microsoft YaHei UI" panose="020B0503020204020204" pitchFamily="34" charset="-122"/>
              </a:endParaRPr>
            </a:p>
          </p:txBody>
        </p:sp>
        <p:sp>
          <p:nvSpPr>
            <p:cNvPr id="37" name="椭圆形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8" name="椭圆形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grpSp>
    </p:spTree>
    <p:extLst>
      <p:ext uri="{BB962C8B-B14F-4D97-AF65-F5344CB8AC3E}">
        <p14:creationId xmlns:p14="http://schemas.microsoft.com/office/powerpoint/2010/main" val="34123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议程​​">
    <p:spTree>
      <p:nvGrpSpPr>
        <p:cNvPr id="1" name=""/>
        <p:cNvGrpSpPr/>
        <p:nvPr/>
      </p:nvGrpSpPr>
      <p:grpSpPr>
        <a:xfrm>
          <a:off x="0" y="0"/>
          <a:ext cx="0" cy="0"/>
          <a:chOff x="0" y="0"/>
          <a:chExt cx="0" cy="0"/>
        </a:xfrm>
      </p:grpSpPr>
      <p:grpSp>
        <p:nvGrpSpPr>
          <p:cNvPr id="23" name="组 22">
            <a:extLst>
              <a:ext uri="{FF2B5EF4-FFF2-40B4-BE49-F238E27FC236}">
                <a16:creationId xmlns:a16="http://schemas.microsoft.com/office/drawing/2014/main" id="{43C4A872-A473-BFD2-150E-387250C2B4DA}"/>
              </a:ext>
              <a:ext uri="{C183D7F6-B498-43B3-948B-1728B52AA6E4}">
                <adec:decorative xmlns="" xmlns:adec="http://schemas.microsoft.com/office/drawing/2017/decorative" val="1"/>
              </a:ext>
            </a:extLst>
          </p:cNvPr>
          <p:cNvGrpSpPr/>
          <p:nvPr userDrawn="1"/>
        </p:nvGrpSpPr>
        <p:grpSpPr>
          <a:xfrm>
            <a:off x="613998" y="5334748"/>
            <a:ext cx="678135" cy="990000"/>
            <a:chOff x="10490969" y="1448827"/>
            <a:chExt cx="678135" cy="990000"/>
          </a:xfrm>
        </p:grpSpPr>
        <p:sp>
          <p:nvSpPr>
            <p:cNvPr id="24" name="任意多边形：形状 23">
              <a:extLst>
                <a:ext uri="{FF2B5EF4-FFF2-40B4-BE49-F238E27FC236}">
                  <a16:creationId xmlns:a16="http://schemas.microsoft.com/office/drawing/2014/main" id="{C5C8D53B-A579-BCFA-58E8-C386DABC92CD}"/>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solidFill>
                  <a:schemeClr val="tx1"/>
                </a:solidFill>
                <a:latin typeface="Microsoft YaHei UI" panose="020B0503020204020204" pitchFamily="34" charset="-122"/>
                <a:ea typeface="Microsoft YaHei UI" panose="020B0503020204020204" pitchFamily="34" charset="-122"/>
              </a:endParaRPr>
            </a:p>
          </p:txBody>
        </p:sp>
        <p:sp>
          <p:nvSpPr>
            <p:cNvPr id="25" name="椭圆形 24">
              <a:extLst>
                <a:ext uri="{FF2B5EF4-FFF2-40B4-BE49-F238E27FC236}">
                  <a16:creationId xmlns:a16="http://schemas.microsoft.com/office/drawing/2014/main" id="{23A34CAC-4A03-ADDB-E97F-8675E68FC0B3}"/>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26" name="椭圆形 25">
              <a:extLst>
                <a:ext uri="{FF2B5EF4-FFF2-40B4-BE49-F238E27FC236}">
                  <a16:creationId xmlns:a16="http://schemas.microsoft.com/office/drawing/2014/main" id="{0C733506-2F0D-8F31-52D1-5244F04A706B}"/>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27" name="任意多边形：形状 26">
              <a:extLst>
                <a:ext uri="{FF2B5EF4-FFF2-40B4-BE49-F238E27FC236}">
                  <a16:creationId xmlns:a16="http://schemas.microsoft.com/office/drawing/2014/main" id="{29356E3D-E14C-9C43-7CE4-A7156B1E10DB}"/>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solidFill>
                  <a:schemeClr val="tx1"/>
                </a:solidFill>
                <a:latin typeface="Microsoft YaHei UI" panose="020B0503020204020204" pitchFamily="34" charset="-122"/>
                <a:ea typeface="Microsoft YaHei UI" panose="020B0503020204020204" pitchFamily="34" charset="-122"/>
              </a:endParaRPr>
            </a:p>
          </p:txBody>
        </p:sp>
      </p:grpSp>
      <p:sp>
        <p:nvSpPr>
          <p:cNvPr id="20" name="标题 19">
            <a:extLst>
              <a:ext uri="{FF2B5EF4-FFF2-40B4-BE49-F238E27FC236}">
                <a16:creationId xmlns:a16="http://schemas.microsoft.com/office/drawing/2014/main" id="{85C652DA-55F6-9691-4254-344E0A4E9ABF}"/>
              </a:ext>
            </a:extLst>
          </p:cNvPr>
          <p:cNvSpPr>
            <a:spLocks noGrp="1"/>
          </p:cNvSpPr>
          <p:nvPr>
            <p:ph type="title" hasCustomPrompt="1"/>
          </p:nvPr>
        </p:nvSpPr>
        <p:spPr>
          <a:xfrm>
            <a:off x="550863" y="483924"/>
            <a:ext cx="11090275" cy="1684059"/>
          </a:xfrm>
        </p:spPr>
        <p:txBody>
          <a:bodyPr rtlCol="0" anchor="b">
            <a:normAutofit/>
          </a:bodyPr>
          <a:lstStyle>
            <a:lvl1pPr>
              <a:defRPr sz="4000">
                <a:latin typeface="Microsoft YaHei UI" panose="020B0503020204020204" pitchFamily="34" charset="-122"/>
                <a:ea typeface="Microsoft YaHei UI" panose="020B0503020204020204" pitchFamily="34" charset="-122"/>
              </a:defRPr>
            </a:lvl1pPr>
          </a:lstStyle>
          <a:p>
            <a:pPr rtl="0"/>
            <a:r>
              <a:rPr lang="zh-CN" altLang="en-US" noProof="0" dirty="0"/>
              <a:t>单击此处添加标题</a:t>
            </a:r>
          </a:p>
        </p:txBody>
      </p:sp>
      <p:sp>
        <p:nvSpPr>
          <p:cNvPr id="22" name="内容占位符 21">
            <a:extLst>
              <a:ext uri="{FF2B5EF4-FFF2-40B4-BE49-F238E27FC236}">
                <a16:creationId xmlns:a16="http://schemas.microsoft.com/office/drawing/2014/main" id="{4DB7AC4F-2818-7F0D-AC6A-736D5F2C7392}"/>
              </a:ext>
            </a:extLst>
          </p:cNvPr>
          <p:cNvSpPr>
            <a:spLocks noGrp="1"/>
          </p:cNvSpPr>
          <p:nvPr>
            <p:ph sz="quarter" idx="13" hasCustomPrompt="1"/>
          </p:nvPr>
        </p:nvSpPr>
        <p:spPr>
          <a:xfrm>
            <a:off x="550863" y="2419350"/>
            <a:ext cx="11090274" cy="3913188"/>
          </a:xfrm>
        </p:spPr>
        <p:txBody>
          <a:bodyPr rtlCol="0">
            <a:normAutofit/>
          </a:bodyPr>
          <a:lstStyle>
            <a:lvl1pPr marL="0" indent="0">
              <a:buNone/>
              <a:defRPr sz="1800">
                <a:solidFill>
                  <a:schemeClr val="tx1"/>
                </a:solidFill>
                <a:latin typeface="Microsoft YaHei UI" panose="020B0503020204020204" pitchFamily="34" charset="-122"/>
                <a:ea typeface="Microsoft YaHei UI" panose="020B0503020204020204" pitchFamily="34" charset="-122"/>
              </a:defRPr>
            </a:lvl1pPr>
            <a:lvl2pPr>
              <a:defRPr sz="1200">
                <a:solidFill>
                  <a:schemeClr val="tx1"/>
                </a:solidFill>
                <a:latin typeface="Microsoft YaHei UI" panose="020B0503020204020204" pitchFamily="34" charset="-122"/>
                <a:ea typeface="Microsoft YaHei UI" panose="020B0503020204020204" pitchFamily="34" charset="-122"/>
              </a:defRPr>
            </a:lvl2pPr>
            <a:lvl3pPr>
              <a:defRPr sz="1200">
                <a:solidFill>
                  <a:schemeClr val="tx1"/>
                </a:solidFill>
                <a:latin typeface="Microsoft YaHei UI" panose="020B0503020204020204" pitchFamily="34" charset="-122"/>
                <a:ea typeface="Microsoft YaHei UI" panose="020B0503020204020204" pitchFamily="34" charset="-122"/>
              </a:defRPr>
            </a:lvl3pPr>
            <a:lvl4pPr>
              <a:defRPr sz="1200">
                <a:solidFill>
                  <a:schemeClr val="tx1"/>
                </a:solidFill>
                <a:latin typeface="Microsoft YaHei UI" panose="020B0503020204020204" pitchFamily="34" charset="-122"/>
                <a:ea typeface="Microsoft YaHei UI" panose="020B0503020204020204" pitchFamily="34" charset="-122"/>
              </a:defRPr>
            </a:lvl4pPr>
            <a:lvl5pPr>
              <a:defRPr sz="1200">
                <a:solidFill>
                  <a:schemeClr val="tx1"/>
                </a:solidFill>
                <a:latin typeface="Microsoft YaHei UI" panose="020B0503020204020204" pitchFamily="34" charset="-122"/>
                <a:ea typeface="Microsoft YaHei UI" panose="020B0503020204020204" pitchFamily="34" charset="-122"/>
              </a:defRPr>
            </a:lvl5pPr>
          </a:lstStyle>
          <a:p>
            <a:pPr lvl="0" rtl="0"/>
            <a:r>
              <a:rPr lang="zh-CN" altLang="en-US" noProof="0" dirty="0"/>
              <a:t>单击此处添加内容</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2" name="日期占位符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noProof="0" dirty="0"/>
              <a:t>20XX</a:t>
            </a:r>
            <a:endParaRPr lang="zh-CN" altLang="en-US" noProof="0" dirty="0"/>
          </a:p>
        </p:txBody>
      </p:sp>
      <p:sp>
        <p:nvSpPr>
          <p:cNvPr id="3" name="页脚占位符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4" name="灯片编号占位符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BA1B0FB-D917-4C8C-928F-313BD683BF39}" type="slidenum">
              <a:rPr lang="en-US" altLang="zh-CN" noProof="0" smtClean="0"/>
              <a:pPr/>
              <a:t>‹#›</a:t>
            </a:fld>
            <a:endParaRPr lang="zh-CN" altLang="en-US" noProof="0" dirty="0"/>
          </a:p>
        </p:txBody>
      </p:sp>
      <p:grpSp>
        <p:nvGrpSpPr>
          <p:cNvPr id="5" name="组 4">
            <a:extLst>
              <a:ext uri="{FF2B5EF4-FFF2-40B4-BE49-F238E27FC236}">
                <a16:creationId xmlns:a16="http://schemas.microsoft.com/office/drawing/2014/main" id="{6C61DF04-D7CB-2B19-8BB9-3E90A661973E}"/>
              </a:ext>
              <a:ext uri="{C183D7F6-B498-43B3-948B-1728B52AA6E4}">
                <adec:decorative xmlns="" xmlns:adec="http://schemas.microsoft.com/office/drawing/2017/decorative" val="1"/>
              </a:ext>
            </a:extLst>
          </p:cNvPr>
          <p:cNvGrpSpPr/>
          <p:nvPr userDrawn="1"/>
        </p:nvGrpSpPr>
        <p:grpSpPr>
          <a:xfrm>
            <a:off x="9010824" y="1514007"/>
            <a:ext cx="734257" cy="760506"/>
            <a:chOff x="5243759" y="1363788"/>
            <a:chExt cx="734257" cy="760506"/>
          </a:xfrm>
        </p:grpSpPr>
        <p:sp>
          <p:nvSpPr>
            <p:cNvPr id="6" name="任意多边形(F) 5">
              <a:extLst>
                <a:ext uri="{FF2B5EF4-FFF2-40B4-BE49-F238E27FC236}">
                  <a16:creationId xmlns:a16="http://schemas.microsoft.com/office/drawing/2014/main" id="{5DE1CC00-F893-E215-8086-65B6605C5FC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7" name="任意多边形(F) 6">
              <a:extLst>
                <a:ext uri="{FF2B5EF4-FFF2-40B4-BE49-F238E27FC236}">
                  <a16:creationId xmlns:a16="http://schemas.microsoft.com/office/drawing/2014/main" id="{6EBF50D9-F9B8-ADB3-8B4A-AF19564EE6E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8" name="任意多边形(F) 8">
              <a:extLst>
                <a:ext uri="{FF2B5EF4-FFF2-40B4-BE49-F238E27FC236}">
                  <a16:creationId xmlns:a16="http://schemas.microsoft.com/office/drawing/2014/main" id="{80BE1060-7183-58F8-EEBF-64135EE82BC5}"/>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11" name="椭圆形 10">
            <a:extLst>
              <a:ext uri="{FF2B5EF4-FFF2-40B4-BE49-F238E27FC236}">
                <a16:creationId xmlns:a16="http://schemas.microsoft.com/office/drawing/2014/main" id="{E597A3BE-0D13-9033-E3FD-78202DB799C8}"/>
              </a:ext>
              <a:ext uri="{C183D7F6-B498-43B3-948B-1728B52AA6E4}">
                <adec:decorative xmlns="" xmlns:adec="http://schemas.microsoft.com/office/drawing/2017/decorative" val="1"/>
              </a:ext>
            </a:extLst>
          </p:cNvPr>
          <p:cNvSpPr>
            <a:spLocks noChangeAspect="1"/>
          </p:cNvSpPr>
          <p:nvPr userDrawn="1"/>
        </p:nvSpPr>
        <p:spPr>
          <a:xfrm>
            <a:off x="10168304"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grpSp>
        <p:nvGrpSpPr>
          <p:cNvPr id="12" name="组 11">
            <a:extLst>
              <a:ext uri="{FF2B5EF4-FFF2-40B4-BE49-F238E27FC236}">
                <a16:creationId xmlns:a16="http://schemas.microsoft.com/office/drawing/2014/main" id="{D8867D9A-3F3B-94C3-244B-0006226AEF73}"/>
              </a:ext>
              <a:ext uri="{C183D7F6-B498-43B3-948B-1728B52AA6E4}">
                <adec:decorative xmlns="" xmlns:adec="http://schemas.microsoft.com/office/drawing/2017/decorative" val="1"/>
              </a:ext>
            </a:extLst>
          </p:cNvPr>
          <p:cNvGrpSpPr/>
          <p:nvPr userDrawn="1"/>
        </p:nvGrpSpPr>
        <p:grpSpPr>
          <a:xfrm flipH="1">
            <a:off x="9063019" y="3199533"/>
            <a:ext cx="3597052" cy="2615018"/>
            <a:chOff x="4541453" y="3199533"/>
            <a:chExt cx="3597052" cy="2615018"/>
          </a:xfrm>
        </p:grpSpPr>
        <p:sp>
          <p:nvSpPr>
            <p:cNvPr id="13" name="任意多边形：形状 38">
              <a:extLst>
                <a:ext uri="{FF2B5EF4-FFF2-40B4-BE49-F238E27FC236}">
                  <a16:creationId xmlns:a16="http://schemas.microsoft.com/office/drawing/2014/main" id="{955FC3D1-6227-A188-CCDB-11D573FD807A}"/>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grpSp>
          <p:nvGrpSpPr>
            <p:cNvPr id="14" name="组 13">
              <a:extLst>
                <a:ext uri="{FF2B5EF4-FFF2-40B4-BE49-F238E27FC236}">
                  <a16:creationId xmlns:a16="http://schemas.microsoft.com/office/drawing/2014/main" id="{AE6BE70E-C41E-449D-A48C-4EB6BB7DC20D}"/>
                </a:ext>
              </a:extLst>
            </p:cNvPr>
            <p:cNvGrpSpPr/>
            <p:nvPr/>
          </p:nvGrpSpPr>
          <p:grpSpPr>
            <a:xfrm>
              <a:off x="4541453" y="3199533"/>
              <a:ext cx="3478701" cy="2615018"/>
              <a:chOff x="-481151" y="3199533"/>
              <a:chExt cx="3478701" cy="2615018"/>
            </a:xfrm>
          </p:grpSpPr>
          <p:sp>
            <p:nvSpPr>
              <p:cNvPr id="15" name="任意多边形：形状 32">
                <a:extLst>
                  <a:ext uri="{FF2B5EF4-FFF2-40B4-BE49-F238E27FC236}">
                    <a16:creationId xmlns:a16="http://schemas.microsoft.com/office/drawing/2014/main" id="{B7C0B12B-49BE-7855-18FB-8583C8DD9617}"/>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6" name="椭圆形 15">
                <a:extLst>
                  <a:ext uri="{FF2B5EF4-FFF2-40B4-BE49-F238E27FC236}">
                    <a16:creationId xmlns:a16="http://schemas.microsoft.com/office/drawing/2014/main" id="{67C78A37-D378-70D3-D6E3-AB9400EB583E}"/>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grpSp>
      </p:grpSp>
      <p:grpSp>
        <p:nvGrpSpPr>
          <p:cNvPr id="17" name="组 16">
            <a:extLst>
              <a:ext uri="{FF2B5EF4-FFF2-40B4-BE49-F238E27FC236}">
                <a16:creationId xmlns:a16="http://schemas.microsoft.com/office/drawing/2014/main" id="{02491172-466F-19CC-B639-A1C3CAB1D43A}"/>
              </a:ext>
              <a:ext uri="{C183D7F6-B498-43B3-948B-1728B52AA6E4}">
                <adec:decorative xmlns="" xmlns:adec="http://schemas.microsoft.com/office/drawing/2017/decorative" val="1"/>
              </a:ext>
            </a:extLst>
          </p:cNvPr>
          <p:cNvGrpSpPr/>
          <p:nvPr userDrawn="1"/>
        </p:nvGrpSpPr>
        <p:grpSpPr>
          <a:xfrm>
            <a:off x="5690545" y="4100655"/>
            <a:ext cx="1335600" cy="1262947"/>
            <a:chOff x="10145015" y="2343978"/>
            <a:chExt cx="1335600" cy="1262947"/>
          </a:xfrm>
        </p:grpSpPr>
        <p:sp>
          <p:nvSpPr>
            <p:cNvPr id="18" name="任意多边形：形状 25">
              <a:extLst>
                <a:ext uri="{FF2B5EF4-FFF2-40B4-BE49-F238E27FC236}">
                  <a16:creationId xmlns:a16="http://schemas.microsoft.com/office/drawing/2014/main" id="{45EC885D-265C-397B-5DAF-57A66CDA30B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9" name="椭圆形 18">
              <a:extLst>
                <a:ext uri="{FF2B5EF4-FFF2-40B4-BE49-F238E27FC236}">
                  <a16:creationId xmlns:a16="http://schemas.microsoft.com/office/drawing/2014/main" id="{3601DB21-D937-2F89-DC26-063DFC7800C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grpSp>
    </p:spTree>
    <p:extLst>
      <p:ext uri="{BB962C8B-B14F-4D97-AF65-F5344CB8AC3E}">
        <p14:creationId xmlns:p14="http://schemas.microsoft.com/office/powerpoint/2010/main" val="3858332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550863" y="4045464"/>
            <a:ext cx="11115355" cy="2286000"/>
          </a:xfrm>
        </p:spPr>
        <p:txBody>
          <a:bodyPr rtlCol="0" anchor="ctr">
            <a:noAutofit/>
          </a:bodyPr>
          <a:lstStyle>
            <a:lvl1pPr algn="l">
              <a:defRPr sz="5400">
                <a:latin typeface="Microsoft YaHei UI" panose="020B0503020204020204" pitchFamily="34" charset="-122"/>
                <a:ea typeface="Microsoft YaHei UI" panose="020B0503020204020204" pitchFamily="34" charset="-122"/>
              </a:defRPr>
            </a:lvl1pPr>
          </a:lstStyle>
          <a:p>
            <a:pPr rtl="0"/>
            <a:r>
              <a:rPr lang="zh-CN" altLang="en-US" noProof="0" dirty="0"/>
              <a:t>单击此处添加标题</a:t>
            </a:r>
          </a:p>
        </p:txBody>
      </p:sp>
      <p:sp>
        <p:nvSpPr>
          <p:cNvPr id="8" name="图片占位符 7">
            <a:extLst>
              <a:ext uri="{FF2B5EF4-FFF2-40B4-BE49-F238E27FC236}">
                <a16:creationId xmlns:a16="http://schemas.microsoft.com/office/drawing/2014/main" id="{E592AF4F-2F83-7005-B3AC-6FCC7FB19140}"/>
              </a:ext>
            </a:extLst>
          </p:cNvPr>
          <p:cNvSpPr>
            <a:spLocks noGrp="1"/>
          </p:cNvSpPr>
          <p:nvPr>
            <p:ph type="pic" sz="quarter" idx="13" hasCustomPrompt="1"/>
          </p:nvPr>
        </p:nvSpPr>
        <p:spPr>
          <a:xfrm>
            <a:off x="0" y="4594"/>
            <a:ext cx="12192000" cy="3771878"/>
          </a:xfrm>
        </p:spPr>
        <p:txBody>
          <a:bodyPr rtlCol="0">
            <a:noAutofit/>
          </a:bodyPr>
          <a:lstStyle>
            <a:lvl1pPr marL="0" indent="0" algn="ctr">
              <a:buNone/>
              <a:defRPr sz="2000">
                <a:latin typeface="Microsoft YaHei UI" panose="020B0503020204020204" pitchFamily="34" charset="-122"/>
                <a:ea typeface="Microsoft YaHei UI" panose="020B0503020204020204" pitchFamily="34" charset="-122"/>
              </a:defRPr>
            </a:lvl1pPr>
          </a:lstStyle>
          <a:p>
            <a:pPr rtl="0"/>
            <a:r>
              <a:rPr lang="zh-CN" altLang="en-US" noProof="0" dirty="0"/>
              <a:t>单击图标插入图片</a:t>
            </a:r>
          </a:p>
        </p:txBody>
      </p:sp>
      <p:sp>
        <p:nvSpPr>
          <p:cNvPr id="7" name="椭圆形 6">
            <a:extLst>
              <a:ext uri="{FF2B5EF4-FFF2-40B4-BE49-F238E27FC236}">
                <a16:creationId xmlns:a16="http://schemas.microsoft.com/office/drawing/2014/main" id="{57BF9F63-86BE-5515-AD3C-59481B3FF4B4}"/>
              </a:ext>
              <a:ext uri="{C183D7F6-B498-43B3-948B-1728B52AA6E4}">
                <adec:decorative xmlns=""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4" name="日期占位符 3">
            <a:extLst>
              <a:ext uri="{FF2B5EF4-FFF2-40B4-BE49-F238E27FC236}">
                <a16:creationId xmlns:a16="http://schemas.microsoft.com/office/drawing/2014/main" id="{8C56EB0F-63C8-5F75-A333-3413A9DC6F76}"/>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noProof="0" dirty="0"/>
              <a:t>20XX</a:t>
            </a:r>
            <a:endParaRPr lang="zh-CN" altLang="en-US" noProof="0" dirty="0"/>
          </a:p>
        </p:txBody>
      </p:sp>
      <p:sp>
        <p:nvSpPr>
          <p:cNvPr id="5" name="页脚占位符 4">
            <a:extLst>
              <a:ext uri="{FF2B5EF4-FFF2-40B4-BE49-F238E27FC236}">
                <a16:creationId xmlns:a16="http://schemas.microsoft.com/office/drawing/2014/main" id="{4D4DE333-25B4-E092-1CC4-C3D20BA25168}"/>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CBD12358-51D2-46B3-9BDE-DF29528B9454}" type="slidenum">
              <a:rPr lang="en-US" altLang="zh-CN" noProof="0" smtClean="0"/>
              <a:pPr/>
              <a:t>‹#›</a:t>
            </a:fld>
            <a:endParaRPr lang="zh-CN" altLang="en-US" noProof="0" dirty="0"/>
          </a:p>
        </p:txBody>
      </p:sp>
    </p:spTree>
    <p:extLst>
      <p:ext uri="{BB962C8B-B14F-4D97-AF65-F5344CB8AC3E}">
        <p14:creationId xmlns:p14="http://schemas.microsoft.com/office/powerpoint/2010/main" val="372899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1">
    <p:spTree>
      <p:nvGrpSpPr>
        <p:cNvPr id="1" name=""/>
        <p:cNvGrpSpPr/>
        <p:nvPr/>
      </p:nvGrpSpPr>
      <p:grpSpPr>
        <a:xfrm>
          <a:off x="0" y="0"/>
          <a:ext cx="0" cy="0"/>
          <a:chOff x="0" y="0"/>
          <a:chExt cx="0" cy="0"/>
        </a:xfrm>
      </p:grpSpPr>
      <p:grpSp>
        <p:nvGrpSpPr>
          <p:cNvPr id="7" name="组 6">
            <a:extLst>
              <a:ext uri="{FF2B5EF4-FFF2-40B4-BE49-F238E27FC236}">
                <a16:creationId xmlns:a16="http://schemas.microsoft.com/office/drawing/2014/main" id="{C87E98C0-6053-9701-92D0-4EF9ADBC500C}"/>
              </a:ext>
              <a:ext uri="{C183D7F6-B498-43B3-948B-1728B52AA6E4}">
                <adec:decorative xmlns="" xmlns:adec="http://schemas.microsoft.com/office/drawing/2017/decorative" val="1"/>
              </a:ext>
            </a:extLst>
          </p:cNvPr>
          <p:cNvGrpSpPr/>
          <p:nvPr userDrawn="1"/>
        </p:nvGrpSpPr>
        <p:grpSpPr>
          <a:xfrm flipH="1" flipV="1">
            <a:off x="9063019" y="746716"/>
            <a:ext cx="3597052" cy="2615018"/>
            <a:chOff x="4541453" y="3199533"/>
            <a:chExt cx="3597052" cy="2615018"/>
          </a:xfrm>
        </p:grpSpPr>
        <p:sp>
          <p:nvSpPr>
            <p:cNvPr id="8" name="任意多边形：形状 38">
              <a:extLst>
                <a:ext uri="{FF2B5EF4-FFF2-40B4-BE49-F238E27FC236}">
                  <a16:creationId xmlns:a16="http://schemas.microsoft.com/office/drawing/2014/main" id="{C32B1A1D-760B-9D3D-A869-E50FC962A629}"/>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grpSp>
          <p:nvGrpSpPr>
            <p:cNvPr id="9" name="组 8">
              <a:extLst>
                <a:ext uri="{FF2B5EF4-FFF2-40B4-BE49-F238E27FC236}">
                  <a16:creationId xmlns:a16="http://schemas.microsoft.com/office/drawing/2014/main" id="{D02EF78B-5BDF-8632-B9B1-087DB042EEC7}"/>
                </a:ext>
              </a:extLst>
            </p:cNvPr>
            <p:cNvGrpSpPr/>
            <p:nvPr/>
          </p:nvGrpSpPr>
          <p:grpSpPr>
            <a:xfrm>
              <a:off x="4541453" y="3199533"/>
              <a:ext cx="3478701" cy="2615018"/>
              <a:chOff x="-481151" y="3199533"/>
              <a:chExt cx="3478701" cy="2615018"/>
            </a:xfrm>
          </p:grpSpPr>
          <p:sp>
            <p:nvSpPr>
              <p:cNvPr id="10" name="任意多边形：形状 32">
                <a:extLst>
                  <a:ext uri="{FF2B5EF4-FFF2-40B4-BE49-F238E27FC236}">
                    <a16:creationId xmlns:a16="http://schemas.microsoft.com/office/drawing/2014/main" id="{5C54B3E8-515B-0865-9321-DB3793A62240}"/>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1" name="椭圆形 10">
                <a:extLst>
                  <a:ext uri="{FF2B5EF4-FFF2-40B4-BE49-F238E27FC236}">
                    <a16:creationId xmlns:a16="http://schemas.microsoft.com/office/drawing/2014/main" id="{56E92718-2CCD-B15D-8DE5-46285BEA256B}"/>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grpSp>
      </p:grpSp>
      <p:grpSp>
        <p:nvGrpSpPr>
          <p:cNvPr id="19" name="组 18">
            <a:extLst>
              <a:ext uri="{FF2B5EF4-FFF2-40B4-BE49-F238E27FC236}">
                <a16:creationId xmlns:a16="http://schemas.microsoft.com/office/drawing/2014/main" id="{AEA0B78B-84F0-8B85-40E8-678689DC13E6}"/>
              </a:ext>
              <a:ext uri="{C183D7F6-B498-43B3-948B-1728B52AA6E4}">
                <adec:decorative xmlns="" xmlns:adec="http://schemas.microsoft.com/office/drawing/2017/decorative" val="1"/>
              </a:ext>
            </a:extLst>
          </p:cNvPr>
          <p:cNvGrpSpPr/>
          <p:nvPr userDrawn="1"/>
        </p:nvGrpSpPr>
        <p:grpSpPr>
          <a:xfrm>
            <a:off x="8723112" y="5088958"/>
            <a:ext cx="1335600" cy="1262947"/>
            <a:chOff x="10145015" y="2343978"/>
            <a:chExt cx="1335600" cy="1262947"/>
          </a:xfrm>
        </p:grpSpPr>
        <p:sp>
          <p:nvSpPr>
            <p:cNvPr id="20" name="任意多边形：形状 25">
              <a:extLst>
                <a:ext uri="{FF2B5EF4-FFF2-40B4-BE49-F238E27FC236}">
                  <a16:creationId xmlns:a16="http://schemas.microsoft.com/office/drawing/2014/main" id="{2E5D7C6F-BF77-9B7D-5B12-7AF3ED280B43}"/>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21" name="椭圆形 20">
              <a:extLst>
                <a:ext uri="{FF2B5EF4-FFF2-40B4-BE49-F238E27FC236}">
                  <a16:creationId xmlns:a16="http://schemas.microsoft.com/office/drawing/2014/main" id="{FA599EE6-2673-0AD8-EAE0-45C79326015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grpSp>
      <p:grpSp>
        <p:nvGrpSpPr>
          <p:cNvPr id="12" name="组 11">
            <a:extLst>
              <a:ext uri="{FF2B5EF4-FFF2-40B4-BE49-F238E27FC236}">
                <a16:creationId xmlns:a16="http://schemas.microsoft.com/office/drawing/2014/main" id="{3BDBC526-6DCD-4FF6-8395-D8C22E46E527}"/>
              </a:ext>
              <a:ext uri="{C183D7F6-B498-43B3-948B-1728B52AA6E4}">
                <adec:decorative xmlns="" xmlns:adec="http://schemas.microsoft.com/office/drawing/2017/decorative" val="1"/>
              </a:ext>
            </a:extLst>
          </p:cNvPr>
          <p:cNvGrpSpPr/>
          <p:nvPr/>
        </p:nvGrpSpPr>
        <p:grpSpPr>
          <a:xfrm>
            <a:off x="613998" y="5334748"/>
            <a:ext cx="678135" cy="990000"/>
            <a:chOff x="10490969" y="1448827"/>
            <a:chExt cx="678135" cy="990000"/>
          </a:xfrm>
        </p:grpSpPr>
        <p:sp>
          <p:nvSpPr>
            <p:cNvPr id="13" name="任意多边形：形状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solidFill>
                  <a:schemeClr val="tx1"/>
                </a:solidFill>
                <a:latin typeface="Microsoft YaHei UI" panose="020B0503020204020204" pitchFamily="34" charset="-122"/>
                <a:ea typeface="Microsoft YaHei UI" panose="020B0503020204020204" pitchFamily="34" charset="-122"/>
              </a:endParaRPr>
            </a:p>
          </p:txBody>
        </p:sp>
        <p:sp>
          <p:nvSpPr>
            <p:cNvPr id="14" name="椭圆形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5" name="椭圆形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6" name="任意多边形：形状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solidFill>
                  <a:schemeClr val="tx1"/>
                </a:solidFill>
                <a:latin typeface="Microsoft YaHei UI" panose="020B0503020204020204" pitchFamily="34" charset="-122"/>
                <a:ea typeface="Microsoft YaHei UI" panose="020B0503020204020204" pitchFamily="34" charset="-122"/>
              </a:endParaRPr>
            </a:p>
          </p:txBody>
        </p:sp>
      </p:grpSp>
      <p:sp>
        <p:nvSpPr>
          <p:cNvPr id="2" name="标题 1">
            <a:extLst>
              <a:ext uri="{FF2B5EF4-FFF2-40B4-BE49-F238E27FC236}">
                <a16:creationId xmlns:a16="http://schemas.microsoft.com/office/drawing/2014/main" id="{B1A4B040-51E3-4DA0-B21D-EEE173E7536F}"/>
              </a:ext>
            </a:extLst>
          </p:cNvPr>
          <p:cNvSpPr>
            <a:spLocks noGrp="1"/>
          </p:cNvSpPr>
          <p:nvPr>
            <p:ph type="title" hasCustomPrompt="1"/>
          </p:nvPr>
        </p:nvSpPr>
        <p:spPr>
          <a:xfrm>
            <a:off x="550862" y="498474"/>
            <a:ext cx="7960421" cy="1450217"/>
          </a:xfrm>
        </p:spPr>
        <p:txBody>
          <a:bodyPr vert="horz" wrap="square" lIns="0" tIns="0" rIns="0" bIns="0" rtlCol="0" anchor="t" anchorCtr="0">
            <a:normAutofit/>
          </a:bodyPr>
          <a:lstStyle>
            <a:lvl1pPr>
              <a:defRPr lang="en-US" sz="4000" dirty="0">
                <a:latin typeface="Microsoft YaHei UI" panose="020B0503020204020204" pitchFamily="34" charset="-122"/>
                <a:ea typeface="Microsoft YaHei UI" panose="020B0503020204020204" pitchFamily="34" charset="-122"/>
              </a:defRPr>
            </a:lvl1pPr>
          </a:lstStyle>
          <a:p>
            <a:pPr lvl="0" rtl="0">
              <a:lnSpc>
                <a:spcPct val="100000"/>
              </a:lnSpc>
            </a:pPr>
            <a:r>
              <a:rPr lang="zh-CN" altLang="en-US" noProof="0" dirty="0"/>
              <a:t>单击此处添加标题</a:t>
            </a:r>
          </a:p>
        </p:txBody>
      </p:sp>
      <p:sp>
        <p:nvSpPr>
          <p:cNvPr id="3" name="内容占位符 2">
            <a:extLst>
              <a:ext uri="{FF2B5EF4-FFF2-40B4-BE49-F238E27FC236}">
                <a16:creationId xmlns:a16="http://schemas.microsoft.com/office/drawing/2014/main" id="{F8A2CD90-429B-4A55-B6C8-DD6CE6994118}"/>
              </a:ext>
            </a:extLst>
          </p:cNvPr>
          <p:cNvSpPr>
            <a:spLocks noGrp="1"/>
          </p:cNvSpPr>
          <p:nvPr>
            <p:ph idx="1" hasCustomPrompt="1"/>
          </p:nvPr>
        </p:nvSpPr>
        <p:spPr>
          <a:xfrm>
            <a:off x="581343" y="2103039"/>
            <a:ext cx="7929940" cy="3979625"/>
          </a:xfrm>
        </p:spPr>
        <p:txBody>
          <a:bodyPr rtlCol="0">
            <a:normAutofit/>
          </a:bodyPr>
          <a:lstStyle>
            <a:lvl1pPr>
              <a:defRPr sz="1800">
                <a:solidFill>
                  <a:schemeClr val="tx1"/>
                </a:solidFill>
                <a:latin typeface="Microsoft YaHei UI" panose="020B0503020204020204" pitchFamily="34" charset="-122"/>
                <a:ea typeface="Microsoft YaHei UI" panose="020B0503020204020204" pitchFamily="34" charset="-122"/>
              </a:defRPr>
            </a:lvl1pPr>
            <a:lvl2pPr>
              <a:defRPr sz="1200">
                <a:solidFill>
                  <a:schemeClr val="tx1"/>
                </a:solidFill>
                <a:latin typeface="Microsoft YaHei UI" panose="020B0503020204020204" pitchFamily="34" charset="-122"/>
                <a:ea typeface="Microsoft YaHei UI" panose="020B0503020204020204" pitchFamily="34" charset="-122"/>
              </a:defRPr>
            </a:lvl2pPr>
            <a:lvl3pPr>
              <a:defRPr sz="1200">
                <a:solidFill>
                  <a:schemeClr val="tx1"/>
                </a:solidFill>
                <a:latin typeface="Microsoft YaHei UI" panose="020B0503020204020204" pitchFamily="34" charset="-122"/>
                <a:ea typeface="Microsoft YaHei UI" panose="020B0503020204020204" pitchFamily="34" charset="-122"/>
              </a:defRPr>
            </a:lvl3pPr>
            <a:lvl4pPr>
              <a:defRPr sz="1200">
                <a:solidFill>
                  <a:schemeClr val="tx1"/>
                </a:solidFill>
                <a:latin typeface="Microsoft YaHei UI" panose="020B0503020204020204" pitchFamily="34" charset="-122"/>
                <a:ea typeface="Microsoft YaHei UI" panose="020B0503020204020204" pitchFamily="34" charset="-122"/>
              </a:defRPr>
            </a:lvl4pPr>
            <a:lvl5pPr>
              <a:defRPr sz="1200">
                <a:solidFill>
                  <a:schemeClr val="tx1"/>
                </a:solidFill>
                <a:latin typeface="Microsoft YaHei UI" panose="020B0503020204020204" pitchFamily="34" charset="-122"/>
                <a:ea typeface="Microsoft YaHei UI" panose="020B0503020204020204" pitchFamily="34" charset="-122"/>
              </a:defRPr>
            </a:lvl5pPr>
          </a:lstStyle>
          <a:p>
            <a:pPr lvl="0" rtl="0"/>
            <a:r>
              <a:rPr lang="zh-CN" altLang="en-US" noProof="0" dirty="0"/>
              <a:t>单击此处添加内容</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noProof="0" dirty="0"/>
              <a:t>20XX</a:t>
            </a:r>
            <a:endParaRPr lang="zh-CN" altLang="en-US" noProof="0" dirty="0"/>
          </a:p>
        </p:txBody>
      </p:sp>
      <p:sp>
        <p:nvSpPr>
          <p:cNvPr id="5" name="页脚占位符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BA1B0FB-D917-4C8C-928F-313BD683BF39}" type="slidenum">
              <a:rPr lang="en-US" altLang="zh-CN" noProof="0" smtClean="0"/>
              <a:pPr/>
              <a:t>‹#›</a:t>
            </a:fld>
            <a:endParaRPr lang="zh-CN" altLang="en-US" noProof="0" dirty="0"/>
          </a:p>
        </p:txBody>
      </p:sp>
    </p:spTree>
    <p:extLst>
      <p:ext uri="{BB962C8B-B14F-4D97-AF65-F5344CB8AC3E}">
        <p14:creationId xmlns:p14="http://schemas.microsoft.com/office/powerpoint/2010/main" val="660994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 + 副标题">
    <p:spTree>
      <p:nvGrpSpPr>
        <p:cNvPr id="1" name=""/>
        <p:cNvGrpSpPr/>
        <p:nvPr/>
      </p:nvGrpSpPr>
      <p:grpSpPr>
        <a:xfrm>
          <a:off x="0" y="0"/>
          <a:ext cx="0" cy="0"/>
          <a:chOff x="0" y="0"/>
          <a:chExt cx="0" cy="0"/>
        </a:xfrm>
      </p:grpSpPr>
      <p:sp>
        <p:nvSpPr>
          <p:cNvPr id="8" name="图片占位符 7">
            <a:extLst>
              <a:ext uri="{FF2B5EF4-FFF2-40B4-BE49-F238E27FC236}">
                <a16:creationId xmlns:a16="http://schemas.microsoft.com/office/drawing/2014/main" id="{096D26C0-4AFC-33CC-99BE-317E9A844352}"/>
              </a:ext>
            </a:extLst>
          </p:cNvPr>
          <p:cNvSpPr>
            <a:spLocks noGrp="1"/>
          </p:cNvSpPr>
          <p:nvPr>
            <p:ph type="pic" sz="quarter" idx="13" hasCustomPrompt="1"/>
          </p:nvPr>
        </p:nvSpPr>
        <p:spPr>
          <a:xfrm>
            <a:off x="0" y="0"/>
            <a:ext cx="12192000" cy="6858000"/>
          </a:xfrm>
        </p:spPr>
        <p:txBody>
          <a:bodyPr rtlCol="0"/>
          <a:lstStyle>
            <a:lvl1pPr marL="0" indent="0" algn="ctr">
              <a:buNone/>
              <a:defRPr sz="2000"/>
            </a:lvl1pPr>
          </a:lstStyle>
          <a:p>
            <a:pPr rtl="0"/>
            <a:r>
              <a:rPr lang="zh-CN" altLang="en-US" noProof="0" dirty="0"/>
              <a:t>单击图标插入图片</a:t>
            </a:r>
          </a:p>
        </p:txBody>
      </p:sp>
      <p:sp>
        <p:nvSpPr>
          <p:cNvPr id="2" name="标题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376680"/>
            <a:ext cx="9144000" cy="2286000"/>
          </a:xfrm>
        </p:spPr>
        <p:txBody>
          <a:bodyPr rtlCol="0" anchor="b">
            <a:noAutofit/>
          </a:bodyPr>
          <a:lstStyle>
            <a:lvl1pPr algn="ctr">
              <a:defRPr sz="5400"/>
            </a:lvl1pPr>
          </a:lstStyle>
          <a:p>
            <a:pPr rtl="0"/>
            <a:r>
              <a:rPr lang="zh-CN" altLang="en-US" noProof="0" dirty="0"/>
              <a:t>单击此处添加标题</a:t>
            </a:r>
          </a:p>
        </p:txBody>
      </p:sp>
      <p:sp>
        <p:nvSpPr>
          <p:cNvPr id="3" name="副标题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799840"/>
            <a:ext cx="9144000" cy="2286000"/>
          </a:xfrm>
        </p:spPr>
        <p:txBody>
          <a:bodyPr rtlCol="0">
            <a:no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dirty="0"/>
              <a:t>单击此处添加副标题</a:t>
            </a:r>
          </a:p>
        </p:txBody>
      </p:sp>
      <p:sp>
        <p:nvSpPr>
          <p:cNvPr id="4" name="日期占位符 3">
            <a:extLst>
              <a:ext uri="{FF2B5EF4-FFF2-40B4-BE49-F238E27FC236}">
                <a16:creationId xmlns:a16="http://schemas.microsoft.com/office/drawing/2014/main" id="{C0070940-5919-2C95-2278-32E50BF14DD1}"/>
              </a:ext>
            </a:extLst>
          </p:cNvPr>
          <p:cNvSpPr>
            <a:spLocks noGrp="1"/>
          </p:cNvSpPr>
          <p:nvPr>
            <p:ph type="dt" sz="half" idx="10"/>
          </p:nvPr>
        </p:nvSpPr>
        <p:spPr/>
        <p:txBody>
          <a:bodyPr rtlCol="0"/>
          <a:lstStyle/>
          <a:p>
            <a:pPr rtl="0"/>
            <a:r>
              <a:rPr lang="en-US" altLang="zh-CN" noProof="0" dirty="0"/>
              <a:t>20XX</a:t>
            </a:r>
            <a:endParaRPr lang="zh-CN" altLang="en-US" noProof="0" dirty="0"/>
          </a:p>
        </p:txBody>
      </p:sp>
      <p:sp>
        <p:nvSpPr>
          <p:cNvPr id="5" name="页脚占位符 4">
            <a:extLst>
              <a:ext uri="{FF2B5EF4-FFF2-40B4-BE49-F238E27FC236}">
                <a16:creationId xmlns:a16="http://schemas.microsoft.com/office/drawing/2014/main" id="{1957D599-49CF-19FE-6D86-C5EDB765F413}"/>
              </a:ext>
            </a:extLst>
          </p:cNvPr>
          <p:cNvSpPr>
            <a:spLocks noGrp="1"/>
          </p:cNvSpPr>
          <p:nvPr>
            <p:ph type="ftr" sz="quarter" idx="11"/>
          </p:nvPr>
        </p:nvSpPr>
        <p:spPr/>
        <p:txBody>
          <a:bodyPr rtlCol="0"/>
          <a:lstStyle/>
          <a:p>
            <a:pPr rtl="0"/>
            <a:endParaRPr lang="zh-CN" altLang="en-US" noProof="0" dirty="0"/>
          </a:p>
        </p:txBody>
      </p:sp>
      <p:sp>
        <p:nvSpPr>
          <p:cNvPr id="6" name="灯片编号占位符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rtlCol="0"/>
          <a:lstStyle/>
          <a:p>
            <a:pPr rtl="0"/>
            <a:fld id="{CBD12358-51D2-46B3-9BDE-DF29528B9454}" type="slidenum">
              <a:rPr lang="en-US" altLang="zh-CN" noProof="0" smtClean="0"/>
              <a:t>‹#›</a:t>
            </a:fld>
            <a:endParaRPr lang="zh-CN" altLang="en-US" noProof="0" dirty="0"/>
          </a:p>
        </p:txBody>
      </p:sp>
    </p:spTree>
    <p:extLst>
      <p:ext uri="{BB962C8B-B14F-4D97-AF65-F5344CB8AC3E}">
        <p14:creationId xmlns:p14="http://schemas.microsoft.com/office/powerpoint/2010/main" val="353552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内容 1">
    <p:spTree>
      <p:nvGrpSpPr>
        <p:cNvPr id="1" name=""/>
        <p:cNvGrpSpPr/>
        <p:nvPr/>
      </p:nvGrpSpPr>
      <p:grpSpPr>
        <a:xfrm>
          <a:off x="0" y="0"/>
          <a:ext cx="0" cy="0"/>
          <a:chOff x="0" y="0"/>
          <a:chExt cx="0" cy="0"/>
        </a:xfrm>
      </p:grpSpPr>
      <p:sp>
        <p:nvSpPr>
          <p:cNvPr id="22" name="椭圆形 21">
            <a:extLst>
              <a:ext uri="{FF2B5EF4-FFF2-40B4-BE49-F238E27FC236}">
                <a16:creationId xmlns:a16="http://schemas.microsoft.com/office/drawing/2014/main" id="{94729CA3-91C4-4A89-9448-A2F0E409177A}"/>
              </a:ext>
              <a:ext uri="{C183D7F6-B498-43B3-948B-1728B52AA6E4}">
                <adec:decorative xmlns=""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grpSp>
        <p:nvGrpSpPr>
          <p:cNvPr id="13" name="组 12">
            <a:extLst>
              <a:ext uri="{FF2B5EF4-FFF2-40B4-BE49-F238E27FC236}">
                <a16:creationId xmlns:a16="http://schemas.microsoft.com/office/drawing/2014/main" id="{168347B7-45FA-4A01-924D-DC385B720B3E}"/>
              </a:ext>
              <a:ext uri="{C183D7F6-B498-43B3-948B-1728B52AA6E4}">
                <adec:decorative xmlns="" xmlns:adec="http://schemas.microsoft.com/office/drawing/2017/decorative" val="1"/>
              </a:ext>
            </a:extLst>
          </p:cNvPr>
          <p:cNvGrpSpPr/>
          <p:nvPr/>
        </p:nvGrpSpPr>
        <p:grpSpPr>
          <a:xfrm>
            <a:off x="331786" y="5528198"/>
            <a:ext cx="631474" cy="667800"/>
            <a:chOff x="2994153" y="1378666"/>
            <a:chExt cx="631474" cy="667800"/>
          </a:xfrm>
        </p:grpSpPr>
        <p:sp>
          <p:nvSpPr>
            <p:cNvPr id="20" name="任意多边形：形状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21" name="椭圆形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2" name="标题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508635"/>
            <a:ext cx="11090274" cy="1332000"/>
          </a:xfrm>
        </p:spPr>
        <p:txBody>
          <a:bodyPr rtlCol="0">
            <a:normAutofit/>
          </a:bodyPr>
          <a:lstStyle>
            <a:lvl1pPr>
              <a:lnSpc>
                <a:spcPct val="100000"/>
              </a:lnSpc>
              <a:defRPr sz="4000">
                <a:latin typeface="Microsoft YaHei UI" panose="020B0503020204020204" pitchFamily="34" charset="-122"/>
                <a:ea typeface="Microsoft YaHei UI" panose="020B0503020204020204" pitchFamily="34" charset="-122"/>
              </a:defRPr>
            </a:lvl1pPr>
          </a:lstStyle>
          <a:p>
            <a:pPr rtl="0"/>
            <a:r>
              <a:rPr lang="zh-CN" altLang="en-US" noProof="0" dirty="0"/>
              <a:t>单击此处添加标题</a:t>
            </a:r>
          </a:p>
        </p:txBody>
      </p:sp>
      <p:sp>
        <p:nvSpPr>
          <p:cNvPr id="3" name="内容占位符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2097175"/>
            <a:ext cx="5435600" cy="3995650"/>
          </a:xfrm>
        </p:spPr>
        <p:txBody>
          <a:bodyPr rtlCol="0">
            <a:normAutofit/>
          </a:bodyPr>
          <a:lstStyle>
            <a:lvl1pPr marL="0" indent="0">
              <a:spcBef>
                <a:spcPts val="1000"/>
              </a:spcBef>
              <a:buNone/>
              <a:defRPr sz="1800">
                <a:solidFill>
                  <a:schemeClr val="tx1"/>
                </a:solidFill>
                <a:latin typeface="Microsoft YaHei UI" panose="020B0503020204020204" pitchFamily="34" charset="-122"/>
                <a:ea typeface="Microsoft YaHei UI" panose="020B0503020204020204" pitchFamily="34" charset="-122"/>
              </a:defRPr>
            </a:lvl1pPr>
            <a:lvl2pPr marL="228600">
              <a:spcBef>
                <a:spcPts val="1000"/>
              </a:spcBef>
              <a:defRPr sz="1800">
                <a:solidFill>
                  <a:schemeClr val="tx1"/>
                </a:solidFill>
                <a:latin typeface="Microsoft YaHei UI" panose="020B0503020204020204" pitchFamily="34" charset="-122"/>
                <a:ea typeface="Microsoft YaHei UI" panose="020B0503020204020204" pitchFamily="34" charset="-122"/>
              </a:defRPr>
            </a:lvl2pPr>
            <a:lvl3pPr marL="411480" indent="-228600">
              <a:spcBef>
                <a:spcPts val="1000"/>
              </a:spcBef>
              <a:defRPr sz="1800">
                <a:solidFill>
                  <a:schemeClr val="tx1"/>
                </a:solidFill>
                <a:latin typeface="Microsoft YaHei UI" panose="020B0503020204020204" pitchFamily="34" charset="-122"/>
                <a:ea typeface="Microsoft YaHei UI" panose="020B0503020204020204" pitchFamily="34" charset="-122"/>
              </a:defRPr>
            </a:lvl3pPr>
            <a:lvl4pPr marL="594360">
              <a:spcBef>
                <a:spcPts val="1000"/>
              </a:spcBef>
              <a:defRPr sz="1800">
                <a:solidFill>
                  <a:schemeClr val="tx1"/>
                </a:solidFill>
                <a:latin typeface="Microsoft YaHei UI" panose="020B0503020204020204" pitchFamily="34" charset="-122"/>
                <a:ea typeface="Microsoft YaHei UI" panose="020B0503020204020204" pitchFamily="34" charset="-122"/>
              </a:defRPr>
            </a:lvl4pPr>
            <a:lvl5pPr marL="777240">
              <a:spcBef>
                <a:spcPts val="1000"/>
              </a:spcBef>
              <a:defRPr sz="1800">
                <a:solidFill>
                  <a:schemeClr val="tx1"/>
                </a:solidFill>
                <a:latin typeface="Microsoft YaHei UI" panose="020B0503020204020204" pitchFamily="34" charset="-122"/>
                <a:ea typeface="Microsoft YaHei UI" panose="020B0503020204020204" pitchFamily="34" charset="-122"/>
              </a:defRPr>
            </a:lvl5pPr>
          </a:lstStyle>
          <a:p>
            <a:pPr lvl="0" rtl="0"/>
            <a:r>
              <a:rPr lang="zh-CN" altLang="en-US" noProof="0" dirty="0"/>
              <a:t>单击此处添加内容</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11" name="内容占位符 2">
            <a:extLst>
              <a:ext uri="{FF2B5EF4-FFF2-40B4-BE49-F238E27FC236}">
                <a16:creationId xmlns:a16="http://schemas.microsoft.com/office/drawing/2014/main" id="{6B65629D-0977-C0EA-5E0B-C4822F43DAEE}"/>
              </a:ext>
            </a:extLst>
          </p:cNvPr>
          <p:cNvSpPr>
            <a:spLocks noGrp="1"/>
          </p:cNvSpPr>
          <p:nvPr>
            <p:ph sz="half" idx="13" hasCustomPrompt="1"/>
          </p:nvPr>
        </p:nvSpPr>
        <p:spPr>
          <a:xfrm>
            <a:off x="6205540" y="2097175"/>
            <a:ext cx="5435600" cy="3995650"/>
          </a:xfrm>
        </p:spPr>
        <p:txBody>
          <a:bodyPr rtlCol="0">
            <a:normAutofit/>
          </a:bodyPr>
          <a:lstStyle>
            <a:lvl1pPr marL="0" indent="0">
              <a:spcBef>
                <a:spcPts val="1000"/>
              </a:spcBef>
              <a:buNone/>
              <a:defRPr sz="1800">
                <a:solidFill>
                  <a:schemeClr val="tx1"/>
                </a:solidFill>
                <a:latin typeface="Microsoft YaHei UI" panose="020B0503020204020204" pitchFamily="34" charset="-122"/>
                <a:ea typeface="Microsoft YaHei UI" panose="020B0503020204020204" pitchFamily="34" charset="-122"/>
              </a:defRPr>
            </a:lvl1pPr>
            <a:lvl2pPr marL="228600">
              <a:spcBef>
                <a:spcPts val="1000"/>
              </a:spcBef>
              <a:defRPr sz="1800">
                <a:solidFill>
                  <a:schemeClr val="tx1"/>
                </a:solidFill>
                <a:latin typeface="Microsoft YaHei UI" panose="020B0503020204020204" pitchFamily="34" charset="-122"/>
                <a:ea typeface="Microsoft YaHei UI" panose="020B0503020204020204" pitchFamily="34" charset="-122"/>
              </a:defRPr>
            </a:lvl2pPr>
            <a:lvl3pPr marL="411480" indent="-228600">
              <a:spcBef>
                <a:spcPts val="1000"/>
              </a:spcBef>
              <a:defRPr sz="1800">
                <a:solidFill>
                  <a:schemeClr val="tx1"/>
                </a:solidFill>
                <a:latin typeface="Microsoft YaHei UI" panose="020B0503020204020204" pitchFamily="34" charset="-122"/>
                <a:ea typeface="Microsoft YaHei UI" panose="020B0503020204020204" pitchFamily="34" charset="-122"/>
              </a:defRPr>
            </a:lvl3pPr>
            <a:lvl4pPr marL="594360">
              <a:spcBef>
                <a:spcPts val="1000"/>
              </a:spcBef>
              <a:defRPr sz="1800">
                <a:solidFill>
                  <a:schemeClr val="tx1"/>
                </a:solidFill>
                <a:latin typeface="Microsoft YaHei UI" panose="020B0503020204020204" pitchFamily="34" charset="-122"/>
                <a:ea typeface="Microsoft YaHei UI" panose="020B0503020204020204" pitchFamily="34" charset="-122"/>
              </a:defRPr>
            </a:lvl4pPr>
            <a:lvl5pPr marL="777240">
              <a:spcBef>
                <a:spcPts val="1000"/>
              </a:spcBef>
              <a:defRPr sz="1800">
                <a:solidFill>
                  <a:schemeClr val="tx1"/>
                </a:solidFill>
                <a:latin typeface="Microsoft YaHei UI" panose="020B0503020204020204" pitchFamily="34" charset="-122"/>
                <a:ea typeface="Microsoft YaHei UI" panose="020B0503020204020204" pitchFamily="34" charset="-122"/>
              </a:defRPr>
            </a:lvl5pPr>
          </a:lstStyle>
          <a:p>
            <a:pPr lvl="0" rtl="0"/>
            <a:r>
              <a:rPr lang="zh-CN" altLang="en-US" noProof="0" dirty="0"/>
              <a:t>单击此处添加内容</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5" name="日期占位符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noProof="0" dirty="0"/>
              <a:t>20XX</a:t>
            </a:r>
            <a:endParaRPr lang="zh-CN" altLang="en-US" noProof="0" dirty="0"/>
          </a:p>
        </p:txBody>
      </p:sp>
      <p:sp>
        <p:nvSpPr>
          <p:cNvPr id="6" name="页脚占位符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7" name="灯片编号占位符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BA1B0FB-D917-4C8C-928F-313BD683BF39}" type="slidenum">
              <a:rPr lang="en-US" altLang="zh-CN" noProof="0" smtClean="0"/>
              <a:pPr/>
              <a:t>‹#›</a:t>
            </a:fld>
            <a:endParaRPr lang="zh-CN" altLang="en-US" noProof="0" dirty="0"/>
          </a:p>
        </p:txBody>
      </p:sp>
    </p:spTree>
    <p:extLst>
      <p:ext uri="{BB962C8B-B14F-4D97-AF65-F5344CB8AC3E}">
        <p14:creationId xmlns:p14="http://schemas.microsoft.com/office/powerpoint/2010/main" val="1806119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内容 + 图片 ">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40C44A-93E6-6C58-5E88-AFDC594EC27A}"/>
              </a:ext>
            </a:extLst>
          </p:cNvPr>
          <p:cNvSpPr>
            <a:spLocks noGrp="1"/>
          </p:cNvSpPr>
          <p:nvPr>
            <p:ph type="title" hasCustomPrompt="1"/>
          </p:nvPr>
        </p:nvSpPr>
        <p:spPr>
          <a:xfrm>
            <a:off x="600974" y="196900"/>
            <a:ext cx="4899628" cy="2331490"/>
          </a:xfrm>
        </p:spPr>
        <p:txBody>
          <a:bodyPr rtlCol="0" anchor="b" anchorCtr="0">
            <a:noAutofit/>
          </a:bodyPr>
          <a:lstStyle>
            <a:lvl1pPr algn="r">
              <a:defRPr sz="4000">
                <a:latin typeface="Microsoft YaHei UI" panose="020B0503020204020204" pitchFamily="34" charset="-122"/>
                <a:ea typeface="Microsoft YaHei UI" panose="020B0503020204020204" pitchFamily="34" charset="-122"/>
              </a:defRPr>
            </a:lvl1pPr>
          </a:lstStyle>
          <a:p>
            <a:pPr rtl="0"/>
            <a:r>
              <a:rPr lang="zh-CN" altLang="en-US" noProof="0" dirty="0"/>
              <a:t>单击此处添加标题</a:t>
            </a:r>
          </a:p>
        </p:txBody>
      </p:sp>
      <p:sp>
        <p:nvSpPr>
          <p:cNvPr id="3" name="内容占位符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83162" y="2827209"/>
            <a:ext cx="4917440" cy="3442144"/>
          </a:xfrm>
        </p:spPr>
        <p:txBody>
          <a:bodyPr rtlCol="0">
            <a:normAutofit/>
          </a:bodyPr>
          <a:lstStyle>
            <a:lvl1pPr marL="0" indent="0" algn="r">
              <a:buNone/>
              <a:defRPr sz="1800">
                <a:solidFill>
                  <a:schemeClr val="tx1"/>
                </a:solidFill>
                <a:latin typeface="Microsoft YaHei UI" panose="020B0503020204020204" pitchFamily="34" charset="-122"/>
                <a:ea typeface="Microsoft YaHei UI" panose="020B0503020204020204" pitchFamily="34" charset="-122"/>
              </a:defRPr>
            </a:lvl1pPr>
            <a:lvl2pPr algn="r">
              <a:defRPr sz="1200">
                <a:solidFill>
                  <a:schemeClr val="tx1"/>
                </a:solidFill>
                <a:latin typeface="Microsoft YaHei UI" panose="020B0503020204020204" pitchFamily="34" charset="-122"/>
                <a:ea typeface="Microsoft YaHei UI" panose="020B0503020204020204" pitchFamily="34" charset="-122"/>
              </a:defRPr>
            </a:lvl2pPr>
            <a:lvl3pPr algn="r">
              <a:defRPr sz="1200">
                <a:solidFill>
                  <a:schemeClr val="tx1"/>
                </a:solidFill>
                <a:latin typeface="Microsoft YaHei UI" panose="020B0503020204020204" pitchFamily="34" charset="-122"/>
                <a:ea typeface="Microsoft YaHei UI" panose="020B0503020204020204" pitchFamily="34" charset="-122"/>
              </a:defRPr>
            </a:lvl3pPr>
            <a:lvl4pPr algn="r">
              <a:defRPr sz="1200">
                <a:solidFill>
                  <a:schemeClr val="tx1"/>
                </a:solidFill>
                <a:latin typeface="Microsoft YaHei UI" panose="020B0503020204020204" pitchFamily="34" charset="-122"/>
                <a:ea typeface="Microsoft YaHei UI" panose="020B0503020204020204" pitchFamily="34" charset="-122"/>
              </a:defRPr>
            </a:lvl4pPr>
            <a:lvl5pPr algn="r">
              <a:defRPr sz="1200">
                <a:solidFill>
                  <a:schemeClr val="tx1"/>
                </a:solidFill>
                <a:latin typeface="Microsoft YaHei UI" panose="020B0503020204020204" pitchFamily="34" charset="-122"/>
                <a:ea typeface="Microsoft YaHei UI" panose="020B0503020204020204" pitchFamily="34" charset="-122"/>
              </a:defRPr>
            </a:lvl5pPr>
          </a:lstStyle>
          <a:p>
            <a:pPr lvl="0" rtl="0"/>
            <a:r>
              <a:rPr lang="zh-CN" altLang="en-US" noProof="0" dirty="0"/>
              <a:t>单击此处添加内容</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8" name="图片占位符 7">
            <a:extLst>
              <a:ext uri="{FF2B5EF4-FFF2-40B4-BE49-F238E27FC236}">
                <a16:creationId xmlns:a16="http://schemas.microsoft.com/office/drawing/2014/main" id="{BC013AD6-0EF3-2B25-DDBD-2DF706123AEE}"/>
              </a:ext>
            </a:extLst>
          </p:cNvPr>
          <p:cNvSpPr>
            <a:spLocks noGrp="1"/>
          </p:cNvSpPr>
          <p:nvPr>
            <p:ph type="pic" sz="quarter" idx="13" hasCustomPrompt="1"/>
          </p:nvPr>
        </p:nvSpPr>
        <p:spPr>
          <a:xfrm>
            <a:off x="6095588" y="0"/>
            <a:ext cx="6095998" cy="6858000"/>
          </a:xfrm>
        </p:spPr>
        <p:txBody>
          <a:bodyPr rtlCol="0">
            <a:normAutofit/>
          </a:bodyPr>
          <a:lstStyle>
            <a:lvl1pPr marL="0" indent="0" algn="ctr">
              <a:buNone/>
              <a:defRPr sz="20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dirty="0"/>
              <a:t>单击图标以添加图片</a:t>
            </a:r>
          </a:p>
        </p:txBody>
      </p:sp>
      <p:grpSp>
        <p:nvGrpSpPr>
          <p:cNvPr id="4" name="组 3">
            <a:extLst>
              <a:ext uri="{FF2B5EF4-FFF2-40B4-BE49-F238E27FC236}">
                <a16:creationId xmlns:a16="http://schemas.microsoft.com/office/drawing/2014/main" id="{A904CD02-7C7D-28DD-85A8-2FD92C29D32A}"/>
              </a:ext>
              <a:ext uri="{C183D7F6-B498-43B3-948B-1728B52AA6E4}">
                <adec:decorative xmlns="" xmlns:adec="http://schemas.microsoft.com/office/drawing/2017/decorative" val="1"/>
              </a:ext>
            </a:extLst>
          </p:cNvPr>
          <p:cNvGrpSpPr/>
          <p:nvPr userDrawn="1"/>
        </p:nvGrpSpPr>
        <p:grpSpPr>
          <a:xfrm>
            <a:off x="4803321" y="682622"/>
            <a:ext cx="734257" cy="760506"/>
            <a:chOff x="5243759" y="1363788"/>
            <a:chExt cx="734257" cy="760506"/>
          </a:xfrm>
        </p:grpSpPr>
        <p:sp>
          <p:nvSpPr>
            <p:cNvPr id="9" name="任意多边形(F) 5">
              <a:extLst>
                <a:ext uri="{FF2B5EF4-FFF2-40B4-BE49-F238E27FC236}">
                  <a16:creationId xmlns:a16="http://schemas.microsoft.com/office/drawing/2014/main" id="{FB7341D0-DC30-9661-B3E0-91DE7C37946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0" name="任意多边形(F) 6">
              <a:extLst>
                <a:ext uri="{FF2B5EF4-FFF2-40B4-BE49-F238E27FC236}">
                  <a16:creationId xmlns:a16="http://schemas.microsoft.com/office/drawing/2014/main" id="{92A118B5-9F91-EA1B-3F95-6BFA5095544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1" name="任意多边形(F) 8">
              <a:extLst>
                <a:ext uri="{FF2B5EF4-FFF2-40B4-BE49-F238E27FC236}">
                  <a16:creationId xmlns:a16="http://schemas.microsoft.com/office/drawing/2014/main" id="{208891A5-91FA-D924-CB46-E74B50635001}"/>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15" name="椭圆形 14">
            <a:extLst>
              <a:ext uri="{FF2B5EF4-FFF2-40B4-BE49-F238E27FC236}">
                <a16:creationId xmlns:a16="http://schemas.microsoft.com/office/drawing/2014/main" id="{BE5F7483-2261-D4C4-30E3-2D379D8CA06D}"/>
              </a:ext>
              <a:ext uri="{C183D7F6-B498-43B3-948B-1728B52AA6E4}">
                <adec:decorative xmlns="" xmlns:adec="http://schemas.microsoft.com/office/drawing/2017/decorative" val="1"/>
              </a:ext>
            </a:extLst>
          </p:cNvPr>
          <p:cNvSpPr>
            <a:spLocks noChangeAspect="1"/>
          </p:cNvSpPr>
          <p:nvPr userDrawn="1"/>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435617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内容 + 表格">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40C44A-93E6-6C58-5E88-AFDC594EC27A}"/>
              </a:ext>
            </a:extLst>
          </p:cNvPr>
          <p:cNvSpPr>
            <a:spLocks noGrp="1"/>
          </p:cNvSpPr>
          <p:nvPr>
            <p:ph type="title" hasCustomPrompt="1"/>
          </p:nvPr>
        </p:nvSpPr>
        <p:spPr>
          <a:xfrm>
            <a:off x="550863" y="550801"/>
            <a:ext cx="11090275" cy="1237360"/>
          </a:xfrm>
        </p:spPr>
        <p:txBody>
          <a:bodyPr rtlCol="0" anchor="t" anchorCtr="0">
            <a:noAutofit/>
          </a:bodyPr>
          <a:lstStyle>
            <a:lvl1pPr>
              <a:defRPr sz="4000"/>
            </a:lvl1pPr>
          </a:lstStyle>
          <a:p>
            <a:pPr rtl="0"/>
            <a:r>
              <a:rPr lang="zh-CN" altLang="en-US" noProof="0" dirty="0"/>
              <a:t>单击此处添加标题</a:t>
            </a:r>
          </a:p>
        </p:txBody>
      </p:sp>
      <p:sp>
        <p:nvSpPr>
          <p:cNvPr id="3" name="内容占位符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53720" y="1917065"/>
            <a:ext cx="2921000" cy="4297680"/>
          </a:xfrm>
        </p:spPr>
        <p:txBody>
          <a:bodyPr rtlCol="0">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rtl="0"/>
            <a:r>
              <a:rPr lang="zh-CN" altLang="en-US" noProof="0" dirty="0"/>
              <a:t>单击此处添加内容</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8" name="表格占位符 7">
            <a:extLst>
              <a:ext uri="{FF2B5EF4-FFF2-40B4-BE49-F238E27FC236}">
                <a16:creationId xmlns:a16="http://schemas.microsoft.com/office/drawing/2014/main" id="{423FEB60-8FB5-7F10-EDD7-8AB4B3139EF6}"/>
              </a:ext>
            </a:extLst>
          </p:cNvPr>
          <p:cNvSpPr>
            <a:spLocks noGrp="1"/>
          </p:cNvSpPr>
          <p:nvPr>
            <p:ph type="tbl" sz="quarter" idx="13" hasCustomPrompt="1"/>
          </p:nvPr>
        </p:nvSpPr>
        <p:spPr>
          <a:xfrm>
            <a:off x="4048759" y="1917065"/>
            <a:ext cx="7591799" cy="4297680"/>
          </a:xfrm>
        </p:spPr>
        <p:txBody>
          <a:bodyPr rtlCol="0">
            <a:normAutofit/>
          </a:bodyPr>
          <a:lstStyle>
            <a:lvl1pPr>
              <a:defRPr sz="2000">
                <a:solidFill>
                  <a:schemeClr val="tx1"/>
                </a:solidFill>
              </a:defRPr>
            </a:lvl1pPr>
          </a:lstStyle>
          <a:p>
            <a:pPr rtl="0"/>
            <a:r>
              <a:rPr lang="zh-CN" altLang="en-US" noProof="0" dirty="0"/>
              <a:t>单击图标插入表格</a:t>
            </a:r>
          </a:p>
        </p:txBody>
      </p:sp>
      <p:sp>
        <p:nvSpPr>
          <p:cNvPr id="5" name="日期占位符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p>
            <a:pPr rtl="0"/>
            <a:r>
              <a:rPr lang="en-US" altLang="zh-CN" noProof="0" dirty="0"/>
              <a:t>20XX</a:t>
            </a:r>
            <a:endParaRPr lang="zh-CN" altLang="en-US" noProof="0" dirty="0"/>
          </a:p>
        </p:txBody>
      </p:sp>
      <p:sp>
        <p:nvSpPr>
          <p:cNvPr id="6" name="页脚占位符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p>
            <a:pPr rtl="0"/>
            <a:endParaRPr lang="zh-CN" altLang="en-US" noProof="0" dirty="0"/>
          </a:p>
        </p:txBody>
      </p:sp>
      <p:sp>
        <p:nvSpPr>
          <p:cNvPr id="7" name="灯片编号占位符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p>
            <a:pPr rtl="0"/>
            <a:fld id="{CBD12358-51D2-46B3-9BDE-DF29528B9454}" type="slidenum">
              <a:rPr lang="en-US" altLang="zh-CN" noProof="0" smtClean="0"/>
              <a:t>‹#›</a:t>
            </a:fld>
            <a:endParaRPr lang="zh-CN" altLang="en-US" noProof="0" dirty="0"/>
          </a:p>
        </p:txBody>
      </p:sp>
    </p:spTree>
    <p:extLst>
      <p:ext uri="{BB962C8B-B14F-4D97-AF65-F5344CB8AC3E}">
        <p14:creationId xmlns:p14="http://schemas.microsoft.com/office/powerpoint/2010/main" val="201908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2" name="椭圆形 21">
            <a:extLst>
              <a:ext uri="{FF2B5EF4-FFF2-40B4-BE49-F238E27FC236}">
                <a16:creationId xmlns:a16="http://schemas.microsoft.com/office/drawing/2014/main" id="{94729CA3-91C4-4A89-9448-A2F0E409177A}"/>
              </a:ext>
              <a:ext uri="{C183D7F6-B498-43B3-948B-1728B52AA6E4}">
                <adec:decorative xmlns=""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488315"/>
            <a:ext cx="11090274" cy="1332000"/>
          </a:xfrm>
        </p:spPr>
        <p:txBody>
          <a:bodyPr rtlCol="0">
            <a:normAutofit/>
          </a:bodyPr>
          <a:lstStyle>
            <a:lvl1pPr>
              <a:lnSpc>
                <a:spcPct val="100000"/>
              </a:lnSpc>
              <a:defRPr sz="4000">
                <a:latin typeface="Microsoft YaHei UI" panose="020B0503020204020204" pitchFamily="34" charset="-122"/>
                <a:ea typeface="Microsoft YaHei UI" panose="020B0503020204020204" pitchFamily="34" charset="-122"/>
              </a:defRPr>
            </a:lvl1pPr>
          </a:lstStyle>
          <a:p>
            <a:pPr rtl="0"/>
            <a:r>
              <a:rPr lang="zh-CN" altLang="en-US" noProof="0" dirty="0"/>
              <a:t>单击此处添加标题</a:t>
            </a:r>
          </a:p>
        </p:txBody>
      </p:sp>
      <p:grpSp>
        <p:nvGrpSpPr>
          <p:cNvPr id="11" name="组 10">
            <a:extLst>
              <a:ext uri="{FF2B5EF4-FFF2-40B4-BE49-F238E27FC236}">
                <a16:creationId xmlns:a16="http://schemas.microsoft.com/office/drawing/2014/main" id="{6EFC6ED4-22DD-0C3B-D15A-218307AB6DF2}"/>
              </a:ext>
              <a:ext uri="{C183D7F6-B498-43B3-948B-1728B52AA6E4}">
                <adec:decorative xmlns="" xmlns:adec="http://schemas.microsoft.com/office/drawing/2017/decorative" val="1"/>
              </a:ext>
            </a:extLst>
          </p:cNvPr>
          <p:cNvGrpSpPr/>
          <p:nvPr userDrawn="1"/>
        </p:nvGrpSpPr>
        <p:grpSpPr>
          <a:xfrm>
            <a:off x="10379261" y="2030035"/>
            <a:ext cx="1335600" cy="1262947"/>
            <a:chOff x="10145015" y="2343978"/>
            <a:chExt cx="1335600" cy="1262947"/>
          </a:xfrm>
        </p:grpSpPr>
        <p:sp>
          <p:nvSpPr>
            <p:cNvPr id="12" name="任意多边形：形状 25">
              <a:extLst>
                <a:ext uri="{FF2B5EF4-FFF2-40B4-BE49-F238E27FC236}">
                  <a16:creationId xmlns:a16="http://schemas.microsoft.com/office/drawing/2014/main" id="{E4CD0F67-4BE8-1120-FCAE-806F9E18DD5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4" name="椭圆形 13">
              <a:extLst>
                <a:ext uri="{FF2B5EF4-FFF2-40B4-BE49-F238E27FC236}">
                  <a16:creationId xmlns:a16="http://schemas.microsoft.com/office/drawing/2014/main" id="{59B74B85-E3CB-E24E-54C6-AB161411D93A}"/>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15" name="任意多边形：形状 21">
            <a:extLst>
              <a:ext uri="{FF2B5EF4-FFF2-40B4-BE49-F238E27FC236}">
                <a16:creationId xmlns:a16="http://schemas.microsoft.com/office/drawing/2014/main" id="{5781DEED-6608-D622-CA5E-C91FD8645ED6}"/>
              </a:ext>
              <a:ext uri="{C183D7F6-B498-43B3-948B-1728B52AA6E4}">
                <adec:decorative xmlns="" xmlns:adec="http://schemas.microsoft.com/office/drawing/2017/decorative" val="1"/>
              </a:ext>
            </a:extLst>
          </p:cNvPr>
          <p:cNvSpPr>
            <a:spLocks noChangeAspect="1"/>
          </p:cNvSpPr>
          <p:nvPr userDrawn="1"/>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grpSp>
        <p:nvGrpSpPr>
          <p:cNvPr id="13" name="组 12">
            <a:extLst>
              <a:ext uri="{FF2B5EF4-FFF2-40B4-BE49-F238E27FC236}">
                <a16:creationId xmlns:a16="http://schemas.microsoft.com/office/drawing/2014/main" id="{168347B7-45FA-4A01-924D-DC385B720B3E}"/>
              </a:ext>
              <a:ext uri="{C183D7F6-B498-43B3-948B-1728B52AA6E4}">
                <adec:decorative xmlns="" xmlns:adec="http://schemas.microsoft.com/office/drawing/2017/decorative" val="1"/>
              </a:ext>
            </a:extLst>
          </p:cNvPr>
          <p:cNvGrpSpPr/>
          <p:nvPr/>
        </p:nvGrpSpPr>
        <p:grpSpPr>
          <a:xfrm>
            <a:off x="331786" y="5528198"/>
            <a:ext cx="631474" cy="667800"/>
            <a:chOff x="2994153" y="1378666"/>
            <a:chExt cx="631474" cy="667800"/>
          </a:xfrm>
        </p:grpSpPr>
        <p:sp>
          <p:nvSpPr>
            <p:cNvPr id="20" name="任意多边形：形状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21" name="椭圆形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3" name="内容占位符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1965095"/>
            <a:ext cx="5435600" cy="3995650"/>
          </a:xfrm>
        </p:spPr>
        <p:txBody>
          <a:bodyPr rtlCol="0">
            <a:normAutofit/>
          </a:bodyPr>
          <a:lstStyle>
            <a:lvl1pPr marL="0" indent="0">
              <a:buNone/>
              <a:defRPr sz="1800">
                <a:solidFill>
                  <a:schemeClr val="tx1"/>
                </a:solidFill>
                <a:latin typeface="Microsoft YaHei UI" panose="020B0503020204020204" pitchFamily="34" charset="-122"/>
                <a:ea typeface="Microsoft YaHei UI" panose="020B0503020204020204" pitchFamily="34" charset="-122"/>
              </a:defRPr>
            </a:lvl1pPr>
            <a:lvl2pPr>
              <a:defRPr sz="1800">
                <a:solidFill>
                  <a:schemeClr val="tx1"/>
                </a:solidFill>
                <a:latin typeface="Microsoft YaHei UI" panose="020B0503020204020204" pitchFamily="34" charset="-122"/>
                <a:ea typeface="Microsoft YaHei UI" panose="020B0503020204020204" pitchFamily="34" charset="-122"/>
              </a:defRPr>
            </a:lvl2pPr>
            <a:lvl3pPr>
              <a:defRPr sz="1800">
                <a:solidFill>
                  <a:schemeClr val="tx1"/>
                </a:solidFill>
                <a:latin typeface="Microsoft YaHei UI" panose="020B0503020204020204" pitchFamily="34" charset="-122"/>
                <a:ea typeface="Microsoft YaHei UI" panose="020B0503020204020204" pitchFamily="34" charset="-122"/>
              </a:defRPr>
            </a:lvl3pPr>
            <a:lvl4pPr>
              <a:defRPr sz="1800">
                <a:solidFill>
                  <a:schemeClr val="tx1"/>
                </a:solidFill>
                <a:latin typeface="Microsoft YaHei UI" panose="020B0503020204020204" pitchFamily="34" charset="-122"/>
                <a:ea typeface="Microsoft YaHei UI" panose="020B0503020204020204" pitchFamily="34" charset="-122"/>
              </a:defRPr>
            </a:lvl4pPr>
            <a:lvl5pPr>
              <a:defRPr sz="1800">
                <a:solidFill>
                  <a:schemeClr val="tx1"/>
                </a:solidFill>
                <a:latin typeface="Microsoft YaHei UI" panose="020B0503020204020204" pitchFamily="34" charset="-122"/>
                <a:ea typeface="Microsoft YaHei UI" panose="020B0503020204020204" pitchFamily="34" charset="-122"/>
              </a:defRPr>
            </a:lvl5pPr>
          </a:lstStyle>
          <a:p>
            <a:pPr lvl="0" rtl="0"/>
            <a:r>
              <a:rPr lang="zh-CN" altLang="en-US" noProof="0" dirty="0"/>
              <a:t>单击此处添加内容</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16" name="内容占位符 2">
            <a:extLst>
              <a:ext uri="{FF2B5EF4-FFF2-40B4-BE49-F238E27FC236}">
                <a16:creationId xmlns:a16="http://schemas.microsoft.com/office/drawing/2014/main" id="{C4B946DE-F802-2F36-2789-09D7F8604081}"/>
              </a:ext>
            </a:extLst>
          </p:cNvPr>
          <p:cNvSpPr>
            <a:spLocks noGrp="1"/>
          </p:cNvSpPr>
          <p:nvPr>
            <p:ph sz="half" idx="13" hasCustomPrompt="1"/>
          </p:nvPr>
        </p:nvSpPr>
        <p:spPr>
          <a:xfrm>
            <a:off x="6301305" y="1965095"/>
            <a:ext cx="5339397" cy="3995650"/>
          </a:xfrm>
        </p:spPr>
        <p:txBody>
          <a:bodyPr rtlCol="0">
            <a:normAutofit/>
          </a:bodyPr>
          <a:lstStyle>
            <a:lvl1pPr marL="0" indent="0">
              <a:buNone/>
              <a:defRPr sz="1800">
                <a:solidFill>
                  <a:schemeClr val="tx1"/>
                </a:solidFill>
                <a:latin typeface="Microsoft YaHei UI" panose="020B0503020204020204" pitchFamily="34" charset="-122"/>
                <a:ea typeface="Microsoft YaHei UI" panose="020B0503020204020204" pitchFamily="34" charset="-122"/>
              </a:defRPr>
            </a:lvl1pPr>
            <a:lvl2pPr>
              <a:defRPr sz="1800">
                <a:solidFill>
                  <a:schemeClr val="tx1"/>
                </a:solidFill>
                <a:latin typeface="Microsoft YaHei UI" panose="020B0503020204020204" pitchFamily="34" charset="-122"/>
                <a:ea typeface="Microsoft YaHei UI" panose="020B0503020204020204" pitchFamily="34" charset="-122"/>
              </a:defRPr>
            </a:lvl2pPr>
            <a:lvl3pPr>
              <a:defRPr sz="1800">
                <a:solidFill>
                  <a:schemeClr val="tx1"/>
                </a:solidFill>
                <a:latin typeface="Microsoft YaHei UI" panose="020B0503020204020204" pitchFamily="34" charset="-122"/>
                <a:ea typeface="Microsoft YaHei UI" panose="020B0503020204020204" pitchFamily="34" charset="-122"/>
              </a:defRPr>
            </a:lvl3pPr>
            <a:lvl4pPr>
              <a:defRPr sz="1800">
                <a:solidFill>
                  <a:schemeClr val="tx1"/>
                </a:solidFill>
                <a:latin typeface="Microsoft YaHei UI" panose="020B0503020204020204" pitchFamily="34" charset="-122"/>
                <a:ea typeface="Microsoft YaHei UI" panose="020B0503020204020204" pitchFamily="34" charset="-122"/>
              </a:defRPr>
            </a:lvl4pPr>
            <a:lvl5pPr>
              <a:defRPr sz="1800">
                <a:solidFill>
                  <a:schemeClr val="tx1"/>
                </a:solidFill>
                <a:latin typeface="Microsoft YaHei UI" panose="020B0503020204020204" pitchFamily="34" charset="-122"/>
                <a:ea typeface="Microsoft YaHei UI" panose="020B0503020204020204" pitchFamily="34" charset="-122"/>
              </a:defRPr>
            </a:lvl5pPr>
          </a:lstStyle>
          <a:p>
            <a:pPr lvl="0" rtl="0"/>
            <a:r>
              <a:rPr lang="zh-CN" altLang="en-US" noProof="0" dirty="0"/>
              <a:t>单击此处添加内容</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5" name="日期占位符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noProof="0" dirty="0"/>
              <a:t>20XX</a:t>
            </a:r>
            <a:endParaRPr lang="zh-CN" altLang="en-US" noProof="0" dirty="0"/>
          </a:p>
        </p:txBody>
      </p:sp>
      <p:sp>
        <p:nvSpPr>
          <p:cNvPr id="6" name="页脚占位符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7" name="灯片编号占位符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BA1B0FB-D917-4C8C-928F-313BD683BF39}" type="slidenum">
              <a:rPr lang="en-US" altLang="zh-CN" noProof="0" smtClean="0"/>
              <a:pPr/>
              <a:t>‹#›</a:t>
            </a:fld>
            <a:endParaRPr lang="zh-CN" altLang="en-US" noProof="0" dirty="0"/>
          </a:p>
        </p:txBody>
      </p:sp>
    </p:spTree>
    <p:extLst>
      <p:ext uri="{BB962C8B-B14F-4D97-AF65-F5344CB8AC3E}">
        <p14:creationId xmlns:p14="http://schemas.microsoft.com/office/powerpoint/2010/main" val="3617165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rtl="0">
              <a:lnSpc>
                <a:spcPct val="100000"/>
              </a:lnSpc>
            </a:pPr>
            <a:r>
              <a:rPr lang="zh-CN" altLang="en-US" noProof="0" dirty="0"/>
              <a:t>单击此处编辑母版标题样式</a:t>
            </a:r>
          </a:p>
        </p:txBody>
      </p:sp>
      <p:sp>
        <p:nvSpPr>
          <p:cNvPr id="3" name="文本占位符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latin typeface="Microsoft YaHei UI" panose="020B0503020204020204" pitchFamily="34" charset="-122"/>
                <a:ea typeface="Microsoft YaHei UI" panose="020B0503020204020204" pitchFamily="34" charset="-122"/>
              </a:defRPr>
            </a:lvl1pPr>
          </a:lstStyle>
          <a:p>
            <a:r>
              <a:rPr lang="en-US" altLang="zh-CN" noProof="0" dirty="0"/>
              <a:t>20XX</a:t>
            </a:r>
            <a:endParaRPr lang="zh-CN" altLang="en-US" noProof="0" dirty="0">
              <a:latin typeface="Microsoft YaHei UI" panose="020B0503020204020204" pitchFamily="34" charset="-122"/>
              <a:ea typeface="Microsoft YaHei UI" panose="020B0503020204020204" pitchFamily="34" charset="-122"/>
            </a:endParaRPr>
          </a:p>
        </p:txBody>
      </p:sp>
      <p:sp>
        <p:nvSpPr>
          <p:cNvPr id="5" name="页脚占位符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latin typeface="Microsoft YaHei UI" panose="020B0503020204020204" pitchFamily="34" charset="-122"/>
                <a:ea typeface="Microsoft YaHei UI" panose="020B0503020204020204" pitchFamily="34" charset="-122"/>
              </a:defRPr>
            </a:lvl1p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6" name="灯片编号占位符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latin typeface="Microsoft YaHei UI" panose="020B0503020204020204" pitchFamily="34" charset="-122"/>
                <a:ea typeface="Microsoft YaHei UI" panose="020B0503020204020204" pitchFamily="34" charset="-122"/>
              </a:defRPr>
            </a:lvl1pPr>
          </a:lstStyle>
          <a:p>
            <a:fld id="{DBA1B0FB-D917-4C8C-928F-313BD683BF39}" type="slidenum">
              <a:rPr lang="en-US" altLang="zh-CN" noProof="0" smtClean="0"/>
              <a:pPr/>
              <a:t>‹#›</a:t>
            </a:fld>
            <a:endParaRPr lang="zh-CN" altLang="en-US" noProof="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6" r:id="rId3"/>
    <p:sldLayoutId id="2147483703" r:id="rId4"/>
    <p:sldLayoutId id="2147483698" r:id="rId5"/>
    <p:sldLayoutId id="2147483704" r:id="rId6"/>
    <p:sldLayoutId id="2147483699" r:id="rId7"/>
    <p:sldLayoutId id="2147483700" r:id="rId8"/>
    <p:sldLayoutId id="2147483688" r:id="rId9"/>
    <p:sldLayoutId id="2147483686" r:id="rId10"/>
    <p:sldLayoutId id="2147483685" r:id="rId11"/>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image" Target="../media/image26.png"/><Relationship Id="rId7" Type="http://schemas.openxmlformats.org/officeDocument/2006/relationships/image" Target="../media/image30.jpe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2.jpe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2.jpe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2.jpe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0047101-8D42-6100-9CEA-AEC0FAEAB606}"/>
              </a:ext>
            </a:extLst>
          </p:cNvPr>
          <p:cNvSpPr>
            <a:spLocks noGrp="1"/>
          </p:cNvSpPr>
          <p:nvPr>
            <p:ph type="title"/>
          </p:nvPr>
        </p:nvSpPr>
        <p:spPr>
          <a:xfrm>
            <a:off x="6618913" y="662937"/>
            <a:ext cx="5461233" cy="5542025"/>
          </a:xfrm>
          <a:noFill/>
        </p:spPr>
        <p:txBody>
          <a:bodyPr rtlCol="0" anchor="ctr">
            <a:noAutofit/>
          </a:bodyPr>
          <a:lstStyle/>
          <a:p>
            <a:r>
              <a:rPr lang="en-CA" altLang="zh-CN" sz="4000" dirty="0"/>
              <a:t>Analyzing TikTok Data</a:t>
            </a:r>
            <a:r>
              <a:rPr lang="en-CA" altLang="zh-CN" dirty="0"/>
              <a:t/>
            </a:r>
            <a:br>
              <a:rPr lang="en-CA" altLang="zh-CN" dirty="0"/>
            </a:br>
            <a:r>
              <a:rPr lang="en-CA" altLang="zh-CN" dirty="0"/>
              <a:t/>
            </a:r>
            <a:br>
              <a:rPr lang="en-CA" altLang="zh-CN" dirty="0"/>
            </a:br>
            <a:r>
              <a:rPr lang="en-US" altLang="zh-CN" sz="2000" b="1" cap="all" dirty="0">
                <a:latin typeface="Arial"/>
                <a:cs typeface="Arial"/>
              </a:rPr>
              <a:t>AUTHOR:</a:t>
            </a:r>
            <a:r>
              <a:rPr lang="en-US" altLang="zh-CN" sz="2000" cap="all" dirty="0">
                <a:latin typeface="Arial"/>
                <a:cs typeface="Arial"/>
              </a:rPr>
              <a:t> </a:t>
            </a:r>
            <a:r>
              <a:rPr lang="en-US" altLang="zh-CN" sz="2000" cap="all" dirty="0" smtClean="0">
                <a:latin typeface="Arial"/>
                <a:cs typeface="Arial"/>
              </a:rPr>
              <a:t>AYVAZOGLU, TESSA NEJLA  CHEN</a:t>
            </a:r>
            <a:r>
              <a:rPr lang="en-US" altLang="zh-CN" sz="2000" cap="all" dirty="0">
                <a:latin typeface="Arial"/>
                <a:cs typeface="Arial"/>
              </a:rPr>
              <a:t>, </a:t>
            </a:r>
            <a:r>
              <a:rPr lang="en-US" altLang="zh-CN" sz="2000" cap="all" dirty="0" smtClean="0">
                <a:latin typeface="Arial"/>
                <a:cs typeface="Arial"/>
              </a:rPr>
              <a:t>KUN; </a:t>
            </a:r>
            <a:r>
              <a:rPr lang="en-CA" altLang="zh-CN" sz="2000" dirty="0"/>
              <a:t>Okafor, </a:t>
            </a:r>
            <a:r>
              <a:rPr lang="en-CA" altLang="zh-CN" sz="2000" dirty="0" err="1"/>
              <a:t>Chukwuemeka</a:t>
            </a:r>
            <a:r>
              <a:rPr lang="en-CA" altLang="zh-CN" sz="2000" dirty="0"/>
              <a:t/>
            </a:r>
            <a:br>
              <a:rPr lang="en-CA" altLang="zh-CN" sz="2000" dirty="0"/>
            </a:br>
            <a:r>
              <a:rPr lang="en-US" altLang="zh-CN" sz="2000" cap="all" dirty="0">
                <a:latin typeface="Arial"/>
                <a:cs typeface="Arial"/>
              </a:rPr>
              <a:t/>
            </a:r>
            <a:br>
              <a:rPr lang="en-US" altLang="zh-CN" sz="2000" cap="all" dirty="0">
                <a:latin typeface="Arial"/>
                <a:cs typeface="Arial"/>
              </a:rPr>
            </a:br>
            <a:r>
              <a:rPr lang="en-US" altLang="zh-CN" sz="2000" cap="all" dirty="0">
                <a:latin typeface="Arial"/>
                <a:cs typeface="Arial"/>
              </a:rPr>
              <a:t/>
            </a:r>
            <a:br>
              <a:rPr lang="en-US" altLang="zh-CN" sz="2000" cap="all" dirty="0">
                <a:latin typeface="Arial"/>
                <a:cs typeface="Arial"/>
              </a:rPr>
            </a:br>
            <a:r>
              <a:rPr lang="en-US" altLang="zh-CN" sz="2000" cap="all" dirty="0">
                <a:latin typeface="Arial"/>
                <a:cs typeface="Arial"/>
              </a:rPr>
              <a:t/>
            </a:r>
            <a:br>
              <a:rPr lang="en-US" altLang="zh-CN" sz="2000" cap="all" dirty="0">
                <a:latin typeface="Arial"/>
                <a:cs typeface="Arial"/>
              </a:rPr>
            </a:br>
            <a:r>
              <a:rPr lang="en-US" altLang="zh-CN" sz="2000" cap="all" dirty="0">
                <a:latin typeface="Arial"/>
                <a:cs typeface="Arial"/>
              </a:rPr>
              <a:t>Date: July </a:t>
            </a:r>
            <a:r>
              <a:rPr lang="en-US" altLang="zh-CN" sz="2000" cap="all" dirty="0" smtClean="0">
                <a:latin typeface="Arial"/>
                <a:cs typeface="Arial"/>
              </a:rPr>
              <a:t>29, </a:t>
            </a:r>
            <a:r>
              <a:rPr lang="en-US" altLang="zh-CN" sz="2000" cap="all" dirty="0">
                <a:latin typeface="Arial"/>
                <a:cs typeface="Arial"/>
              </a:rPr>
              <a:t>2024</a:t>
            </a:r>
            <a:endParaRPr lang="zh-cn" dirty="0"/>
          </a:p>
        </p:txBody>
      </p:sp>
      <p:pic>
        <p:nvPicPr>
          <p:cNvPr id="8" name="图片占位符 13" descr="数据点数字背景">
            <a:extLst>
              <a:ext uri="{FF2B5EF4-FFF2-40B4-BE49-F238E27FC236}">
                <a16:creationId xmlns:a16="http://schemas.microsoft.com/office/drawing/2014/main" id="{53227D59-33F9-9DDB-1C5C-A938A989EE5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7936" r="7936"/>
          <a:stretch/>
        </p:blipFill>
        <p:spPr>
          <a:xfrm>
            <a:off x="0" y="0"/>
            <a:ext cx="6267450" cy="6858000"/>
          </a:xfrm>
        </p:spPr>
      </p:pic>
      <p:pic>
        <p:nvPicPr>
          <p:cNvPr id="5" name="Picture 4" descr="Tiktok Banner - Free Vectors &amp; PSDs to Download">
            <a:extLst>
              <a:ext uri="{FF2B5EF4-FFF2-40B4-BE49-F238E27FC236}">
                <a16:creationId xmlns:a16="http://schemas.microsoft.com/office/drawing/2014/main" id="{609B94A6-E50C-3E02-4C23-737CA9481F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817844"/>
            <a:ext cx="3721340" cy="4040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092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组 3">
            <a:extLst>
              <a:ext uri="{FF2B5EF4-FFF2-40B4-BE49-F238E27FC236}">
                <a16:creationId xmlns:a16="http://schemas.microsoft.com/office/drawing/2014/main" id="{21106B59-80B8-CEED-0BCA-BC3F80A85FEA}"/>
              </a:ext>
              <a:ext uri="{C183D7F6-B498-43B3-948B-1728B52AA6E4}">
                <adec:decorative xmlns="" xmlns:adec="http://schemas.microsoft.com/office/drawing/2017/decorative" val="1"/>
              </a:ext>
            </a:extLst>
          </p:cNvPr>
          <p:cNvGrpSpPr/>
          <p:nvPr/>
        </p:nvGrpSpPr>
        <p:grpSpPr>
          <a:xfrm>
            <a:off x="4803321" y="682622"/>
            <a:ext cx="734257" cy="760506"/>
            <a:chOff x="5243759" y="1363788"/>
            <a:chExt cx="734257" cy="760506"/>
          </a:xfrm>
        </p:grpSpPr>
        <p:sp>
          <p:nvSpPr>
            <p:cNvPr id="6" name="任意多边形(F) 5">
              <a:extLst>
                <a:ext uri="{FF2B5EF4-FFF2-40B4-BE49-F238E27FC236}">
                  <a16:creationId xmlns:a16="http://schemas.microsoft.com/office/drawing/2014/main" id="{73C2F317-81E4-3678-2FF2-495B3A95470A}"/>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dirty="0">
                <a:latin typeface="Microsoft YaHei UI" panose="020B0503020204020204" pitchFamily="34" charset="-122"/>
                <a:ea typeface="Microsoft YaHei UI" panose="020B0503020204020204" pitchFamily="34" charset="-122"/>
              </a:endParaRPr>
            </a:p>
          </p:txBody>
        </p:sp>
        <p:sp>
          <p:nvSpPr>
            <p:cNvPr id="7" name="任意多边形(F) 6">
              <a:extLst>
                <a:ext uri="{FF2B5EF4-FFF2-40B4-BE49-F238E27FC236}">
                  <a16:creationId xmlns:a16="http://schemas.microsoft.com/office/drawing/2014/main" id="{A7C6D33A-37B7-D2C4-2C1C-6D5253D0D480}"/>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dirty="0">
                <a:latin typeface="Microsoft YaHei UI" panose="020B0503020204020204" pitchFamily="34" charset="-122"/>
                <a:ea typeface="Microsoft YaHei UI" panose="020B0503020204020204" pitchFamily="34" charset="-122"/>
              </a:endParaRPr>
            </a:p>
          </p:txBody>
        </p:sp>
        <p:sp>
          <p:nvSpPr>
            <p:cNvPr id="8" name="任意多边形(F) 8">
              <a:extLst>
                <a:ext uri="{FF2B5EF4-FFF2-40B4-BE49-F238E27FC236}">
                  <a16:creationId xmlns:a16="http://schemas.microsoft.com/office/drawing/2014/main" id="{18145A95-72C3-9BFC-32D2-908F235E389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dirty="0">
                <a:latin typeface="Microsoft YaHei UI" panose="020B0503020204020204" pitchFamily="34" charset="-122"/>
                <a:ea typeface="Microsoft YaHei UI" panose="020B0503020204020204" pitchFamily="34" charset="-122"/>
              </a:endParaRPr>
            </a:p>
          </p:txBody>
        </p:sp>
      </p:grpSp>
      <p:sp>
        <p:nvSpPr>
          <p:cNvPr id="2" name="标题 1">
            <a:extLst>
              <a:ext uri="{FF2B5EF4-FFF2-40B4-BE49-F238E27FC236}">
                <a16:creationId xmlns:a16="http://schemas.microsoft.com/office/drawing/2014/main" id="{338A15DE-D135-0710-9984-A0A55E960CB0}"/>
              </a:ext>
            </a:extLst>
          </p:cNvPr>
          <p:cNvSpPr>
            <a:spLocks noGrp="1"/>
          </p:cNvSpPr>
          <p:nvPr>
            <p:ph type="title"/>
          </p:nvPr>
        </p:nvSpPr>
        <p:spPr>
          <a:xfrm>
            <a:off x="600974" y="196900"/>
            <a:ext cx="4899628" cy="2331490"/>
          </a:xfrm>
          <a:noFill/>
        </p:spPr>
        <p:txBody>
          <a:bodyPr rtlCol="0" anchor="b"/>
          <a:lstStyle/>
          <a:p>
            <a:pPr rtl="0"/>
            <a:r>
              <a:rPr lang="en-CA" altLang="zh-CN" b="1" dirty="0"/>
              <a:t>MODLEING</a:t>
            </a:r>
            <a:endParaRPr lang="zh-CN" altLang="en-US" dirty="0"/>
          </a:p>
        </p:txBody>
      </p:sp>
      <p:pic>
        <p:nvPicPr>
          <p:cNvPr id="20" name="图片占位符 19" descr="图形的特写">
            <a:extLst>
              <a:ext uri="{FF2B5EF4-FFF2-40B4-BE49-F238E27FC236}">
                <a16:creationId xmlns:a16="http://schemas.microsoft.com/office/drawing/2014/main" id="{A7019768-5E2A-F9D1-62D6-EC7C5F0BBEC9}"/>
              </a:ext>
            </a:extLst>
          </p:cNvPr>
          <p:cNvPicPr>
            <a:picLocks noGrp="1" noChangeAspect="1"/>
          </p:cNvPicPr>
          <p:nvPr>
            <p:ph type="pic" sz="quarter" idx="13"/>
          </p:nvPr>
        </p:nvPicPr>
        <p:blipFill>
          <a:blip r:embed="rId3" cstate="hqprint">
            <a:extLst>
              <a:ext uri="{28A0092B-C50C-407E-A947-70E740481C1C}">
                <a14:useLocalDpi xmlns:a14="http://schemas.microsoft.com/office/drawing/2010/main" val="0"/>
              </a:ext>
            </a:extLst>
          </a:blip>
          <a:srcRect l="9" r="9"/>
          <a:stretch/>
        </p:blipFill>
        <p:spPr>
          <a:xfrm>
            <a:off x="6095588" y="0"/>
            <a:ext cx="6095998" cy="6858000"/>
          </a:xfrm>
        </p:spPr>
      </p:pic>
      <p:sp>
        <p:nvSpPr>
          <p:cNvPr id="9" name="椭圆形 8">
            <a:extLst>
              <a:ext uri="{FF2B5EF4-FFF2-40B4-BE49-F238E27FC236}">
                <a16:creationId xmlns:a16="http://schemas.microsoft.com/office/drawing/2014/main" id="{5C4A7DC2-42C3-FDDF-02BF-9598D75A6A83}"/>
              </a:ext>
              <a:ext uri="{C183D7F6-B498-43B3-948B-1728B52AA6E4}">
                <adec:decorative xmlns="" xmlns:adec="http://schemas.microsoft.com/office/drawing/2017/decorative" val="1"/>
              </a:ext>
            </a:extLst>
          </p:cNvPr>
          <p:cNvSpPr>
            <a:spLocks noChangeAspect="1"/>
          </p:cNvSpPr>
          <p:nvPr/>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dirty="0">
              <a:latin typeface="Microsoft YaHei UI" panose="020B0503020204020204" pitchFamily="34" charset="-122"/>
              <a:ea typeface="Microsoft YaHei UI" panose="020B0503020204020204" pitchFamily="34" charset="-122"/>
            </a:endParaRPr>
          </a:p>
        </p:txBody>
      </p:sp>
      <p:pic>
        <p:nvPicPr>
          <p:cNvPr id="10" name="Picture 9" descr="Tiktok Banner - Free Vectors &amp; PSDs to Download">
            <a:extLst>
              <a:ext uri="{FF2B5EF4-FFF2-40B4-BE49-F238E27FC236}">
                <a16:creationId xmlns:a16="http://schemas.microsoft.com/office/drawing/2014/main" id="{609B94A6-E50C-3E02-4C23-737CA9481F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5776" y="1"/>
            <a:ext cx="3359020" cy="3359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238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545968-70F7-0180-6448-3547E442EF4A}"/>
              </a:ext>
            </a:extLst>
          </p:cNvPr>
          <p:cNvSpPr>
            <a:spLocks noGrp="1"/>
          </p:cNvSpPr>
          <p:nvPr>
            <p:ph type="title"/>
          </p:nvPr>
        </p:nvSpPr>
        <p:spPr>
          <a:xfrm>
            <a:off x="550863" y="550801"/>
            <a:ext cx="11090275" cy="1237360"/>
          </a:xfrm>
          <a:noFill/>
        </p:spPr>
        <p:txBody>
          <a:bodyPr rtlCol="0" anchor="t">
            <a:noAutofit/>
          </a:bodyPr>
          <a:lstStyle/>
          <a:p>
            <a:r>
              <a:rPr lang="en-CA" altLang="zh-CN" b="1" dirty="0"/>
              <a:t>MODLEING</a:t>
            </a:r>
          </a:p>
        </p:txBody>
      </p:sp>
      <p:graphicFrame>
        <p:nvGraphicFramePr>
          <p:cNvPr id="8" name="表格 7">
            <a:extLst>
              <a:ext uri="{FF2B5EF4-FFF2-40B4-BE49-F238E27FC236}">
                <a16:creationId xmlns:a16="http://schemas.microsoft.com/office/drawing/2014/main" id="{C6BED77C-9581-C2ED-C8FA-F2A12AF49419}"/>
              </a:ext>
            </a:extLst>
          </p:cNvPr>
          <p:cNvGraphicFramePr>
            <a:graphicFrameLocks noGrp="1"/>
          </p:cNvGraphicFramePr>
          <p:nvPr>
            <p:extLst>
              <p:ext uri="{D42A27DB-BD31-4B8C-83A1-F6EECF244321}">
                <p14:modId xmlns:p14="http://schemas.microsoft.com/office/powerpoint/2010/main" val="1602191009"/>
              </p:ext>
            </p:extLst>
          </p:nvPr>
        </p:nvGraphicFramePr>
        <p:xfrm>
          <a:off x="280841" y="2416211"/>
          <a:ext cx="10828323" cy="4247262"/>
        </p:xfrm>
        <a:graphic>
          <a:graphicData uri="http://schemas.openxmlformats.org/drawingml/2006/table">
            <a:tbl>
              <a:tblPr firstRow="1" bandRow="1">
                <a:tableStyleId>{72833802-FEF1-4C79-8D5D-14CF1EAF98D9}</a:tableStyleId>
              </a:tblPr>
              <a:tblGrid>
                <a:gridCol w="3609441">
                  <a:extLst>
                    <a:ext uri="{9D8B030D-6E8A-4147-A177-3AD203B41FA5}">
                      <a16:colId xmlns:a16="http://schemas.microsoft.com/office/drawing/2014/main" val="2530219339"/>
                    </a:ext>
                  </a:extLst>
                </a:gridCol>
                <a:gridCol w="3609441">
                  <a:extLst>
                    <a:ext uri="{9D8B030D-6E8A-4147-A177-3AD203B41FA5}">
                      <a16:colId xmlns:a16="http://schemas.microsoft.com/office/drawing/2014/main" val="3110765777"/>
                    </a:ext>
                  </a:extLst>
                </a:gridCol>
                <a:gridCol w="3609441">
                  <a:extLst>
                    <a:ext uri="{9D8B030D-6E8A-4147-A177-3AD203B41FA5}">
                      <a16:colId xmlns:a16="http://schemas.microsoft.com/office/drawing/2014/main" val="3820652026"/>
                    </a:ext>
                  </a:extLst>
                </a:gridCol>
              </a:tblGrid>
              <a:tr h="400798">
                <a:tc>
                  <a:txBody>
                    <a:bodyPr/>
                    <a:lstStyle/>
                    <a:p>
                      <a:r>
                        <a:rPr lang="en-CA" altLang="zh-CN" dirty="0"/>
                        <a:t>Metric</a:t>
                      </a:r>
                      <a:endParaRPr lang="zh-CN" altLang="en-US" dirty="0"/>
                    </a:p>
                  </a:txBody>
                  <a:tcPr/>
                </a:tc>
                <a:tc>
                  <a:txBody>
                    <a:bodyPr/>
                    <a:lstStyle/>
                    <a:p>
                      <a:r>
                        <a:rPr lang="en-CA" altLang="zh-CN" dirty="0"/>
                        <a:t>Random Forest</a:t>
                      </a:r>
                      <a:endParaRPr lang="zh-CN" altLang="en-US" dirty="0"/>
                    </a:p>
                  </a:txBody>
                  <a:tcPr/>
                </a:tc>
                <a:tc>
                  <a:txBody>
                    <a:bodyPr/>
                    <a:lstStyle/>
                    <a:p>
                      <a:r>
                        <a:rPr lang="en-CA" altLang="zh-CN" dirty="0" err="1"/>
                        <a:t>XGBoost</a:t>
                      </a:r>
                      <a:endParaRPr lang="zh-CN" altLang="en-US" dirty="0"/>
                    </a:p>
                  </a:txBody>
                  <a:tcPr/>
                </a:tc>
                <a:extLst>
                  <a:ext uri="{0D108BD9-81ED-4DB2-BD59-A6C34878D82A}">
                    <a16:rowId xmlns:a16="http://schemas.microsoft.com/office/drawing/2014/main" val="3133105704"/>
                  </a:ext>
                </a:extLst>
              </a:tr>
              <a:tr h="400798">
                <a:tc>
                  <a:txBody>
                    <a:bodyPr/>
                    <a:lstStyle/>
                    <a:p>
                      <a:r>
                        <a:rPr lang="en-CA" altLang="zh-CN" dirty="0"/>
                        <a:t>Mean Squared Error (MSE)</a:t>
                      </a:r>
                      <a:endParaRPr lang="zh-CN" altLang="en-US" dirty="0"/>
                    </a:p>
                  </a:txBody>
                  <a:tcPr/>
                </a:tc>
                <a:tc>
                  <a:txBody>
                    <a:bodyPr/>
                    <a:lstStyle/>
                    <a:p>
                      <a:r>
                        <a:rPr lang="en-US" altLang="zh-CN" dirty="0"/>
                        <a:t>1.046</a:t>
                      </a:r>
                      <a:endParaRPr lang="zh-CN" altLang="en-US" dirty="0"/>
                    </a:p>
                  </a:txBody>
                  <a:tcPr/>
                </a:tc>
                <a:tc>
                  <a:txBody>
                    <a:bodyPr/>
                    <a:lstStyle/>
                    <a:p>
                      <a:r>
                        <a:rPr lang="en-US" altLang="zh-CN" dirty="0"/>
                        <a:t>0.2835</a:t>
                      </a:r>
                      <a:endParaRPr lang="zh-CN" altLang="en-US" dirty="0"/>
                    </a:p>
                  </a:txBody>
                  <a:tcPr/>
                </a:tc>
                <a:extLst>
                  <a:ext uri="{0D108BD9-81ED-4DB2-BD59-A6C34878D82A}">
                    <a16:rowId xmlns:a16="http://schemas.microsoft.com/office/drawing/2014/main" val="4218432666"/>
                  </a:ext>
                </a:extLst>
              </a:tr>
              <a:tr h="400798">
                <a:tc>
                  <a:txBody>
                    <a:bodyPr/>
                    <a:lstStyle/>
                    <a:p>
                      <a:r>
                        <a:rPr lang="en-CA" altLang="zh-CN" dirty="0"/>
                        <a:t>R-squared Score</a:t>
                      </a:r>
                      <a:endParaRPr lang="zh-CN" altLang="en-US" dirty="0"/>
                    </a:p>
                  </a:txBody>
                  <a:tcPr/>
                </a:tc>
                <a:tc>
                  <a:txBody>
                    <a:bodyPr/>
                    <a:lstStyle/>
                    <a:p>
                      <a:r>
                        <a:rPr lang="en-CA" altLang="zh-CN" dirty="0"/>
                        <a:t>0.7435</a:t>
                      </a:r>
                      <a:endParaRPr lang="zh-CN" altLang="en-US" dirty="0"/>
                    </a:p>
                  </a:txBody>
                  <a:tcPr/>
                </a:tc>
                <a:tc>
                  <a:txBody>
                    <a:bodyPr/>
                    <a:lstStyle/>
                    <a:p>
                      <a:r>
                        <a:rPr lang="en-CA" altLang="zh-CN" dirty="0"/>
                        <a:t>0.8296</a:t>
                      </a:r>
                      <a:endParaRPr lang="zh-CN" altLang="en-US" dirty="0"/>
                    </a:p>
                  </a:txBody>
                  <a:tcPr/>
                </a:tc>
                <a:extLst>
                  <a:ext uri="{0D108BD9-81ED-4DB2-BD59-A6C34878D82A}">
                    <a16:rowId xmlns:a16="http://schemas.microsoft.com/office/drawing/2014/main" val="2913647841"/>
                  </a:ext>
                </a:extLst>
              </a:tr>
              <a:tr h="400798">
                <a:tc>
                  <a:txBody>
                    <a:bodyPr/>
                    <a:lstStyle/>
                    <a:p>
                      <a:r>
                        <a:rPr lang="en-CA" altLang="zh-CN" dirty="0"/>
                        <a:t>Top Feature</a:t>
                      </a:r>
                      <a:endParaRPr lang="zh-CN" altLang="en-US" dirty="0"/>
                    </a:p>
                  </a:txBody>
                  <a:tcPr/>
                </a:tc>
                <a:tc>
                  <a:txBody>
                    <a:bodyPr/>
                    <a:lstStyle/>
                    <a:p>
                      <a:r>
                        <a:rPr lang="en-US" altLang="zh-CN" dirty="0"/>
                        <a:t>Likes to Followers Ratio(24.49%)</a:t>
                      </a:r>
                      <a:endParaRPr lang="zh-CN" altLang="en-US" dirty="0"/>
                    </a:p>
                  </a:txBody>
                  <a:tcPr/>
                </a:tc>
                <a:tc>
                  <a:txBody>
                    <a:bodyPr/>
                    <a:lstStyle/>
                    <a:p>
                      <a:r>
                        <a:rPr lang="en-US" altLang="zh-CN" dirty="0"/>
                        <a:t>Engagement Rate per Video (49.52%)</a:t>
                      </a:r>
                      <a:endParaRPr lang="zh-CN" altLang="en-US" dirty="0"/>
                    </a:p>
                  </a:txBody>
                  <a:tcPr/>
                </a:tc>
                <a:extLst>
                  <a:ext uri="{0D108BD9-81ED-4DB2-BD59-A6C34878D82A}">
                    <a16:rowId xmlns:a16="http://schemas.microsoft.com/office/drawing/2014/main" val="1812255998"/>
                  </a:ext>
                </a:extLst>
              </a:tr>
              <a:tr h="400798">
                <a:tc>
                  <a:txBody>
                    <a:bodyPr/>
                    <a:lstStyle/>
                    <a:p>
                      <a:r>
                        <a:rPr lang="en-CA" altLang="zh-CN" dirty="0"/>
                        <a:t>Second Feature</a:t>
                      </a:r>
                      <a:endParaRPr lang="zh-CN" altLang="en-US" dirty="0"/>
                    </a:p>
                  </a:txBody>
                  <a:tcPr/>
                </a:tc>
                <a:tc>
                  <a:txBody>
                    <a:bodyPr/>
                    <a:lstStyle/>
                    <a:p>
                      <a:r>
                        <a:rPr lang="en-CA" altLang="zh-CN" dirty="0"/>
                        <a:t>Followers (24.83%) </a:t>
                      </a:r>
                      <a:endParaRPr lang="zh-CN" altLang="en-US" dirty="0"/>
                    </a:p>
                  </a:txBody>
                  <a:tcPr/>
                </a:tc>
                <a:tc>
                  <a:txBody>
                    <a:bodyPr/>
                    <a:lstStyle/>
                    <a:p>
                      <a:r>
                        <a:rPr lang="en-US" altLang="zh-CN" dirty="0"/>
                        <a:t>Likes to Followers Ratio(26.63%)</a:t>
                      </a:r>
                      <a:endParaRPr lang="zh-CN" altLang="en-US" dirty="0"/>
                    </a:p>
                  </a:txBody>
                  <a:tcPr/>
                </a:tc>
                <a:extLst>
                  <a:ext uri="{0D108BD9-81ED-4DB2-BD59-A6C34878D82A}">
                    <a16:rowId xmlns:a16="http://schemas.microsoft.com/office/drawing/2014/main" val="1990732172"/>
                  </a:ext>
                </a:extLst>
              </a:tr>
              <a:tr h="400798">
                <a:tc>
                  <a:txBody>
                    <a:bodyPr/>
                    <a:lstStyle/>
                    <a:p>
                      <a:r>
                        <a:rPr lang="en-CA" altLang="zh-CN" dirty="0"/>
                        <a:t>Third Feature</a:t>
                      </a:r>
                      <a:endParaRPr lang="zh-CN" altLang="en-US" dirty="0"/>
                    </a:p>
                  </a:txBody>
                  <a:tcPr/>
                </a:tc>
                <a:tc>
                  <a:txBody>
                    <a:bodyPr/>
                    <a:lstStyle/>
                    <a:p>
                      <a:r>
                        <a:rPr lang="en-CA" altLang="zh-CN" dirty="0"/>
                        <a:t>Videos Count (6.51%) </a:t>
                      </a:r>
                      <a:endParaRPr lang="zh-CN" altLang="en-US" dirty="0"/>
                    </a:p>
                  </a:txBody>
                  <a:tcPr/>
                </a:tc>
                <a:tc>
                  <a:txBody>
                    <a:bodyPr/>
                    <a:lstStyle/>
                    <a:p>
                      <a:r>
                        <a:rPr lang="en-CA" altLang="zh-CN" dirty="0"/>
                        <a:t>Following (21.95%)</a:t>
                      </a:r>
                      <a:endParaRPr lang="zh-CN" altLang="en-US" dirty="0"/>
                    </a:p>
                  </a:txBody>
                  <a:tcPr/>
                </a:tc>
                <a:extLst>
                  <a:ext uri="{0D108BD9-81ED-4DB2-BD59-A6C34878D82A}">
                    <a16:rowId xmlns:a16="http://schemas.microsoft.com/office/drawing/2014/main" val="1538853629"/>
                  </a:ext>
                </a:extLst>
              </a:tr>
              <a:tr h="400798">
                <a:tc>
                  <a:txBody>
                    <a:bodyPr/>
                    <a:lstStyle/>
                    <a:p>
                      <a:r>
                        <a:rPr lang="en-CA" altLang="zh-CN" dirty="0"/>
                        <a:t>Fourth Feature</a:t>
                      </a:r>
                      <a:endParaRPr lang="zh-CN" altLang="en-US" dirty="0"/>
                    </a:p>
                  </a:txBody>
                  <a:tcPr/>
                </a:tc>
                <a:tc>
                  <a:txBody>
                    <a:bodyPr/>
                    <a:lstStyle/>
                    <a:p>
                      <a:r>
                        <a:rPr lang="en-CA" altLang="zh-CN" dirty="0"/>
                        <a:t>Likes (5.47%)</a:t>
                      </a:r>
                      <a:endParaRPr lang="zh-CN" altLang="en-US" dirty="0"/>
                    </a:p>
                  </a:txBody>
                  <a:tcPr/>
                </a:tc>
                <a:tc>
                  <a:txBody>
                    <a:bodyPr/>
                    <a:lstStyle/>
                    <a:p>
                      <a:r>
                        <a:rPr lang="en-CA" altLang="zh-CN" dirty="0"/>
                        <a:t>Videos Count (0.84%)</a:t>
                      </a:r>
                      <a:endParaRPr lang="zh-CN" altLang="en-US" dirty="0"/>
                    </a:p>
                  </a:txBody>
                  <a:tcPr/>
                </a:tc>
                <a:extLst>
                  <a:ext uri="{0D108BD9-81ED-4DB2-BD59-A6C34878D82A}">
                    <a16:rowId xmlns:a16="http://schemas.microsoft.com/office/drawing/2014/main" val="2084697749"/>
                  </a:ext>
                </a:extLst>
              </a:tr>
              <a:tr h="400798">
                <a:tc>
                  <a:txBody>
                    <a:bodyPr/>
                    <a:lstStyle/>
                    <a:p>
                      <a:r>
                        <a:rPr lang="en-CA" altLang="zh-CN" dirty="0"/>
                        <a:t>Fifth Feature </a:t>
                      </a:r>
                      <a:endParaRPr lang="zh-CN" altLang="en-US" dirty="0"/>
                    </a:p>
                  </a:txBody>
                  <a:tcPr/>
                </a:tc>
                <a:tc>
                  <a:txBody>
                    <a:bodyPr/>
                    <a:lstStyle/>
                    <a:p>
                      <a:r>
                        <a:rPr lang="en-CA" altLang="zh-CN" dirty="0"/>
                        <a:t>Videos Followers Ratio (5.28%)</a:t>
                      </a:r>
                      <a:endParaRPr lang="zh-CN" altLang="en-US" dirty="0"/>
                    </a:p>
                  </a:txBody>
                  <a:tcPr/>
                </a:tc>
                <a:tc>
                  <a:txBody>
                    <a:bodyPr/>
                    <a:lstStyle/>
                    <a:p>
                      <a:r>
                        <a:rPr lang="en-CA" altLang="zh-CN" dirty="0"/>
                        <a:t>Likes (0.67%)</a:t>
                      </a:r>
                      <a:endParaRPr lang="zh-CN" altLang="en-US" dirty="0"/>
                    </a:p>
                  </a:txBody>
                  <a:tcPr/>
                </a:tc>
                <a:extLst>
                  <a:ext uri="{0D108BD9-81ED-4DB2-BD59-A6C34878D82A}">
                    <a16:rowId xmlns:a16="http://schemas.microsoft.com/office/drawing/2014/main" val="4257853030"/>
                  </a:ext>
                </a:extLst>
              </a:tr>
              <a:tr h="400798">
                <a:tc>
                  <a:txBody>
                    <a:bodyPr/>
                    <a:lstStyle/>
                    <a:p>
                      <a:r>
                        <a:rPr lang="en-CA" altLang="zh-CN" dirty="0"/>
                        <a:t>Overall Feature Importance</a:t>
                      </a:r>
                      <a:endParaRPr lang="zh-CN" altLang="en-US" dirty="0"/>
                    </a:p>
                  </a:txBody>
                  <a:tcPr/>
                </a:tc>
                <a:tc>
                  <a:txBody>
                    <a:bodyPr/>
                    <a:lstStyle/>
                    <a:p>
                      <a:r>
                        <a:rPr lang="en-US" altLang="zh-CN" dirty="0"/>
                        <a:t>Less effective in capturing</a:t>
                      </a:r>
                    </a:p>
                    <a:p>
                      <a:r>
                        <a:rPr lang="en-US" altLang="zh-CN" dirty="0"/>
                        <a:t>complex relationships</a:t>
                      </a:r>
                      <a:endParaRPr lang="zh-CN" altLang="en-US" dirty="0"/>
                    </a:p>
                  </a:txBody>
                  <a:tcPr/>
                </a:tc>
                <a:tc>
                  <a:txBody>
                    <a:bodyPr/>
                    <a:lstStyle/>
                    <a:p>
                      <a:r>
                        <a:rPr lang="en-US" altLang="zh-CN" dirty="0"/>
                        <a:t>Better at capturing</a:t>
                      </a:r>
                    </a:p>
                    <a:p>
                      <a:r>
                        <a:rPr lang="en-US" altLang="zh-CN" dirty="0"/>
                        <a:t>complex relationships</a:t>
                      </a:r>
                      <a:endParaRPr lang="zh-CN" altLang="en-US" dirty="0"/>
                    </a:p>
                  </a:txBody>
                  <a:tcPr/>
                </a:tc>
                <a:extLst>
                  <a:ext uri="{0D108BD9-81ED-4DB2-BD59-A6C34878D82A}">
                    <a16:rowId xmlns:a16="http://schemas.microsoft.com/office/drawing/2014/main" val="1934216334"/>
                  </a:ext>
                </a:extLst>
              </a:tr>
              <a:tr h="400798">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946540"/>
                  </a:ext>
                </a:extLst>
              </a:tr>
            </a:tbl>
          </a:graphicData>
        </a:graphic>
      </p:graphicFrame>
      <p:pic>
        <p:nvPicPr>
          <p:cNvPr id="4" name="Picture 3" descr="Tiktok Banner - Free Vectors &amp; PSDs to Download">
            <a:extLst>
              <a:ext uri="{FF2B5EF4-FFF2-40B4-BE49-F238E27FC236}">
                <a16:creationId xmlns:a16="http://schemas.microsoft.com/office/drawing/2014/main" id="{609B94A6-E50C-3E02-4C23-737CA9481F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88586" y="1"/>
            <a:ext cx="2416210" cy="2416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40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2259" y="0"/>
            <a:ext cx="5495415" cy="707886"/>
          </a:xfrm>
          <a:prstGeom prst="rect">
            <a:avLst/>
          </a:prstGeom>
        </p:spPr>
        <p:txBody>
          <a:bodyPr wrap="none">
            <a:spAutoFit/>
          </a:bodyPr>
          <a:lstStyle/>
          <a:p>
            <a:r>
              <a:rPr lang="en-US" sz="4000" dirty="0"/>
              <a:t>Strategic Implications (T</a:t>
            </a:r>
            <a:r>
              <a:rPr lang="en-US" sz="4000" dirty="0" smtClean="0"/>
              <a:t>)</a:t>
            </a:r>
            <a:endParaRPr lang="en-US" sz="4000" dirty="0"/>
          </a:p>
        </p:txBody>
      </p:sp>
      <p:pic>
        <p:nvPicPr>
          <p:cNvPr id="2" name="Picture 1"/>
          <p:cNvPicPr>
            <a:picLocks noChangeAspect="1"/>
          </p:cNvPicPr>
          <p:nvPr/>
        </p:nvPicPr>
        <p:blipFill>
          <a:blip r:embed="rId2"/>
          <a:stretch>
            <a:fillRect/>
          </a:stretch>
        </p:blipFill>
        <p:spPr>
          <a:xfrm>
            <a:off x="399595" y="922220"/>
            <a:ext cx="4436124" cy="2863365"/>
          </a:xfrm>
          <a:prstGeom prst="rect">
            <a:avLst/>
          </a:prstGeom>
        </p:spPr>
      </p:pic>
      <p:pic>
        <p:nvPicPr>
          <p:cNvPr id="3" name="Picture 2"/>
          <p:cNvPicPr>
            <a:picLocks noChangeAspect="1"/>
          </p:cNvPicPr>
          <p:nvPr/>
        </p:nvPicPr>
        <p:blipFill>
          <a:blip r:embed="rId3"/>
          <a:stretch>
            <a:fillRect/>
          </a:stretch>
        </p:blipFill>
        <p:spPr>
          <a:xfrm>
            <a:off x="5187820" y="889051"/>
            <a:ext cx="4578220" cy="2896534"/>
          </a:xfrm>
          <a:prstGeom prst="rect">
            <a:avLst/>
          </a:prstGeom>
        </p:spPr>
      </p:pic>
      <p:pic>
        <p:nvPicPr>
          <p:cNvPr id="4" name="Picture 3"/>
          <p:cNvPicPr>
            <a:picLocks noChangeAspect="1"/>
          </p:cNvPicPr>
          <p:nvPr/>
        </p:nvPicPr>
        <p:blipFill>
          <a:blip r:embed="rId4"/>
          <a:stretch>
            <a:fillRect/>
          </a:stretch>
        </p:blipFill>
        <p:spPr>
          <a:xfrm>
            <a:off x="275835" y="3966750"/>
            <a:ext cx="4559884" cy="2567934"/>
          </a:xfrm>
          <a:prstGeom prst="rect">
            <a:avLst/>
          </a:prstGeom>
        </p:spPr>
      </p:pic>
      <p:pic>
        <p:nvPicPr>
          <p:cNvPr id="7" name="Picture 6"/>
          <p:cNvPicPr>
            <a:picLocks noChangeAspect="1"/>
          </p:cNvPicPr>
          <p:nvPr/>
        </p:nvPicPr>
        <p:blipFill>
          <a:blip r:embed="rId5"/>
          <a:stretch>
            <a:fillRect/>
          </a:stretch>
        </p:blipFill>
        <p:spPr>
          <a:xfrm>
            <a:off x="5218705" y="3966750"/>
            <a:ext cx="4547335" cy="2638695"/>
          </a:xfrm>
          <a:prstGeom prst="rect">
            <a:avLst/>
          </a:prstGeom>
        </p:spPr>
      </p:pic>
      <p:pic>
        <p:nvPicPr>
          <p:cNvPr id="9" name="Picture 8" descr="Tiktok Banner - Free Vectors &amp; PSDs to Download">
            <a:extLst>
              <a:ext uri="{FF2B5EF4-FFF2-40B4-BE49-F238E27FC236}">
                <a16:creationId xmlns:a16="http://schemas.microsoft.com/office/drawing/2014/main" id="{609B94A6-E50C-3E02-4C23-737CA9481F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80258" y="1"/>
            <a:ext cx="2724538" cy="2724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784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2259" y="0"/>
            <a:ext cx="5495415" cy="707886"/>
          </a:xfrm>
          <a:prstGeom prst="rect">
            <a:avLst/>
          </a:prstGeom>
        </p:spPr>
        <p:txBody>
          <a:bodyPr wrap="none">
            <a:spAutoFit/>
          </a:bodyPr>
          <a:lstStyle/>
          <a:p>
            <a:r>
              <a:rPr lang="en-US" sz="4000" dirty="0"/>
              <a:t>Strategic Implications (T</a:t>
            </a:r>
            <a:r>
              <a:rPr lang="en-US" sz="4000" dirty="0" smtClean="0"/>
              <a:t>)</a:t>
            </a:r>
            <a:endParaRPr lang="en-US" sz="4000" dirty="0"/>
          </a:p>
        </p:txBody>
      </p:sp>
      <p:pic>
        <p:nvPicPr>
          <p:cNvPr id="2" name="Picture 1"/>
          <p:cNvPicPr>
            <a:picLocks noChangeAspect="1"/>
          </p:cNvPicPr>
          <p:nvPr/>
        </p:nvPicPr>
        <p:blipFill>
          <a:blip r:embed="rId2"/>
          <a:stretch>
            <a:fillRect/>
          </a:stretch>
        </p:blipFill>
        <p:spPr>
          <a:xfrm>
            <a:off x="91518" y="2168852"/>
            <a:ext cx="9392961" cy="4591691"/>
          </a:xfrm>
          <a:prstGeom prst="rect">
            <a:avLst/>
          </a:prstGeom>
        </p:spPr>
      </p:pic>
      <p:pic>
        <p:nvPicPr>
          <p:cNvPr id="4" name="Picture 3"/>
          <p:cNvPicPr>
            <a:picLocks noChangeAspect="1"/>
          </p:cNvPicPr>
          <p:nvPr/>
        </p:nvPicPr>
        <p:blipFill>
          <a:blip r:embed="rId3"/>
          <a:stretch>
            <a:fillRect/>
          </a:stretch>
        </p:blipFill>
        <p:spPr>
          <a:xfrm>
            <a:off x="5778312" y="3817006"/>
            <a:ext cx="3243944" cy="1962793"/>
          </a:xfrm>
          <a:prstGeom prst="rect">
            <a:avLst/>
          </a:prstGeom>
        </p:spPr>
      </p:pic>
      <p:pic>
        <p:nvPicPr>
          <p:cNvPr id="5" name="Picture 4" descr="Tiktok Banner - Free Vectors &amp; PSDs to Download">
            <a:extLst>
              <a:ext uri="{FF2B5EF4-FFF2-40B4-BE49-F238E27FC236}">
                <a16:creationId xmlns:a16="http://schemas.microsoft.com/office/drawing/2014/main" id="{609B94A6-E50C-3E02-4C23-737CA9481F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05257" y="0"/>
            <a:ext cx="2767438" cy="2767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063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2259" y="0"/>
            <a:ext cx="5495415" cy="707886"/>
          </a:xfrm>
          <a:prstGeom prst="rect">
            <a:avLst/>
          </a:prstGeom>
        </p:spPr>
        <p:txBody>
          <a:bodyPr wrap="none">
            <a:spAutoFit/>
          </a:bodyPr>
          <a:lstStyle/>
          <a:p>
            <a:r>
              <a:rPr lang="en-US" sz="4000" dirty="0"/>
              <a:t>Strategic Implications (T</a:t>
            </a:r>
            <a:r>
              <a:rPr lang="en-US" sz="4000" dirty="0" smtClean="0"/>
              <a:t>)</a:t>
            </a:r>
            <a:endParaRPr lang="en-US" sz="4000" dirty="0"/>
          </a:p>
        </p:txBody>
      </p:sp>
      <p:pic>
        <p:nvPicPr>
          <p:cNvPr id="2" name="Picture 1"/>
          <p:cNvPicPr>
            <a:picLocks noChangeAspect="1"/>
          </p:cNvPicPr>
          <p:nvPr/>
        </p:nvPicPr>
        <p:blipFill>
          <a:blip r:embed="rId2"/>
          <a:stretch>
            <a:fillRect/>
          </a:stretch>
        </p:blipFill>
        <p:spPr>
          <a:xfrm>
            <a:off x="268752" y="1448504"/>
            <a:ext cx="8202170" cy="5229955"/>
          </a:xfrm>
          <a:prstGeom prst="rect">
            <a:avLst/>
          </a:prstGeom>
        </p:spPr>
      </p:pic>
      <p:pic>
        <p:nvPicPr>
          <p:cNvPr id="4" name="Picture 3" descr="Tiktok Banner - Free Vectors &amp; PSDs to Download">
            <a:extLst>
              <a:ext uri="{FF2B5EF4-FFF2-40B4-BE49-F238E27FC236}">
                <a16:creationId xmlns:a16="http://schemas.microsoft.com/office/drawing/2014/main" id="{609B94A6-E50C-3E02-4C23-737CA9481F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1050" y="1"/>
            <a:ext cx="3153746" cy="3153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5361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62676" y="379836"/>
            <a:ext cx="3823483" cy="523220"/>
          </a:xfrm>
          <a:prstGeom prst="rect">
            <a:avLst/>
          </a:prstGeom>
        </p:spPr>
        <p:txBody>
          <a:bodyPr wrap="none">
            <a:spAutoFit/>
          </a:bodyPr>
          <a:lstStyle/>
          <a:p>
            <a:r>
              <a:rPr lang="en-US" sz="2800" dirty="0"/>
              <a:t>Strategic Implications (T)</a:t>
            </a:r>
          </a:p>
        </p:txBody>
      </p:sp>
      <p:pic>
        <p:nvPicPr>
          <p:cNvPr id="2" name="Picture 1"/>
          <p:cNvPicPr>
            <a:picLocks noChangeAspect="1"/>
          </p:cNvPicPr>
          <p:nvPr/>
        </p:nvPicPr>
        <p:blipFill>
          <a:blip r:embed="rId2"/>
          <a:stretch>
            <a:fillRect/>
          </a:stretch>
        </p:blipFill>
        <p:spPr>
          <a:xfrm>
            <a:off x="327669" y="1467362"/>
            <a:ext cx="6554115" cy="5210902"/>
          </a:xfrm>
          <a:prstGeom prst="rect">
            <a:avLst/>
          </a:prstGeom>
        </p:spPr>
      </p:pic>
      <p:pic>
        <p:nvPicPr>
          <p:cNvPr id="3" name="Picture 2"/>
          <p:cNvPicPr>
            <a:picLocks noChangeAspect="1"/>
          </p:cNvPicPr>
          <p:nvPr/>
        </p:nvPicPr>
        <p:blipFill>
          <a:blip r:embed="rId3"/>
          <a:stretch>
            <a:fillRect/>
          </a:stretch>
        </p:blipFill>
        <p:spPr>
          <a:xfrm>
            <a:off x="4022389" y="2816313"/>
            <a:ext cx="2486372" cy="1057423"/>
          </a:xfrm>
          <a:prstGeom prst="rect">
            <a:avLst/>
          </a:prstGeom>
        </p:spPr>
      </p:pic>
      <p:pic>
        <p:nvPicPr>
          <p:cNvPr id="6" name="Picture 5" descr="Tiktok Banner - Free Vectors &amp; PSDs to Download">
            <a:extLst>
              <a:ext uri="{FF2B5EF4-FFF2-40B4-BE49-F238E27FC236}">
                <a16:creationId xmlns:a16="http://schemas.microsoft.com/office/drawing/2014/main" id="{609B94A6-E50C-3E02-4C23-737CA9481F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8484" y="1"/>
            <a:ext cx="2816312" cy="2816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0487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62676" y="379836"/>
            <a:ext cx="3823483" cy="523220"/>
          </a:xfrm>
          <a:prstGeom prst="rect">
            <a:avLst/>
          </a:prstGeom>
        </p:spPr>
        <p:txBody>
          <a:bodyPr wrap="none">
            <a:spAutoFit/>
          </a:bodyPr>
          <a:lstStyle/>
          <a:p>
            <a:r>
              <a:rPr lang="en-US" sz="2800" dirty="0"/>
              <a:t>Strategic Implications (T)</a:t>
            </a:r>
          </a:p>
        </p:txBody>
      </p:sp>
      <p:pic>
        <p:nvPicPr>
          <p:cNvPr id="6" name="Picture 5"/>
          <p:cNvPicPr>
            <a:picLocks noChangeAspect="1"/>
          </p:cNvPicPr>
          <p:nvPr/>
        </p:nvPicPr>
        <p:blipFill>
          <a:blip r:embed="rId2"/>
          <a:stretch>
            <a:fillRect/>
          </a:stretch>
        </p:blipFill>
        <p:spPr>
          <a:xfrm>
            <a:off x="230139" y="1172592"/>
            <a:ext cx="4864360" cy="5483460"/>
          </a:xfrm>
          <a:prstGeom prst="rect">
            <a:avLst/>
          </a:prstGeom>
        </p:spPr>
      </p:pic>
      <p:pic>
        <p:nvPicPr>
          <p:cNvPr id="7" name="Picture 6"/>
          <p:cNvPicPr>
            <a:picLocks noChangeAspect="1"/>
          </p:cNvPicPr>
          <p:nvPr/>
        </p:nvPicPr>
        <p:blipFill>
          <a:blip r:embed="rId3"/>
          <a:stretch>
            <a:fillRect/>
          </a:stretch>
        </p:blipFill>
        <p:spPr>
          <a:xfrm>
            <a:off x="5551714" y="1149383"/>
            <a:ext cx="5073754" cy="5529878"/>
          </a:xfrm>
          <a:prstGeom prst="rect">
            <a:avLst/>
          </a:prstGeom>
        </p:spPr>
      </p:pic>
      <p:pic>
        <p:nvPicPr>
          <p:cNvPr id="8" name="Picture 7" descr="Tiktok Banner - Free Vectors &amp; PSDs to Download">
            <a:extLst>
              <a:ext uri="{FF2B5EF4-FFF2-40B4-BE49-F238E27FC236}">
                <a16:creationId xmlns:a16="http://schemas.microsoft.com/office/drawing/2014/main" id="{609B94A6-E50C-3E02-4C23-737CA9481FFA}"/>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0674576" y="1"/>
            <a:ext cx="1530219" cy="1530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0351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62676" y="379836"/>
            <a:ext cx="3823483" cy="523220"/>
          </a:xfrm>
          <a:prstGeom prst="rect">
            <a:avLst/>
          </a:prstGeom>
        </p:spPr>
        <p:txBody>
          <a:bodyPr wrap="none">
            <a:spAutoFit/>
          </a:bodyPr>
          <a:lstStyle/>
          <a:p>
            <a:r>
              <a:rPr lang="en-US" sz="2800" dirty="0"/>
              <a:t>Strategic Implications (T)</a:t>
            </a:r>
          </a:p>
        </p:txBody>
      </p:sp>
      <p:pic>
        <p:nvPicPr>
          <p:cNvPr id="2" name="Picture 1"/>
          <p:cNvPicPr>
            <a:picLocks noChangeAspect="1"/>
          </p:cNvPicPr>
          <p:nvPr/>
        </p:nvPicPr>
        <p:blipFill>
          <a:blip r:embed="rId2"/>
          <a:stretch>
            <a:fillRect/>
          </a:stretch>
        </p:blipFill>
        <p:spPr>
          <a:xfrm>
            <a:off x="575386" y="1033290"/>
            <a:ext cx="4976328" cy="5649626"/>
          </a:xfrm>
          <a:prstGeom prst="rect">
            <a:avLst/>
          </a:prstGeom>
        </p:spPr>
      </p:pic>
      <p:pic>
        <p:nvPicPr>
          <p:cNvPr id="10" name="Picture 9" descr="Tiktok Banner - Free Vectors &amp; PSDs to Download">
            <a:extLst>
              <a:ext uri="{FF2B5EF4-FFF2-40B4-BE49-F238E27FC236}">
                <a16:creationId xmlns:a16="http://schemas.microsoft.com/office/drawing/2014/main" id="{609B94A6-E50C-3E02-4C23-737CA9481F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4192" y="1"/>
            <a:ext cx="2500603" cy="2500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730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62676" y="379836"/>
            <a:ext cx="3823483" cy="523220"/>
          </a:xfrm>
          <a:prstGeom prst="rect">
            <a:avLst/>
          </a:prstGeom>
        </p:spPr>
        <p:txBody>
          <a:bodyPr wrap="none">
            <a:spAutoFit/>
          </a:bodyPr>
          <a:lstStyle/>
          <a:p>
            <a:r>
              <a:rPr lang="en-US" sz="2800" dirty="0"/>
              <a:t>Strategic Implications (T)</a:t>
            </a:r>
          </a:p>
        </p:txBody>
      </p:sp>
      <p:pic>
        <p:nvPicPr>
          <p:cNvPr id="7" name="Picture 6"/>
          <p:cNvPicPr>
            <a:picLocks noChangeAspect="1"/>
          </p:cNvPicPr>
          <p:nvPr/>
        </p:nvPicPr>
        <p:blipFill>
          <a:blip r:embed="rId2"/>
          <a:stretch>
            <a:fillRect/>
          </a:stretch>
        </p:blipFill>
        <p:spPr>
          <a:xfrm>
            <a:off x="211953" y="1370184"/>
            <a:ext cx="5423276" cy="4218852"/>
          </a:xfrm>
          <a:prstGeom prst="rect">
            <a:avLst/>
          </a:prstGeom>
        </p:spPr>
      </p:pic>
      <p:pic>
        <p:nvPicPr>
          <p:cNvPr id="8" name="Picture 7"/>
          <p:cNvPicPr>
            <a:picLocks noChangeAspect="1"/>
          </p:cNvPicPr>
          <p:nvPr/>
        </p:nvPicPr>
        <p:blipFill>
          <a:blip r:embed="rId3"/>
          <a:stretch>
            <a:fillRect/>
          </a:stretch>
        </p:blipFill>
        <p:spPr>
          <a:xfrm>
            <a:off x="6288754" y="1343382"/>
            <a:ext cx="5306165" cy="1838582"/>
          </a:xfrm>
          <a:prstGeom prst="rect">
            <a:avLst/>
          </a:prstGeom>
        </p:spPr>
      </p:pic>
      <p:pic>
        <p:nvPicPr>
          <p:cNvPr id="9" name="Picture 8"/>
          <p:cNvPicPr>
            <a:picLocks noChangeAspect="1"/>
          </p:cNvPicPr>
          <p:nvPr/>
        </p:nvPicPr>
        <p:blipFill>
          <a:blip r:embed="rId4"/>
          <a:stretch>
            <a:fillRect/>
          </a:stretch>
        </p:blipFill>
        <p:spPr>
          <a:xfrm>
            <a:off x="6366631" y="3472927"/>
            <a:ext cx="4559516" cy="2972588"/>
          </a:xfrm>
          <a:prstGeom prst="rect">
            <a:avLst/>
          </a:prstGeom>
        </p:spPr>
      </p:pic>
      <p:pic>
        <p:nvPicPr>
          <p:cNvPr id="10" name="Picture 9"/>
          <p:cNvPicPr>
            <a:picLocks noChangeAspect="1"/>
          </p:cNvPicPr>
          <p:nvPr/>
        </p:nvPicPr>
        <p:blipFill>
          <a:blip r:embed="rId5"/>
          <a:stretch>
            <a:fillRect/>
          </a:stretch>
        </p:blipFill>
        <p:spPr>
          <a:xfrm>
            <a:off x="2638704" y="5571946"/>
            <a:ext cx="3572374" cy="1286054"/>
          </a:xfrm>
          <a:prstGeom prst="rect">
            <a:avLst/>
          </a:prstGeom>
        </p:spPr>
      </p:pic>
      <p:pic>
        <p:nvPicPr>
          <p:cNvPr id="11" name="Picture 10" descr="Tiktok Banner - Free Vectors &amp; PSDs to Download">
            <a:extLst>
              <a:ext uri="{FF2B5EF4-FFF2-40B4-BE49-F238E27FC236}">
                <a16:creationId xmlns:a16="http://schemas.microsoft.com/office/drawing/2014/main" id="{609B94A6-E50C-3E02-4C23-737CA9481F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30764" y="1"/>
            <a:ext cx="2174032" cy="2174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363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62676" y="379836"/>
            <a:ext cx="3823483" cy="523220"/>
          </a:xfrm>
          <a:prstGeom prst="rect">
            <a:avLst/>
          </a:prstGeom>
        </p:spPr>
        <p:txBody>
          <a:bodyPr wrap="none">
            <a:spAutoFit/>
          </a:bodyPr>
          <a:lstStyle/>
          <a:p>
            <a:r>
              <a:rPr lang="en-US" sz="2800" dirty="0"/>
              <a:t>Strategic Implications (T)</a:t>
            </a:r>
          </a:p>
        </p:txBody>
      </p:sp>
      <p:pic>
        <p:nvPicPr>
          <p:cNvPr id="7" name="Picture 6"/>
          <p:cNvPicPr>
            <a:picLocks noChangeAspect="1"/>
          </p:cNvPicPr>
          <p:nvPr/>
        </p:nvPicPr>
        <p:blipFill>
          <a:blip r:embed="rId2"/>
          <a:stretch>
            <a:fillRect/>
          </a:stretch>
        </p:blipFill>
        <p:spPr>
          <a:xfrm>
            <a:off x="109316" y="1136919"/>
            <a:ext cx="5423276" cy="4218852"/>
          </a:xfrm>
          <a:prstGeom prst="rect">
            <a:avLst/>
          </a:prstGeom>
        </p:spPr>
      </p:pic>
      <p:pic>
        <p:nvPicPr>
          <p:cNvPr id="8" name="Picture 7"/>
          <p:cNvPicPr>
            <a:picLocks noChangeAspect="1"/>
          </p:cNvPicPr>
          <p:nvPr/>
        </p:nvPicPr>
        <p:blipFill>
          <a:blip r:embed="rId3"/>
          <a:stretch>
            <a:fillRect/>
          </a:stretch>
        </p:blipFill>
        <p:spPr>
          <a:xfrm>
            <a:off x="109316" y="5567012"/>
            <a:ext cx="4172532" cy="752580"/>
          </a:xfrm>
          <a:prstGeom prst="rect">
            <a:avLst/>
          </a:prstGeom>
        </p:spPr>
      </p:pic>
      <p:pic>
        <p:nvPicPr>
          <p:cNvPr id="9" name="Picture 8"/>
          <p:cNvPicPr>
            <a:picLocks noChangeAspect="1"/>
          </p:cNvPicPr>
          <p:nvPr/>
        </p:nvPicPr>
        <p:blipFill>
          <a:blip r:embed="rId4"/>
          <a:stretch>
            <a:fillRect/>
          </a:stretch>
        </p:blipFill>
        <p:spPr>
          <a:xfrm>
            <a:off x="5374417" y="5355771"/>
            <a:ext cx="5868219" cy="1438476"/>
          </a:xfrm>
          <a:prstGeom prst="rect">
            <a:avLst/>
          </a:prstGeom>
        </p:spPr>
      </p:pic>
      <p:pic>
        <p:nvPicPr>
          <p:cNvPr id="10" name="Picture 9"/>
          <p:cNvPicPr>
            <a:picLocks noChangeAspect="1"/>
          </p:cNvPicPr>
          <p:nvPr/>
        </p:nvPicPr>
        <p:blipFill>
          <a:blip r:embed="rId5"/>
          <a:stretch>
            <a:fillRect/>
          </a:stretch>
        </p:blipFill>
        <p:spPr>
          <a:xfrm>
            <a:off x="109316" y="6362631"/>
            <a:ext cx="5001323" cy="495369"/>
          </a:xfrm>
          <a:prstGeom prst="rect">
            <a:avLst/>
          </a:prstGeom>
        </p:spPr>
      </p:pic>
      <p:pic>
        <p:nvPicPr>
          <p:cNvPr id="11" name="Picture 10"/>
          <p:cNvPicPr>
            <a:picLocks noChangeAspect="1"/>
          </p:cNvPicPr>
          <p:nvPr/>
        </p:nvPicPr>
        <p:blipFill>
          <a:blip r:embed="rId6"/>
          <a:stretch>
            <a:fillRect/>
          </a:stretch>
        </p:blipFill>
        <p:spPr>
          <a:xfrm>
            <a:off x="5773415" y="1290832"/>
            <a:ext cx="6220693" cy="3677163"/>
          </a:xfrm>
          <a:prstGeom prst="rect">
            <a:avLst/>
          </a:prstGeom>
        </p:spPr>
      </p:pic>
      <p:pic>
        <p:nvPicPr>
          <p:cNvPr id="12" name="Picture 11" descr="Tiktok Banner - Free Vectors &amp; PSDs to Download">
            <a:extLst>
              <a:ext uri="{FF2B5EF4-FFF2-40B4-BE49-F238E27FC236}">
                <a16:creationId xmlns:a16="http://schemas.microsoft.com/office/drawing/2014/main" id="{609B94A6-E50C-3E02-4C23-737CA9481FFA}"/>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10730204" y="1"/>
            <a:ext cx="1474592" cy="147459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Tiktok Banner - Free Vectors &amp; PSDs to Download">
            <a:extLst>
              <a:ext uri="{FF2B5EF4-FFF2-40B4-BE49-F238E27FC236}">
                <a16:creationId xmlns:a16="http://schemas.microsoft.com/office/drawing/2014/main" id="{609B94A6-E50C-3E02-4C23-737CA9481FF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45776" y="1"/>
            <a:ext cx="3359020" cy="3359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452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D5BE93-0252-3CC3-B567-14EC47EB8C7F}"/>
              </a:ext>
            </a:extLst>
          </p:cNvPr>
          <p:cNvSpPr>
            <a:spLocks noGrp="1"/>
          </p:cNvSpPr>
          <p:nvPr>
            <p:ph type="title"/>
          </p:nvPr>
        </p:nvSpPr>
        <p:spPr>
          <a:xfrm>
            <a:off x="550863" y="483924"/>
            <a:ext cx="11090275" cy="1684059"/>
          </a:xfrm>
        </p:spPr>
        <p:txBody>
          <a:bodyPr rtlCol="0"/>
          <a:lstStyle/>
          <a:p>
            <a:pPr rtl="0"/>
            <a:r>
              <a:rPr lang="en-CA" altLang="zh-CN" dirty="0"/>
              <a:t>CONTENT</a:t>
            </a:r>
            <a:endParaRPr lang="zh-cn" dirty="0"/>
          </a:p>
        </p:txBody>
      </p:sp>
      <p:sp>
        <p:nvSpPr>
          <p:cNvPr id="3" name="内容占位符 2">
            <a:extLst>
              <a:ext uri="{FF2B5EF4-FFF2-40B4-BE49-F238E27FC236}">
                <a16:creationId xmlns:a16="http://schemas.microsoft.com/office/drawing/2014/main" id="{1ABCA07C-1908-B1EB-82FA-EC63DAAF4CF4}"/>
              </a:ext>
            </a:extLst>
          </p:cNvPr>
          <p:cNvSpPr>
            <a:spLocks noGrp="1"/>
          </p:cNvSpPr>
          <p:nvPr>
            <p:ph sz="quarter" idx="13"/>
          </p:nvPr>
        </p:nvSpPr>
        <p:spPr>
          <a:xfrm>
            <a:off x="550863" y="2427739"/>
            <a:ext cx="11090274" cy="3913188"/>
          </a:xfrm>
        </p:spPr>
        <p:txBody>
          <a:bodyPr rtlCol="0">
            <a:normAutofit/>
          </a:bodyPr>
          <a:lstStyle/>
          <a:p>
            <a:pPr rtl="0"/>
            <a:r>
              <a:rPr lang="en-CA" altLang="zh-CN" b="1" dirty="0"/>
              <a:t>INTRODUCTION</a:t>
            </a:r>
            <a:endParaRPr lang="zh-cn" b="1" dirty="0"/>
          </a:p>
          <a:p>
            <a:pPr rtl="0"/>
            <a:r>
              <a:rPr lang="en-CA" altLang="zh-CN" b="1" dirty="0"/>
              <a:t>OBJECTIVES AND SCOPE</a:t>
            </a:r>
          </a:p>
          <a:p>
            <a:r>
              <a:rPr lang="en-CA" altLang="zh-CN" b="1" dirty="0"/>
              <a:t>DATA VISUALIZATION</a:t>
            </a:r>
            <a:endParaRPr lang="zh-cn" b="1" dirty="0"/>
          </a:p>
          <a:p>
            <a:pPr rtl="0"/>
            <a:r>
              <a:rPr lang="en-CA" altLang="zh-CN" b="1" dirty="0"/>
              <a:t>SWOT ANALYSIS</a:t>
            </a:r>
          </a:p>
          <a:p>
            <a:pPr rtl="0"/>
            <a:r>
              <a:rPr lang="en-CA" altLang="zh-CN" b="1" dirty="0"/>
              <a:t>MODEL COMPARISON</a:t>
            </a:r>
          </a:p>
          <a:p>
            <a:pPr rtl="0"/>
            <a:r>
              <a:rPr lang="en-CA" altLang="zh-CN" b="1" dirty="0"/>
              <a:t>CONCOLUTION</a:t>
            </a:r>
            <a:endParaRPr lang="zh-cn" b="1" dirty="0"/>
          </a:p>
        </p:txBody>
      </p:sp>
      <p:pic>
        <p:nvPicPr>
          <p:cNvPr id="4" name="Picture 3" descr="Tiktok Banner - Free Vectors &amp; PSDs to Download">
            <a:extLst>
              <a:ext uri="{FF2B5EF4-FFF2-40B4-BE49-F238E27FC236}">
                <a16:creationId xmlns:a16="http://schemas.microsoft.com/office/drawing/2014/main" id="{609B94A6-E50C-3E02-4C23-737CA9481F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8333" y="0"/>
            <a:ext cx="4783667" cy="4783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045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8236" y="839341"/>
            <a:ext cx="8125959" cy="5944430"/>
          </a:xfrm>
          <a:prstGeom prst="rect">
            <a:avLst/>
          </a:prstGeom>
        </p:spPr>
      </p:pic>
      <p:pic>
        <p:nvPicPr>
          <p:cNvPr id="12" name="Picture 11" descr="Tiktok Banner - Free Vectors &amp; PSDs to Download">
            <a:extLst>
              <a:ext uri="{FF2B5EF4-FFF2-40B4-BE49-F238E27FC236}">
                <a16:creationId xmlns:a16="http://schemas.microsoft.com/office/drawing/2014/main" id="{609B94A6-E50C-3E02-4C23-737CA9481F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7462" y="0"/>
            <a:ext cx="2724538" cy="2724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9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8079" y="75253"/>
            <a:ext cx="9440592" cy="6782747"/>
          </a:xfrm>
          <a:prstGeom prst="rect">
            <a:avLst/>
          </a:prstGeom>
        </p:spPr>
      </p:pic>
      <p:pic>
        <p:nvPicPr>
          <p:cNvPr id="4" name="Picture 3" descr="Tiktok Banner - Free Vectors &amp; PSDs to Download">
            <a:extLst>
              <a:ext uri="{FF2B5EF4-FFF2-40B4-BE49-F238E27FC236}">
                <a16:creationId xmlns:a16="http://schemas.microsoft.com/office/drawing/2014/main" id="{609B94A6-E50C-3E02-4C23-737CA9481F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9466" y="1"/>
            <a:ext cx="2295330" cy="2295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265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3707" y="2096752"/>
            <a:ext cx="5449060" cy="4344006"/>
          </a:xfrm>
          <a:prstGeom prst="rect">
            <a:avLst/>
          </a:prstGeom>
        </p:spPr>
      </p:pic>
      <p:pic>
        <p:nvPicPr>
          <p:cNvPr id="5" name="Picture 4"/>
          <p:cNvPicPr>
            <a:picLocks noChangeAspect="1"/>
          </p:cNvPicPr>
          <p:nvPr/>
        </p:nvPicPr>
        <p:blipFill>
          <a:blip r:embed="rId3"/>
          <a:stretch>
            <a:fillRect/>
          </a:stretch>
        </p:blipFill>
        <p:spPr>
          <a:xfrm>
            <a:off x="0" y="0"/>
            <a:ext cx="2572109" cy="1381318"/>
          </a:xfrm>
          <a:prstGeom prst="rect">
            <a:avLst/>
          </a:prstGeom>
        </p:spPr>
      </p:pic>
      <p:pic>
        <p:nvPicPr>
          <p:cNvPr id="6" name="Picture 5" descr="Tiktok Banner - Free Vectors &amp; PSDs to Download">
            <a:extLst>
              <a:ext uri="{FF2B5EF4-FFF2-40B4-BE49-F238E27FC236}">
                <a16:creationId xmlns:a16="http://schemas.microsoft.com/office/drawing/2014/main" id="{609B94A6-E50C-3E02-4C23-737CA9481F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5776" y="1"/>
            <a:ext cx="3359020" cy="3359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314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770940"/>
            <a:ext cx="9469171" cy="5087060"/>
          </a:xfrm>
          <a:prstGeom prst="rect">
            <a:avLst/>
          </a:prstGeom>
        </p:spPr>
      </p:pic>
      <p:pic>
        <p:nvPicPr>
          <p:cNvPr id="5" name="Picture 4" descr="Tiktok Banner - Free Vectors &amp; PSDs to Download">
            <a:extLst>
              <a:ext uri="{FF2B5EF4-FFF2-40B4-BE49-F238E27FC236}">
                <a16:creationId xmlns:a16="http://schemas.microsoft.com/office/drawing/2014/main" id="{609B94A6-E50C-3E02-4C23-737CA9481F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4464" y="1"/>
            <a:ext cx="2370331" cy="2370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052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28280" y="709127"/>
            <a:ext cx="6061612" cy="5439746"/>
          </a:xfrm>
          <a:prstGeom prst="rect">
            <a:avLst/>
          </a:prstGeom>
        </p:spPr>
      </p:pic>
      <p:pic>
        <p:nvPicPr>
          <p:cNvPr id="5" name="Picture 4" descr="Tiktok Banner - Free Vectors &amp; PSDs to Download">
            <a:extLst>
              <a:ext uri="{FF2B5EF4-FFF2-40B4-BE49-F238E27FC236}">
                <a16:creationId xmlns:a16="http://schemas.microsoft.com/office/drawing/2014/main" id="{609B94A6-E50C-3E02-4C23-737CA9481F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3126" y="1"/>
            <a:ext cx="2351669" cy="2351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974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7476" y="923731"/>
            <a:ext cx="11638385" cy="5693866"/>
          </a:xfrm>
          <a:prstGeom prst="rect">
            <a:avLst/>
          </a:prstGeom>
        </p:spPr>
        <p:txBody>
          <a:bodyPr wrap="square">
            <a:spAutoFit/>
          </a:bodyPr>
          <a:lstStyle/>
          <a:p>
            <a:r>
              <a:rPr lang="en-US" sz="3200" dirty="0" smtClean="0"/>
              <a:t>Enhancing </a:t>
            </a:r>
            <a:r>
              <a:rPr lang="en-US" sz="3200" dirty="0"/>
              <a:t>User Engagement &amp; Sentiment </a:t>
            </a:r>
            <a:r>
              <a:rPr lang="en-US" sz="3200" dirty="0" smtClean="0"/>
              <a:t>Analysis:</a:t>
            </a:r>
          </a:p>
          <a:p>
            <a:endParaRPr lang="en-US" sz="3200" dirty="0" smtClean="0"/>
          </a:p>
          <a:p>
            <a:endParaRPr lang="en-US" dirty="0"/>
          </a:p>
          <a:p>
            <a:r>
              <a:rPr lang="en-US" sz="2400" b="1" dirty="0" smtClean="0"/>
              <a:t>Utilizing </a:t>
            </a:r>
            <a:r>
              <a:rPr lang="en-US" sz="2400" b="1" dirty="0"/>
              <a:t>AI-Driven Recommendations to Personalize User Experiences and Increase Retention Rates:</a:t>
            </a:r>
            <a:endParaRPr lang="en-US" sz="2400" dirty="0"/>
          </a:p>
          <a:p>
            <a:r>
              <a:rPr lang="en-US" b="1" dirty="0"/>
              <a:t>Personalized Content Recommendations:</a:t>
            </a:r>
            <a:r>
              <a:rPr lang="en-US" dirty="0"/>
              <a:t> Leverage </a:t>
            </a:r>
            <a:r>
              <a:rPr lang="en-US" dirty="0" err="1"/>
              <a:t>TikTok's</a:t>
            </a:r>
            <a:r>
              <a:rPr lang="en-US" dirty="0"/>
              <a:t> powerful algorithms to provide users with personalized content recommendations based on their interests and viewing habits. This encourages users to spend more time on the platform</a:t>
            </a:r>
            <a:r>
              <a:rPr lang="en-US" dirty="0" smtClean="0"/>
              <a:t>.</a:t>
            </a:r>
          </a:p>
          <a:p>
            <a:endParaRPr lang="en-US" dirty="0"/>
          </a:p>
          <a:p>
            <a:r>
              <a:rPr lang="en-US" sz="2400" b="1" dirty="0"/>
              <a:t>Events and Challenges:</a:t>
            </a:r>
            <a:r>
              <a:rPr lang="en-US" sz="2400" dirty="0"/>
              <a:t> </a:t>
            </a:r>
            <a:r>
              <a:rPr lang="en-US" dirty="0"/>
              <a:t>Regularly organize events and challenges that encourage user participation. This increases active engagement and strengthens the sense of community</a:t>
            </a:r>
            <a:r>
              <a:rPr lang="en-US" dirty="0" smtClean="0"/>
              <a:t>.</a:t>
            </a:r>
          </a:p>
          <a:p>
            <a:endParaRPr lang="en-US" dirty="0"/>
          </a:p>
          <a:p>
            <a:r>
              <a:rPr lang="en-US" sz="2400" b="1" dirty="0"/>
              <a:t>Feedback and Improvement:</a:t>
            </a:r>
            <a:r>
              <a:rPr lang="en-US" sz="2400" dirty="0"/>
              <a:t> </a:t>
            </a:r>
            <a:r>
              <a:rPr lang="en-US" dirty="0"/>
              <a:t>Regularly collect and analyze user feedback through sentiment analysis. Implement continuous improvements on the platform based on this feedback</a:t>
            </a:r>
            <a:r>
              <a:rPr lang="en-US" dirty="0" smtClean="0"/>
              <a:t>.</a:t>
            </a:r>
          </a:p>
          <a:p>
            <a:endParaRPr lang="en-US" dirty="0"/>
          </a:p>
          <a:p>
            <a:r>
              <a:rPr lang="en-US" sz="2400" b="1" dirty="0"/>
              <a:t>Reward Systems:</a:t>
            </a:r>
            <a:r>
              <a:rPr lang="en-US" sz="2400" dirty="0"/>
              <a:t> </a:t>
            </a:r>
            <a:r>
              <a:rPr lang="en-US" dirty="0"/>
              <a:t>Develop systems that reward users for their active participation. This increases user loyalty to the platform and encourages repeat usage.</a:t>
            </a:r>
          </a:p>
        </p:txBody>
      </p:sp>
      <p:sp>
        <p:nvSpPr>
          <p:cNvPr id="6" name="Rectangle 5"/>
          <p:cNvSpPr/>
          <p:nvPr/>
        </p:nvSpPr>
        <p:spPr>
          <a:xfrm>
            <a:off x="2152259" y="0"/>
            <a:ext cx="5495415" cy="707886"/>
          </a:xfrm>
          <a:prstGeom prst="rect">
            <a:avLst/>
          </a:prstGeom>
        </p:spPr>
        <p:txBody>
          <a:bodyPr wrap="none">
            <a:spAutoFit/>
          </a:bodyPr>
          <a:lstStyle/>
          <a:p>
            <a:r>
              <a:rPr lang="en-US" sz="4000" dirty="0"/>
              <a:t>Strategic Implications (T</a:t>
            </a:r>
            <a:r>
              <a:rPr lang="en-US" sz="4000" dirty="0" smtClean="0"/>
              <a:t>)</a:t>
            </a:r>
            <a:endParaRPr lang="en-US" sz="4000" dirty="0"/>
          </a:p>
        </p:txBody>
      </p:sp>
      <p:pic>
        <p:nvPicPr>
          <p:cNvPr id="7" name="Picture 6" descr="Tiktok Banner - Free Vectors &amp; PSDs to Download">
            <a:extLst>
              <a:ext uri="{FF2B5EF4-FFF2-40B4-BE49-F238E27FC236}">
                <a16:creationId xmlns:a16="http://schemas.microsoft.com/office/drawing/2014/main" id="{609B94A6-E50C-3E02-4C23-737CA9481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8086" y="1"/>
            <a:ext cx="2136709" cy="2136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000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 y="887983"/>
            <a:ext cx="6096000" cy="5416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smtClean="0">
                <a:ln>
                  <a:noFill/>
                </a:ln>
                <a:solidFill>
                  <a:schemeClr val="tx1"/>
                </a:solidFill>
                <a:effectLst/>
                <a:latin typeface="Arial" panose="020B0604020202020204" pitchFamily="34" charset="0"/>
              </a:rPr>
              <a:t>Dataset Overview: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Column Names: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review_id</a:t>
            </a: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review_text</a:t>
            </a: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upvotes</a:t>
            </a: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app_version</a:t>
            </a: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posted_date</a:t>
            </a: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Sample Data:</a:t>
            </a:r>
            <a:r>
              <a:rPr kumimoji="0" lang="en-US" altLang="en-US" sz="1800" b="0" i="0" u="none" strike="noStrike" cap="none" normalizeH="0" baseline="0" dirty="0" smtClean="0">
                <a:ln>
                  <a:noFill/>
                </a:ln>
                <a:solidFill>
                  <a:schemeClr val="tx1"/>
                </a:solidFill>
                <a:effectLst/>
                <a:latin typeface="Arial" panose="020B0604020202020204" pitchFamily="34" charset="0"/>
              </a:rPr>
              <a:t> Display the first 5 rows of the dataset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sng" strike="noStrike" cap="none" normalizeH="0" baseline="0" dirty="0" smtClean="0">
                <a:ln>
                  <a:noFill/>
                </a:ln>
                <a:solidFill>
                  <a:schemeClr val="tx1"/>
                </a:solidFill>
                <a:effectLst/>
                <a:latin typeface="Arial" panose="020B0604020202020204" pitchFamily="34" charset="0"/>
              </a:rPr>
              <a:t>Analysis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Sentiment Analysis Function:</a:t>
            </a:r>
            <a:r>
              <a:rPr kumimoji="0" lang="en-US" altLang="en-US" sz="1800" b="0" i="0" u="none" strike="noStrike" cap="none" normalizeH="0" baseline="0" dirty="0" smtClean="0">
                <a:ln>
                  <a:noFill/>
                </a:ln>
                <a:solidFill>
                  <a:schemeClr val="tx1"/>
                </a:solidFill>
                <a:effectLst/>
                <a:latin typeface="Arial" panose="020B0604020202020204" pitchFamily="34" charset="0"/>
              </a:rPr>
              <a:t> Sentiment classification using </a:t>
            </a:r>
            <a:r>
              <a:rPr kumimoji="0" lang="en-US" altLang="en-US" sz="1800" b="0" i="0" u="none" strike="noStrike" cap="none" normalizeH="0" baseline="0" dirty="0" err="1" smtClean="0">
                <a:ln>
                  <a:noFill/>
                </a:ln>
                <a:solidFill>
                  <a:schemeClr val="tx1"/>
                </a:solidFill>
                <a:effectLst/>
                <a:latin typeface="Arial" panose="020B0604020202020204" pitchFamily="34" charset="0"/>
              </a:rPr>
              <a:t>TextBlob</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Handling Missing Values:</a:t>
            </a:r>
            <a:r>
              <a:rPr kumimoji="0" lang="en-US" altLang="en-US" sz="1800" b="0" i="0" u="none" strike="noStrike" cap="none" normalizeH="0" baseline="0" dirty="0" smtClean="0">
                <a:ln>
                  <a:noFill/>
                </a:ln>
                <a:solidFill>
                  <a:schemeClr val="tx1"/>
                </a:solidFill>
                <a:effectLst/>
                <a:latin typeface="Arial" panose="020B0604020202020204" pitchFamily="34" charset="0"/>
              </a:rPr>
              <a:t> Replace missing values with empty strings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Adding Sentiment Column:</a:t>
            </a:r>
            <a:r>
              <a:rPr kumimoji="0" lang="en-US" altLang="en-US" sz="1800" b="0" i="0" u="none" strike="noStrike" cap="none" normalizeH="0" baseline="0" dirty="0" smtClean="0">
                <a:ln>
                  <a:noFill/>
                </a:ln>
                <a:solidFill>
                  <a:schemeClr val="tx1"/>
                </a:solidFill>
                <a:effectLst/>
                <a:latin typeface="Arial" panose="020B0604020202020204" pitchFamily="34" charset="0"/>
              </a:rPr>
              <a:t> Add sentiment classifications to the dataset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sng" strike="noStrike" cap="none" normalizeH="0" baseline="0" dirty="0" smtClean="0">
                <a:ln>
                  <a:noFill/>
                </a:ln>
                <a:solidFill>
                  <a:schemeClr val="tx1"/>
                </a:solidFill>
                <a:effectLst/>
                <a:latin typeface="Arial" panose="020B0604020202020204" pitchFamily="34" charset="0"/>
              </a:rPr>
              <a:t>Sentiment Distribution: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Positive:</a:t>
            </a:r>
            <a:r>
              <a:rPr kumimoji="0" lang="en-US" altLang="en-US" sz="1800" b="0" i="0" u="none" strike="noStrike" cap="none" normalizeH="0" baseline="0" dirty="0" smtClean="0">
                <a:ln>
                  <a:noFill/>
                </a:ln>
                <a:solidFill>
                  <a:schemeClr val="tx1"/>
                </a:solidFill>
                <a:effectLst/>
                <a:latin typeface="Arial" panose="020B0604020202020204" pitchFamily="34" charset="0"/>
              </a:rPr>
              <a:t> 2,524,764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Neutral:</a:t>
            </a:r>
            <a:r>
              <a:rPr kumimoji="0" lang="en-US" altLang="en-US" sz="1800" b="0" i="0" u="none" strike="noStrike" cap="none" normalizeH="0" baseline="0" dirty="0" smtClean="0">
                <a:ln>
                  <a:noFill/>
                </a:ln>
                <a:solidFill>
                  <a:schemeClr val="tx1"/>
                </a:solidFill>
                <a:effectLst/>
                <a:latin typeface="Arial" panose="020B0604020202020204" pitchFamily="34" charset="0"/>
              </a:rPr>
              <a:t> 1,045,691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Negative:</a:t>
            </a:r>
            <a:r>
              <a:rPr kumimoji="0" lang="en-US" altLang="en-US" sz="1800" b="0" i="0" u="none" strike="noStrike" cap="none" normalizeH="0" baseline="0" dirty="0" smtClean="0">
                <a:ln>
                  <a:noFill/>
                </a:ln>
                <a:solidFill>
                  <a:schemeClr val="tx1"/>
                </a:solidFill>
                <a:effectLst/>
                <a:latin typeface="Arial" panose="020B0604020202020204" pitchFamily="34" charset="0"/>
              </a:rPr>
              <a:t> 76,021</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6096000" y="1651442"/>
            <a:ext cx="6096000" cy="4708981"/>
          </a:xfrm>
          <a:prstGeom prst="rect">
            <a:avLst/>
          </a:prstGeom>
        </p:spPr>
        <p:txBody>
          <a:bodyPr>
            <a:spAutoFit/>
          </a:bodyPr>
          <a:lstStyle/>
          <a:p>
            <a:pPr lvl="0" eaLnBrk="0" fontAlgn="base" hangingPunct="0">
              <a:spcBef>
                <a:spcPct val="0"/>
              </a:spcBef>
              <a:spcAft>
                <a:spcPct val="0"/>
              </a:spcAft>
            </a:pPr>
            <a:r>
              <a:rPr lang="en-US" altLang="en-US" sz="2400" b="1" u="sng" dirty="0">
                <a:latin typeface="Arial" panose="020B0604020202020204" pitchFamily="34" charset="0"/>
              </a:rPr>
              <a:t>Recommendations</a:t>
            </a:r>
            <a:r>
              <a:rPr lang="en-US" altLang="en-US" sz="2400" b="1" u="sng" dirty="0" smtClean="0">
                <a:latin typeface="Arial" panose="020B0604020202020204" pitchFamily="34" charset="0"/>
              </a:rPr>
              <a:t>:</a:t>
            </a:r>
          </a:p>
          <a:p>
            <a:pPr lvl="0" eaLnBrk="0" fontAlgn="base" hangingPunct="0">
              <a:spcBef>
                <a:spcPct val="0"/>
              </a:spcBef>
              <a:spcAft>
                <a:spcPct val="0"/>
              </a:spcAft>
              <a:buFontTx/>
              <a:buAutoNum type="arabicPeriod"/>
            </a:pPr>
            <a:r>
              <a:rPr lang="en-US" altLang="en-US" b="1" dirty="0" smtClean="0">
                <a:latin typeface="Arial" panose="020B0604020202020204" pitchFamily="34" charset="0"/>
              </a:rPr>
              <a:t>Leverage </a:t>
            </a:r>
            <a:r>
              <a:rPr lang="en-US" altLang="en-US" b="1" dirty="0">
                <a:latin typeface="Arial" panose="020B0604020202020204" pitchFamily="34" charset="0"/>
              </a:rPr>
              <a:t>Positive Feedback:</a:t>
            </a:r>
            <a:r>
              <a:rPr lang="en-US" altLang="en-US" dirty="0">
                <a:latin typeface="Arial" panose="020B0604020202020204" pitchFamily="34" charset="0"/>
              </a:rPr>
              <a:t> Utilize positive reviews to enhance appreciated features.</a:t>
            </a:r>
          </a:p>
          <a:p>
            <a:pPr lvl="0" eaLnBrk="0" fontAlgn="base" hangingPunct="0">
              <a:spcBef>
                <a:spcPct val="0"/>
              </a:spcBef>
              <a:spcAft>
                <a:spcPct val="0"/>
              </a:spcAft>
              <a:buFontTx/>
              <a:buAutoNum type="arabicPeriod" startAt="2"/>
            </a:pPr>
            <a:r>
              <a:rPr lang="en-US" altLang="en-US" b="1" dirty="0">
                <a:latin typeface="Arial" panose="020B0604020202020204" pitchFamily="34" charset="0"/>
              </a:rPr>
              <a:t>Address Negative Feedback:</a:t>
            </a:r>
            <a:r>
              <a:rPr lang="en-US" altLang="en-US" dirty="0">
                <a:latin typeface="Arial" panose="020B0604020202020204" pitchFamily="34" charset="0"/>
              </a:rPr>
              <a:t> Focus on issues raised in negative reviews to improve the app.</a:t>
            </a:r>
          </a:p>
          <a:p>
            <a:pPr lvl="0" eaLnBrk="0" fontAlgn="base" hangingPunct="0">
              <a:spcBef>
                <a:spcPct val="0"/>
              </a:spcBef>
              <a:spcAft>
                <a:spcPct val="0"/>
              </a:spcAft>
              <a:buFontTx/>
              <a:buAutoNum type="arabicPeriod" startAt="3"/>
            </a:pPr>
            <a:r>
              <a:rPr lang="en-US" altLang="en-US" b="1" dirty="0">
                <a:latin typeface="Arial" panose="020B0604020202020204" pitchFamily="34" charset="0"/>
              </a:rPr>
              <a:t>Data Quality Assurance:</a:t>
            </a:r>
            <a:r>
              <a:rPr lang="en-US" altLang="en-US" dirty="0">
                <a:latin typeface="Arial" panose="020B0604020202020204" pitchFamily="34" charset="0"/>
              </a:rPr>
              <a:t> Ensure data is properly cleaned and formatted for accuracy.</a:t>
            </a:r>
          </a:p>
          <a:p>
            <a:pPr lvl="0" eaLnBrk="0" fontAlgn="base" hangingPunct="0">
              <a:spcBef>
                <a:spcPct val="0"/>
              </a:spcBef>
              <a:spcAft>
                <a:spcPct val="0"/>
              </a:spcAft>
              <a:buFontTx/>
              <a:buAutoNum type="arabicPeriod" startAt="3"/>
            </a:pPr>
            <a:endParaRPr lang="en-US" altLang="en-US" dirty="0">
              <a:latin typeface="Arial" panose="020B0604020202020204" pitchFamily="34" charset="0"/>
            </a:endParaRPr>
          </a:p>
          <a:p>
            <a:pPr lvl="0" eaLnBrk="0" fontAlgn="base" hangingPunct="0">
              <a:spcBef>
                <a:spcPct val="0"/>
              </a:spcBef>
              <a:spcAft>
                <a:spcPct val="0"/>
              </a:spcAft>
            </a:pPr>
            <a:r>
              <a:rPr lang="en-US" altLang="en-US" sz="2400" b="1" u="sng" dirty="0">
                <a:latin typeface="Arial" panose="020B0604020202020204" pitchFamily="34" charset="0"/>
              </a:rPr>
              <a:t>Next Steps</a:t>
            </a:r>
            <a:r>
              <a:rPr lang="en-US" altLang="en-US" sz="2400" b="1" u="sng" dirty="0" smtClean="0">
                <a:latin typeface="Arial" panose="020B0604020202020204" pitchFamily="34" charset="0"/>
              </a:rPr>
              <a:t>:</a:t>
            </a:r>
          </a:p>
          <a:p>
            <a:pPr lvl="0" eaLnBrk="0" fontAlgn="base" hangingPunct="0">
              <a:spcBef>
                <a:spcPct val="0"/>
              </a:spcBef>
              <a:spcAft>
                <a:spcPct val="0"/>
              </a:spcAft>
              <a:buFontTx/>
              <a:buAutoNum type="arabicPeriod"/>
            </a:pPr>
            <a:r>
              <a:rPr lang="en-US" altLang="en-US" b="1" dirty="0" smtClean="0">
                <a:latin typeface="Arial" panose="020B0604020202020204" pitchFamily="34" charset="0"/>
              </a:rPr>
              <a:t>Detailed </a:t>
            </a:r>
            <a:r>
              <a:rPr lang="en-US" altLang="en-US" b="1" dirty="0">
                <a:latin typeface="Arial" panose="020B0604020202020204" pitchFamily="34" charset="0"/>
              </a:rPr>
              <a:t>Analysis:</a:t>
            </a:r>
            <a:r>
              <a:rPr lang="en-US" altLang="en-US" dirty="0">
                <a:latin typeface="Arial" panose="020B0604020202020204" pitchFamily="34" charset="0"/>
              </a:rPr>
              <a:t> Explore specific themes and trends in the reviews.</a:t>
            </a:r>
          </a:p>
          <a:p>
            <a:pPr lvl="0" eaLnBrk="0" fontAlgn="base" hangingPunct="0">
              <a:spcBef>
                <a:spcPct val="0"/>
              </a:spcBef>
              <a:spcAft>
                <a:spcPct val="0"/>
              </a:spcAft>
              <a:buFontTx/>
              <a:buAutoNum type="arabicPeriod" startAt="2"/>
            </a:pPr>
            <a:r>
              <a:rPr lang="en-US" altLang="en-US" b="1" dirty="0">
                <a:latin typeface="Arial" panose="020B0604020202020204" pitchFamily="34" charset="0"/>
              </a:rPr>
              <a:t>User Segmentation:</a:t>
            </a:r>
            <a:r>
              <a:rPr lang="en-US" altLang="en-US" dirty="0">
                <a:latin typeface="Arial" panose="020B0604020202020204" pitchFamily="34" charset="0"/>
              </a:rPr>
              <a:t> Segment feedback by demographics or app versions for targeted insights.</a:t>
            </a:r>
          </a:p>
          <a:p>
            <a:pPr lvl="0" eaLnBrk="0" fontAlgn="base" hangingPunct="0">
              <a:spcBef>
                <a:spcPct val="0"/>
              </a:spcBef>
              <a:spcAft>
                <a:spcPct val="0"/>
              </a:spcAft>
              <a:buFontTx/>
              <a:buAutoNum type="arabicPeriod" startAt="3"/>
            </a:pPr>
            <a:r>
              <a:rPr lang="en-US" altLang="en-US" b="1" dirty="0">
                <a:latin typeface="Arial" panose="020B0604020202020204" pitchFamily="34" charset="0"/>
              </a:rPr>
              <a:t>Continuous Monitoring:</a:t>
            </a:r>
            <a:r>
              <a:rPr lang="en-US" altLang="en-US" dirty="0">
                <a:latin typeface="Arial" panose="020B0604020202020204" pitchFamily="34" charset="0"/>
              </a:rPr>
              <a:t> Implement ongoing sentiment analysis to track changes over time.</a:t>
            </a:r>
          </a:p>
          <a:p>
            <a:pPr lvl="0" eaLnBrk="0" fontAlgn="base" hangingPunct="0">
              <a:spcBef>
                <a:spcPct val="0"/>
              </a:spcBef>
              <a:spcAft>
                <a:spcPct val="0"/>
              </a:spcAft>
            </a:pPr>
            <a:endParaRPr lang="en-US" altLang="en-US" dirty="0">
              <a:latin typeface="Arial" panose="020B0604020202020204" pitchFamily="34" charset="0"/>
            </a:endParaRPr>
          </a:p>
        </p:txBody>
      </p:sp>
      <p:sp>
        <p:nvSpPr>
          <p:cNvPr id="6" name="Rectangle 5"/>
          <p:cNvSpPr/>
          <p:nvPr/>
        </p:nvSpPr>
        <p:spPr>
          <a:xfrm>
            <a:off x="0" y="174563"/>
            <a:ext cx="7977248" cy="584775"/>
          </a:xfrm>
          <a:prstGeom prst="rect">
            <a:avLst/>
          </a:prstGeom>
        </p:spPr>
        <p:txBody>
          <a:bodyPr wrap="none">
            <a:spAutoFit/>
          </a:bodyPr>
          <a:lstStyle/>
          <a:p>
            <a:pPr lvl="0" eaLnBrk="0" fontAlgn="base" hangingPunct="0">
              <a:spcBef>
                <a:spcPct val="0"/>
              </a:spcBef>
              <a:spcAft>
                <a:spcPct val="0"/>
              </a:spcAft>
            </a:pPr>
            <a:r>
              <a:rPr lang="en-US" altLang="en-US" sz="3200" dirty="0" smtClean="0">
                <a:latin typeface="Arial" panose="020B0604020202020204" pitchFamily="34" charset="0"/>
              </a:rPr>
              <a:t>Sentiment </a:t>
            </a:r>
            <a:r>
              <a:rPr lang="en-US" altLang="en-US" sz="3200" dirty="0">
                <a:latin typeface="Arial" panose="020B0604020202020204" pitchFamily="34" charset="0"/>
              </a:rPr>
              <a:t>Analysis of </a:t>
            </a:r>
            <a:r>
              <a:rPr lang="en-US" altLang="en-US" sz="3200" dirty="0" err="1">
                <a:latin typeface="Arial" panose="020B0604020202020204" pitchFamily="34" charset="0"/>
              </a:rPr>
              <a:t>TikTok</a:t>
            </a:r>
            <a:r>
              <a:rPr lang="en-US" altLang="en-US" sz="3200" dirty="0">
                <a:latin typeface="Arial" panose="020B0604020202020204" pitchFamily="34" charset="0"/>
              </a:rPr>
              <a:t> App </a:t>
            </a:r>
            <a:r>
              <a:rPr lang="en-US" altLang="en-US" sz="3200" dirty="0" smtClean="0">
                <a:latin typeface="Arial" panose="020B0604020202020204" pitchFamily="34" charset="0"/>
              </a:rPr>
              <a:t>Reviews:</a:t>
            </a:r>
            <a:endParaRPr lang="en-US" altLang="en-US" sz="3200" dirty="0">
              <a:latin typeface="Arial" panose="020B0604020202020204" pitchFamily="34" charset="0"/>
            </a:endParaRPr>
          </a:p>
        </p:txBody>
      </p:sp>
      <p:pic>
        <p:nvPicPr>
          <p:cNvPr id="7" name="Picture 6" descr="Tiktok Banner - Free Vectors &amp; PSDs to Download">
            <a:extLst>
              <a:ext uri="{FF2B5EF4-FFF2-40B4-BE49-F238E27FC236}">
                <a16:creationId xmlns:a16="http://schemas.microsoft.com/office/drawing/2014/main" id="{609B94A6-E50C-3E02-4C23-737CA9481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5368" y="1"/>
            <a:ext cx="1959428" cy="1959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4422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778913" y="1741728"/>
            <a:ext cx="739470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The comprehensive analysis of </a:t>
            </a:r>
            <a:r>
              <a:rPr kumimoji="0" lang="en-US" altLang="en-US" sz="2400" b="0" i="0" u="none" strike="noStrike" cap="none" normalizeH="0" baseline="0" dirty="0" err="1" smtClean="0">
                <a:ln>
                  <a:noFill/>
                </a:ln>
                <a:solidFill>
                  <a:schemeClr val="tx1"/>
                </a:solidFill>
                <a:effectLst/>
                <a:latin typeface="Arial" panose="020B0604020202020204" pitchFamily="34" charset="0"/>
              </a:rPr>
              <a:t>TikTok</a:t>
            </a:r>
            <a:r>
              <a:rPr kumimoji="0" lang="en-US" altLang="en-US" sz="2400" b="0" i="0" u="none" strike="noStrike" cap="none" normalizeH="0" baseline="0" dirty="0" smtClean="0">
                <a:ln>
                  <a:noFill/>
                </a:ln>
                <a:solidFill>
                  <a:schemeClr val="tx1"/>
                </a:solidFill>
                <a:effectLst/>
                <a:latin typeface="Arial" panose="020B0604020202020204" pitchFamily="34" charset="0"/>
              </a:rPr>
              <a:t> profiles and reviews datasets has provided valuable insights into user engagement, content performance, and app feedback.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Here's a summary of the key findings and recommendations:</a:t>
            </a:r>
          </a:p>
        </p:txBody>
      </p:sp>
      <p:sp>
        <p:nvSpPr>
          <p:cNvPr id="2" name="Rectangle 1"/>
          <p:cNvSpPr/>
          <p:nvPr/>
        </p:nvSpPr>
        <p:spPr>
          <a:xfrm>
            <a:off x="778913" y="753060"/>
            <a:ext cx="2664512" cy="584775"/>
          </a:xfrm>
          <a:prstGeom prst="rect">
            <a:avLst/>
          </a:prstGeom>
        </p:spPr>
        <p:txBody>
          <a:bodyPr wrap="none">
            <a:spAutoFit/>
          </a:bodyPr>
          <a:lstStyle/>
          <a:p>
            <a:pPr lvl="0" eaLnBrk="0" fontAlgn="base" hangingPunct="0">
              <a:spcBef>
                <a:spcPct val="0"/>
              </a:spcBef>
              <a:spcAft>
                <a:spcPct val="0"/>
              </a:spcAft>
            </a:pPr>
            <a:r>
              <a:rPr lang="en-US" altLang="en-US" sz="3200" b="1" u="sng" dirty="0">
                <a:latin typeface="Arial" panose="020B0604020202020204" pitchFamily="34" charset="0"/>
              </a:rPr>
              <a:t>Conclusion: </a:t>
            </a:r>
          </a:p>
        </p:txBody>
      </p:sp>
      <p:pic>
        <p:nvPicPr>
          <p:cNvPr id="4" name="Picture 3" descr="Tiktok Banner - Free Vectors &amp; PSDs to Download">
            <a:extLst>
              <a:ext uri="{FF2B5EF4-FFF2-40B4-BE49-F238E27FC236}">
                <a16:creationId xmlns:a16="http://schemas.microsoft.com/office/drawing/2014/main" id="{609B94A6-E50C-3E02-4C23-737CA9481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2772" y="1"/>
            <a:ext cx="2202023" cy="2202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7731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349704" y="-343972"/>
            <a:ext cx="7394705" cy="7201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smtClean="0">
              <a:ln>
                <a:noFill/>
              </a:ln>
              <a:solidFill>
                <a:schemeClr val="tx1"/>
              </a:solidFill>
              <a:effectLst/>
              <a:latin typeface="Arial" panose="020B0604020202020204" pitchFamily="34" charset="0"/>
            </a:endParaRPr>
          </a:p>
          <a:p>
            <a:r>
              <a:rPr lang="en-US" b="1" dirty="0"/>
              <a:t>Key </a:t>
            </a:r>
            <a:r>
              <a:rPr lang="en-US" b="1" dirty="0" smtClean="0"/>
              <a:t>Insights:</a:t>
            </a:r>
          </a:p>
          <a:p>
            <a:endParaRPr lang="en-US" b="1" dirty="0"/>
          </a:p>
          <a:p>
            <a:r>
              <a:rPr lang="en-US" b="1" dirty="0"/>
              <a:t>High Engagement Discrepancy:</a:t>
            </a:r>
            <a:endParaRPr lang="en-US" dirty="0"/>
          </a:p>
          <a:p>
            <a:pPr lvl="1"/>
            <a:r>
              <a:rPr lang="en-US" dirty="0"/>
              <a:t>There is a significant disparity in engagement rates across profiles. High engagement rates could be attributed to various factors, including content quality and user niche</a:t>
            </a:r>
            <a:r>
              <a:rPr lang="en-US" dirty="0" smtClean="0"/>
              <a:t>.</a:t>
            </a:r>
          </a:p>
          <a:p>
            <a:pPr lvl="1"/>
            <a:endParaRPr lang="en-US" dirty="0"/>
          </a:p>
          <a:p>
            <a:r>
              <a:rPr lang="en-US" b="1" dirty="0"/>
              <a:t>Follower Count Skew:</a:t>
            </a:r>
            <a:endParaRPr lang="en-US" dirty="0"/>
          </a:p>
          <a:p>
            <a:pPr lvl="1"/>
            <a:r>
              <a:rPr lang="en-US" dirty="0"/>
              <a:t>A small number of accounts have exceptionally high follower counts, while the majority have fewer followers. This indicates a power-law distribution in follower counts</a:t>
            </a:r>
            <a:r>
              <a:rPr lang="en-US" dirty="0" smtClean="0"/>
              <a:t>.</a:t>
            </a:r>
          </a:p>
          <a:p>
            <a:pPr lvl="1"/>
            <a:endParaRPr lang="en-US" dirty="0"/>
          </a:p>
          <a:p>
            <a:r>
              <a:rPr lang="en-US" b="1" dirty="0"/>
              <a:t>Sentiment Analysis:</a:t>
            </a:r>
            <a:endParaRPr lang="en-US" dirty="0"/>
          </a:p>
          <a:p>
            <a:pPr lvl="1"/>
            <a:r>
              <a:rPr lang="en-US" dirty="0"/>
              <a:t>The majority of reviews are negative, highlighting potential issues with user satisfaction and areas needing improvement</a:t>
            </a:r>
            <a:r>
              <a:rPr lang="en-US" dirty="0" smtClean="0"/>
              <a:t>.</a:t>
            </a:r>
          </a:p>
          <a:p>
            <a:pPr lvl="1"/>
            <a:endParaRPr lang="en-US" dirty="0"/>
          </a:p>
          <a:p>
            <a:r>
              <a:rPr lang="en-US" b="1" dirty="0"/>
              <a:t>Data Gaps:</a:t>
            </a:r>
            <a:endParaRPr lang="en-US" dirty="0"/>
          </a:p>
          <a:p>
            <a:pPr lvl="1"/>
            <a:r>
              <a:rPr lang="en-US" dirty="0"/>
              <a:t>There are considerable missing values in the app version data of the reviews dataset, which may impact analyses related to app performance across different versions</a:t>
            </a:r>
            <a:r>
              <a:rPr lang="en-US" dirty="0" smtClean="0"/>
              <a:t>.</a:t>
            </a:r>
          </a:p>
          <a:p>
            <a:pPr lvl="1"/>
            <a:endParaRPr lang="en-US" sz="2400" dirty="0"/>
          </a:p>
          <a:p>
            <a:r>
              <a:rPr lang="en-US" b="1" dirty="0"/>
              <a:t>Verification Rarity:</a:t>
            </a:r>
            <a:endParaRPr lang="en-US" dirty="0"/>
          </a:p>
          <a:p>
            <a:pPr lvl="1"/>
            <a:r>
              <a:rPr lang="en-US" dirty="0"/>
              <a:t>Verified accounts are relatively rare, suggesting that verification is not common among </a:t>
            </a:r>
            <a:r>
              <a:rPr lang="en-US" dirty="0" err="1"/>
              <a:t>TikTok</a:t>
            </a:r>
            <a:r>
              <a:rPr lang="en-US" dirty="0"/>
              <a:t> users.</a:t>
            </a:r>
          </a:p>
        </p:txBody>
      </p:sp>
      <p:pic>
        <p:nvPicPr>
          <p:cNvPr id="8" name="Picture 7" descr="Tiktok Banner - Free Vectors &amp; PSDs to Download">
            <a:extLst>
              <a:ext uri="{FF2B5EF4-FFF2-40B4-BE49-F238E27FC236}">
                <a16:creationId xmlns:a16="http://schemas.microsoft.com/office/drawing/2014/main" id="{609B94A6-E50C-3E02-4C23-737CA9481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7416" y="1"/>
            <a:ext cx="2127379" cy="2127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990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97776" y="151179"/>
            <a:ext cx="7394705"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smtClean="0"/>
              <a:t>Recommendations:</a:t>
            </a:r>
          </a:p>
          <a:p>
            <a:endParaRPr lang="en-US" b="1" dirty="0"/>
          </a:p>
          <a:p>
            <a:r>
              <a:rPr lang="en-US" b="1" u="sng" dirty="0">
                <a:effectLst>
                  <a:outerShdw blurRad="38100" dist="38100" dir="2700000" algn="tl">
                    <a:srgbClr val="000000">
                      <a:alpha val="43137"/>
                    </a:srgbClr>
                  </a:outerShdw>
                </a:effectLst>
              </a:rPr>
              <a:t>Enhance User Engagement:</a:t>
            </a:r>
          </a:p>
          <a:p>
            <a:pPr lvl="1"/>
            <a:r>
              <a:rPr lang="en-US" dirty="0"/>
              <a:t>Focus on profiles with high engagement rates to understand what content resonates best with users.</a:t>
            </a:r>
          </a:p>
          <a:p>
            <a:pPr lvl="1"/>
            <a:r>
              <a:rPr lang="en-US" dirty="0"/>
              <a:t>Collaborate with top influencers to increase reach and engagement.</a:t>
            </a:r>
          </a:p>
          <a:p>
            <a:r>
              <a:rPr lang="en-US" b="1" u="sng" dirty="0"/>
              <a:t>Improve App Features:</a:t>
            </a:r>
          </a:p>
          <a:p>
            <a:pPr lvl="1"/>
            <a:r>
              <a:rPr lang="en-US" dirty="0"/>
              <a:t>Address common issues identified in negative reviews to enhance user satisfaction.</a:t>
            </a:r>
          </a:p>
          <a:p>
            <a:pPr lvl="1"/>
            <a:r>
              <a:rPr lang="en-US" dirty="0"/>
              <a:t>Add features highlighted in positive feedback to improve the user experience.</a:t>
            </a:r>
          </a:p>
          <a:p>
            <a:r>
              <a:rPr lang="en-US" b="1" u="sng" dirty="0"/>
              <a:t>Optimize Content Strategy:</a:t>
            </a:r>
          </a:p>
          <a:p>
            <a:pPr lvl="1"/>
            <a:r>
              <a:rPr lang="en-US" dirty="0"/>
              <a:t>Analyze top-performing videos to identify successful content trends.</a:t>
            </a:r>
          </a:p>
          <a:p>
            <a:pPr lvl="1"/>
            <a:r>
              <a:rPr lang="en-US" dirty="0"/>
              <a:t>Personalize content recommendations based on user preferences and behaviors.</a:t>
            </a:r>
          </a:p>
          <a:p>
            <a:r>
              <a:rPr lang="en-US" b="1" u="sng" dirty="0"/>
              <a:t>Focus on Verified Accounts:</a:t>
            </a:r>
          </a:p>
          <a:p>
            <a:pPr lvl="1"/>
            <a:r>
              <a:rPr lang="en-US" dirty="0"/>
              <a:t>Collaborate with verified accounts to leverage their credibility and influence.</a:t>
            </a:r>
          </a:p>
          <a:p>
            <a:r>
              <a:rPr lang="en-US" b="1" u="sng" dirty="0"/>
              <a:t>Review Analysis and Feedback Mechanism:</a:t>
            </a:r>
          </a:p>
          <a:p>
            <a:pPr lvl="1"/>
            <a:r>
              <a:rPr lang="en-US" dirty="0"/>
              <a:t>Implement mechanisms to address user feedback and continuously improve app quality.</a:t>
            </a:r>
          </a:p>
          <a:p>
            <a:pPr lvl="1"/>
            <a:r>
              <a:rPr lang="en-US" dirty="0"/>
              <a:t>Regularly monitor sentiment trends to adapt strategies and respond to user concerns effectively.</a:t>
            </a:r>
          </a:p>
        </p:txBody>
      </p:sp>
      <p:sp>
        <p:nvSpPr>
          <p:cNvPr id="2" name="Rectangle 1"/>
          <p:cNvSpPr/>
          <p:nvPr/>
        </p:nvSpPr>
        <p:spPr>
          <a:xfrm>
            <a:off x="7284098" y="2978125"/>
            <a:ext cx="4282751" cy="2677656"/>
          </a:xfrm>
          <a:prstGeom prst="rect">
            <a:avLst/>
          </a:prstGeom>
        </p:spPr>
        <p:txBody>
          <a:bodyPr wrap="square">
            <a:spAutoFit/>
          </a:bodyPr>
          <a:lstStyle/>
          <a:p>
            <a:r>
              <a:rPr lang="en-US" sz="2400" dirty="0"/>
              <a:t>By applying these insights and recommendations, </a:t>
            </a:r>
            <a:r>
              <a:rPr lang="en-US" sz="2400" dirty="0" err="1"/>
              <a:t>TikTok</a:t>
            </a:r>
            <a:r>
              <a:rPr lang="en-US" sz="2400" dirty="0"/>
              <a:t> can improve user engagement, enhance app features, and tailor content strategies to better align with user needs and expectations.</a:t>
            </a:r>
          </a:p>
        </p:txBody>
      </p:sp>
      <p:pic>
        <p:nvPicPr>
          <p:cNvPr id="4" name="Picture 3" descr="Tiktok Banner - Free Vectors &amp; PSDs to Download">
            <a:extLst>
              <a:ext uri="{FF2B5EF4-FFF2-40B4-BE49-F238E27FC236}">
                <a16:creationId xmlns:a16="http://schemas.microsoft.com/office/drawing/2014/main" id="{609B94A6-E50C-3E02-4C23-737CA9481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6346" y="1"/>
            <a:ext cx="1858450" cy="185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663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0034E89-1952-5288-08A0-70A4A73BE39E}"/>
              </a:ext>
            </a:extLst>
          </p:cNvPr>
          <p:cNvSpPr>
            <a:spLocks noGrp="1"/>
          </p:cNvSpPr>
          <p:nvPr>
            <p:ph type="ctrTitle"/>
          </p:nvPr>
        </p:nvSpPr>
        <p:spPr>
          <a:xfrm>
            <a:off x="550863" y="4045464"/>
            <a:ext cx="11115355" cy="2286000"/>
          </a:xfrm>
          <a:noFill/>
        </p:spPr>
        <p:txBody>
          <a:bodyPr rtlCol="0" anchor="ctr"/>
          <a:lstStyle/>
          <a:p>
            <a:pPr rtl="0"/>
            <a:r>
              <a:rPr lang="en-CA" altLang="zh-CN" dirty="0"/>
              <a:t>INTRODUCTION</a:t>
            </a:r>
            <a:endParaRPr lang="zh-cn" dirty="0"/>
          </a:p>
        </p:txBody>
      </p:sp>
      <p:pic>
        <p:nvPicPr>
          <p:cNvPr id="11" name="图片占位符 15" descr="数据点数字背景">
            <a:extLst>
              <a:ext uri="{FF2B5EF4-FFF2-40B4-BE49-F238E27FC236}">
                <a16:creationId xmlns:a16="http://schemas.microsoft.com/office/drawing/2014/main" id="{A496DCE5-C34A-22C2-A9D8-E90DFC8CE86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52" b="52"/>
          <a:stretch/>
        </p:blipFill>
        <p:spPr>
          <a:xfrm>
            <a:off x="0" y="4594"/>
            <a:ext cx="12192000" cy="3771878"/>
          </a:xfrm>
        </p:spPr>
      </p:pic>
      <p:pic>
        <p:nvPicPr>
          <p:cNvPr id="4" name="Picture 3" descr="Tiktok Banner - Free Vectors &amp; PSDs to Download">
            <a:extLst>
              <a:ext uri="{FF2B5EF4-FFF2-40B4-BE49-F238E27FC236}">
                <a16:creationId xmlns:a16="http://schemas.microsoft.com/office/drawing/2014/main" id="{609B94A6-E50C-3E02-4C23-737CA9481F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8333" y="4595"/>
            <a:ext cx="4783667" cy="3771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7480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30759" y="129875"/>
            <a:ext cx="6096000" cy="545727"/>
          </a:xfrm>
          <a:prstGeom prst="rect">
            <a:avLst/>
          </a:prstGeom>
        </p:spPr>
        <p:txBody>
          <a:bodyPr>
            <a:spAutoFit/>
          </a:bodyPr>
          <a:lstStyle/>
          <a:p>
            <a:pPr>
              <a:lnSpc>
                <a:spcPct val="115000"/>
              </a:lnSpc>
              <a:spcBef>
                <a:spcPts val="1200"/>
              </a:spcBef>
              <a:spcAft>
                <a:spcPts val="1200"/>
              </a:spcAft>
            </a:pPr>
            <a:r>
              <a:rPr lang="en-US" sz="2800" b="1" dirty="0" smtClean="0">
                <a:latin typeface="Arial" panose="020B0604020202020204" pitchFamily="34" charset="0"/>
                <a:ea typeface="Arial" panose="020B0604020202020204" pitchFamily="34" charset="0"/>
              </a:rPr>
              <a:t> Literature </a:t>
            </a:r>
            <a:r>
              <a:rPr lang="en-US" sz="2800" b="1" dirty="0">
                <a:latin typeface="Arial" panose="020B0604020202020204" pitchFamily="34" charset="0"/>
                <a:ea typeface="Arial" panose="020B0604020202020204" pitchFamily="34" charset="0"/>
              </a:rPr>
              <a:t>Review(T)</a:t>
            </a:r>
            <a:endParaRPr lang="en-US" sz="2800" dirty="0">
              <a:latin typeface="Arial" panose="020B0604020202020204" pitchFamily="34" charset="0"/>
              <a:ea typeface="Arial" panose="020B0604020202020204" pitchFamily="34" charset="0"/>
            </a:endParaRPr>
          </a:p>
        </p:txBody>
      </p:sp>
      <p:sp>
        <p:nvSpPr>
          <p:cNvPr id="6" name="Rectangle 5"/>
          <p:cNvSpPr/>
          <p:nvPr/>
        </p:nvSpPr>
        <p:spPr>
          <a:xfrm>
            <a:off x="398106" y="1263011"/>
            <a:ext cx="9408724" cy="4801314"/>
          </a:xfrm>
          <a:prstGeom prst="rect">
            <a:avLst/>
          </a:prstGeom>
        </p:spPr>
        <p:txBody>
          <a:bodyPr wrap="square">
            <a:spAutoFit/>
          </a:bodyPr>
          <a:lstStyle/>
          <a:p>
            <a:r>
              <a:rPr lang="en-US" dirty="0"/>
              <a:t>A study on the factors determining the success of influencer marketing on </a:t>
            </a:r>
            <a:r>
              <a:rPr lang="en-US" dirty="0" err="1"/>
              <a:t>TikTok</a:t>
            </a:r>
            <a:r>
              <a:rPr lang="en-US" dirty="0"/>
              <a:t> has examined the impact of the platform on young audiences and the effects of influencer account characteristics (originality, quality, quantity, and humor) on their followers’ hedonic experience and perceived opinion leadership. The research, supported by a survey of followers of a popular Spanish </a:t>
            </a:r>
            <a:r>
              <a:rPr lang="en-US" dirty="0" err="1"/>
              <a:t>TikTok</a:t>
            </a:r>
            <a:r>
              <a:rPr lang="en-US" dirty="0"/>
              <a:t> influencer, has shown that originality and opinion leadership play significant roles, and due to </a:t>
            </a:r>
            <a:r>
              <a:rPr lang="en-US" dirty="0" err="1"/>
              <a:t>TikTok’s</a:t>
            </a:r>
            <a:r>
              <a:rPr lang="en-US" dirty="0"/>
              <a:t> distinctive nature, humor enhances the effectiveness of messages (through hedonic experience).</a:t>
            </a:r>
          </a:p>
          <a:p>
            <a:r>
              <a:rPr lang="en-US" dirty="0"/>
              <a:t>This study emphasizes the role of humor and followers’ hedonic experiences in increasing the effectiveness of influencer marketing on </a:t>
            </a:r>
            <a:r>
              <a:rPr lang="en-US" dirty="0" err="1"/>
              <a:t>TikTok</a:t>
            </a:r>
            <a:r>
              <a:rPr lang="en-US" dirty="0"/>
              <a:t>. It also reveals that the quality of relationships influencers build with their followers and the originality of the content significantly affect followers’ intentions to follow influencers’ accounts and advice</a:t>
            </a:r>
            <a:r>
              <a:rPr lang="en-US" dirty="0" smtClean="0"/>
              <a:t>.</a:t>
            </a:r>
          </a:p>
          <a:p>
            <a:endParaRPr lang="en-US" dirty="0"/>
          </a:p>
          <a:p>
            <a:endParaRPr lang="en-US" dirty="0" smtClean="0"/>
          </a:p>
          <a:p>
            <a:endParaRPr lang="en-US" dirty="0"/>
          </a:p>
          <a:p>
            <a:r>
              <a:rPr lang="en-US" dirty="0" smtClean="0"/>
              <a:t>Reference</a:t>
            </a:r>
            <a:r>
              <a:rPr lang="en-US" dirty="0"/>
              <a:t>: </a:t>
            </a:r>
            <a:r>
              <a:rPr lang="en-US" dirty="0" err="1"/>
              <a:t>Barta</a:t>
            </a:r>
            <a:r>
              <a:rPr lang="en-US" dirty="0"/>
              <a:t>, S., </a:t>
            </a:r>
            <a:r>
              <a:rPr lang="en-US" dirty="0" err="1"/>
              <a:t>Belanche</a:t>
            </a:r>
            <a:r>
              <a:rPr lang="en-US" dirty="0"/>
              <a:t>, D., </a:t>
            </a:r>
            <a:r>
              <a:rPr lang="en-US" dirty="0" err="1"/>
              <a:t>Fernández</a:t>
            </a:r>
            <a:r>
              <a:rPr lang="en-US" dirty="0"/>
              <a:t>, A., &amp; </a:t>
            </a:r>
            <a:r>
              <a:rPr lang="en-US" dirty="0" err="1"/>
              <a:t>Flavián</a:t>
            </a:r>
            <a:r>
              <a:rPr lang="en-US" dirty="0"/>
              <a:t>, M. (2023). Influencer marketing on </a:t>
            </a:r>
            <a:r>
              <a:rPr lang="en-US" dirty="0" err="1"/>
              <a:t>TikTok</a:t>
            </a:r>
            <a:r>
              <a:rPr lang="en-US" dirty="0"/>
              <a:t>: The effectiveness of humor and followers’ hedonic experience. Journal of Retailing and Consumer Services, 70, 103149.</a:t>
            </a:r>
          </a:p>
        </p:txBody>
      </p:sp>
      <p:pic>
        <p:nvPicPr>
          <p:cNvPr id="7" name="Picture 6" descr="Tiktok Banner - Free Vectors &amp; PSDs to Download">
            <a:extLst>
              <a:ext uri="{FF2B5EF4-FFF2-40B4-BE49-F238E27FC236}">
                <a16:creationId xmlns:a16="http://schemas.microsoft.com/office/drawing/2014/main" id="{609B94A6-E50C-3E02-4C23-737CA9481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6830" y="1"/>
            <a:ext cx="2397966" cy="2397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923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AC361-0D7A-DC05-86B5-6DD77D322F5B}"/>
              </a:ext>
            </a:extLst>
          </p:cNvPr>
          <p:cNvSpPr>
            <a:spLocks noGrp="1"/>
          </p:cNvSpPr>
          <p:nvPr>
            <p:ph type="title"/>
          </p:nvPr>
        </p:nvSpPr>
        <p:spPr>
          <a:xfrm>
            <a:off x="250956" y="549275"/>
            <a:ext cx="5179330" cy="1011797"/>
          </a:xfrm>
          <a:noFill/>
        </p:spPr>
        <p:txBody>
          <a:bodyPr rtlCol="0" anchor="b">
            <a:normAutofit/>
          </a:bodyPr>
          <a:lstStyle/>
          <a:p>
            <a:pPr rtl="0"/>
            <a:r>
              <a:rPr lang="en-CA" altLang="zh-CN" dirty="0"/>
              <a:t>THANKS</a:t>
            </a:r>
            <a:endParaRPr lang="zh-cn" dirty="0"/>
          </a:p>
        </p:txBody>
      </p:sp>
      <p:sp>
        <p:nvSpPr>
          <p:cNvPr id="3" name="内容占位符 2">
            <a:extLst>
              <a:ext uri="{FF2B5EF4-FFF2-40B4-BE49-F238E27FC236}">
                <a16:creationId xmlns:a16="http://schemas.microsoft.com/office/drawing/2014/main" id="{1BE98EFF-197D-3136-70B9-7BBD30A48931}"/>
              </a:ext>
            </a:extLst>
          </p:cNvPr>
          <p:cNvSpPr>
            <a:spLocks noGrp="1"/>
          </p:cNvSpPr>
          <p:nvPr>
            <p:ph idx="1"/>
          </p:nvPr>
        </p:nvSpPr>
        <p:spPr>
          <a:xfrm>
            <a:off x="250956" y="2760296"/>
            <a:ext cx="5179330" cy="2706160"/>
          </a:xfrm>
          <a:noFill/>
        </p:spPr>
        <p:txBody>
          <a:bodyPr rtlCol="0">
            <a:normAutofit/>
          </a:bodyPr>
          <a:lstStyle/>
          <a:p>
            <a:pPr rtl="0"/>
            <a:r>
              <a:rPr lang="en-CA" altLang="zh-CN" b="1" u="sng" dirty="0"/>
              <a:t>GROUP 1</a:t>
            </a:r>
          </a:p>
          <a:p>
            <a:pPr marL="285750" indent="-285750" rtl="0">
              <a:buFont typeface="Wingdings" panose="05000000000000000000" pitchFamily="2" charset="2"/>
              <a:buChar char="Ø"/>
            </a:pPr>
            <a:r>
              <a:rPr lang="en-CA" altLang="zh-CN" dirty="0" err="1"/>
              <a:t>Ayvazoglu</a:t>
            </a:r>
            <a:r>
              <a:rPr lang="en-CA" altLang="zh-CN" dirty="0"/>
              <a:t>, Tessa </a:t>
            </a:r>
            <a:r>
              <a:rPr lang="en-CA" altLang="zh-CN" dirty="0" err="1"/>
              <a:t>Nejla</a:t>
            </a:r>
            <a:endParaRPr lang="en-CA" altLang="zh-CN" dirty="0"/>
          </a:p>
          <a:p>
            <a:pPr marL="285750" indent="-285750" rtl="0">
              <a:buFont typeface="Wingdings" panose="05000000000000000000" pitchFamily="2" charset="2"/>
              <a:buChar char="Ø"/>
            </a:pPr>
            <a:r>
              <a:rPr lang="en-CA" altLang="zh-CN" dirty="0"/>
              <a:t>Chen, Kun</a:t>
            </a:r>
          </a:p>
          <a:p>
            <a:pPr marL="285750" indent="-285750" rtl="0">
              <a:buFont typeface="Wingdings" panose="05000000000000000000" pitchFamily="2" charset="2"/>
              <a:buChar char="Ø"/>
            </a:pPr>
            <a:r>
              <a:rPr lang="en-CA" altLang="zh-CN" dirty="0"/>
              <a:t>Okafor, Chukwuemeka</a:t>
            </a:r>
          </a:p>
          <a:p>
            <a:pPr rtl="0"/>
            <a:r>
              <a:rPr lang="en-CA" altLang="zh-CN" u="sng" dirty="0"/>
              <a:t>JULY 21, 2024</a:t>
            </a:r>
            <a:endParaRPr lang="zh-cn" u="sng" dirty="0"/>
          </a:p>
        </p:txBody>
      </p:sp>
      <p:pic>
        <p:nvPicPr>
          <p:cNvPr id="25" name="图片占位符 24" descr="网络的特写">
            <a:extLst>
              <a:ext uri="{FF2B5EF4-FFF2-40B4-BE49-F238E27FC236}">
                <a16:creationId xmlns:a16="http://schemas.microsoft.com/office/drawing/2014/main" id="{41A1C574-72C6-642F-E4D2-FF0C993AEF78}"/>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1" b="1"/>
          <a:stretch/>
        </p:blipFill>
        <p:spPr>
          <a:xfrm>
            <a:off x="5926138" y="549275"/>
            <a:ext cx="5654675" cy="5788025"/>
          </a:xfrm>
        </p:spPr>
      </p:pic>
      <p:pic>
        <p:nvPicPr>
          <p:cNvPr id="5" name="Picture 4" descr="Tiktok Banner - Free Vectors &amp; PSDs to Download">
            <a:extLst>
              <a:ext uri="{FF2B5EF4-FFF2-40B4-BE49-F238E27FC236}">
                <a16:creationId xmlns:a16="http://schemas.microsoft.com/office/drawing/2014/main" id="{609B94A6-E50C-3E02-4C23-737CA9481F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6138" y="549275"/>
            <a:ext cx="3388244" cy="3388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630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C6744DD-5BC8-42C8-4313-13CE95ED575B}"/>
              </a:ext>
            </a:extLst>
          </p:cNvPr>
          <p:cNvSpPr>
            <a:spLocks noGrp="1"/>
          </p:cNvSpPr>
          <p:nvPr>
            <p:ph idx="1"/>
          </p:nvPr>
        </p:nvSpPr>
        <p:spPr>
          <a:xfrm>
            <a:off x="522620" y="310392"/>
            <a:ext cx="8817324" cy="6073630"/>
          </a:xfrm>
        </p:spPr>
        <p:txBody>
          <a:bodyPr rtlCol="0">
            <a:normAutofit fontScale="70000" lnSpcReduction="20000"/>
          </a:bodyPr>
          <a:lstStyle/>
          <a:p>
            <a:pPr marL="0" indent="0" rtl="0">
              <a:buNone/>
            </a:pPr>
            <a:r>
              <a:rPr lang="en-US" altLang="zh-CN" sz="6200" dirty="0"/>
              <a:t>Objectives</a:t>
            </a:r>
            <a:endParaRPr lang="en-US" altLang="zh-CN" sz="800" dirty="0"/>
          </a:p>
          <a:p>
            <a:pPr rtl="0"/>
            <a:r>
              <a:rPr lang="en-US" altLang="zh-CN" sz="3100" dirty="0"/>
              <a:t>This project aims to enhance user engagement on TikTok through the application of artificial intelligence, improving content recommendations, and creating a more personalized user experience.</a:t>
            </a:r>
          </a:p>
          <a:p>
            <a:pPr rtl="0"/>
            <a:endParaRPr lang="en-US" altLang="zh-CN" sz="3500" dirty="0"/>
          </a:p>
          <a:p>
            <a:pPr rtl="0"/>
            <a:r>
              <a:rPr lang="en-US" altLang="zh-CN" sz="6400" dirty="0"/>
              <a:t>Scope</a:t>
            </a:r>
            <a:endParaRPr lang="en-US" altLang="zh-CN" sz="800" dirty="0"/>
          </a:p>
          <a:p>
            <a:pPr marL="342900" lvl="0" indent="-342900">
              <a:lnSpc>
                <a:spcPct val="115000"/>
              </a:lnSpc>
              <a:spcBef>
                <a:spcPts val="1200"/>
              </a:spcBef>
              <a:spcAft>
                <a:spcPts val="0"/>
              </a:spcAft>
              <a:buFont typeface="Arial" panose="020B0604020202020204" pitchFamily="34" charset="0"/>
              <a:buChar char="●"/>
            </a:pPr>
            <a:r>
              <a:rPr lang="en-US" altLang="zh-CN" sz="2800" u="none" strike="noStrike" dirty="0">
                <a:effectLst/>
                <a:latin typeface="Arial" panose="020B0604020202020204" pitchFamily="34" charset="0"/>
                <a:ea typeface="宋体" panose="02010600030101010101" pitchFamily="2" charset="-122"/>
              </a:rPr>
              <a:t>TikTok is a rapidly growing social media platform known for short-form video content. It has gained popularity for its unique algorithm-driven feed and diverse user base.</a:t>
            </a:r>
          </a:p>
          <a:p>
            <a:pPr marL="342900" indent="-342900">
              <a:lnSpc>
                <a:spcPct val="115000"/>
              </a:lnSpc>
              <a:spcBef>
                <a:spcPts val="1200"/>
              </a:spcBef>
              <a:spcAft>
                <a:spcPts val="0"/>
              </a:spcAft>
              <a:buFont typeface="Arial" panose="020B0604020202020204" pitchFamily="34" charset="0"/>
              <a:buChar char="●"/>
            </a:pPr>
            <a:r>
              <a:rPr lang="en-US" altLang="zh-CN" sz="2800" u="none" strike="noStrike" dirty="0">
                <a:effectLst/>
                <a:latin typeface="Arial" panose="020B0604020202020204" pitchFamily="34" charset="0"/>
                <a:ea typeface="宋体" panose="02010600030101010101" pitchFamily="2" charset="-122"/>
              </a:rPr>
              <a:t>Analyzing TikTok data provides valuable insights into user behavior, content trends, and effective marketing strategies, crucial for businesses aiming to maximize engagement and reach on the platform.</a:t>
            </a:r>
            <a:endParaRPr lang="zh-CN" altLang="zh-CN" sz="2800" u="none" strike="noStrike" dirty="0">
              <a:effectLst/>
              <a:latin typeface="Arial" panose="020B0604020202020204" pitchFamily="34" charset="0"/>
              <a:ea typeface="宋体" panose="02010600030101010101" pitchFamily="2" charset="-122"/>
            </a:endParaRPr>
          </a:p>
          <a:p>
            <a:pPr marL="342900" lvl="0" indent="-342900">
              <a:lnSpc>
                <a:spcPct val="115000"/>
              </a:lnSpc>
              <a:spcBef>
                <a:spcPts val="1200"/>
              </a:spcBef>
              <a:spcAft>
                <a:spcPts val="0"/>
              </a:spcAft>
              <a:buFont typeface="Arial" panose="020B0604020202020204" pitchFamily="34" charset="0"/>
              <a:buChar char="●"/>
            </a:pPr>
            <a:endParaRPr lang="zh-CN" altLang="zh-CN" sz="1800" u="none" strike="noStrike" dirty="0">
              <a:effectLst/>
              <a:latin typeface="Arial" panose="020B0604020202020204" pitchFamily="34" charset="0"/>
              <a:ea typeface="宋体" panose="02010600030101010101" pitchFamily="2" charset="-122"/>
            </a:endParaRPr>
          </a:p>
        </p:txBody>
      </p:sp>
      <p:pic>
        <p:nvPicPr>
          <p:cNvPr id="4" name="Picture 3" descr="Tiktok Banner - Free Vectors &amp; PSDs to Download">
            <a:extLst>
              <a:ext uri="{FF2B5EF4-FFF2-40B4-BE49-F238E27FC236}">
                <a16:creationId xmlns:a16="http://schemas.microsoft.com/office/drawing/2014/main" id="{609B94A6-E50C-3E02-4C23-737CA9481F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0808" y="1"/>
            <a:ext cx="2771192" cy="2771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841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7" descr="数据点数字背景">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a:xfrm>
            <a:off x="0" y="11930"/>
            <a:ext cx="12192000" cy="6858000"/>
          </a:xfrm>
        </p:spPr>
      </p:pic>
      <p:sp>
        <p:nvSpPr>
          <p:cNvPr id="7" name="标题 6">
            <a:extLst>
              <a:ext uri="{FF2B5EF4-FFF2-40B4-BE49-F238E27FC236}">
                <a16:creationId xmlns:a16="http://schemas.microsoft.com/office/drawing/2014/main" id="{8A84D4AF-8D29-5A55-F3F8-1E928E3B08FF}"/>
              </a:ext>
            </a:extLst>
          </p:cNvPr>
          <p:cNvSpPr>
            <a:spLocks noGrp="1"/>
          </p:cNvSpPr>
          <p:nvPr>
            <p:ph type="ctrTitle"/>
          </p:nvPr>
        </p:nvSpPr>
        <p:spPr>
          <a:xfrm>
            <a:off x="299207" y="210610"/>
            <a:ext cx="8710569" cy="1014183"/>
          </a:xfrm>
        </p:spPr>
        <p:txBody>
          <a:bodyPr rtlCol="0"/>
          <a:lstStyle/>
          <a:p>
            <a:pPr rtl="0"/>
            <a:r>
              <a:rPr lang="en-CA" altLang="zh-CN" b="1" dirty="0"/>
              <a:t>DATA VISUALIZATION</a:t>
            </a:r>
            <a:endParaRPr lang="zh-cn" altLang="zh-CN" b="1" dirty="0"/>
          </a:p>
        </p:txBody>
      </p:sp>
      <p:pic>
        <p:nvPicPr>
          <p:cNvPr id="4" name="图片 3" descr="图表, 散点图&#10;&#10;描述已自动生成">
            <a:extLst>
              <a:ext uri="{FF2B5EF4-FFF2-40B4-BE49-F238E27FC236}">
                <a16:creationId xmlns:a16="http://schemas.microsoft.com/office/drawing/2014/main" id="{7660F83C-461B-86E6-17FD-98B839C47C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7306" y="1897744"/>
            <a:ext cx="6361069" cy="4960256"/>
          </a:xfrm>
          <a:prstGeom prst="rect">
            <a:avLst/>
          </a:prstGeom>
        </p:spPr>
      </p:pic>
      <p:sp>
        <p:nvSpPr>
          <p:cNvPr id="9" name="文本框 8">
            <a:extLst>
              <a:ext uri="{FF2B5EF4-FFF2-40B4-BE49-F238E27FC236}">
                <a16:creationId xmlns:a16="http://schemas.microsoft.com/office/drawing/2014/main" id="{60372DED-AD37-86D7-F2D7-C3C69AC7703C}"/>
              </a:ext>
            </a:extLst>
          </p:cNvPr>
          <p:cNvSpPr txBox="1"/>
          <p:nvPr/>
        </p:nvSpPr>
        <p:spPr>
          <a:xfrm>
            <a:off x="886409" y="1238807"/>
            <a:ext cx="7994793" cy="369332"/>
          </a:xfrm>
          <a:prstGeom prst="rect">
            <a:avLst/>
          </a:prstGeom>
          <a:noFill/>
        </p:spPr>
        <p:txBody>
          <a:bodyPr wrap="square">
            <a:spAutoFit/>
          </a:bodyPr>
          <a:lstStyle/>
          <a:p>
            <a:r>
              <a:rPr lang="en-US" altLang="zh-CN" dirty="0"/>
              <a:t>F</a:t>
            </a:r>
            <a:r>
              <a:rPr lang="zh-CN" altLang="en-US" dirty="0" smtClean="0"/>
              <a:t>o</a:t>
            </a:r>
            <a:r>
              <a:rPr lang="zh-CN" altLang="en-US" dirty="0"/>
              <a:t>llowers and likes are essentially linearly related and following is independent</a:t>
            </a:r>
          </a:p>
        </p:txBody>
      </p:sp>
      <p:pic>
        <p:nvPicPr>
          <p:cNvPr id="6" name="Picture 5" descr="Tiktok Banner - Free Vectors &amp; PSDs to Download">
            <a:extLst>
              <a:ext uri="{FF2B5EF4-FFF2-40B4-BE49-F238E27FC236}">
                <a16:creationId xmlns:a16="http://schemas.microsoft.com/office/drawing/2014/main" id="{609B94A6-E50C-3E02-4C23-737CA9481F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06166" y="11930"/>
            <a:ext cx="3085834" cy="3085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514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7" descr="数据点数字背景">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a:xfrm>
            <a:off x="0" y="0"/>
            <a:ext cx="12192000" cy="6858000"/>
          </a:xfrm>
        </p:spPr>
      </p:pic>
      <p:sp>
        <p:nvSpPr>
          <p:cNvPr id="7" name="标题 6">
            <a:extLst>
              <a:ext uri="{FF2B5EF4-FFF2-40B4-BE49-F238E27FC236}">
                <a16:creationId xmlns:a16="http://schemas.microsoft.com/office/drawing/2014/main" id="{8A84D4AF-8D29-5A55-F3F8-1E928E3B08FF}"/>
              </a:ext>
            </a:extLst>
          </p:cNvPr>
          <p:cNvSpPr>
            <a:spLocks noGrp="1"/>
          </p:cNvSpPr>
          <p:nvPr>
            <p:ph type="ctrTitle"/>
          </p:nvPr>
        </p:nvSpPr>
        <p:spPr>
          <a:xfrm>
            <a:off x="299207" y="210610"/>
            <a:ext cx="8710569" cy="1014183"/>
          </a:xfrm>
        </p:spPr>
        <p:txBody>
          <a:bodyPr rtlCol="0"/>
          <a:lstStyle/>
          <a:p>
            <a:pPr rtl="0"/>
            <a:r>
              <a:rPr lang="en-CA" altLang="zh-CN" b="1" dirty="0"/>
              <a:t>DATA VISUALIZATION</a:t>
            </a:r>
            <a:endParaRPr lang="zh-cn" altLang="zh-CN" b="1" dirty="0"/>
          </a:p>
        </p:txBody>
      </p:sp>
      <p:sp>
        <p:nvSpPr>
          <p:cNvPr id="8" name="副标题 7">
            <a:extLst>
              <a:ext uri="{FF2B5EF4-FFF2-40B4-BE49-F238E27FC236}">
                <a16:creationId xmlns:a16="http://schemas.microsoft.com/office/drawing/2014/main" id="{6450744F-A4B6-FD90-F6DA-4EF9A192E377}"/>
              </a:ext>
            </a:extLst>
          </p:cNvPr>
          <p:cNvSpPr>
            <a:spLocks noGrp="1"/>
          </p:cNvSpPr>
          <p:nvPr>
            <p:ph type="subTitle" idx="1"/>
          </p:nvPr>
        </p:nvSpPr>
        <p:spPr>
          <a:xfrm>
            <a:off x="399876" y="1562449"/>
            <a:ext cx="9144000" cy="2286000"/>
          </a:xfrm>
        </p:spPr>
        <p:txBody>
          <a:bodyPr rtlCol="0"/>
          <a:lstStyle/>
          <a:p>
            <a:pPr rtl="0"/>
            <a:r>
              <a:rPr lang="zh-cn" dirty="0"/>
              <a:t>增强演示效果</a:t>
            </a:r>
          </a:p>
        </p:txBody>
      </p:sp>
      <p:pic>
        <p:nvPicPr>
          <p:cNvPr id="3" name="图片 2" descr="图表, 散点图&#10;&#10;描述已自动生成">
            <a:extLst>
              <a:ext uri="{FF2B5EF4-FFF2-40B4-BE49-F238E27FC236}">
                <a16:creationId xmlns:a16="http://schemas.microsoft.com/office/drawing/2014/main" id="{461628D0-B9FD-A270-30AB-3B32E21F53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444" y="1716718"/>
            <a:ext cx="6318893" cy="4938774"/>
          </a:xfrm>
          <a:prstGeom prst="rect">
            <a:avLst/>
          </a:prstGeom>
        </p:spPr>
      </p:pic>
      <p:sp>
        <p:nvSpPr>
          <p:cNvPr id="9" name="文本框 8">
            <a:extLst>
              <a:ext uri="{FF2B5EF4-FFF2-40B4-BE49-F238E27FC236}">
                <a16:creationId xmlns:a16="http://schemas.microsoft.com/office/drawing/2014/main" id="{312595A8-2A03-A41F-DABB-D6CD673CEB1A}"/>
              </a:ext>
            </a:extLst>
          </p:cNvPr>
          <p:cNvSpPr txBox="1"/>
          <p:nvPr/>
        </p:nvSpPr>
        <p:spPr>
          <a:xfrm>
            <a:off x="1434688" y="993252"/>
            <a:ext cx="4790114" cy="646331"/>
          </a:xfrm>
          <a:prstGeom prst="rect">
            <a:avLst/>
          </a:prstGeom>
          <a:noFill/>
        </p:spPr>
        <p:txBody>
          <a:bodyPr wrap="square">
            <a:spAutoFit/>
          </a:bodyPr>
          <a:lstStyle/>
          <a:p>
            <a:r>
              <a:rPr lang="zh-CN" altLang="en-US" dirty="0"/>
              <a:t>followers and likes are essentially linearly related and following is independent</a:t>
            </a:r>
          </a:p>
        </p:txBody>
      </p:sp>
      <p:pic>
        <p:nvPicPr>
          <p:cNvPr id="10" name="Picture 9" descr="Tiktok Banner - Free Vectors &amp; PSDs to Download">
            <a:extLst>
              <a:ext uri="{FF2B5EF4-FFF2-40B4-BE49-F238E27FC236}">
                <a16:creationId xmlns:a16="http://schemas.microsoft.com/office/drawing/2014/main" id="{609B94A6-E50C-3E02-4C23-737CA9481F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45776" y="1"/>
            <a:ext cx="3359020" cy="3359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85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7" descr="数据点数字背景">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a:xfrm>
            <a:off x="0" y="0"/>
            <a:ext cx="12192000" cy="6858000"/>
          </a:xfrm>
        </p:spPr>
      </p:pic>
      <p:sp>
        <p:nvSpPr>
          <p:cNvPr id="7" name="标题 6">
            <a:extLst>
              <a:ext uri="{FF2B5EF4-FFF2-40B4-BE49-F238E27FC236}">
                <a16:creationId xmlns:a16="http://schemas.microsoft.com/office/drawing/2014/main" id="{8A84D4AF-8D29-5A55-F3F8-1E928E3B08FF}"/>
              </a:ext>
            </a:extLst>
          </p:cNvPr>
          <p:cNvSpPr>
            <a:spLocks noGrp="1"/>
          </p:cNvSpPr>
          <p:nvPr>
            <p:ph type="ctrTitle"/>
          </p:nvPr>
        </p:nvSpPr>
        <p:spPr>
          <a:xfrm>
            <a:off x="299207" y="210610"/>
            <a:ext cx="8710569" cy="1014183"/>
          </a:xfrm>
        </p:spPr>
        <p:txBody>
          <a:bodyPr rtlCol="0"/>
          <a:lstStyle/>
          <a:p>
            <a:pPr rtl="0"/>
            <a:r>
              <a:rPr lang="en-CA" altLang="zh-CN" b="1" dirty="0"/>
              <a:t>DATA VISUALIZATION</a:t>
            </a:r>
            <a:endParaRPr lang="zh-cn" altLang="zh-CN" b="1" dirty="0"/>
          </a:p>
        </p:txBody>
      </p:sp>
      <p:pic>
        <p:nvPicPr>
          <p:cNvPr id="4" name="图片 3" descr="图表, 散点图&#10;&#10;描述已自动生成">
            <a:extLst>
              <a:ext uri="{FF2B5EF4-FFF2-40B4-BE49-F238E27FC236}">
                <a16:creationId xmlns:a16="http://schemas.microsoft.com/office/drawing/2014/main" id="{6086CF27-E0EF-794C-A319-4E0723BC9B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2" y="1804813"/>
            <a:ext cx="5673754" cy="5053187"/>
          </a:xfrm>
          <a:prstGeom prst="rect">
            <a:avLst/>
          </a:prstGeom>
        </p:spPr>
      </p:pic>
      <p:pic>
        <p:nvPicPr>
          <p:cNvPr id="10" name="图片 9" descr="图片包含 多边形&#10;&#10;描述已自动生成">
            <a:extLst>
              <a:ext uri="{FF2B5EF4-FFF2-40B4-BE49-F238E27FC236}">
                <a16:creationId xmlns:a16="http://schemas.microsoft.com/office/drawing/2014/main" id="{E2CFA28D-BC4B-D3F9-6AFB-C5EF11FE77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4401" y="1803633"/>
            <a:ext cx="5536223" cy="5054367"/>
          </a:xfrm>
          <a:prstGeom prst="rect">
            <a:avLst/>
          </a:prstGeom>
        </p:spPr>
      </p:pic>
      <p:pic>
        <p:nvPicPr>
          <p:cNvPr id="8" name="Picture 7" descr="Tiktok Banner - Free Vectors &amp; PSDs to Download">
            <a:extLst>
              <a:ext uri="{FF2B5EF4-FFF2-40B4-BE49-F238E27FC236}">
                <a16:creationId xmlns:a16="http://schemas.microsoft.com/office/drawing/2014/main" id="{609B94A6-E50C-3E02-4C23-737CA9481F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3166" y="1"/>
            <a:ext cx="2491629" cy="2491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43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76CC09F-7383-3A4C-555C-35DA0BB4B76E}"/>
              </a:ext>
            </a:extLst>
          </p:cNvPr>
          <p:cNvSpPr>
            <a:spLocks noGrp="1"/>
          </p:cNvSpPr>
          <p:nvPr>
            <p:ph type="title"/>
          </p:nvPr>
        </p:nvSpPr>
        <p:spPr>
          <a:xfrm>
            <a:off x="168308" y="-3943"/>
            <a:ext cx="11090274" cy="1332000"/>
          </a:xfrm>
        </p:spPr>
        <p:txBody>
          <a:bodyPr rtlCol="0"/>
          <a:lstStyle/>
          <a:p>
            <a:pPr rtl="0"/>
            <a:r>
              <a:rPr lang="en-CA" altLang="zh-CN" b="1" dirty="0"/>
              <a:t>SWOT ANALYSIS</a:t>
            </a:r>
          </a:p>
        </p:txBody>
      </p:sp>
      <p:sp>
        <p:nvSpPr>
          <p:cNvPr id="6" name="文本框 5">
            <a:extLst>
              <a:ext uri="{FF2B5EF4-FFF2-40B4-BE49-F238E27FC236}">
                <a16:creationId xmlns:a16="http://schemas.microsoft.com/office/drawing/2014/main" id="{841641B0-A445-4B64-BB4F-AA1367C0022D}"/>
              </a:ext>
            </a:extLst>
          </p:cNvPr>
          <p:cNvSpPr txBox="1"/>
          <p:nvPr/>
        </p:nvSpPr>
        <p:spPr>
          <a:xfrm>
            <a:off x="0" y="502831"/>
            <a:ext cx="9269449" cy="6432530"/>
          </a:xfrm>
          <a:prstGeom prst="rect">
            <a:avLst/>
          </a:prstGeom>
          <a:noFill/>
        </p:spPr>
        <p:txBody>
          <a:bodyPr wrap="square">
            <a:spAutoFit/>
          </a:bodyPr>
          <a:lstStyle/>
          <a:p>
            <a:r>
              <a:rPr lang="zh-CN" altLang="en-US" sz="2800" b="1" dirty="0">
                <a:latin typeface="Microsoft YaHei UI" panose="020B0503020204020204" pitchFamily="34" charset="-122"/>
                <a:ea typeface="Microsoft YaHei UI" panose="020B0503020204020204" pitchFamily="34" charset="-122"/>
              </a:rPr>
              <a:t>Strengths:</a:t>
            </a:r>
          </a:p>
          <a:p>
            <a:r>
              <a:rPr lang="zh-CN" altLang="en-US" dirty="0">
                <a:latin typeface="Microsoft YaHei UI" panose="020B0503020204020204" pitchFamily="34" charset="-122"/>
                <a:ea typeface="Microsoft YaHei UI" panose="020B0503020204020204" pitchFamily="34" charset="-122"/>
              </a:rPr>
              <a:t>High predictive accuracy: XGBoost has shown superior performance in our model (R-</a:t>
            </a:r>
          </a:p>
          <a:p>
            <a:r>
              <a:rPr lang="zh-CN" altLang="en-US" dirty="0">
                <a:latin typeface="Microsoft YaHei UI" panose="020B0503020204020204" pitchFamily="34" charset="-122"/>
                <a:ea typeface="Microsoft YaHei UI" panose="020B0503020204020204" pitchFamily="34" charset="-122"/>
              </a:rPr>
              <a:t>squared of 0.83).</a:t>
            </a:r>
          </a:p>
          <a:p>
            <a:r>
              <a:rPr lang="zh-CN" altLang="en-US" dirty="0">
                <a:latin typeface="Microsoft YaHei UI" panose="020B0503020204020204" pitchFamily="34" charset="-122"/>
                <a:ea typeface="Microsoft YaHei UI" panose="020B0503020204020204" pitchFamily="34" charset="-122"/>
              </a:rPr>
              <a:t>Efficient handling of large datasets: Suitable for TikTok's massive user base and data</a:t>
            </a:r>
          </a:p>
          <a:p>
            <a:r>
              <a:rPr lang="zh-CN" altLang="en-US" dirty="0">
                <a:latin typeface="Microsoft YaHei UI" panose="020B0503020204020204" pitchFamily="34" charset="-122"/>
                <a:ea typeface="Microsoft YaHei UI" panose="020B0503020204020204" pitchFamily="34" charset="-122"/>
              </a:rPr>
              <a:t>volume.</a:t>
            </a:r>
          </a:p>
          <a:p>
            <a:r>
              <a:rPr lang="zh-CN" altLang="en-US" dirty="0">
                <a:latin typeface="Microsoft YaHei UI" panose="020B0503020204020204" pitchFamily="34" charset="-122"/>
                <a:ea typeface="Microsoft YaHei UI" panose="020B0503020204020204" pitchFamily="34" charset="-122"/>
              </a:rPr>
              <a:t>Feature importance insights: Provides a clear understanding of factors influencing</a:t>
            </a:r>
          </a:p>
          <a:p>
            <a:r>
              <a:rPr lang="zh-CN" altLang="en-US" dirty="0">
                <a:latin typeface="Microsoft YaHei UI" panose="020B0503020204020204" pitchFamily="34" charset="-122"/>
                <a:ea typeface="Microsoft YaHei UI" panose="020B0503020204020204" pitchFamily="34" charset="-122"/>
              </a:rPr>
              <a:t>engagement.</a:t>
            </a:r>
          </a:p>
          <a:p>
            <a:r>
              <a:rPr lang="zh-CN" altLang="en-US" dirty="0">
                <a:latin typeface="Microsoft YaHei UI" panose="020B0503020204020204" pitchFamily="34" charset="-122"/>
                <a:ea typeface="Microsoft YaHei UI" panose="020B0503020204020204" pitchFamily="34" charset="-122"/>
              </a:rPr>
              <a:t>Flexibility: Can handle various types of input data and predict different engagement</a:t>
            </a:r>
          </a:p>
          <a:p>
            <a:r>
              <a:rPr lang="zh-CN" altLang="en-US" dirty="0">
                <a:latin typeface="Microsoft YaHei UI" panose="020B0503020204020204" pitchFamily="34" charset="-122"/>
                <a:ea typeface="Microsoft YaHei UI" panose="020B0503020204020204" pitchFamily="34" charset="-122"/>
              </a:rPr>
              <a:t>metrics.</a:t>
            </a:r>
            <a:endParaRPr lang="en-US" altLang="zh-CN" dirty="0">
              <a:latin typeface="Microsoft YaHei UI" panose="020B0503020204020204" pitchFamily="34" charset="-122"/>
              <a:ea typeface="Microsoft YaHei UI" panose="020B0503020204020204" pitchFamily="34" charset="-122"/>
            </a:endParaRPr>
          </a:p>
          <a:p>
            <a:r>
              <a:rPr lang="en-US" altLang="zh-CN" sz="2400" b="1" dirty="0" smtClean="0">
                <a:latin typeface="Microsoft YaHei UI" panose="020B0503020204020204" pitchFamily="34" charset="-122"/>
                <a:ea typeface="Microsoft YaHei UI" panose="020B0503020204020204" pitchFamily="34" charset="-122"/>
              </a:rPr>
              <a:t>Weaknesses</a:t>
            </a:r>
            <a:r>
              <a:rPr lang="en-US" altLang="zh-CN" sz="2400" b="1" dirty="0">
                <a:latin typeface="Microsoft YaHei UI" panose="020B0503020204020204" pitchFamily="34" charset="-122"/>
                <a:ea typeface="Microsoft YaHei UI" panose="020B0503020204020204" pitchFamily="34" charset="-122"/>
              </a:rPr>
              <a:t>:</a:t>
            </a:r>
          </a:p>
          <a:p>
            <a:r>
              <a:rPr lang="en-US" altLang="zh-CN" dirty="0">
                <a:latin typeface="Microsoft YaHei UI" panose="020B0503020204020204" pitchFamily="34" charset="-122"/>
                <a:ea typeface="Microsoft YaHei UI" panose="020B0503020204020204" pitchFamily="34" charset="-122"/>
              </a:rPr>
              <a:t>Complexity: </a:t>
            </a:r>
            <a:r>
              <a:rPr lang="en-US" altLang="zh-CN" dirty="0" err="1">
                <a:latin typeface="Microsoft YaHei UI" panose="020B0503020204020204" pitchFamily="34" charset="-122"/>
                <a:ea typeface="Microsoft YaHei UI" panose="020B0503020204020204" pitchFamily="34" charset="-122"/>
              </a:rPr>
              <a:t>XGBoost</a:t>
            </a:r>
            <a:r>
              <a:rPr lang="en-US" altLang="zh-CN" dirty="0">
                <a:latin typeface="Microsoft YaHei UI" panose="020B0503020204020204" pitchFamily="34" charset="-122"/>
                <a:ea typeface="Microsoft YaHei UI" panose="020B0503020204020204" pitchFamily="34" charset="-122"/>
              </a:rPr>
              <a:t> models can be more difficult to interpret than simpler algorithms.</a:t>
            </a:r>
          </a:p>
          <a:p>
            <a:r>
              <a:rPr lang="en-US" altLang="zh-CN" dirty="0">
                <a:latin typeface="Microsoft YaHei UI" panose="020B0503020204020204" pitchFamily="34" charset="-122"/>
                <a:ea typeface="Microsoft YaHei UI" panose="020B0503020204020204" pitchFamily="34" charset="-122"/>
              </a:rPr>
              <a:t>Overfitting risk: Without proper tuning, there's a risk of overfitting to training data.</a:t>
            </a:r>
          </a:p>
          <a:p>
            <a:r>
              <a:rPr lang="en-US" altLang="zh-CN" dirty="0">
                <a:latin typeface="Microsoft YaHei UI" panose="020B0503020204020204" pitchFamily="34" charset="-122"/>
                <a:ea typeface="Microsoft YaHei UI" panose="020B0503020204020204" pitchFamily="34" charset="-122"/>
              </a:rPr>
              <a:t>Computational resources: May require significant computational power for large-scale</a:t>
            </a:r>
          </a:p>
          <a:p>
            <a:r>
              <a:rPr lang="en-US" altLang="zh-CN" dirty="0">
                <a:latin typeface="Microsoft YaHei UI" panose="020B0503020204020204" pitchFamily="34" charset="-122"/>
                <a:ea typeface="Microsoft YaHei UI" panose="020B0503020204020204" pitchFamily="34" charset="-122"/>
              </a:rPr>
              <a:t>deployment.</a:t>
            </a:r>
          </a:p>
          <a:p>
            <a:r>
              <a:rPr lang="en-US" altLang="zh-CN" dirty="0">
                <a:latin typeface="Microsoft YaHei UI" panose="020B0503020204020204" pitchFamily="34" charset="-122"/>
                <a:ea typeface="Microsoft YaHei UI" panose="020B0503020204020204" pitchFamily="34" charset="-122"/>
              </a:rPr>
              <a:t>Data quality dependence: Performance heavily relies on the quality and relevance of input</a:t>
            </a:r>
          </a:p>
          <a:p>
            <a:r>
              <a:rPr lang="en-US" altLang="zh-CN" dirty="0">
                <a:latin typeface="Microsoft YaHei UI" panose="020B0503020204020204" pitchFamily="34" charset="-122"/>
                <a:ea typeface="Microsoft YaHei UI" panose="020B0503020204020204" pitchFamily="34" charset="-122"/>
              </a:rPr>
              <a:t>data.</a:t>
            </a:r>
            <a:endParaRPr lang="zh-CN" altLang="en-US" dirty="0">
              <a:latin typeface="Microsoft YaHei UI" panose="020B0503020204020204" pitchFamily="34" charset="-122"/>
              <a:ea typeface="Microsoft YaHei UI" panose="020B0503020204020204" pitchFamily="34" charset="-122"/>
            </a:endParaRPr>
          </a:p>
        </p:txBody>
      </p:sp>
      <p:pic>
        <p:nvPicPr>
          <p:cNvPr id="4" name="Picture 3" descr="Tiktok Banner - Free Vectors &amp; PSDs to Download">
            <a:extLst>
              <a:ext uri="{FF2B5EF4-FFF2-40B4-BE49-F238E27FC236}">
                <a16:creationId xmlns:a16="http://schemas.microsoft.com/office/drawing/2014/main" id="{609B94A6-E50C-3E02-4C23-737CA9481F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5886" y="0"/>
            <a:ext cx="2656114" cy="2656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18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76CC09F-7383-3A4C-555C-35DA0BB4B76E}"/>
              </a:ext>
            </a:extLst>
          </p:cNvPr>
          <p:cNvSpPr>
            <a:spLocks noGrp="1"/>
          </p:cNvSpPr>
          <p:nvPr>
            <p:ph type="title"/>
          </p:nvPr>
        </p:nvSpPr>
        <p:spPr>
          <a:xfrm>
            <a:off x="550863" y="508635"/>
            <a:ext cx="11090274" cy="1332000"/>
          </a:xfrm>
        </p:spPr>
        <p:txBody>
          <a:bodyPr rtlCol="0"/>
          <a:lstStyle/>
          <a:p>
            <a:pPr rtl="0"/>
            <a:r>
              <a:rPr lang="en-CA" altLang="zh-CN" b="1" dirty="0"/>
              <a:t>DATA PREPROCESS</a:t>
            </a:r>
            <a:endParaRPr lang="zh-cn" dirty="0"/>
          </a:p>
        </p:txBody>
      </p:sp>
      <p:pic>
        <p:nvPicPr>
          <p:cNvPr id="4" name="Picture 3" descr="Tiktok Banner - Free Vectors &amp; PSDs to Download">
            <a:extLst>
              <a:ext uri="{FF2B5EF4-FFF2-40B4-BE49-F238E27FC236}">
                <a16:creationId xmlns:a16="http://schemas.microsoft.com/office/drawing/2014/main" id="{609B94A6-E50C-3E02-4C23-737CA9481F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5776" y="1"/>
            <a:ext cx="3359020" cy="3359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58731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976244_TF33713516_Win32.potx" id="{78185D20-D812-456F-9E56-7D3922D2B11A}" vid="{025F9293-BB6E-45CD-824E-923A864D727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F49CD38-5B57-4682-9FCE-B9174068D0AE}">
  <ds:schemaRefs>
    <ds:schemaRef ds:uri="http://schemas.microsoft.com/sharepoint/v3/contenttype/forms"/>
  </ds:schemaRefs>
</ds:datastoreItem>
</file>

<file path=customXml/itemProps2.xml><?xml version="1.0" encoding="utf-8"?>
<ds:datastoreItem xmlns:ds="http://schemas.openxmlformats.org/officeDocument/2006/customXml" ds:itemID="{797783A8-901D-4F73-81D7-AA6841BEB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F342EE1-43E5-4AFB-895D-B61B9656DC14}">
  <ds:schemaRefs>
    <ds:schemaRef ds:uri="http://schemas.microsoft.com/office/2006/metadata/properties"/>
    <ds:schemaRef ds:uri="http://www.w3.org/XML/1998/namespace"/>
    <ds:schemaRef ds:uri="http://schemas.microsoft.com/office/2006/documentManagement/types"/>
    <ds:schemaRef ds:uri="http://purl.org/dc/dcmitype/"/>
    <ds:schemaRef ds:uri="71af3243-3dd4-4a8d-8c0d-dd76da1f02a5"/>
    <ds:schemaRef ds:uri="http://purl.org/dc/terms/"/>
    <ds:schemaRef ds:uri="16c05727-aa75-4e4a-9b5f-8a80a1165891"/>
    <ds:schemaRef ds:uri="http://schemas.openxmlformats.org/package/2006/metadata/core-properties"/>
    <ds:schemaRef ds:uri="230e9df3-be65-4c73-a93b-d1236ebd677e"/>
    <ds:schemaRef ds:uri="http://purl.org/dc/elements/1.1/"/>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{82511840-BA4D-4D08-A1D0-310469DD93DF}tf33713516_win32</Template>
  <TotalTime>693</TotalTime>
  <Words>1695</Words>
  <Application>Microsoft Office PowerPoint</Application>
  <PresentationFormat>Widescreen</PresentationFormat>
  <Paragraphs>178</Paragraphs>
  <Slides>31</Slides>
  <Notes>12</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Microsoft YaHei UI</vt:lpstr>
      <vt:lpstr>宋体</vt:lpstr>
      <vt:lpstr>Arial</vt:lpstr>
      <vt:lpstr>Gill Sans MT</vt:lpstr>
      <vt:lpstr>Wingdings</vt:lpstr>
      <vt:lpstr>3DFloatVTI</vt:lpstr>
      <vt:lpstr>Analyzing TikTok Data  AUTHOR: AYVAZOGLU, TESSA NEJLA  CHEN, KUN; Okafor, Chukwuemeka    Date: July 29, 2024</vt:lpstr>
      <vt:lpstr>CONTENT</vt:lpstr>
      <vt:lpstr>INTRODUCTION</vt:lpstr>
      <vt:lpstr>PowerPoint Presentation</vt:lpstr>
      <vt:lpstr>DATA VISUALIZATION</vt:lpstr>
      <vt:lpstr>DATA VISUALIZATION</vt:lpstr>
      <vt:lpstr>DATA VISUALIZATION</vt:lpstr>
      <vt:lpstr>SWOT ANALYSIS</vt:lpstr>
      <vt:lpstr>DATA PREPROCESS</vt:lpstr>
      <vt:lpstr>MODLEING</vt:lpstr>
      <vt:lpstr>MODLEING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TikTok Data  AUTHOR: CHEN, KUN   Date: July 12, 2024</dc:title>
  <dc:creator>Kyle Chen</dc:creator>
  <cp:lastModifiedBy>Admin</cp:lastModifiedBy>
  <cp:revision>28</cp:revision>
  <dcterms:created xsi:type="dcterms:W3CDTF">2024-07-13T07:52:50Z</dcterms:created>
  <dcterms:modified xsi:type="dcterms:W3CDTF">2024-07-30T00:41:46Z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