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91" r:id="rId5"/>
    <p:sldId id="262" r:id="rId6"/>
    <p:sldId id="272" r:id="rId7"/>
    <p:sldId id="286" r:id="rId8"/>
    <p:sldId id="287" r:id="rId9"/>
    <p:sldId id="288" r:id="rId10"/>
    <p:sldId id="289" r:id="rId11"/>
    <p:sldId id="290" r:id="rId12"/>
    <p:sldId id="292" r:id="rId13"/>
    <p:sldId id="264" r:id="rId14"/>
    <p:sldId id="293" r:id="rId15"/>
    <p:sldId id="294" r:id="rId16"/>
    <p:sldId id="295" r:id="rId17"/>
    <p:sldId id="278" r:id="rId18"/>
    <p:sldId id="279" r:id="rId19"/>
    <p:sldId id="265" r:id="rId20"/>
    <p:sldId id="283" r:id="rId21"/>
    <p:sldId id="282" r:id="rId22"/>
    <p:sldId id="281" r:id="rId23"/>
    <p:sldId id="280" r:id="rId24"/>
    <p:sldId id="296" r:id="rId25"/>
    <p:sldId id="297" r:id="rId26"/>
    <p:sldId id="284" r:id="rId27"/>
    <p:sldId id="298" r:id="rId28"/>
    <p:sldId id="299"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66695-8B12-F87B-B05B-3D63E2755281}" v="468" dt="2024-07-02T09:44:57.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5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6460CA-6B3B-4FA6-BD00-3440CCB57818}"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60B69C97-54E6-499C-931C-6E94B6A58C66}">
      <dgm:prSet custT="1"/>
      <dgm:spPr/>
      <dgm:t>
        <a:bodyPr/>
        <a:lstStyle/>
        <a:p>
          <a:r>
            <a:rPr lang="en-US" sz="1200" b="1" dirty="0"/>
            <a:t>Introduction</a:t>
          </a:r>
          <a:endParaRPr lang="en-US" sz="1200" dirty="0">
            <a:latin typeface="Arial" panose="020B0604020202020204" pitchFamily="34" charset="0"/>
            <a:cs typeface="Arial" panose="020B0604020202020204" pitchFamily="34" charset="0"/>
          </a:endParaRPr>
        </a:p>
      </dgm:t>
    </dgm:pt>
    <dgm:pt modelId="{0EB75835-A162-4CA6-BAA8-1CA948A7AF53}" type="parTrans" cxnId="{4E9C6AC9-FB7C-438B-80AA-E7DA075D3715}">
      <dgm:prSet/>
      <dgm:spPr/>
      <dgm:t>
        <a:bodyPr/>
        <a:lstStyle/>
        <a:p>
          <a:endParaRPr lang="en-US"/>
        </a:p>
      </dgm:t>
    </dgm:pt>
    <dgm:pt modelId="{1C52E878-7A05-4896-9F75-AA90D4988F5D}" type="sibTrans" cxnId="{4E9C6AC9-FB7C-438B-80AA-E7DA075D3715}">
      <dgm:prSet/>
      <dgm:spPr/>
      <dgm:t>
        <a:bodyPr/>
        <a:lstStyle/>
        <a:p>
          <a:endParaRPr lang="en-US"/>
        </a:p>
      </dgm:t>
    </dgm:pt>
    <dgm:pt modelId="{C565A8B3-3FD6-4864-ABFB-B9ACB279632B}">
      <dgm:prSet/>
      <dgm:spPr/>
      <dgm:t>
        <a:bodyPr/>
        <a:lstStyle/>
        <a:p>
          <a:r>
            <a:rPr lang="en-US"/>
            <a:t>Welcome and Objectives</a:t>
          </a:r>
        </a:p>
      </dgm:t>
    </dgm:pt>
    <dgm:pt modelId="{202ABA1C-C10C-41D9-8C28-F0D91CD4588E}" type="parTrans" cxnId="{010999DE-AF0E-4526-8FFC-2423B59F698B}">
      <dgm:prSet/>
      <dgm:spPr/>
      <dgm:t>
        <a:bodyPr/>
        <a:lstStyle/>
        <a:p>
          <a:endParaRPr lang="en-US"/>
        </a:p>
      </dgm:t>
    </dgm:pt>
    <dgm:pt modelId="{501DFDEB-C925-4A5D-B295-E57EB476514D}" type="sibTrans" cxnId="{010999DE-AF0E-4526-8FFC-2423B59F698B}">
      <dgm:prSet/>
      <dgm:spPr/>
      <dgm:t>
        <a:bodyPr/>
        <a:lstStyle/>
        <a:p>
          <a:endParaRPr lang="en-US"/>
        </a:p>
      </dgm:t>
    </dgm:pt>
    <dgm:pt modelId="{31DD852A-1C47-4D3F-A155-CAD3F166ECF3}">
      <dgm:prSet/>
      <dgm:spPr/>
      <dgm:t>
        <a:bodyPr/>
        <a:lstStyle/>
        <a:p>
          <a:r>
            <a:rPr lang="en-US"/>
            <a:t>Overview of Fraud Detection in Financial Services</a:t>
          </a:r>
        </a:p>
      </dgm:t>
    </dgm:pt>
    <dgm:pt modelId="{35E8C2A2-B301-4952-AE8A-1BA558C9E09C}" type="parTrans" cxnId="{C8DF6423-3F71-4295-9091-3607A1FC59A3}">
      <dgm:prSet/>
      <dgm:spPr/>
      <dgm:t>
        <a:bodyPr/>
        <a:lstStyle/>
        <a:p>
          <a:endParaRPr lang="en-US"/>
        </a:p>
      </dgm:t>
    </dgm:pt>
    <dgm:pt modelId="{EE4627C8-6438-4E85-B28F-F7296A375B12}" type="sibTrans" cxnId="{C8DF6423-3F71-4295-9091-3607A1FC59A3}">
      <dgm:prSet/>
      <dgm:spPr/>
      <dgm:t>
        <a:bodyPr/>
        <a:lstStyle/>
        <a:p>
          <a:endParaRPr lang="en-US"/>
        </a:p>
      </dgm:t>
    </dgm:pt>
    <dgm:pt modelId="{3705413D-98BE-4338-A270-8A97E312BBEB}">
      <dgm:prSet/>
      <dgm:spPr/>
      <dgm:t>
        <a:bodyPr/>
        <a:lstStyle/>
        <a:p>
          <a:r>
            <a:rPr lang="en-US" b="1"/>
            <a:t>Data Preparation and Feature Engineering</a:t>
          </a:r>
          <a:endParaRPr lang="en-US"/>
        </a:p>
      </dgm:t>
    </dgm:pt>
    <dgm:pt modelId="{913D3EB0-30E4-494C-A8F6-AE37BEE80888}" type="parTrans" cxnId="{65E1A1A4-64E9-4DE9-AF1B-379D881DDD00}">
      <dgm:prSet/>
      <dgm:spPr/>
      <dgm:t>
        <a:bodyPr/>
        <a:lstStyle/>
        <a:p>
          <a:endParaRPr lang="en-US"/>
        </a:p>
      </dgm:t>
    </dgm:pt>
    <dgm:pt modelId="{C59183F6-5157-4F8A-9A70-1263F8F96092}" type="sibTrans" cxnId="{65E1A1A4-64E9-4DE9-AF1B-379D881DDD00}">
      <dgm:prSet/>
      <dgm:spPr/>
      <dgm:t>
        <a:bodyPr/>
        <a:lstStyle/>
        <a:p>
          <a:endParaRPr lang="en-US"/>
        </a:p>
      </dgm:t>
    </dgm:pt>
    <dgm:pt modelId="{BCA5B229-C8A0-4A28-BF05-20688DA0C9F7}">
      <dgm:prSet/>
      <dgm:spPr/>
      <dgm:t>
        <a:bodyPr/>
        <a:lstStyle/>
        <a:p>
          <a:r>
            <a:rPr lang="en-US"/>
            <a:t>Data Information Overview</a:t>
          </a:r>
        </a:p>
      </dgm:t>
    </dgm:pt>
    <dgm:pt modelId="{D5027118-069A-4084-8056-C32A20908F52}" type="parTrans" cxnId="{30BD6A2B-1B3D-4ED6-B37D-E0E24A9B62B1}">
      <dgm:prSet/>
      <dgm:spPr/>
      <dgm:t>
        <a:bodyPr/>
        <a:lstStyle/>
        <a:p>
          <a:endParaRPr lang="en-US"/>
        </a:p>
      </dgm:t>
    </dgm:pt>
    <dgm:pt modelId="{CB20F531-4598-4645-9135-FE1F957B5B6B}" type="sibTrans" cxnId="{30BD6A2B-1B3D-4ED6-B37D-E0E24A9B62B1}">
      <dgm:prSet/>
      <dgm:spPr/>
      <dgm:t>
        <a:bodyPr/>
        <a:lstStyle/>
        <a:p>
          <a:endParaRPr lang="en-US"/>
        </a:p>
      </dgm:t>
    </dgm:pt>
    <dgm:pt modelId="{18869F8B-F9C0-465B-A6D4-54362185598C}">
      <dgm:prSet/>
      <dgm:spPr/>
      <dgm:t>
        <a:bodyPr/>
        <a:lstStyle/>
        <a:p>
          <a:r>
            <a:rPr lang="en-US"/>
            <a:t>For Training Dataset</a:t>
          </a:r>
        </a:p>
      </dgm:t>
    </dgm:pt>
    <dgm:pt modelId="{7C96839E-6105-4C95-A81C-D7EE068440D0}" type="parTrans" cxnId="{6111A2E5-BDA7-4761-97F1-966CA97DC6BB}">
      <dgm:prSet/>
      <dgm:spPr/>
      <dgm:t>
        <a:bodyPr/>
        <a:lstStyle/>
        <a:p>
          <a:endParaRPr lang="en-US"/>
        </a:p>
      </dgm:t>
    </dgm:pt>
    <dgm:pt modelId="{4749F0B6-5F5C-41CF-B395-D60928533119}" type="sibTrans" cxnId="{6111A2E5-BDA7-4761-97F1-966CA97DC6BB}">
      <dgm:prSet/>
      <dgm:spPr/>
      <dgm:t>
        <a:bodyPr/>
        <a:lstStyle/>
        <a:p>
          <a:endParaRPr lang="en-US"/>
        </a:p>
      </dgm:t>
    </dgm:pt>
    <dgm:pt modelId="{E476F412-871D-4E1C-8119-7999874E832A}">
      <dgm:prSet/>
      <dgm:spPr/>
      <dgm:t>
        <a:bodyPr/>
        <a:lstStyle/>
        <a:p>
          <a:r>
            <a:rPr lang="en-US"/>
            <a:t>For Testing Dataset</a:t>
          </a:r>
        </a:p>
      </dgm:t>
    </dgm:pt>
    <dgm:pt modelId="{EAAAE398-A857-4B6D-BF52-EA6C4E695807}" type="parTrans" cxnId="{958285FE-1511-4F71-9A32-2E30D9B0E817}">
      <dgm:prSet/>
      <dgm:spPr/>
      <dgm:t>
        <a:bodyPr/>
        <a:lstStyle/>
        <a:p>
          <a:endParaRPr lang="en-US"/>
        </a:p>
      </dgm:t>
    </dgm:pt>
    <dgm:pt modelId="{310AD28B-7C44-4F17-B4A6-F99E97CFD81D}" type="sibTrans" cxnId="{958285FE-1511-4F71-9A32-2E30D9B0E817}">
      <dgm:prSet/>
      <dgm:spPr/>
      <dgm:t>
        <a:bodyPr/>
        <a:lstStyle/>
        <a:p>
          <a:endParaRPr lang="en-US"/>
        </a:p>
      </dgm:t>
    </dgm:pt>
    <dgm:pt modelId="{5E688176-3668-4768-8067-BFCD19983340}">
      <dgm:prSet/>
      <dgm:spPr/>
      <dgm:t>
        <a:bodyPr/>
        <a:lstStyle/>
        <a:p>
          <a:r>
            <a:rPr lang="en-US"/>
            <a:t>Descriptive Statistics</a:t>
          </a:r>
        </a:p>
      </dgm:t>
    </dgm:pt>
    <dgm:pt modelId="{36C96938-CBE0-4FE8-BC5A-E14C250AB696}" type="parTrans" cxnId="{7588C936-2C9C-47D1-9406-85224C1DDD17}">
      <dgm:prSet/>
      <dgm:spPr/>
      <dgm:t>
        <a:bodyPr/>
        <a:lstStyle/>
        <a:p>
          <a:endParaRPr lang="en-US"/>
        </a:p>
      </dgm:t>
    </dgm:pt>
    <dgm:pt modelId="{AD9FE2D1-2DC4-4BBC-9A0F-83EBBC310217}" type="sibTrans" cxnId="{7588C936-2C9C-47D1-9406-85224C1DDD17}">
      <dgm:prSet/>
      <dgm:spPr/>
      <dgm:t>
        <a:bodyPr/>
        <a:lstStyle/>
        <a:p>
          <a:endParaRPr lang="en-US"/>
        </a:p>
      </dgm:t>
    </dgm:pt>
    <dgm:pt modelId="{67695B5B-BC3A-4BE0-A8BC-57BE7E6910BF}">
      <dgm:prSet/>
      <dgm:spPr/>
      <dgm:t>
        <a:bodyPr/>
        <a:lstStyle/>
        <a:p>
          <a:r>
            <a:rPr lang="en-US"/>
            <a:t>Review of DataFrame Columns</a:t>
          </a:r>
        </a:p>
      </dgm:t>
    </dgm:pt>
    <dgm:pt modelId="{18348F4B-AF9E-403C-A06A-F627A0C2B8D2}" type="parTrans" cxnId="{013E355A-04CB-4CDB-9023-F32430EA15B5}">
      <dgm:prSet/>
      <dgm:spPr/>
      <dgm:t>
        <a:bodyPr/>
        <a:lstStyle/>
        <a:p>
          <a:endParaRPr lang="en-US"/>
        </a:p>
      </dgm:t>
    </dgm:pt>
    <dgm:pt modelId="{BA087742-6715-4162-81BD-0F0B898B94B2}" type="sibTrans" cxnId="{013E355A-04CB-4CDB-9023-F32430EA15B5}">
      <dgm:prSet/>
      <dgm:spPr/>
      <dgm:t>
        <a:bodyPr/>
        <a:lstStyle/>
        <a:p>
          <a:endParaRPr lang="en-US"/>
        </a:p>
      </dgm:t>
    </dgm:pt>
    <dgm:pt modelId="{6787358C-D743-45C1-9360-EFF0E13F31A6}">
      <dgm:prSet/>
      <dgm:spPr/>
      <dgm:t>
        <a:bodyPr/>
        <a:lstStyle/>
        <a:p>
          <a:r>
            <a:rPr lang="en-US"/>
            <a:t>Data Exploratory Analysis</a:t>
          </a:r>
        </a:p>
      </dgm:t>
    </dgm:pt>
    <dgm:pt modelId="{58523942-24FA-43D5-BAB1-2675E8AFA355}" type="parTrans" cxnId="{E81D2606-FA8E-4399-853C-A8A1FF76D2E7}">
      <dgm:prSet/>
      <dgm:spPr/>
      <dgm:t>
        <a:bodyPr/>
        <a:lstStyle/>
        <a:p>
          <a:endParaRPr lang="en-US"/>
        </a:p>
      </dgm:t>
    </dgm:pt>
    <dgm:pt modelId="{6ECF924C-C086-4850-B8F7-C402A8AF99ED}" type="sibTrans" cxnId="{E81D2606-FA8E-4399-853C-A8A1FF76D2E7}">
      <dgm:prSet/>
      <dgm:spPr/>
      <dgm:t>
        <a:bodyPr/>
        <a:lstStyle/>
        <a:p>
          <a:endParaRPr lang="en-US"/>
        </a:p>
      </dgm:t>
    </dgm:pt>
    <dgm:pt modelId="{E607EAFC-5A25-4508-BF16-1861C8B27A7D}">
      <dgm:prSet/>
      <dgm:spPr/>
      <dgm:t>
        <a:bodyPr/>
        <a:lstStyle/>
        <a:p>
          <a:r>
            <a:rPr lang="en-US"/>
            <a:t>Analysis of Numeric Features</a:t>
          </a:r>
        </a:p>
      </dgm:t>
    </dgm:pt>
    <dgm:pt modelId="{C7077C4F-0BC0-46C6-82EA-14A38BB1BF3B}" type="parTrans" cxnId="{5B0264CB-9C84-4470-9068-45D85DC08573}">
      <dgm:prSet/>
      <dgm:spPr/>
      <dgm:t>
        <a:bodyPr/>
        <a:lstStyle/>
        <a:p>
          <a:endParaRPr lang="en-US"/>
        </a:p>
      </dgm:t>
    </dgm:pt>
    <dgm:pt modelId="{0D756548-59F4-4B83-B0DE-9312D7D47672}" type="sibTrans" cxnId="{5B0264CB-9C84-4470-9068-45D85DC08573}">
      <dgm:prSet/>
      <dgm:spPr/>
      <dgm:t>
        <a:bodyPr/>
        <a:lstStyle/>
        <a:p>
          <a:endParaRPr lang="en-US"/>
        </a:p>
      </dgm:t>
    </dgm:pt>
    <dgm:pt modelId="{21FB4372-D000-4771-99C8-3ACE79243D56}">
      <dgm:prSet/>
      <dgm:spPr/>
      <dgm:t>
        <a:bodyPr/>
        <a:lstStyle/>
        <a:p>
          <a:r>
            <a:rPr lang="en-US"/>
            <a:t>Visualization:</a:t>
          </a:r>
        </a:p>
      </dgm:t>
    </dgm:pt>
    <dgm:pt modelId="{DA0E1792-C95D-468B-8759-47AEF8E2E5FA}" type="parTrans" cxnId="{1391DB94-9C74-4BF5-B21E-BD44147C2868}">
      <dgm:prSet/>
      <dgm:spPr/>
      <dgm:t>
        <a:bodyPr/>
        <a:lstStyle/>
        <a:p>
          <a:endParaRPr lang="en-US"/>
        </a:p>
      </dgm:t>
    </dgm:pt>
    <dgm:pt modelId="{921EA202-0581-4928-BA36-D42FC6460928}" type="sibTrans" cxnId="{1391DB94-9C74-4BF5-B21E-BD44147C2868}">
      <dgm:prSet/>
      <dgm:spPr/>
      <dgm:t>
        <a:bodyPr/>
        <a:lstStyle/>
        <a:p>
          <a:endParaRPr lang="en-US"/>
        </a:p>
      </dgm:t>
    </dgm:pt>
    <dgm:pt modelId="{E5804C5F-6D7F-4F4C-86F9-10EA27295E1B}">
      <dgm:prSet/>
      <dgm:spPr/>
      <dgm:t>
        <a:bodyPr/>
        <a:lstStyle/>
        <a:p>
          <a:r>
            <a:rPr lang="en-US"/>
            <a:t>Pearson Correlation Heatmap for Numerical Columns</a:t>
          </a:r>
        </a:p>
      </dgm:t>
    </dgm:pt>
    <dgm:pt modelId="{152EA459-70B8-44DD-8824-7033DB25BCC9}" type="parTrans" cxnId="{47EBCC47-0FE0-46F3-9030-888163BA2E63}">
      <dgm:prSet/>
      <dgm:spPr/>
      <dgm:t>
        <a:bodyPr/>
        <a:lstStyle/>
        <a:p>
          <a:endParaRPr lang="en-US"/>
        </a:p>
      </dgm:t>
    </dgm:pt>
    <dgm:pt modelId="{CFEDBFCF-406C-4524-BC88-4E1DF1F819A1}" type="sibTrans" cxnId="{47EBCC47-0FE0-46F3-9030-888163BA2E63}">
      <dgm:prSet/>
      <dgm:spPr/>
      <dgm:t>
        <a:bodyPr/>
        <a:lstStyle/>
        <a:p>
          <a:endParaRPr lang="en-US"/>
        </a:p>
      </dgm:t>
    </dgm:pt>
    <dgm:pt modelId="{3A8BC8DC-915E-4D48-A60E-673AA9F50217}">
      <dgm:prSet/>
      <dgm:spPr/>
      <dgm:t>
        <a:bodyPr/>
        <a:lstStyle/>
        <a:p>
          <a:r>
            <a:rPr lang="en-US"/>
            <a:t>Spearman Correlation Heatmap for Categorical Columns</a:t>
          </a:r>
        </a:p>
      </dgm:t>
    </dgm:pt>
    <dgm:pt modelId="{63C80A34-5100-4F7D-88E4-5126EC18BF45}" type="parTrans" cxnId="{7925178F-370F-463C-9F48-59131C7CE8A7}">
      <dgm:prSet/>
      <dgm:spPr/>
      <dgm:t>
        <a:bodyPr/>
        <a:lstStyle/>
        <a:p>
          <a:endParaRPr lang="en-US"/>
        </a:p>
      </dgm:t>
    </dgm:pt>
    <dgm:pt modelId="{FC483324-CE36-430F-A3C3-C456B9A3E14C}" type="sibTrans" cxnId="{7925178F-370F-463C-9F48-59131C7CE8A7}">
      <dgm:prSet/>
      <dgm:spPr/>
      <dgm:t>
        <a:bodyPr/>
        <a:lstStyle/>
        <a:p>
          <a:endParaRPr lang="en-US"/>
        </a:p>
      </dgm:t>
    </dgm:pt>
    <dgm:pt modelId="{90739DED-6AC6-499D-A655-CF18BB7B2976}">
      <dgm:prSet/>
      <dgm:spPr/>
      <dgm:t>
        <a:bodyPr/>
        <a:lstStyle/>
        <a:p>
          <a:r>
            <a:rPr lang="en-US" b="1"/>
            <a:t>Model Development</a:t>
          </a:r>
          <a:endParaRPr lang="en-US"/>
        </a:p>
      </dgm:t>
    </dgm:pt>
    <dgm:pt modelId="{87366B23-99A3-4CA6-A8BA-20A1A9F44934}" type="parTrans" cxnId="{C49A4FA5-9477-4BE9-9A44-CD388B26E652}">
      <dgm:prSet/>
      <dgm:spPr/>
      <dgm:t>
        <a:bodyPr/>
        <a:lstStyle/>
        <a:p>
          <a:endParaRPr lang="en-US"/>
        </a:p>
      </dgm:t>
    </dgm:pt>
    <dgm:pt modelId="{4C79B9C4-CD31-4963-B126-E73682B8F12E}" type="sibTrans" cxnId="{C49A4FA5-9477-4BE9-9A44-CD388B26E652}">
      <dgm:prSet/>
      <dgm:spPr/>
      <dgm:t>
        <a:bodyPr/>
        <a:lstStyle/>
        <a:p>
          <a:endParaRPr lang="en-US"/>
        </a:p>
      </dgm:t>
    </dgm:pt>
    <dgm:pt modelId="{CB56A585-BBE8-4F3B-BD1F-F43FFD168225}">
      <dgm:prSet/>
      <dgm:spPr/>
      <dgm:t>
        <a:bodyPr/>
        <a:lstStyle/>
        <a:p>
          <a:r>
            <a:rPr lang="en-US"/>
            <a:t>Introduction to Fraud Detection Modeling Techniques</a:t>
          </a:r>
        </a:p>
      </dgm:t>
    </dgm:pt>
    <dgm:pt modelId="{EF01E378-FE44-493E-83BC-A4E26A893695}" type="parTrans" cxnId="{B6749C16-14FF-42A2-8839-92BDF0C0F99B}">
      <dgm:prSet/>
      <dgm:spPr/>
      <dgm:t>
        <a:bodyPr/>
        <a:lstStyle/>
        <a:p>
          <a:endParaRPr lang="en-US"/>
        </a:p>
      </dgm:t>
    </dgm:pt>
    <dgm:pt modelId="{1D197575-46E3-498B-BA51-CD9979D2AEDA}" type="sibTrans" cxnId="{B6749C16-14FF-42A2-8839-92BDF0C0F99B}">
      <dgm:prSet/>
      <dgm:spPr/>
      <dgm:t>
        <a:bodyPr/>
        <a:lstStyle/>
        <a:p>
          <a:endParaRPr lang="en-US"/>
        </a:p>
      </dgm:t>
    </dgm:pt>
    <dgm:pt modelId="{9433BDA0-C16F-4765-BDA2-17D12B95204D}">
      <dgm:prSet/>
      <dgm:spPr/>
      <dgm:t>
        <a:bodyPr/>
        <a:lstStyle/>
        <a:p>
          <a:r>
            <a:rPr lang="en-US"/>
            <a:t>Application of SMOTE (if applicable for balancing classes)</a:t>
          </a:r>
        </a:p>
      </dgm:t>
    </dgm:pt>
    <dgm:pt modelId="{15D6F7E4-BD86-4609-86FF-8673E8D9CCEF}" type="parTrans" cxnId="{F16A2138-E4D7-4C53-BFB6-DF705FE18376}">
      <dgm:prSet/>
      <dgm:spPr/>
      <dgm:t>
        <a:bodyPr/>
        <a:lstStyle/>
        <a:p>
          <a:endParaRPr lang="en-US"/>
        </a:p>
      </dgm:t>
    </dgm:pt>
    <dgm:pt modelId="{C95B8EDC-F4DB-477F-8C35-C301521A6EBB}" type="sibTrans" cxnId="{F16A2138-E4D7-4C53-BFB6-DF705FE18376}">
      <dgm:prSet/>
      <dgm:spPr/>
      <dgm:t>
        <a:bodyPr/>
        <a:lstStyle/>
        <a:p>
          <a:endParaRPr lang="en-US"/>
        </a:p>
      </dgm:t>
    </dgm:pt>
    <dgm:pt modelId="{CB7C33AF-D7B0-4146-AAF7-F81189BC328A}">
      <dgm:prSet/>
      <dgm:spPr/>
      <dgm:t>
        <a:bodyPr/>
        <a:lstStyle/>
        <a:p>
          <a:r>
            <a:rPr lang="en-US"/>
            <a:t>Model Building</a:t>
          </a:r>
        </a:p>
      </dgm:t>
    </dgm:pt>
    <dgm:pt modelId="{B12CB933-E16E-47DD-878A-8D38A36F3FC4}" type="parTrans" cxnId="{5570DD9E-39FC-421F-9C20-26B548863FC7}">
      <dgm:prSet/>
      <dgm:spPr/>
      <dgm:t>
        <a:bodyPr/>
        <a:lstStyle/>
        <a:p>
          <a:endParaRPr lang="en-US"/>
        </a:p>
      </dgm:t>
    </dgm:pt>
    <dgm:pt modelId="{6EECB10C-CB71-4028-9BFA-30266C37CF71}" type="sibTrans" cxnId="{5570DD9E-39FC-421F-9C20-26B548863FC7}">
      <dgm:prSet/>
      <dgm:spPr/>
      <dgm:t>
        <a:bodyPr/>
        <a:lstStyle/>
        <a:p>
          <a:endParaRPr lang="en-US"/>
        </a:p>
      </dgm:t>
    </dgm:pt>
    <dgm:pt modelId="{299A1026-FC5D-47B1-B7BF-7C43B99FA528}">
      <dgm:prSet/>
      <dgm:spPr/>
      <dgm:t>
        <a:bodyPr/>
        <a:lstStyle/>
        <a:p>
          <a:r>
            <a:rPr lang="en-US"/>
            <a:t>Logistic Regression: Creating models with training data</a:t>
          </a:r>
        </a:p>
      </dgm:t>
    </dgm:pt>
    <dgm:pt modelId="{8A87CA36-FD0B-4E55-8D5C-257ACF0C8F78}" type="parTrans" cxnId="{1EB38FDF-42DD-4A1B-B92D-AE98A06EFE88}">
      <dgm:prSet/>
      <dgm:spPr/>
      <dgm:t>
        <a:bodyPr/>
        <a:lstStyle/>
        <a:p>
          <a:endParaRPr lang="en-US"/>
        </a:p>
      </dgm:t>
    </dgm:pt>
    <dgm:pt modelId="{BDC32A27-6665-4FEB-AE59-2AA402E27802}" type="sibTrans" cxnId="{1EB38FDF-42DD-4A1B-B92D-AE98A06EFE88}">
      <dgm:prSet/>
      <dgm:spPr/>
      <dgm:t>
        <a:bodyPr/>
        <a:lstStyle/>
        <a:p>
          <a:endParaRPr lang="en-US"/>
        </a:p>
      </dgm:t>
    </dgm:pt>
    <dgm:pt modelId="{8A944712-B707-4E07-BC73-A06EA260B024}">
      <dgm:prSet/>
      <dgm:spPr/>
      <dgm:t>
        <a:bodyPr/>
        <a:lstStyle/>
        <a:p>
          <a:r>
            <a:rPr lang="en-US"/>
            <a:t>Decision Tree: Creating models with training data</a:t>
          </a:r>
        </a:p>
      </dgm:t>
    </dgm:pt>
    <dgm:pt modelId="{EC30604F-ADC8-4254-948F-1C912E8560F5}" type="parTrans" cxnId="{89C3B9D3-4D61-4536-867C-7DFA707F55AE}">
      <dgm:prSet/>
      <dgm:spPr/>
      <dgm:t>
        <a:bodyPr/>
        <a:lstStyle/>
        <a:p>
          <a:endParaRPr lang="en-US"/>
        </a:p>
      </dgm:t>
    </dgm:pt>
    <dgm:pt modelId="{CF1362F6-847E-498F-B1D9-A4828266D1CC}" type="sibTrans" cxnId="{89C3B9D3-4D61-4536-867C-7DFA707F55AE}">
      <dgm:prSet/>
      <dgm:spPr/>
      <dgm:t>
        <a:bodyPr/>
        <a:lstStyle/>
        <a:p>
          <a:endParaRPr lang="en-US"/>
        </a:p>
      </dgm:t>
    </dgm:pt>
    <dgm:pt modelId="{67F113D9-58CD-4979-B171-54E4D538150D}">
      <dgm:prSet/>
      <dgm:spPr/>
      <dgm:t>
        <a:bodyPr/>
        <a:lstStyle/>
        <a:p>
          <a:r>
            <a:rPr lang="en-US"/>
            <a:t>Random Forest: Creating models with training data</a:t>
          </a:r>
        </a:p>
      </dgm:t>
    </dgm:pt>
    <dgm:pt modelId="{D53D3D1F-1D70-4ECB-A756-C59CBBF78B7D}" type="parTrans" cxnId="{B057661F-33D7-4C0C-9622-D03EED077026}">
      <dgm:prSet/>
      <dgm:spPr/>
      <dgm:t>
        <a:bodyPr/>
        <a:lstStyle/>
        <a:p>
          <a:endParaRPr lang="en-US"/>
        </a:p>
      </dgm:t>
    </dgm:pt>
    <dgm:pt modelId="{EE077D20-55A2-4570-88B0-747D34DA9C29}" type="sibTrans" cxnId="{B057661F-33D7-4C0C-9622-D03EED077026}">
      <dgm:prSet/>
      <dgm:spPr/>
      <dgm:t>
        <a:bodyPr/>
        <a:lstStyle/>
        <a:p>
          <a:endParaRPr lang="en-US"/>
        </a:p>
      </dgm:t>
    </dgm:pt>
    <dgm:pt modelId="{66503BCD-489C-4E89-8AF6-00184F4FED6F}">
      <dgm:prSet/>
      <dgm:spPr/>
      <dgm:t>
        <a:bodyPr/>
        <a:lstStyle/>
        <a:p>
          <a:r>
            <a:rPr lang="en-US"/>
            <a:t>XGBoost: Creating models with training data</a:t>
          </a:r>
        </a:p>
      </dgm:t>
    </dgm:pt>
    <dgm:pt modelId="{6AFDCB11-84EC-4647-92E6-0E0CCCA06415}" type="parTrans" cxnId="{268615A0-DB41-47E4-AAF6-1D28C6F8B132}">
      <dgm:prSet/>
      <dgm:spPr/>
      <dgm:t>
        <a:bodyPr/>
        <a:lstStyle/>
        <a:p>
          <a:endParaRPr lang="en-US"/>
        </a:p>
      </dgm:t>
    </dgm:pt>
    <dgm:pt modelId="{32DDA0DF-DBFB-43A2-AD29-8417C41E187B}" type="sibTrans" cxnId="{268615A0-DB41-47E4-AAF6-1D28C6F8B132}">
      <dgm:prSet/>
      <dgm:spPr/>
      <dgm:t>
        <a:bodyPr/>
        <a:lstStyle/>
        <a:p>
          <a:endParaRPr lang="en-US"/>
        </a:p>
      </dgm:t>
    </dgm:pt>
    <dgm:pt modelId="{BA095480-5A9A-4B89-AB68-D452C7311452}">
      <dgm:prSet/>
      <dgm:spPr/>
      <dgm:t>
        <a:bodyPr/>
        <a:lstStyle/>
        <a:p>
          <a:r>
            <a:rPr lang="en-US"/>
            <a:t>Neural Network (if applicable): Creating models with training data</a:t>
          </a:r>
        </a:p>
      </dgm:t>
    </dgm:pt>
    <dgm:pt modelId="{A4DD1C2C-1F09-45E4-9FBB-59B250F53502}" type="parTrans" cxnId="{4DE12163-BE50-4973-AB34-2AE681AC607A}">
      <dgm:prSet/>
      <dgm:spPr/>
      <dgm:t>
        <a:bodyPr/>
        <a:lstStyle/>
        <a:p>
          <a:endParaRPr lang="en-US"/>
        </a:p>
      </dgm:t>
    </dgm:pt>
    <dgm:pt modelId="{A9EFAB7A-43A4-47BC-91C5-0DFA27EBB6EB}" type="sibTrans" cxnId="{4DE12163-BE50-4973-AB34-2AE681AC607A}">
      <dgm:prSet/>
      <dgm:spPr/>
      <dgm:t>
        <a:bodyPr/>
        <a:lstStyle/>
        <a:p>
          <a:endParaRPr lang="en-US"/>
        </a:p>
      </dgm:t>
    </dgm:pt>
    <dgm:pt modelId="{8C4B7A54-042C-4242-86F0-A46E8D06F009}">
      <dgm:prSet/>
      <dgm:spPr/>
      <dgm:t>
        <a:bodyPr/>
        <a:lstStyle/>
        <a:p>
          <a:r>
            <a:rPr lang="en-US" b="1"/>
            <a:t>Model Evaluation</a:t>
          </a:r>
          <a:endParaRPr lang="en-US"/>
        </a:p>
      </dgm:t>
    </dgm:pt>
    <dgm:pt modelId="{D5838BEE-6379-44DE-BE8F-062BBEB44670}" type="parTrans" cxnId="{8501C2C0-F531-4505-ACF9-943FD9E7B3C2}">
      <dgm:prSet/>
      <dgm:spPr/>
      <dgm:t>
        <a:bodyPr/>
        <a:lstStyle/>
        <a:p>
          <a:endParaRPr lang="en-US"/>
        </a:p>
      </dgm:t>
    </dgm:pt>
    <dgm:pt modelId="{8EF72360-3502-4A01-8E9E-44315A5313B9}" type="sibTrans" cxnId="{8501C2C0-F531-4505-ACF9-943FD9E7B3C2}">
      <dgm:prSet/>
      <dgm:spPr/>
      <dgm:t>
        <a:bodyPr/>
        <a:lstStyle/>
        <a:p>
          <a:endParaRPr lang="en-US"/>
        </a:p>
      </dgm:t>
    </dgm:pt>
    <dgm:pt modelId="{A91B835F-A911-4420-9504-F8A1265C0514}">
      <dgm:prSet/>
      <dgm:spPr/>
      <dgm:t>
        <a:bodyPr/>
        <a:lstStyle/>
        <a:p>
          <a:r>
            <a:rPr lang="en-US"/>
            <a:t>Evaluation Techniques and Metrics for Fraud Detection</a:t>
          </a:r>
        </a:p>
      </dgm:t>
    </dgm:pt>
    <dgm:pt modelId="{52B112FB-8C29-41E9-BA6A-B03851458993}" type="parTrans" cxnId="{BABEB267-B3D9-4ADF-B79B-427398E20AFB}">
      <dgm:prSet/>
      <dgm:spPr/>
      <dgm:t>
        <a:bodyPr/>
        <a:lstStyle/>
        <a:p>
          <a:endParaRPr lang="en-US"/>
        </a:p>
      </dgm:t>
    </dgm:pt>
    <dgm:pt modelId="{04BD8FD3-7AF0-4900-9633-A51ACFCFF47F}" type="sibTrans" cxnId="{BABEB267-B3D9-4ADF-B79B-427398E20AFB}">
      <dgm:prSet/>
      <dgm:spPr/>
      <dgm:t>
        <a:bodyPr/>
        <a:lstStyle/>
        <a:p>
          <a:endParaRPr lang="en-US"/>
        </a:p>
      </dgm:t>
    </dgm:pt>
    <dgm:pt modelId="{548C05AC-26B5-4130-9554-3AB1B253E2D8}">
      <dgm:prSet/>
      <dgm:spPr/>
      <dgm:t>
        <a:bodyPr/>
        <a:lstStyle/>
        <a:p>
          <a:r>
            <a:rPr lang="en-US"/>
            <a:t>Discuss Model Performance</a:t>
          </a:r>
        </a:p>
      </dgm:t>
    </dgm:pt>
    <dgm:pt modelId="{F3B02290-1431-47D8-9514-A98252D0B487}" type="parTrans" cxnId="{5B05017B-C5EC-4802-9C95-0B51FB6B31B8}">
      <dgm:prSet/>
      <dgm:spPr/>
      <dgm:t>
        <a:bodyPr/>
        <a:lstStyle/>
        <a:p>
          <a:endParaRPr lang="en-US"/>
        </a:p>
      </dgm:t>
    </dgm:pt>
    <dgm:pt modelId="{68CA11F1-C16D-4C81-9D07-D6FFA3DE679B}" type="sibTrans" cxnId="{5B05017B-C5EC-4802-9C95-0B51FB6B31B8}">
      <dgm:prSet/>
      <dgm:spPr/>
      <dgm:t>
        <a:bodyPr/>
        <a:lstStyle/>
        <a:p>
          <a:endParaRPr lang="en-US"/>
        </a:p>
      </dgm:t>
    </dgm:pt>
    <dgm:pt modelId="{2324EB0C-96E1-489F-9502-6C2938D822DE}">
      <dgm:prSet/>
      <dgm:spPr/>
      <dgm:t>
        <a:bodyPr/>
        <a:lstStyle/>
        <a:p>
          <a:r>
            <a:rPr lang="en-US" b="1"/>
            <a:t>Conclusion</a:t>
          </a:r>
          <a:endParaRPr lang="en-US"/>
        </a:p>
      </dgm:t>
    </dgm:pt>
    <dgm:pt modelId="{CBF9F1ED-4157-480B-AC79-6326530E254F}" type="parTrans" cxnId="{049B9BD0-D8F9-45B1-8151-E699B3EE443E}">
      <dgm:prSet/>
      <dgm:spPr/>
      <dgm:t>
        <a:bodyPr/>
        <a:lstStyle/>
        <a:p>
          <a:endParaRPr lang="en-US"/>
        </a:p>
      </dgm:t>
    </dgm:pt>
    <dgm:pt modelId="{EE5B997A-ED57-461C-9951-DB6E66045AAC}" type="sibTrans" cxnId="{049B9BD0-D8F9-45B1-8151-E699B3EE443E}">
      <dgm:prSet/>
      <dgm:spPr/>
      <dgm:t>
        <a:bodyPr/>
        <a:lstStyle/>
        <a:p>
          <a:endParaRPr lang="en-US"/>
        </a:p>
      </dgm:t>
    </dgm:pt>
    <dgm:pt modelId="{1FA86B22-DF95-4244-8464-57F16ECB617A}">
      <dgm:prSet/>
      <dgm:spPr/>
      <dgm:t>
        <a:bodyPr/>
        <a:lstStyle/>
        <a:p>
          <a:r>
            <a:rPr lang="en-US"/>
            <a:t>Summary of Findings</a:t>
          </a:r>
        </a:p>
      </dgm:t>
    </dgm:pt>
    <dgm:pt modelId="{496C71C7-130A-4C09-82D7-D3BCF528B140}" type="parTrans" cxnId="{138171F9-830C-4ADC-A701-1CB9EE8C3D25}">
      <dgm:prSet/>
      <dgm:spPr/>
      <dgm:t>
        <a:bodyPr/>
        <a:lstStyle/>
        <a:p>
          <a:endParaRPr lang="en-US"/>
        </a:p>
      </dgm:t>
    </dgm:pt>
    <dgm:pt modelId="{8159274A-9483-4D4F-9E81-AAE7BA0BD9C6}" type="sibTrans" cxnId="{138171F9-830C-4ADC-A701-1CB9EE8C3D25}">
      <dgm:prSet/>
      <dgm:spPr/>
      <dgm:t>
        <a:bodyPr/>
        <a:lstStyle/>
        <a:p>
          <a:endParaRPr lang="en-US"/>
        </a:p>
      </dgm:t>
    </dgm:pt>
    <dgm:pt modelId="{FFB8EACA-12FA-48E1-8D9B-D7C628F9F177}">
      <dgm:prSet/>
      <dgm:spPr/>
      <dgm:t>
        <a:bodyPr/>
        <a:lstStyle/>
        <a:p>
          <a:r>
            <a:rPr lang="en-US"/>
            <a:t>Future Directions and Improvements</a:t>
          </a:r>
        </a:p>
      </dgm:t>
    </dgm:pt>
    <dgm:pt modelId="{5C0E5745-AA6A-4907-8A72-3F264590D2C4}" type="parTrans" cxnId="{B5A58A95-5912-4DC6-8E9C-435F27827E4E}">
      <dgm:prSet/>
      <dgm:spPr/>
      <dgm:t>
        <a:bodyPr/>
        <a:lstStyle/>
        <a:p>
          <a:endParaRPr lang="en-US"/>
        </a:p>
      </dgm:t>
    </dgm:pt>
    <dgm:pt modelId="{E3691C2E-3940-474A-A062-0D23A42BEDB0}" type="sibTrans" cxnId="{B5A58A95-5912-4DC6-8E9C-435F27827E4E}">
      <dgm:prSet/>
      <dgm:spPr/>
      <dgm:t>
        <a:bodyPr/>
        <a:lstStyle/>
        <a:p>
          <a:endParaRPr lang="en-US"/>
        </a:p>
      </dgm:t>
    </dgm:pt>
    <dgm:pt modelId="{7BA0E2A6-B049-407D-A56A-BEEE8D7E266C}">
      <dgm:prSet/>
      <dgm:spPr/>
      <dgm:t>
        <a:bodyPr/>
        <a:lstStyle/>
        <a:p>
          <a:r>
            <a:rPr lang="en-US" b="1"/>
            <a:t>References</a:t>
          </a:r>
          <a:endParaRPr lang="en-US"/>
        </a:p>
      </dgm:t>
    </dgm:pt>
    <dgm:pt modelId="{DC194067-B4C8-46AB-B70B-1FB960C7A34F}" type="parTrans" cxnId="{2E765CFC-BB42-4F9C-BBEC-371931EDE2C9}">
      <dgm:prSet/>
      <dgm:spPr/>
      <dgm:t>
        <a:bodyPr/>
        <a:lstStyle/>
        <a:p>
          <a:endParaRPr lang="en-US"/>
        </a:p>
      </dgm:t>
    </dgm:pt>
    <dgm:pt modelId="{E57DE567-817F-4305-BD7D-D1145F2E4CAA}" type="sibTrans" cxnId="{2E765CFC-BB42-4F9C-BBEC-371931EDE2C9}">
      <dgm:prSet/>
      <dgm:spPr/>
      <dgm:t>
        <a:bodyPr/>
        <a:lstStyle/>
        <a:p>
          <a:endParaRPr lang="en-US"/>
        </a:p>
      </dgm:t>
    </dgm:pt>
    <dgm:pt modelId="{BC6084A3-F351-40F0-8F7A-392BC3CB1B48}">
      <dgm:prSet/>
      <dgm:spPr/>
      <dgm:t>
        <a:bodyPr/>
        <a:lstStyle/>
        <a:p>
          <a:r>
            <a:rPr lang="en-US"/>
            <a:t>Review of Cited Works and Materials Used</a:t>
          </a:r>
        </a:p>
      </dgm:t>
    </dgm:pt>
    <dgm:pt modelId="{D98104A6-7201-4B31-AC42-037DDBF4ADDD}" type="parTrans" cxnId="{0E542324-F7F2-4D0E-BF0C-2A9A1CC85D91}">
      <dgm:prSet/>
      <dgm:spPr/>
      <dgm:t>
        <a:bodyPr/>
        <a:lstStyle/>
        <a:p>
          <a:endParaRPr lang="en-US"/>
        </a:p>
      </dgm:t>
    </dgm:pt>
    <dgm:pt modelId="{37FF1F4C-AF75-41D0-A772-39ABBF1B17D9}" type="sibTrans" cxnId="{0E542324-F7F2-4D0E-BF0C-2A9A1CC85D91}">
      <dgm:prSet/>
      <dgm:spPr/>
      <dgm:t>
        <a:bodyPr/>
        <a:lstStyle/>
        <a:p>
          <a:endParaRPr lang="en-US"/>
        </a:p>
      </dgm:t>
    </dgm:pt>
    <dgm:pt modelId="{FA5577CE-F46D-4D80-AB2D-E45F3962FD02}">
      <dgm:prSet/>
      <dgm:spPr/>
      <dgm:t>
        <a:bodyPr/>
        <a:lstStyle/>
        <a:p>
          <a:r>
            <a:rPr lang="en-US" b="1"/>
            <a:t>Q&amp;A Session</a:t>
          </a:r>
          <a:endParaRPr lang="en-US"/>
        </a:p>
      </dgm:t>
    </dgm:pt>
    <dgm:pt modelId="{99A02AB9-D8FF-4E08-A568-DFEC2B372F5C}" type="parTrans" cxnId="{277BD2AC-09B6-404F-9058-7C55CB1E1150}">
      <dgm:prSet/>
      <dgm:spPr/>
      <dgm:t>
        <a:bodyPr/>
        <a:lstStyle/>
        <a:p>
          <a:endParaRPr lang="en-US"/>
        </a:p>
      </dgm:t>
    </dgm:pt>
    <dgm:pt modelId="{CB8969A6-D8CF-4C83-BD7D-364099FB563F}" type="sibTrans" cxnId="{277BD2AC-09B6-404F-9058-7C55CB1E1150}">
      <dgm:prSet/>
      <dgm:spPr/>
      <dgm:t>
        <a:bodyPr/>
        <a:lstStyle/>
        <a:p>
          <a:endParaRPr lang="en-US"/>
        </a:p>
      </dgm:t>
    </dgm:pt>
    <dgm:pt modelId="{59E08E77-0EDF-40C6-896E-CEE5B16E30F6}">
      <dgm:prSet/>
      <dgm:spPr/>
      <dgm:t>
        <a:bodyPr/>
        <a:lstStyle/>
        <a:p>
          <a:r>
            <a:rPr lang="en-US"/>
            <a:t>Open Floor for Questions and Discussion</a:t>
          </a:r>
        </a:p>
      </dgm:t>
    </dgm:pt>
    <dgm:pt modelId="{74D01FE7-8AB5-432C-840F-9936386DC4A8}" type="parTrans" cxnId="{44F391C1-C429-4AB2-866D-8E5BDD401025}">
      <dgm:prSet/>
      <dgm:spPr/>
      <dgm:t>
        <a:bodyPr/>
        <a:lstStyle/>
        <a:p>
          <a:endParaRPr lang="en-US"/>
        </a:p>
      </dgm:t>
    </dgm:pt>
    <dgm:pt modelId="{95E388C4-AB29-4B15-A02F-C60A971514D7}" type="sibTrans" cxnId="{44F391C1-C429-4AB2-866D-8E5BDD401025}">
      <dgm:prSet/>
      <dgm:spPr/>
      <dgm:t>
        <a:bodyPr/>
        <a:lstStyle/>
        <a:p>
          <a:endParaRPr lang="en-US"/>
        </a:p>
      </dgm:t>
    </dgm:pt>
    <dgm:pt modelId="{A94F5DC6-36E7-4768-B819-550A83B6B7B8}" type="pres">
      <dgm:prSet presAssocID="{916460CA-6B3B-4FA6-BD00-3440CCB57818}" presName="linear" presStyleCnt="0">
        <dgm:presLayoutVars>
          <dgm:dir/>
          <dgm:animLvl val="lvl"/>
          <dgm:resizeHandles val="exact"/>
        </dgm:presLayoutVars>
      </dgm:prSet>
      <dgm:spPr/>
    </dgm:pt>
    <dgm:pt modelId="{A3FAC964-724E-458A-B392-729FC3D4B7F3}" type="pres">
      <dgm:prSet presAssocID="{60B69C97-54E6-499C-931C-6E94B6A58C66}" presName="parentLin" presStyleCnt="0"/>
      <dgm:spPr/>
    </dgm:pt>
    <dgm:pt modelId="{2E618272-07FD-493B-A94B-990A442BABCF}" type="pres">
      <dgm:prSet presAssocID="{60B69C97-54E6-499C-931C-6E94B6A58C66}" presName="parentLeftMargin" presStyleLbl="node1" presStyleIdx="0" presStyleCnt="21"/>
      <dgm:spPr/>
    </dgm:pt>
    <dgm:pt modelId="{19434F25-327E-4854-92FC-AACBDE037D61}" type="pres">
      <dgm:prSet presAssocID="{60B69C97-54E6-499C-931C-6E94B6A58C66}" presName="parentText" presStyleLbl="node1" presStyleIdx="0" presStyleCnt="21">
        <dgm:presLayoutVars>
          <dgm:chMax val="0"/>
          <dgm:bulletEnabled val="1"/>
        </dgm:presLayoutVars>
      </dgm:prSet>
      <dgm:spPr/>
    </dgm:pt>
    <dgm:pt modelId="{2A80954A-4EA2-4EAC-A3C8-FD94E584A893}" type="pres">
      <dgm:prSet presAssocID="{60B69C97-54E6-499C-931C-6E94B6A58C66}" presName="negativeSpace" presStyleCnt="0"/>
      <dgm:spPr/>
    </dgm:pt>
    <dgm:pt modelId="{AE1128E1-D2C8-40B9-BDFA-58372D9A08A7}" type="pres">
      <dgm:prSet presAssocID="{60B69C97-54E6-499C-931C-6E94B6A58C66}" presName="childText" presStyleLbl="conFgAcc1" presStyleIdx="0" presStyleCnt="21">
        <dgm:presLayoutVars>
          <dgm:bulletEnabled val="1"/>
        </dgm:presLayoutVars>
      </dgm:prSet>
      <dgm:spPr/>
    </dgm:pt>
    <dgm:pt modelId="{E484A167-39C0-4A48-9611-C750CCECE3F3}" type="pres">
      <dgm:prSet presAssocID="{1C52E878-7A05-4896-9F75-AA90D4988F5D}" presName="spaceBetweenRectangles" presStyleCnt="0"/>
      <dgm:spPr/>
    </dgm:pt>
    <dgm:pt modelId="{D0C83522-BB69-49C1-890D-8DC350139282}" type="pres">
      <dgm:prSet presAssocID="{C565A8B3-3FD6-4864-ABFB-B9ACB279632B}" presName="parentLin" presStyleCnt="0"/>
      <dgm:spPr/>
    </dgm:pt>
    <dgm:pt modelId="{C8623276-14AA-43C7-9666-B6DCC22EC8A0}" type="pres">
      <dgm:prSet presAssocID="{C565A8B3-3FD6-4864-ABFB-B9ACB279632B}" presName="parentLeftMargin" presStyleLbl="node1" presStyleIdx="0" presStyleCnt="21"/>
      <dgm:spPr/>
    </dgm:pt>
    <dgm:pt modelId="{B509CBE3-2444-4EB7-8306-2D8F577CC470}" type="pres">
      <dgm:prSet presAssocID="{C565A8B3-3FD6-4864-ABFB-B9ACB279632B}" presName="parentText" presStyleLbl="node1" presStyleIdx="1" presStyleCnt="21">
        <dgm:presLayoutVars>
          <dgm:chMax val="0"/>
          <dgm:bulletEnabled val="1"/>
        </dgm:presLayoutVars>
      </dgm:prSet>
      <dgm:spPr/>
    </dgm:pt>
    <dgm:pt modelId="{1209D35A-7E9F-4CE1-AD17-4EF1D5D230C9}" type="pres">
      <dgm:prSet presAssocID="{C565A8B3-3FD6-4864-ABFB-B9ACB279632B}" presName="negativeSpace" presStyleCnt="0"/>
      <dgm:spPr/>
    </dgm:pt>
    <dgm:pt modelId="{9C4708AA-738B-4197-9F0A-96B34FAF2FD8}" type="pres">
      <dgm:prSet presAssocID="{C565A8B3-3FD6-4864-ABFB-B9ACB279632B}" presName="childText" presStyleLbl="conFgAcc1" presStyleIdx="1" presStyleCnt="21">
        <dgm:presLayoutVars>
          <dgm:bulletEnabled val="1"/>
        </dgm:presLayoutVars>
      </dgm:prSet>
      <dgm:spPr/>
    </dgm:pt>
    <dgm:pt modelId="{84D77293-624C-4931-ACB8-34AFA074C07C}" type="pres">
      <dgm:prSet presAssocID="{501DFDEB-C925-4A5D-B295-E57EB476514D}" presName="spaceBetweenRectangles" presStyleCnt="0"/>
      <dgm:spPr/>
    </dgm:pt>
    <dgm:pt modelId="{8D051A80-5D09-4FD7-97E7-E7B3B0EB0C13}" type="pres">
      <dgm:prSet presAssocID="{31DD852A-1C47-4D3F-A155-CAD3F166ECF3}" presName="parentLin" presStyleCnt="0"/>
      <dgm:spPr/>
    </dgm:pt>
    <dgm:pt modelId="{4F2BB1C2-667B-4F2E-A535-B4ECD9E52779}" type="pres">
      <dgm:prSet presAssocID="{31DD852A-1C47-4D3F-A155-CAD3F166ECF3}" presName="parentLeftMargin" presStyleLbl="node1" presStyleIdx="1" presStyleCnt="21"/>
      <dgm:spPr/>
    </dgm:pt>
    <dgm:pt modelId="{DA0673B7-F65B-44E4-9FD6-2576750EEA27}" type="pres">
      <dgm:prSet presAssocID="{31DD852A-1C47-4D3F-A155-CAD3F166ECF3}" presName="parentText" presStyleLbl="node1" presStyleIdx="2" presStyleCnt="21">
        <dgm:presLayoutVars>
          <dgm:chMax val="0"/>
          <dgm:bulletEnabled val="1"/>
        </dgm:presLayoutVars>
      </dgm:prSet>
      <dgm:spPr/>
    </dgm:pt>
    <dgm:pt modelId="{666E1B92-4BE1-426E-B39A-297AA683FFD6}" type="pres">
      <dgm:prSet presAssocID="{31DD852A-1C47-4D3F-A155-CAD3F166ECF3}" presName="negativeSpace" presStyleCnt="0"/>
      <dgm:spPr/>
    </dgm:pt>
    <dgm:pt modelId="{097A5981-A4E6-4F58-881B-CB6DD0B887E8}" type="pres">
      <dgm:prSet presAssocID="{31DD852A-1C47-4D3F-A155-CAD3F166ECF3}" presName="childText" presStyleLbl="conFgAcc1" presStyleIdx="2" presStyleCnt="21">
        <dgm:presLayoutVars>
          <dgm:bulletEnabled val="1"/>
        </dgm:presLayoutVars>
      </dgm:prSet>
      <dgm:spPr/>
    </dgm:pt>
    <dgm:pt modelId="{45FA4AE6-CAA8-49B6-B2E5-1101BE12E2B4}" type="pres">
      <dgm:prSet presAssocID="{EE4627C8-6438-4E85-B28F-F7296A375B12}" presName="spaceBetweenRectangles" presStyleCnt="0"/>
      <dgm:spPr/>
    </dgm:pt>
    <dgm:pt modelId="{41897210-119F-40F6-9197-27EE266F614E}" type="pres">
      <dgm:prSet presAssocID="{3705413D-98BE-4338-A270-8A97E312BBEB}" presName="parentLin" presStyleCnt="0"/>
      <dgm:spPr/>
    </dgm:pt>
    <dgm:pt modelId="{8610E33E-8E29-4522-BCBA-5B9163A3B3AF}" type="pres">
      <dgm:prSet presAssocID="{3705413D-98BE-4338-A270-8A97E312BBEB}" presName="parentLeftMargin" presStyleLbl="node1" presStyleIdx="2" presStyleCnt="21"/>
      <dgm:spPr/>
    </dgm:pt>
    <dgm:pt modelId="{EB8ADA85-084D-4CD0-962A-99EE7D233FFF}" type="pres">
      <dgm:prSet presAssocID="{3705413D-98BE-4338-A270-8A97E312BBEB}" presName="parentText" presStyleLbl="node1" presStyleIdx="3" presStyleCnt="21">
        <dgm:presLayoutVars>
          <dgm:chMax val="0"/>
          <dgm:bulletEnabled val="1"/>
        </dgm:presLayoutVars>
      </dgm:prSet>
      <dgm:spPr/>
    </dgm:pt>
    <dgm:pt modelId="{AA27DFC1-C92F-44AD-BD79-C0F72D8AC923}" type="pres">
      <dgm:prSet presAssocID="{3705413D-98BE-4338-A270-8A97E312BBEB}" presName="negativeSpace" presStyleCnt="0"/>
      <dgm:spPr/>
    </dgm:pt>
    <dgm:pt modelId="{92E41F23-146F-44DC-AD50-0D5CC65A0481}" type="pres">
      <dgm:prSet presAssocID="{3705413D-98BE-4338-A270-8A97E312BBEB}" presName="childText" presStyleLbl="conFgAcc1" presStyleIdx="3" presStyleCnt="21">
        <dgm:presLayoutVars>
          <dgm:bulletEnabled val="1"/>
        </dgm:presLayoutVars>
      </dgm:prSet>
      <dgm:spPr/>
    </dgm:pt>
    <dgm:pt modelId="{75F65C9D-1A7E-4E33-A58D-1721D44CDD0E}" type="pres">
      <dgm:prSet presAssocID="{C59183F6-5157-4F8A-9A70-1263F8F96092}" presName="spaceBetweenRectangles" presStyleCnt="0"/>
      <dgm:spPr/>
    </dgm:pt>
    <dgm:pt modelId="{CDD9AEBB-2C4D-41FD-B10B-22BB668CC51E}" type="pres">
      <dgm:prSet presAssocID="{BCA5B229-C8A0-4A28-BF05-20688DA0C9F7}" presName="parentLin" presStyleCnt="0"/>
      <dgm:spPr/>
    </dgm:pt>
    <dgm:pt modelId="{88ACA96C-1A8C-47FB-91A8-F3866CB8916B}" type="pres">
      <dgm:prSet presAssocID="{BCA5B229-C8A0-4A28-BF05-20688DA0C9F7}" presName="parentLeftMargin" presStyleLbl="node1" presStyleIdx="3" presStyleCnt="21"/>
      <dgm:spPr/>
    </dgm:pt>
    <dgm:pt modelId="{7EF59A62-D3F0-4C8A-8739-FC19BC52150F}" type="pres">
      <dgm:prSet presAssocID="{BCA5B229-C8A0-4A28-BF05-20688DA0C9F7}" presName="parentText" presStyleLbl="node1" presStyleIdx="4" presStyleCnt="21">
        <dgm:presLayoutVars>
          <dgm:chMax val="0"/>
          <dgm:bulletEnabled val="1"/>
        </dgm:presLayoutVars>
      </dgm:prSet>
      <dgm:spPr/>
    </dgm:pt>
    <dgm:pt modelId="{7D2F58A8-C415-420B-994A-EBA9F5D531BE}" type="pres">
      <dgm:prSet presAssocID="{BCA5B229-C8A0-4A28-BF05-20688DA0C9F7}" presName="negativeSpace" presStyleCnt="0"/>
      <dgm:spPr/>
    </dgm:pt>
    <dgm:pt modelId="{B96B34AE-3E19-4F71-ACE6-22ADFC071BFB}" type="pres">
      <dgm:prSet presAssocID="{BCA5B229-C8A0-4A28-BF05-20688DA0C9F7}" presName="childText" presStyleLbl="conFgAcc1" presStyleIdx="4" presStyleCnt="21">
        <dgm:presLayoutVars>
          <dgm:bulletEnabled val="1"/>
        </dgm:presLayoutVars>
      </dgm:prSet>
      <dgm:spPr/>
    </dgm:pt>
    <dgm:pt modelId="{720B599B-42EE-4BC3-9913-B4587F4D64E6}" type="pres">
      <dgm:prSet presAssocID="{CB20F531-4598-4645-9135-FE1F957B5B6B}" presName="spaceBetweenRectangles" presStyleCnt="0"/>
      <dgm:spPr/>
    </dgm:pt>
    <dgm:pt modelId="{535B211F-22E7-44FA-8E70-1C95AAD50204}" type="pres">
      <dgm:prSet presAssocID="{5E688176-3668-4768-8067-BFCD19983340}" presName="parentLin" presStyleCnt="0"/>
      <dgm:spPr/>
    </dgm:pt>
    <dgm:pt modelId="{40483530-0394-46E0-A3F7-4EC0848605D5}" type="pres">
      <dgm:prSet presAssocID="{5E688176-3668-4768-8067-BFCD19983340}" presName="parentLeftMargin" presStyleLbl="node1" presStyleIdx="4" presStyleCnt="21"/>
      <dgm:spPr/>
    </dgm:pt>
    <dgm:pt modelId="{93225791-0CE3-4351-8C04-8C8F5CBE84DB}" type="pres">
      <dgm:prSet presAssocID="{5E688176-3668-4768-8067-BFCD19983340}" presName="parentText" presStyleLbl="node1" presStyleIdx="5" presStyleCnt="21">
        <dgm:presLayoutVars>
          <dgm:chMax val="0"/>
          <dgm:bulletEnabled val="1"/>
        </dgm:presLayoutVars>
      </dgm:prSet>
      <dgm:spPr/>
    </dgm:pt>
    <dgm:pt modelId="{9A66EC2E-434E-433F-9E6D-07C65EDF5375}" type="pres">
      <dgm:prSet presAssocID="{5E688176-3668-4768-8067-BFCD19983340}" presName="negativeSpace" presStyleCnt="0"/>
      <dgm:spPr/>
    </dgm:pt>
    <dgm:pt modelId="{956F3A9B-E207-4141-8E19-894D6B699472}" type="pres">
      <dgm:prSet presAssocID="{5E688176-3668-4768-8067-BFCD19983340}" presName="childText" presStyleLbl="conFgAcc1" presStyleIdx="5" presStyleCnt="21">
        <dgm:presLayoutVars>
          <dgm:bulletEnabled val="1"/>
        </dgm:presLayoutVars>
      </dgm:prSet>
      <dgm:spPr/>
    </dgm:pt>
    <dgm:pt modelId="{B73E103A-1BC9-49BA-810D-02913F7DF7F1}" type="pres">
      <dgm:prSet presAssocID="{AD9FE2D1-2DC4-4BBC-9A0F-83EBBC310217}" presName="spaceBetweenRectangles" presStyleCnt="0"/>
      <dgm:spPr/>
    </dgm:pt>
    <dgm:pt modelId="{43B7CD9B-EC8D-4807-8485-440FCC642F45}" type="pres">
      <dgm:prSet presAssocID="{6787358C-D743-45C1-9360-EFF0E13F31A6}" presName="parentLin" presStyleCnt="0"/>
      <dgm:spPr/>
    </dgm:pt>
    <dgm:pt modelId="{1F757904-8C52-43AE-990A-715696D17B81}" type="pres">
      <dgm:prSet presAssocID="{6787358C-D743-45C1-9360-EFF0E13F31A6}" presName="parentLeftMargin" presStyleLbl="node1" presStyleIdx="5" presStyleCnt="21"/>
      <dgm:spPr/>
    </dgm:pt>
    <dgm:pt modelId="{095D092A-36FE-427E-91FC-F5723DCC097A}" type="pres">
      <dgm:prSet presAssocID="{6787358C-D743-45C1-9360-EFF0E13F31A6}" presName="parentText" presStyleLbl="node1" presStyleIdx="6" presStyleCnt="21">
        <dgm:presLayoutVars>
          <dgm:chMax val="0"/>
          <dgm:bulletEnabled val="1"/>
        </dgm:presLayoutVars>
      </dgm:prSet>
      <dgm:spPr/>
    </dgm:pt>
    <dgm:pt modelId="{6F604339-C200-4186-9B59-ABDC5C18594C}" type="pres">
      <dgm:prSet presAssocID="{6787358C-D743-45C1-9360-EFF0E13F31A6}" presName="negativeSpace" presStyleCnt="0"/>
      <dgm:spPr/>
    </dgm:pt>
    <dgm:pt modelId="{3C7EAABA-83CA-4E9F-87D6-EE45EA4FC7EF}" type="pres">
      <dgm:prSet presAssocID="{6787358C-D743-45C1-9360-EFF0E13F31A6}" presName="childText" presStyleLbl="conFgAcc1" presStyleIdx="6" presStyleCnt="21">
        <dgm:presLayoutVars>
          <dgm:bulletEnabled val="1"/>
        </dgm:presLayoutVars>
      </dgm:prSet>
      <dgm:spPr/>
    </dgm:pt>
    <dgm:pt modelId="{ACD92E99-9D50-4D50-91A3-5ED811A00AA3}" type="pres">
      <dgm:prSet presAssocID="{6ECF924C-C086-4850-B8F7-C402A8AF99ED}" presName="spaceBetweenRectangles" presStyleCnt="0"/>
      <dgm:spPr/>
    </dgm:pt>
    <dgm:pt modelId="{1C3B3D80-62A0-40A9-A9D1-C4EDBBC32F7C}" type="pres">
      <dgm:prSet presAssocID="{90739DED-6AC6-499D-A655-CF18BB7B2976}" presName="parentLin" presStyleCnt="0"/>
      <dgm:spPr/>
    </dgm:pt>
    <dgm:pt modelId="{3E156E98-BBEE-4437-9449-AAB165D8F745}" type="pres">
      <dgm:prSet presAssocID="{90739DED-6AC6-499D-A655-CF18BB7B2976}" presName="parentLeftMargin" presStyleLbl="node1" presStyleIdx="6" presStyleCnt="21"/>
      <dgm:spPr/>
    </dgm:pt>
    <dgm:pt modelId="{D93E01E9-3FBE-4A5D-B896-52A2F6837E93}" type="pres">
      <dgm:prSet presAssocID="{90739DED-6AC6-499D-A655-CF18BB7B2976}" presName="parentText" presStyleLbl="node1" presStyleIdx="7" presStyleCnt="21">
        <dgm:presLayoutVars>
          <dgm:chMax val="0"/>
          <dgm:bulletEnabled val="1"/>
        </dgm:presLayoutVars>
      </dgm:prSet>
      <dgm:spPr/>
    </dgm:pt>
    <dgm:pt modelId="{7188AF20-189B-4EDD-87D9-DBAC76669DBC}" type="pres">
      <dgm:prSet presAssocID="{90739DED-6AC6-499D-A655-CF18BB7B2976}" presName="negativeSpace" presStyleCnt="0"/>
      <dgm:spPr/>
    </dgm:pt>
    <dgm:pt modelId="{D49F8224-20CD-42BC-A497-4A0DF4140132}" type="pres">
      <dgm:prSet presAssocID="{90739DED-6AC6-499D-A655-CF18BB7B2976}" presName="childText" presStyleLbl="conFgAcc1" presStyleIdx="7" presStyleCnt="21">
        <dgm:presLayoutVars>
          <dgm:bulletEnabled val="1"/>
        </dgm:presLayoutVars>
      </dgm:prSet>
      <dgm:spPr/>
    </dgm:pt>
    <dgm:pt modelId="{21916430-EEF3-4467-B8DB-6A827FAA8800}" type="pres">
      <dgm:prSet presAssocID="{4C79B9C4-CD31-4963-B126-E73682B8F12E}" presName="spaceBetweenRectangles" presStyleCnt="0"/>
      <dgm:spPr/>
    </dgm:pt>
    <dgm:pt modelId="{70E1998D-F153-44E1-B218-15D0D3D41421}" type="pres">
      <dgm:prSet presAssocID="{CB56A585-BBE8-4F3B-BD1F-F43FFD168225}" presName="parentLin" presStyleCnt="0"/>
      <dgm:spPr/>
    </dgm:pt>
    <dgm:pt modelId="{77792548-7557-4328-B864-B61A61A46303}" type="pres">
      <dgm:prSet presAssocID="{CB56A585-BBE8-4F3B-BD1F-F43FFD168225}" presName="parentLeftMargin" presStyleLbl="node1" presStyleIdx="7" presStyleCnt="21"/>
      <dgm:spPr/>
    </dgm:pt>
    <dgm:pt modelId="{F58D09A2-8F35-419E-856F-3F4195CFC793}" type="pres">
      <dgm:prSet presAssocID="{CB56A585-BBE8-4F3B-BD1F-F43FFD168225}" presName="parentText" presStyleLbl="node1" presStyleIdx="8" presStyleCnt="21">
        <dgm:presLayoutVars>
          <dgm:chMax val="0"/>
          <dgm:bulletEnabled val="1"/>
        </dgm:presLayoutVars>
      </dgm:prSet>
      <dgm:spPr/>
    </dgm:pt>
    <dgm:pt modelId="{DF487D3B-6B00-44D6-9D93-B01FCEE84CB9}" type="pres">
      <dgm:prSet presAssocID="{CB56A585-BBE8-4F3B-BD1F-F43FFD168225}" presName="negativeSpace" presStyleCnt="0"/>
      <dgm:spPr/>
    </dgm:pt>
    <dgm:pt modelId="{113BACA6-FDEE-41B7-86CC-E35A069BD38D}" type="pres">
      <dgm:prSet presAssocID="{CB56A585-BBE8-4F3B-BD1F-F43FFD168225}" presName="childText" presStyleLbl="conFgAcc1" presStyleIdx="8" presStyleCnt="21">
        <dgm:presLayoutVars>
          <dgm:bulletEnabled val="1"/>
        </dgm:presLayoutVars>
      </dgm:prSet>
      <dgm:spPr/>
    </dgm:pt>
    <dgm:pt modelId="{BC5819D5-E87C-4986-9646-8F32F3FD7216}" type="pres">
      <dgm:prSet presAssocID="{1D197575-46E3-498B-BA51-CD9979D2AEDA}" presName="spaceBetweenRectangles" presStyleCnt="0"/>
      <dgm:spPr/>
    </dgm:pt>
    <dgm:pt modelId="{021BF8B6-DED7-477B-B2EF-B93102F11DC5}" type="pres">
      <dgm:prSet presAssocID="{9433BDA0-C16F-4765-BDA2-17D12B95204D}" presName="parentLin" presStyleCnt="0"/>
      <dgm:spPr/>
    </dgm:pt>
    <dgm:pt modelId="{29DF43C9-8559-4A25-BE3B-02ADE46647DA}" type="pres">
      <dgm:prSet presAssocID="{9433BDA0-C16F-4765-BDA2-17D12B95204D}" presName="parentLeftMargin" presStyleLbl="node1" presStyleIdx="8" presStyleCnt="21"/>
      <dgm:spPr/>
    </dgm:pt>
    <dgm:pt modelId="{BAD336DF-AA54-4B89-9113-6B9CA6CDDAB6}" type="pres">
      <dgm:prSet presAssocID="{9433BDA0-C16F-4765-BDA2-17D12B95204D}" presName="parentText" presStyleLbl="node1" presStyleIdx="9" presStyleCnt="21">
        <dgm:presLayoutVars>
          <dgm:chMax val="0"/>
          <dgm:bulletEnabled val="1"/>
        </dgm:presLayoutVars>
      </dgm:prSet>
      <dgm:spPr/>
    </dgm:pt>
    <dgm:pt modelId="{8901E264-2BB4-4EA1-8BB5-B3EE8279AB96}" type="pres">
      <dgm:prSet presAssocID="{9433BDA0-C16F-4765-BDA2-17D12B95204D}" presName="negativeSpace" presStyleCnt="0"/>
      <dgm:spPr/>
    </dgm:pt>
    <dgm:pt modelId="{CBD8853F-AE62-4F36-9252-34A04924544D}" type="pres">
      <dgm:prSet presAssocID="{9433BDA0-C16F-4765-BDA2-17D12B95204D}" presName="childText" presStyleLbl="conFgAcc1" presStyleIdx="9" presStyleCnt="21">
        <dgm:presLayoutVars>
          <dgm:bulletEnabled val="1"/>
        </dgm:presLayoutVars>
      </dgm:prSet>
      <dgm:spPr/>
    </dgm:pt>
    <dgm:pt modelId="{BBDC0454-D138-43AE-8117-6E5D7427E263}" type="pres">
      <dgm:prSet presAssocID="{C95B8EDC-F4DB-477F-8C35-C301521A6EBB}" presName="spaceBetweenRectangles" presStyleCnt="0"/>
      <dgm:spPr/>
    </dgm:pt>
    <dgm:pt modelId="{4248CCC6-CB01-41F6-A874-9127DABF0144}" type="pres">
      <dgm:prSet presAssocID="{CB7C33AF-D7B0-4146-AAF7-F81189BC328A}" presName="parentLin" presStyleCnt="0"/>
      <dgm:spPr/>
    </dgm:pt>
    <dgm:pt modelId="{B80B9421-0D76-496C-BD26-37BD91FD1C5D}" type="pres">
      <dgm:prSet presAssocID="{CB7C33AF-D7B0-4146-AAF7-F81189BC328A}" presName="parentLeftMargin" presStyleLbl="node1" presStyleIdx="9" presStyleCnt="21"/>
      <dgm:spPr/>
    </dgm:pt>
    <dgm:pt modelId="{4ADF4FFF-3A13-4909-808E-A9DD598B5132}" type="pres">
      <dgm:prSet presAssocID="{CB7C33AF-D7B0-4146-AAF7-F81189BC328A}" presName="parentText" presStyleLbl="node1" presStyleIdx="10" presStyleCnt="21">
        <dgm:presLayoutVars>
          <dgm:chMax val="0"/>
          <dgm:bulletEnabled val="1"/>
        </dgm:presLayoutVars>
      </dgm:prSet>
      <dgm:spPr/>
    </dgm:pt>
    <dgm:pt modelId="{41B2DAA5-FA74-407B-8FC0-E4D853E8CFF5}" type="pres">
      <dgm:prSet presAssocID="{CB7C33AF-D7B0-4146-AAF7-F81189BC328A}" presName="negativeSpace" presStyleCnt="0"/>
      <dgm:spPr/>
    </dgm:pt>
    <dgm:pt modelId="{5B428FAF-513A-42D4-9C24-CAF99BF51597}" type="pres">
      <dgm:prSet presAssocID="{CB7C33AF-D7B0-4146-AAF7-F81189BC328A}" presName="childText" presStyleLbl="conFgAcc1" presStyleIdx="10" presStyleCnt="21">
        <dgm:presLayoutVars>
          <dgm:bulletEnabled val="1"/>
        </dgm:presLayoutVars>
      </dgm:prSet>
      <dgm:spPr/>
    </dgm:pt>
    <dgm:pt modelId="{C0181360-1184-4832-ABBA-9EEB04F1DE5A}" type="pres">
      <dgm:prSet presAssocID="{6EECB10C-CB71-4028-9BFA-30266C37CF71}" presName="spaceBetweenRectangles" presStyleCnt="0"/>
      <dgm:spPr/>
    </dgm:pt>
    <dgm:pt modelId="{C9456484-24A7-4B60-A3B9-F8E904DF9E8D}" type="pres">
      <dgm:prSet presAssocID="{8C4B7A54-042C-4242-86F0-A46E8D06F009}" presName="parentLin" presStyleCnt="0"/>
      <dgm:spPr/>
    </dgm:pt>
    <dgm:pt modelId="{05E7A5B2-04AA-4F99-95BA-8383B39043DE}" type="pres">
      <dgm:prSet presAssocID="{8C4B7A54-042C-4242-86F0-A46E8D06F009}" presName="parentLeftMargin" presStyleLbl="node1" presStyleIdx="10" presStyleCnt="21"/>
      <dgm:spPr/>
    </dgm:pt>
    <dgm:pt modelId="{C434CB8B-8F83-4652-AE7E-19F0D19CDBF9}" type="pres">
      <dgm:prSet presAssocID="{8C4B7A54-042C-4242-86F0-A46E8D06F009}" presName="parentText" presStyleLbl="node1" presStyleIdx="11" presStyleCnt="21">
        <dgm:presLayoutVars>
          <dgm:chMax val="0"/>
          <dgm:bulletEnabled val="1"/>
        </dgm:presLayoutVars>
      </dgm:prSet>
      <dgm:spPr/>
    </dgm:pt>
    <dgm:pt modelId="{BECB7737-770B-4C05-A3D8-2DB1D7567831}" type="pres">
      <dgm:prSet presAssocID="{8C4B7A54-042C-4242-86F0-A46E8D06F009}" presName="negativeSpace" presStyleCnt="0"/>
      <dgm:spPr/>
    </dgm:pt>
    <dgm:pt modelId="{8AA981D3-69F5-4C85-A94C-B55AF4C62ECD}" type="pres">
      <dgm:prSet presAssocID="{8C4B7A54-042C-4242-86F0-A46E8D06F009}" presName="childText" presStyleLbl="conFgAcc1" presStyleIdx="11" presStyleCnt="21">
        <dgm:presLayoutVars>
          <dgm:bulletEnabled val="1"/>
        </dgm:presLayoutVars>
      </dgm:prSet>
      <dgm:spPr/>
    </dgm:pt>
    <dgm:pt modelId="{7EA44298-C9EE-437C-8086-31F3B888D3A4}" type="pres">
      <dgm:prSet presAssocID="{8EF72360-3502-4A01-8E9E-44315A5313B9}" presName="spaceBetweenRectangles" presStyleCnt="0"/>
      <dgm:spPr/>
    </dgm:pt>
    <dgm:pt modelId="{86895B12-FDFA-4CC9-80AE-BBA0E908BE86}" type="pres">
      <dgm:prSet presAssocID="{A91B835F-A911-4420-9504-F8A1265C0514}" presName="parentLin" presStyleCnt="0"/>
      <dgm:spPr/>
    </dgm:pt>
    <dgm:pt modelId="{DA2659D3-07B9-400B-9D57-495C83CB08DA}" type="pres">
      <dgm:prSet presAssocID="{A91B835F-A911-4420-9504-F8A1265C0514}" presName="parentLeftMargin" presStyleLbl="node1" presStyleIdx="11" presStyleCnt="21"/>
      <dgm:spPr/>
    </dgm:pt>
    <dgm:pt modelId="{AB635AB0-B8BC-4C4B-BA42-08BD139FBD12}" type="pres">
      <dgm:prSet presAssocID="{A91B835F-A911-4420-9504-F8A1265C0514}" presName="parentText" presStyleLbl="node1" presStyleIdx="12" presStyleCnt="21">
        <dgm:presLayoutVars>
          <dgm:chMax val="0"/>
          <dgm:bulletEnabled val="1"/>
        </dgm:presLayoutVars>
      </dgm:prSet>
      <dgm:spPr/>
    </dgm:pt>
    <dgm:pt modelId="{956BAC83-F10C-4A7C-A0EB-2FC1F9CCC48D}" type="pres">
      <dgm:prSet presAssocID="{A91B835F-A911-4420-9504-F8A1265C0514}" presName="negativeSpace" presStyleCnt="0"/>
      <dgm:spPr/>
    </dgm:pt>
    <dgm:pt modelId="{ACD0D4F2-6A5C-4177-B760-2D4F7B403C67}" type="pres">
      <dgm:prSet presAssocID="{A91B835F-A911-4420-9504-F8A1265C0514}" presName="childText" presStyleLbl="conFgAcc1" presStyleIdx="12" presStyleCnt="21">
        <dgm:presLayoutVars>
          <dgm:bulletEnabled val="1"/>
        </dgm:presLayoutVars>
      </dgm:prSet>
      <dgm:spPr/>
    </dgm:pt>
    <dgm:pt modelId="{D62E483B-9D8F-4837-96FB-44466127ACC2}" type="pres">
      <dgm:prSet presAssocID="{04BD8FD3-7AF0-4900-9633-A51ACFCFF47F}" presName="spaceBetweenRectangles" presStyleCnt="0"/>
      <dgm:spPr/>
    </dgm:pt>
    <dgm:pt modelId="{34FB853C-C4A0-4996-A12C-866A960283AF}" type="pres">
      <dgm:prSet presAssocID="{548C05AC-26B5-4130-9554-3AB1B253E2D8}" presName="parentLin" presStyleCnt="0"/>
      <dgm:spPr/>
    </dgm:pt>
    <dgm:pt modelId="{74C17C92-EFE8-4A6E-BEB5-316C6FFC7847}" type="pres">
      <dgm:prSet presAssocID="{548C05AC-26B5-4130-9554-3AB1B253E2D8}" presName="parentLeftMargin" presStyleLbl="node1" presStyleIdx="12" presStyleCnt="21"/>
      <dgm:spPr/>
    </dgm:pt>
    <dgm:pt modelId="{B8606B87-0FAD-4F64-B60C-A0D47B6C8310}" type="pres">
      <dgm:prSet presAssocID="{548C05AC-26B5-4130-9554-3AB1B253E2D8}" presName="parentText" presStyleLbl="node1" presStyleIdx="13" presStyleCnt="21">
        <dgm:presLayoutVars>
          <dgm:chMax val="0"/>
          <dgm:bulletEnabled val="1"/>
        </dgm:presLayoutVars>
      </dgm:prSet>
      <dgm:spPr/>
    </dgm:pt>
    <dgm:pt modelId="{CF543EAA-30E4-4275-A239-5B6C31F152B1}" type="pres">
      <dgm:prSet presAssocID="{548C05AC-26B5-4130-9554-3AB1B253E2D8}" presName="negativeSpace" presStyleCnt="0"/>
      <dgm:spPr/>
    </dgm:pt>
    <dgm:pt modelId="{288CEAE6-25B6-4868-8F90-7DD7E94C18EC}" type="pres">
      <dgm:prSet presAssocID="{548C05AC-26B5-4130-9554-3AB1B253E2D8}" presName="childText" presStyleLbl="conFgAcc1" presStyleIdx="13" presStyleCnt="21">
        <dgm:presLayoutVars>
          <dgm:bulletEnabled val="1"/>
        </dgm:presLayoutVars>
      </dgm:prSet>
      <dgm:spPr/>
    </dgm:pt>
    <dgm:pt modelId="{329EFF31-18FC-42E7-91EF-16ABAF5CFC2C}" type="pres">
      <dgm:prSet presAssocID="{68CA11F1-C16D-4C81-9D07-D6FFA3DE679B}" presName="spaceBetweenRectangles" presStyleCnt="0"/>
      <dgm:spPr/>
    </dgm:pt>
    <dgm:pt modelId="{09A6BC7D-4FA0-4DA7-892B-3AB5702C73D4}" type="pres">
      <dgm:prSet presAssocID="{2324EB0C-96E1-489F-9502-6C2938D822DE}" presName="parentLin" presStyleCnt="0"/>
      <dgm:spPr/>
    </dgm:pt>
    <dgm:pt modelId="{6DC4ED92-6B32-417B-A73B-907563F7058E}" type="pres">
      <dgm:prSet presAssocID="{2324EB0C-96E1-489F-9502-6C2938D822DE}" presName="parentLeftMargin" presStyleLbl="node1" presStyleIdx="13" presStyleCnt="21"/>
      <dgm:spPr/>
    </dgm:pt>
    <dgm:pt modelId="{8CB1A0C5-9A38-4179-8BD7-82293C8D84A9}" type="pres">
      <dgm:prSet presAssocID="{2324EB0C-96E1-489F-9502-6C2938D822DE}" presName="parentText" presStyleLbl="node1" presStyleIdx="14" presStyleCnt="21">
        <dgm:presLayoutVars>
          <dgm:chMax val="0"/>
          <dgm:bulletEnabled val="1"/>
        </dgm:presLayoutVars>
      </dgm:prSet>
      <dgm:spPr/>
    </dgm:pt>
    <dgm:pt modelId="{023BE5A0-B0D2-4692-9273-4B4C6167239B}" type="pres">
      <dgm:prSet presAssocID="{2324EB0C-96E1-489F-9502-6C2938D822DE}" presName="negativeSpace" presStyleCnt="0"/>
      <dgm:spPr/>
    </dgm:pt>
    <dgm:pt modelId="{D348E5DA-A562-4DFB-9FDC-45D8D5F6D3D8}" type="pres">
      <dgm:prSet presAssocID="{2324EB0C-96E1-489F-9502-6C2938D822DE}" presName="childText" presStyleLbl="conFgAcc1" presStyleIdx="14" presStyleCnt="21">
        <dgm:presLayoutVars>
          <dgm:bulletEnabled val="1"/>
        </dgm:presLayoutVars>
      </dgm:prSet>
      <dgm:spPr/>
    </dgm:pt>
    <dgm:pt modelId="{A685421F-B50D-40F5-B6F2-49BAAC8C4E7F}" type="pres">
      <dgm:prSet presAssocID="{EE5B997A-ED57-461C-9951-DB6E66045AAC}" presName="spaceBetweenRectangles" presStyleCnt="0"/>
      <dgm:spPr/>
    </dgm:pt>
    <dgm:pt modelId="{709C79CC-031A-4F37-A8FB-E06FB9B5B20D}" type="pres">
      <dgm:prSet presAssocID="{1FA86B22-DF95-4244-8464-57F16ECB617A}" presName="parentLin" presStyleCnt="0"/>
      <dgm:spPr/>
    </dgm:pt>
    <dgm:pt modelId="{EF645E07-D3E3-4E06-9F44-50027F2B78F5}" type="pres">
      <dgm:prSet presAssocID="{1FA86B22-DF95-4244-8464-57F16ECB617A}" presName="parentLeftMargin" presStyleLbl="node1" presStyleIdx="14" presStyleCnt="21"/>
      <dgm:spPr/>
    </dgm:pt>
    <dgm:pt modelId="{5231CE34-DA47-4E51-B8B7-16B1E8013A4E}" type="pres">
      <dgm:prSet presAssocID="{1FA86B22-DF95-4244-8464-57F16ECB617A}" presName="parentText" presStyleLbl="node1" presStyleIdx="15" presStyleCnt="21">
        <dgm:presLayoutVars>
          <dgm:chMax val="0"/>
          <dgm:bulletEnabled val="1"/>
        </dgm:presLayoutVars>
      </dgm:prSet>
      <dgm:spPr/>
    </dgm:pt>
    <dgm:pt modelId="{9C4A3B5A-7095-481F-82D9-44C4E6904198}" type="pres">
      <dgm:prSet presAssocID="{1FA86B22-DF95-4244-8464-57F16ECB617A}" presName="negativeSpace" presStyleCnt="0"/>
      <dgm:spPr/>
    </dgm:pt>
    <dgm:pt modelId="{1C989F38-6DB8-43F6-A651-B638A153A99A}" type="pres">
      <dgm:prSet presAssocID="{1FA86B22-DF95-4244-8464-57F16ECB617A}" presName="childText" presStyleLbl="conFgAcc1" presStyleIdx="15" presStyleCnt="21">
        <dgm:presLayoutVars>
          <dgm:bulletEnabled val="1"/>
        </dgm:presLayoutVars>
      </dgm:prSet>
      <dgm:spPr/>
    </dgm:pt>
    <dgm:pt modelId="{E7D3E754-DB0F-4471-BB2D-CDD650C9B7C5}" type="pres">
      <dgm:prSet presAssocID="{8159274A-9483-4D4F-9E81-AAE7BA0BD9C6}" presName="spaceBetweenRectangles" presStyleCnt="0"/>
      <dgm:spPr/>
    </dgm:pt>
    <dgm:pt modelId="{BC08948D-3E5F-4180-85D1-9CB490B3FB0E}" type="pres">
      <dgm:prSet presAssocID="{FFB8EACA-12FA-48E1-8D9B-D7C628F9F177}" presName="parentLin" presStyleCnt="0"/>
      <dgm:spPr/>
    </dgm:pt>
    <dgm:pt modelId="{75CDC085-9734-4ACC-9034-3219F051C882}" type="pres">
      <dgm:prSet presAssocID="{FFB8EACA-12FA-48E1-8D9B-D7C628F9F177}" presName="parentLeftMargin" presStyleLbl="node1" presStyleIdx="15" presStyleCnt="21"/>
      <dgm:spPr/>
    </dgm:pt>
    <dgm:pt modelId="{98DCAA29-F4A0-4D5F-9D0B-1D5939BCF54B}" type="pres">
      <dgm:prSet presAssocID="{FFB8EACA-12FA-48E1-8D9B-D7C628F9F177}" presName="parentText" presStyleLbl="node1" presStyleIdx="16" presStyleCnt="21">
        <dgm:presLayoutVars>
          <dgm:chMax val="0"/>
          <dgm:bulletEnabled val="1"/>
        </dgm:presLayoutVars>
      </dgm:prSet>
      <dgm:spPr/>
    </dgm:pt>
    <dgm:pt modelId="{A9DBDE24-2CD7-4202-AF52-B0932905DF07}" type="pres">
      <dgm:prSet presAssocID="{FFB8EACA-12FA-48E1-8D9B-D7C628F9F177}" presName="negativeSpace" presStyleCnt="0"/>
      <dgm:spPr/>
    </dgm:pt>
    <dgm:pt modelId="{2FE054F5-9717-4E83-B52E-65F1D0354860}" type="pres">
      <dgm:prSet presAssocID="{FFB8EACA-12FA-48E1-8D9B-D7C628F9F177}" presName="childText" presStyleLbl="conFgAcc1" presStyleIdx="16" presStyleCnt="21">
        <dgm:presLayoutVars>
          <dgm:bulletEnabled val="1"/>
        </dgm:presLayoutVars>
      </dgm:prSet>
      <dgm:spPr/>
    </dgm:pt>
    <dgm:pt modelId="{9D2E4806-4130-450E-AD79-62FAC445554C}" type="pres">
      <dgm:prSet presAssocID="{E3691C2E-3940-474A-A062-0D23A42BEDB0}" presName="spaceBetweenRectangles" presStyleCnt="0"/>
      <dgm:spPr/>
    </dgm:pt>
    <dgm:pt modelId="{9E42EC4F-D3AA-4E81-B9F4-F7330F10F10D}" type="pres">
      <dgm:prSet presAssocID="{7BA0E2A6-B049-407D-A56A-BEEE8D7E266C}" presName="parentLin" presStyleCnt="0"/>
      <dgm:spPr/>
    </dgm:pt>
    <dgm:pt modelId="{5E41DF74-4337-401B-AF1E-7F8FC6B983C6}" type="pres">
      <dgm:prSet presAssocID="{7BA0E2A6-B049-407D-A56A-BEEE8D7E266C}" presName="parentLeftMargin" presStyleLbl="node1" presStyleIdx="16" presStyleCnt="21"/>
      <dgm:spPr/>
    </dgm:pt>
    <dgm:pt modelId="{22280D82-ADAD-4FD0-98D8-4233A104D36B}" type="pres">
      <dgm:prSet presAssocID="{7BA0E2A6-B049-407D-A56A-BEEE8D7E266C}" presName="parentText" presStyleLbl="node1" presStyleIdx="17" presStyleCnt="21">
        <dgm:presLayoutVars>
          <dgm:chMax val="0"/>
          <dgm:bulletEnabled val="1"/>
        </dgm:presLayoutVars>
      </dgm:prSet>
      <dgm:spPr/>
    </dgm:pt>
    <dgm:pt modelId="{A1563ED1-9226-4C2B-8336-F92EAC427907}" type="pres">
      <dgm:prSet presAssocID="{7BA0E2A6-B049-407D-A56A-BEEE8D7E266C}" presName="negativeSpace" presStyleCnt="0"/>
      <dgm:spPr/>
    </dgm:pt>
    <dgm:pt modelId="{B986B020-09E9-4E46-AFD9-9E457A2C4647}" type="pres">
      <dgm:prSet presAssocID="{7BA0E2A6-B049-407D-A56A-BEEE8D7E266C}" presName="childText" presStyleLbl="conFgAcc1" presStyleIdx="17" presStyleCnt="21">
        <dgm:presLayoutVars>
          <dgm:bulletEnabled val="1"/>
        </dgm:presLayoutVars>
      </dgm:prSet>
      <dgm:spPr/>
    </dgm:pt>
    <dgm:pt modelId="{DA2C5FE5-1CE3-401C-A9FA-70B9C5108C0D}" type="pres">
      <dgm:prSet presAssocID="{E57DE567-817F-4305-BD7D-D1145F2E4CAA}" presName="spaceBetweenRectangles" presStyleCnt="0"/>
      <dgm:spPr/>
    </dgm:pt>
    <dgm:pt modelId="{5418E797-148D-41A2-B238-386893AB4502}" type="pres">
      <dgm:prSet presAssocID="{BC6084A3-F351-40F0-8F7A-392BC3CB1B48}" presName="parentLin" presStyleCnt="0"/>
      <dgm:spPr/>
    </dgm:pt>
    <dgm:pt modelId="{8B7C335D-BA6A-4717-A8DB-E1E96E2EF4DC}" type="pres">
      <dgm:prSet presAssocID="{BC6084A3-F351-40F0-8F7A-392BC3CB1B48}" presName="parentLeftMargin" presStyleLbl="node1" presStyleIdx="17" presStyleCnt="21"/>
      <dgm:spPr/>
    </dgm:pt>
    <dgm:pt modelId="{B6BBEEEB-3ABD-4EFB-9993-0E7F8438DD58}" type="pres">
      <dgm:prSet presAssocID="{BC6084A3-F351-40F0-8F7A-392BC3CB1B48}" presName="parentText" presStyleLbl="node1" presStyleIdx="18" presStyleCnt="21">
        <dgm:presLayoutVars>
          <dgm:chMax val="0"/>
          <dgm:bulletEnabled val="1"/>
        </dgm:presLayoutVars>
      </dgm:prSet>
      <dgm:spPr/>
    </dgm:pt>
    <dgm:pt modelId="{567DFEAA-EC0A-4E7D-93ED-48CB30FB2FEA}" type="pres">
      <dgm:prSet presAssocID="{BC6084A3-F351-40F0-8F7A-392BC3CB1B48}" presName="negativeSpace" presStyleCnt="0"/>
      <dgm:spPr/>
    </dgm:pt>
    <dgm:pt modelId="{1FA914E1-071D-47B1-98D5-F63444833CCA}" type="pres">
      <dgm:prSet presAssocID="{BC6084A3-F351-40F0-8F7A-392BC3CB1B48}" presName="childText" presStyleLbl="conFgAcc1" presStyleIdx="18" presStyleCnt="21">
        <dgm:presLayoutVars>
          <dgm:bulletEnabled val="1"/>
        </dgm:presLayoutVars>
      </dgm:prSet>
      <dgm:spPr/>
    </dgm:pt>
    <dgm:pt modelId="{F80BF019-67B1-4695-BE91-A9E1529124F5}" type="pres">
      <dgm:prSet presAssocID="{37FF1F4C-AF75-41D0-A772-39ABBF1B17D9}" presName="spaceBetweenRectangles" presStyleCnt="0"/>
      <dgm:spPr/>
    </dgm:pt>
    <dgm:pt modelId="{C6CC4C81-D7A1-48D2-8B12-FC1F4E86A372}" type="pres">
      <dgm:prSet presAssocID="{FA5577CE-F46D-4D80-AB2D-E45F3962FD02}" presName="parentLin" presStyleCnt="0"/>
      <dgm:spPr/>
    </dgm:pt>
    <dgm:pt modelId="{A709558F-F03D-4615-B393-06FD075C764E}" type="pres">
      <dgm:prSet presAssocID="{FA5577CE-F46D-4D80-AB2D-E45F3962FD02}" presName="parentLeftMargin" presStyleLbl="node1" presStyleIdx="18" presStyleCnt="21"/>
      <dgm:spPr/>
    </dgm:pt>
    <dgm:pt modelId="{19306DDB-2980-4544-945A-68AE5A90B2CE}" type="pres">
      <dgm:prSet presAssocID="{FA5577CE-F46D-4D80-AB2D-E45F3962FD02}" presName="parentText" presStyleLbl="node1" presStyleIdx="19" presStyleCnt="21">
        <dgm:presLayoutVars>
          <dgm:chMax val="0"/>
          <dgm:bulletEnabled val="1"/>
        </dgm:presLayoutVars>
      </dgm:prSet>
      <dgm:spPr/>
    </dgm:pt>
    <dgm:pt modelId="{F8A92917-4A08-49AD-8074-42182B4C46FC}" type="pres">
      <dgm:prSet presAssocID="{FA5577CE-F46D-4D80-AB2D-E45F3962FD02}" presName="negativeSpace" presStyleCnt="0"/>
      <dgm:spPr/>
    </dgm:pt>
    <dgm:pt modelId="{68E9A161-2D12-414F-90B2-72423EE88E4C}" type="pres">
      <dgm:prSet presAssocID="{FA5577CE-F46D-4D80-AB2D-E45F3962FD02}" presName="childText" presStyleLbl="conFgAcc1" presStyleIdx="19" presStyleCnt="21">
        <dgm:presLayoutVars>
          <dgm:bulletEnabled val="1"/>
        </dgm:presLayoutVars>
      </dgm:prSet>
      <dgm:spPr/>
    </dgm:pt>
    <dgm:pt modelId="{94EC1C9C-F8F8-480A-8103-2DE19951E947}" type="pres">
      <dgm:prSet presAssocID="{CB8969A6-D8CF-4C83-BD7D-364099FB563F}" presName="spaceBetweenRectangles" presStyleCnt="0"/>
      <dgm:spPr/>
    </dgm:pt>
    <dgm:pt modelId="{B8BDE455-0615-4272-B2BB-7043E707FE36}" type="pres">
      <dgm:prSet presAssocID="{59E08E77-0EDF-40C6-896E-CEE5B16E30F6}" presName="parentLin" presStyleCnt="0"/>
      <dgm:spPr/>
    </dgm:pt>
    <dgm:pt modelId="{6FE6D709-C531-4044-9E6F-D24C0436EA46}" type="pres">
      <dgm:prSet presAssocID="{59E08E77-0EDF-40C6-896E-CEE5B16E30F6}" presName="parentLeftMargin" presStyleLbl="node1" presStyleIdx="19" presStyleCnt="21"/>
      <dgm:spPr/>
    </dgm:pt>
    <dgm:pt modelId="{E333B89B-D29F-4972-975A-506665A670C6}" type="pres">
      <dgm:prSet presAssocID="{59E08E77-0EDF-40C6-896E-CEE5B16E30F6}" presName="parentText" presStyleLbl="node1" presStyleIdx="20" presStyleCnt="21">
        <dgm:presLayoutVars>
          <dgm:chMax val="0"/>
          <dgm:bulletEnabled val="1"/>
        </dgm:presLayoutVars>
      </dgm:prSet>
      <dgm:spPr/>
    </dgm:pt>
    <dgm:pt modelId="{C4286618-18AA-4EDB-BCC2-3B40467A23CE}" type="pres">
      <dgm:prSet presAssocID="{59E08E77-0EDF-40C6-896E-CEE5B16E30F6}" presName="negativeSpace" presStyleCnt="0"/>
      <dgm:spPr/>
    </dgm:pt>
    <dgm:pt modelId="{4B0A022F-541E-4B53-BE12-A32D6EAF5158}" type="pres">
      <dgm:prSet presAssocID="{59E08E77-0EDF-40C6-896E-CEE5B16E30F6}" presName="childText" presStyleLbl="conFgAcc1" presStyleIdx="20" presStyleCnt="21">
        <dgm:presLayoutVars>
          <dgm:bulletEnabled val="1"/>
        </dgm:presLayoutVars>
      </dgm:prSet>
      <dgm:spPr/>
    </dgm:pt>
  </dgm:ptLst>
  <dgm:cxnLst>
    <dgm:cxn modelId="{72F86E03-7FD6-4E25-86A3-FAE0CB7F2E0E}" type="presOf" srcId="{2324EB0C-96E1-489F-9502-6C2938D822DE}" destId="{6DC4ED92-6B32-417B-A73B-907563F7058E}" srcOrd="0" destOrd="0" presId="urn:microsoft.com/office/officeart/2005/8/layout/list1"/>
    <dgm:cxn modelId="{A3A0DF04-8859-4376-B943-6DC0B645B723}" type="presOf" srcId="{67695B5B-BC3A-4BE0-A8BC-57BE7E6910BF}" destId="{956F3A9B-E207-4141-8E19-894D6B699472}" srcOrd="0" destOrd="0" presId="urn:microsoft.com/office/officeart/2005/8/layout/list1"/>
    <dgm:cxn modelId="{0F943305-1468-40C2-950D-4D940C4654B7}" type="presOf" srcId="{BC6084A3-F351-40F0-8F7A-392BC3CB1B48}" destId="{8B7C335D-BA6A-4717-A8DB-E1E96E2EF4DC}" srcOrd="0" destOrd="0" presId="urn:microsoft.com/office/officeart/2005/8/layout/list1"/>
    <dgm:cxn modelId="{E81D2606-FA8E-4399-853C-A8A1FF76D2E7}" srcId="{916460CA-6B3B-4FA6-BD00-3440CCB57818}" destId="{6787358C-D743-45C1-9360-EFF0E13F31A6}" srcOrd="6" destOrd="0" parTransId="{58523942-24FA-43D5-BAB1-2675E8AFA355}" sibTransId="{6ECF924C-C086-4850-B8F7-C402A8AF99ED}"/>
    <dgm:cxn modelId="{872A0C16-AF7D-40C4-9967-0FD98DE850E2}" type="presOf" srcId="{60B69C97-54E6-499C-931C-6E94B6A58C66}" destId="{19434F25-327E-4854-92FC-AACBDE037D61}" srcOrd="1" destOrd="0" presId="urn:microsoft.com/office/officeart/2005/8/layout/list1"/>
    <dgm:cxn modelId="{B6749C16-14FF-42A2-8839-92BDF0C0F99B}" srcId="{916460CA-6B3B-4FA6-BD00-3440CCB57818}" destId="{CB56A585-BBE8-4F3B-BD1F-F43FFD168225}" srcOrd="8" destOrd="0" parTransId="{EF01E378-FE44-493E-83BC-A4E26A893695}" sibTransId="{1D197575-46E3-498B-BA51-CD9979D2AEDA}"/>
    <dgm:cxn modelId="{3B56EB19-3D97-421E-99E6-120D2312B710}" type="presOf" srcId="{18869F8B-F9C0-465B-A6D4-54362185598C}" destId="{B96B34AE-3E19-4F71-ACE6-22ADFC071BFB}" srcOrd="0" destOrd="0" presId="urn:microsoft.com/office/officeart/2005/8/layout/list1"/>
    <dgm:cxn modelId="{6392A21A-476F-4467-B69E-2E75BE6B8925}" type="presOf" srcId="{5E688176-3668-4768-8067-BFCD19983340}" destId="{40483530-0394-46E0-A3F7-4EC0848605D5}" srcOrd="0" destOrd="0" presId="urn:microsoft.com/office/officeart/2005/8/layout/list1"/>
    <dgm:cxn modelId="{F16F901C-0060-41B2-A1AB-3A60821BEA3F}" type="presOf" srcId="{59E08E77-0EDF-40C6-896E-CEE5B16E30F6}" destId="{6FE6D709-C531-4044-9E6F-D24C0436EA46}" srcOrd="0" destOrd="0" presId="urn:microsoft.com/office/officeart/2005/8/layout/list1"/>
    <dgm:cxn modelId="{E011811E-86BC-4742-9163-E7CEE4AD50EE}" type="presOf" srcId="{CB7C33AF-D7B0-4146-AAF7-F81189BC328A}" destId="{4ADF4FFF-3A13-4909-808E-A9DD598B5132}" srcOrd="1" destOrd="0" presId="urn:microsoft.com/office/officeart/2005/8/layout/list1"/>
    <dgm:cxn modelId="{B057661F-33D7-4C0C-9622-D03EED077026}" srcId="{CB7C33AF-D7B0-4146-AAF7-F81189BC328A}" destId="{67F113D9-58CD-4979-B171-54E4D538150D}" srcOrd="2" destOrd="0" parTransId="{D53D3D1F-1D70-4ECB-A756-C59CBBF78B7D}" sibTransId="{EE077D20-55A2-4570-88B0-747D34DA9C29}"/>
    <dgm:cxn modelId="{DE529D22-0AD6-449B-84C5-6755F1434F6D}" type="presOf" srcId="{90739DED-6AC6-499D-A655-CF18BB7B2976}" destId="{D93E01E9-3FBE-4A5D-B896-52A2F6837E93}" srcOrd="1" destOrd="0" presId="urn:microsoft.com/office/officeart/2005/8/layout/list1"/>
    <dgm:cxn modelId="{C8DF6423-3F71-4295-9091-3607A1FC59A3}" srcId="{916460CA-6B3B-4FA6-BD00-3440CCB57818}" destId="{31DD852A-1C47-4D3F-A155-CAD3F166ECF3}" srcOrd="2" destOrd="0" parTransId="{35E8C2A2-B301-4952-AE8A-1BA558C9E09C}" sibTransId="{EE4627C8-6438-4E85-B28F-F7296A375B12}"/>
    <dgm:cxn modelId="{0E542324-F7F2-4D0E-BF0C-2A9A1CC85D91}" srcId="{916460CA-6B3B-4FA6-BD00-3440CCB57818}" destId="{BC6084A3-F351-40F0-8F7A-392BC3CB1B48}" srcOrd="18" destOrd="0" parTransId="{D98104A6-7201-4B31-AC42-037DDBF4ADDD}" sibTransId="{37FF1F4C-AF75-41D0-A772-39ABBF1B17D9}"/>
    <dgm:cxn modelId="{BCC01F29-BC5C-4D5D-8B15-C374DFC91B55}" type="presOf" srcId="{BA095480-5A9A-4B89-AB68-D452C7311452}" destId="{5B428FAF-513A-42D4-9C24-CAF99BF51597}" srcOrd="0" destOrd="4" presId="urn:microsoft.com/office/officeart/2005/8/layout/list1"/>
    <dgm:cxn modelId="{30BD6A2B-1B3D-4ED6-B37D-E0E24A9B62B1}" srcId="{916460CA-6B3B-4FA6-BD00-3440CCB57818}" destId="{BCA5B229-C8A0-4A28-BF05-20688DA0C9F7}" srcOrd="4" destOrd="0" parTransId="{D5027118-069A-4084-8056-C32A20908F52}" sibTransId="{CB20F531-4598-4645-9135-FE1F957B5B6B}"/>
    <dgm:cxn modelId="{006EFD35-77CD-4623-BB2F-01B1FDB0CE91}" type="presOf" srcId="{6787358C-D743-45C1-9360-EFF0E13F31A6}" destId="{095D092A-36FE-427E-91FC-F5723DCC097A}" srcOrd="1" destOrd="0" presId="urn:microsoft.com/office/officeart/2005/8/layout/list1"/>
    <dgm:cxn modelId="{7588C936-2C9C-47D1-9406-85224C1DDD17}" srcId="{916460CA-6B3B-4FA6-BD00-3440CCB57818}" destId="{5E688176-3668-4768-8067-BFCD19983340}" srcOrd="5" destOrd="0" parTransId="{36C96938-CBE0-4FE8-BC5A-E14C250AB696}" sibTransId="{AD9FE2D1-2DC4-4BBC-9A0F-83EBBC310217}"/>
    <dgm:cxn modelId="{F16A2138-E4D7-4C53-BFB6-DF705FE18376}" srcId="{916460CA-6B3B-4FA6-BD00-3440CCB57818}" destId="{9433BDA0-C16F-4765-BDA2-17D12B95204D}" srcOrd="9" destOrd="0" parTransId="{15D6F7E4-BD86-4609-86FF-8673E8D9CCEF}" sibTransId="{C95B8EDC-F4DB-477F-8C35-C301521A6EBB}"/>
    <dgm:cxn modelId="{9EBBDB39-B6CC-47AB-AA0D-2956F826B119}" type="presOf" srcId="{60B69C97-54E6-499C-931C-6E94B6A58C66}" destId="{2E618272-07FD-493B-A94B-990A442BABCF}" srcOrd="0" destOrd="0" presId="urn:microsoft.com/office/officeart/2005/8/layout/list1"/>
    <dgm:cxn modelId="{20903A3B-F429-495B-BE5A-420EB3DEB025}" type="presOf" srcId="{5E688176-3668-4768-8067-BFCD19983340}" destId="{93225791-0CE3-4351-8C04-8C8F5CBE84DB}" srcOrd="1" destOrd="0" presId="urn:microsoft.com/office/officeart/2005/8/layout/list1"/>
    <dgm:cxn modelId="{3C01623D-AC34-41A1-AC4C-411183D550AB}" type="presOf" srcId="{2324EB0C-96E1-489F-9502-6C2938D822DE}" destId="{8CB1A0C5-9A38-4179-8BD7-82293C8D84A9}" srcOrd="1" destOrd="0" presId="urn:microsoft.com/office/officeart/2005/8/layout/list1"/>
    <dgm:cxn modelId="{4DE12163-BE50-4973-AB34-2AE681AC607A}" srcId="{CB7C33AF-D7B0-4146-AAF7-F81189BC328A}" destId="{BA095480-5A9A-4B89-AB68-D452C7311452}" srcOrd="4" destOrd="0" parTransId="{A4DD1C2C-1F09-45E4-9FBB-59B250F53502}" sibTransId="{A9EFAB7A-43A4-47BC-91C5-0DFA27EBB6EB}"/>
    <dgm:cxn modelId="{ACAD3B47-3EDD-4F7A-B1E1-4D6CDD025593}" type="presOf" srcId="{C565A8B3-3FD6-4864-ABFB-B9ACB279632B}" destId="{C8623276-14AA-43C7-9666-B6DCC22EC8A0}" srcOrd="0" destOrd="0" presId="urn:microsoft.com/office/officeart/2005/8/layout/list1"/>
    <dgm:cxn modelId="{BABEB267-B3D9-4ADF-B79B-427398E20AFB}" srcId="{916460CA-6B3B-4FA6-BD00-3440CCB57818}" destId="{A91B835F-A911-4420-9504-F8A1265C0514}" srcOrd="12" destOrd="0" parTransId="{52B112FB-8C29-41E9-BA6A-B03851458993}" sibTransId="{04BD8FD3-7AF0-4900-9633-A51ACFCFF47F}"/>
    <dgm:cxn modelId="{47EBCC47-0FE0-46F3-9030-888163BA2E63}" srcId="{21FB4372-D000-4771-99C8-3ACE79243D56}" destId="{E5804C5F-6D7F-4F4C-86F9-10EA27295E1B}" srcOrd="0" destOrd="0" parTransId="{152EA459-70B8-44DD-8824-7033DB25BCC9}" sibTransId="{CFEDBFCF-406C-4524-BC88-4E1DF1F819A1}"/>
    <dgm:cxn modelId="{9375C669-6B18-4A1C-8416-DF10FA0FD616}" type="presOf" srcId="{67F113D9-58CD-4979-B171-54E4D538150D}" destId="{5B428FAF-513A-42D4-9C24-CAF99BF51597}" srcOrd="0" destOrd="2" presId="urn:microsoft.com/office/officeart/2005/8/layout/list1"/>
    <dgm:cxn modelId="{F24B816B-1A24-4953-8652-4558D0D256DE}" type="presOf" srcId="{CB7C33AF-D7B0-4146-AAF7-F81189BC328A}" destId="{B80B9421-0D76-496C-BD26-37BD91FD1C5D}" srcOrd="0" destOrd="0" presId="urn:microsoft.com/office/officeart/2005/8/layout/list1"/>
    <dgm:cxn modelId="{0DAE906E-DDDE-4E11-BBC1-66D949FFB7D2}" type="presOf" srcId="{6787358C-D743-45C1-9360-EFF0E13F31A6}" destId="{1F757904-8C52-43AE-990A-715696D17B81}" srcOrd="0" destOrd="0" presId="urn:microsoft.com/office/officeart/2005/8/layout/list1"/>
    <dgm:cxn modelId="{56AFEE4F-39AD-42E2-A4FF-D712BD602D59}" type="presOf" srcId="{59E08E77-0EDF-40C6-896E-CEE5B16E30F6}" destId="{E333B89B-D29F-4972-975A-506665A670C6}" srcOrd="1" destOrd="0" presId="urn:microsoft.com/office/officeart/2005/8/layout/list1"/>
    <dgm:cxn modelId="{585D4C50-7CA0-444A-B281-0EE343A649AD}" type="presOf" srcId="{916460CA-6B3B-4FA6-BD00-3440CCB57818}" destId="{A94F5DC6-36E7-4768-B819-550A83B6B7B8}" srcOrd="0" destOrd="0" presId="urn:microsoft.com/office/officeart/2005/8/layout/list1"/>
    <dgm:cxn modelId="{B94EA371-7939-4C3F-9CB9-8ADB8F4CF2EA}" type="presOf" srcId="{548C05AC-26B5-4130-9554-3AB1B253E2D8}" destId="{B8606B87-0FAD-4F64-B60C-A0D47B6C8310}" srcOrd="1" destOrd="0" presId="urn:microsoft.com/office/officeart/2005/8/layout/list1"/>
    <dgm:cxn modelId="{3E6AE451-F386-4BF7-89DE-F66154DFEFCB}" type="presOf" srcId="{548C05AC-26B5-4130-9554-3AB1B253E2D8}" destId="{74C17C92-EFE8-4A6E-BEB5-316C6FFC7847}" srcOrd="0" destOrd="0" presId="urn:microsoft.com/office/officeart/2005/8/layout/list1"/>
    <dgm:cxn modelId="{BAD9E473-749D-4C96-92C1-50B57B987F6A}" type="presOf" srcId="{BC6084A3-F351-40F0-8F7A-392BC3CB1B48}" destId="{B6BBEEEB-3ABD-4EFB-9993-0E7F8438DD58}" srcOrd="1" destOrd="0" presId="urn:microsoft.com/office/officeart/2005/8/layout/list1"/>
    <dgm:cxn modelId="{AEDFCD54-FF57-46C1-AEA0-6B375B876DA5}" type="presOf" srcId="{3A8BC8DC-915E-4D48-A60E-673AA9F50217}" destId="{3C7EAABA-83CA-4E9F-87D6-EE45EA4FC7EF}" srcOrd="0" destOrd="3" presId="urn:microsoft.com/office/officeart/2005/8/layout/list1"/>
    <dgm:cxn modelId="{BE790258-DB64-4906-842A-3981622ED38A}" type="presOf" srcId="{3705413D-98BE-4338-A270-8A97E312BBEB}" destId="{8610E33E-8E29-4522-BCBA-5B9163A3B3AF}" srcOrd="0" destOrd="0" presId="urn:microsoft.com/office/officeart/2005/8/layout/list1"/>
    <dgm:cxn modelId="{A2ECF158-4763-42A2-9BE5-B1CE63204570}" type="presOf" srcId="{E476F412-871D-4E1C-8119-7999874E832A}" destId="{B96B34AE-3E19-4F71-ACE6-22ADFC071BFB}" srcOrd="0" destOrd="1" presId="urn:microsoft.com/office/officeart/2005/8/layout/list1"/>
    <dgm:cxn modelId="{013E355A-04CB-4CDB-9023-F32430EA15B5}" srcId="{5E688176-3668-4768-8067-BFCD19983340}" destId="{67695B5B-BC3A-4BE0-A8BC-57BE7E6910BF}" srcOrd="0" destOrd="0" parTransId="{18348F4B-AF9E-403C-A06A-F627A0C2B8D2}" sibTransId="{BA087742-6715-4162-81BD-0F0B898B94B2}"/>
    <dgm:cxn modelId="{D9B78E7A-E680-4813-A131-B8435F389CC5}" type="presOf" srcId="{CB56A585-BBE8-4F3B-BD1F-F43FFD168225}" destId="{77792548-7557-4328-B864-B61A61A46303}" srcOrd="0" destOrd="0" presId="urn:microsoft.com/office/officeart/2005/8/layout/list1"/>
    <dgm:cxn modelId="{5B05017B-C5EC-4802-9C95-0B51FB6B31B8}" srcId="{916460CA-6B3B-4FA6-BD00-3440CCB57818}" destId="{548C05AC-26B5-4130-9554-3AB1B253E2D8}" srcOrd="13" destOrd="0" parTransId="{F3B02290-1431-47D8-9514-A98252D0B487}" sibTransId="{68CA11F1-C16D-4C81-9D07-D6FFA3DE679B}"/>
    <dgm:cxn modelId="{B2C1D27C-4227-49C7-B0D8-574D39DF8231}" type="presOf" srcId="{7BA0E2A6-B049-407D-A56A-BEEE8D7E266C}" destId="{5E41DF74-4337-401B-AF1E-7F8FC6B983C6}" srcOrd="0" destOrd="0" presId="urn:microsoft.com/office/officeart/2005/8/layout/list1"/>
    <dgm:cxn modelId="{9939BB88-A185-48A4-9CD2-FEED93D8F296}" type="presOf" srcId="{1FA86B22-DF95-4244-8464-57F16ECB617A}" destId="{5231CE34-DA47-4E51-B8B7-16B1E8013A4E}" srcOrd="1" destOrd="0" presId="urn:microsoft.com/office/officeart/2005/8/layout/list1"/>
    <dgm:cxn modelId="{BE8B5F8B-205D-48BE-89D7-E7DD654A1E8A}" type="presOf" srcId="{9433BDA0-C16F-4765-BDA2-17D12B95204D}" destId="{BAD336DF-AA54-4B89-9113-6B9CA6CDDAB6}" srcOrd="1" destOrd="0" presId="urn:microsoft.com/office/officeart/2005/8/layout/list1"/>
    <dgm:cxn modelId="{96928B8E-B003-43EB-8477-F5E4A54A8925}" type="presOf" srcId="{299A1026-FC5D-47B1-B7BF-7C43B99FA528}" destId="{5B428FAF-513A-42D4-9C24-CAF99BF51597}" srcOrd="0" destOrd="0" presId="urn:microsoft.com/office/officeart/2005/8/layout/list1"/>
    <dgm:cxn modelId="{7925178F-370F-463C-9F48-59131C7CE8A7}" srcId="{21FB4372-D000-4771-99C8-3ACE79243D56}" destId="{3A8BC8DC-915E-4D48-A60E-673AA9F50217}" srcOrd="1" destOrd="0" parTransId="{63C80A34-5100-4F7D-88E4-5126EC18BF45}" sibTransId="{FC483324-CE36-430F-A3C3-C456B9A3E14C}"/>
    <dgm:cxn modelId="{52CD9E8F-3D81-418F-888A-5FA8505D2A28}" type="presOf" srcId="{8A944712-B707-4E07-BC73-A06EA260B024}" destId="{5B428FAF-513A-42D4-9C24-CAF99BF51597}" srcOrd="0" destOrd="1" presId="urn:microsoft.com/office/officeart/2005/8/layout/list1"/>
    <dgm:cxn modelId="{3234AD91-9232-4477-B83E-F6A3AAFD7108}" type="presOf" srcId="{31DD852A-1C47-4D3F-A155-CAD3F166ECF3}" destId="{DA0673B7-F65B-44E4-9FD6-2576750EEA27}" srcOrd="1" destOrd="0" presId="urn:microsoft.com/office/officeart/2005/8/layout/list1"/>
    <dgm:cxn modelId="{1391DB94-9C74-4BF5-B21E-BD44147C2868}" srcId="{6787358C-D743-45C1-9360-EFF0E13F31A6}" destId="{21FB4372-D000-4771-99C8-3ACE79243D56}" srcOrd="1" destOrd="0" parTransId="{DA0E1792-C95D-468B-8759-47AEF8E2E5FA}" sibTransId="{921EA202-0581-4928-BA36-D42FC6460928}"/>
    <dgm:cxn modelId="{B5A58A95-5912-4DC6-8E9C-435F27827E4E}" srcId="{916460CA-6B3B-4FA6-BD00-3440CCB57818}" destId="{FFB8EACA-12FA-48E1-8D9B-D7C628F9F177}" srcOrd="16" destOrd="0" parTransId="{5C0E5745-AA6A-4907-8A72-3F264590D2C4}" sibTransId="{E3691C2E-3940-474A-A062-0D23A42BEDB0}"/>
    <dgm:cxn modelId="{5570DD9E-39FC-421F-9C20-26B548863FC7}" srcId="{916460CA-6B3B-4FA6-BD00-3440CCB57818}" destId="{CB7C33AF-D7B0-4146-AAF7-F81189BC328A}" srcOrd="10" destOrd="0" parTransId="{B12CB933-E16E-47DD-878A-8D38A36F3FC4}" sibTransId="{6EECB10C-CB71-4028-9BFA-30266C37CF71}"/>
    <dgm:cxn modelId="{268615A0-DB41-47E4-AAF6-1D28C6F8B132}" srcId="{CB7C33AF-D7B0-4146-AAF7-F81189BC328A}" destId="{66503BCD-489C-4E89-8AF6-00184F4FED6F}" srcOrd="3" destOrd="0" parTransId="{6AFDCB11-84EC-4647-92E6-0E0CCCA06415}" sibTransId="{32DDA0DF-DBFB-43A2-AD29-8417C41E187B}"/>
    <dgm:cxn modelId="{F7B36EA3-FBE4-4BF0-9CAB-21C91E31F07F}" type="presOf" srcId="{A91B835F-A911-4420-9504-F8A1265C0514}" destId="{AB635AB0-B8BC-4C4B-BA42-08BD139FBD12}" srcOrd="1" destOrd="0" presId="urn:microsoft.com/office/officeart/2005/8/layout/list1"/>
    <dgm:cxn modelId="{65E1A1A4-64E9-4DE9-AF1B-379D881DDD00}" srcId="{916460CA-6B3B-4FA6-BD00-3440CCB57818}" destId="{3705413D-98BE-4338-A270-8A97E312BBEB}" srcOrd="3" destOrd="0" parTransId="{913D3EB0-30E4-494C-A8F6-AE37BEE80888}" sibTransId="{C59183F6-5157-4F8A-9A70-1263F8F96092}"/>
    <dgm:cxn modelId="{C49A4FA5-9477-4BE9-9A44-CD388B26E652}" srcId="{916460CA-6B3B-4FA6-BD00-3440CCB57818}" destId="{90739DED-6AC6-499D-A655-CF18BB7B2976}" srcOrd="7" destOrd="0" parTransId="{87366B23-99A3-4CA6-A8BA-20A1A9F44934}" sibTransId="{4C79B9C4-CD31-4963-B126-E73682B8F12E}"/>
    <dgm:cxn modelId="{F872D2AB-CF22-49A0-AC80-8E70125DB3C1}" type="presOf" srcId="{FA5577CE-F46D-4D80-AB2D-E45F3962FD02}" destId="{19306DDB-2980-4544-945A-68AE5A90B2CE}" srcOrd="1" destOrd="0" presId="urn:microsoft.com/office/officeart/2005/8/layout/list1"/>
    <dgm:cxn modelId="{277BD2AC-09B6-404F-9058-7C55CB1E1150}" srcId="{916460CA-6B3B-4FA6-BD00-3440CCB57818}" destId="{FA5577CE-F46D-4D80-AB2D-E45F3962FD02}" srcOrd="19" destOrd="0" parTransId="{99A02AB9-D8FF-4E08-A568-DFEC2B372F5C}" sibTransId="{CB8969A6-D8CF-4C83-BD7D-364099FB563F}"/>
    <dgm:cxn modelId="{D8EFB4B1-DDA9-463E-A5B6-1F51281D01DA}" type="presOf" srcId="{FFB8EACA-12FA-48E1-8D9B-D7C628F9F177}" destId="{98DCAA29-F4A0-4D5F-9D0B-1D5939BCF54B}" srcOrd="1" destOrd="0" presId="urn:microsoft.com/office/officeart/2005/8/layout/list1"/>
    <dgm:cxn modelId="{FDED3DB5-788D-4301-A253-372141EFCAE0}" type="presOf" srcId="{A91B835F-A911-4420-9504-F8A1265C0514}" destId="{DA2659D3-07B9-400B-9D57-495C83CB08DA}" srcOrd="0" destOrd="0" presId="urn:microsoft.com/office/officeart/2005/8/layout/list1"/>
    <dgm:cxn modelId="{D5F058BA-03F6-4927-ACC9-E6E71CDEE004}" type="presOf" srcId="{BCA5B229-C8A0-4A28-BF05-20688DA0C9F7}" destId="{7EF59A62-D3F0-4C8A-8739-FC19BC52150F}" srcOrd="1" destOrd="0" presId="urn:microsoft.com/office/officeart/2005/8/layout/list1"/>
    <dgm:cxn modelId="{EC0D5DBC-87E3-4656-A909-9BCD28B31E41}" type="presOf" srcId="{7BA0E2A6-B049-407D-A56A-BEEE8D7E266C}" destId="{22280D82-ADAD-4FD0-98D8-4233A104D36B}" srcOrd="1" destOrd="0" presId="urn:microsoft.com/office/officeart/2005/8/layout/list1"/>
    <dgm:cxn modelId="{8501C2C0-F531-4505-ACF9-943FD9E7B3C2}" srcId="{916460CA-6B3B-4FA6-BD00-3440CCB57818}" destId="{8C4B7A54-042C-4242-86F0-A46E8D06F009}" srcOrd="11" destOrd="0" parTransId="{D5838BEE-6379-44DE-BE8F-062BBEB44670}" sibTransId="{8EF72360-3502-4A01-8E9E-44315A5313B9}"/>
    <dgm:cxn modelId="{401FF9C0-62F6-43B5-B4E8-D28383A7D6A9}" type="presOf" srcId="{31DD852A-1C47-4D3F-A155-CAD3F166ECF3}" destId="{4F2BB1C2-667B-4F2E-A535-B4ECD9E52779}" srcOrd="0" destOrd="0" presId="urn:microsoft.com/office/officeart/2005/8/layout/list1"/>
    <dgm:cxn modelId="{44F391C1-C429-4AB2-866D-8E5BDD401025}" srcId="{916460CA-6B3B-4FA6-BD00-3440CCB57818}" destId="{59E08E77-0EDF-40C6-896E-CEE5B16E30F6}" srcOrd="20" destOrd="0" parTransId="{74D01FE7-8AB5-432C-840F-9936386DC4A8}" sibTransId="{95E388C4-AB29-4B15-A02F-C60A971514D7}"/>
    <dgm:cxn modelId="{56ECA7C5-3DF4-497A-A9D7-AFD04CDFA489}" type="presOf" srcId="{E5804C5F-6D7F-4F4C-86F9-10EA27295E1B}" destId="{3C7EAABA-83CA-4E9F-87D6-EE45EA4FC7EF}" srcOrd="0" destOrd="2" presId="urn:microsoft.com/office/officeart/2005/8/layout/list1"/>
    <dgm:cxn modelId="{4E9C6AC9-FB7C-438B-80AA-E7DA075D3715}" srcId="{916460CA-6B3B-4FA6-BD00-3440CCB57818}" destId="{60B69C97-54E6-499C-931C-6E94B6A58C66}" srcOrd="0" destOrd="0" parTransId="{0EB75835-A162-4CA6-BAA8-1CA948A7AF53}" sibTransId="{1C52E878-7A05-4896-9F75-AA90D4988F5D}"/>
    <dgm:cxn modelId="{5B0264CB-9C84-4470-9068-45D85DC08573}" srcId="{6787358C-D743-45C1-9360-EFF0E13F31A6}" destId="{E607EAFC-5A25-4508-BF16-1861C8B27A7D}" srcOrd="0" destOrd="0" parTransId="{C7077C4F-0BC0-46C6-82EA-14A38BB1BF3B}" sibTransId="{0D756548-59F4-4B83-B0DE-9312D7D47672}"/>
    <dgm:cxn modelId="{2F6E1CCD-3919-4393-AB01-C63EF15F3046}" type="presOf" srcId="{3705413D-98BE-4338-A270-8A97E312BBEB}" destId="{EB8ADA85-084D-4CD0-962A-99EE7D233FFF}" srcOrd="1" destOrd="0" presId="urn:microsoft.com/office/officeart/2005/8/layout/list1"/>
    <dgm:cxn modelId="{049B9BD0-D8F9-45B1-8151-E699B3EE443E}" srcId="{916460CA-6B3B-4FA6-BD00-3440CCB57818}" destId="{2324EB0C-96E1-489F-9502-6C2938D822DE}" srcOrd="14" destOrd="0" parTransId="{CBF9F1ED-4157-480B-AC79-6326530E254F}" sibTransId="{EE5B997A-ED57-461C-9951-DB6E66045AAC}"/>
    <dgm:cxn modelId="{6BDD43D1-FF9D-4CCC-B5F9-A4ADA2DCAF98}" type="presOf" srcId="{90739DED-6AC6-499D-A655-CF18BB7B2976}" destId="{3E156E98-BBEE-4437-9449-AAB165D8F745}" srcOrd="0" destOrd="0" presId="urn:microsoft.com/office/officeart/2005/8/layout/list1"/>
    <dgm:cxn modelId="{89C3B9D3-4D61-4536-867C-7DFA707F55AE}" srcId="{CB7C33AF-D7B0-4146-AAF7-F81189BC328A}" destId="{8A944712-B707-4E07-BC73-A06EA260B024}" srcOrd="1" destOrd="0" parTransId="{EC30604F-ADC8-4254-948F-1C912E8560F5}" sibTransId="{CF1362F6-847E-498F-B1D9-A4828266D1CC}"/>
    <dgm:cxn modelId="{C8A963D6-A2EC-4273-AAC3-645174A4D3EC}" type="presOf" srcId="{CB56A585-BBE8-4F3B-BD1F-F43FFD168225}" destId="{F58D09A2-8F35-419E-856F-3F4195CFC793}" srcOrd="1" destOrd="0" presId="urn:microsoft.com/office/officeart/2005/8/layout/list1"/>
    <dgm:cxn modelId="{EC274BD7-31EB-47AD-8700-4907E8B58BA1}" type="presOf" srcId="{C565A8B3-3FD6-4864-ABFB-B9ACB279632B}" destId="{B509CBE3-2444-4EB7-8306-2D8F577CC470}" srcOrd="1" destOrd="0" presId="urn:microsoft.com/office/officeart/2005/8/layout/list1"/>
    <dgm:cxn modelId="{6D364BD7-9238-4D9B-99BF-E4CDFC7CA232}" type="presOf" srcId="{9433BDA0-C16F-4765-BDA2-17D12B95204D}" destId="{29DF43C9-8559-4A25-BE3B-02ADE46647DA}" srcOrd="0" destOrd="0" presId="urn:microsoft.com/office/officeart/2005/8/layout/list1"/>
    <dgm:cxn modelId="{037CE2DA-7FFE-4C25-ADFA-46E39E8F43CD}" type="presOf" srcId="{1FA86B22-DF95-4244-8464-57F16ECB617A}" destId="{EF645E07-D3E3-4E06-9F44-50027F2B78F5}" srcOrd="0" destOrd="0" presId="urn:microsoft.com/office/officeart/2005/8/layout/list1"/>
    <dgm:cxn modelId="{0F1DF9DA-D45C-4284-9F38-1B1638992305}" type="presOf" srcId="{66503BCD-489C-4E89-8AF6-00184F4FED6F}" destId="{5B428FAF-513A-42D4-9C24-CAF99BF51597}" srcOrd="0" destOrd="3" presId="urn:microsoft.com/office/officeart/2005/8/layout/list1"/>
    <dgm:cxn modelId="{7AC01EDB-D40F-4059-8C23-10B1939866E4}" type="presOf" srcId="{8C4B7A54-042C-4242-86F0-A46E8D06F009}" destId="{C434CB8B-8F83-4652-AE7E-19F0D19CDBF9}" srcOrd="1" destOrd="0" presId="urn:microsoft.com/office/officeart/2005/8/layout/list1"/>
    <dgm:cxn modelId="{010999DE-AF0E-4526-8FFC-2423B59F698B}" srcId="{916460CA-6B3B-4FA6-BD00-3440CCB57818}" destId="{C565A8B3-3FD6-4864-ABFB-B9ACB279632B}" srcOrd="1" destOrd="0" parTransId="{202ABA1C-C10C-41D9-8C28-F0D91CD4588E}" sibTransId="{501DFDEB-C925-4A5D-B295-E57EB476514D}"/>
    <dgm:cxn modelId="{1EB38FDF-42DD-4A1B-B92D-AE98A06EFE88}" srcId="{CB7C33AF-D7B0-4146-AAF7-F81189BC328A}" destId="{299A1026-FC5D-47B1-B7BF-7C43B99FA528}" srcOrd="0" destOrd="0" parTransId="{8A87CA36-FD0B-4E55-8D5C-257ACF0C8F78}" sibTransId="{BDC32A27-6665-4FEB-AE59-2AA402E27802}"/>
    <dgm:cxn modelId="{53E43FE0-EE7F-4696-B113-C263BCFE7D80}" type="presOf" srcId="{21FB4372-D000-4771-99C8-3ACE79243D56}" destId="{3C7EAABA-83CA-4E9F-87D6-EE45EA4FC7EF}" srcOrd="0" destOrd="1" presId="urn:microsoft.com/office/officeart/2005/8/layout/list1"/>
    <dgm:cxn modelId="{ECF2CBE4-CD7C-4F46-BA97-2D555505FF87}" type="presOf" srcId="{BCA5B229-C8A0-4A28-BF05-20688DA0C9F7}" destId="{88ACA96C-1A8C-47FB-91A8-F3866CB8916B}" srcOrd="0" destOrd="0" presId="urn:microsoft.com/office/officeart/2005/8/layout/list1"/>
    <dgm:cxn modelId="{6111A2E5-BDA7-4761-97F1-966CA97DC6BB}" srcId="{BCA5B229-C8A0-4A28-BF05-20688DA0C9F7}" destId="{18869F8B-F9C0-465B-A6D4-54362185598C}" srcOrd="0" destOrd="0" parTransId="{7C96839E-6105-4C95-A81C-D7EE068440D0}" sibTransId="{4749F0B6-5F5C-41CF-B395-D60928533119}"/>
    <dgm:cxn modelId="{F6BEA0EA-F1FC-40FA-B0F7-BD458E52D906}" type="presOf" srcId="{E607EAFC-5A25-4508-BF16-1861C8B27A7D}" destId="{3C7EAABA-83CA-4E9F-87D6-EE45EA4FC7EF}" srcOrd="0" destOrd="0" presId="urn:microsoft.com/office/officeart/2005/8/layout/list1"/>
    <dgm:cxn modelId="{BC76FAF5-949E-4220-9580-843F98C90F28}" type="presOf" srcId="{FFB8EACA-12FA-48E1-8D9B-D7C628F9F177}" destId="{75CDC085-9734-4ACC-9034-3219F051C882}" srcOrd="0" destOrd="0" presId="urn:microsoft.com/office/officeart/2005/8/layout/list1"/>
    <dgm:cxn modelId="{B4FE11F9-D2C2-46A2-8994-D950F7AAA464}" type="presOf" srcId="{8C4B7A54-042C-4242-86F0-A46E8D06F009}" destId="{05E7A5B2-04AA-4F99-95BA-8383B39043DE}" srcOrd="0" destOrd="0" presId="urn:microsoft.com/office/officeart/2005/8/layout/list1"/>
    <dgm:cxn modelId="{138171F9-830C-4ADC-A701-1CB9EE8C3D25}" srcId="{916460CA-6B3B-4FA6-BD00-3440CCB57818}" destId="{1FA86B22-DF95-4244-8464-57F16ECB617A}" srcOrd="15" destOrd="0" parTransId="{496C71C7-130A-4C09-82D7-D3BCF528B140}" sibTransId="{8159274A-9483-4D4F-9E81-AAE7BA0BD9C6}"/>
    <dgm:cxn modelId="{2E765CFC-BB42-4F9C-BBEC-371931EDE2C9}" srcId="{916460CA-6B3B-4FA6-BD00-3440CCB57818}" destId="{7BA0E2A6-B049-407D-A56A-BEEE8D7E266C}" srcOrd="17" destOrd="0" parTransId="{DC194067-B4C8-46AB-B70B-1FB960C7A34F}" sibTransId="{E57DE567-817F-4305-BD7D-D1145F2E4CAA}"/>
    <dgm:cxn modelId="{958285FE-1511-4F71-9A32-2E30D9B0E817}" srcId="{BCA5B229-C8A0-4A28-BF05-20688DA0C9F7}" destId="{E476F412-871D-4E1C-8119-7999874E832A}" srcOrd="1" destOrd="0" parTransId="{EAAAE398-A857-4B6D-BF52-EA6C4E695807}" sibTransId="{310AD28B-7C44-4F17-B4A6-F99E97CFD81D}"/>
    <dgm:cxn modelId="{54054DFF-D63D-4A9E-9746-458FA61522F5}" type="presOf" srcId="{FA5577CE-F46D-4D80-AB2D-E45F3962FD02}" destId="{A709558F-F03D-4615-B393-06FD075C764E}" srcOrd="0" destOrd="0" presId="urn:microsoft.com/office/officeart/2005/8/layout/list1"/>
    <dgm:cxn modelId="{0B15E951-62F2-4520-9C4F-6AFC87DBCD5B}" type="presParOf" srcId="{A94F5DC6-36E7-4768-B819-550A83B6B7B8}" destId="{A3FAC964-724E-458A-B392-729FC3D4B7F3}" srcOrd="0" destOrd="0" presId="urn:microsoft.com/office/officeart/2005/8/layout/list1"/>
    <dgm:cxn modelId="{A4A53464-04E9-4BBA-82D5-E53FA6E69A87}" type="presParOf" srcId="{A3FAC964-724E-458A-B392-729FC3D4B7F3}" destId="{2E618272-07FD-493B-A94B-990A442BABCF}" srcOrd="0" destOrd="0" presId="urn:microsoft.com/office/officeart/2005/8/layout/list1"/>
    <dgm:cxn modelId="{34B81F6A-595D-42D8-8585-CB0FE157C08D}" type="presParOf" srcId="{A3FAC964-724E-458A-B392-729FC3D4B7F3}" destId="{19434F25-327E-4854-92FC-AACBDE037D61}" srcOrd="1" destOrd="0" presId="urn:microsoft.com/office/officeart/2005/8/layout/list1"/>
    <dgm:cxn modelId="{47128342-AA08-4469-81FD-A4BA9D13C9BE}" type="presParOf" srcId="{A94F5DC6-36E7-4768-B819-550A83B6B7B8}" destId="{2A80954A-4EA2-4EAC-A3C8-FD94E584A893}" srcOrd="1" destOrd="0" presId="urn:microsoft.com/office/officeart/2005/8/layout/list1"/>
    <dgm:cxn modelId="{48EE1F22-61A1-4524-AB3E-1EF3BB00AB90}" type="presParOf" srcId="{A94F5DC6-36E7-4768-B819-550A83B6B7B8}" destId="{AE1128E1-D2C8-40B9-BDFA-58372D9A08A7}" srcOrd="2" destOrd="0" presId="urn:microsoft.com/office/officeart/2005/8/layout/list1"/>
    <dgm:cxn modelId="{B48F25BD-DE2A-4E71-B7B5-0547A39757E6}" type="presParOf" srcId="{A94F5DC6-36E7-4768-B819-550A83B6B7B8}" destId="{E484A167-39C0-4A48-9611-C750CCECE3F3}" srcOrd="3" destOrd="0" presId="urn:microsoft.com/office/officeart/2005/8/layout/list1"/>
    <dgm:cxn modelId="{81DA3489-A732-4E72-B006-0FBC14BBB957}" type="presParOf" srcId="{A94F5DC6-36E7-4768-B819-550A83B6B7B8}" destId="{D0C83522-BB69-49C1-890D-8DC350139282}" srcOrd="4" destOrd="0" presId="urn:microsoft.com/office/officeart/2005/8/layout/list1"/>
    <dgm:cxn modelId="{E21BC31C-0940-4B87-A256-1A1FC59148BF}" type="presParOf" srcId="{D0C83522-BB69-49C1-890D-8DC350139282}" destId="{C8623276-14AA-43C7-9666-B6DCC22EC8A0}" srcOrd="0" destOrd="0" presId="urn:microsoft.com/office/officeart/2005/8/layout/list1"/>
    <dgm:cxn modelId="{0A8C8F70-74CB-4530-B244-3465A7CC7E3D}" type="presParOf" srcId="{D0C83522-BB69-49C1-890D-8DC350139282}" destId="{B509CBE3-2444-4EB7-8306-2D8F577CC470}" srcOrd="1" destOrd="0" presId="urn:microsoft.com/office/officeart/2005/8/layout/list1"/>
    <dgm:cxn modelId="{0146F3ED-FC6C-4364-91B4-62FA15A5AE25}" type="presParOf" srcId="{A94F5DC6-36E7-4768-B819-550A83B6B7B8}" destId="{1209D35A-7E9F-4CE1-AD17-4EF1D5D230C9}" srcOrd="5" destOrd="0" presId="urn:microsoft.com/office/officeart/2005/8/layout/list1"/>
    <dgm:cxn modelId="{B3238BB7-D520-4579-AA2C-4D6CDC2C3F9F}" type="presParOf" srcId="{A94F5DC6-36E7-4768-B819-550A83B6B7B8}" destId="{9C4708AA-738B-4197-9F0A-96B34FAF2FD8}" srcOrd="6" destOrd="0" presId="urn:microsoft.com/office/officeart/2005/8/layout/list1"/>
    <dgm:cxn modelId="{29C76486-F4B1-4A7B-B0BF-4B55654A422D}" type="presParOf" srcId="{A94F5DC6-36E7-4768-B819-550A83B6B7B8}" destId="{84D77293-624C-4931-ACB8-34AFA074C07C}" srcOrd="7" destOrd="0" presId="urn:microsoft.com/office/officeart/2005/8/layout/list1"/>
    <dgm:cxn modelId="{4EBE62A0-2082-4F12-99AA-2DB81B265009}" type="presParOf" srcId="{A94F5DC6-36E7-4768-B819-550A83B6B7B8}" destId="{8D051A80-5D09-4FD7-97E7-E7B3B0EB0C13}" srcOrd="8" destOrd="0" presId="urn:microsoft.com/office/officeart/2005/8/layout/list1"/>
    <dgm:cxn modelId="{D8D151D9-18C8-4BDA-A4A1-9907CB8F1CCD}" type="presParOf" srcId="{8D051A80-5D09-4FD7-97E7-E7B3B0EB0C13}" destId="{4F2BB1C2-667B-4F2E-A535-B4ECD9E52779}" srcOrd="0" destOrd="0" presId="urn:microsoft.com/office/officeart/2005/8/layout/list1"/>
    <dgm:cxn modelId="{6372C703-E5F7-4F13-ADA6-730693E721C6}" type="presParOf" srcId="{8D051A80-5D09-4FD7-97E7-E7B3B0EB0C13}" destId="{DA0673B7-F65B-44E4-9FD6-2576750EEA27}" srcOrd="1" destOrd="0" presId="urn:microsoft.com/office/officeart/2005/8/layout/list1"/>
    <dgm:cxn modelId="{459E8128-400A-48DD-9C45-BB72949DFA36}" type="presParOf" srcId="{A94F5DC6-36E7-4768-B819-550A83B6B7B8}" destId="{666E1B92-4BE1-426E-B39A-297AA683FFD6}" srcOrd="9" destOrd="0" presId="urn:microsoft.com/office/officeart/2005/8/layout/list1"/>
    <dgm:cxn modelId="{E9F7EAEA-FB94-4B23-8C91-625DDF0519E7}" type="presParOf" srcId="{A94F5DC6-36E7-4768-B819-550A83B6B7B8}" destId="{097A5981-A4E6-4F58-881B-CB6DD0B887E8}" srcOrd="10" destOrd="0" presId="urn:microsoft.com/office/officeart/2005/8/layout/list1"/>
    <dgm:cxn modelId="{EA11257D-BF77-4D19-BE08-C0254EBA6F60}" type="presParOf" srcId="{A94F5DC6-36E7-4768-B819-550A83B6B7B8}" destId="{45FA4AE6-CAA8-49B6-B2E5-1101BE12E2B4}" srcOrd="11" destOrd="0" presId="urn:microsoft.com/office/officeart/2005/8/layout/list1"/>
    <dgm:cxn modelId="{2CEF6365-6E7A-4085-B993-7608D8B75859}" type="presParOf" srcId="{A94F5DC6-36E7-4768-B819-550A83B6B7B8}" destId="{41897210-119F-40F6-9197-27EE266F614E}" srcOrd="12" destOrd="0" presId="urn:microsoft.com/office/officeart/2005/8/layout/list1"/>
    <dgm:cxn modelId="{A505E78B-AB3A-4C33-B9B9-812147F363EC}" type="presParOf" srcId="{41897210-119F-40F6-9197-27EE266F614E}" destId="{8610E33E-8E29-4522-BCBA-5B9163A3B3AF}" srcOrd="0" destOrd="0" presId="urn:microsoft.com/office/officeart/2005/8/layout/list1"/>
    <dgm:cxn modelId="{1E190133-A3C1-478B-960A-DC90751ED878}" type="presParOf" srcId="{41897210-119F-40F6-9197-27EE266F614E}" destId="{EB8ADA85-084D-4CD0-962A-99EE7D233FFF}" srcOrd="1" destOrd="0" presId="urn:microsoft.com/office/officeart/2005/8/layout/list1"/>
    <dgm:cxn modelId="{F03D2409-C5F4-4338-B36E-0442D0443196}" type="presParOf" srcId="{A94F5DC6-36E7-4768-B819-550A83B6B7B8}" destId="{AA27DFC1-C92F-44AD-BD79-C0F72D8AC923}" srcOrd="13" destOrd="0" presId="urn:microsoft.com/office/officeart/2005/8/layout/list1"/>
    <dgm:cxn modelId="{47F2BD31-C008-45FC-8EBC-FD000CC964FF}" type="presParOf" srcId="{A94F5DC6-36E7-4768-B819-550A83B6B7B8}" destId="{92E41F23-146F-44DC-AD50-0D5CC65A0481}" srcOrd="14" destOrd="0" presId="urn:microsoft.com/office/officeart/2005/8/layout/list1"/>
    <dgm:cxn modelId="{9237672B-A4D6-40BB-B6FA-293C97B575D1}" type="presParOf" srcId="{A94F5DC6-36E7-4768-B819-550A83B6B7B8}" destId="{75F65C9D-1A7E-4E33-A58D-1721D44CDD0E}" srcOrd="15" destOrd="0" presId="urn:microsoft.com/office/officeart/2005/8/layout/list1"/>
    <dgm:cxn modelId="{81FC5C1C-B3D2-4418-8773-2FF633842892}" type="presParOf" srcId="{A94F5DC6-36E7-4768-B819-550A83B6B7B8}" destId="{CDD9AEBB-2C4D-41FD-B10B-22BB668CC51E}" srcOrd="16" destOrd="0" presId="urn:microsoft.com/office/officeart/2005/8/layout/list1"/>
    <dgm:cxn modelId="{A88C42C2-5AB7-4C6B-8CB7-194EA0538FC0}" type="presParOf" srcId="{CDD9AEBB-2C4D-41FD-B10B-22BB668CC51E}" destId="{88ACA96C-1A8C-47FB-91A8-F3866CB8916B}" srcOrd="0" destOrd="0" presId="urn:microsoft.com/office/officeart/2005/8/layout/list1"/>
    <dgm:cxn modelId="{D235D09C-5CB6-464A-8C22-E921392940B4}" type="presParOf" srcId="{CDD9AEBB-2C4D-41FD-B10B-22BB668CC51E}" destId="{7EF59A62-D3F0-4C8A-8739-FC19BC52150F}" srcOrd="1" destOrd="0" presId="urn:microsoft.com/office/officeart/2005/8/layout/list1"/>
    <dgm:cxn modelId="{DFE7B252-A6BE-420A-89BB-884C0111791F}" type="presParOf" srcId="{A94F5DC6-36E7-4768-B819-550A83B6B7B8}" destId="{7D2F58A8-C415-420B-994A-EBA9F5D531BE}" srcOrd="17" destOrd="0" presId="urn:microsoft.com/office/officeart/2005/8/layout/list1"/>
    <dgm:cxn modelId="{28D77278-57E1-4EB6-80AD-FC3114211DBF}" type="presParOf" srcId="{A94F5DC6-36E7-4768-B819-550A83B6B7B8}" destId="{B96B34AE-3E19-4F71-ACE6-22ADFC071BFB}" srcOrd="18" destOrd="0" presId="urn:microsoft.com/office/officeart/2005/8/layout/list1"/>
    <dgm:cxn modelId="{9F788E13-527F-441F-8251-70ADE36498DD}" type="presParOf" srcId="{A94F5DC6-36E7-4768-B819-550A83B6B7B8}" destId="{720B599B-42EE-4BC3-9913-B4587F4D64E6}" srcOrd="19" destOrd="0" presId="urn:microsoft.com/office/officeart/2005/8/layout/list1"/>
    <dgm:cxn modelId="{1EBBF194-3533-4243-AA21-E02438118332}" type="presParOf" srcId="{A94F5DC6-36E7-4768-B819-550A83B6B7B8}" destId="{535B211F-22E7-44FA-8E70-1C95AAD50204}" srcOrd="20" destOrd="0" presId="urn:microsoft.com/office/officeart/2005/8/layout/list1"/>
    <dgm:cxn modelId="{1A8AEC4B-B8F7-41D9-B712-43B3B34D301B}" type="presParOf" srcId="{535B211F-22E7-44FA-8E70-1C95AAD50204}" destId="{40483530-0394-46E0-A3F7-4EC0848605D5}" srcOrd="0" destOrd="0" presId="urn:microsoft.com/office/officeart/2005/8/layout/list1"/>
    <dgm:cxn modelId="{19346B5B-EA7F-4F64-9D98-0F5B03D5798D}" type="presParOf" srcId="{535B211F-22E7-44FA-8E70-1C95AAD50204}" destId="{93225791-0CE3-4351-8C04-8C8F5CBE84DB}" srcOrd="1" destOrd="0" presId="urn:microsoft.com/office/officeart/2005/8/layout/list1"/>
    <dgm:cxn modelId="{5287028B-0461-4533-B88C-424E6601FDFF}" type="presParOf" srcId="{A94F5DC6-36E7-4768-B819-550A83B6B7B8}" destId="{9A66EC2E-434E-433F-9E6D-07C65EDF5375}" srcOrd="21" destOrd="0" presId="urn:microsoft.com/office/officeart/2005/8/layout/list1"/>
    <dgm:cxn modelId="{0564E1F4-662C-4E60-B9AB-B71558BF4376}" type="presParOf" srcId="{A94F5DC6-36E7-4768-B819-550A83B6B7B8}" destId="{956F3A9B-E207-4141-8E19-894D6B699472}" srcOrd="22" destOrd="0" presId="urn:microsoft.com/office/officeart/2005/8/layout/list1"/>
    <dgm:cxn modelId="{2341ABEA-F039-49DA-9F77-6B1EC40CB461}" type="presParOf" srcId="{A94F5DC6-36E7-4768-B819-550A83B6B7B8}" destId="{B73E103A-1BC9-49BA-810D-02913F7DF7F1}" srcOrd="23" destOrd="0" presId="urn:microsoft.com/office/officeart/2005/8/layout/list1"/>
    <dgm:cxn modelId="{F58B90C4-CF0A-48D4-BB9C-1FB1927466BE}" type="presParOf" srcId="{A94F5DC6-36E7-4768-B819-550A83B6B7B8}" destId="{43B7CD9B-EC8D-4807-8485-440FCC642F45}" srcOrd="24" destOrd="0" presId="urn:microsoft.com/office/officeart/2005/8/layout/list1"/>
    <dgm:cxn modelId="{306797FA-F09B-44B6-8AD1-5971C49C1554}" type="presParOf" srcId="{43B7CD9B-EC8D-4807-8485-440FCC642F45}" destId="{1F757904-8C52-43AE-990A-715696D17B81}" srcOrd="0" destOrd="0" presId="urn:microsoft.com/office/officeart/2005/8/layout/list1"/>
    <dgm:cxn modelId="{1CD446B9-FCDE-43C5-9FEA-DA8E0DD1C563}" type="presParOf" srcId="{43B7CD9B-EC8D-4807-8485-440FCC642F45}" destId="{095D092A-36FE-427E-91FC-F5723DCC097A}" srcOrd="1" destOrd="0" presId="urn:microsoft.com/office/officeart/2005/8/layout/list1"/>
    <dgm:cxn modelId="{24195224-022F-4638-BFC8-B517FA7BC459}" type="presParOf" srcId="{A94F5DC6-36E7-4768-B819-550A83B6B7B8}" destId="{6F604339-C200-4186-9B59-ABDC5C18594C}" srcOrd="25" destOrd="0" presId="urn:microsoft.com/office/officeart/2005/8/layout/list1"/>
    <dgm:cxn modelId="{7EAF7CE9-BCCA-44CC-BB01-BCB3211D52ED}" type="presParOf" srcId="{A94F5DC6-36E7-4768-B819-550A83B6B7B8}" destId="{3C7EAABA-83CA-4E9F-87D6-EE45EA4FC7EF}" srcOrd="26" destOrd="0" presId="urn:microsoft.com/office/officeart/2005/8/layout/list1"/>
    <dgm:cxn modelId="{3F674BD2-CBA2-402E-8FF0-9FFC7D38ADA3}" type="presParOf" srcId="{A94F5DC6-36E7-4768-B819-550A83B6B7B8}" destId="{ACD92E99-9D50-4D50-91A3-5ED811A00AA3}" srcOrd="27" destOrd="0" presId="urn:microsoft.com/office/officeart/2005/8/layout/list1"/>
    <dgm:cxn modelId="{0C59A072-E48A-4C09-BC93-543AACACD632}" type="presParOf" srcId="{A94F5DC6-36E7-4768-B819-550A83B6B7B8}" destId="{1C3B3D80-62A0-40A9-A9D1-C4EDBBC32F7C}" srcOrd="28" destOrd="0" presId="urn:microsoft.com/office/officeart/2005/8/layout/list1"/>
    <dgm:cxn modelId="{1243B779-CF5B-4CB6-90E6-A46010919ACE}" type="presParOf" srcId="{1C3B3D80-62A0-40A9-A9D1-C4EDBBC32F7C}" destId="{3E156E98-BBEE-4437-9449-AAB165D8F745}" srcOrd="0" destOrd="0" presId="urn:microsoft.com/office/officeart/2005/8/layout/list1"/>
    <dgm:cxn modelId="{14C51FB6-9BBA-4B77-A27E-0FF6F0AD01A8}" type="presParOf" srcId="{1C3B3D80-62A0-40A9-A9D1-C4EDBBC32F7C}" destId="{D93E01E9-3FBE-4A5D-B896-52A2F6837E93}" srcOrd="1" destOrd="0" presId="urn:microsoft.com/office/officeart/2005/8/layout/list1"/>
    <dgm:cxn modelId="{1E2E90D1-BBED-435E-9181-285EB59E75DE}" type="presParOf" srcId="{A94F5DC6-36E7-4768-B819-550A83B6B7B8}" destId="{7188AF20-189B-4EDD-87D9-DBAC76669DBC}" srcOrd="29" destOrd="0" presId="urn:microsoft.com/office/officeart/2005/8/layout/list1"/>
    <dgm:cxn modelId="{277ED503-A2E6-4ED9-946C-5F72FFEC0316}" type="presParOf" srcId="{A94F5DC6-36E7-4768-B819-550A83B6B7B8}" destId="{D49F8224-20CD-42BC-A497-4A0DF4140132}" srcOrd="30" destOrd="0" presId="urn:microsoft.com/office/officeart/2005/8/layout/list1"/>
    <dgm:cxn modelId="{3004DEC9-9BF4-4472-A43D-809F19CA588F}" type="presParOf" srcId="{A94F5DC6-36E7-4768-B819-550A83B6B7B8}" destId="{21916430-EEF3-4467-B8DB-6A827FAA8800}" srcOrd="31" destOrd="0" presId="urn:microsoft.com/office/officeart/2005/8/layout/list1"/>
    <dgm:cxn modelId="{8739580E-3DDB-4B1E-BF90-FB99786F0DD8}" type="presParOf" srcId="{A94F5DC6-36E7-4768-B819-550A83B6B7B8}" destId="{70E1998D-F153-44E1-B218-15D0D3D41421}" srcOrd="32" destOrd="0" presId="urn:microsoft.com/office/officeart/2005/8/layout/list1"/>
    <dgm:cxn modelId="{979D5751-8F07-44A0-A7BC-7EA1AC5CF406}" type="presParOf" srcId="{70E1998D-F153-44E1-B218-15D0D3D41421}" destId="{77792548-7557-4328-B864-B61A61A46303}" srcOrd="0" destOrd="0" presId="urn:microsoft.com/office/officeart/2005/8/layout/list1"/>
    <dgm:cxn modelId="{1B2C2025-F06A-43B7-9E79-9545A17BC6E0}" type="presParOf" srcId="{70E1998D-F153-44E1-B218-15D0D3D41421}" destId="{F58D09A2-8F35-419E-856F-3F4195CFC793}" srcOrd="1" destOrd="0" presId="urn:microsoft.com/office/officeart/2005/8/layout/list1"/>
    <dgm:cxn modelId="{55747855-7B75-4614-950A-FCEBBD4F08AD}" type="presParOf" srcId="{A94F5DC6-36E7-4768-B819-550A83B6B7B8}" destId="{DF487D3B-6B00-44D6-9D93-B01FCEE84CB9}" srcOrd="33" destOrd="0" presId="urn:microsoft.com/office/officeart/2005/8/layout/list1"/>
    <dgm:cxn modelId="{8C99ACD6-675A-4B60-AEEF-CA9D5749E040}" type="presParOf" srcId="{A94F5DC6-36E7-4768-B819-550A83B6B7B8}" destId="{113BACA6-FDEE-41B7-86CC-E35A069BD38D}" srcOrd="34" destOrd="0" presId="urn:microsoft.com/office/officeart/2005/8/layout/list1"/>
    <dgm:cxn modelId="{3DAED5AA-EAE8-4547-8646-B8FB101FFCC0}" type="presParOf" srcId="{A94F5DC6-36E7-4768-B819-550A83B6B7B8}" destId="{BC5819D5-E87C-4986-9646-8F32F3FD7216}" srcOrd="35" destOrd="0" presId="urn:microsoft.com/office/officeart/2005/8/layout/list1"/>
    <dgm:cxn modelId="{4BB04786-03CC-44C2-BA11-A2E159C0B742}" type="presParOf" srcId="{A94F5DC6-36E7-4768-B819-550A83B6B7B8}" destId="{021BF8B6-DED7-477B-B2EF-B93102F11DC5}" srcOrd="36" destOrd="0" presId="urn:microsoft.com/office/officeart/2005/8/layout/list1"/>
    <dgm:cxn modelId="{EC76514F-5A95-453F-91FA-3EB3FD89FE8B}" type="presParOf" srcId="{021BF8B6-DED7-477B-B2EF-B93102F11DC5}" destId="{29DF43C9-8559-4A25-BE3B-02ADE46647DA}" srcOrd="0" destOrd="0" presId="urn:microsoft.com/office/officeart/2005/8/layout/list1"/>
    <dgm:cxn modelId="{881D8753-5AFC-4710-B4D6-9557723FFC33}" type="presParOf" srcId="{021BF8B6-DED7-477B-B2EF-B93102F11DC5}" destId="{BAD336DF-AA54-4B89-9113-6B9CA6CDDAB6}" srcOrd="1" destOrd="0" presId="urn:microsoft.com/office/officeart/2005/8/layout/list1"/>
    <dgm:cxn modelId="{C244429F-2375-476A-8C84-8450A5AEFEDF}" type="presParOf" srcId="{A94F5DC6-36E7-4768-B819-550A83B6B7B8}" destId="{8901E264-2BB4-4EA1-8BB5-B3EE8279AB96}" srcOrd="37" destOrd="0" presId="urn:microsoft.com/office/officeart/2005/8/layout/list1"/>
    <dgm:cxn modelId="{70E282EF-509A-48C6-BB09-4B887F8A7536}" type="presParOf" srcId="{A94F5DC6-36E7-4768-B819-550A83B6B7B8}" destId="{CBD8853F-AE62-4F36-9252-34A04924544D}" srcOrd="38" destOrd="0" presId="urn:microsoft.com/office/officeart/2005/8/layout/list1"/>
    <dgm:cxn modelId="{201D56E9-909B-4087-96C8-E3DA65801579}" type="presParOf" srcId="{A94F5DC6-36E7-4768-B819-550A83B6B7B8}" destId="{BBDC0454-D138-43AE-8117-6E5D7427E263}" srcOrd="39" destOrd="0" presId="urn:microsoft.com/office/officeart/2005/8/layout/list1"/>
    <dgm:cxn modelId="{39121B11-6817-4DC9-A8F8-558A26E198DD}" type="presParOf" srcId="{A94F5DC6-36E7-4768-B819-550A83B6B7B8}" destId="{4248CCC6-CB01-41F6-A874-9127DABF0144}" srcOrd="40" destOrd="0" presId="urn:microsoft.com/office/officeart/2005/8/layout/list1"/>
    <dgm:cxn modelId="{242DDF5E-77C1-4581-A585-220E6B7DA070}" type="presParOf" srcId="{4248CCC6-CB01-41F6-A874-9127DABF0144}" destId="{B80B9421-0D76-496C-BD26-37BD91FD1C5D}" srcOrd="0" destOrd="0" presId="urn:microsoft.com/office/officeart/2005/8/layout/list1"/>
    <dgm:cxn modelId="{429E41B3-1F79-409A-8660-E119CB86FEED}" type="presParOf" srcId="{4248CCC6-CB01-41F6-A874-9127DABF0144}" destId="{4ADF4FFF-3A13-4909-808E-A9DD598B5132}" srcOrd="1" destOrd="0" presId="urn:microsoft.com/office/officeart/2005/8/layout/list1"/>
    <dgm:cxn modelId="{74FB488B-E60C-43B3-B2B4-3A1FB2556EE6}" type="presParOf" srcId="{A94F5DC6-36E7-4768-B819-550A83B6B7B8}" destId="{41B2DAA5-FA74-407B-8FC0-E4D853E8CFF5}" srcOrd="41" destOrd="0" presId="urn:microsoft.com/office/officeart/2005/8/layout/list1"/>
    <dgm:cxn modelId="{277DC05B-4EED-467F-A71C-5F0B18D840FB}" type="presParOf" srcId="{A94F5DC6-36E7-4768-B819-550A83B6B7B8}" destId="{5B428FAF-513A-42D4-9C24-CAF99BF51597}" srcOrd="42" destOrd="0" presId="urn:microsoft.com/office/officeart/2005/8/layout/list1"/>
    <dgm:cxn modelId="{A78BED21-F70A-45EA-B613-208B59E3D134}" type="presParOf" srcId="{A94F5DC6-36E7-4768-B819-550A83B6B7B8}" destId="{C0181360-1184-4832-ABBA-9EEB04F1DE5A}" srcOrd="43" destOrd="0" presId="urn:microsoft.com/office/officeart/2005/8/layout/list1"/>
    <dgm:cxn modelId="{DF39AA51-0CE8-472B-98A0-C7FA826AEB31}" type="presParOf" srcId="{A94F5DC6-36E7-4768-B819-550A83B6B7B8}" destId="{C9456484-24A7-4B60-A3B9-F8E904DF9E8D}" srcOrd="44" destOrd="0" presId="urn:microsoft.com/office/officeart/2005/8/layout/list1"/>
    <dgm:cxn modelId="{8E6DAA35-51BA-409E-BDF3-55A273FA4162}" type="presParOf" srcId="{C9456484-24A7-4B60-A3B9-F8E904DF9E8D}" destId="{05E7A5B2-04AA-4F99-95BA-8383B39043DE}" srcOrd="0" destOrd="0" presId="urn:microsoft.com/office/officeart/2005/8/layout/list1"/>
    <dgm:cxn modelId="{0C8EDE06-5218-4238-B5C5-68138A38B798}" type="presParOf" srcId="{C9456484-24A7-4B60-A3B9-F8E904DF9E8D}" destId="{C434CB8B-8F83-4652-AE7E-19F0D19CDBF9}" srcOrd="1" destOrd="0" presId="urn:microsoft.com/office/officeart/2005/8/layout/list1"/>
    <dgm:cxn modelId="{71D365A0-8E70-4E27-B126-72CA08186F90}" type="presParOf" srcId="{A94F5DC6-36E7-4768-B819-550A83B6B7B8}" destId="{BECB7737-770B-4C05-A3D8-2DB1D7567831}" srcOrd="45" destOrd="0" presId="urn:microsoft.com/office/officeart/2005/8/layout/list1"/>
    <dgm:cxn modelId="{87744370-0B57-4D80-BA48-BDCBA13A53DE}" type="presParOf" srcId="{A94F5DC6-36E7-4768-B819-550A83B6B7B8}" destId="{8AA981D3-69F5-4C85-A94C-B55AF4C62ECD}" srcOrd="46" destOrd="0" presId="urn:microsoft.com/office/officeart/2005/8/layout/list1"/>
    <dgm:cxn modelId="{6887841D-0133-4D8B-B48E-5519C6637490}" type="presParOf" srcId="{A94F5DC6-36E7-4768-B819-550A83B6B7B8}" destId="{7EA44298-C9EE-437C-8086-31F3B888D3A4}" srcOrd="47" destOrd="0" presId="urn:microsoft.com/office/officeart/2005/8/layout/list1"/>
    <dgm:cxn modelId="{DA4B57F3-1FEE-49D3-8445-A32A02EB8B52}" type="presParOf" srcId="{A94F5DC6-36E7-4768-B819-550A83B6B7B8}" destId="{86895B12-FDFA-4CC9-80AE-BBA0E908BE86}" srcOrd="48" destOrd="0" presId="urn:microsoft.com/office/officeart/2005/8/layout/list1"/>
    <dgm:cxn modelId="{65DF2E73-13D1-416D-8172-53E80EA13B42}" type="presParOf" srcId="{86895B12-FDFA-4CC9-80AE-BBA0E908BE86}" destId="{DA2659D3-07B9-400B-9D57-495C83CB08DA}" srcOrd="0" destOrd="0" presId="urn:microsoft.com/office/officeart/2005/8/layout/list1"/>
    <dgm:cxn modelId="{0ED627DD-C263-4E71-AD5E-ACA7ED89A50C}" type="presParOf" srcId="{86895B12-FDFA-4CC9-80AE-BBA0E908BE86}" destId="{AB635AB0-B8BC-4C4B-BA42-08BD139FBD12}" srcOrd="1" destOrd="0" presId="urn:microsoft.com/office/officeart/2005/8/layout/list1"/>
    <dgm:cxn modelId="{B82BECEF-099E-4E10-8BB6-0C083935F608}" type="presParOf" srcId="{A94F5DC6-36E7-4768-B819-550A83B6B7B8}" destId="{956BAC83-F10C-4A7C-A0EB-2FC1F9CCC48D}" srcOrd="49" destOrd="0" presId="urn:microsoft.com/office/officeart/2005/8/layout/list1"/>
    <dgm:cxn modelId="{DDF00F40-F170-480F-BE81-1A7ED3BEBB4C}" type="presParOf" srcId="{A94F5DC6-36E7-4768-B819-550A83B6B7B8}" destId="{ACD0D4F2-6A5C-4177-B760-2D4F7B403C67}" srcOrd="50" destOrd="0" presId="urn:microsoft.com/office/officeart/2005/8/layout/list1"/>
    <dgm:cxn modelId="{66E0C0F5-7701-4F50-9E3E-0180041F58D1}" type="presParOf" srcId="{A94F5DC6-36E7-4768-B819-550A83B6B7B8}" destId="{D62E483B-9D8F-4837-96FB-44466127ACC2}" srcOrd="51" destOrd="0" presId="urn:microsoft.com/office/officeart/2005/8/layout/list1"/>
    <dgm:cxn modelId="{58506AFC-2360-4FDA-A2EA-B345BC526479}" type="presParOf" srcId="{A94F5DC6-36E7-4768-B819-550A83B6B7B8}" destId="{34FB853C-C4A0-4996-A12C-866A960283AF}" srcOrd="52" destOrd="0" presId="urn:microsoft.com/office/officeart/2005/8/layout/list1"/>
    <dgm:cxn modelId="{5546878E-D980-41FD-A9CF-D2B8A1F61D64}" type="presParOf" srcId="{34FB853C-C4A0-4996-A12C-866A960283AF}" destId="{74C17C92-EFE8-4A6E-BEB5-316C6FFC7847}" srcOrd="0" destOrd="0" presId="urn:microsoft.com/office/officeart/2005/8/layout/list1"/>
    <dgm:cxn modelId="{51A6F5DB-91AA-4C18-B9F6-B44640AA5C07}" type="presParOf" srcId="{34FB853C-C4A0-4996-A12C-866A960283AF}" destId="{B8606B87-0FAD-4F64-B60C-A0D47B6C8310}" srcOrd="1" destOrd="0" presId="urn:microsoft.com/office/officeart/2005/8/layout/list1"/>
    <dgm:cxn modelId="{FCDEC3D8-95E8-41D6-8D61-941B07EBF63E}" type="presParOf" srcId="{A94F5DC6-36E7-4768-B819-550A83B6B7B8}" destId="{CF543EAA-30E4-4275-A239-5B6C31F152B1}" srcOrd="53" destOrd="0" presId="urn:microsoft.com/office/officeart/2005/8/layout/list1"/>
    <dgm:cxn modelId="{220E3380-CCB4-4B54-BD9A-240086471F66}" type="presParOf" srcId="{A94F5DC6-36E7-4768-B819-550A83B6B7B8}" destId="{288CEAE6-25B6-4868-8F90-7DD7E94C18EC}" srcOrd="54" destOrd="0" presId="urn:microsoft.com/office/officeart/2005/8/layout/list1"/>
    <dgm:cxn modelId="{672C1667-8514-4160-8571-7B59EFFE8E71}" type="presParOf" srcId="{A94F5DC6-36E7-4768-B819-550A83B6B7B8}" destId="{329EFF31-18FC-42E7-91EF-16ABAF5CFC2C}" srcOrd="55" destOrd="0" presId="urn:microsoft.com/office/officeart/2005/8/layout/list1"/>
    <dgm:cxn modelId="{4C23E32C-B035-4FB6-B1BF-D581D34D9BD5}" type="presParOf" srcId="{A94F5DC6-36E7-4768-B819-550A83B6B7B8}" destId="{09A6BC7D-4FA0-4DA7-892B-3AB5702C73D4}" srcOrd="56" destOrd="0" presId="urn:microsoft.com/office/officeart/2005/8/layout/list1"/>
    <dgm:cxn modelId="{D6EFC332-9E8F-4B41-B70F-B9D935F2568D}" type="presParOf" srcId="{09A6BC7D-4FA0-4DA7-892B-3AB5702C73D4}" destId="{6DC4ED92-6B32-417B-A73B-907563F7058E}" srcOrd="0" destOrd="0" presId="urn:microsoft.com/office/officeart/2005/8/layout/list1"/>
    <dgm:cxn modelId="{D3649D0F-2B82-4518-A6F1-C7659FD34768}" type="presParOf" srcId="{09A6BC7D-4FA0-4DA7-892B-3AB5702C73D4}" destId="{8CB1A0C5-9A38-4179-8BD7-82293C8D84A9}" srcOrd="1" destOrd="0" presId="urn:microsoft.com/office/officeart/2005/8/layout/list1"/>
    <dgm:cxn modelId="{0FD4C5D7-6B79-4C37-8DFC-3316E52CFB7D}" type="presParOf" srcId="{A94F5DC6-36E7-4768-B819-550A83B6B7B8}" destId="{023BE5A0-B0D2-4692-9273-4B4C6167239B}" srcOrd="57" destOrd="0" presId="urn:microsoft.com/office/officeart/2005/8/layout/list1"/>
    <dgm:cxn modelId="{BD0577A7-C88D-47AD-979C-CAF438B68E97}" type="presParOf" srcId="{A94F5DC6-36E7-4768-B819-550A83B6B7B8}" destId="{D348E5DA-A562-4DFB-9FDC-45D8D5F6D3D8}" srcOrd="58" destOrd="0" presId="urn:microsoft.com/office/officeart/2005/8/layout/list1"/>
    <dgm:cxn modelId="{96F704BE-B6C5-4276-BF00-58A7AFA08E43}" type="presParOf" srcId="{A94F5DC6-36E7-4768-B819-550A83B6B7B8}" destId="{A685421F-B50D-40F5-B6F2-49BAAC8C4E7F}" srcOrd="59" destOrd="0" presId="urn:microsoft.com/office/officeart/2005/8/layout/list1"/>
    <dgm:cxn modelId="{E1A0E17D-AABE-4FF4-8A0F-4D2F1FC6DFF7}" type="presParOf" srcId="{A94F5DC6-36E7-4768-B819-550A83B6B7B8}" destId="{709C79CC-031A-4F37-A8FB-E06FB9B5B20D}" srcOrd="60" destOrd="0" presId="urn:microsoft.com/office/officeart/2005/8/layout/list1"/>
    <dgm:cxn modelId="{0901C540-73C7-4CB7-A0CE-43DD3E67A43A}" type="presParOf" srcId="{709C79CC-031A-4F37-A8FB-E06FB9B5B20D}" destId="{EF645E07-D3E3-4E06-9F44-50027F2B78F5}" srcOrd="0" destOrd="0" presId="urn:microsoft.com/office/officeart/2005/8/layout/list1"/>
    <dgm:cxn modelId="{0BCBB2E8-211E-4736-9DCD-24D3B395B1F4}" type="presParOf" srcId="{709C79CC-031A-4F37-A8FB-E06FB9B5B20D}" destId="{5231CE34-DA47-4E51-B8B7-16B1E8013A4E}" srcOrd="1" destOrd="0" presId="urn:microsoft.com/office/officeart/2005/8/layout/list1"/>
    <dgm:cxn modelId="{0362C463-C301-4852-9276-615B04BF318A}" type="presParOf" srcId="{A94F5DC6-36E7-4768-B819-550A83B6B7B8}" destId="{9C4A3B5A-7095-481F-82D9-44C4E6904198}" srcOrd="61" destOrd="0" presId="urn:microsoft.com/office/officeart/2005/8/layout/list1"/>
    <dgm:cxn modelId="{31E28D3D-68A3-4775-AFD5-E4DFB25364B6}" type="presParOf" srcId="{A94F5DC6-36E7-4768-B819-550A83B6B7B8}" destId="{1C989F38-6DB8-43F6-A651-B638A153A99A}" srcOrd="62" destOrd="0" presId="urn:microsoft.com/office/officeart/2005/8/layout/list1"/>
    <dgm:cxn modelId="{873F6A6E-AF6D-4C17-9B0E-1A670BB633FF}" type="presParOf" srcId="{A94F5DC6-36E7-4768-B819-550A83B6B7B8}" destId="{E7D3E754-DB0F-4471-BB2D-CDD650C9B7C5}" srcOrd="63" destOrd="0" presId="urn:microsoft.com/office/officeart/2005/8/layout/list1"/>
    <dgm:cxn modelId="{C9067456-2A90-448F-AAD9-8E623BA33D2C}" type="presParOf" srcId="{A94F5DC6-36E7-4768-B819-550A83B6B7B8}" destId="{BC08948D-3E5F-4180-85D1-9CB490B3FB0E}" srcOrd="64" destOrd="0" presId="urn:microsoft.com/office/officeart/2005/8/layout/list1"/>
    <dgm:cxn modelId="{386325AF-4AB9-4FFD-A6F1-19CF47F15777}" type="presParOf" srcId="{BC08948D-3E5F-4180-85D1-9CB490B3FB0E}" destId="{75CDC085-9734-4ACC-9034-3219F051C882}" srcOrd="0" destOrd="0" presId="urn:microsoft.com/office/officeart/2005/8/layout/list1"/>
    <dgm:cxn modelId="{A3EDDACF-E79B-4BE6-9F27-08D5D74C5147}" type="presParOf" srcId="{BC08948D-3E5F-4180-85D1-9CB490B3FB0E}" destId="{98DCAA29-F4A0-4D5F-9D0B-1D5939BCF54B}" srcOrd="1" destOrd="0" presId="urn:microsoft.com/office/officeart/2005/8/layout/list1"/>
    <dgm:cxn modelId="{65329DF1-F14F-4E05-8414-F764AAD64D78}" type="presParOf" srcId="{A94F5DC6-36E7-4768-B819-550A83B6B7B8}" destId="{A9DBDE24-2CD7-4202-AF52-B0932905DF07}" srcOrd="65" destOrd="0" presId="urn:microsoft.com/office/officeart/2005/8/layout/list1"/>
    <dgm:cxn modelId="{C943BF47-0547-4209-BCFF-8EB606352AA7}" type="presParOf" srcId="{A94F5DC6-36E7-4768-B819-550A83B6B7B8}" destId="{2FE054F5-9717-4E83-B52E-65F1D0354860}" srcOrd="66" destOrd="0" presId="urn:microsoft.com/office/officeart/2005/8/layout/list1"/>
    <dgm:cxn modelId="{79465DFA-D3F1-4616-A0CC-507A25655F52}" type="presParOf" srcId="{A94F5DC6-36E7-4768-B819-550A83B6B7B8}" destId="{9D2E4806-4130-450E-AD79-62FAC445554C}" srcOrd="67" destOrd="0" presId="urn:microsoft.com/office/officeart/2005/8/layout/list1"/>
    <dgm:cxn modelId="{51E9DC3C-0B7C-44F9-86BE-848BCE4BA4EB}" type="presParOf" srcId="{A94F5DC6-36E7-4768-B819-550A83B6B7B8}" destId="{9E42EC4F-D3AA-4E81-B9F4-F7330F10F10D}" srcOrd="68" destOrd="0" presId="urn:microsoft.com/office/officeart/2005/8/layout/list1"/>
    <dgm:cxn modelId="{EC23697F-665A-4A97-8214-874EF09D7878}" type="presParOf" srcId="{9E42EC4F-D3AA-4E81-B9F4-F7330F10F10D}" destId="{5E41DF74-4337-401B-AF1E-7F8FC6B983C6}" srcOrd="0" destOrd="0" presId="urn:microsoft.com/office/officeart/2005/8/layout/list1"/>
    <dgm:cxn modelId="{8CC9F65D-903E-49D0-905C-8F586B6BB02E}" type="presParOf" srcId="{9E42EC4F-D3AA-4E81-B9F4-F7330F10F10D}" destId="{22280D82-ADAD-4FD0-98D8-4233A104D36B}" srcOrd="1" destOrd="0" presId="urn:microsoft.com/office/officeart/2005/8/layout/list1"/>
    <dgm:cxn modelId="{E3AE1D31-C1ED-40DE-8E7B-D558EB590D99}" type="presParOf" srcId="{A94F5DC6-36E7-4768-B819-550A83B6B7B8}" destId="{A1563ED1-9226-4C2B-8336-F92EAC427907}" srcOrd="69" destOrd="0" presId="urn:microsoft.com/office/officeart/2005/8/layout/list1"/>
    <dgm:cxn modelId="{57B59856-9257-4FD3-B4DF-A41721887D2C}" type="presParOf" srcId="{A94F5DC6-36E7-4768-B819-550A83B6B7B8}" destId="{B986B020-09E9-4E46-AFD9-9E457A2C4647}" srcOrd="70" destOrd="0" presId="urn:microsoft.com/office/officeart/2005/8/layout/list1"/>
    <dgm:cxn modelId="{81185F5E-9531-4C98-8BB0-8E564C08435A}" type="presParOf" srcId="{A94F5DC6-36E7-4768-B819-550A83B6B7B8}" destId="{DA2C5FE5-1CE3-401C-A9FA-70B9C5108C0D}" srcOrd="71" destOrd="0" presId="urn:microsoft.com/office/officeart/2005/8/layout/list1"/>
    <dgm:cxn modelId="{DFDB87DB-2B90-4363-AD33-10FC18BBEF97}" type="presParOf" srcId="{A94F5DC6-36E7-4768-B819-550A83B6B7B8}" destId="{5418E797-148D-41A2-B238-386893AB4502}" srcOrd="72" destOrd="0" presId="urn:microsoft.com/office/officeart/2005/8/layout/list1"/>
    <dgm:cxn modelId="{38BE19C4-9EC6-46F2-B546-11AB43503426}" type="presParOf" srcId="{5418E797-148D-41A2-B238-386893AB4502}" destId="{8B7C335D-BA6A-4717-A8DB-E1E96E2EF4DC}" srcOrd="0" destOrd="0" presId="urn:microsoft.com/office/officeart/2005/8/layout/list1"/>
    <dgm:cxn modelId="{0A0B3DEB-694A-4081-8AD8-6FB576F7A842}" type="presParOf" srcId="{5418E797-148D-41A2-B238-386893AB4502}" destId="{B6BBEEEB-3ABD-4EFB-9993-0E7F8438DD58}" srcOrd="1" destOrd="0" presId="urn:microsoft.com/office/officeart/2005/8/layout/list1"/>
    <dgm:cxn modelId="{1785D055-6E35-4F24-A466-8A8821B21979}" type="presParOf" srcId="{A94F5DC6-36E7-4768-B819-550A83B6B7B8}" destId="{567DFEAA-EC0A-4E7D-93ED-48CB30FB2FEA}" srcOrd="73" destOrd="0" presId="urn:microsoft.com/office/officeart/2005/8/layout/list1"/>
    <dgm:cxn modelId="{5BE45002-2243-4641-B4A5-60404E85C4AF}" type="presParOf" srcId="{A94F5DC6-36E7-4768-B819-550A83B6B7B8}" destId="{1FA914E1-071D-47B1-98D5-F63444833CCA}" srcOrd="74" destOrd="0" presId="urn:microsoft.com/office/officeart/2005/8/layout/list1"/>
    <dgm:cxn modelId="{5008BB27-7EAE-4383-B01B-5DCD62C77650}" type="presParOf" srcId="{A94F5DC6-36E7-4768-B819-550A83B6B7B8}" destId="{F80BF019-67B1-4695-BE91-A9E1529124F5}" srcOrd="75" destOrd="0" presId="urn:microsoft.com/office/officeart/2005/8/layout/list1"/>
    <dgm:cxn modelId="{97F777EC-12F5-43A8-9D62-8FD0294DCC82}" type="presParOf" srcId="{A94F5DC6-36E7-4768-B819-550A83B6B7B8}" destId="{C6CC4C81-D7A1-48D2-8B12-FC1F4E86A372}" srcOrd="76" destOrd="0" presId="urn:microsoft.com/office/officeart/2005/8/layout/list1"/>
    <dgm:cxn modelId="{A12EC263-0417-4ED4-A12C-B3EF1231A1BE}" type="presParOf" srcId="{C6CC4C81-D7A1-48D2-8B12-FC1F4E86A372}" destId="{A709558F-F03D-4615-B393-06FD075C764E}" srcOrd="0" destOrd="0" presId="urn:microsoft.com/office/officeart/2005/8/layout/list1"/>
    <dgm:cxn modelId="{75676C35-17D3-403F-B425-8BD0EDB8CA44}" type="presParOf" srcId="{C6CC4C81-D7A1-48D2-8B12-FC1F4E86A372}" destId="{19306DDB-2980-4544-945A-68AE5A90B2CE}" srcOrd="1" destOrd="0" presId="urn:microsoft.com/office/officeart/2005/8/layout/list1"/>
    <dgm:cxn modelId="{1B464228-CB24-4BB9-9671-882A3F714778}" type="presParOf" srcId="{A94F5DC6-36E7-4768-B819-550A83B6B7B8}" destId="{F8A92917-4A08-49AD-8074-42182B4C46FC}" srcOrd="77" destOrd="0" presId="urn:microsoft.com/office/officeart/2005/8/layout/list1"/>
    <dgm:cxn modelId="{8297DF1D-E7E8-4BD4-95BC-DECA6AC9DC9D}" type="presParOf" srcId="{A94F5DC6-36E7-4768-B819-550A83B6B7B8}" destId="{68E9A161-2D12-414F-90B2-72423EE88E4C}" srcOrd="78" destOrd="0" presId="urn:microsoft.com/office/officeart/2005/8/layout/list1"/>
    <dgm:cxn modelId="{A17EEBEE-E310-4B2A-8254-72E166F301FC}" type="presParOf" srcId="{A94F5DC6-36E7-4768-B819-550A83B6B7B8}" destId="{94EC1C9C-F8F8-480A-8103-2DE19951E947}" srcOrd="79" destOrd="0" presId="urn:microsoft.com/office/officeart/2005/8/layout/list1"/>
    <dgm:cxn modelId="{037AB6C7-B615-4CF2-891C-AE2C48B7B83D}" type="presParOf" srcId="{A94F5DC6-36E7-4768-B819-550A83B6B7B8}" destId="{B8BDE455-0615-4272-B2BB-7043E707FE36}" srcOrd="80" destOrd="0" presId="urn:microsoft.com/office/officeart/2005/8/layout/list1"/>
    <dgm:cxn modelId="{6EFC20CF-4D62-4E2C-81DD-AD306D20A64D}" type="presParOf" srcId="{B8BDE455-0615-4272-B2BB-7043E707FE36}" destId="{6FE6D709-C531-4044-9E6F-D24C0436EA46}" srcOrd="0" destOrd="0" presId="urn:microsoft.com/office/officeart/2005/8/layout/list1"/>
    <dgm:cxn modelId="{250923CE-FACC-4D74-8D56-68C7DA8B6227}" type="presParOf" srcId="{B8BDE455-0615-4272-B2BB-7043E707FE36}" destId="{E333B89B-D29F-4972-975A-506665A670C6}" srcOrd="1" destOrd="0" presId="urn:microsoft.com/office/officeart/2005/8/layout/list1"/>
    <dgm:cxn modelId="{739B0BC2-B923-429E-A431-BE0B2BF7855F}" type="presParOf" srcId="{A94F5DC6-36E7-4768-B819-550A83B6B7B8}" destId="{C4286618-18AA-4EDB-BCC2-3B40467A23CE}" srcOrd="81" destOrd="0" presId="urn:microsoft.com/office/officeart/2005/8/layout/list1"/>
    <dgm:cxn modelId="{763237DF-9191-4BF4-9127-E1987188A5F8}" type="presParOf" srcId="{A94F5DC6-36E7-4768-B819-550A83B6B7B8}" destId="{4B0A022F-541E-4B53-BE12-A32D6EAF5158}" srcOrd="8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128E1-D2C8-40B9-BDFA-58372D9A08A7}">
      <dsp:nvSpPr>
        <dsp:cNvPr id="0" name=""/>
        <dsp:cNvSpPr/>
      </dsp:nvSpPr>
      <dsp:spPr>
        <a:xfrm>
          <a:off x="0" y="316881"/>
          <a:ext cx="8863967" cy="126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9434F25-327E-4854-92FC-AACBDE037D61}">
      <dsp:nvSpPr>
        <dsp:cNvPr id="0" name=""/>
        <dsp:cNvSpPr/>
      </dsp:nvSpPr>
      <dsp:spPr>
        <a:xfrm>
          <a:off x="443198" y="243081"/>
          <a:ext cx="6204776" cy="147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533400">
            <a:lnSpc>
              <a:spcPct val="90000"/>
            </a:lnSpc>
            <a:spcBef>
              <a:spcPct val="0"/>
            </a:spcBef>
            <a:spcAft>
              <a:spcPct val="35000"/>
            </a:spcAft>
            <a:buNone/>
          </a:pPr>
          <a:r>
            <a:rPr lang="en-US" sz="1200" b="1" kern="1200" dirty="0"/>
            <a:t>Introduction</a:t>
          </a:r>
          <a:endParaRPr lang="en-US" sz="1200" kern="1200" dirty="0">
            <a:latin typeface="Arial" panose="020B0604020202020204" pitchFamily="34" charset="0"/>
            <a:cs typeface="Arial" panose="020B0604020202020204" pitchFamily="34" charset="0"/>
          </a:endParaRPr>
        </a:p>
      </dsp:txBody>
      <dsp:txXfrm>
        <a:off x="450403" y="250286"/>
        <a:ext cx="6190366" cy="133190"/>
      </dsp:txXfrm>
    </dsp:sp>
    <dsp:sp modelId="{9C4708AA-738B-4197-9F0A-96B34FAF2FD8}">
      <dsp:nvSpPr>
        <dsp:cNvPr id="0" name=""/>
        <dsp:cNvSpPr/>
      </dsp:nvSpPr>
      <dsp:spPr>
        <a:xfrm>
          <a:off x="0" y="543681"/>
          <a:ext cx="8863967" cy="126000"/>
        </a:xfrm>
        <a:prstGeom prst="rect">
          <a:avLst/>
        </a:prstGeom>
        <a:solidFill>
          <a:schemeClr val="lt1">
            <a:alpha val="90000"/>
            <a:hueOff val="0"/>
            <a:satOff val="0"/>
            <a:lumOff val="0"/>
            <a:alphaOff val="0"/>
          </a:schemeClr>
        </a:solidFill>
        <a:ln w="6350" cap="flat" cmpd="sng" algn="ctr">
          <a:solidFill>
            <a:schemeClr val="accent5">
              <a:hueOff val="-337927"/>
              <a:satOff val="-871"/>
              <a:lumOff val="-588"/>
              <a:alphaOff val="0"/>
            </a:schemeClr>
          </a:solidFill>
          <a:prstDash val="solid"/>
          <a:miter lim="800000"/>
        </a:ln>
        <a:effectLst/>
      </dsp:spPr>
      <dsp:style>
        <a:lnRef idx="1">
          <a:scrgbClr r="0" g="0" b="0"/>
        </a:lnRef>
        <a:fillRef idx="1">
          <a:scrgbClr r="0" g="0" b="0"/>
        </a:fillRef>
        <a:effectRef idx="2">
          <a:scrgbClr r="0" g="0" b="0"/>
        </a:effectRef>
        <a:fontRef idx="minor"/>
      </dsp:style>
    </dsp:sp>
    <dsp:sp modelId="{B509CBE3-2444-4EB7-8306-2D8F577CC470}">
      <dsp:nvSpPr>
        <dsp:cNvPr id="0" name=""/>
        <dsp:cNvSpPr/>
      </dsp:nvSpPr>
      <dsp:spPr>
        <a:xfrm>
          <a:off x="443198" y="469881"/>
          <a:ext cx="6204776" cy="147600"/>
        </a:xfrm>
        <a:prstGeom prst="roundRect">
          <a:avLst/>
        </a:prstGeom>
        <a:gradFill rotWithShape="0">
          <a:gsLst>
            <a:gs pos="0">
              <a:schemeClr val="accent5">
                <a:hueOff val="-337927"/>
                <a:satOff val="-871"/>
                <a:lumOff val="-588"/>
                <a:alphaOff val="0"/>
                <a:satMod val="103000"/>
                <a:lumMod val="102000"/>
                <a:tint val="94000"/>
              </a:schemeClr>
            </a:gs>
            <a:gs pos="50000">
              <a:schemeClr val="accent5">
                <a:hueOff val="-337927"/>
                <a:satOff val="-871"/>
                <a:lumOff val="-588"/>
                <a:alphaOff val="0"/>
                <a:satMod val="110000"/>
                <a:lumMod val="100000"/>
                <a:shade val="100000"/>
              </a:schemeClr>
            </a:gs>
            <a:gs pos="100000">
              <a:schemeClr val="accent5">
                <a:hueOff val="-337927"/>
                <a:satOff val="-871"/>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Welcome and Objectives</a:t>
          </a:r>
        </a:p>
      </dsp:txBody>
      <dsp:txXfrm>
        <a:off x="450403" y="477086"/>
        <a:ext cx="6190366" cy="133190"/>
      </dsp:txXfrm>
    </dsp:sp>
    <dsp:sp modelId="{097A5981-A4E6-4F58-881B-CB6DD0B887E8}">
      <dsp:nvSpPr>
        <dsp:cNvPr id="0" name=""/>
        <dsp:cNvSpPr/>
      </dsp:nvSpPr>
      <dsp:spPr>
        <a:xfrm>
          <a:off x="0" y="770481"/>
          <a:ext cx="8863967" cy="126000"/>
        </a:xfrm>
        <a:prstGeom prst="rect">
          <a:avLst/>
        </a:prstGeom>
        <a:solidFill>
          <a:schemeClr val="lt1">
            <a:alpha val="90000"/>
            <a:hueOff val="0"/>
            <a:satOff val="0"/>
            <a:lumOff val="0"/>
            <a:alphaOff val="0"/>
          </a:schemeClr>
        </a:solidFill>
        <a:ln w="6350" cap="flat" cmpd="sng" algn="ctr">
          <a:solidFill>
            <a:schemeClr val="accent5">
              <a:hueOff val="-675854"/>
              <a:satOff val="-1742"/>
              <a:lumOff val="-1177"/>
              <a:alphaOff val="0"/>
            </a:schemeClr>
          </a:solidFill>
          <a:prstDash val="solid"/>
          <a:miter lim="800000"/>
        </a:ln>
        <a:effectLst/>
      </dsp:spPr>
      <dsp:style>
        <a:lnRef idx="1">
          <a:scrgbClr r="0" g="0" b="0"/>
        </a:lnRef>
        <a:fillRef idx="1">
          <a:scrgbClr r="0" g="0" b="0"/>
        </a:fillRef>
        <a:effectRef idx="2">
          <a:scrgbClr r="0" g="0" b="0"/>
        </a:effectRef>
        <a:fontRef idx="minor"/>
      </dsp:style>
    </dsp:sp>
    <dsp:sp modelId="{DA0673B7-F65B-44E4-9FD6-2576750EEA27}">
      <dsp:nvSpPr>
        <dsp:cNvPr id="0" name=""/>
        <dsp:cNvSpPr/>
      </dsp:nvSpPr>
      <dsp:spPr>
        <a:xfrm>
          <a:off x="443198" y="696681"/>
          <a:ext cx="6204776" cy="147600"/>
        </a:xfrm>
        <a:prstGeom prst="roundRect">
          <a:avLst/>
        </a:prstGeom>
        <a:gradFill rotWithShape="0">
          <a:gsLst>
            <a:gs pos="0">
              <a:schemeClr val="accent5">
                <a:hueOff val="-675854"/>
                <a:satOff val="-1742"/>
                <a:lumOff val="-1177"/>
                <a:alphaOff val="0"/>
                <a:satMod val="103000"/>
                <a:lumMod val="102000"/>
                <a:tint val="94000"/>
              </a:schemeClr>
            </a:gs>
            <a:gs pos="50000">
              <a:schemeClr val="accent5">
                <a:hueOff val="-675854"/>
                <a:satOff val="-1742"/>
                <a:lumOff val="-1177"/>
                <a:alphaOff val="0"/>
                <a:satMod val="110000"/>
                <a:lumMod val="100000"/>
                <a:shade val="100000"/>
              </a:schemeClr>
            </a:gs>
            <a:gs pos="100000">
              <a:schemeClr val="accent5">
                <a:hueOff val="-675854"/>
                <a:satOff val="-1742"/>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Overview of Fraud Detection in Financial Services</a:t>
          </a:r>
        </a:p>
      </dsp:txBody>
      <dsp:txXfrm>
        <a:off x="450403" y="703886"/>
        <a:ext cx="6190366" cy="133190"/>
      </dsp:txXfrm>
    </dsp:sp>
    <dsp:sp modelId="{92E41F23-146F-44DC-AD50-0D5CC65A0481}">
      <dsp:nvSpPr>
        <dsp:cNvPr id="0" name=""/>
        <dsp:cNvSpPr/>
      </dsp:nvSpPr>
      <dsp:spPr>
        <a:xfrm>
          <a:off x="0" y="997281"/>
          <a:ext cx="8863967" cy="126000"/>
        </a:xfrm>
        <a:prstGeom prst="rect">
          <a:avLst/>
        </a:prstGeom>
        <a:solidFill>
          <a:schemeClr val="lt1">
            <a:alpha val="90000"/>
            <a:hueOff val="0"/>
            <a:satOff val="0"/>
            <a:lumOff val="0"/>
            <a:alphaOff val="0"/>
          </a:schemeClr>
        </a:solidFill>
        <a:ln w="6350" cap="flat" cmpd="sng" algn="ctr">
          <a:solidFill>
            <a:schemeClr val="accent5">
              <a:hueOff val="-1013782"/>
              <a:satOff val="-2613"/>
              <a:lumOff val="-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EB8ADA85-084D-4CD0-962A-99EE7D233FFF}">
      <dsp:nvSpPr>
        <dsp:cNvPr id="0" name=""/>
        <dsp:cNvSpPr/>
      </dsp:nvSpPr>
      <dsp:spPr>
        <a:xfrm>
          <a:off x="443198" y="923481"/>
          <a:ext cx="6204776" cy="147600"/>
        </a:xfrm>
        <a:prstGeom prst="roundRect">
          <a:avLst/>
        </a:prstGeom>
        <a:gradFill rotWithShape="0">
          <a:gsLst>
            <a:gs pos="0">
              <a:schemeClr val="accent5">
                <a:hueOff val="-1013782"/>
                <a:satOff val="-2613"/>
                <a:lumOff val="-1765"/>
                <a:alphaOff val="0"/>
                <a:satMod val="103000"/>
                <a:lumMod val="102000"/>
                <a:tint val="94000"/>
              </a:schemeClr>
            </a:gs>
            <a:gs pos="50000">
              <a:schemeClr val="accent5">
                <a:hueOff val="-1013782"/>
                <a:satOff val="-2613"/>
                <a:lumOff val="-1765"/>
                <a:alphaOff val="0"/>
                <a:satMod val="110000"/>
                <a:lumMod val="100000"/>
                <a:shade val="100000"/>
              </a:schemeClr>
            </a:gs>
            <a:gs pos="100000">
              <a:schemeClr val="accent5">
                <a:hueOff val="-1013782"/>
                <a:satOff val="-2613"/>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Data Preparation and Feature Engineering</a:t>
          </a:r>
          <a:endParaRPr lang="en-US" sz="500" kern="1200"/>
        </a:p>
      </dsp:txBody>
      <dsp:txXfrm>
        <a:off x="450403" y="930686"/>
        <a:ext cx="6190366" cy="133190"/>
      </dsp:txXfrm>
    </dsp:sp>
    <dsp:sp modelId="{B96B34AE-3E19-4F71-ACE6-22ADFC071BFB}">
      <dsp:nvSpPr>
        <dsp:cNvPr id="0" name=""/>
        <dsp:cNvSpPr/>
      </dsp:nvSpPr>
      <dsp:spPr>
        <a:xfrm>
          <a:off x="0" y="1224081"/>
          <a:ext cx="8863967" cy="291375"/>
        </a:xfrm>
        <a:prstGeom prst="rect">
          <a:avLst/>
        </a:prstGeom>
        <a:solidFill>
          <a:schemeClr val="lt1">
            <a:alpha val="90000"/>
            <a:hueOff val="0"/>
            <a:satOff val="0"/>
            <a:lumOff val="0"/>
            <a:alphaOff val="0"/>
          </a:schemeClr>
        </a:solidFill>
        <a:ln w="6350" cap="flat" cmpd="sng" algn="ctr">
          <a:solidFill>
            <a:schemeClr val="accent5">
              <a:hueOff val="-1351709"/>
              <a:satOff val="-3484"/>
              <a:lumOff val="-235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7942" tIns="104140" rIns="687942" bIns="35560" numCol="1" spcCol="1270" anchor="t" anchorCtr="0">
          <a:noAutofit/>
        </a:bodyPr>
        <a:lstStyle/>
        <a:p>
          <a:pPr marL="57150" lvl="1" indent="-57150" algn="l" defTabSz="222250">
            <a:lnSpc>
              <a:spcPct val="90000"/>
            </a:lnSpc>
            <a:spcBef>
              <a:spcPct val="0"/>
            </a:spcBef>
            <a:spcAft>
              <a:spcPct val="15000"/>
            </a:spcAft>
            <a:buChar char="•"/>
          </a:pPr>
          <a:r>
            <a:rPr lang="en-US" sz="500" kern="1200"/>
            <a:t>For Training Dataset</a:t>
          </a:r>
        </a:p>
        <a:p>
          <a:pPr marL="57150" lvl="1" indent="-57150" algn="l" defTabSz="222250">
            <a:lnSpc>
              <a:spcPct val="90000"/>
            </a:lnSpc>
            <a:spcBef>
              <a:spcPct val="0"/>
            </a:spcBef>
            <a:spcAft>
              <a:spcPct val="15000"/>
            </a:spcAft>
            <a:buChar char="•"/>
          </a:pPr>
          <a:r>
            <a:rPr lang="en-US" sz="500" kern="1200"/>
            <a:t>For Testing Dataset</a:t>
          </a:r>
        </a:p>
      </dsp:txBody>
      <dsp:txXfrm>
        <a:off x="0" y="1224081"/>
        <a:ext cx="8863967" cy="291375"/>
      </dsp:txXfrm>
    </dsp:sp>
    <dsp:sp modelId="{7EF59A62-D3F0-4C8A-8739-FC19BC52150F}">
      <dsp:nvSpPr>
        <dsp:cNvPr id="0" name=""/>
        <dsp:cNvSpPr/>
      </dsp:nvSpPr>
      <dsp:spPr>
        <a:xfrm>
          <a:off x="443198" y="1150281"/>
          <a:ext cx="6204776" cy="147600"/>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Data Information Overview</a:t>
          </a:r>
        </a:p>
      </dsp:txBody>
      <dsp:txXfrm>
        <a:off x="450403" y="1157486"/>
        <a:ext cx="6190366" cy="133190"/>
      </dsp:txXfrm>
    </dsp:sp>
    <dsp:sp modelId="{956F3A9B-E207-4141-8E19-894D6B699472}">
      <dsp:nvSpPr>
        <dsp:cNvPr id="0" name=""/>
        <dsp:cNvSpPr/>
      </dsp:nvSpPr>
      <dsp:spPr>
        <a:xfrm>
          <a:off x="0" y="1616256"/>
          <a:ext cx="8863967" cy="212625"/>
        </a:xfrm>
        <a:prstGeom prst="rect">
          <a:avLst/>
        </a:prstGeom>
        <a:solidFill>
          <a:schemeClr val="lt1">
            <a:alpha val="90000"/>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7942" tIns="104140" rIns="687942" bIns="35560" numCol="1" spcCol="1270" anchor="t" anchorCtr="0">
          <a:noAutofit/>
        </a:bodyPr>
        <a:lstStyle/>
        <a:p>
          <a:pPr marL="57150" lvl="1" indent="-57150" algn="l" defTabSz="222250">
            <a:lnSpc>
              <a:spcPct val="90000"/>
            </a:lnSpc>
            <a:spcBef>
              <a:spcPct val="0"/>
            </a:spcBef>
            <a:spcAft>
              <a:spcPct val="15000"/>
            </a:spcAft>
            <a:buChar char="•"/>
          </a:pPr>
          <a:r>
            <a:rPr lang="en-US" sz="500" kern="1200"/>
            <a:t>Review of DataFrame Columns</a:t>
          </a:r>
        </a:p>
      </dsp:txBody>
      <dsp:txXfrm>
        <a:off x="0" y="1616256"/>
        <a:ext cx="8863967" cy="212625"/>
      </dsp:txXfrm>
    </dsp:sp>
    <dsp:sp modelId="{93225791-0CE3-4351-8C04-8C8F5CBE84DB}">
      <dsp:nvSpPr>
        <dsp:cNvPr id="0" name=""/>
        <dsp:cNvSpPr/>
      </dsp:nvSpPr>
      <dsp:spPr>
        <a:xfrm>
          <a:off x="443198" y="1542456"/>
          <a:ext cx="6204776" cy="14760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Descriptive Statistics</a:t>
          </a:r>
        </a:p>
      </dsp:txBody>
      <dsp:txXfrm>
        <a:off x="450403" y="1549661"/>
        <a:ext cx="6190366" cy="133190"/>
      </dsp:txXfrm>
    </dsp:sp>
    <dsp:sp modelId="{3C7EAABA-83CA-4E9F-87D6-EE45EA4FC7EF}">
      <dsp:nvSpPr>
        <dsp:cNvPr id="0" name=""/>
        <dsp:cNvSpPr/>
      </dsp:nvSpPr>
      <dsp:spPr>
        <a:xfrm>
          <a:off x="0" y="1929681"/>
          <a:ext cx="8863967" cy="456750"/>
        </a:xfrm>
        <a:prstGeom prst="rect">
          <a:avLst/>
        </a:prstGeom>
        <a:solidFill>
          <a:schemeClr val="lt1">
            <a:alpha val="90000"/>
            <a:hueOff val="0"/>
            <a:satOff val="0"/>
            <a:lumOff val="0"/>
            <a:alphaOff val="0"/>
          </a:schemeClr>
        </a:solidFill>
        <a:ln w="6350" cap="flat" cmpd="sng" algn="ctr">
          <a:solidFill>
            <a:schemeClr val="accent5">
              <a:hueOff val="-2027563"/>
              <a:satOff val="-5226"/>
              <a:lumOff val="-353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7942" tIns="104140" rIns="687942" bIns="35560" numCol="1" spcCol="1270" anchor="t" anchorCtr="0">
          <a:noAutofit/>
        </a:bodyPr>
        <a:lstStyle/>
        <a:p>
          <a:pPr marL="57150" lvl="1" indent="-57150" algn="l" defTabSz="222250">
            <a:lnSpc>
              <a:spcPct val="90000"/>
            </a:lnSpc>
            <a:spcBef>
              <a:spcPct val="0"/>
            </a:spcBef>
            <a:spcAft>
              <a:spcPct val="15000"/>
            </a:spcAft>
            <a:buChar char="•"/>
          </a:pPr>
          <a:r>
            <a:rPr lang="en-US" sz="500" kern="1200"/>
            <a:t>Analysis of Numeric Features</a:t>
          </a:r>
        </a:p>
        <a:p>
          <a:pPr marL="57150" lvl="1" indent="-57150" algn="l" defTabSz="222250">
            <a:lnSpc>
              <a:spcPct val="90000"/>
            </a:lnSpc>
            <a:spcBef>
              <a:spcPct val="0"/>
            </a:spcBef>
            <a:spcAft>
              <a:spcPct val="15000"/>
            </a:spcAft>
            <a:buChar char="•"/>
          </a:pPr>
          <a:r>
            <a:rPr lang="en-US" sz="500" kern="1200"/>
            <a:t>Visualization:</a:t>
          </a:r>
        </a:p>
        <a:p>
          <a:pPr marL="114300" lvl="2" indent="-57150" algn="l" defTabSz="222250">
            <a:lnSpc>
              <a:spcPct val="90000"/>
            </a:lnSpc>
            <a:spcBef>
              <a:spcPct val="0"/>
            </a:spcBef>
            <a:spcAft>
              <a:spcPct val="15000"/>
            </a:spcAft>
            <a:buChar char="•"/>
          </a:pPr>
          <a:r>
            <a:rPr lang="en-US" sz="500" kern="1200"/>
            <a:t>Pearson Correlation Heatmap for Numerical Columns</a:t>
          </a:r>
        </a:p>
        <a:p>
          <a:pPr marL="114300" lvl="2" indent="-57150" algn="l" defTabSz="222250">
            <a:lnSpc>
              <a:spcPct val="90000"/>
            </a:lnSpc>
            <a:spcBef>
              <a:spcPct val="0"/>
            </a:spcBef>
            <a:spcAft>
              <a:spcPct val="15000"/>
            </a:spcAft>
            <a:buChar char="•"/>
          </a:pPr>
          <a:r>
            <a:rPr lang="en-US" sz="500" kern="1200"/>
            <a:t>Spearman Correlation Heatmap for Categorical Columns</a:t>
          </a:r>
        </a:p>
      </dsp:txBody>
      <dsp:txXfrm>
        <a:off x="0" y="1929681"/>
        <a:ext cx="8863967" cy="456750"/>
      </dsp:txXfrm>
    </dsp:sp>
    <dsp:sp modelId="{095D092A-36FE-427E-91FC-F5723DCC097A}">
      <dsp:nvSpPr>
        <dsp:cNvPr id="0" name=""/>
        <dsp:cNvSpPr/>
      </dsp:nvSpPr>
      <dsp:spPr>
        <a:xfrm>
          <a:off x="443198" y="1855881"/>
          <a:ext cx="6204776" cy="147600"/>
        </a:xfrm>
        <a:prstGeom prst="roundRect">
          <a:avLst/>
        </a:prstGeom>
        <a:gradFill rotWithShape="0">
          <a:gsLst>
            <a:gs pos="0">
              <a:schemeClr val="accent5">
                <a:hueOff val="-2027563"/>
                <a:satOff val="-5226"/>
                <a:lumOff val="-3530"/>
                <a:alphaOff val="0"/>
                <a:satMod val="103000"/>
                <a:lumMod val="102000"/>
                <a:tint val="94000"/>
              </a:schemeClr>
            </a:gs>
            <a:gs pos="50000">
              <a:schemeClr val="accent5">
                <a:hueOff val="-2027563"/>
                <a:satOff val="-5226"/>
                <a:lumOff val="-3530"/>
                <a:alphaOff val="0"/>
                <a:satMod val="110000"/>
                <a:lumMod val="100000"/>
                <a:shade val="100000"/>
              </a:schemeClr>
            </a:gs>
            <a:gs pos="100000">
              <a:schemeClr val="accent5">
                <a:hueOff val="-2027563"/>
                <a:satOff val="-5226"/>
                <a:lumOff val="-35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Data Exploratory Analysis</a:t>
          </a:r>
        </a:p>
      </dsp:txBody>
      <dsp:txXfrm>
        <a:off x="450403" y="1863086"/>
        <a:ext cx="6190366" cy="133190"/>
      </dsp:txXfrm>
    </dsp:sp>
    <dsp:sp modelId="{D49F8224-20CD-42BC-A497-4A0DF4140132}">
      <dsp:nvSpPr>
        <dsp:cNvPr id="0" name=""/>
        <dsp:cNvSpPr/>
      </dsp:nvSpPr>
      <dsp:spPr>
        <a:xfrm>
          <a:off x="0" y="2487231"/>
          <a:ext cx="8863967" cy="126000"/>
        </a:xfrm>
        <a:prstGeom prst="rect">
          <a:avLst/>
        </a:prstGeom>
        <a:solidFill>
          <a:schemeClr val="lt1">
            <a:alpha val="90000"/>
            <a:hueOff val="0"/>
            <a:satOff val="0"/>
            <a:lumOff val="0"/>
            <a:alphaOff val="0"/>
          </a:schemeClr>
        </a:solidFill>
        <a:ln w="6350" cap="flat" cmpd="sng" algn="ctr">
          <a:solidFill>
            <a:schemeClr val="accent5">
              <a:hueOff val="-2365490"/>
              <a:satOff val="-6097"/>
              <a:lumOff val="-4118"/>
              <a:alphaOff val="0"/>
            </a:schemeClr>
          </a:solidFill>
          <a:prstDash val="solid"/>
          <a:miter lim="800000"/>
        </a:ln>
        <a:effectLst/>
      </dsp:spPr>
      <dsp:style>
        <a:lnRef idx="1">
          <a:scrgbClr r="0" g="0" b="0"/>
        </a:lnRef>
        <a:fillRef idx="1">
          <a:scrgbClr r="0" g="0" b="0"/>
        </a:fillRef>
        <a:effectRef idx="2">
          <a:scrgbClr r="0" g="0" b="0"/>
        </a:effectRef>
        <a:fontRef idx="minor"/>
      </dsp:style>
    </dsp:sp>
    <dsp:sp modelId="{D93E01E9-3FBE-4A5D-B896-52A2F6837E93}">
      <dsp:nvSpPr>
        <dsp:cNvPr id="0" name=""/>
        <dsp:cNvSpPr/>
      </dsp:nvSpPr>
      <dsp:spPr>
        <a:xfrm>
          <a:off x="443198" y="2413431"/>
          <a:ext cx="6204776" cy="147600"/>
        </a:xfrm>
        <a:prstGeom prst="roundRect">
          <a:avLst/>
        </a:prstGeom>
        <a:gradFill rotWithShape="0">
          <a:gsLst>
            <a:gs pos="0">
              <a:schemeClr val="accent5">
                <a:hueOff val="-2365490"/>
                <a:satOff val="-6097"/>
                <a:lumOff val="-4118"/>
                <a:alphaOff val="0"/>
                <a:satMod val="103000"/>
                <a:lumMod val="102000"/>
                <a:tint val="94000"/>
              </a:schemeClr>
            </a:gs>
            <a:gs pos="50000">
              <a:schemeClr val="accent5">
                <a:hueOff val="-2365490"/>
                <a:satOff val="-6097"/>
                <a:lumOff val="-4118"/>
                <a:alphaOff val="0"/>
                <a:satMod val="110000"/>
                <a:lumMod val="100000"/>
                <a:shade val="100000"/>
              </a:schemeClr>
            </a:gs>
            <a:gs pos="100000">
              <a:schemeClr val="accent5">
                <a:hueOff val="-2365490"/>
                <a:satOff val="-6097"/>
                <a:lumOff val="-411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Model Development</a:t>
          </a:r>
          <a:endParaRPr lang="en-US" sz="500" kern="1200"/>
        </a:p>
      </dsp:txBody>
      <dsp:txXfrm>
        <a:off x="450403" y="2420636"/>
        <a:ext cx="6190366" cy="133190"/>
      </dsp:txXfrm>
    </dsp:sp>
    <dsp:sp modelId="{113BACA6-FDEE-41B7-86CC-E35A069BD38D}">
      <dsp:nvSpPr>
        <dsp:cNvPr id="0" name=""/>
        <dsp:cNvSpPr/>
      </dsp:nvSpPr>
      <dsp:spPr>
        <a:xfrm>
          <a:off x="0" y="2714031"/>
          <a:ext cx="8863967" cy="126000"/>
        </a:xfrm>
        <a:prstGeom prst="rect">
          <a:avLst/>
        </a:prstGeom>
        <a:solidFill>
          <a:schemeClr val="lt1">
            <a:alpha val="90000"/>
            <a:hueOff val="0"/>
            <a:satOff val="0"/>
            <a:lumOff val="0"/>
            <a:alphaOff val="0"/>
          </a:schemeClr>
        </a:solidFill>
        <a:ln w="6350" cap="flat" cmpd="sng" algn="ctr">
          <a:solidFill>
            <a:schemeClr val="accent5">
              <a:hueOff val="-2703417"/>
              <a:satOff val="-6968"/>
              <a:lumOff val="-4706"/>
              <a:alphaOff val="0"/>
            </a:schemeClr>
          </a:solidFill>
          <a:prstDash val="solid"/>
          <a:miter lim="800000"/>
        </a:ln>
        <a:effectLst/>
      </dsp:spPr>
      <dsp:style>
        <a:lnRef idx="1">
          <a:scrgbClr r="0" g="0" b="0"/>
        </a:lnRef>
        <a:fillRef idx="1">
          <a:scrgbClr r="0" g="0" b="0"/>
        </a:fillRef>
        <a:effectRef idx="2">
          <a:scrgbClr r="0" g="0" b="0"/>
        </a:effectRef>
        <a:fontRef idx="minor"/>
      </dsp:style>
    </dsp:sp>
    <dsp:sp modelId="{F58D09A2-8F35-419E-856F-3F4195CFC793}">
      <dsp:nvSpPr>
        <dsp:cNvPr id="0" name=""/>
        <dsp:cNvSpPr/>
      </dsp:nvSpPr>
      <dsp:spPr>
        <a:xfrm>
          <a:off x="443198" y="2640231"/>
          <a:ext cx="6204776" cy="147600"/>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Introduction to Fraud Detection Modeling Techniques</a:t>
          </a:r>
        </a:p>
      </dsp:txBody>
      <dsp:txXfrm>
        <a:off x="450403" y="2647436"/>
        <a:ext cx="6190366" cy="133190"/>
      </dsp:txXfrm>
    </dsp:sp>
    <dsp:sp modelId="{CBD8853F-AE62-4F36-9252-34A04924544D}">
      <dsp:nvSpPr>
        <dsp:cNvPr id="0" name=""/>
        <dsp:cNvSpPr/>
      </dsp:nvSpPr>
      <dsp:spPr>
        <a:xfrm>
          <a:off x="0" y="2940831"/>
          <a:ext cx="8863967" cy="126000"/>
        </a:xfrm>
        <a:prstGeom prst="rect">
          <a:avLst/>
        </a:prstGeom>
        <a:solidFill>
          <a:schemeClr val="lt1">
            <a:alpha val="90000"/>
            <a:hueOff val="0"/>
            <a:satOff val="0"/>
            <a:lumOff val="0"/>
            <a:alphaOff val="0"/>
          </a:schemeClr>
        </a:solidFill>
        <a:ln w="6350" cap="flat" cmpd="sng" algn="ctr">
          <a:solidFill>
            <a:schemeClr val="accent5">
              <a:hueOff val="-3041344"/>
              <a:satOff val="-7839"/>
              <a:lumOff val="-5294"/>
              <a:alphaOff val="0"/>
            </a:schemeClr>
          </a:solidFill>
          <a:prstDash val="solid"/>
          <a:miter lim="800000"/>
        </a:ln>
        <a:effectLst/>
      </dsp:spPr>
      <dsp:style>
        <a:lnRef idx="1">
          <a:scrgbClr r="0" g="0" b="0"/>
        </a:lnRef>
        <a:fillRef idx="1">
          <a:scrgbClr r="0" g="0" b="0"/>
        </a:fillRef>
        <a:effectRef idx="2">
          <a:scrgbClr r="0" g="0" b="0"/>
        </a:effectRef>
        <a:fontRef idx="minor"/>
      </dsp:style>
    </dsp:sp>
    <dsp:sp modelId="{BAD336DF-AA54-4B89-9113-6B9CA6CDDAB6}">
      <dsp:nvSpPr>
        <dsp:cNvPr id="0" name=""/>
        <dsp:cNvSpPr/>
      </dsp:nvSpPr>
      <dsp:spPr>
        <a:xfrm>
          <a:off x="443198" y="2867031"/>
          <a:ext cx="6204776" cy="147600"/>
        </a:xfrm>
        <a:prstGeom prst="roundRect">
          <a:avLst/>
        </a:prstGeom>
        <a:gradFill rotWithShape="0">
          <a:gsLst>
            <a:gs pos="0">
              <a:schemeClr val="accent5">
                <a:hueOff val="-3041344"/>
                <a:satOff val="-7839"/>
                <a:lumOff val="-5294"/>
                <a:alphaOff val="0"/>
                <a:satMod val="103000"/>
                <a:lumMod val="102000"/>
                <a:tint val="94000"/>
              </a:schemeClr>
            </a:gs>
            <a:gs pos="50000">
              <a:schemeClr val="accent5">
                <a:hueOff val="-3041344"/>
                <a:satOff val="-7839"/>
                <a:lumOff val="-5294"/>
                <a:alphaOff val="0"/>
                <a:satMod val="110000"/>
                <a:lumMod val="100000"/>
                <a:shade val="100000"/>
              </a:schemeClr>
            </a:gs>
            <a:gs pos="100000">
              <a:schemeClr val="accent5">
                <a:hueOff val="-3041344"/>
                <a:satOff val="-7839"/>
                <a:lumOff val="-52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Application of SMOTE (if applicable for balancing classes)</a:t>
          </a:r>
        </a:p>
      </dsp:txBody>
      <dsp:txXfrm>
        <a:off x="450403" y="2874236"/>
        <a:ext cx="6190366" cy="133190"/>
      </dsp:txXfrm>
    </dsp:sp>
    <dsp:sp modelId="{5B428FAF-513A-42D4-9C24-CAF99BF51597}">
      <dsp:nvSpPr>
        <dsp:cNvPr id="0" name=""/>
        <dsp:cNvSpPr/>
      </dsp:nvSpPr>
      <dsp:spPr>
        <a:xfrm>
          <a:off x="0" y="3167631"/>
          <a:ext cx="8863967" cy="5355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7942" tIns="104140" rIns="687942" bIns="35560" numCol="1" spcCol="1270" anchor="t" anchorCtr="0">
          <a:noAutofit/>
        </a:bodyPr>
        <a:lstStyle/>
        <a:p>
          <a:pPr marL="57150" lvl="1" indent="-57150" algn="l" defTabSz="222250">
            <a:lnSpc>
              <a:spcPct val="90000"/>
            </a:lnSpc>
            <a:spcBef>
              <a:spcPct val="0"/>
            </a:spcBef>
            <a:spcAft>
              <a:spcPct val="15000"/>
            </a:spcAft>
            <a:buChar char="•"/>
          </a:pPr>
          <a:r>
            <a:rPr lang="en-US" sz="500" kern="1200"/>
            <a:t>Logistic Regression: Creating models with training data</a:t>
          </a:r>
        </a:p>
        <a:p>
          <a:pPr marL="57150" lvl="1" indent="-57150" algn="l" defTabSz="222250">
            <a:lnSpc>
              <a:spcPct val="90000"/>
            </a:lnSpc>
            <a:spcBef>
              <a:spcPct val="0"/>
            </a:spcBef>
            <a:spcAft>
              <a:spcPct val="15000"/>
            </a:spcAft>
            <a:buChar char="•"/>
          </a:pPr>
          <a:r>
            <a:rPr lang="en-US" sz="500" kern="1200"/>
            <a:t>Decision Tree: Creating models with training data</a:t>
          </a:r>
        </a:p>
        <a:p>
          <a:pPr marL="57150" lvl="1" indent="-57150" algn="l" defTabSz="222250">
            <a:lnSpc>
              <a:spcPct val="90000"/>
            </a:lnSpc>
            <a:spcBef>
              <a:spcPct val="0"/>
            </a:spcBef>
            <a:spcAft>
              <a:spcPct val="15000"/>
            </a:spcAft>
            <a:buChar char="•"/>
          </a:pPr>
          <a:r>
            <a:rPr lang="en-US" sz="500" kern="1200"/>
            <a:t>Random Forest: Creating models with training data</a:t>
          </a:r>
        </a:p>
        <a:p>
          <a:pPr marL="57150" lvl="1" indent="-57150" algn="l" defTabSz="222250">
            <a:lnSpc>
              <a:spcPct val="90000"/>
            </a:lnSpc>
            <a:spcBef>
              <a:spcPct val="0"/>
            </a:spcBef>
            <a:spcAft>
              <a:spcPct val="15000"/>
            </a:spcAft>
            <a:buChar char="•"/>
          </a:pPr>
          <a:r>
            <a:rPr lang="en-US" sz="500" kern="1200"/>
            <a:t>XGBoost: Creating models with training data</a:t>
          </a:r>
        </a:p>
        <a:p>
          <a:pPr marL="57150" lvl="1" indent="-57150" algn="l" defTabSz="222250">
            <a:lnSpc>
              <a:spcPct val="90000"/>
            </a:lnSpc>
            <a:spcBef>
              <a:spcPct val="0"/>
            </a:spcBef>
            <a:spcAft>
              <a:spcPct val="15000"/>
            </a:spcAft>
            <a:buChar char="•"/>
          </a:pPr>
          <a:r>
            <a:rPr lang="en-US" sz="500" kern="1200"/>
            <a:t>Neural Network (if applicable): Creating models with training data</a:t>
          </a:r>
        </a:p>
      </dsp:txBody>
      <dsp:txXfrm>
        <a:off x="0" y="3167631"/>
        <a:ext cx="8863967" cy="535500"/>
      </dsp:txXfrm>
    </dsp:sp>
    <dsp:sp modelId="{4ADF4FFF-3A13-4909-808E-A9DD598B5132}">
      <dsp:nvSpPr>
        <dsp:cNvPr id="0" name=""/>
        <dsp:cNvSpPr/>
      </dsp:nvSpPr>
      <dsp:spPr>
        <a:xfrm>
          <a:off x="443198" y="3093831"/>
          <a:ext cx="6204776" cy="1476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Model Building</a:t>
          </a:r>
        </a:p>
      </dsp:txBody>
      <dsp:txXfrm>
        <a:off x="450403" y="3101036"/>
        <a:ext cx="6190366" cy="133190"/>
      </dsp:txXfrm>
    </dsp:sp>
    <dsp:sp modelId="{8AA981D3-69F5-4C85-A94C-B55AF4C62ECD}">
      <dsp:nvSpPr>
        <dsp:cNvPr id="0" name=""/>
        <dsp:cNvSpPr/>
      </dsp:nvSpPr>
      <dsp:spPr>
        <a:xfrm>
          <a:off x="0" y="3803931"/>
          <a:ext cx="8863967" cy="126000"/>
        </a:xfrm>
        <a:prstGeom prst="rect">
          <a:avLst/>
        </a:prstGeom>
        <a:solidFill>
          <a:schemeClr val="lt1">
            <a:alpha val="90000"/>
            <a:hueOff val="0"/>
            <a:satOff val="0"/>
            <a:lumOff val="0"/>
            <a:alphaOff val="0"/>
          </a:schemeClr>
        </a:solidFill>
        <a:ln w="6350" cap="flat" cmpd="sng" algn="ctr">
          <a:solidFill>
            <a:schemeClr val="accent5">
              <a:hueOff val="-3717199"/>
              <a:satOff val="-9580"/>
              <a:lumOff val="-6471"/>
              <a:alphaOff val="0"/>
            </a:schemeClr>
          </a:solidFill>
          <a:prstDash val="solid"/>
          <a:miter lim="800000"/>
        </a:ln>
        <a:effectLst/>
      </dsp:spPr>
      <dsp:style>
        <a:lnRef idx="1">
          <a:scrgbClr r="0" g="0" b="0"/>
        </a:lnRef>
        <a:fillRef idx="1">
          <a:scrgbClr r="0" g="0" b="0"/>
        </a:fillRef>
        <a:effectRef idx="2">
          <a:scrgbClr r="0" g="0" b="0"/>
        </a:effectRef>
        <a:fontRef idx="minor"/>
      </dsp:style>
    </dsp:sp>
    <dsp:sp modelId="{C434CB8B-8F83-4652-AE7E-19F0D19CDBF9}">
      <dsp:nvSpPr>
        <dsp:cNvPr id="0" name=""/>
        <dsp:cNvSpPr/>
      </dsp:nvSpPr>
      <dsp:spPr>
        <a:xfrm>
          <a:off x="443198" y="3730131"/>
          <a:ext cx="6204776" cy="147600"/>
        </a:xfrm>
        <a:prstGeom prst="roundRect">
          <a:avLst/>
        </a:prstGeom>
        <a:gradFill rotWithShape="0">
          <a:gsLst>
            <a:gs pos="0">
              <a:schemeClr val="accent5">
                <a:hueOff val="-3717199"/>
                <a:satOff val="-9580"/>
                <a:lumOff val="-6471"/>
                <a:alphaOff val="0"/>
                <a:satMod val="103000"/>
                <a:lumMod val="102000"/>
                <a:tint val="94000"/>
              </a:schemeClr>
            </a:gs>
            <a:gs pos="50000">
              <a:schemeClr val="accent5">
                <a:hueOff val="-3717199"/>
                <a:satOff val="-9580"/>
                <a:lumOff val="-6471"/>
                <a:alphaOff val="0"/>
                <a:satMod val="110000"/>
                <a:lumMod val="100000"/>
                <a:shade val="100000"/>
              </a:schemeClr>
            </a:gs>
            <a:gs pos="100000">
              <a:schemeClr val="accent5">
                <a:hueOff val="-3717199"/>
                <a:satOff val="-9580"/>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Model Evaluation</a:t>
          </a:r>
          <a:endParaRPr lang="en-US" sz="500" kern="1200"/>
        </a:p>
      </dsp:txBody>
      <dsp:txXfrm>
        <a:off x="450403" y="3737336"/>
        <a:ext cx="6190366" cy="133190"/>
      </dsp:txXfrm>
    </dsp:sp>
    <dsp:sp modelId="{ACD0D4F2-6A5C-4177-B760-2D4F7B403C67}">
      <dsp:nvSpPr>
        <dsp:cNvPr id="0" name=""/>
        <dsp:cNvSpPr/>
      </dsp:nvSpPr>
      <dsp:spPr>
        <a:xfrm>
          <a:off x="0" y="4030731"/>
          <a:ext cx="8863967" cy="126000"/>
        </a:xfrm>
        <a:prstGeom prst="rect">
          <a:avLst/>
        </a:prstGeom>
        <a:solidFill>
          <a:schemeClr val="lt1">
            <a:alpha val="90000"/>
            <a:hueOff val="0"/>
            <a:satOff val="0"/>
            <a:lumOff val="0"/>
            <a:alphaOff val="0"/>
          </a:schemeClr>
        </a:soli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1">
          <a:scrgbClr r="0" g="0" b="0"/>
        </a:fillRef>
        <a:effectRef idx="2">
          <a:scrgbClr r="0" g="0" b="0"/>
        </a:effectRef>
        <a:fontRef idx="minor"/>
      </dsp:style>
    </dsp:sp>
    <dsp:sp modelId="{AB635AB0-B8BC-4C4B-BA42-08BD139FBD12}">
      <dsp:nvSpPr>
        <dsp:cNvPr id="0" name=""/>
        <dsp:cNvSpPr/>
      </dsp:nvSpPr>
      <dsp:spPr>
        <a:xfrm>
          <a:off x="443198" y="3956931"/>
          <a:ext cx="6204776" cy="147600"/>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Evaluation Techniques and Metrics for Fraud Detection</a:t>
          </a:r>
        </a:p>
      </dsp:txBody>
      <dsp:txXfrm>
        <a:off x="450403" y="3964136"/>
        <a:ext cx="6190366" cy="133190"/>
      </dsp:txXfrm>
    </dsp:sp>
    <dsp:sp modelId="{288CEAE6-25B6-4868-8F90-7DD7E94C18EC}">
      <dsp:nvSpPr>
        <dsp:cNvPr id="0" name=""/>
        <dsp:cNvSpPr/>
      </dsp:nvSpPr>
      <dsp:spPr>
        <a:xfrm>
          <a:off x="0" y="4257531"/>
          <a:ext cx="8863967" cy="126000"/>
        </a:xfrm>
        <a:prstGeom prst="rect">
          <a:avLst/>
        </a:prstGeom>
        <a:solidFill>
          <a:schemeClr val="lt1">
            <a:alpha val="90000"/>
            <a:hueOff val="0"/>
            <a:satOff val="0"/>
            <a:lumOff val="0"/>
            <a:alphaOff val="0"/>
          </a:schemeClr>
        </a:solidFill>
        <a:ln w="6350" cap="flat" cmpd="sng" algn="ctr">
          <a:solidFill>
            <a:schemeClr val="accent5">
              <a:hueOff val="-4393053"/>
              <a:satOff val="-11322"/>
              <a:lumOff val="-7647"/>
              <a:alphaOff val="0"/>
            </a:schemeClr>
          </a:solidFill>
          <a:prstDash val="solid"/>
          <a:miter lim="800000"/>
        </a:ln>
        <a:effectLst/>
      </dsp:spPr>
      <dsp:style>
        <a:lnRef idx="1">
          <a:scrgbClr r="0" g="0" b="0"/>
        </a:lnRef>
        <a:fillRef idx="1">
          <a:scrgbClr r="0" g="0" b="0"/>
        </a:fillRef>
        <a:effectRef idx="2">
          <a:scrgbClr r="0" g="0" b="0"/>
        </a:effectRef>
        <a:fontRef idx="minor"/>
      </dsp:style>
    </dsp:sp>
    <dsp:sp modelId="{B8606B87-0FAD-4F64-B60C-A0D47B6C8310}">
      <dsp:nvSpPr>
        <dsp:cNvPr id="0" name=""/>
        <dsp:cNvSpPr/>
      </dsp:nvSpPr>
      <dsp:spPr>
        <a:xfrm>
          <a:off x="443198" y="4183731"/>
          <a:ext cx="6204776" cy="147600"/>
        </a:xfrm>
        <a:prstGeom prst="roundRect">
          <a:avLst/>
        </a:prstGeom>
        <a:gradFill rotWithShape="0">
          <a:gsLst>
            <a:gs pos="0">
              <a:schemeClr val="accent5">
                <a:hueOff val="-4393053"/>
                <a:satOff val="-11322"/>
                <a:lumOff val="-7647"/>
                <a:alphaOff val="0"/>
                <a:satMod val="103000"/>
                <a:lumMod val="102000"/>
                <a:tint val="94000"/>
              </a:schemeClr>
            </a:gs>
            <a:gs pos="50000">
              <a:schemeClr val="accent5">
                <a:hueOff val="-4393053"/>
                <a:satOff val="-11322"/>
                <a:lumOff val="-7647"/>
                <a:alphaOff val="0"/>
                <a:satMod val="110000"/>
                <a:lumMod val="100000"/>
                <a:shade val="100000"/>
              </a:schemeClr>
            </a:gs>
            <a:gs pos="100000">
              <a:schemeClr val="accent5">
                <a:hueOff val="-4393053"/>
                <a:satOff val="-11322"/>
                <a:lumOff val="-76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Discuss Model Performance</a:t>
          </a:r>
        </a:p>
      </dsp:txBody>
      <dsp:txXfrm>
        <a:off x="450403" y="4190936"/>
        <a:ext cx="6190366" cy="133190"/>
      </dsp:txXfrm>
    </dsp:sp>
    <dsp:sp modelId="{D348E5DA-A562-4DFB-9FDC-45D8D5F6D3D8}">
      <dsp:nvSpPr>
        <dsp:cNvPr id="0" name=""/>
        <dsp:cNvSpPr/>
      </dsp:nvSpPr>
      <dsp:spPr>
        <a:xfrm>
          <a:off x="0" y="4484331"/>
          <a:ext cx="8863967" cy="126000"/>
        </a:xfrm>
        <a:prstGeom prst="rect">
          <a:avLst/>
        </a:prstGeom>
        <a:solidFill>
          <a:schemeClr val="lt1">
            <a:alpha val="90000"/>
            <a:hueOff val="0"/>
            <a:satOff val="0"/>
            <a:lumOff val="0"/>
            <a:alphaOff val="0"/>
          </a:schemeClr>
        </a:solidFill>
        <a:ln w="6350" cap="flat" cmpd="sng" algn="ctr">
          <a:solidFill>
            <a:schemeClr val="accent5">
              <a:hueOff val="-4730980"/>
              <a:satOff val="-12193"/>
              <a:lumOff val="-8236"/>
              <a:alphaOff val="0"/>
            </a:schemeClr>
          </a:solidFill>
          <a:prstDash val="solid"/>
          <a:miter lim="800000"/>
        </a:ln>
        <a:effectLst/>
      </dsp:spPr>
      <dsp:style>
        <a:lnRef idx="1">
          <a:scrgbClr r="0" g="0" b="0"/>
        </a:lnRef>
        <a:fillRef idx="1">
          <a:scrgbClr r="0" g="0" b="0"/>
        </a:fillRef>
        <a:effectRef idx="2">
          <a:scrgbClr r="0" g="0" b="0"/>
        </a:effectRef>
        <a:fontRef idx="minor"/>
      </dsp:style>
    </dsp:sp>
    <dsp:sp modelId="{8CB1A0C5-9A38-4179-8BD7-82293C8D84A9}">
      <dsp:nvSpPr>
        <dsp:cNvPr id="0" name=""/>
        <dsp:cNvSpPr/>
      </dsp:nvSpPr>
      <dsp:spPr>
        <a:xfrm>
          <a:off x="443198" y="4410531"/>
          <a:ext cx="6204776" cy="147600"/>
        </a:xfrm>
        <a:prstGeom prst="roundRect">
          <a:avLst/>
        </a:prstGeom>
        <a:gradFill rotWithShape="0">
          <a:gsLst>
            <a:gs pos="0">
              <a:schemeClr val="accent5">
                <a:hueOff val="-4730980"/>
                <a:satOff val="-12193"/>
                <a:lumOff val="-8236"/>
                <a:alphaOff val="0"/>
                <a:satMod val="103000"/>
                <a:lumMod val="102000"/>
                <a:tint val="94000"/>
              </a:schemeClr>
            </a:gs>
            <a:gs pos="50000">
              <a:schemeClr val="accent5">
                <a:hueOff val="-4730980"/>
                <a:satOff val="-12193"/>
                <a:lumOff val="-8236"/>
                <a:alphaOff val="0"/>
                <a:satMod val="110000"/>
                <a:lumMod val="100000"/>
                <a:shade val="100000"/>
              </a:schemeClr>
            </a:gs>
            <a:gs pos="100000">
              <a:schemeClr val="accent5">
                <a:hueOff val="-4730980"/>
                <a:satOff val="-12193"/>
                <a:lumOff val="-823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Conclusion</a:t>
          </a:r>
          <a:endParaRPr lang="en-US" sz="500" kern="1200"/>
        </a:p>
      </dsp:txBody>
      <dsp:txXfrm>
        <a:off x="450403" y="4417736"/>
        <a:ext cx="6190366" cy="133190"/>
      </dsp:txXfrm>
    </dsp:sp>
    <dsp:sp modelId="{1C989F38-6DB8-43F6-A651-B638A153A99A}">
      <dsp:nvSpPr>
        <dsp:cNvPr id="0" name=""/>
        <dsp:cNvSpPr/>
      </dsp:nvSpPr>
      <dsp:spPr>
        <a:xfrm>
          <a:off x="0" y="4711131"/>
          <a:ext cx="8863967" cy="126000"/>
        </a:xfrm>
        <a:prstGeom prst="rect">
          <a:avLst/>
        </a:prstGeom>
        <a:solidFill>
          <a:schemeClr val="lt1">
            <a:alpha val="90000"/>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5231CE34-DA47-4E51-B8B7-16B1E8013A4E}">
      <dsp:nvSpPr>
        <dsp:cNvPr id="0" name=""/>
        <dsp:cNvSpPr/>
      </dsp:nvSpPr>
      <dsp:spPr>
        <a:xfrm>
          <a:off x="443198" y="4637331"/>
          <a:ext cx="6204776" cy="14760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Summary of Findings</a:t>
          </a:r>
        </a:p>
      </dsp:txBody>
      <dsp:txXfrm>
        <a:off x="450403" y="4644536"/>
        <a:ext cx="6190366" cy="133190"/>
      </dsp:txXfrm>
    </dsp:sp>
    <dsp:sp modelId="{2FE054F5-9717-4E83-B52E-65F1D0354860}">
      <dsp:nvSpPr>
        <dsp:cNvPr id="0" name=""/>
        <dsp:cNvSpPr/>
      </dsp:nvSpPr>
      <dsp:spPr>
        <a:xfrm>
          <a:off x="0" y="4937931"/>
          <a:ext cx="8863967" cy="126000"/>
        </a:xfrm>
        <a:prstGeom prst="rect">
          <a:avLst/>
        </a:prstGeom>
        <a:solidFill>
          <a:schemeClr val="lt1">
            <a:alpha val="90000"/>
            <a:hueOff val="0"/>
            <a:satOff val="0"/>
            <a:lumOff val="0"/>
            <a:alphaOff val="0"/>
          </a:schemeClr>
        </a:soli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98DCAA29-F4A0-4D5F-9D0B-1D5939BCF54B}">
      <dsp:nvSpPr>
        <dsp:cNvPr id="0" name=""/>
        <dsp:cNvSpPr/>
      </dsp:nvSpPr>
      <dsp:spPr>
        <a:xfrm>
          <a:off x="443198" y="4864131"/>
          <a:ext cx="6204776" cy="147600"/>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Future Directions and Improvements</a:t>
          </a:r>
        </a:p>
      </dsp:txBody>
      <dsp:txXfrm>
        <a:off x="450403" y="4871336"/>
        <a:ext cx="6190366" cy="133190"/>
      </dsp:txXfrm>
    </dsp:sp>
    <dsp:sp modelId="{B986B020-09E9-4E46-AFD9-9E457A2C4647}">
      <dsp:nvSpPr>
        <dsp:cNvPr id="0" name=""/>
        <dsp:cNvSpPr/>
      </dsp:nvSpPr>
      <dsp:spPr>
        <a:xfrm>
          <a:off x="0" y="5164731"/>
          <a:ext cx="8863967" cy="126000"/>
        </a:xfrm>
        <a:prstGeom prst="rect">
          <a:avLst/>
        </a:prstGeom>
        <a:solidFill>
          <a:schemeClr val="lt1">
            <a:alpha val="90000"/>
            <a:hueOff val="0"/>
            <a:satOff val="0"/>
            <a:lumOff val="0"/>
            <a:alphaOff val="0"/>
          </a:schemeClr>
        </a:solidFill>
        <a:ln w="6350" cap="flat" cmpd="sng" algn="ctr">
          <a:solidFill>
            <a:schemeClr val="accent5">
              <a:hueOff val="-5744762"/>
              <a:satOff val="-14806"/>
              <a:lumOff val="-1000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2280D82-ADAD-4FD0-98D8-4233A104D36B}">
      <dsp:nvSpPr>
        <dsp:cNvPr id="0" name=""/>
        <dsp:cNvSpPr/>
      </dsp:nvSpPr>
      <dsp:spPr>
        <a:xfrm>
          <a:off x="443198" y="5090931"/>
          <a:ext cx="6204776" cy="147600"/>
        </a:xfrm>
        <a:prstGeom prst="roundRect">
          <a:avLst/>
        </a:prstGeom>
        <a:gradFill rotWithShape="0">
          <a:gsLst>
            <a:gs pos="0">
              <a:schemeClr val="accent5">
                <a:hueOff val="-5744762"/>
                <a:satOff val="-14806"/>
                <a:lumOff val="-10000"/>
                <a:alphaOff val="0"/>
                <a:satMod val="103000"/>
                <a:lumMod val="102000"/>
                <a:tint val="94000"/>
              </a:schemeClr>
            </a:gs>
            <a:gs pos="50000">
              <a:schemeClr val="accent5">
                <a:hueOff val="-5744762"/>
                <a:satOff val="-14806"/>
                <a:lumOff val="-10000"/>
                <a:alphaOff val="0"/>
                <a:satMod val="110000"/>
                <a:lumMod val="100000"/>
                <a:shade val="100000"/>
              </a:schemeClr>
            </a:gs>
            <a:gs pos="100000">
              <a:schemeClr val="accent5">
                <a:hueOff val="-5744762"/>
                <a:satOff val="-14806"/>
                <a:lumOff val="-1000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References</a:t>
          </a:r>
          <a:endParaRPr lang="en-US" sz="500" kern="1200"/>
        </a:p>
      </dsp:txBody>
      <dsp:txXfrm>
        <a:off x="450403" y="5098136"/>
        <a:ext cx="6190366" cy="133190"/>
      </dsp:txXfrm>
    </dsp:sp>
    <dsp:sp modelId="{1FA914E1-071D-47B1-98D5-F63444833CCA}">
      <dsp:nvSpPr>
        <dsp:cNvPr id="0" name=""/>
        <dsp:cNvSpPr/>
      </dsp:nvSpPr>
      <dsp:spPr>
        <a:xfrm>
          <a:off x="0" y="5391531"/>
          <a:ext cx="8863967" cy="126000"/>
        </a:xfrm>
        <a:prstGeom prst="rect">
          <a:avLst/>
        </a:prstGeom>
        <a:solidFill>
          <a:schemeClr val="lt1">
            <a:alpha val="90000"/>
            <a:hueOff val="0"/>
            <a:satOff val="0"/>
            <a:lumOff val="0"/>
            <a:alphaOff val="0"/>
          </a:schemeClr>
        </a:solidFill>
        <a:ln w="6350" cap="flat" cmpd="sng" algn="ctr">
          <a:solidFill>
            <a:schemeClr val="accent5">
              <a:hueOff val="-6082688"/>
              <a:satOff val="-15677"/>
              <a:lumOff val="-10588"/>
              <a:alphaOff val="0"/>
            </a:schemeClr>
          </a:solidFill>
          <a:prstDash val="solid"/>
          <a:miter lim="800000"/>
        </a:ln>
        <a:effectLst/>
      </dsp:spPr>
      <dsp:style>
        <a:lnRef idx="1">
          <a:scrgbClr r="0" g="0" b="0"/>
        </a:lnRef>
        <a:fillRef idx="1">
          <a:scrgbClr r="0" g="0" b="0"/>
        </a:fillRef>
        <a:effectRef idx="2">
          <a:scrgbClr r="0" g="0" b="0"/>
        </a:effectRef>
        <a:fontRef idx="minor"/>
      </dsp:style>
    </dsp:sp>
    <dsp:sp modelId="{B6BBEEEB-3ABD-4EFB-9993-0E7F8438DD58}">
      <dsp:nvSpPr>
        <dsp:cNvPr id="0" name=""/>
        <dsp:cNvSpPr/>
      </dsp:nvSpPr>
      <dsp:spPr>
        <a:xfrm>
          <a:off x="443198" y="5317731"/>
          <a:ext cx="6204776" cy="147600"/>
        </a:xfrm>
        <a:prstGeom prst="roundRect">
          <a:avLst/>
        </a:prstGeom>
        <a:gradFill rotWithShape="0">
          <a:gsLst>
            <a:gs pos="0">
              <a:schemeClr val="accent5">
                <a:hueOff val="-6082688"/>
                <a:satOff val="-15677"/>
                <a:lumOff val="-10588"/>
                <a:alphaOff val="0"/>
                <a:satMod val="103000"/>
                <a:lumMod val="102000"/>
                <a:tint val="94000"/>
              </a:schemeClr>
            </a:gs>
            <a:gs pos="50000">
              <a:schemeClr val="accent5">
                <a:hueOff val="-6082688"/>
                <a:satOff val="-15677"/>
                <a:lumOff val="-10588"/>
                <a:alphaOff val="0"/>
                <a:satMod val="110000"/>
                <a:lumMod val="100000"/>
                <a:shade val="100000"/>
              </a:schemeClr>
            </a:gs>
            <a:gs pos="100000">
              <a:schemeClr val="accent5">
                <a:hueOff val="-6082688"/>
                <a:satOff val="-15677"/>
                <a:lumOff val="-10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Review of Cited Works and Materials Used</a:t>
          </a:r>
        </a:p>
      </dsp:txBody>
      <dsp:txXfrm>
        <a:off x="450403" y="5324936"/>
        <a:ext cx="6190366" cy="133190"/>
      </dsp:txXfrm>
    </dsp:sp>
    <dsp:sp modelId="{68E9A161-2D12-414F-90B2-72423EE88E4C}">
      <dsp:nvSpPr>
        <dsp:cNvPr id="0" name=""/>
        <dsp:cNvSpPr/>
      </dsp:nvSpPr>
      <dsp:spPr>
        <a:xfrm>
          <a:off x="0" y="5618330"/>
          <a:ext cx="8863967" cy="126000"/>
        </a:xfrm>
        <a:prstGeom prst="rect">
          <a:avLst/>
        </a:prstGeom>
        <a:solidFill>
          <a:schemeClr val="lt1">
            <a:alpha val="90000"/>
            <a:hueOff val="0"/>
            <a:satOff val="0"/>
            <a:lumOff val="0"/>
            <a:alphaOff val="0"/>
          </a:schemeClr>
        </a:solidFill>
        <a:ln w="6350" cap="flat" cmpd="sng" algn="ctr">
          <a:solidFill>
            <a:schemeClr val="accent5">
              <a:hueOff val="-6420616"/>
              <a:satOff val="-16548"/>
              <a:lumOff val="-11177"/>
              <a:alphaOff val="0"/>
            </a:schemeClr>
          </a:solidFill>
          <a:prstDash val="solid"/>
          <a:miter lim="800000"/>
        </a:ln>
        <a:effectLst/>
      </dsp:spPr>
      <dsp:style>
        <a:lnRef idx="1">
          <a:scrgbClr r="0" g="0" b="0"/>
        </a:lnRef>
        <a:fillRef idx="1">
          <a:scrgbClr r="0" g="0" b="0"/>
        </a:fillRef>
        <a:effectRef idx="2">
          <a:scrgbClr r="0" g="0" b="0"/>
        </a:effectRef>
        <a:fontRef idx="minor"/>
      </dsp:style>
    </dsp:sp>
    <dsp:sp modelId="{19306DDB-2980-4544-945A-68AE5A90B2CE}">
      <dsp:nvSpPr>
        <dsp:cNvPr id="0" name=""/>
        <dsp:cNvSpPr/>
      </dsp:nvSpPr>
      <dsp:spPr>
        <a:xfrm>
          <a:off x="443198" y="5544531"/>
          <a:ext cx="6204776" cy="147600"/>
        </a:xfrm>
        <a:prstGeom prst="roundRect">
          <a:avLst/>
        </a:prstGeom>
        <a:gradFill rotWithShape="0">
          <a:gsLst>
            <a:gs pos="0">
              <a:schemeClr val="accent5">
                <a:hueOff val="-6420616"/>
                <a:satOff val="-16548"/>
                <a:lumOff val="-11177"/>
                <a:alphaOff val="0"/>
                <a:satMod val="103000"/>
                <a:lumMod val="102000"/>
                <a:tint val="94000"/>
              </a:schemeClr>
            </a:gs>
            <a:gs pos="50000">
              <a:schemeClr val="accent5">
                <a:hueOff val="-6420616"/>
                <a:satOff val="-16548"/>
                <a:lumOff val="-11177"/>
                <a:alphaOff val="0"/>
                <a:satMod val="110000"/>
                <a:lumMod val="100000"/>
                <a:shade val="100000"/>
              </a:schemeClr>
            </a:gs>
            <a:gs pos="100000">
              <a:schemeClr val="accent5">
                <a:hueOff val="-6420616"/>
                <a:satOff val="-16548"/>
                <a:lumOff val="-1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b="1" kern="1200"/>
            <a:t>Q&amp;A Session</a:t>
          </a:r>
          <a:endParaRPr lang="en-US" sz="500" kern="1200"/>
        </a:p>
      </dsp:txBody>
      <dsp:txXfrm>
        <a:off x="450403" y="5551736"/>
        <a:ext cx="6190366" cy="133190"/>
      </dsp:txXfrm>
    </dsp:sp>
    <dsp:sp modelId="{4B0A022F-541E-4B53-BE12-A32D6EAF5158}">
      <dsp:nvSpPr>
        <dsp:cNvPr id="0" name=""/>
        <dsp:cNvSpPr/>
      </dsp:nvSpPr>
      <dsp:spPr>
        <a:xfrm>
          <a:off x="0" y="5845130"/>
          <a:ext cx="8863967" cy="1260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E333B89B-D29F-4972-975A-506665A670C6}">
      <dsp:nvSpPr>
        <dsp:cNvPr id="0" name=""/>
        <dsp:cNvSpPr/>
      </dsp:nvSpPr>
      <dsp:spPr>
        <a:xfrm>
          <a:off x="443198" y="5771330"/>
          <a:ext cx="6204776" cy="1476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526" tIns="0" rIns="234526" bIns="0" numCol="1" spcCol="1270" anchor="ctr" anchorCtr="0">
          <a:noAutofit/>
        </a:bodyPr>
        <a:lstStyle/>
        <a:p>
          <a:pPr marL="0" lvl="0" indent="0" algn="l" defTabSz="222250">
            <a:lnSpc>
              <a:spcPct val="90000"/>
            </a:lnSpc>
            <a:spcBef>
              <a:spcPct val="0"/>
            </a:spcBef>
            <a:spcAft>
              <a:spcPct val="35000"/>
            </a:spcAft>
            <a:buNone/>
          </a:pPr>
          <a:r>
            <a:rPr lang="en-US" sz="500" kern="1200"/>
            <a:t>Open Floor for Questions and Discussion</a:t>
          </a:r>
        </a:p>
      </dsp:txBody>
      <dsp:txXfrm>
        <a:off x="450403" y="5778535"/>
        <a:ext cx="6190366" cy="1331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7/2/2024</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7/2/2024</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m.ac.uk/research/news/can-federated-learning-save-the-worl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dcl-2019-04.github.io/curriculum/model-eval.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kaggle.com/code/kabure/predicting-credit-risk-model-pipeline/note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keyboard/f/fraud-detection.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circuit board in the shape of a brain&#10;&#10;Description automatically generated">
            <a:extLst>
              <a:ext uri="{FF2B5EF4-FFF2-40B4-BE49-F238E27FC236}">
                <a16:creationId xmlns:a16="http://schemas.microsoft.com/office/drawing/2014/main" id="{82ABD6E4-A7D6-23CA-4B5B-8D65C337F52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156" r="26866" b="591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77981" y="0"/>
            <a:ext cx="4023360" cy="4326497"/>
          </a:xfrm>
        </p:spPr>
        <p:txBody>
          <a:bodyPr anchor="b">
            <a:normAutofit fontScale="90000"/>
          </a:bodyPr>
          <a:lstStyle/>
          <a:p>
            <a:pPr algn="l"/>
            <a:r>
              <a:rPr lang="en-US" sz="2700" b="1" dirty="0"/>
              <a:t>  </a:t>
            </a:r>
            <a:br>
              <a:rPr lang="en-US" sz="2700" b="1" dirty="0"/>
            </a:br>
            <a:br>
              <a:rPr lang="en-US" sz="2700" b="1" dirty="0"/>
            </a:br>
            <a:br>
              <a:rPr lang="en-US" sz="2700" b="1" dirty="0"/>
            </a:br>
            <a:br>
              <a:rPr lang="en-US" sz="2700" b="1" dirty="0"/>
            </a:br>
            <a:r>
              <a:rPr lang="en-US" sz="2700" b="1" dirty="0"/>
              <a:t>                                                      Fraud Detection in Financial Transactions Project</a:t>
            </a:r>
            <a:br>
              <a:rPr lang="en-US" dirty="0"/>
            </a:br>
            <a:br>
              <a:rPr lang="en-US" sz="1600" b="1" cap="all" dirty="0">
                <a:latin typeface="Arial"/>
                <a:cs typeface="Arial"/>
              </a:rPr>
            </a:br>
            <a:br>
              <a:rPr lang="en-US" sz="2700" dirty="0"/>
            </a:br>
            <a:br>
              <a:rPr lang="en-US" sz="2700" dirty="0"/>
            </a:br>
            <a:r>
              <a:rPr lang="en-US" sz="2700" dirty="0"/>
              <a:t>Artificial Intelligence for Business Decisions &amp; Trans.</a:t>
            </a:r>
            <a:br>
              <a:rPr lang="en-US" sz="2700" dirty="0"/>
            </a:br>
            <a:br>
              <a:rPr lang="en-US" sz="1600" i="1" cap="all" dirty="0">
                <a:latin typeface="Arial"/>
                <a:cs typeface="Arial"/>
              </a:rPr>
            </a:br>
            <a:endParaRPr lang="en-US" sz="1600" dirty="0">
              <a:latin typeface="Arial"/>
              <a:cs typeface="Arial"/>
            </a:endParaRPr>
          </a:p>
          <a:p>
            <a:pPr algn="l"/>
            <a:r>
              <a:rPr lang="en-US" sz="1600" b="1" cap="all" dirty="0">
                <a:latin typeface="Arial"/>
                <a:cs typeface="Arial"/>
              </a:rPr>
              <a:t>AUTHOR:</a:t>
            </a:r>
            <a:r>
              <a:rPr lang="en-US" sz="1600" cap="all" dirty="0">
                <a:latin typeface="Arial"/>
                <a:cs typeface="Arial"/>
              </a:rPr>
              <a:t> TESSA NEJLA AYVAZOGLU </a:t>
            </a:r>
            <a:br>
              <a:rPr lang="en-US" sz="1600" cap="all" dirty="0">
                <a:latin typeface="Arial"/>
                <a:cs typeface="Arial"/>
              </a:rPr>
            </a:br>
            <a:br>
              <a:rPr lang="en-US" sz="1600" cap="all" dirty="0">
                <a:latin typeface="Arial"/>
                <a:cs typeface="Arial"/>
              </a:rPr>
            </a:br>
            <a:r>
              <a:rPr lang="en-US" sz="1600" cap="all" dirty="0">
                <a:latin typeface="Arial"/>
                <a:cs typeface="Arial"/>
              </a:rPr>
              <a:t>DATE: July 1, 2024</a:t>
            </a:r>
            <a:endParaRPr lang="en-US" sz="16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51B53E-A63C-B1CA-615B-8BF760603A23}"/>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41AB65AE-A08D-4F43-8E53-5F1B8D84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199" y="4625162"/>
            <a:ext cx="4153767" cy="1667975"/>
          </a:xfrm>
        </p:spPr>
        <p:txBody>
          <a:bodyPr>
            <a:normAutofit/>
          </a:bodyPr>
          <a:lstStyle/>
          <a:p>
            <a:r>
              <a:rPr lang="en-US" sz="3700"/>
              <a:t>Data Preparation and Feature Engineering</a:t>
            </a:r>
          </a:p>
        </p:txBody>
      </p:sp>
      <p:pic>
        <p:nvPicPr>
          <p:cNvPr id="4" name="Picture 3">
            <a:extLst>
              <a:ext uri="{FF2B5EF4-FFF2-40B4-BE49-F238E27FC236}">
                <a16:creationId xmlns:a16="http://schemas.microsoft.com/office/drawing/2014/main" id="{CB935006-F493-A5E2-9DF2-2850A811B962}"/>
              </a:ext>
            </a:extLst>
          </p:cNvPr>
          <p:cNvPicPr>
            <a:picLocks noChangeAspect="1"/>
          </p:cNvPicPr>
          <p:nvPr/>
        </p:nvPicPr>
        <p:blipFill rotWithShape="1">
          <a:blip r:embed="rId2"/>
          <a:srcRect t="107" r="-4" b="-4"/>
          <a:stretch/>
        </p:blipFill>
        <p:spPr>
          <a:xfrm>
            <a:off x="838199" y="536943"/>
            <a:ext cx="4153757" cy="3900336"/>
          </a:xfrm>
          <a:prstGeom prst="rect">
            <a:avLst/>
          </a:prstGeom>
        </p:spPr>
      </p:pic>
      <p:pic>
        <p:nvPicPr>
          <p:cNvPr id="8" name="Picture 7">
            <a:extLst>
              <a:ext uri="{FF2B5EF4-FFF2-40B4-BE49-F238E27FC236}">
                <a16:creationId xmlns:a16="http://schemas.microsoft.com/office/drawing/2014/main" id="{C551B444-DF92-A080-F11D-AEBFD431EF17}"/>
              </a:ext>
            </a:extLst>
          </p:cNvPr>
          <p:cNvPicPr>
            <a:picLocks noChangeAspect="1"/>
          </p:cNvPicPr>
          <p:nvPr/>
        </p:nvPicPr>
        <p:blipFill rotWithShape="1">
          <a:blip r:embed="rId3"/>
          <a:srcRect t="10740" r="-2" b="11194"/>
          <a:stretch/>
        </p:blipFill>
        <p:spPr>
          <a:xfrm>
            <a:off x="5183372" y="536943"/>
            <a:ext cx="6304539" cy="3900336"/>
          </a:xfrm>
          <a:prstGeom prst="rect">
            <a:avLst/>
          </a:prstGeom>
        </p:spPr>
      </p:pic>
      <p:sp>
        <p:nvSpPr>
          <p:cNvPr id="3" name="Content Placeholder"/>
          <p:cNvSpPr>
            <a:spLocks noGrp="1"/>
          </p:cNvSpPr>
          <p:nvPr>
            <p:ph idx="1"/>
          </p:nvPr>
        </p:nvSpPr>
        <p:spPr>
          <a:xfrm>
            <a:off x="5183372" y="4625162"/>
            <a:ext cx="6304540" cy="1667975"/>
          </a:xfrm>
        </p:spPr>
        <p:txBody>
          <a:bodyPr vert="horz" lIns="91440" tIns="45720" rIns="91440" bIns="45720" rtlCol="0" anchor="ctr">
            <a:normAutofit/>
          </a:bodyPr>
          <a:lstStyle/>
          <a:p>
            <a:pPr marL="0" indent="0">
              <a:buNone/>
            </a:pPr>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309926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7910285" y="741391"/>
            <a:ext cx="3443514" cy="1616203"/>
          </a:xfrm>
        </p:spPr>
        <p:txBody>
          <a:bodyPr anchor="b">
            <a:normAutofit/>
          </a:bodyPr>
          <a:lstStyle/>
          <a:p>
            <a:r>
              <a:rPr lang="en-US" sz="3200"/>
              <a:t>Data Preparation and Feature Engineering</a:t>
            </a:r>
          </a:p>
        </p:txBody>
      </p:sp>
      <p:pic>
        <p:nvPicPr>
          <p:cNvPr id="5" name="Picture 4" descr="A graph of data with purple and yellow dots&#10;&#10;Description automatically generated">
            <a:extLst>
              <a:ext uri="{FF2B5EF4-FFF2-40B4-BE49-F238E27FC236}">
                <a16:creationId xmlns:a16="http://schemas.microsoft.com/office/drawing/2014/main" id="{2F1895CC-4372-47FF-8B26-C4D0F5546136}"/>
              </a:ext>
            </a:extLst>
          </p:cNvPr>
          <p:cNvPicPr>
            <a:picLocks noChangeAspect="1"/>
          </p:cNvPicPr>
          <p:nvPr/>
        </p:nvPicPr>
        <p:blipFill>
          <a:blip r:embed="rId2"/>
          <a:stretch>
            <a:fillRect/>
          </a:stretch>
        </p:blipFill>
        <p:spPr>
          <a:xfrm>
            <a:off x="787114" y="1394319"/>
            <a:ext cx="6449549" cy="3998720"/>
          </a:xfrm>
          <a:prstGeom prst="rect">
            <a:avLst/>
          </a:prstGeom>
        </p:spPr>
      </p:pic>
      <p:sp>
        <p:nvSpPr>
          <p:cNvPr id="3" name="Content Placeholder"/>
          <p:cNvSpPr>
            <a:spLocks noGrp="1"/>
          </p:cNvSpPr>
          <p:nvPr>
            <p:ph idx="1"/>
          </p:nvPr>
        </p:nvSpPr>
        <p:spPr>
          <a:xfrm>
            <a:off x="7910285" y="2533476"/>
            <a:ext cx="3443514" cy="3447832"/>
          </a:xfrm>
        </p:spPr>
        <p:txBody>
          <a:bodyPr vert="horz" lIns="91440" tIns="45720" rIns="91440" bIns="45720" rtlCol="0" anchor="t">
            <a:normAutofit/>
          </a:bodyPr>
          <a:lstStyle/>
          <a:p>
            <a:pPr marL="0" indent="0">
              <a:buNone/>
            </a:pPr>
            <a:endParaRPr lang="en-US" sz="2000">
              <a:ea typeface="Calibri"/>
              <a:cs typeface="Calibri"/>
            </a:endParaRPr>
          </a:p>
          <a:p>
            <a:endParaRPr lang="en-US" sz="2000">
              <a:ea typeface="Calibri"/>
              <a:cs typeface="Calibri"/>
            </a:endParaRPr>
          </a:p>
        </p:txBody>
      </p:sp>
      <p:grpSp>
        <p:nvGrpSpPr>
          <p:cNvPr id="104" name="Group 103">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92" name="Rectangle 9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230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p:cNvSpPr>
            <a:spLocks noGrp="1"/>
          </p:cNvSpPr>
          <p:nvPr>
            <p:ph idx="1"/>
          </p:nvPr>
        </p:nvSpPr>
        <p:spPr>
          <a:xfrm>
            <a:off x="7910285" y="2533476"/>
            <a:ext cx="3443514" cy="3447832"/>
          </a:xfrm>
        </p:spPr>
        <p:txBody>
          <a:bodyPr vert="horz" lIns="91440" tIns="45720" rIns="91440" bIns="45720" rtlCol="0" anchor="t">
            <a:normAutofit/>
          </a:bodyPr>
          <a:lstStyle/>
          <a:p>
            <a:pPr marL="0" indent="0">
              <a:buNone/>
            </a:pPr>
            <a:endParaRPr lang="en-US" sz="2000">
              <a:ea typeface="Calibri"/>
              <a:cs typeface="Calibri"/>
            </a:endParaRPr>
          </a:p>
          <a:p>
            <a:endParaRPr lang="en-US" sz="2000">
              <a:ea typeface="Calibri"/>
              <a:cs typeface="Calibri"/>
            </a:endParaRPr>
          </a:p>
        </p:txBody>
      </p:sp>
      <p:grpSp>
        <p:nvGrpSpPr>
          <p:cNvPr id="104" name="Group 103">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92" name="Rectangle 9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70EAAC6-3522-811F-4893-8F526344686A}"/>
              </a:ext>
            </a:extLst>
          </p:cNvPr>
          <p:cNvSpPr txBox="1"/>
          <p:nvPr/>
        </p:nvSpPr>
        <p:spPr>
          <a:xfrm>
            <a:off x="1178972" y="4913132"/>
            <a:ext cx="84569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34343C"/>
                </a:solidFill>
                <a:ea typeface="+mn-lt"/>
                <a:cs typeface="+mn-lt"/>
              </a:rPr>
              <a:t>The minority class is now much more prominently visible in our data. To see the results of SMOTE even better, we’ll compare it to the original data in the next graph and results.</a:t>
            </a:r>
            <a:endParaRPr lang="en-US" dirty="0">
              <a:ea typeface="+mn-lt"/>
              <a:cs typeface="+mn-lt"/>
            </a:endParaRPr>
          </a:p>
        </p:txBody>
      </p:sp>
      <p:pic>
        <p:nvPicPr>
          <p:cNvPr id="6" name="Picture 5" descr="A yellow and purple shapes&#10;&#10;Description automatically generated">
            <a:extLst>
              <a:ext uri="{FF2B5EF4-FFF2-40B4-BE49-F238E27FC236}">
                <a16:creationId xmlns:a16="http://schemas.microsoft.com/office/drawing/2014/main" id="{EE9E5795-DEE0-D0CF-2F4B-F5FDF5E725CB}"/>
              </a:ext>
            </a:extLst>
          </p:cNvPr>
          <p:cNvPicPr>
            <a:picLocks noChangeAspect="1"/>
          </p:cNvPicPr>
          <p:nvPr/>
        </p:nvPicPr>
        <p:blipFill>
          <a:blip r:embed="rId2"/>
          <a:stretch>
            <a:fillRect/>
          </a:stretch>
        </p:blipFill>
        <p:spPr>
          <a:xfrm>
            <a:off x="96084" y="1170877"/>
            <a:ext cx="5903832" cy="3577684"/>
          </a:xfrm>
          <a:prstGeom prst="rect">
            <a:avLst/>
          </a:prstGeom>
        </p:spPr>
      </p:pic>
      <p:pic>
        <p:nvPicPr>
          <p:cNvPr id="7" name="Picture 6" descr="A blue and red dotted diagram&#10;&#10;Description automatically generated">
            <a:extLst>
              <a:ext uri="{FF2B5EF4-FFF2-40B4-BE49-F238E27FC236}">
                <a16:creationId xmlns:a16="http://schemas.microsoft.com/office/drawing/2014/main" id="{BEF8A332-E6AB-94A9-7DC3-98B9DCE6D563}"/>
              </a:ext>
            </a:extLst>
          </p:cNvPr>
          <p:cNvPicPr>
            <a:picLocks noChangeAspect="1"/>
          </p:cNvPicPr>
          <p:nvPr/>
        </p:nvPicPr>
        <p:blipFill>
          <a:blip r:embed="rId3"/>
          <a:stretch>
            <a:fillRect/>
          </a:stretch>
        </p:blipFill>
        <p:spPr>
          <a:xfrm>
            <a:off x="5583509" y="1372761"/>
            <a:ext cx="5504056" cy="2978770"/>
          </a:xfrm>
          <a:prstGeom prst="rect">
            <a:avLst/>
          </a:prstGeom>
        </p:spPr>
      </p:pic>
      <p:sp>
        <p:nvSpPr>
          <p:cNvPr id="10" name="TextBox 9">
            <a:extLst>
              <a:ext uri="{FF2B5EF4-FFF2-40B4-BE49-F238E27FC236}">
                <a16:creationId xmlns:a16="http://schemas.microsoft.com/office/drawing/2014/main" id="{A54EA182-5D70-6858-92BF-E8BCC91B7930}"/>
              </a:ext>
            </a:extLst>
          </p:cNvPr>
          <p:cNvSpPr txBox="1"/>
          <p:nvPr/>
        </p:nvSpPr>
        <p:spPr>
          <a:xfrm>
            <a:off x="184354" y="467031"/>
            <a:ext cx="44982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SMOTE</a:t>
            </a:r>
            <a:endParaRPr lang="en-US" sz="2400" b="1" dirty="0"/>
          </a:p>
        </p:txBody>
      </p:sp>
      <p:sp>
        <p:nvSpPr>
          <p:cNvPr id="11" name="TextBox 10">
            <a:extLst>
              <a:ext uri="{FF2B5EF4-FFF2-40B4-BE49-F238E27FC236}">
                <a16:creationId xmlns:a16="http://schemas.microsoft.com/office/drawing/2014/main" id="{16CC9638-9CFB-0B20-5608-D75ACE688644}"/>
              </a:ext>
            </a:extLst>
          </p:cNvPr>
          <p:cNvSpPr txBox="1"/>
          <p:nvPr/>
        </p:nvSpPr>
        <p:spPr>
          <a:xfrm>
            <a:off x="6097499" y="466432"/>
            <a:ext cx="45597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Original set</a:t>
            </a:r>
            <a:endParaRPr lang="en-US" sz="2400" b="1" dirty="0"/>
          </a:p>
        </p:txBody>
      </p:sp>
    </p:spTree>
    <p:extLst>
      <p:ext uri="{BB962C8B-B14F-4D97-AF65-F5344CB8AC3E}">
        <p14:creationId xmlns:p14="http://schemas.microsoft.com/office/powerpoint/2010/main" val="181773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267909" y="2023110"/>
            <a:ext cx="2469624" cy="2846070"/>
          </a:xfrm>
        </p:spPr>
        <p:txBody>
          <a:bodyPr vert="horz" lIns="91440" tIns="45720" rIns="91440" bIns="45720" rtlCol="0" anchor="ctr">
            <a:normAutofit/>
          </a:bodyPr>
          <a:lstStyle/>
          <a:p>
            <a:r>
              <a:rPr lang="en-US" sz="1200" kern="1200">
                <a:solidFill>
                  <a:schemeClr val="tx1"/>
                </a:solidFill>
                <a:latin typeface="+mj-lt"/>
                <a:ea typeface="+mj-ea"/>
                <a:cs typeface="+mj-cs"/>
              </a:rPr>
              <a:t>SMOTE:For those unfamiliar with the term, let me explain what SMOTE is. This method combines under-sampling of the frequent classes with over-sampling of the minority class. The aim of SMOTE is to oversample the minority class, adding more values of this type to make the data more balanced. This approach can help the model if one class is being underrepresented, as it enables the model to better identify this class through patterns.</a:t>
            </a:r>
          </a:p>
          <a:p>
            <a:endParaRPr lang="en-US" sz="1200" kern="1200">
              <a:solidFill>
                <a:schemeClr val="tx1"/>
              </a:solidFill>
              <a:latin typeface="+mj-lt"/>
              <a:ea typeface="+mj-ea"/>
              <a:cs typeface="+mj-cs"/>
            </a:endParaRPr>
          </a:p>
        </p:txBody>
      </p:sp>
      <p:sp>
        <p:nvSpPr>
          <p:cNvPr id="50" name="Rectangle 4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E0ED8B84-9556-D2C1-771C-ECD1958BA628}"/>
              </a:ext>
            </a:extLst>
          </p:cNvPr>
          <p:cNvPicPr>
            <a:picLocks noChangeAspect="1"/>
          </p:cNvPicPr>
          <p:nvPr/>
        </p:nvPicPr>
        <p:blipFill rotWithShape="1">
          <a:blip r:embed="rId2"/>
          <a:srcRect l="10946" r="57655"/>
          <a:stretch/>
        </p:blipFill>
        <p:spPr>
          <a:xfrm>
            <a:off x="545231" y="858525"/>
            <a:ext cx="3719192" cy="5211906"/>
          </a:xfrm>
          <a:prstGeom prst="rect">
            <a:avLst/>
          </a:prstGeom>
        </p:spPr>
      </p:pic>
      <p:pic>
        <p:nvPicPr>
          <p:cNvPr id="6" name="Content Placeholder 5" descr="A screenshot of a computer code&#10;&#10;Description automatically generated">
            <a:extLst>
              <a:ext uri="{FF2B5EF4-FFF2-40B4-BE49-F238E27FC236}">
                <a16:creationId xmlns:a16="http://schemas.microsoft.com/office/drawing/2014/main" id="{26780558-4907-988C-112A-DE1C36FAEE4D}"/>
              </a:ext>
            </a:extLst>
          </p:cNvPr>
          <p:cNvPicPr>
            <a:picLocks noChangeAspect="1"/>
          </p:cNvPicPr>
          <p:nvPr/>
        </p:nvPicPr>
        <p:blipFill rotWithShape="1">
          <a:blip r:embed="rId3"/>
          <a:srcRect r="15427" b="-3"/>
          <a:stretch/>
        </p:blipFill>
        <p:spPr>
          <a:xfrm>
            <a:off x="4457706" y="858524"/>
            <a:ext cx="3685032" cy="2505456"/>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20623516-76E0-8185-0929-BC818FC8DEE0}"/>
              </a:ext>
            </a:extLst>
          </p:cNvPr>
          <p:cNvPicPr>
            <a:picLocks noChangeAspect="1"/>
          </p:cNvPicPr>
          <p:nvPr/>
        </p:nvPicPr>
        <p:blipFill rotWithShape="1">
          <a:blip r:embed="rId4"/>
          <a:srcRect r="20879" b="4"/>
          <a:stretch/>
        </p:blipFill>
        <p:spPr>
          <a:xfrm>
            <a:off x="4457712" y="3564974"/>
            <a:ext cx="3685031" cy="2505456"/>
          </a:xfrm>
          <a:prstGeom prst="rect">
            <a:avLst/>
          </a:prstGeom>
        </p:spPr>
      </p:pic>
      <p:sp>
        <p:nvSpPr>
          <p:cNvPr id="54" name="Rectangle 5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A3554-DE4E-FC0B-047E-5C496CD40BAC}"/>
              </a:ext>
            </a:extLst>
          </p:cNvPr>
          <p:cNvSpPr>
            <a:spLocks noGrp="1"/>
          </p:cNvSpPr>
          <p:nvPr>
            <p:ph type="title"/>
          </p:nvPr>
        </p:nvSpPr>
        <p:spPr>
          <a:xfrm>
            <a:off x="836679" y="723898"/>
            <a:ext cx="6002110" cy="1495425"/>
          </a:xfrm>
        </p:spPr>
        <p:txBody>
          <a:bodyPr>
            <a:normAutofit/>
          </a:bodyPr>
          <a:lstStyle/>
          <a:p>
            <a:r>
              <a:rPr lang="en-US" sz="4000" b="1">
                <a:latin typeface="Calibri"/>
                <a:cs typeface="Calibri"/>
              </a:rPr>
              <a:t>Using ML classification to catch fraud</a:t>
            </a:r>
            <a:endParaRPr lang="en-US" sz="4000">
              <a:cs typeface="Calibri Light" panose="020F0302020204030204"/>
            </a:endParaRPr>
          </a:p>
        </p:txBody>
      </p:sp>
      <p:sp>
        <p:nvSpPr>
          <p:cNvPr id="3" name="Content Placeholder 2">
            <a:extLst>
              <a:ext uri="{FF2B5EF4-FFF2-40B4-BE49-F238E27FC236}">
                <a16:creationId xmlns:a16="http://schemas.microsoft.com/office/drawing/2014/main" id="{AE2CFAB8-7908-D57A-3C64-E0D7F318FBB8}"/>
              </a:ext>
            </a:extLst>
          </p:cNvPr>
          <p:cNvSpPr>
            <a:spLocks noGrp="1"/>
          </p:cNvSpPr>
          <p:nvPr>
            <p:ph idx="1"/>
          </p:nvPr>
        </p:nvSpPr>
        <p:spPr>
          <a:xfrm>
            <a:off x="836680" y="2405067"/>
            <a:ext cx="6002110" cy="3729034"/>
          </a:xfrm>
        </p:spPr>
        <p:txBody>
          <a:bodyPr vert="horz" lIns="91440" tIns="45720" rIns="91440" bIns="45720" rtlCol="0">
            <a:normAutofit/>
          </a:bodyPr>
          <a:lstStyle/>
          <a:p>
            <a:pPr marL="0" indent="0">
              <a:buNone/>
            </a:pPr>
            <a:endParaRPr lang="en-US" sz="1600">
              <a:cs typeface="Calibri" panose="020F0502020204030204"/>
            </a:endParaRPr>
          </a:p>
          <a:p>
            <a:pPr marL="0" indent="0">
              <a:buNone/>
            </a:pPr>
            <a:r>
              <a:rPr lang="en-US" sz="1600">
                <a:ea typeface="+mn-lt"/>
                <a:cs typeface="+mn-lt"/>
              </a:rPr>
              <a:t>In this exercise you’ll see what happens when you use a simple machine learning model on our credit card data instead.</a:t>
            </a:r>
            <a:endParaRPr lang="en-US" sz="1600">
              <a:cs typeface="Calibri" panose="020F0502020204030204"/>
            </a:endParaRPr>
          </a:p>
          <a:p>
            <a:endParaRPr lang="en-US" sz="1600"/>
          </a:p>
          <a:p>
            <a:pPr marL="0" indent="0">
              <a:buNone/>
            </a:pPr>
            <a:r>
              <a:rPr lang="en-US" sz="1600">
                <a:ea typeface="+mn-lt"/>
                <a:cs typeface="+mn-lt"/>
              </a:rPr>
              <a:t>Instructions</a:t>
            </a:r>
            <a:endParaRPr lang="en-US" sz="1600">
              <a:cs typeface="Calibri" panose="020F0502020204030204"/>
            </a:endParaRPr>
          </a:p>
          <a:p>
            <a:endParaRPr lang="en-US" sz="1600"/>
          </a:p>
          <a:p>
            <a:pPr lvl="1">
              <a:buFont typeface="Courier New" panose="020B0604020202020204" pitchFamily="34" charset="0"/>
              <a:buChar char="o"/>
            </a:pPr>
            <a:r>
              <a:rPr lang="en-US" sz="1600">
                <a:ea typeface="+mn-lt"/>
                <a:cs typeface="+mn-lt"/>
              </a:rPr>
              <a:t>Split X and y into training and test data, keeping 20% of the data for testing.</a:t>
            </a:r>
            <a:endParaRPr lang="en-US" sz="1600">
              <a:cs typeface="Calibri"/>
            </a:endParaRPr>
          </a:p>
          <a:p>
            <a:pPr lvl="1">
              <a:buFont typeface="Courier New" panose="020B0604020202020204" pitchFamily="34" charset="0"/>
              <a:buChar char="o"/>
            </a:pPr>
            <a:r>
              <a:rPr lang="en-US" sz="1600">
                <a:ea typeface="+mn-lt"/>
                <a:cs typeface="+mn-lt"/>
              </a:rPr>
              <a:t>Fit your model to your training data.</a:t>
            </a:r>
            <a:endParaRPr lang="en-US" sz="1600">
              <a:cs typeface="Calibri"/>
            </a:endParaRPr>
          </a:p>
          <a:p>
            <a:pPr lvl="1">
              <a:buFont typeface="Courier New" panose="020B0604020202020204" pitchFamily="34" charset="0"/>
              <a:buChar char="o"/>
            </a:pPr>
            <a:r>
              <a:rPr lang="en-US" sz="1600">
                <a:ea typeface="+mn-lt"/>
                <a:cs typeface="+mn-lt"/>
              </a:rPr>
              <a:t>Obtain the model predicted labels by running model.predict on X_test.</a:t>
            </a:r>
            <a:endParaRPr lang="en-US" sz="1600">
              <a:cs typeface="Calibri"/>
            </a:endParaRPr>
          </a:p>
          <a:p>
            <a:pPr lvl="1">
              <a:buFont typeface="Courier New" panose="020B0604020202020204" pitchFamily="34" charset="0"/>
              <a:buChar char="o"/>
            </a:pPr>
            <a:r>
              <a:rPr lang="en-US" sz="1600">
                <a:ea typeface="+mn-lt"/>
                <a:cs typeface="+mn-lt"/>
              </a:rPr>
              <a:t>Obtain a classification comparing y_test with predicted, and use the given confusion matrix to check your results.</a:t>
            </a:r>
            <a:endParaRPr lang="en-US" sz="1600">
              <a:cs typeface="Calibri"/>
            </a:endParaRPr>
          </a:p>
        </p:txBody>
      </p:sp>
      <p:pic>
        <p:nvPicPr>
          <p:cNvPr id="4" name="Picture 3" descr="A graph with blue lines and black dots&#10;&#10;Description automatically generated">
            <a:extLst>
              <a:ext uri="{FF2B5EF4-FFF2-40B4-BE49-F238E27FC236}">
                <a16:creationId xmlns:a16="http://schemas.microsoft.com/office/drawing/2014/main" id="{3593113E-2935-2865-5593-850124FED65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1472" r="26477"/>
          <a:stretch/>
        </p:blipFill>
        <p:spPr>
          <a:xfrm>
            <a:off x="7199440" y="10"/>
            <a:ext cx="4992560" cy="6857990"/>
          </a:xfrm>
          <a:prstGeom prst="rect">
            <a:avLst/>
          </a:prstGeom>
          <a:effectLst/>
        </p:spPr>
      </p:pic>
    </p:spTree>
    <p:extLst>
      <p:ext uri="{BB962C8B-B14F-4D97-AF65-F5344CB8AC3E}">
        <p14:creationId xmlns:p14="http://schemas.microsoft.com/office/powerpoint/2010/main" val="252841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D9F07-D871-E2A1-5037-77724CDFEC41}"/>
              </a:ext>
            </a:extLst>
          </p:cNvPr>
          <p:cNvSpPr>
            <a:spLocks noGrp="1"/>
          </p:cNvSpPr>
          <p:nvPr>
            <p:ph type="title"/>
          </p:nvPr>
        </p:nvSpPr>
        <p:spPr>
          <a:xfrm>
            <a:off x="-314" y="-1118334"/>
            <a:ext cx="8210820" cy="1687986"/>
          </a:xfrm>
        </p:spPr>
        <p:txBody>
          <a:bodyPr anchor="b">
            <a:normAutofit/>
          </a:bodyPr>
          <a:lstStyle/>
          <a:p>
            <a:r>
              <a:rPr lang="en-US" sz="4000" b="1">
                <a:ea typeface="+mj-lt"/>
                <a:cs typeface="+mj-lt"/>
              </a:rPr>
              <a:t>Fraud Detection Using Labeled Data</a:t>
            </a:r>
            <a:endParaRPr lang="en-US" sz="4000" b="1"/>
          </a:p>
        </p:txBody>
      </p:sp>
      <p:pic>
        <p:nvPicPr>
          <p:cNvPr id="7" name="Graphic 6" descr="Robber">
            <a:extLst>
              <a:ext uri="{FF2B5EF4-FFF2-40B4-BE49-F238E27FC236}">
                <a16:creationId xmlns:a16="http://schemas.microsoft.com/office/drawing/2014/main" id="{9ED034CD-51C4-AB7D-F1C7-7287720365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55" y="3296244"/>
            <a:ext cx="1198532" cy="1198532"/>
          </a:xfrm>
          <a:prstGeom prst="rect">
            <a:avLst/>
          </a:prstGeom>
        </p:spPr>
      </p:pic>
      <p:sp>
        <p:nvSpPr>
          <p:cNvPr id="3" name="Content Placeholder 2">
            <a:extLst>
              <a:ext uri="{FF2B5EF4-FFF2-40B4-BE49-F238E27FC236}">
                <a16:creationId xmlns:a16="http://schemas.microsoft.com/office/drawing/2014/main" id="{FC97029B-2EA9-D266-006C-600FB24861D1}"/>
              </a:ext>
            </a:extLst>
          </p:cNvPr>
          <p:cNvSpPr>
            <a:spLocks noGrp="1"/>
          </p:cNvSpPr>
          <p:nvPr>
            <p:ph idx="1"/>
          </p:nvPr>
        </p:nvSpPr>
        <p:spPr>
          <a:xfrm>
            <a:off x="909171" y="569303"/>
            <a:ext cx="11283400" cy="6284915"/>
          </a:xfrm>
        </p:spPr>
        <p:txBody>
          <a:bodyPr vert="horz" lIns="91440" tIns="45720" rIns="91440" bIns="45720" rtlCol="0" anchor="t">
            <a:noAutofit/>
          </a:bodyPr>
          <a:lstStyle/>
          <a:p>
            <a:r>
              <a:rPr lang="en-US" sz="2000" dirty="0">
                <a:ea typeface="+mn-lt"/>
                <a:cs typeface="+mn-lt"/>
              </a:rPr>
              <a:t>Learn how to flag fraudulent transactions with supervised learning. Use classifiers, adjust and compare them to find the most efficient fraud detection model.</a:t>
            </a:r>
          </a:p>
          <a:p>
            <a:endParaRPr lang="en-US" sz="2000" b="1" dirty="0">
              <a:ea typeface="+mn-lt"/>
              <a:cs typeface="+mn-lt"/>
            </a:endParaRPr>
          </a:p>
          <a:p>
            <a:r>
              <a:rPr lang="en-US" sz="2000" b="1" dirty="0">
                <a:ea typeface="+mn-lt"/>
                <a:cs typeface="+mn-lt"/>
              </a:rPr>
              <a:t>Review Classification Methods</a:t>
            </a:r>
            <a:endParaRPr lang="en-US" sz="2000" dirty="0">
              <a:cs typeface="Calibri"/>
            </a:endParaRPr>
          </a:p>
          <a:p>
            <a:r>
              <a:rPr lang="en-US" sz="2000" b="1" dirty="0">
                <a:ea typeface="+mn-lt"/>
                <a:cs typeface="+mn-lt"/>
              </a:rPr>
              <a:t>Classification:</a:t>
            </a:r>
            <a:endParaRPr lang="en-US" sz="2000" dirty="0">
              <a:cs typeface="Calibri"/>
            </a:endParaRPr>
          </a:p>
          <a:p>
            <a:pPr lvl="1"/>
            <a:r>
              <a:rPr lang="en-US" sz="2000" dirty="0">
                <a:ea typeface="+mn-lt"/>
                <a:cs typeface="+mn-lt"/>
              </a:rPr>
              <a:t>The problem of identifying to which class a new observation belongs, based on a training set of data with known class labels.</a:t>
            </a:r>
            <a:endParaRPr lang="en-US" sz="2000" dirty="0">
              <a:cs typeface="Calibri"/>
            </a:endParaRPr>
          </a:p>
          <a:p>
            <a:pPr lvl="1"/>
            <a:r>
              <a:rPr lang="en-US" sz="2000" b="1" dirty="0">
                <a:ea typeface="+mn-lt"/>
                <a:cs typeface="+mn-lt"/>
              </a:rPr>
              <a:t>Goal:</a:t>
            </a:r>
            <a:r>
              <a:rPr lang="en-US" sz="2000" dirty="0">
                <a:ea typeface="+mn-lt"/>
                <a:cs typeface="+mn-lt"/>
              </a:rPr>
              <a:t> Use known fraud cases to train a model to recognize new cases.</a:t>
            </a:r>
            <a:endParaRPr lang="en-US" sz="2000" dirty="0">
              <a:cs typeface="Calibri"/>
            </a:endParaRPr>
          </a:p>
          <a:p>
            <a:pPr lvl="1"/>
            <a:r>
              <a:rPr lang="en-US" sz="2000" dirty="0">
                <a:ea typeface="+mn-lt"/>
                <a:cs typeface="+mn-lt"/>
              </a:rPr>
              <a:t>Classes are also known as targets, labels, or categories.</a:t>
            </a:r>
            <a:endParaRPr lang="en-US" sz="2000" dirty="0">
              <a:cs typeface="Calibri"/>
            </a:endParaRPr>
          </a:p>
          <a:p>
            <a:r>
              <a:rPr lang="en-US" sz="2000" b="1" dirty="0">
                <a:ea typeface="+mn-lt"/>
                <a:cs typeface="+mn-lt"/>
              </a:rPr>
              <a:t>Examples:</a:t>
            </a:r>
            <a:endParaRPr lang="en-US" sz="2000" dirty="0">
              <a:cs typeface="Calibri"/>
            </a:endParaRPr>
          </a:p>
          <a:p>
            <a:pPr lvl="1"/>
            <a:r>
              <a:rPr lang="en-US" sz="2000" dirty="0">
                <a:ea typeface="+mn-lt"/>
                <a:cs typeface="+mn-lt"/>
              </a:rPr>
              <a:t>Spam detection in email services (Binary classification: spam or not spam).</a:t>
            </a:r>
            <a:endParaRPr lang="en-US" sz="2000" dirty="0">
              <a:cs typeface="Calibri"/>
            </a:endParaRPr>
          </a:p>
          <a:p>
            <a:pPr lvl="1"/>
            <a:r>
              <a:rPr lang="en-US" sz="2000" dirty="0">
                <a:ea typeface="+mn-lt"/>
                <a:cs typeface="+mn-lt"/>
              </a:rPr>
              <a:t>Fraud detection (Binary classification: fraudulent or legitimate).</a:t>
            </a:r>
            <a:endParaRPr lang="en-US" sz="2000" dirty="0">
              <a:cs typeface="Calibri"/>
            </a:endParaRPr>
          </a:p>
          <a:p>
            <a:r>
              <a:rPr lang="en-US" sz="2000" b="1" dirty="0">
                <a:ea typeface="+mn-lt"/>
                <a:cs typeface="+mn-lt"/>
              </a:rPr>
              <a:t>Output:</a:t>
            </a:r>
            <a:endParaRPr lang="en-US" sz="2000" dirty="0">
              <a:cs typeface="Calibri"/>
            </a:endParaRPr>
          </a:p>
          <a:p>
            <a:r>
              <a:rPr lang="en-US" sz="2000" dirty="0">
                <a:ea typeface="+mn-lt"/>
                <a:cs typeface="+mn-lt"/>
              </a:rPr>
              <a:t>Typically categorical (e.g., yes/no, 1/0, true/false).    </a:t>
            </a:r>
          </a:p>
          <a:p>
            <a:r>
              <a:rPr lang="en-US" sz="2400" b="1" dirty="0">
                <a:ea typeface="+mn-lt"/>
                <a:cs typeface="+mn-lt"/>
              </a:rPr>
              <a:t>Variable to Predict</a:t>
            </a:r>
            <a:endParaRPr lang="en-US" sz="2400" dirty="0">
              <a:ea typeface="+mn-lt"/>
              <a:cs typeface="+mn-lt"/>
            </a:endParaRPr>
          </a:p>
          <a:p>
            <a:r>
              <a:rPr lang="en-US" sz="2400" b="1" dirty="0">
                <a:ea typeface="+mn-lt"/>
                <a:cs typeface="+mn-lt"/>
              </a:rPr>
              <a:t>0:</a:t>
            </a:r>
            <a:r>
              <a:rPr lang="en-US" sz="2400" dirty="0">
                <a:ea typeface="+mn-lt"/>
                <a:cs typeface="+mn-lt"/>
              </a:rPr>
              <a:t> Negative class ('majority' normal cases).</a:t>
            </a:r>
            <a:endParaRPr lang="en-US" sz="2400" dirty="0"/>
          </a:p>
          <a:p>
            <a:r>
              <a:rPr lang="en-US" sz="2400" b="1" dirty="0">
                <a:ea typeface="+mn-lt"/>
                <a:cs typeface="+mn-lt"/>
              </a:rPr>
              <a:t>1:</a:t>
            </a:r>
            <a:r>
              <a:rPr lang="en-US" sz="2400" dirty="0">
                <a:ea typeface="+mn-lt"/>
                <a:cs typeface="+mn-lt"/>
              </a:rPr>
              <a:t> Positive class ('minority' fraud cases).</a:t>
            </a:r>
            <a:endParaRPr lang="en-US" sz="2400" dirty="0"/>
          </a:p>
          <a:p>
            <a:pPr lvl="1"/>
            <a:endParaRPr lang="en-US">
              <a:cs typeface="Calibri"/>
            </a:endParaRPr>
          </a:p>
          <a:p>
            <a:endParaRPr lang="en-US" sz="2400">
              <a:cs typeface="Calibri"/>
            </a:endParaRPr>
          </a:p>
        </p:txBody>
      </p:sp>
      <p:pic>
        <p:nvPicPr>
          <p:cNvPr id="9" name="Graphic 8" descr="Robber">
            <a:extLst>
              <a:ext uri="{FF2B5EF4-FFF2-40B4-BE49-F238E27FC236}">
                <a16:creationId xmlns:a16="http://schemas.microsoft.com/office/drawing/2014/main" id="{75477534-1A51-40C0-8FDD-39084D266A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04734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5B067-F647-D779-0847-56A4276E42A1}"/>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2800" b="1" dirty="0"/>
              <a:t>Fraud detection using labeled data</a:t>
            </a:r>
          </a:p>
          <a:p>
            <a:endParaRPr lang="en-US" sz="3700" dirty="0">
              <a:cs typeface="Calibri Light"/>
            </a:endParaRPr>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957342A-BF5C-0E20-567D-CE540D724653}"/>
              </a:ext>
            </a:extLst>
          </p:cNvPr>
          <p:cNvPicPr>
            <a:picLocks noChangeAspect="1"/>
          </p:cNvPicPr>
          <p:nvPr/>
        </p:nvPicPr>
        <p:blipFill>
          <a:blip r:embed="rId2"/>
          <a:stretch>
            <a:fillRect/>
          </a:stretch>
        </p:blipFill>
        <p:spPr>
          <a:xfrm>
            <a:off x="4212123" y="883463"/>
            <a:ext cx="3387576" cy="2523744"/>
          </a:xfrm>
          <a:prstGeom prst="rect">
            <a:avLst/>
          </a:prstGeom>
        </p:spPr>
      </p:pic>
      <p:pic>
        <p:nvPicPr>
          <p:cNvPr id="6" name="Picture 5" descr="A diagram of a tree&#10;&#10;Description automatically generated">
            <a:extLst>
              <a:ext uri="{FF2B5EF4-FFF2-40B4-BE49-F238E27FC236}">
                <a16:creationId xmlns:a16="http://schemas.microsoft.com/office/drawing/2014/main" id="{3F28BD89-CB3A-6DD3-E279-F22DA80F5A66}"/>
              </a:ext>
            </a:extLst>
          </p:cNvPr>
          <p:cNvPicPr>
            <a:picLocks noChangeAspect="1"/>
          </p:cNvPicPr>
          <p:nvPr/>
        </p:nvPicPr>
        <p:blipFill>
          <a:blip r:embed="rId3"/>
          <a:stretch>
            <a:fillRect/>
          </a:stretch>
        </p:blipFill>
        <p:spPr>
          <a:xfrm>
            <a:off x="7927572" y="932498"/>
            <a:ext cx="3703320" cy="2425674"/>
          </a:xfrm>
          <a:prstGeom prst="rect">
            <a:avLst/>
          </a:prstGeom>
        </p:spPr>
      </p:pic>
      <p:pic>
        <p:nvPicPr>
          <p:cNvPr id="5" name="Picture 4" descr="A diagram of a network&#10;&#10;Description automatically generated">
            <a:extLst>
              <a:ext uri="{FF2B5EF4-FFF2-40B4-BE49-F238E27FC236}">
                <a16:creationId xmlns:a16="http://schemas.microsoft.com/office/drawing/2014/main" id="{9D9FEF0D-9443-F235-B69C-FCAB98863E14}"/>
              </a:ext>
            </a:extLst>
          </p:cNvPr>
          <p:cNvPicPr>
            <a:picLocks noChangeAspect="1"/>
          </p:cNvPicPr>
          <p:nvPr/>
        </p:nvPicPr>
        <p:blipFill>
          <a:blip r:embed="rId4"/>
          <a:stretch>
            <a:fillRect/>
          </a:stretch>
        </p:blipFill>
        <p:spPr>
          <a:xfrm>
            <a:off x="4054251" y="3618638"/>
            <a:ext cx="3703320" cy="2416416"/>
          </a:xfrm>
          <a:prstGeom prst="rect">
            <a:avLst/>
          </a:prstGeom>
        </p:spPr>
      </p:pic>
      <p:pic>
        <p:nvPicPr>
          <p:cNvPr id="4" name="Content Placeholder 3">
            <a:extLst>
              <a:ext uri="{FF2B5EF4-FFF2-40B4-BE49-F238E27FC236}">
                <a16:creationId xmlns:a16="http://schemas.microsoft.com/office/drawing/2014/main" id="{359C29B0-C773-0A45-0935-3FD91E42FFC8}"/>
              </a:ext>
            </a:extLst>
          </p:cNvPr>
          <p:cNvPicPr>
            <a:picLocks noGrp="1" noChangeAspect="1"/>
          </p:cNvPicPr>
          <p:nvPr>
            <p:ph idx="1"/>
          </p:nvPr>
        </p:nvPicPr>
        <p:blipFill>
          <a:blip r:embed="rId5"/>
          <a:stretch>
            <a:fillRect/>
          </a:stretch>
        </p:blipFill>
        <p:spPr>
          <a:xfrm>
            <a:off x="7932998" y="3863982"/>
            <a:ext cx="3703320" cy="1925726"/>
          </a:xfrm>
          <a:prstGeom prst="rect">
            <a:avLst/>
          </a:prstGeom>
        </p:spPr>
      </p:pic>
    </p:spTree>
    <p:extLst>
      <p:ext uri="{BB962C8B-B14F-4D97-AF65-F5344CB8AC3E}">
        <p14:creationId xmlns:p14="http://schemas.microsoft.com/office/powerpoint/2010/main" val="257460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36F3B-B748-8B9F-F479-F81C6C289268}"/>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4800" b="1" u="sng"/>
              <a:t>1.K-NN</a:t>
            </a:r>
            <a:r>
              <a:rPr lang="en-US" sz="4800"/>
              <a:t> Creating models with data train</a:t>
            </a:r>
          </a:p>
          <a:p>
            <a:pPr algn="ctr"/>
            <a:endParaRPr lang="en-US" sz="4800"/>
          </a:p>
        </p:txBody>
      </p:sp>
      <p:pic>
        <p:nvPicPr>
          <p:cNvPr id="9" name="Picture 8" descr="A blue squares with white text&#10;&#10;Description automatically generated">
            <a:extLst>
              <a:ext uri="{FF2B5EF4-FFF2-40B4-BE49-F238E27FC236}">
                <a16:creationId xmlns:a16="http://schemas.microsoft.com/office/drawing/2014/main" id="{8FB80143-F64A-2D56-A6EF-9E78FBF8C607}"/>
              </a:ext>
            </a:extLst>
          </p:cNvPr>
          <p:cNvPicPr>
            <a:picLocks noChangeAspect="1"/>
          </p:cNvPicPr>
          <p:nvPr/>
        </p:nvPicPr>
        <p:blipFill>
          <a:blip r:embed="rId2"/>
          <a:stretch>
            <a:fillRect/>
          </a:stretch>
        </p:blipFill>
        <p:spPr>
          <a:xfrm>
            <a:off x="194099" y="3014869"/>
            <a:ext cx="3797536" cy="3057016"/>
          </a:xfrm>
          <a:prstGeom prst="rect">
            <a:avLst/>
          </a:prstGeom>
        </p:spPr>
      </p:pic>
      <p:pic>
        <p:nvPicPr>
          <p:cNvPr id="3" name="Picture 2" descr="A graph of a number of neighbors&#10;&#10;Description automatically generated">
            <a:extLst>
              <a:ext uri="{FF2B5EF4-FFF2-40B4-BE49-F238E27FC236}">
                <a16:creationId xmlns:a16="http://schemas.microsoft.com/office/drawing/2014/main" id="{4ADB4606-2870-E94D-AF21-0143C3449297}"/>
              </a:ext>
            </a:extLst>
          </p:cNvPr>
          <p:cNvPicPr>
            <a:picLocks noChangeAspect="1"/>
          </p:cNvPicPr>
          <p:nvPr/>
        </p:nvPicPr>
        <p:blipFill>
          <a:blip r:embed="rId3"/>
          <a:stretch>
            <a:fillRect/>
          </a:stretch>
        </p:blipFill>
        <p:spPr>
          <a:xfrm>
            <a:off x="4193386" y="3470574"/>
            <a:ext cx="3797536" cy="214560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35F4784-F88C-F4B4-AA20-FD76EE1B73E6}"/>
              </a:ext>
            </a:extLst>
          </p:cNvPr>
          <p:cNvPicPr>
            <a:picLocks noChangeAspect="1"/>
          </p:cNvPicPr>
          <p:nvPr/>
        </p:nvPicPr>
        <p:blipFill>
          <a:blip r:embed="rId4"/>
          <a:stretch>
            <a:fillRect/>
          </a:stretch>
        </p:blipFill>
        <p:spPr>
          <a:xfrm>
            <a:off x="8192673" y="3546524"/>
            <a:ext cx="3797536" cy="1993706"/>
          </a:xfrm>
          <a:prstGeom prst="rect">
            <a:avLst/>
          </a:prstGeom>
        </p:spPr>
      </p:pic>
    </p:spTree>
    <p:extLst>
      <p:ext uri="{BB962C8B-B14F-4D97-AF65-F5344CB8AC3E}">
        <p14:creationId xmlns:p14="http://schemas.microsoft.com/office/powerpoint/2010/main" val="111032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C239A-45B2-C9E7-C113-B7D299EE840C}"/>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3100" b="1" kern="1200" dirty="0">
                <a:solidFill>
                  <a:srgbClr val="FFFFFF"/>
                </a:solidFill>
                <a:latin typeface="+mj-lt"/>
                <a:ea typeface="+mj-ea"/>
                <a:cs typeface="+mj-cs"/>
              </a:rPr>
              <a:t>2. SVM </a:t>
            </a:r>
            <a:r>
              <a:rPr lang="en-US" sz="3100" kern="1200" dirty="0">
                <a:solidFill>
                  <a:srgbClr val="FFFFFF"/>
                </a:solidFill>
                <a:latin typeface="+mj-lt"/>
                <a:ea typeface="+mj-ea"/>
                <a:cs typeface="+mj-cs"/>
              </a:rPr>
              <a:t>Creating models with data train</a:t>
            </a:r>
          </a:p>
          <a:p>
            <a:endParaRPr lang="en-US" sz="3100" b="1" kern="1200">
              <a:solidFill>
                <a:srgbClr val="FFFFFF"/>
              </a:solidFill>
              <a:latin typeface="+mj-lt"/>
              <a:ea typeface="+mj-ea"/>
              <a:cs typeface="+mj-cs"/>
            </a:endParaRPr>
          </a:p>
        </p:txBody>
      </p:sp>
      <p:cxnSp>
        <p:nvCxnSpPr>
          <p:cNvPr id="35" name="Straight Connector 34">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18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Rectangle 3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3. Decision Tree Creating models with data train</a:t>
            </a:r>
          </a:p>
        </p:txBody>
      </p:sp>
      <p:pic>
        <p:nvPicPr>
          <p:cNvPr id="3" name="Picture 2" descr="A screenshot of a computer screen&#10;&#10;Description automatically generated">
            <a:extLst>
              <a:ext uri="{FF2B5EF4-FFF2-40B4-BE49-F238E27FC236}">
                <a16:creationId xmlns:a16="http://schemas.microsoft.com/office/drawing/2014/main" id="{1CC1F392-24B1-4182-BC49-BA2BA2860307}"/>
              </a:ext>
            </a:extLst>
          </p:cNvPr>
          <p:cNvPicPr>
            <a:picLocks noChangeAspect="1"/>
          </p:cNvPicPr>
          <p:nvPr/>
        </p:nvPicPr>
        <p:blipFill>
          <a:blip r:embed="rId2"/>
          <a:stretch>
            <a:fillRect/>
          </a:stretch>
        </p:blipFill>
        <p:spPr>
          <a:xfrm>
            <a:off x="715748" y="3038326"/>
            <a:ext cx="5131088" cy="2283837"/>
          </a:xfrm>
          <a:prstGeom prst="rect">
            <a:avLst/>
          </a:prstGeom>
        </p:spPr>
      </p:pic>
      <p:pic>
        <p:nvPicPr>
          <p:cNvPr id="6" name="Picture 5" descr="A blue squares with white numbers&#10;&#10;Description automatically generated">
            <a:extLst>
              <a:ext uri="{FF2B5EF4-FFF2-40B4-BE49-F238E27FC236}">
                <a16:creationId xmlns:a16="http://schemas.microsoft.com/office/drawing/2014/main" id="{3B6FD9DD-5158-286B-5BA0-094E8E445F9C}"/>
              </a:ext>
            </a:extLst>
          </p:cNvPr>
          <p:cNvPicPr>
            <a:picLocks noChangeAspect="1"/>
          </p:cNvPicPr>
          <p:nvPr/>
        </p:nvPicPr>
        <p:blipFill>
          <a:blip r:embed="rId3"/>
          <a:stretch>
            <a:fillRect/>
          </a:stretch>
        </p:blipFill>
        <p:spPr>
          <a:xfrm>
            <a:off x="6345165" y="2217815"/>
            <a:ext cx="4802199" cy="39978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Arc 7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p:cNvSpPr>
            <a:spLocks noGrp="1"/>
          </p:cNvSpPr>
          <p:nvPr>
            <p:ph type="ctrTitle"/>
          </p:nvPr>
        </p:nvSpPr>
        <p:spPr>
          <a:xfrm>
            <a:off x="5231285" y="-368539"/>
            <a:ext cx="6356031" cy="1325563"/>
          </a:xfrm>
        </p:spPr>
        <p:txBody>
          <a:bodyPr>
            <a:normAutofit/>
          </a:bodyPr>
          <a:lstStyle/>
          <a:p>
            <a:r>
              <a:rPr lang="en-US"/>
              <a:t> Agenda:</a:t>
            </a:r>
          </a:p>
        </p:txBody>
      </p:sp>
      <p:sp>
        <p:nvSpPr>
          <p:cNvPr id="79" name="Freeform: Shape 7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descr="Check List">
            <a:extLst>
              <a:ext uri="{FF2B5EF4-FFF2-40B4-BE49-F238E27FC236}">
                <a16:creationId xmlns:a16="http://schemas.microsoft.com/office/drawing/2014/main" id="{C5BFA352-46EA-E308-15C6-80793D398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879" y="709020"/>
            <a:ext cx="3948670" cy="426239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4" name="Content Placeholder">
            <a:extLst>
              <a:ext uri="{FF2B5EF4-FFF2-40B4-BE49-F238E27FC236}">
                <a16:creationId xmlns:a16="http://schemas.microsoft.com/office/drawing/2014/main" id="{12116B9C-EBD6-C1E1-217B-6561137CA001}"/>
              </a:ext>
            </a:extLst>
          </p:cNvPr>
          <p:cNvGraphicFramePr>
            <a:graphicFrameLocks noGrp="1"/>
          </p:cNvGraphicFramePr>
          <p:nvPr>
            <p:ph idx="1"/>
            <p:extLst>
              <p:ext uri="{D42A27DB-BD31-4B8C-83A1-F6EECF244321}">
                <p14:modId xmlns:p14="http://schemas.microsoft.com/office/powerpoint/2010/main" val="2706057359"/>
              </p:ext>
            </p:extLst>
          </p:nvPr>
        </p:nvGraphicFramePr>
        <p:xfrm>
          <a:off x="2967574" y="555572"/>
          <a:ext cx="8863967" cy="6214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4. Multinomioal Naive Bayes Creating models with data train</a:t>
            </a:r>
          </a:p>
          <a:p>
            <a:endParaRPr lang="en-US" sz="2800" b="1">
              <a:solidFill>
                <a:srgbClr val="FFFFFF"/>
              </a:solidFill>
            </a:endParaRPr>
          </a:p>
        </p:txBody>
      </p:sp>
      <p:pic>
        <p:nvPicPr>
          <p:cNvPr id="7" name="Content Placeholder 6" descr="A screenshot of a computer screen&#10;&#10;Description automatically generated">
            <a:extLst>
              <a:ext uri="{FF2B5EF4-FFF2-40B4-BE49-F238E27FC236}">
                <a16:creationId xmlns:a16="http://schemas.microsoft.com/office/drawing/2014/main" id="{D736763E-CDD9-7F32-BC56-C6F0641BFC16}"/>
              </a:ext>
            </a:extLst>
          </p:cNvPr>
          <p:cNvPicPr>
            <a:picLocks noGrp="1" noChangeAspect="1"/>
          </p:cNvPicPr>
          <p:nvPr>
            <p:ph idx="1"/>
          </p:nvPr>
        </p:nvPicPr>
        <p:blipFill>
          <a:blip r:embed="rId2"/>
          <a:stretch>
            <a:fillRect/>
          </a:stretch>
        </p:blipFill>
        <p:spPr>
          <a:xfrm>
            <a:off x="715748" y="2939577"/>
            <a:ext cx="5131088" cy="2481335"/>
          </a:xfrm>
          <a:prstGeom prst="rect">
            <a:avLst/>
          </a:prstGeom>
        </p:spPr>
      </p:pic>
      <p:pic>
        <p:nvPicPr>
          <p:cNvPr id="8" name="Picture 7" descr="A blue squares with white text&#10;&#10;Description automatically generated">
            <a:extLst>
              <a:ext uri="{FF2B5EF4-FFF2-40B4-BE49-F238E27FC236}">
                <a16:creationId xmlns:a16="http://schemas.microsoft.com/office/drawing/2014/main" id="{0AEF60BA-1982-1955-9EF5-3E6AC935A3DD}"/>
              </a:ext>
            </a:extLst>
          </p:cNvPr>
          <p:cNvPicPr>
            <a:picLocks noChangeAspect="1"/>
          </p:cNvPicPr>
          <p:nvPr/>
        </p:nvPicPr>
        <p:blipFill>
          <a:blip r:embed="rId3"/>
          <a:stretch>
            <a:fillRect/>
          </a:stretch>
        </p:blipFill>
        <p:spPr>
          <a:xfrm>
            <a:off x="6345165" y="2217815"/>
            <a:ext cx="4890313" cy="3997831"/>
          </a:xfrm>
          <a:prstGeom prst="rect">
            <a:avLst/>
          </a:prstGeom>
        </p:spPr>
      </p:pic>
    </p:spTree>
    <p:extLst>
      <p:ext uri="{BB962C8B-B14F-4D97-AF65-F5344CB8AC3E}">
        <p14:creationId xmlns:p14="http://schemas.microsoft.com/office/powerpoint/2010/main" val="13100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99715" y="288404"/>
            <a:ext cx="7170656" cy="977442"/>
          </a:xfrm>
        </p:spPr>
        <p:txBody>
          <a:bodyPr vert="horz" lIns="91440" tIns="45720" rIns="91440" bIns="45720" rtlCol="0" anchor="ctr">
            <a:normAutofit/>
          </a:bodyPr>
          <a:lstStyle/>
          <a:p>
            <a:r>
              <a:rPr lang="en-US" sz="3100" b="1">
                <a:solidFill>
                  <a:srgbClr val="FFFFFF"/>
                </a:solidFill>
              </a:rPr>
              <a:t>5.Logistic Regression Creating models with data train</a:t>
            </a:r>
            <a:endParaRPr lang="en-US" sz="3100">
              <a:solidFill>
                <a:srgbClr val="FFFFFF"/>
              </a:solidFill>
            </a:endParaRPr>
          </a:p>
          <a:p>
            <a:endParaRPr lang="en-US" sz="3100">
              <a:solidFill>
                <a:srgbClr val="FFFFFF"/>
              </a:solidFill>
            </a:endParaRPr>
          </a:p>
          <a:p>
            <a:endParaRPr lang="en-US" sz="3100">
              <a:solidFill>
                <a:srgbClr val="FFFFFF"/>
              </a:solidFill>
            </a:endParaRPr>
          </a:p>
        </p:txBody>
      </p:sp>
      <p:pic>
        <p:nvPicPr>
          <p:cNvPr id="9" name="Picture 8" descr="A blue squares with white numbers&#10;&#10;Description automatically generated">
            <a:extLst>
              <a:ext uri="{FF2B5EF4-FFF2-40B4-BE49-F238E27FC236}">
                <a16:creationId xmlns:a16="http://schemas.microsoft.com/office/drawing/2014/main" id="{9560716C-02B4-D543-798E-AEFBA89645F1}"/>
              </a:ext>
            </a:extLst>
          </p:cNvPr>
          <p:cNvPicPr>
            <a:picLocks noChangeAspect="1"/>
          </p:cNvPicPr>
          <p:nvPr/>
        </p:nvPicPr>
        <p:blipFill>
          <a:blip r:embed="rId2"/>
          <a:stretch>
            <a:fillRect/>
          </a:stretch>
        </p:blipFill>
        <p:spPr>
          <a:xfrm>
            <a:off x="902553" y="2982058"/>
            <a:ext cx="3238707" cy="2461417"/>
          </a:xfrm>
          <a:prstGeom prst="rect">
            <a:avLst/>
          </a:prstGeom>
        </p:spPr>
      </p:pic>
      <p:pic>
        <p:nvPicPr>
          <p:cNvPr id="7" name="Content Placeholder 6">
            <a:extLst>
              <a:ext uri="{FF2B5EF4-FFF2-40B4-BE49-F238E27FC236}">
                <a16:creationId xmlns:a16="http://schemas.microsoft.com/office/drawing/2014/main" id="{428A1A62-0272-1C4E-4626-26BD2975D40F}"/>
              </a:ext>
            </a:extLst>
          </p:cNvPr>
          <p:cNvPicPr>
            <a:picLocks noGrp="1" noChangeAspect="1"/>
          </p:cNvPicPr>
          <p:nvPr>
            <p:ph idx="1"/>
          </p:nvPr>
        </p:nvPicPr>
        <p:blipFill>
          <a:blip r:embed="rId3"/>
          <a:stretch>
            <a:fillRect/>
          </a:stretch>
        </p:blipFill>
        <p:spPr>
          <a:xfrm>
            <a:off x="4476646" y="3253300"/>
            <a:ext cx="3238707" cy="1918933"/>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33E18962-A98B-6587-E9F0-8A50BA3837CE}"/>
              </a:ext>
            </a:extLst>
          </p:cNvPr>
          <p:cNvPicPr>
            <a:picLocks noChangeAspect="1"/>
          </p:cNvPicPr>
          <p:nvPr/>
        </p:nvPicPr>
        <p:blipFill>
          <a:blip r:embed="rId4"/>
          <a:stretch>
            <a:fillRect/>
          </a:stretch>
        </p:blipFill>
        <p:spPr>
          <a:xfrm>
            <a:off x="8050740" y="3520524"/>
            <a:ext cx="3238707" cy="1384485"/>
          </a:xfrm>
          <a:prstGeom prst="rect">
            <a:avLst/>
          </a:prstGeom>
        </p:spPr>
      </p:pic>
    </p:spTree>
    <p:extLst>
      <p:ext uri="{BB962C8B-B14F-4D97-AF65-F5344CB8AC3E}">
        <p14:creationId xmlns:p14="http://schemas.microsoft.com/office/powerpoint/2010/main" val="75767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99715" y="288404"/>
            <a:ext cx="7170656" cy="977442"/>
          </a:xfrm>
        </p:spPr>
        <p:txBody>
          <a:bodyPr vert="horz" lIns="91440" tIns="45720" rIns="91440" bIns="45720" rtlCol="0" anchor="ctr">
            <a:normAutofit/>
          </a:bodyPr>
          <a:lstStyle/>
          <a:p>
            <a:r>
              <a:rPr lang="en-US" sz="3100" b="1">
                <a:solidFill>
                  <a:srgbClr val="FFFFFF"/>
                </a:solidFill>
              </a:rPr>
              <a:t>6. Random Forest Creating models with data train</a:t>
            </a:r>
            <a:endParaRPr lang="en-US" sz="3100">
              <a:solidFill>
                <a:srgbClr val="FFFFFF"/>
              </a:solidFill>
            </a:endParaRPr>
          </a:p>
          <a:p>
            <a:endParaRPr lang="en-US" sz="3100">
              <a:solidFill>
                <a:srgbClr val="FFFFFF"/>
              </a:solidFill>
            </a:endParaRPr>
          </a:p>
        </p:txBody>
      </p:sp>
      <p:pic>
        <p:nvPicPr>
          <p:cNvPr id="9" name="Picture 8" descr="A screenshot of a test set&#10;&#10;Description automatically generated">
            <a:extLst>
              <a:ext uri="{FF2B5EF4-FFF2-40B4-BE49-F238E27FC236}">
                <a16:creationId xmlns:a16="http://schemas.microsoft.com/office/drawing/2014/main" id="{26956784-A3C4-4EC4-ED33-1F9CCA17044A}"/>
              </a:ext>
            </a:extLst>
          </p:cNvPr>
          <p:cNvPicPr>
            <a:picLocks noChangeAspect="1"/>
          </p:cNvPicPr>
          <p:nvPr/>
        </p:nvPicPr>
        <p:blipFill>
          <a:blip r:embed="rId2"/>
          <a:stretch>
            <a:fillRect/>
          </a:stretch>
        </p:blipFill>
        <p:spPr>
          <a:xfrm>
            <a:off x="902553" y="3289736"/>
            <a:ext cx="3238707" cy="1846062"/>
          </a:xfrm>
          <a:prstGeom prst="rect">
            <a:avLst/>
          </a:prstGeom>
        </p:spPr>
      </p:pic>
      <p:pic>
        <p:nvPicPr>
          <p:cNvPr id="7" name="Content Placeholder 6">
            <a:extLst>
              <a:ext uri="{FF2B5EF4-FFF2-40B4-BE49-F238E27FC236}">
                <a16:creationId xmlns:a16="http://schemas.microsoft.com/office/drawing/2014/main" id="{009EBB03-35E7-9950-197D-D907D31E5A76}"/>
              </a:ext>
            </a:extLst>
          </p:cNvPr>
          <p:cNvPicPr>
            <a:picLocks noGrp="1" noChangeAspect="1"/>
          </p:cNvPicPr>
          <p:nvPr>
            <p:ph idx="1"/>
          </p:nvPr>
        </p:nvPicPr>
        <p:blipFill>
          <a:blip r:embed="rId3"/>
          <a:stretch>
            <a:fillRect/>
          </a:stretch>
        </p:blipFill>
        <p:spPr>
          <a:xfrm>
            <a:off x="4476646" y="3370703"/>
            <a:ext cx="3238707" cy="1684127"/>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5F48CA06-CE66-C250-DAF1-C671490369D2}"/>
              </a:ext>
            </a:extLst>
          </p:cNvPr>
          <p:cNvPicPr>
            <a:picLocks noChangeAspect="1"/>
          </p:cNvPicPr>
          <p:nvPr/>
        </p:nvPicPr>
        <p:blipFill>
          <a:blip r:embed="rId4"/>
          <a:stretch>
            <a:fillRect/>
          </a:stretch>
        </p:blipFill>
        <p:spPr>
          <a:xfrm>
            <a:off x="8050740" y="3463816"/>
            <a:ext cx="3238707" cy="1497901"/>
          </a:xfrm>
          <a:prstGeom prst="rect">
            <a:avLst/>
          </a:prstGeom>
        </p:spPr>
      </p:pic>
    </p:spTree>
    <p:extLst>
      <p:ext uri="{BB962C8B-B14F-4D97-AF65-F5344CB8AC3E}">
        <p14:creationId xmlns:p14="http://schemas.microsoft.com/office/powerpoint/2010/main" val="211147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99714" y="353160"/>
            <a:ext cx="7091300" cy="898581"/>
          </a:xfrm>
        </p:spPr>
        <p:txBody>
          <a:bodyPr vert="horz" lIns="91440" tIns="45720" rIns="91440" bIns="45720" rtlCol="0" anchor="ctr">
            <a:normAutofit/>
          </a:bodyPr>
          <a:lstStyle/>
          <a:p>
            <a:r>
              <a:rPr lang="en-US" sz="3100" b="1">
                <a:solidFill>
                  <a:srgbClr val="FFFFFF"/>
                </a:solidFill>
              </a:rPr>
              <a:t>7. XGBoost  Creating models with data train</a:t>
            </a:r>
            <a:endParaRPr lang="en-US" sz="3100">
              <a:solidFill>
                <a:srgbClr val="FFFFFF"/>
              </a:solidFill>
            </a:endParaRPr>
          </a:p>
          <a:p>
            <a:endParaRPr lang="en-US" sz="3100">
              <a:solidFill>
                <a:srgbClr val="FFFFFF"/>
              </a:solidFill>
            </a:endParaRPr>
          </a:p>
        </p:txBody>
      </p:sp>
      <p:pic>
        <p:nvPicPr>
          <p:cNvPr id="12" name="Picture 11" descr="A screenshot of a computer program&#10;&#10;Description automatically generated">
            <a:extLst>
              <a:ext uri="{FF2B5EF4-FFF2-40B4-BE49-F238E27FC236}">
                <a16:creationId xmlns:a16="http://schemas.microsoft.com/office/drawing/2014/main" id="{E9603A5A-A9E8-38D1-C821-2783D9769F33}"/>
              </a:ext>
            </a:extLst>
          </p:cNvPr>
          <p:cNvPicPr>
            <a:picLocks noChangeAspect="1"/>
          </p:cNvPicPr>
          <p:nvPr/>
        </p:nvPicPr>
        <p:blipFill>
          <a:blip r:embed="rId2"/>
          <a:stretch>
            <a:fillRect/>
          </a:stretch>
        </p:blipFill>
        <p:spPr>
          <a:xfrm>
            <a:off x="715748" y="3291007"/>
            <a:ext cx="5131088" cy="1778474"/>
          </a:xfrm>
          <a:prstGeom prst="rect">
            <a:avLst/>
          </a:prstGeom>
        </p:spPr>
      </p:pic>
      <p:pic>
        <p:nvPicPr>
          <p:cNvPr id="11" name="Content Placeholder 10">
            <a:extLst>
              <a:ext uri="{FF2B5EF4-FFF2-40B4-BE49-F238E27FC236}">
                <a16:creationId xmlns:a16="http://schemas.microsoft.com/office/drawing/2014/main" id="{7AD2D3E4-57EC-EBB6-B1FD-0DE8E184A959}"/>
              </a:ext>
            </a:extLst>
          </p:cNvPr>
          <p:cNvPicPr>
            <a:picLocks noGrp="1" noChangeAspect="1"/>
          </p:cNvPicPr>
          <p:nvPr>
            <p:ph idx="1"/>
          </p:nvPr>
        </p:nvPicPr>
        <p:blipFill>
          <a:blip r:embed="rId3"/>
          <a:stretch>
            <a:fillRect/>
          </a:stretch>
        </p:blipFill>
        <p:spPr>
          <a:xfrm>
            <a:off x="6345165" y="2831337"/>
            <a:ext cx="5131087" cy="2770786"/>
          </a:xfrm>
          <a:prstGeom prst="rect">
            <a:avLst/>
          </a:prstGeom>
        </p:spPr>
      </p:pic>
    </p:spTree>
    <p:extLst>
      <p:ext uri="{BB962C8B-B14F-4D97-AF65-F5344CB8AC3E}">
        <p14:creationId xmlns:p14="http://schemas.microsoft.com/office/powerpoint/2010/main" val="170311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2C1E-B58F-12EA-CC27-E9E1364ACD3A}"/>
              </a:ext>
            </a:extLst>
          </p:cNvPr>
          <p:cNvSpPr>
            <a:spLocks noGrp="1"/>
          </p:cNvSpPr>
          <p:nvPr>
            <p:ph type="title"/>
          </p:nvPr>
        </p:nvSpPr>
        <p:spPr>
          <a:xfrm>
            <a:off x="838200" y="365125"/>
            <a:ext cx="10515600" cy="795881"/>
          </a:xfrm>
        </p:spPr>
        <p:txBody>
          <a:bodyPr>
            <a:normAutofit/>
          </a:bodyPr>
          <a:lstStyle/>
          <a:p>
            <a:r>
              <a:rPr lang="en-US" sz="3200" dirty="0" err="1">
                <a:latin typeface="Calibri"/>
                <a:cs typeface="Calibri"/>
              </a:rPr>
              <a:t>Perfomance</a:t>
            </a:r>
            <a:r>
              <a:rPr lang="en-US" sz="3200" dirty="0">
                <a:latin typeface="Calibri"/>
                <a:cs typeface="Calibri"/>
              </a:rPr>
              <a:t> evaluation:</a:t>
            </a:r>
          </a:p>
        </p:txBody>
      </p:sp>
      <p:sp>
        <p:nvSpPr>
          <p:cNvPr id="3" name="Content Placeholder 2">
            <a:extLst>
              <a:ext uri="{FF2B5EF4-FFF2-40B4-BE49-F238E27FC236}">
                <a16:creationId xmlns:a16="http://schemas.microsoft.com/office/drawing/2014/main" id="{530EDBE4-C338-85D7-7B12-70A13454321C}"/>
              </a:ext>
            </a:extLst>
          </p:cNvPr>
          <p:cNvSpPr>
            <a:spLocks noGrp="1"/>
          </p:cNvSpPr>
          <p:nvPr>
            <p:ph idx="1"/>
          </p:nvPr>
        </p:nvSpPr>
        <p:spPr>
          <a:xfrm>
            <a:off x="838200" y="924235"/>
            <a:ext cx="10515600" cy="5252728"/>
          </a:xfrm>
        </p:spPr>
        <p:txBody>
          <a:bodyPr vert="horz" lIns="91440" tIns="45720" rIns="91440" bIns="45720" rtlCol="0" anchor="t">
            <a:normAutofit/>
          </a:bodyPr>
          <a:lstStyle/>
          <a:p>
            <a:pPr marL="0" indent="0">
              <a:buNone/>
            </a:pPr>
            <a:endParaRPr lang="en-US" dirty="0">
              <a:cs typeface="Calibri" panose="020F0502020204030204"/>
            </a:endParaRPr>
          </a:p>
          <a:p>
            <a:r>
              <a:rPr lang="en-US" sz="2000" dirty="0">
                <a:solidFill>
                  <a:srgbClr val="34343C"/>
                </a:solidFill>
                <a:ea typeface="+mn-lt"/>
                <a:cs typeface="+mn-lt"/>
              </a:rPr>
              <a:t>Performance metrics for fraud detection models</a:t>
            </a:r>
            <a:endParaRPr lang="en-US" sz="2000" dirty="0">
              <a:cs typeface="Calibri"/>
            </a:endParaRPr>
          </a:p>
          <a:p>
            <a:r>
              <a:rPr lang="en-US" sz="2000" dirty="0">
                <a:solidFill>
                  <a:srgbClr val="34343C"/>
                </a:solidFill>
                <a:ea typeface="+mn-lt"/>
                <a:cs typeface="+mn-lt"/>
              </a:rPr>
              <a:t>There are other </a:t>
            </a:r>
            <a:r>
              <a:rPr lang="en-US" sz="2000" err="1">
                <a:solidFill>
                  <a:srgbClr val="34343C"/>
                </a:solidFill>
                <a:ea typeface="+mn-lt"/>
                <a:cs typeface="+mn-lt"/>
              </a:rPr>
              <a:t>performace</a:t>
            </a:r>
            <a:r>
              <a:rPr lang="en-US" sz="2000" dirty="0">
                <a:solidFill>
                  <a:srgbClr val="34343C"/>
                </a:solidFill>
                <a:ea typeface="+mn-lt"/>
                <a:cs typeface="+mn-lt"/>
              </a:rPr>
              <a:t> metrics that are more informative and reliable than accuracy</a:t>
            </a:r>
            <a:endParaRPr lang="en-US" sz="2000" dirty="0"/>
          </a:p>
          <a:p>
            <a:endParaRPr lang="en-US" dirty="0">
              <a:cs typeface="Calibri"/>
            </a:endParaRPr>
          </a:p>
        </p:txBody>
      </p:sp>
      <p:pic>
        <p:nvPicPr>
          <p:cNvPr id="4" name="Picture 3" descr="A screenshot of a computer&#10;&#10;Description automatically generated">
            <a:extLst>
              <a:ext uri="{FF2B5EF4-FFF2-40B4-BE49-F238E27FC236}">
                <a16:creationId xmlns:a16="http://schemas.microsoft.com/office/drawing/2014/main" id="{EA0612AA-1A02-7ABA-107B-47CB9DED0D19}"/>
              </a:ext>
            </a:extLst>
          </p:cNvPr>
          <p:cNvPicPr>
            <a:picLocks noChangeAspect="1"/>
          </p:cNvPicPr>
          <p:nvPr/>
        </p:nvPicPr>
        <p:blipFill>
          <a:blip r:embed="rId2"/>
          <a:stretch>
            <a:fillRect/>
          </a:stretch>
        </p:blipFill>
        <p:spPr>
          <a:xfrm>
            <a:off x="1031720" y="2489045"/>
            <a:ext cx="7600950" cy="3162300"/>
          </a:xfrm>
          <a:prstGeom prst="rect">
            <a:avLst/>
          </a:prstGeom>
        </p:spPr>
      </p:pic>
    </p:spTree>
    <p:extLst>
      <p:ext uri="{BB962C8B-B14F-4D97-AF65-F5344CB8AC3E}">
        <p14:creationId xmlns:p14="http://schemas.microsoft.com/office/powerpoint/2010/main" val="2771410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4EEBC51F-6E2F-EEC2-AD2C-4EF3118AE6DF}"/>
              </a:ext>
            </a:extLst>
          </p:cNvPr>
          <p:cNvPicPr>
            <a:picLocks noChangeAspect="1"/>
          </p:cNvPicPr>
          <p:nvPr/>
        </p:nvPicPr>
        <p:blipFill>
          <a:blip r:embed="rId2"/>
          <a:stretch>
            <a:fillRect/>
          </a:stretch>
        </p:blipFill>
        <p:spPr>
          <a:xfrm>
            <a:off x="1019091" y="643467"/>
            <a:ext cx="4540417" cy="557106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4C8A88A-0504-A013-B32F-0F2133ED1CD0}"/>
              </a:ext>
            </a:extLst>
          </p:cNvPr>
          <p:cNvPicPr>
            <a:picLocks noChangeAspect="1"/>
          </p:cNvPicPr>
          <p:nvPr/>
        </p:nvPicPr>
        <p:blipFill>
          <a:blip r:embed="rId3"/>
          <a:stretch>
            <a:fillRect/>
          </a:stretch>
        </p:blipFill>
        <p:spPr>
          <a:xfrm>
            <a:off x="6256865" y="751722"/>
            <a:ext cx="5291667" cy="5354555"/>
          </a:xfrm>
          <a:prstGeom prst="rect">
            <a:avLst/>
          </a:prstGeom>
        </p:spPr>
      </p:pic>
    </p:spTree>
    <p:extLst>
      <p:ext uri="{BB962C8B-B14F-4D97-AF65-F5344CB8AC3E}">
        <p14:creationId xmlns:p14="http://schemas.microsoft.com/office/powerpoint/2010/main" val="277713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C142E-2358-A8EE-BADE-A18F795DFC67}"/>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Evaluate Data</a:t>
            </a:r>
          </a:p>
          <a:p>
            <a:pPr algn="ctr"/>
            <a:endParaRPr lang="en-US" sz="40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1CF7231F-F2BB-C61B-F88F-3C672D753C30}"/>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1100"/>
              <a:t>### </a:t>
            </a:r>
            <a:r>
              <a:rPr lang="en-US" sz="1100" b="1"/>
              <a:t>**Insight:**</a:t>
            </a:r>
            <a:r>
              <a:rPr lang="en-US" sz="1100"/>
              <a:t> This summary provides a clear comparison of different classifier models based on their performance metrics. It highlights that the Random Forest model achieves perfect accuracy on the test set, with a balanced precision and recall for both classes. This indicates that </a:t>
            </a:r>
            <a:r>
              <a:rPr lang="en-US" sz="1100" b="1"/>
              <a:t>**the Random Forest**</a:t>
            </a:r>
            <a:r>
              <a:rPr lang="en-US" sz="1100"/>
              <a:t> model may be the most suitable choice among the evaluated classifiers for this particular dataset, considering its robust performance across multiple metrics.</a:t>
            </a:r>
          </a:p>
          <a:p>
            <a:pPr indent="-228600" algn="ctr">
              <a:lnSpc>
                <a:spcPct val="90000"/>
              </a:lnSpc>
              <a:spcAft>
                <a:spcPts val="600"/>
              </a:spcAft>
              <a:buFont typeface="Arial" panose="020B0604020202020204" pitchFamily="34" charset="0"/>
              <a:buChar char="•"/>
            </a:pPr>
            <a:endParaRPr lang="en-US" sz="1100"/>
          </a:p>
          <a:p>
            <a:pPr indent="-228600" algn="ctr">
              <a:lnSpc>
                <a:spcPct val="90000"/>
              </a:lnSpc>
              <a:spcAft>
                <a:spcPts val="600"/>
              </a:spcAft>
              <a:buFont typeface="Arial" panose="020B0604020202020204" pitchFamily="34" charset="0"/>
              <a:buChar char="•"/>
            </a:pPr>
            <a:endParaRPr lang="en-US" sz="1100"/>
          </a:p>
        </p:txBody>
      </p:sp>
      <p:pic>
        <p:nvPicPr>
          <p:cNvPr id="3" name="Picture 2" descr="A graph of a performance metrics&#10;&#10;Description automatically generated">
            <a:extLst>
              <a:ext uri="{FF2B5EF4-FFF2-40B4-BE49-F238E27FC236}">
                <a16:creationId xmlns:a16="http://schemas.microsoft.com/office/drawing/2014/main" id="{BD342BC3-25ED-3AE5-ACC6-E793499DE6F2}"/>
              </a:ext>
            </a:extLst>
          </p:cNvPr>
          <p:cNvPicPr>
            <a:picLocks noChangeAspect="1"/>
          </p:cNvPicPr>
          <p:nvPr/>
        </p:nvPicPr>
        <p:blipFill>
          <a:blip r:embed="rId2"/>
          <a:stretch>
            <a:fillRect/>
          </a:stretch>
        </p:blipFill>
        <p:spPr>
          <a:xfrm>
            <a:off x="3172058" y="2405149"/>
            <a:ext cx="5841787" cy="3899393"/>
          </a:xfrm>
          <a:prstGeom prst="rect">
            <a:avLst/>
          </a:prstGeom>
        </p:spPr>
      </p:pic>
    </p:spTree>
    <p:extLst>
      <p:ext uri="{BB962C8B-B14F-4D97-AF65-F5344CB8AC3E}">
        <p14:creationId xmlns:p14="http://schemas.microsoft.com/office/powerpoint/2010/main" val="1686837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42E-2358-A8EE-BADE-A18F795DFC67}"/>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altLang="zh-CN" sz="4000" kern="1200" dirty="0">
                <a:solidFill>
                  <a:schemeClr val="tx1"/>
                </a:solidFill>
                <a:latin typeface="+mj-lt"/>
                <a:ea typeface="+mj-ea"/>
                <a:cs typeface="+mj-cs"/>
              </a:rPr>
              <a:t>Web</a:t>
            </a:r>
            <a:r>
              <a:rPr lang="en-US" altLang="zh-CN" sz="4000" dirty="0"/>
              <a:t> Interface- Main Page</a:t>
            </a:r>
            <a:endParaRPr lang="en-US" sz="4000" kern="1200" dirty="0">
              <a:solidFill>
                <a:schemeClr val="tx1"/>
              </a:solidFill>
              <a:latin typeface="+mj-lt"/>
              <a:ea typeface="+mj-ea"/>
              <a:cs typeface="+mj-cs"/>
            </a:endParaRPr>
          </a:p>
          <a:p>
            <a:pPr algn="ct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1CF7231F-F2BB-C61B-F88F-3C672D753C30}"/>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endParaRPr lang="en-US" sz="1100" dirty="0"/>
          </a:p>
        </p:txBody>
      </p:sp>
      <p:pic>
        <p:nvPicPr>
          <p:cNvPr id="8" name="图片 7" descr="图形用户界面&#10;&#10;中度可信度描述已自动生成">
            <a:extLst>
              <a:ext uri="{FF2B5EF4-FFF2-40B4-BE49-F238E27FC236}">
                <a16:creationId xmlns:a16="http://schemas.microsoft.com/office/drawing/2014/main" id="{D4405F87-2CCD-24BC-9997-BCCA1BB5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585" y="897637"/>
            <a:ext cx="9398827" cy="5786331"/>
          </a:xfrm>
          <a:prstGeom prst="rect">
            <a:avLst/>
          </a:prstGeom>
        </p:spPr>
      </p:pic>
    </p:spTree>
    <p:extLst>
      <p:ext uri="{BB962C8B-B14F-4D97-AF65-F5344CB8AC3E}">
        <p14:creationId xmlns:p14="http://schemas.microsoft.com/office/powerpoint/2010/main" val="272550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142E-2358-A8EE-BADE-A18F795DFC67}"/>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altLang="zh-CN" sz="4000" kern="1200" dirty="0">
                <a:solidFill>
                  <a:schemeClr val="tx1"/>
                </a:solidFill>
                <a:latin typeface="+mj-lt"/>
                <a:ea typeface="+mj-ea"/>
                <a:cs typeface="+mj-cs"/>
              </a:rPr>
              <a:t>Web</a:t>
            </a:r>
            <a:r>
              <a:rPr lang="en-US" altLang="zh-CN" sz="4000" dirty="0"/>
              <a:t> Interface – Transaction detection</a:t>
            </a:r>
            <a:endParaRPr lang="en-US" sz="4000" kern="1200" dirty="0">
              <a:solidFill>
                <a:schemeClr val="tx1"/>
              </a:solidFill>
              <a:latin typeface="+mj-lt"/>
              <a:ea typeface="+mj-ea"/>
              <a:cs typeface="+mj-cs"/>
            </a:endParaRPr>
          </a:p>
          <a:p>
            <a:pPr algn="ctr"/>
            <a:endParaRPr lang="en-US" sz="40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1CF7231F-F2BB-C61B-F88F-3C672D753C30}"/>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endParaRPr lang="en-US" sz="1100" dirty="0"/>
          </a:p>
        </p:txBody>
      </p:sp>
      <p:pic>
        <p:nvPicPr>
          <p:cNvPr id="8" name="图片 7" descr="电脑的屏幕截图&#10;&#10;描述已自动生成">
            <a:extLst>
              <a:ext uri="{FF2B5EF4-FFF2-40B4-BE49-F238E27FC236}">
                <a16:creationId xmlns:a16="http://schemas.microsoft.com/office/drawing/2014/main" id="{85A7999F-B2F4-7FE3-4E4A-B4A1A5ADB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4" y="1074358"/>
            <a:ext cx="9485463" cy="5609610"/>
          </a:xfrm>
          <a:prstGeom prst="rect">
            <a:avLst/>
          </a:prstGeom>
        </p:spPr>
      </p:pic>
    </p:spTree>
    <p:extLst>
      <p:ext uri="{BB962C8B-B14F-4D97-AF65-F5344CB8AC3E}">
        <p14:creationId xmlns:p14="http://schemas.microsoft.com/office/powerpoint/2010/main" val="1225858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0DE7-DC58-79E0-D5A3-8192AB98026E}"/>
              </a:ext>
            </a:extLst>
          </p:cNvPr>
          <p:cNvSpPr>
            <a:spLocks noGrp="1"/>
          </p:cNvSpPr>
          <p:nvPr>
            <p:ph type="title"/>
          </p:nvPr>
        </p:nvSpPr>
        <p:spPr/>
        <p:txBody>
          <a:bodyPr/>
          <a:lstStyle/>
          <a:p>
            <a:r>
              <a:rPr lang="en-US" dirty="0">
                <a:ea typeface="Calibri Light"/>
                <a:cs typeface="Calibri Light"/>
              </a:rPr>
              <a:t>REFERENCES:</a:t>
            </a:r>
            <a:endParaRPr lang="en-US" dirty="0"/>
          </a:p>
        </p:txBody>
      </p:sp>
      <p:sp>
        <p:nvSpPr>
          <p:cNvPr id="3" name="Content Placeholder 2">
            <a:extLst>
              <a:ext uri="{FF2B5EF4-FFF2-40B4-BE49-F238E27FC236}">
                <a16:creationId xmlns:a16="http://schemas.microsoft.com/office/drawing/2014/main" id="{F255A6C4-A031-3030-45CF-0E270A3D9699}"/>
              </a:ext>
            </a:extLst>
          </p:cNvPr>
          <p:cNvSpPr>
            <a:spLocks noGrp="1"/>
          </p:cNvSpPr>
          <p:nvPr>
            <p:ph idx="1"/>
          </p:nvPr>
        </p:nvSpPr>
        <p:spPr/>
        <p:txBody>
          <a:bodyPr vert="horz" lIns="91440" tIns="45720" rIns="91440" bIns="45720" rtlCol="0" anchor="t">
            <a:normAutofit/>
          </a:bodyPr>
          <a:lstStyle/>
          <a:p>
            <a:r>
              <a:rPr lang="en-US" u="none" strike="noStrike" dirty="0">
                <a:latin typeface="-apple-system"/>
                <a:ea typeface="-apple-system"/>
                <a:cs typeface="-apple-system"/>
                <a:hlinkClick r:id="rId2"/>
              </a:rPr>
              <a:t>https://www.kaggle.com/code/kabure/predicting-credit-risk-model-pipeline/notebook</a:t>
            </a:r>
            <a:r>
              <a:rPr lang="en-US" dirty="0">
                <a:latin typeface="-apple-system"/>
                <a:ea typeface="-apple-system"/>
                <a:cs typeface="-apple-system"/>
              </a:rPr>
              <a:t> </a:t>
            </a:r>
            <a:endParaRPr lang="en-US" dirty="0">
              <a:latin typeface="Calibri" panose="020F0502020204030204"/>
              <a:ea typeface="Calibri" panose="020F0502020204030204"/>
              <a:cs typeface="Calibri" panose="020F0502020204030204"/>
            </a:endParaRPr>
          </a:p>
          <a:p>
            <a:r>
              <a:rPr lang="en-US" dirty="0">
                <a:latin typeface="-apple-system"/>
              </a:rPr>
              <a:t>https://www.kaggle.com/code/gpreda/credit-card-fraud-detection-predictive-models</a:t>
            </a:r>
            <a:endParaRPr lang="en-US">
              <a:latin typeface="-apple-system"/>
            </a:endParaRPr>
          </a:p>
        </p:txBody>
      </p:sp>
    </p:spTree>
    <p:extLst>
      <p:ext uri="{BB962C8B-B14F-4D97-AF65-F5344CB8AC3E}">
        <p14:creationId xmlns:p14="http://schemas.microsoft.com/office/powerpoint/2010/main" val="3100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EA7FA8-6652-4CC5-90F4-3D48CAC0C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E8BF930-865E-168A-1AB4-33104C00CE01}"/>
              </a:ext>
            </a:extLst>
          </p:cNvPr>
          <p:cNvSpPr>
            <a:spLocks noGrp="1"/>
          </p:cNvSpPr>
          <p:nvPr>
            <p:ph type="title"/>
          </p:nvPr>
        </p:nvSpPr>
        <p:spPr>
          <a:xfrm>
            <a:off x="-4011" y="4178"/>
            <a:ext cx="10515600" cy="1325563"/>
          </a:xfrm>
        </p:spPr>
        <p:txBody>
          <a:bodyPr>
            <a:normAutofit/>
          </a:bodyPr>
          <a:lstStyle/>
          <a:p>
            <a:r>
              <a:rPr lang="en-US" b="1" dirty="0"/>
              <a:t>Overview of Fraud Detection</a:t>
            </a:r>
            <a:endParaRPr lang="en-US" dirty="0"/>
          </a:p>
          <a:p>
            <a:endParaRPr lang="en-US">
              <a:ea typeface="Calibri Light"/>
              <a:cs typeface="Calibri Light"/>
            </a:endParaRPr>
          </a:p>
        </p:txBody>
      </p:sp>
      <p:sp>
        <p:nvSpPr>
          <p:cNvPr id="5" name="Content Placeholder 4">
            <a:extLst>
              <a:ext uri="{FF2B5EF4-FFF2-40B4-BE49-F238E27FC236}">
                <a16:creationId xmlns:a16="http://schemas.microsoft.com/office/drawing/2014/main" id="{1D17BFF8-65A5-0244-7595-8D6A25C7EBCE}"/>
              </a:ext>
            </a:extLst>
          </p:cNvPr>
          <p:cNvSpPr>
            <a:spLocks noGrp="1"/>
          </p:cNvSpPr>
          <p:nvPr>
            <p:ph idx="1"/>
          </p:nvPr>
        </p:nvSpPr>
        <p:spPr>
          <a:xfrm>
            <a:off x="102939" y="752716"/>
            <a:ext cx="12020352" cy="5854709"/>
          </a:xfrm>
        </p:spPr>
        <p:txBody>
          <a:bodyPr vert="horz" lIns="91440" tIns="45720" rIns="91440" bIns="45720" rtlCol="0" anchor="t">
            <a:noAutofit/>
          </a:bodyPr>
          <a:lstStyle/>
          <a:p>
            <a:r>
              <a:rPr lang="en-US" sz="1400" b="1">
                <a:ea typeface="+mn-lt"/>
                <a:cs typeface="+mn-lt"/>
              </a:rPr>
              <a:t>Objective and Motivation:</a:t>
            </a:r>
            <a:endParaRPr lang="en-US" sz="1400">
              <a:ea typeface="+mn-lt"/>
              <a:cs typeface="+mn-lt"/>
            </a:endParaRPr>
          </a:p>
          <a:p>
            <a:r>
              <a:rPr lang="en-US" sz="1400" b="1">
                <a:ea typeface="+mn-lt"/>
                <a:cs typeface="+mn-lt"/>
              </a:rPr>
              <a:t>Aim:</a:t>
            </a:r>
            <a:r>
              <a:rPr lang="en-US" sz="1400">
                <a:ea typeface="+mn-lt"/>
                <a:cs typeface="+mn-lt"/>
              </a:rPr>
              <a:t> To enhance fraud detection capabilities in financial transactions using advanced AI models.</a:t>
            </a:r>
            <a:endParaRPr lang="en-US">
              <a:ea typeface="+mn-lt"/>
              <a:cs typeface="+mn-lt"/>
            </a:endParaRPr>
          </a:p>
          <a:p>
            <a:r>
              <a:rPr lang="en-US" sz="1400" b="1">
                <a:ea typeface="+mn-lt"/>
                <a:cs typeface="+mn-lt"/>
              </a:rPr>
              <a:t>Importance:</a:t>
            </a:r>
            <a:r>
              <a:rPr lang="en-US" sz="1400">
                <a:ea typeface="+mn-lt"/>
                <a:cs typeface="+mn-lt"/>
              </a:rPr>
              <a:t> Critical for safeguarding financial integrity and customer trust in financial services.</a:t>
            </a:r>
            <a:endParaRPr lang="en-US">
              <a:ea typeface="+mn-lt"/>
              <a:cs typeface="+mn-lt"/>
            </a:endParaRPr>
          </a:p>
          <a:p>
            <a:r>
              <a:rPr lang="en-US" sz="1400" b="1" dirty="0">
                <a:ea typeface="+mn-lt"/>
                <a:cs typeface="+mn-lt"/>
              </a:rPr>
              <a:t>Goal:</a:t>
            </a:r>
            <a:r>
              <a:rPr lang="en-US" sz="1400" dirty="0">
                <a:ea typeface="+mn-lt"/>
                <a:cs typeface="+mn-lt"/>
              </a:rPr>
              <a:t> Improve detection accuracy, reduce false positives, and mitigate financial losses due to fraudulent activities.</a:t>
            </a:r>
            <a:endParaRPr lang="en-US" dirty="0">
              <a:ea typeface="+mn-lt"/>
              <a:cs typeface="+mn-lt"/>
            </a:endParaRPr>
          </a:p>
          <a:p>
            <a:r>
              <a:rPr lang="en-US" sz="1400" b="1" dirty="0">
                <a:ea typeface="+mn-lt"/>
                <a:cs typeface="+mn-lt"/>
              </a:rPr>
              <a:t>Problem Statement:</a:t>
            </a:r>
            <a:endParaRPr lang="en-US" dirty="0">
              <a:ea typeface="+mn-lt"/>
              <a:cs typeface="+mn-lt"/>
            </a:endParaRPr>
          </a:p>
          <a:p>
            <a:r>
              <a:rPr lang="en-US" sz="1400" b="1" dirty="0">
                <a:ea typeface="+mn-lt"/>
                <a:cs typeface="+mn-lt"/>
              </a:rPr>
              <a:t>Challenge:</a:t>
            </a:r>
            <a:r>
              <a:rPr lang="en-US" sz="1400" dirty="0">
                <a:ea typeface="+mn-lt"/>
                <a:cs typeface="+mn-lt"/>
              </a:rPr>
              <a:t> Existing fraud detection methods often struggle with identifying sophisticated and evolving fraud tactics.</a:t>
            </a:r>
            <a:endParaRPr lang="en-US" dirty="0">
              <a:ea typeface="+mn-lt"/>
              <a:cs typeface="+mn-lt"/>
            </a:endParaRPr>
          </a:p>
          <a:p>
            <a:r>
              <a:rPr lang="en-US" sz="1400" b="1" dirty="0">
                <a:ea typeface="+mn-lt"/>
                <a:cs typeface="+mn-lt"/>
              </a:rPr>
              <a:t>Solution:</a:t>
            </a:r>
            <a:r>
              <a:rPr lang="en-US" sz="1400" dirty="0">
                <a:ea typeface="+mn-lt"/>
                <a:cs typeface="+mn-lt"/>
              </a:rPr>
              <a:t> Develop and deploy AI-powered models to detect fraudulent transactions effectively and efficiently.</a:t>
            </a:r>
            <a:endParaRPr lang="en-US" dirty="0">
              <a:ea typeface="+mn-lt"/>
              <a:cs typeface="+mn-lt"/>
            </a:endParaRPr>
          </a:p>
          <a:p>
            <a:r>
              <a:rPr lang="en-US" sz="1400" b="1" dirty="0">
                <a:ea typeface="+mn-lt"/>
                <a:cs typeface="+mn-lt"/>
              </a:rPr>
              <a:t>Methodology:</a:t>
            </a:r>
            <a:endParaRPr lang="en-US" dirty="0">
              <a:ea typeface="+mn-lt"/>
              <a:cs typeface="+mn-lt"/>
            </a:endParaRPr>
          </a:p>
          <a:p>
            <a:r>
              <a:rPr lang="en-US" sz="1400" b="1" dirty="0">
                <a:ea typeface="+mn-lt"/>
                <a:cs typeface="+mn-lt"/>
              </a:rPr>
              <a:t>Models:</a:t>
            </a:r>
            <a:r>
              <a:rPr lang="en-US" sz="1400" dirty="0">
                <a:ea typeface="+mn-lt"/>
                <a:cs typeface="+mn-lt"/>
              </a:rPr>
              <a:t> Logistic Regression, Decision Trees, Random Forest, </a:t>
            </a:r>
            <a:r>
              <a:rPr lang="en-US" sz="1400" dirty="0" err="1">
                <a:ea typeface="+mn-lt"/>
                <a:cs typeface="+mn-lt"/>
              </a:rPr>
              <a:t>XGBoost</a:t>
            </a:r>
            <a:r>
              <a:rPr lang="en-US" sz="1400" dirty="0">
                <a:ea typeface="+mn-lt"/>
                <a:cs typeface="+mn-lt"/>
              </a:rPr>
              <a:t>, Neural Networks (if applicable).</a:t>
            </a:r>
            <a:endParaRPr lang="en-US" dirty="0"/>
          </a:p>
          <a:p>
            <a:r>
              <a:rPr lang="en-US" sz="1400" b="1" dirty="0">
                <a:ea typeface="+mn-lt"/>
                <a:cs typeface="+mn-lt"/>
              </a:rPr>
              <a:t>Innovations:</a:t>
            </a:r>
            <a:r>
              <a:rPr lang="en-US" sz="1400" dirty="0">
                <a:ea typeface="+mn-lt"/>
                <a:cs typeface="+mn-lt"/>
              </a:rPr>
              <a:t> Utilization of techniques like feature engineering, anomaly detection, and ensemble learning. Exploration of oversampling techniques like SMOTE for imbalanced data.</a:t>
            </a:r>
            <a:endParaRPr lang="en-US" dirty="0"/>
          </a:p>
          <a:p>
            <a:r>
              <a:rPr lang="en-US" sz="1400" b="1" dirty="0">
                <a:ea typeface="+mn-lt"/>
                <a:cs typeface="+mn-lt"/>
              </a:rPr>
              <a:t>Metrics:</a:t>
            </a:r>
            <a:r>
              <a:rPr lang="en-US" sz="1400" dirty="0">
                <a:ea typeface="+mn-lt"/>
                <a:cs typeface="+mn-lt"/>
              </a:rPr>
              <a:t> Evaluation based on precision, recall, F1-score, ROC-AUC, and detection rates.</a:t>
            </a:r>
            <a:endParaRPr lang="en-US" dirty="0">
              <a:ea typeface="+mn-lt"/>
              <a:cs typeface="+mn-lt"/>
            </a:endParaRPr>
          </a:p>
          <a:p>
            <a:r>
              <a:rPr lang="en-US" sz="1400" b="1" dirty="0">
                <a:ea typeface="+mn-lt"/>
                <a:cs typeface="+mn-lt"/>
              </a:rPr>
              <a:t>Key Actions:</a:t>
            </a:r>
            <a:endParaRPr lang="en-US" dirty="0">
              <a:ea typeface="+mn-lt"/>
              <a:cs typeface="+mn-lt"/>
            </a:endParaRPr>
          </a:p>
          <a:p>
            <a:r>
              <a:rPr lang="en-US" sz="1400" b="1" dirty="0">
                <a:ea typeface="+mn-lt"/>
                <a:cs typeface="+mn-lt"/>
              </a:rPr>
              <a:t>Data Preparation:</a:t>
            </a:r>
            <a:r>
              <a:rPr lang="en-US" sz="1400" dirty="0">
                <a:ea typeface="+mn-lt"/>
                <a:cs typeface="+mn-lt"/>
              </a:rPr>
              <a:t> Perform comprehensive data cleaning, feature selection, and transformation. Handle imbalanced data using advanced sampling techniques.</a:t>
            </a:r>
            <a:endParaRPr lang="en-US" dirty="0">
              <a:ea typeface="+mn-lt"/>
              <a:cs typeface="+mn-lt"/>
            </a:endParaRPr>
          </a:p>
          <a:p>
            <a:r>
              <a:rPr lang="en-US" sz="1400" b="1" dirty="0">
                <a:ea typeface="+mn-lt"/>
                <a:cs typeface="+mn-lt"/>
              </a:rPr>
              <a:t>Model Development:</a:t>
            </a:r>
            <a:r>
              <a:rPr lang="en-US" sz="1400" dirty="0">
                <a:ea typeface="+mn-lt"/>
                <a:cs typeface="+mn-lt"/>
              </a:rPr>
              <a:t> Build and optimize fraud detection models using selected algorithms and techniques. Fine-tune parameters to enhance model performance.</a:t>
            </a:r>
            <a:endParaRPr lang="en-US" dirty="0"/>
          </a:p>
          <a:p>
            <a:r>
              <a:rPr lang="en-US" sz="1400" b="1" dirty="0">
                <a:ea typeface="+mn-lt"/>
                <a:cs typeface="+mn-lt"/>
              </a:rPr>
              <a:t>Integration:</a:t>
            </a:r>
            <a:r>
              <a:rPr lang="en-US" sz="1400" dirty="0">
                <a:ea typeface="+mn-lt"/>
                <a:cs typeface="+mn-lt"/>
              </a:rPr>
              <a:t> Integrate models into real-time transaction monitoring systems. Implement alerts and escalation procedures for suspicious activities.</a:t>
            </a:r>
            <a:endParaRPr lang="en-US" dirty="0">
              <a:ea typeface="+mn-lt"/>
              <a:cs typeface="+mn-lt"/>
            </a:endParaRPr>
          </a:p>
          <a:p>
            <a:r>
              <a:rPr lang="en-US" sz="1400" b="1" dirty="0">
                <a:ea typeface="+mn-lt"/>
                <a:cs typeface="+mn-lt"/>
              </a:rPr>
              <a:t>Conclusion:</a:t>
            </a:r>
            <a:endParaRPr lang="en-US" dirty="0">
              <a:ea typeface="+mn-lt"/>
              <a:cs typeface="+mn-lt"/>
            </a:endParaRPr>
          </a:p>
          <a:p>
            <a:r>
              <a:rPr lang="en-US" sz="1400" b="1" dirty="0">
                <a:ea typeface="+mn-lt"/>
                <a:cs typeface="+mn-lt"/>
              </a:rPr>
              <a:t>Impact:</a:t>
            </a:r>
            <a:r>
              <a:rPr lang="en-US" sz="1400" dirty="0">
                <a:ea typeface="+mn-lt"/>
                <a:cs typeface="+mn-lt"/>
              </a:rPr>
              <a:t> The project aims to set new standards in fraud detection, ensuring robust security for financial transactions and enhancing industry-wide practices.</a:t>
            </a:r>
            <a:endParaRPr lang="en-US" dirty="0">
              <a:ea typeface="+mn-lt"/>
              <a:cs typeface="+mn-lt"/>
            </a:endParaRPr>
          </a:p>
          <a:p>
            <a:r>
              <a:rPr lang="en-US" sz="1400" b="1" dirty="0">
                <a:ea typeface="+mn-lt"/>
                <a:cs typeface="+mn-lt"/>
              </a:rPr>
              <a:t>Techniques:</a:t>
            </a:r>
            <a:r>
              <a:rPr lang="en-US" sz="1400" dirty="0">
                <a:ea typeface="+mn-lt"/>
                <a:cs typeface="+mn-lt"/>
              </a:rPr>
              <a:t> Combining traditional machine learning with advanced AI methodologies to achieve higher accuracy and efficiency in fraud detection.</a:t>
            </a:r>
            <a:endParaRPr lang="en-US" dirty="0">
              <a:ea typeface="+mn-lt"/>
              <a:cs typeface="+mn-lt"/>
            </a:endParaRPr>
          </a:p>
          <a:p>
            <a:endParaRPr lang="en-US" sz="1400" b="1" dirty="0">
              <a:cs typeface="Calibri"/>
            </a:endParaRPr>
          </a:p>
          <a:p>
            <a:endParaRPr lang="en-US" sz="1400">
              <a:ea typeface="Calibri"/>
              <a:cs typeface="Calibri"/>
            </a:endParaRPr>
          </a:p>
        </p:txBody>
      </p:sp>
      <p:pic>
        <p:nvPicPr>
          <p:cNvPr id="2" name="Picture 1" descr="A close-up of a keyboard&#10;&#10;Description automatically generated">
            <a:extLst>
              <a:ext uri="{FF2B5EF4-FFF2-40B4-BE49-F238E27FC236}">
                <a16:creationId xmlns:a16="http://schemas.microsoft.com/office/drawing/2014/main" id="{5D2C0836-8ED9-FD91-6BB6-3241C41A97B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29040" y="-5080"/>
            <a:ext cx="3362960" cy="2235200"/>
          </a:xfrm>
          <a:prstGeom prst="rect">
            <a:avLst/>
          </a:prstGeom>
        </p:spPr>
      </p:pic>
    </p:spTree>
    <p:extLst>
      <p:ext uri="{BB962C8B-B14F-4D97-AF65-F5344CB8AC3E}">
        <p14:creationId xmlns:p14="http://schemas.microsoft.com/office/powerpoint/2010/main" val="115228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B66-0F3B-17FC-7A12-BB983B6C5D54}"/>
              </a:ext>
            </a:extLst>
          </p:cNvPr>
          <p:cNvSpPr>
            <a:spLocks noGrp="1"/>
          </p:cNvSpPr>
          <p:nvPr>
            <p:ph type="title"/>
          </p:nvPr>
        </p:nvSpPr>
        <p:spPr/>
        <p:txBody>
          <a:bodyPr/>
          <a:lstStyle/>
          <a:p>
            <a:r>
              <a:rPr lang="en-US" sz="4000" b="1" dirty="0"/>
              <a:t>Fraud Detection:</a:t>
            </a:r>
          </a:p>
          <a:p>
            <a:endParaRPr lang="en-US" dirty="0">
              <a:cs typeface="Calibri Light"/>
            </a:endParaRPr>
          </a:p>
        </p:txBody>
      </p:sp>
      <p:sp>
        <p:nvSpPr>
          <p:cNvPr id="3" name="Content Placeholder 2">
            <a:extLst>
              <a:ext uri="{FF2B5EF4-FFF2-40B4-BE49-F238E27FC236}">
                <a16:creationId xmlns:a16="http://schemas.microsoft.com/office/drawing/2014/main" id="{89959BB2-74A8-908D-BFB7-B04B839BF77B}"/>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A typical organization loses an estimated 5% of its yearly revenue to fraud. In this course, you will learn how to combat fraud using data. You will apply supervised learning algorithms to detect fraudulent behavior based on past fraud, and use unsupervised learning methods to uncover new types of fraudulent activities.</a:t>
            </a:r>
            <a:endParaRPr lang="en-US">
              <a:cs typeface="Calibri" panose="020F0502020204030204"/>
            </a:endParaRPr>
          </a:p>
          <a:p>
            <a:endParaRPr lang="en-US"/>
          </a:p>
          <a:p>
            <a:r>
              <a:rPr lang="en-US">
                <a:ea typeface="+mn-lt"/>
                <a:cs typeface="+mn-lt"/>
              </a:rPr>
              <a:t>Since fraudulent transactions are rare compared to normal ones, you will learn how to properly classify imbalanced datasets.</a:t>
            </a:r>
            <a:endParaRPr lang="en-US"/>
          </a:p>
          <a:p>
            <a:endParaRPr lang="en-US"/>
          </a:p>
          <a:p>
            <a:r>
              <a:rPr lang="en-US" dirty="0">
                <a:ea typeface="+mn-lt"/>
                <a:cs typeface="+mn-lt"/>
              </a:rPr>
              <a:t>This </a:t>
            </a:r>
            <a:r>
              <a:rPr lang="en-US" dirty="0" err="1">
                <a:ea typeface="+mn-lt"/>
                <a:cs typeface="+mn-lt"/>
              </a:rPr>
              <a:t>proje</a:t>
            </a:r>
            <a:r>
              <a:rPr lang="en-US" dirty="0">
                <a:ea typeface="+mn-lt"/>
                <a:cs typeface="+mn-lt"/>
              </a:rPr>
              <a:t> will provide both technical and theoretical insights and will demonstrate how to implement fraud detection</a:t>
            </a:r>
            <a:endParaRPr lang="en-US" dirty="0"/>
          </a:p>
        </p:txBody>
      </p:sp>
    </p:spTree>
    <p:extLst>
      <p:ext uri="{BB962C8B-B14F-4D97-AF65-F5344CB8AC3E}">
        <p14:creationId xmlns:p14="http://schemas.microsoft.com/office/powerpoint/2010/main" val="138307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Rectangle 121">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051560" y="4440602"/>
            <a:ext cx="3538728" cy="1645920"/>
          </a:xfrm>
        </p:spPr>
        <p:txBody>
          <a:bodyPr vert="horz" lIns="91440" tIns="45720" rIns="91440" bIns="45720" rtlCol="0" anchor="ctr">
            <a:normAutofit/>
          </a:bodyPr>
          <a:lstStyle/>
          <a:p>
            <a:r>
              <a:rPr lang="en-US" sz="3200" kern="1200">
                <a:solidFill>
                  <a:schemeClr val="tx1"/>
                </a:solidFill>
                <a:latin typeface="+mj-lt"/>
                <a:ea typeface="+mj-ea"/>
                <a:cs typeface="+mj-cs"/>
              </a:rPr>
              <a:t>Data Preparation and Feature Engineering</a:t>
            </a:r>
          </a:p>
        </p:txBody>
      </p:sp>
      <p:pic>
        <p:nvPicPr>
          <p:cNvPr id="4" name="Picture 3" descr="A table of numbers on a black background&#10;&#10;Description automatically generated">
            <a:extLst>
              <a:ext uri="{FF2B5EF4-FFF2-40B4-BE49-F238E27FC236}">
                <a16:creationId xmlns:a16="http://schemas.microsoft.com/office/drawing/2014/main" id="{5992810A-29D4-4D8C-77D4-59F3BCD76446}"/>
              </a:ext>
            </a:extLst>
          </p:cNvPr>
          <p:cNvPicPr>
            <a:picLocks noChangeAspect="1"/>
          </p:cNvPicPr>
          <p:nvPr/>
        </p:nvPicPr>
        <p:blipFill rotWithShape="1">
          <a:blip r:embed="rId2"/>
          <a:srcRect t="1730"/>
          <a:stretch/>
        </p:blipFill>
        <p:spPr>
          <a:xfrm>
            <a:off x="6" y="10"/>
            <a:ext cx="4884383" cy="3995918"/>
          </a:xfrm>
          <a:prstGeom prst="rect">
            <a:avLst/>
          </a:prstGeom>
        </p:spPr>
      </p:pic>
      <p:pic>
        <p:nvPicPr>
          <p:cNvPr id="8" name="Content Placeholder 7" descr="A blue and red dotted diagram&#10;&#10;Description automatically generated">
            <a:extLst>
              <a:ext uri="{FF2B5EF4-FFF2-40B4-BE49-F238E27FC236}">
                <a16:creationId xmlns:a16="http://schemas.microsoft.com/office/drawing/2014/main" id="{5F255FE2-245A-0380-7807-671873C1B0FD}"/>
              </a:ext>
            </a:extLst>
          </p:cNvPr>
          <p:cNvPicPr>
            <a:picLocks noGrp="1" noChangeAspect="1"/>
          </p:cNvPicPr>
          <p:nvPr>
            <p:ph idx="1"/>
          </p:nvPr>
        </p:nvPicPr>
        <p:blipFill rotWithShape="1">
          <a:blip r:embed="rId3"/>
          <a:srcRect l="2930" r="1" b="1"/>
          <a:stretch/>
        </p:blipFill>
        <p:spPr>
          <a:xfrm>
            <a:off x="5074877" y="10"/>
            <a:ext cx="7117118" cy="3995918"/>
          </a:xfrm>
          <a:prstGeom prst="rect">
            <a:avLst/>
          </a:prstGeom>
        </p:spPr>
      </p:pic>
      <p:sp>
        <p:nvSpPr>
          <p:cNvPr id="124" name="Rectangle 123">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6" name="Rectangle 125">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056CB6E-B0A7-139E-A385-0518D530F942}"/>
              </a:ext>
            </a:extLst>
          </p:cNvPr>
          <p:cNvSpPr txBox="1"/>
          <p:nvPr/>
        </p:nvSpPr>
        <p:spPr>
          <a:xfrm>
            <a:off x="5349240" y="4440602"/>
            <a:ext cx="6007608"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By visualizing the data, you can immediately see how our fraud cases are scattered over our data, and how few cases we have. A picture often makes the imbalance problem clear. In the next graph, we’ll visually explore how to improve our fraud to non-fraud balance.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4440602"/>
            <a:ext cx="3300663" cy="1645920"/>
          </a:xfrm>
        </p:spPr>
        <p:txBody>
          <a:bodyPr>
            <a:normAutofit/>
          </a:bodyPr>
          <a:lstStyle/>
          <a:p>
            <a:r>
              <a:rPr lang="en-US" sz="2800"/>
              <a:t>Data Preparation and Feature Engineering</a:t>
            </a:r>
          </a:p>
        </p:txBody>
      </p:sp>
      <p:pic>
        <p:nvPicPr>
          <p:cNvPr id="5" name="Picture 4" descr="A screenshot of a computer screen&#10;&#10;Description automatically generated">
            <a:extLst>
              <a:ext uri="{FF2B5EF4-FFF2-40B4-BE49-F238E27FC236}">
                <a16:creationId xmlns:a16="http://schemas.microsoft.com/office/drawing/2014/main" id="{2A276D4B-9F06-E6B0-3DDE-FEBA976DD308}"/>
              </a:ext>
            </a:extLst>
          </p:cNvPr>
          <p:cNvPicPr>
            <a:picLocks noChangeAspect="1"/>
          </p:cNvPicPr>
          <p:nvPr/>
        </p:nvPicPr>
        <p:blipFill>
          <a:blip r:embed="rId2"/>
          <a:stretch>
            <a:fillRect/>
          </a:stretch>
        </p:blipFill>
        <p:spPr>
          <a:xfrm>
            <a:off x="554415" y="575232"/>
            <a:ext cx="3584448" cy="3220990"/>
          </a:xfrm>
          <a:prstGeom prst="rect">
            <a:avLst/>
          </a:prstGeom>
        </p:spPr>
      </p:pic>
      <p:pic>
        <p:nvPicPr>
          <p:cNvPr id="7" name="Picture 6">
            <a:extLst>
              <a:ext uri="{FF2B5EF4-FFF2-40B4-BE49-F238E27FC236}">
                <a16:creationId xmlns:a16="http://schemas.microsoft.com/office/drawing/2014/main" id="{D672384F-1312-9468-5D0C-47B0855FEB0D}"/>
              </a:ext>
            </a:extLst>
          </p:cNvPr>
          <p:cNvPicPr>
            <a:picLocks noChangeAspect="1"/>
          </p:cNvPicPr>
          <p:nvPr/>
        </p:nvPicPr>
        <p:blipFill>
          <a:blip r:embed="rId3"/>
          <a:stretch>
            <a:fillRect/>
          </a:stretch>
        </p:blipFill>
        <p:spPr>
          <a:xfrm>
            <a:off x="4345915" y="1172809"/>
            <a:ext cx="3584448" cy="2025212"/>
          </a:xfrm>
          <a:prstGeom prst="rect">
            <a:avLst/>
          </a:prstGeom>
        </p:spPr>
      </p:pic>
      <p:pic>
        <p:nvPicPr>
          <p:cNvPr id="6" name="Picture 5" descr="A blue line graph with numbers&#10;&#10;Description automatically generated">
            <a:extLst>
              <a:ext uri="{FF2B5EF4-FFF2-40B4-BE49-F238E27FC236}">
                <a16:creationId xmlns:a16="http://schemas.microsoft.com/office/drawing/2014/main" id="{5D4691E2-BA3C-C688-42D9-BB75A3C5832B}"/>
              </a:ext>
            </a:extLst>
          </p:cNvPr>
          <p:cNvPicPr>
            <a:picLocks noChangeAspect="1"/>
          </p:cNvPicPr>
          <p:nvPr/>
        </p:nvPicPr>
        <p:blipFill>
          <a:blip r:embed="rId4"/>
          <a:stretch>
            <a:fillRect/>
          </a:stretch>
        </p:blipFill>
        <p:spPr>
          <a:xfrm>
            <a:off x="8137415" y="1181770"/>
            <a:ext cx="3584448" cy="2007290"/>
          </a:xfrm>
          <a:prstGeom prst="rect">
            <a:avLst/>
          </a:prstGeom>
        </p:spPr>
      </p:pic>
      <p:sp>
        <p:nvSpPr>
          <p:cNvPr id="24" name="Rectangle 23">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578824" y="4440602"/>
            <a:ext cx="6860184" cy="1645920"/>
          </a:xfrm>
        </p:spPr>
        <p:txBody>
          <a:bodyPr vert="horz" lIns="91440" tIns="45720" rIns="91440" bIns="45720" rtlCol="0" anchor="ctr">
            <a:normAutofit/>
          </a:bodyPr>
          <a:lstStyle/>
          <a:p>
            <a:pPr marL="0" indent="0">
              <a:buNone/>
            </a:pPr>
            <a:endParaRPr lang="en-US" sz="1800">
              <a:ea typeface="Calibri"/>
              <a:cs typeface="Calibri"/>
            </a:endParaRPr>
          </a:p>
          <a:p>
            <a:endParaRPr lang="en-US" sz="1800">
              <a:ea typeface="Calibri"/>
              <a:cs typeface="Calibri"/>
            </a:endParaRPr>
          </a:p>
        </p:txBody>
      </p:sp>
    </p:spTree>
    <p:extLst>
      <p:ext uri="{BB962C8B-B14F-4D97-AF65-F5344CB8AC3E}">
        <p14:creationId xmlns:p14="http://schemas.microsoft.com/office/powerpoint/2010/main" val="81146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051560" y="4329321"/>
            <a:ext cx="3657600" cy="1645920"/>
          </a:xfrm>
        </p:spPr>
        <p:txBody>
          <a:bodyPr>
            <a:normAutofit/>
          </a:bodyPr>
          <a:lstStyle/>
          <a:p>
            <a:r>
              <a:rPr lang="en-US" sz="3200"/>
              <a:t>Data Preparation and Feature Engineering</a:t>
            </a:r>
          </a:p>
        </p:txBody>
      </p:sp>
      <p:pic>
        <p:nvPicPr>
          <p:cNvPr id="4" name="Picture 3" descr="A graph with a red line&#10;&#10;Description automatically generated">
            <a:extLst>
              <a:ext uri="{FF2B5EF4-FFF2-40B4-BE49-F238E27FC236}">
                <a16:creationId xmlns:a16="http://schemas.microsoft.com/office/drawing/2014/main" id="{043C500D-821D-E13C-0E73-F4EFF94F7E61}"/>
              </a:ext>
            </a:extLst>
          </p:cNvPr>
          <p:cNvPicPr>
            <a:picLocks noChangeAspect="1"/>
          </p:cNvPicPr>
          <p:nvPr/>
        </p:nvPicPr>
        <p:blipFill>
          <a:blip r:embed="rId2"/>
          <a:stretch>
            <a:fillRect/>
          </a:stretch>
        </p:blipFill>
        <p:spPr>
          <a:xfrm>
            <a:off x="1130351" y="361910"/>
            <a:ext cx="4341263" cy="3483864"/>
          </a:xfrm>
          <a:prstGeom prst="rect">
            <a:avLst/>
          </a:prstGeom>
        </p:spPr>
      </p:pic>
      <p:pic>
        <p:nvPicPr>
          <p:cNvPr id="8" name="Picture 7">
            <a:extLst>
              <a:ext uri="{FF2B5EF4-FFF2-40B4-BE49-F238E27FC236}">
                <a16:creationId xmlns:a16="http://schemas.microsoft.com/office/drawing/2014/main" id="{553EDBBB-29D1-43AE-B53E-37E9EB1A54DA}"/>
              </a:ext>
            </a:extLst>
          </p:cNvPr>
          <p:cNvPicPr>
            <a:picLocks noChangeAspect="1"/>
          </p:cNvPicPr>
          <p:nvPr/>
        </p:nvPicPr>
        <p:blipFill>
          <a:blip r:embed="rId3"/>
          <a:stretch>
            <a:fillRect/>
          </a:stretch>
        </p:blipFill>
        <p:spPr>
          <a:xfrm>
            <a:off x="6198887" y="532038"/>
            <a:ext cx="5522976" cy="3134289"/>
          </a:xfrm>
          <a:prstGeom prst="rect">
            <a:avLst/>
          </a:prstGeom>
        </p:spPr>
      </p:pic>
      <p:sp>
        <p:nvSpPr>
          <p:cNvPr id="49" name="Rectangle 4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0" name="Rectangle 4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250106" y="4329321"/>
            <a:ext cx="6106742" cy="1645920"/>
          </a:xfrm>
        </p:spPr>
        <p:txBody>
          <a:bodyPr vert="horz" lIns="91440" tIns="45720" rIns="91440" bIns="45720" rtlCol="0" anchor="ctr">
            <a:normAutofit/>
          </a:bodyPr>
          <a:lstStyle/>
          <a:p>
            <a:pPr marL="0" indent="0">
              <a:buNone/>
            </a:pPr>
            <a:endParaRPr lang="en-US" sz="1800">
              <a:ea typeface="Calibri"/>
              <a:cs typeface="Calibri"/>
            </a:endParaRPr>
          </a:p>
          <a:p>
            <a:endParaRPr lang="en-US" sz="1800">
              <a:ea typeface="Calibri"/>
              <a:cs typeface="Calibri"/>
            </a:endParaRPr>
          </a:p>
        </p:txBody>
      </p:sp>
    </p:spTree>
    <p:extLst>
      <p:ext uri="{BB962C8B-B14F-4D97-AF65-F5344CB8AC3E}">
        <p14:creationId xmlns:p14="http://schemas.microsoft.com/office/powerpoint/2010/main" val="101140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838200" y="4440602"/>
            <a:ext cx="3300663" cy="1645920"/>
          </a:xfrm>
        </p:spPr>
        <p:txBody>
          <a:bodyPr>
            <a:normAutofit/>
          </a:bodyPr>
          <a:lstStyle/>
          <a:p>
            <a:r>
              <a:rPr lang="en-US" sz="2800"/>
              <a:t>Data Preparation and Feature Engineering</a:t>
            </a:r>
          </a:p>
        </p:txBody>
      </p:sp>
      <p:pic>
        <p:nvPicPr>
          <p:cNvPr id="6" name="Picture 5">
            <a:extLst>
              <a:ext uri="{FF2B5EF4-FFF2-40B4-BE49-F238E27FC236}">
                <a16:creationId xmlns:a16="http://schemas.microsoft.com/office/drawing/2014/main" id="{3F660E41-870E-B45A-B840-526D38A92406}"/>
              </a:ext>
            </a:extLst>
          </p:cNvPr>
          <p:cNvPicPr>
            <a:picLocks noChangeAspect="1"/>
          </p:cNvPicPr>
          <p:nvPr/>
        </p:nvPicPr>
        <p:blipFill>
          <a:blip r:embed="rId2"/>
          <a:stretch>
            <a:fillRect/>
          </a:stretch>
        </p:blipFill>
        <p:spPr>
          <a:xfrm>
            <a:off x="554415" y="895326"/>
            <a:ext cx="3584448" cy="2580802"/>
          </a:xfrm>
          <a:prstGeom prst="rect">
            <a:avLst/>
          </a:prstGeom>
        </p:spPr>
      </p:pic>
      <p:pic>
        <p:nvPicPr>
          <p:cNvPr id="5" name="Picture 4">
            <a:extLst>
              <a:ext uri="{FF2B5EF4-FFF2-40B4-BE49-F238E27FC236}">
                <a16:creationId xmlns:a16="http://schemas.microsoft.com/office/drawing/2014/main" id="{957C0087-CD69-C4A4-D0AE-FF617DE1532B}"/>
              </a:ext>
            </a:extLst>
          </p:cNvPr>
          <p:cNvPicPr>
            <a:picLocks noChangeAspect="1"/>
          </p:cNvPicPr>
          <p:nvPr/>
        </p:nvPicPr>
        <p:blipFill>
          <a:blip r:embed="rId3"/>
          <a:stretch>
            <a:fillRect/>
          </a:stretch>
        </p:blipFill>
        <p:spPr>
          <a:xfrm>
            <a:off x="4345915" y="912936"/>
            <a:ext cx="3584448" cy="2544958"/>
          </a:xfrm>
          <a:prstGeom prst="rect">
            <a:avLst/>
          </a:prstGeom>
        </p:spPr>
      </p:pic>
      <p:pic>
        <p:nvPicPr>
          <p:cNvPr id="7" name="Picture 6">
            <a:extLst>
              <a:ext uri="{FF2B5EF4-FFF2-40B4-BE49-F238E27FC236}">
                <a16:creationId xmlns:a16="http://schemas.microsoft.com/office/drawing/2014/main" id="{9FF9E1EF-544D-447D-956E-1732132726F4}"/>
              </a:ext>
            </a:extLst>
          </p:cNvPr>
          <p:cNvPicPr>
            <a:picLocks noChangeAspect="1"/>
          </p:cNvPicPr>
          <p:nvPr/>
        </p:nvPicPr>
        <p:blipFill>
          <a:blip r:embed="rId4"/>
          <a:stretch>
            <a:fillRect/>
          </a:stretch>
        </p:blipFill>
        <p:spPr>
          <a:xfrm>
            <a:off x="8137415" y="1750801"/>
            <a:ext cx="3584448" cy="869228"/>
          </a:xfrm>
          <a:prstGeom prst="rect">
            <a:avLst/>
          </a:prstGeom>
        </p:spPr>
      </p:pic>
      <p:sp>
        <p:nvSpPr>
          <p:cNvPr id="80" name="Rectangle 79">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578824" y="4440602"/>
            <a:ext cx="6860184" cy="1645920"/>
          </a:xfrm>
        </p:spPr>
        <p:txBody>
          <a:bodyPr vert="horz" lIns="91440" tIns="45720" rIns="91440" bIns="45720" rtlCol="0" anchor="ctr">
            <a:normAutofit/>
          </a:bodyPr>
          <a:lstStyle/>
          <a:p>
            <a:pPr marL="0" indent="0">
              <a:buNone/>
            </a:pPr>
            <a:endParaRPr lang="en-US" sz="1800">
              <a:ea typeface="Calibri"/>
              <a:cs typeface="Calibri"/>
            </a:endParaRPr>
          </a:p>
          <a:p>
            <a:endParaRPr lang="en-US" sz="1800">
              <a:ea typeface="Calibri"/>
              <a:cs typeface="Calibri"/>
            </a:endParaRPr>
          </a:p>
        </p:txBody>
      </p:sp>
    </p:spTree>
    <p:extLst>
      <p:ext uri="{BB962C8B-B14F-4D97-AF65-F5344CB8AC3E}">
        <p14:creationId xmlns:p14="http://schemas.microsoft.com/office/powerpoint/2010/main" val="4529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41AB65AE-A08D-4F43-8E53-5F1B8D84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199" y="4625162"/>
            <a:ext cx="4153767" cy="1667975"/>
          </a:xfrm>
        </p:spPr>
        <p:txBody>
          <a:bodyPr>
            <a:normAutofit/>
          </a:bodyPr>
          <a:lstStyle/>
          <a:p>
            <a:r>
              <a:rPr lang="en-US" sz="3700"/>
              <a:t>Data Preparation and Feature Engineering</a:t>
            </a:r>
          </a:p>
        </p:txBody>
      </p:sp>
      <p:pic>
        <p:nvPicPr>
          <p:cNvPr id="4" name="Picture 3">
            <a:extLst>
              <a:ext uri="{FF2B5EF4-FFF2-40B4-BE49-F238E27FC236}">
                <a16:creationId xmlns:a16="http://schemas.microsoft.com/office/drawing/2014/main" id="{CB935006-F493-A5E2-9DF2-2850A811B962}"/>
              </a:ext>
            </a:extLst>
          </p:cNvPr>
          <p:cNvPicPr>
            <a:picLocks noChangeAspect="1"/>
          </p:cNvPicPr>
          <p:nvPr/>
        </p:nvPicPr>
        <p:blipFill rotWithShape="1">
          <a:blip r:embed="rId2"/>
          <a:srcRect t="107" r="-4" b="-4"/>
          <a:stretch/>
        </p:blipFill>
        <p:spPr>
          <a:xfrm>
            <a:off x="838199" y="536943"/>
            <a:ext cx="4153757" cy="3900336"/>
          </a:xfrm>
          <a:prstGeom prst="rect">
            <a:avLst/>
          </a:prstGeom>
        </p:spPr>
      </p:pic>
      <p:pic>
        <p:nvPicPr>
          <p:cNvPr id="8" name="Picture 7">
            <a:extLst>
              <a:ext uri="{FF2B5EF4-FFF2-40B4-BE49-F238E27FC236}">
                <a16:creationId xmlns:a16="http://schemas.microsoft.com/office/drawing/2014/main" id="{C551B444-DF92-A080-F11D-AEBFD431EF17}"/>
              </a:ext>
            </a:extLst>
          </p:cNvPr>
          <p:cNvPicPr>
            <a:picLocks noChangeAspect="1"/>
          </p:cNvPicPr>
          <p:nvPr/>
        </p:nvPicPr>
        <p:blipFill rotWithShape="1">
          <a:blip r:embed="rId3"/>
          <a:srcRect t="10740" r="-2" b="11194"/>
          <a:stretch/>
        </p:blipFill>
        <p:spPr>
          <a:xfrm>
            <a:off x="5183372" y="536943"/>
            <a:ext cx="6304539" cy="3900336"/>
          </a:xfrm>
          <a:prstGeom prst="rect">
            <a:avLst/>
          </a:prstGeom>
        </p:spPr>
      </p:pic>
      <p:sp>
        <p:nvSpPr>
          <p:cNvPr id="3" name="Content Placeholder"/>
          <p:cNvSpPr>
            <a:spLocks noGrp="1"/>
          </p:cNvSpPr>
          <p:nvPr>
            <p:ph idx="1"/>
          </p:nvPr>
        </p:nvSpPr>
        <p:spPr>
          <a:xfrm>
            <a:off x="5183372" y="4625162"/>
            <a:ext cx="6304540" cy="1667975"/>
          </a:xfrm>
        </p:spPr>
        <p:txBody>
          <a:bodyPr vert="horz" lIns="91440" tIns="45720" rIns="91440" bIns="45720" rtlCol="0" anchor="ctr">
            <a:normAutofit/>
          </a:bodyPr>
          <a:lstStyle/>
          <a:p>
            <a:pPr marL="0" indent="0">
              <a:buNone/>
            </a:pPr>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4249744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1228</Words>
  <Application>Microsoft Office PowerPoint</Application>
  <PresentationFormat>宽屏</PresentationFormat>
  <Paragraphs>119</Paragraphs>
  <Slides>29</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-apple-system</vt:lpstr>
      <vt:lpstr>Arial</vt:lpstr>
      <vt:lpstr>Calibri</vt:lpstr>
      <vt:lpstr>Calibri Light</vt:lpstr>
      <vt:lpstr>Courier New</vt:lpstr>
      <vt:lpstr>Office Theme</vt:lpstr>
      <vt:lpstr>                                                            Fraud Detection in Financial Transactions Project    Artificial Intelligence for Business Decisions &amp; Trans.   AUTHOR: TESSA NEJLA AYVAZOGLU   DATE: July 1, 2024</vt:lpstr>
      <vt:lpstr> Agenda:</vt:lpstr>
      <vt:lpstr>Overview of Fraud Detection </vt:lpstr>
      <vt:lpstr>Fraud Detection: </vt:lpstr>
      <vt:lpstr>Data Preparation and Feature Engineering</vt:lpstr>
      <vt:lpstr>Data Preparation and Feature Engineering</vt:lpstr>
      <vt:lpstr>Data Preparation and Feature Engineering</vt:lpstr>
      <vt:lpstr>Data Preparation and Feature Engineering</vt:lpstr>
      <vt:lpstr>Data Preparation and Feature Engineering</vt:lpstr>
      <vt:lpstr>Data Preparation and Feature Engineering</vt:lpstr>
      <vt:lpstr>Data Preparation and Feature Engineering</vt:lpstr>
      <vt:lpstr>PowerPoint 演示文稿</vt:lpstr>
      <vt:lpstr>SMOTE:For those unfamiliar with the term, let me explain what SMOTE is. This method combines under-sampling of the frequent classes with over-sampling of the minority class. The aim of SMOTE is to oversample the minority class, adding more values of this type to make the data more balanced. This approach can help the model if one class is being underrepresented, as it enables the model to better identify this class through patterns. </vt:lpstr>
      <vt:lpstr>Using ML classification to catch fraud</vt:lpstr>
      <vt:lpstr>Fraud Detection Using Labeled Data</vt:lpstr>
      <vt:lpstr>Fraud detection using labeled data </vt:lpstr>
      <vt:lpstr>1.K-NN Creating models with data train </vt:lpstr>
      <vt:lpstr>2. SVM Creating models with data train </vt:lpstr>
      <vt:lpstr>3. Decision Tree Creating models with data train</vt:lpstr>
      <vt:lpstr>4. Multinomioal Naive Bayes Creating models with data train </vt:lpstr>
      <vt:lpstr>5.Logistic Regression Creating models with data train  </vt:lpstr>
      <vt:lpstr>6. Random Forest Creating models with data train </vt:lpstr>
      <vt:lpstr>7. XGBoost  Creating models with data train </vt:lpstr>
      <vt:lpstr>Perfomance evaluation:</vt:lpstr>
      <vt:lpstr>PowerPoint 演示文稿</vt:lpstr>
      <vt:lpstr>Evaluate Data </vt:lpstr>
      <vt:lpstr>Web Interface- Main Page </vt:lpstr>
      <vt:lpstr>Web Interface – Transaction detection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Kyle Chen</cp:lastModifiedBy>
  <cp:revision>664</cp:revision>
  <dcterms:created xsi:type="dcterms:W3CDTF">2024-04-17T19:58:42Z</dcterms:created>
  <dcterms:modified xsi:type="dcterms:W3CDTF">2024-07-02T22:22:40Z</dcterms:modified>
</cp:coreProperties>
</file>