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282" r:id="rId7"/>
    <p:sldId id="317" r:id="rId8"/>
    <p:sldId id="307" r:id="rId9"/>
    <p:sldId id="281" r:id="rId10"/>
    <p:sldId id="315" r:id="rId11"/>
    <p:sldId id="314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0CF19-9E7E-B9C8-2EB7-651E62A6EB81}" v="222" dt="2024-11-19T15:30:08.131"/>
    <p1510:client id="{5170F680-C5F2-377D-95B5-96A2AFE56978}" v="348" dt="2024-11-19T01:58:03.709"/>
    <p1510:client id="{5FDA1E09-354D-4C2E-B2CA-39A297300E03}" v="367" dt="2024-11-19T15:32:52.645"/>
    <p1510:client id="{71D2139C-357F-2ADE-794D-17120001D76B}" v="97" dt="2024-11-18T21:17:41.682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5170F680-C5F2-377D-95B5-96A2AFE56978}"/>
    <pc:docChg chg="modSld">
      <pc:chgData name="Guest User" userId="" providerId="Windows Live" clId="Web-{5170F680-C5F2-377D-95B5-96A2AFE56978}" dt="2024-11-19T01:58:03.709" v="410" actId="1076"/>
      <pc:docMkLst>
        <pc:docMk/>
      </pc:docMkLst>
      <pc:sldChg chg="modSp">
        <pc:chgData name="Guest User" userId="" providerId="Windows Live" clId="Web-{5170F680-C5F2-377D-95B5-96A2AFE56978}" dt="2024-11-19T01:55:31.661" v="400" actId="1076"/>
        <pc:sldMkLst>
          <pc:docMk/>
          <pc:sldMk cId="2952923800" sldId="281"/>
        </pc:sldMkLst>
        <pc:spChg chg="mod">
          <ac:chgData name="Guest User" userId="" providerId="Windows Live" clId="Web-{5170F680-C5F2-377D-95B5-96A2AFE56978}" dt="2024-11-19T01:55:17.520" v="398" actId="1076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Guest User" userId="" providerId="Windows Live" clId="Web-{5170F680-C5F2-377D-95B5-96A2AFE56978}" dt="2024-11-19T01:55:31.661" v="400" actId="1076"/>
          <ac:spMkLst>
            <pc:docMk/>
            <pc:sldMk cId="2952923800" sldId="281"/>
            <ac:spMk id="3" creationId="{A2E339BF-E6D7-DD0E-AF02-6813852EE723}"/>
          </ac:spMkLst>
        </pc:spChg>
      </pc:sldChg>
      <pc:sldChg chg="modSp">
        <pc:chgData name="Guest User" userId="" providerId="Windows Live" clId="Web-{5170F680-C5F2-377D-95B5-96A2AFE56978}" dt="2024-11-19T01:58:03.709" v="410" actId="1076"/>
        <pc:sldMkLst>
          <pc:docMk/>
          <pc:sldMk cId="685681062" sldId="282"/>
        </pc:sldMkLst>
        <pc:spChg chg="mod">
          <ac:chgData name="Guest User" userId="" providerId="Windows Live" clId="Web-{5170F680-C5F2-377D-95B5-96A2AFE56978}" dt="2024-11-19T01:26:55.359" v="192" actId="1076"/>
          <ac:spMkLst>
            <pc:docMk/>
            <pc:sldMk cId="685681062" sldId="282"/>
            <ac:spMk id="2" creationId="{FD5E8954-9BCB-7FD9-A210-38DC54382D45}"/>
          </ac:spMkLst>
        </pc:spChg>
        <pc:spChg chg="mod">
          <ac:chgData name="Guest User" userId="" providerId="Windows Live" clId="Web-{5170F680-C5F2-377D-95B5-96A2AFE56978}" dt="2024-11-19T01:53:40.503" v="393" actId="1076"/>
          <ac:spMkLst>
            <pc:docMk/>
            <pc:sldMk cId="685681062" sldId="282"/>
            <ac:spMk id="3" creationId="{75111C33-898C-4414-4665-5136EB6FC126}"/>
          </ac:spMkLst>
        </pc:spChg>
        <pc:spChg chg="mod">
          <ac:chgData name="Guest User" userId="" providerId="Windows Live" clId="Web-{5170F680-C5F2-377D-95B5-96A2AFE56978}" dt="2024-11-19T01:58:03.709" v="410" actId="1076"/>
          <ac:spMkLst>
            <pc:docMk/>
            <pc:sldMk cId="685681062" sldId="282"/>
            <ac:spMk id="23" creationId="{94FF72B7-0438-3641-5939-75128934B0DF}"/>
          </ac:spMkLst>
        </pc:spChg>
      </pc:sldChg>
      <pc:sldChg chg="modSp">
        <pc:chgData name="Guest User" userId="" providerId="Windows Live" clId="Web-{5170F680-C5F2-377D-95B5-96A2AFE56978}" dt="2024-11-19T01:44:47.903" v="376" actId="20577"/>
        <pc:sldMkLst>
          <pc:docMk/>
          <pc:sldMk cId="1973173046" sldId="297"/>
        </pc:sldMkLst>
        <pc:spChg chg="mod">
          <ac:chgData name="Guest User" userId="" providerId="Windows Live" clId="Web-{5170F680-C5F2-377D-95B5-96A2AFE56978}" dt="2024-11-19T01:44:47.903" v="376" actId="20577"/>
          <ac:spMkLst>
            <pc:docMk/>
            <pc:sldMk cId="1973173046" sldId="297"/>
            <ac:spMk id="2" creationId="{509D22C5-0C9E-B582-A8FE-B45E70A01E7F}"/>
          </ac:spMkLst>
        </pc:spChg>
      </pc:sldChg>
      <pc:sldChg chg="modSp">
        <pc:chgData name="Guest User" userId="" providerId="Windows Live" clId="Web-{5170F680-C5F2-377D-95B5-96A2AFE56978}" dt="2024-11-19T01:53:59.628" v="394" actId="20577"/>
        <pc:sldMkLst>
          <pc:docMk/>
          <pc:sldMk cId="3913219759" sldId="304"/>
        </pc:sldMkLst>
        <pc:spChg chg="mod">
          <ac:chgData name="Guest User" userId="" providerId="Windows Live" clId="Web-{5170F680-C5F2-377D-95B5-96A2AFE56978}" dt="2024-11-19T01:53:59.628" v="394" actId="20577"/>
          <ac:spMkLst>
            <pc:docMk/>
            <pc:sldMk cId="3913219759" sldId="304"/>
            <ac:spMk id="6" creationId="{B128627B-F2AD-8CCF-23EC-673D8E72EEFA}"/>
          </ac:spMkLst>
        </pc:spChg>
      </pc:sldChg>
      <pc:sldChg chg="addSp delSp modSp">
        <pc:chgData name="Guest User" userId="" providerId="Windows Live" clId="Web-{5170F680-C5F2-377D-95B5-96A2AFE56978}" dt="2024-11-19T01:54:09.472" v="395" actId="20577"/>
        <pc:sldMkLst>
          <pc:docMk/>
          <pc:sldMk cId="2906491918" sldId="307"/>
        </pc:sldMkLst>
        <pc:spChg chg="mod">
          <ac:chgData name="Guest User" userId="" providerId="Windows Live" clId="Web-{5170F680-C5F2-377D-95B5-96A2AFE56978}" dt="2024-11-19T01:41:30.838" v="357" actId="14100"/>
          <ac:spMkLst>
            <pc:docMk/>
            <pc:sldMk cId="2906491918" sldId="307"/>
            <ac:spMk id="2" creationId="{D54EDA75-0988-2AC2-87F8-8DEC83A7B9CA}"/>
          </ac:spMkLst>
        </pc:spChg>
        <pc:spChg chg="add del mod">
          <ac:chgData name="Guest User" userId="" providerId="Windows Live" clId="Web-{5170F680-C5F2-377D-95B5-96A2AFE56978}" dt="2024-11-19T01:38:21.430" v="242"/>
          <ac:spMkLst>
            <pc:docMk/>
            <pc:sldMk cId="2906491918" sldId="307"/>
            <ac:spMk id="4" creationId="{80E07DD1-0AD5-3443-489D-FC126DD46F6C}"/>
          </ac:spMkLst>
        </pc:spChg>
        <pc:spChg chg="add del mod">
          <ac:chgData name="Guest User" userId="" providerId="Windows Live" clId="Web-{5170F680-C5F2-377D-95B5-96A2AFE56978}" dt="2024-11-19T01:38:16.086" v="240"/>
          <ac:spMkLst>
            <pc:docMk/>
            <pc:sldMk cId="2906491918" sldId="307"/>
            <ac:spMk id="6" creationId="{0216FFED-646A-5C06-8AB7-014E4EF320AC}"/>
          </ac:spMkLst>
        </pc:spChg>
        <pc:spChg chg="add mod">
          <ac:chgData name="Guest User" userId="" providerId="Windows Live" clId="Web-{5170F680-C5F2-377D-95B5-96A2AFE56978}" dt="2024-11-19T01:54:09.472" v="395" actId="20577"/>
          <ac:spMkLst>
            <pc:docMk/>
            <pc:sldMk cId="2906491918" sldId="307"/>
            <ac:spMk id="8" creationId="{C1592C21-BEB6-D93B-1E4B-ADACC0F63DB1}"/>
          </ac:spMkLst>
        </pc:spChg>
      </pc:sldChg>
      <pc:sldChg chg="modSp">
        <pc:chgData name="Guest User" userId="" providerId="Windows Live" clId="Web-{5170F680-C5F2-377D-95B5-96A2AFE56978}" dt="2024-11-19T01:50:45.845" v="380" actId="20577"/>
        <pc:sldMkLst>
          <pc:docMk/>
          <pc:sldMk cId="2202437675" sldId="312"/>
        </pc:sldMkLst>
        <pc:spChg chg="mod">
          <ac:chgData name="Guest User" userId="" providerId="Windows Live" clId="Web-{5170F680-C5F2-377D-95B5-96A2AFE56978}" dt="2024-11-19T01:50:45.845" v="380" actId="20577"/>
          <ac:spMkLst>
            <pc:docMk/>
            <pc:sldMk cId="2202437675" sldId="312"/>
            <ac:spMk id="2" creationId="{4207FF65-A536-F639-8591-ED024C223308}"/>
          </ac:spMkLst>
        </pc:spChg>
      </pc:sldChg>
      <pc:sldChg chg="modSp">
        <pc:chgData name="Guest User" userId="" providerId="Windows Live" clId="Web-{5170F680-C5F2-377D-95B5-96A2AFE56978}" dt="2024-11-19T01:57:44.193" v="409" actId="1076"/>
        <pc:sldMkLst>
          <pc:docMk/>
          <pc:sldMk cId="1131718056" sldId="314"/>
        </pc:sldMkLst>
        <pc:spChg chg="mod">
          <ac:chgData name="Guest User" userId="" providerId="Windows Live" clId="Web-{5170F680-C5F2-377D-95B5-96A2AFE56978}" dt="2024-11-19T01:43:58.559" v="367" actId="1076"/>
          <ac:spMkLst>
            <pc:docMk/>
            <pc:sldMk cId="1131718056" sldId="314"/>
            <ac:spMk id="2" creationId="{B6210199-C129-11F0-56F2-2D1AED21CB4C}"/>
          </ac:spMkLst>
        </pc:spChg>
        <pc:spChg chg="mod">
          <ac:chgData name="Guest User" userId="" providerId="Windows Live" clId="Web-{5170F680-C5F2-377D-95B5-96A2AFE56978}" dt="2024-11-19T01:57:44.193" v="409" actId="1076"/>
          <ac:spMkLst>
            <pc:docMk/>
            <pc:sldMk cId="1131718056" sldId="314"/>
            <ac:spMk id="3" creationId="{370AEC4F-E711-8552-9C34-82C1514A1E37}"/>
          </ac:spMkLst>
        </pc:spChg>
        <pc:spChg chg="mod">
          <ac:chgData name="Guest User" userId="" providerId="Windows Live" clId="Web-{5170F680-C5F2-377D-95B5-96A2AFE56978}" dt="2024-11-19T01:53:12.831" v="389" actId="20577"/>
          <ac:spMkLst>
            <pc:docMk/>
            <pc:sldMk cId="1131718056" sldId="314"/>
            <ac:spMk id="4" creationId="{BDDD6BDC-E008-6AB7-55A1-46ED9BCF054F}"/>
          </ac:spMkLst>
        </pc:spChg>
      </pc:sldChg>
      <pc:sldChg chg="modSp">
        <pc:chgData name="Guest User" userId="" providerId="Windows Live" clId="Web-{5170F680-C5F2-377D-95B5-96A2AFE56978}" dt="2024-11-19T01:56:45.271" v="408" actId="20577"/>
        <pc:sldMkLst>
          <pc:docMk/>
          <pc:sldMk cId="2468595790" sldId="315"/>
        </pc:sldMkLst>
        <pc:spChg chg="mod">
          <ac:chgData name="Guest User" userId="" providerId="Windows Live" clId="Web-{5170F680-C5F2-377D-95B5-96A2AFE56978}" dt="2024-11-19T01:56:45.271" v="408" actId="20577"/>
          <ac:spMkLst>
            <pc:docMk/>
            <pc:sldMk cId="2468595790" sldId="315"/>
            <ac:spMk id="16" creationId="{AEF9954A-E263-8A7E-58B1-4D03F7D1BD9B}"/>
          </ac:spMkLst>
        </pc:spChg>
        <pc:spChg chg="mod">
          <ac:chgData name="Guest User" userId="" providerId="Windows Live" clId="Web-{5170F680-C5F2-377D-95B5-96A2AFE56978}" dt="2024-11-19T01:56:32.286" v="406"/>
          <ac:spMkLst>
            <pc:docMk/>
            <pc:sldMk cId="2468595790" sldId="315"/>
            <ac:spMk id="17" creationId="{33680A80-5C61-DD02-1119-0565C0AD5372}"/>
          </ac:spMkLst>
        </pc:spChg>
      </pc:sldChg>
      <pc:sldChg chg="addSp delSp modSp modNotes">
        <pc:chgData name="Guest User" userId="" providerId="Windows Live" clId="Web-{5170F680-C5F2-377D-95B5-96A2AFE56978}" dt="2024-11-19T01:48:24.484" v="378" actId="14100"/>
        <pc:sldMkLst>
          <pc:docMk/>
          <pc:sldMk cId="1315852625" sldId="317"/>
        </pc:sldMkLst>
        <pc:spChg chg="add mod">
          <ac:chgData name="Guest User" userId="" providerId="Windows Live" clId="Web-{5170F680-C5F2-377D-95B5-96A2AFE56978}" dt="2024-11-19T01:28:14.595" v="205" actId="1076"/>
          <ac:spMkLst>
            <pc:docMk/>
            <pc:sldMk cId="1315852625" sldId="317"/>
            <ac:spMk id="4" creationId="{5E3AE3DF-4CBA-058A-AE84-38740223EE85}"/>
          </ac:spMkLst>
        </pc:spChg>
        <pc:picChg chg="add mod">
          <ac:chgData name="Guest User" userId="" providerId="Windows Live" clId="Web-{5170F680-C5F2-377D-95B5-96A2AFE56978}" dt="2024-11-19T01:48:24.484" v="378" actId="14100"/>
          <ac:picMkLst>
            <pc:docMk/>
            <pc:sldMk cId="1315852625" sldId="317"/>
            <ac:picMk id="2" creationId="{3CA9213B-E959-71E4-9D57-0EE756BFD1C6}"/>
          </ac:picMkLst>
        </pc:picChg>
        <pc:picChg chg="del">
          <ac:chgData name="Guest User" userId="" providerId="Windows Live" clId="Web-{5170F680-C5F2-377D-95B5-96A2AFE56978}" dt="2024-11-19T01:23:32.434" v="169"/>
          <ac:picMkLst>
            <pc:docMk/>
            <pc:sldMk cId="1315852625" sldId="317"/>
            <ac:picMk id="5" creationId="{57688B8F-9CA0-EED6-A072-BAD94962BF91}"/>
          </ac:picMkLst>
        </pc:picChg>
      </pc:sldChg>
    </pc:docChg>
  </pc:docChgLst>
  <pc:docChgLst>
    <pc:chgData name="Guest User" providerId="Windows Live" clId="Web-{05C0CF19-9E7E-B9C8-2EB7-651E62A6EB81}"/>
    <pc:docChg chg="modSld">
      <pc:chgData name="Guest User" userId="" providerId="Windows Live" clId="Web-{05C0CF19-9E7E-B9C8-2EB7-651E62A6EB81}" dt="2024-11-19T15:30:08.131" v="211" actId="20577"/>
      <pc:docMkLst>
        <pc:docMk/>
      </pc:docMkLst>
      <pc:sldChg chg="modSp">
        <pc:chgData name="Guest User" userId="" providerId="Windows Live" clId="Web-{05C0CF19-9E7E-B9C8-2EB7-651E62A6EB81}" dt="2024-11-19T15:30:08.131" v="211" actId="20577"/>
        <pc:sldMkLst>
          <pc:docMk/>
          <pc:sldMk cId="2952923800" sldId="281"/>
        </pc:sldMkLst>
        <pc:spChg chg="mod">
          <ac:chgData name="Guest User" userId="" providerId="Windows Live" clId="Web-{05C0CF19-9E7E-B9C8-2EB7-651E62A6EB81}" dt="2024-11-19T15:30:08.131" v="211" actId="20577"/>
          <ac:spMkLst>
            <pc:docMk/>
            <pc:sldMk cId="2952923800" sldId="281"/>
            <ac:spMk id="3" creationId="{A2E339BF-E6D7-DD0E-AF02-6813852EE723}"/>
          </ac:spMkLst>
        </pc:spChg>
      </pc:sldChg>
      <pc:sldChg chg="addSp modSp">
        <pc:chgData name="Guest User" userId="" providerId="Windows Live" clId="Web-{05C0CF19-9E7E-B9C8-2EB7-651E62A6EB81}" dt="2024-11-19T15:26:50.409" v="210" actId="20577"/>
        <pc:sldMkLst>
          <pc:docMk/>
          <pc:sldMk cId="1131718056" sldId="314"/>
        </pc:sldMkLst>
        <pc:spChg chg="mod">
          <ac:chgData name="Guest User" userId="" providerId="Windows Live" clId="Web-{05C0CF19-9E7E-B9C8-2EB7-651E62A6EB81}" dt="2024-11-19T15:26:50.409" v="210" actId="20577"/>
          <ac:spMkLst>
            <pc:docMk/>
            <pc:sldMk cId="1131718056" sldId="314"/>
            <ac:spMk id="4" creationId="{BDDD6BDC-E008-6AB7-55A1-46ED9BCF054F}"/>
          </ac:spMkLst>
        </pc:spChg>
        <pc:picChg chg="add mod">
          <ac:chgData name="Guest User" userId="" providerId="Windows Live" clId="Web-{05C0CF19-9E7E-B9C8-2EB7-651E62A6EB81}" dt="2024-11-19T15:21:23.575" v="192" actId="1076"/>
          <ac:picMkLst>
            <pc:docMk/>
            <pc:sldMk cId="1131718056" sldId="314"/>
            <ac:picMk id="5" creationId="{1AD5BA66-8667-7D76-A13E-280E9A73A2D5}"/>
          </ac:picMkLst>
        </pc:picChg>
      </pc:sldChg>
      <pc:sldChg chg="modSp mod modShow">
        <pc:chgData name="Guest User" userId="" providerId="Windows Live" clId="Web-{05C0CF19-9E7E-B9C8-2EB7-651E62A6EB81}" dt="2024-11-19T15:16:26.725" v="179" actId="20577"/>
        <pc:sldMkLst>
          <pc:docMk/>
          <pc:sldMk cId="2468595790" sldId="315"/>
        </pc:sldMkLst>
        <pc:spChg chg="mod">
          <ac:chgData name="Guest User" userId="" providerId="Windows Live" clId="Web-{05C0CF19-9E7E-B9C8-2EB7-651E62A6EB81}" dt="2024-11-19T15:15:59.271" v="168" actId="14100"/>
          <ac:spMkLst>
            <pc:docMk/>
            <pc:sldMk cId="2468595790" sldId="315"/>
            <ac:spMk id="16" creationId="{AEF9954A-E263-8A7E-58B1-4D03F7D1BD9B}"/>
          </ac:spMkLst>
        </pc:spChg>
        <pc:spChg chg="mod">
          <ac:chgData name="Guest User" userId="" providerId="Windows Live" clId="Web-{05C0CF19-9E7E-B9C8-2EB7-651E62A6EB81}" dt="2024-11-19T15:16:26.725" v="179" actId="20577"/>
          <ac:spMkLst>
            <pc:docMk/>
            <pc:sldMk cId="2468595790" sldId="315"/>
            <ac:spMk id="17" creationId="{33680A80-5C61-DD02-1119-0565C0AD5372}"/>
          </ac:spMkLst>
        </pc:spChg>
      </pc:sldChg>
    </pc:docChg>
  </pc:docChgLst>
  <pc:docChgLst>
    <pc:chgData name="Guest User" providerId="Windows Live" clId="Web-{A8CDDDB1-8F01-A8DC-F7D4-8535FB944787}"/>
    <pc:docChg chg="modSld">
      <pc:chgData name="Guest User" userId="" providerId="Windows Live" clId="Web-{A8CDDDB1-8F01-A8DC-F7D4-8535FB944787}" dt="2024-11-18T02:37:13.561" v="11" actId="20577"/>
      <pc:docMkLst>
        <pc:docMk/>
      </pc:docMkLst>
      <pc:sldChg chg="delSp modSp">
        <pc:chgData name="Guest User" userId="" providerId="Windows Live" clId="Web-{A8CDDDB1-8F01-A8DC-F7D4-8535FB944787}" dt="2024-11-18T02:37:13.561" v="11" actId="20577"/>
        <pc:sldMkLst>
          <pc:docMk/>
          <pc:sldMk cId="2906491918" sldId="307"/>
        </pc:sldMkLst>
        <pc:spChg chg="mod">
          <ac:chgData name="Guest User" userId="" providerId="Windows Live" clId="Web-{A8CDDDB1-8F01-A8DC-F7D4-8535FB944787}" dt="2024-11-18T02:37:13.561" v="11" actId="20577"/>
          <ac:spMkLst>
            <pc:docMk/>
            <pc:sldMk cId="2906491918" sldId="307"/>
            <ac:spMk id="2" creationId="{D54EDA75-0988-2AC2-87F8-8DEC83A7B9CA}"/>
          </ac:spMkLst>
        </pc:spChg>
        <pc:spChg chg="del mod">
          <ac:chgData name="Guest User" userId="" providerId="Windows Live" clId="Web-{A8CDDDB1-8F01-A8DC-F7D4-8535FB944787}" dt="2024-11-18T02:36:42.154" v="1"/>
          <ac:spMkLst>
            <pc:docMk/>
            <pc:sldMk cId="2906491918" sldId="307"/>
            <ac:spMk id="4" creationId="{2FE1AAD2-8853-CA7B-646F-1282DE8E0389}"/>
          </ac:spMkLst>
        </pc:spChg>
      </pc:sldChg>
    </pc:docChg>
  </pc:docChgLst>
  <pc:docChgLst>
    <pc:chgData name="Guest User" providerId="Windows Live" clId="Web-{71D2139C-357F-2ADE-794D-17120001D76B}"/>
    <pc:docChg chg="modSld">
      <pc:chgData name="Guest User" userId="" providerId="Windows Live" clId="Web-{71D2139C-357F-2ADE-794D-17120001D76B}" dt="2024-11-18T21:17:41.682" v="93" actId="20577"/>
      <pc:docMkLst>
        <pc:docMk/>
      </pc:docMkLst>
      <pc:sldChg chg="delSp modSp">
        <pc:chgData name="Guest User" userId="" providerId="Windows Live" clId="Web-{71D2139C-357F-2ADE-794D-17120001D76B}" dt="2024-11-18T21:17:41.682" v="93" actId="20577"/>
        <pc:sldMkLst>
          <pc:docMk/>
          <pc:sldMk cId="2468595790" sldId="315"/>
        </pc:sldMkLst>
        <pc:spChg chg="del mod">
          <ac:chgData name="Guest User" userId="" providerId="Windows Live" clId="Web-{71D2139C-357F-2ADE-794D-17120001D76B}" dt="2024-11-18T21:15:42.038" v="74"/>
          <ac:spMkLst>
            <pc:docMk/>
            <pc:sldMk cId="2468595790" sldId="315"/>
            <ac:spMk id="2" creationId="{B28A34A6-22BC-27A4-2C79-EE98A4943B14}"/>
          </ac:spMkLst>
        </pc:spChg>
        <pc:spChg chg="mod">
          <ac:chgData name="Guest User" userId="" providerId="Windows Live" clId="Web-{71D2139C-357F-2ADE-794D-17120001D76B}" dt="2024-11-18T21:17:38.604" v="90" actId="20577"/>
          <ac:spMkLst>
            <pc:docMk/>
            <pc:sldMk cId="2468595790" sldId="315"/>
            <ac:spMk id="16" creationId="{AEF9954A-E263-8A7E-58B1-4D03F7D1BD9B}"/>
          </ac:spMkLst>
        </pc:spChg>
        <pc:spChg chg="mod">
          <ac:chgData name="Guest User" userId="" providerId="Windows Live" clId="Web-{71D2139C-357F-2ADE-794D-17120001D76B}" dt="2024-11-18T21:17:41.682" v="93" actId="20577"/>
          <ac:spMkLst>
            <pc:docMk/>
            <pc:sldMk cId="2468595790" sldId="315"/>
            <ac:spMk id="17" creationId="{33680A80-5C61-DD02-1119-0565C0AD5372}"/>
          </ac:spMkLst>
        </pc:spChg>
      </pc:sldChg>
    </pc:docChg>
  </pc:docChgLst>
  <pc:docChgLst>
    <pc:chgData name="Guest User" providerId="Windows Live" clId="Web-{0976A679-A56C-3CE1-B0CA-66BA9C25F526}"/>
    <pc:docChg chg="addSld delSld modSld">
      <pc:chgData name="Guest User" userId="" providerId="Windows Live" clId="Web-{0976A679-A56C-3CE1-B0CA-66BA9C25F526}" dt="2024-11-17T22:12:44.214" v="20" actId="14100"/>
      <pc:docMkLst>
        <pc:docMk/>
      </pc:docMkLst>
      <pc:sldChg chg="addSp delSp modSp new del">
        <pc:chgData name="Guest User" userId="" providerId="Windows Live" clId="Web-{0976A679-A56C-3CE1-B0CA-66BA9C25F526}" dt="2024-11-17T22:12:27.260" v="17"/>
        <pc:sldMkLst>
          <pc:docMk/>
          <pc:sldMk cId="3311480633" sldId="316"/>
        </pc:sldMkLst>
        <pc:spChg chg="del">
          <ac:chgData name="Guest User" userId="" providerId="Windows Live" clId="Web-{0976A679-A56C-3CE1-B0CA-66BA9C25F526}" dt="2024-11-17T22:11:18.087" v="6"/>
          <ac:spMkLst>
            <pc:docMk/>
            <pc:sldMk cId="3311480633" sldId="316"/>
            <ac:spMk id="2" creationId="{C3DA7A9D-ED6C-5BD4-60D0-3B6D0F4195CF}"/>
          </ac:spMkLst>
        </pc:spChg>
        <pc:spChg chg="del">
          <ac:chgData name="Guest User" userId="" providerId="Windows Live" clId="Web-{0976A679-A56C-3CE1-B0CA-66BA9C25F526}" dt="2024-11-17T22:09:16.820" v="1"/>
          <ac:spMkLst>
            <pc:docMk/>
            <pc:sldMk cId="3311480633" sldId="316"/>
            <ac:spMk id="3" creationId="{3F1A2AF7-68C6-E5E1-9D57-EEA46EFC3D9C}"/>
          </ac:spMkLst>
        </pc:spChg>
        <pc:picChg chg="add mod ord">
          <ac:chgData name="Guest User" userId="" providerId="Windows Live" clId="Web-{0976A679-A56C-3CE1-B0CA-66BA9C25F526}" dt="2024-11-17T22:11:22.275" v="7" actId="1076"/>
          <ac:picMkLst>
            <pc:docMk/>
            <pc:sldMk cId="3311480633" sldId="316"/>
            <ac:picMk id="5" creationId="{CF78D7D8-955C-9656-FDFF-F2D919922E10}"/>
          </ac:picMkLst>
        </pc:picChg>
      </pc:sldChg>
      <pc:sldChg chg="new del">
        <pc:chgData name="Guest User" userId="" providerId="Windows Live" clId="Web-{0976A679-A56C-3CE1-B0CA-66BA9C25F526}" dt="2024-11-17T22:11:31.603" v="9"/>
        <pc:sldMkLst>
          <pc:docMk/>
          <pc:sldMk cId="387871902" sldId="317"/>
        </pc:sldMkLst>
      </pc:sldChg>
      <pc:sldChg chg="addSp delSp modSp new">
        <pc:chgData name="Guest User" userId="" providerId="Windows Live" clId="Web-{0976A679-A56C-3CE1-B0CA-66BA9C25F526}" dt="2024-11-17T22:12:44.214" v="20" actId="14100"/>
        <pc:sldMkLst>
          <pc:docMk/>
          <pc:sldMk cId="1315852625" sldId="317"/>
        </pc:sldMkLst>
        <pc:spChg chg="del">
          <ac:chgData name="Guest User" userId="" providerId="Windows Live" clId="Web-{0976A679-A56C-3CE1-B0CA-66BA9C25F526}" dt="2024-11-17T22:12:01.572" v="12"/>
          <ac:spMkLst>
            <pc:docMk/>
            <pc:sldMk cId="1315852625" sldId="317"/>
            <ac:spMk id="2" creationId="{714C02CB-FE26-BF6F-224E-4FEE5E266CC1}"/>
          </ac:spMkLst>
        </pc:spChg>
        <pc:spChg chg="del">
          <ac:chgData name="Guest User" userId="" providerId="Windows Live" clId="Web-{0976A679-A56C-3CE1-B0CA-66BA9C25F526}" dt="2024-11-17T22:11:57.572" v="11"/>
          <ac:spMkLst>
            <pc:docMk/>
            <pc:sldMk cId="1315852625" sldId="317"/>
            <ac:spMk id="3" creationId="{C89CD16F-4DE7-FB76-81E7-75B822BCD6C4}"/>
          </ac:spMkLst>
        </pc:spChg>
        <pc:picChg chg="add mod">
          <ac:chgData name="Guest User" userId="" providerId="Windows Live" clId="Web-{0976A679-A56C-3CE1-B0CA-66BA9C25F526}" dt="2024-11-17T22:12:44.214" v="20" actId="14100"/>
          <ac:picMkLst>
            <pc:docMk/>
            <pc:sldMk cId="1315852625" sldId="317"/>
            <ac:picMk id="5" creationId="{57688B8F-9CA0-EED6-A072-BAD94962BF91}"/>
          </ac:picMkLst>
        </pc:picChg>
      </pc:sldChg>
    </pc:docChg>
  </pc:docChgLst>
  <pc:docChgLst>
    <pc:chgData name="Guest User" providerId="Windows Live" clId="Web-{6CAD0AF0-4417-B961-13C3-710B97DB33C6}"/>
    <pc:docChg chg="modSld">
      <pc:chgData name="Guest User" userId="" providerId="Windows Live" clId="Web-{6CAD0AF0-4417-B961-13C3-710B97DB33C6}" dt="2024-11-17T21:14:01.362" v="2" actId="14100"/>
      <pc:docMkLst>
        <pc:docMk/>
      </pc:docMkLst>
      <pc:sldChg chg="modSp">
        <pc:chgData name="Guest User" userId="" providerId="Windows Live" clId="Web-{6CAD0AF0-4417-B961-13C3-710B97DB33C6}" dt="2024-11-17T21:14:01.362" v="2" actId="14100"/>
        <pc:sldMkLst>
          <pc:docMk/>
          <pc:sldMk cId="2952923800" sldId="281"/>
        </pc:sldMkLst>
        <pc:spChg chg="mod">
          <ac:chgData name="Guest User" userId="" providerId="Windows Live" clId="Web-{6CAD0AF0-4417-B961-13C3-710B97DB33C6}" dt="2024-11-17T21:13:57.503" v="1" actId="20577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Guest User" userId="" providerId="Windows Live" clId="Web-{6CAD0AF0-4417-B961-13C3-710B97DB33C6}" dt="2024-11-17T21:14:01.362" v="2" actId="14100"/>
          <ac:spMkLst>
            <pc:docMk/>
            <pc:sldMk cId="2952923800" sldId="281"/>
            <ac:spMk id="5" creationId="{AC477089-4E7F-3613-0556-9258C0BBBBA5}"/>
          </ac:spMkLst>
        </pc:spChg>
      </pc:sldChg>
    </pc:docChg>
  </pc:docChgLst>
  <pc:docChgLst>
    <pc:chgData name="tessa klein" userId="9cee82f79eb21640" providerId="LiveId" clId="{5FDA1E09-354D-4C2E-B2CA-39A297300E03}"/>
    <pc:docChg chg="undo custSel modSld">
      <pc:chgData name="tessa klein" userId="9cee82f79eb21640" providerId="LiveId" clId="{5FDA1E09-354D-4C2E-B2CA-39A297300E03}" dt="2024-11-19T15:32:52.645" v="366" actId="20577"/>
      <pc:docMkLst>
        <pc:docMk/>
      </pc:docMkLst>
      <pc:sldChg chg="addSp delSp modSp mod modClrScheme chgLayout">
        <pc:chgData name="tessa klein" userId="9cee82f79eb21640" providerId="LiveId" clId="{5FDA1E09-354D-4C2E-B2CA-39A297300E03}" dt="2024-11-18T21:00:29.224" v="27" actId="14100"/>
        <pc:sldMkLst>
          <pc:docMk/>
          <pc:sldMk cId="2952923800" sldId="281"/>
        </pc:sldMkLst>
        <pc:spChg chg="mod">
          <ac:chgData name="tessa klein" userId="9cee82f79eb21640" providerId="LiveId" clId="{5FDA1E09-354D-4C2E-B2CA-39A297300E03}" dt="2024-11-17T21:36:55.554" v="21" actId="20577"/>
          <ac:spMkLst>
            <pc:docMk/>
            <pc:sldMk cId="2952923800" sldId="281"/>
            <ac:spMk id="2" creationId="{D53B219B-7E3A-7E84-6386-37313F0CFB09}"/>
          </ac:spMkLst>
        </pc:spChg>
        <pc:spChg chg="mod ord">
          <ac:chgData name="tessa klein" userId="9cee82f79eb21640" providerId="LiveId" clId="{5FDA1E09-354D-4C2E-B2CA-39A297300E03}" dt="2024-11-17T21:37:02.280" v="22" actId="14100"/>
          <ac:spMkLst>
            <pc:docMk/>
            <pc:sldMk cId="2952923800" sldId="281"/>
            <ac:spMk id="3" creationId="{A2E339BF-E6D7-DD0E-AF02-6813852EE723}"/>
          </ac:spMkLst>
        </pc:spChg>
        <pc:spChg chg="del">
          <ac:chgData name="tessa klein" userId="9cee82f79eb21640" providerId="LiveId" clId="{5FDA1E09-354D-4C2E-B2CA-39A297300E03}" dt="2024-11-17T21:35:54.928" v="0" actId="931"/>
          <ac:spMkLst>
            <pc:docMk/>
            <pc:sldMk cId="2952923800" sldId="281"/>
            <ac:spMk id="5" creationId="{AC477089-4E7F-3613-0556-9258C0BBBBA5}"/>
          </ac:spMkLst>
        </pc:spChg>
        <pc:spChg chg="add del mod">
          <ac:chgData name="tessa klein" userId="9cee82f79eb21640" providerId="LiveId" clId="{5FDA1E09-354D-4C2E-B2CA-39A297300E03}" dt="2024-11-17T21:36:38.588" v="10" actId="478"/>
          <ac:spMkLst>
            <pc:docMk/>
            <pc:sldMk cId="2952923800" sldId="281"/>
            <ac:spMk id="10" creationId="{21182901-29CD-7DD8-E393-4BB5039E8B25}"/>
          </ac:spMkLst>
        </pc:spChg>
        <pc:spChg chg="add mod">
          <ac:chgData name="tessa klein" userId="9cee82f79eb21640" providerId="LiveId" clId="{5FDA1E09-354D-4C2E-B2CA-39A297300E03}" dt="2024-11-17T21:36:07.634" v="4" actId="26606"/>
          <ac:spMkLst>
            <pc:docMk/>
            <pc:sldMk cId="2952923800" sldId="281"/>
            <ac:spMk id="11" creationId="{0297FAEC-FDD0-B986-0DC3-3663DF49BE87}"/>
          </ac:spMkLst>
        </pc:spChg>
        <pc:spChg chg="add mod">
          <ac:chgData name="tessa klein" userId="9cee82f79eb21640" providerId="LiveId" clId="{5FDA1E09-354D-4C2E-B2CA-39A297300E03}" dt="2024-11-17T21:36:07.634" v="4" actId="26606"/>
          <ac:spMkLst>
            <pc:docMk/>
            <pc:sldMk cId="2952923800" sldId="281"/>
            <ac:spMk id="13" creationId="{C3A64548-4F0D-33E7-1EA2-85F45E51D579}"/>
          </ac:spMkLst>
        </pc:spChg>
        <pc:spChg chg="add mod">
          <ac:chgData name="tessa klein" userId="9cee82f79eb21640" providerId="LiveId" clId="{5FDA1E09-354D-4C2E-B2CA-39A297300E03}" dt="2024-11-17T21:36:07.634" v="4" actId="26606"/>
          <ac:spMkLst>
            <pc:docMk/>
            <pc:sldMk cId="2952923800" sldId="281"/>
            <ac:spMk id="15" creationId="{2830A6B2-2D43-0F2C-B685-125AF5256630}"/>
          </ac:spMkLst>
        </pc:spChg>
        <pc:picChg chg="add mod">
          <ac:chgData name="tessa klein" userId="9cee82f79eb21640" providerId="LiveId" clId="{5FDA1E09-354D-4C2E-B2CA-39A297300E03}" dt="2024-11-18T21:00:29.224" v="27" actId="14100"/>
          <ac:picMkLst>
            <pc:docMk/>
            <pc:sldMk cId="2952923800" sldId="281"/>
            <ac:picMk id="5" creationId="{591064DF-8089-CABD-D908-B0EBB3D96DB1}"/>
          </ac:picMkLst>
        </pc:picChg>
        <pc:picChg chg="add del mod">
          <ac:chgData name="tessa klein" userId="9cee82f79eb21640" providerId="LiveId" clId="{5FDA1E09-354D-4C2E-B2CA-39A297300E03}" dt="2024-11-17T21:36:31.754" v="8" actId="478"/>
          <ac:picMkLst>
            <pc:docMk/>
            <pc:sldMk cId="2952923800" sldId="281"/>
            <ac:picMk id="6" creationId="{D50A443B-9828-AE07-E600-2A046F1B3A67}"/>
          </ac:picMkLst>
        </pc:picChg>
        <pc:picChg chg="add del mod">
          <ac:chgData name="tessa klein" userId="9cee82f79eb21640" providerId="LiveId" clId="{5FDA1E09-354D-4C2E-B2CA-39A297300E03}" dt="2024-11-18T21:00:20.794" v="24" actId="478"/>
          <ac:picMkLst>
            <pc:docMk/>
            <pc:sldMk cId="2952923800" sldId="281"/>
            <ac:picMk id="8" creationId="{CB6ED06F-E4D8-6F06-E335-A5B233A032A9}"/>
          </ac:picMkLst>
        </pc:picChg>
      </pc:sldChg>
      <pc:sldChg chg="modSp mod">
        <pc:chgData name="tessa klein" userId="9cee82f79eb21640" providerId="LiveId" clId="{5FDA1E09-354D-4C2E-B2CA-39A297300E03}" dt="2024-11-19T15:32:52.645" v="366" actId="20577"/>
        <pc:sldMkLst>
          <pc:docMk/>
          <pc:sldMk cId="685681062" sldId="282"/>
        </pc:sldMkLst>
        <pc:spChg chg="mod">
          <ac:chgData name="tessa klein" userId="9cee82f79eb21640" providerId="LiveId" clId="{5FDA1E09-354D-4C2E-B2CA-39A297300E03}" dt="2024-11-19T15:32:52.645" v="366" actId="20577"/>
          <ac:spMkLst>
            <pc:docMk/>
            <pc:sldMk cId="685681062" sldId="282"/>
            <ac:spMk id="3" creationId="{75111C33-898C-4414-4665-5136EB6FC126}"/>
          </ac:spMkLst>
        </pc:spChg>
      </pc:sldChg>
      <pc:sldChg chg="modSp mod">
        <pc:chgData name="tessa klein" userId="9cee82f79eb21640" providerId="LiveId" clId="{5FDA1E09-354D-4C2E-B2CA-39A297300E03}" dt="2024-11-18T21:15:14.105" v="351" actId="20577"/>
        <pc:sldMkLst>
          <pc:docMk/>
          <pc:sldMk cId="2906491918" sldId="307"/>
        </pc:sldMkLst>
        <pc:spChg chg="mod">
          <ac:chgData name="tessa klein" userId="9cee82f79eb21640" providerId="LiveId" clId="{5FDA1E09-354D-4C2E-B2CA-39A297300E03}" dt="2024-11-18T21:15:14.105" v="351" actId="20577"/>
          <ac:spMkLst>
            <pc:docMk/>
            <pc:sldMk cId="2906491918" sldId="307"/>
            <ac:spMk id="2" creationId="{D54EDA75-0988-2AC2-87F8-8DEC83A7B9CA}"/>
          </ac:spMkLst>
        </pc:spChg>
      </pc:sldChg>
    </pc:docChg>
  </pc:docChgLst>
  <pc:docChgLst>
    <pc:chgData name="Guest User" providerId="Windows Live" clId="Web-{266F60D9-9E9E-E710-06A3-B07D09D7F939}"/>
    <pc:docChg chg="delSld modSld sldOrd addMainMaster delMainMaster">
      <pc:chgData name="Guest User" userId="" providerId="Windows Live" clId="Web-{266F60D9-9E9E-E710-06A3-B07D09D7F939}" dt="2024-11-17T21:09:57.872" v="307" actId="20577"/>
      <pc:docMkLst>
        <pc:docMk/>
      </pc:docMkLst>
      <pc:sldChg chg="addSp delSp modSp mod modClrScheme chgLayout">
        <pc:chgData name="Guest User" userId="" providerId="Windows Live" clId="Web-{266F60D9-9E9E-E710-06A3-B07D09D7F939}" dt="2024-11-17T20:51:46.684" v="108"/>
        <pc:sldMkLst>
          <pc:docMk/>
          <pc:sldMk cId="2952923800" sldId="281"/>
        </pc:sldMkLst>
        <pc:spChg chg="mod ord">
          <ac:chgData name="Guest User" userId="" providerId="Windows Live" clId="Web-{266F60D9-9E9E-E710-06A3-B07D09D7F939}" dt="2024-11-17T20:51:28.715" v="90" actId="20577"/>
          <ac:spMkLst>
            <pc:docMk/>
            <pc:sldMk cId="2952923800" sldId="281"/>
            <ac:spMk id="2" creationId="{D53B219B-7E3A-7E84-6386-37313F0CFB09}"/>
          </ac:spMkLst>
        </pc:spChg>
        <pc:spChg chg="mod ord">
          <ac:chgData name="Guest User" userId="" providerId="Windows Live" clId="Web-{266F60D9-9E9E-E710-06A3-B07D09D7F939}" dt="2024-11-17T20:51:46.247" v="107" actId="20577"/>
          <ac:spMkLst>
            <pc:docMk/>
            <pc:sldMk cId="2952923800" sldId="281"/>
            <ac:spMk id="3" creationId="{A2E339BF-E6D7-DD0E-AF02-6813852EE723}"/>
          </ac:spMkLst>
        </pc:spChg>
        <pc:spChg chg="add mod">
          <ac:chgData name="Guest User" userId="" providerId="Windows Live" clId="Web-{266F60D9-9E9E-E710-06A3-B07D09D7F939}" dt="2024-11-17T20:51:46.684" v="108"/>
          <ac:spMkLst>
            <pc:docMk/>
            <pc:sldMk cId="2952923800" sldId="281"/>
            <ac:spMk id="5" creationId="{AC477089-4E7F-3613-0556-9258C0BBBBA5}"/>
          </ac:spMkLst>
        </pc:spChg>
        <pc:picChg chg="del mod ord">
          <ac:chgData name="Guest User" userId="" providerId="Windows Live" clId="Web-{266F60D9-9E9E-E710-06A3-B07D09D7F939}" dt="2024-11-17T20:51:46.684" v="108"/>
          <ac:picMkLst>
            <pc:docMk/>
            <pc:sldMk cId="2952923800" sldId="281"/>
            <ac:picMk id="6" creationId="{FECDA901-DD88-89EB-E10E-A2994D0A92DB}"/>
          </ac:picMkLst>
        </pc:picChg>
      </pc:sldChg>
      <pc:sldChg chg="modSp mod ord modClrScheme chgLayout">
        <pc:chgData name="Guest User" userId="" providerId="Windows Live" clId="Web-{266F60D9-9E9E-E710-06A3-B07D09D7F939}" dt="2024-11-17T21:07:56.230" v="271" actId="20577"/>
        <pc:sldMkLst>
          <pc:docMk/>
          <pc:sldMk cId="685681062" sldId="282"/>
        </pc:sldMkLst>
        <pc:spChg chg="mod ord">
          <ac:chgData name="Guest User" userId="" providerId="Windows Live" clId="Web-{266F60D9-9E9E-E710-06A3-B07D09D7F939}" dt="2024-11-17T21:06:09.900" v="191" actId="20577"/>
          <ac:spMkLst>
            <pc:docMk/>
            <pc:sldMk cId="685681062" sldId="282"/>
            <ac:spMk id="2" creationId="{FD5E8954-9BCB-7FD9-A210-38DC54382D45}"/>
          </ac:spMkLst>
        </pc:spChg>
        <pc:spChg chg="mod ord">
          <ac:chgData name="Guest User" userId="" providerId="Windows Live" clId="Web-{266F60D9-9E9E-E710-06A3-B07D09D7F939}" dt="2024-11-17T21:07:56.230" v="271" actId="20577"/>
          <ac:spMkLst>
            <pc:docMk/>
            <pc:sldMk cId="685681062" sldId="282"/>
            <ac:spMk id="3" creationId="{75111C33-898C-4414-4665-5136EB6FC126}"/>
          </ac:spMkLst>
        </pc:spChg>
        <pc:spChg chg="mod ord">
          <ac:chgData name="Guest User" userId="" providerId="Windows Live" clId="Web-{266F60D9-9E9E-E710-06A3-B07D09D7F939}" dt="2024-11-17T20:50:21.277" v="74"/>
          <ac:spMkLst>
            <pc:docMk/>
            <pc:sldMk cId="685681062" sldId="282"/>
            <ac:spMk id="23" creationId="{94FF72B7-0438-3641-5939-75128934B0DF}"/>
          </ac:spMkLst>
        </pc:spChg>
      </pc:sldChg>
      <pc:sldChg chg="delSp modSp mod modClrScheme chgLayout">
        <pc:chgData name="Guest User" userId="" providerId="Windows Live" clId="Web-{266F60D9-9E9E-E710-06A3-B07D09D7F939}" dt="2024-11-17T20:53:24.795" v="140" actId="20577"/>
        <pc:sldMkLst>
          <pc:docMk/>
          <pc:sldMk cId="1973173046" sldId="297"/>
        </pc:sldMkLst>
        <pc:spChg chg="mod ord">
          <ac:chgData name="Guest User" userId="" providerId="Windows Live" clId="Web-{266F60D9-9E9E-E710-06A3-B07D09D7F939}" dt="2024-11-17T20:53:24.795" v="140" actId="20577"/>
          <ac:spMkLst>
            <pc:docMk/>
            <pc:sldMk cId="1973173046" sldId="297"/>
            <ac:spMk id="2" creationId="{509D22C5-0C9E-B582-A8FE-B45E70A01E7F}"/>
          </ac:spMkLst>
        </pc:spChg>
        <pc:spChg chg="del mod ord">
          <ac:chgData name="Guest User" userId="" providerId="Windows Live" clId="Web-{266F60D9-9E9E-E710-06A3-B07D09D7F939}" dt="2024-11-17T20:53:12.451" v="138"/>
          <ac:spMkLst>
            <pc:docMk/>
            <pc:sldMk cId="1973173046" sldId="297"/>
            <ac:spMk id="3" creationId="{D8B5CEF2-E667-BBB5-2EA6-C06F93B6DE12}"/>
          </ac:spMkLst>
        </pc:spChg>
      </pc:sldChg>
      <pc:sldChg chg="addSp delSp modSp mod modClrScheme chgLayout">
        <pc:chgData name="Guest User" userId="" providerId="Windows Live" clId="Web-{266F60D9-9E9E-E710-06A3-B07D09D7F939}" dt="2024-11-17T20:50:54.777" v="82" actId="20577"/>
        <pc:sldMkLst>
          <pc:docMk/>
          <pc:sldMk cId="3913219759" sldId="304"/>
        </pc:sldMkLst>
        <pc:spChg chg="mod ord">
          <ac:chgData name="Guest User" userId="" providerId="Windows Live" clId="Web-{266F60D9-9E9E-E710-06A3-B07D09D7F939}" dt="2024-11-17T20:50:21.277" v="74"/>
          <ac:spMkLst>
            <pc:docMk/>
            <pc:sldMk cId="3913219759" sldId="304"/>
            <ac:spMk id="2" creationId="{13021072-4A77-DB4D-DF41-58EADB7DA94E}"/>
          </ac:spMkLst>
        </pc:spChg>
        <pc:spChg chg="del">
          <ac:chgData name="Guest User" userId="" providerId="Windows Live" clId="Web-{266F60D9-9E9E-E710-06A3-B07D09D7F939}" dt="2024-11-17T20:48:12.572" v="22"/>
          <ac:spMkLst>
            <pc:docMk/>
            <pc:sldMk cId="3913219759" sldId="304"/>
            <ac:spMk id="3" creationId="{D4D22962-3C7F-E480-5C35-7F4860A098E1}"/>
          </ac:spMkLst>
        </pc:spChg>
        <pc:spChg chg="mod ord">
          <ac:chgData name="Guest User" userId="" providerId="Windows Live" clId="Web-{266F60D9-9E9E-E710-06A3-B07D09D7F939}" dt="2024-11-17T20:50:21.277" v="74"/>
          <ac:spMkLst>
            <pc:docMk/>
            <pc:sldMk cId="3913219759" sldId="304"/>
            <ac:spMk id="4" creationId="{18D5CFA2-4E67-F157-5FFD-A246307D41F7}"/>
          </ac:spMkLst>
        </pc:spChg>
        <pc:spChg chg="add mod ord">
          <ac:chgData name="Guest User" userId="" providerId="Windows Live" clId="Web-{266F60D9-9E9E-E710-06A3-B07D09D7F939}" dt="2024-11-17T20:50:54.777" v="82" actId="20577"/>
          <ac:spMkLst>
            <pc:docMk/>
            <pc:sldMk cId="3913219759" sldId="304"/>
            <ac:spMk id="6" creationId="{B128627B-F2AD-8CCF-23EC-673D8E72EEFA}"/>
          </ac:spMkLst>
        </pc:spChg>
      </pc:sldChg>
      <pc:sldChg chg="addSp delSp modSp mod ord modClrScheme chgLayout">
        <pc:chgData name="Guest User" userId="" providerId="Windows Live" clId="Web-{266F60D9-9E9E-E710-06A3-B07D09D7F939}" dt="2024-11-17T21:09:57.872" v="307" actId="20577"/>
        <pc:sldMkLst>
          <pc:docMk/>
          <pc:sldMk cId="2906491918" sldId="307"/>
        </pc:sldMkLst>
        <pc:spChg chg="mod ord">
          <ac:chgData name="Guest User" userId="" providerId="Windows Live" clId="Web-{266F60D9-9E9E-E710-06A3-B07D09D7F939}" dt="2024-11-17T21:09:57.872" v="307" actId="20577"/>
          <ac:spMkLst>
            <pc:docMk/>
            <pc:sldMk cId="2906491918" sldId="307"/>
            <ac:spMk id="2" creationId="{D54EDA75-0988-2AC2-87F8-8DEC83A7B9CA}"/>
          </ac:spMkLst>
        </pc:spChg>
        <pc:spChg chg="add mod ord">
          <ac:chgData name="Guest User" userId="" providerId="Windows Live" clId="Web-{266F60D9-9E9E-E710-06A3-B07D09D7F939}" dt="2024-11-17T20:50:21.277" v="74"/>
          <ac:spMkLst>
            <pc:docMk/>
            <pc:sldMk cId="2906491918" sldId="307"/>
            <ac:spMk id="4" creationId="{2FE1AAD2-8853-CA7B-646F-1282DE8E0389}"/>
          </ac:spMkLst>
        </pc:spChg>
        <pc:picChg chg="del">
          <ac:chgData name="Guest User" userId="" providerId="Windows Live" clId="Web-{266F60D9-9E9E-E710-06A3-B07D09D7F939}" dt="2024-11-17T20:49:46.511" v="55"/>
          <ac:picMkLst>
            <pc:docMk/>
            <pc:sldMk cId="2906491918" sldId="307"/>
            <ac:picMk id="7" creationId="{DD186EAB-37C7-E7E6-AE8D-F077D02804F9}"/>
          </ac:picMkLst>
        </pc:picChg>
      </pc:sldChg>
      <pc:sldChg chg="modSp mod modClrScheme chgLayout">
        <pc:chgData name="Guest User" userId="" providerId="Windows Live" clId="Web-{266F60D9-9E9E-E710-06A3-B07D09D7F939}" dt="2024-11-17T20:50:37.668" v="76" actId="20577"/>
        <pc:sldMkLst>
          <pc:docMk/>
          <pc:sldMk cId="2202437675" sldId="312"/>
        </pc:sldMkLst>
        <pc:spChg chg="mod ord">
          <ac:chgData name="Guest User" userId="" providerId="Windows Live" clId="Web-{266F60D9-9E9E-E710-06A3-B07D09D7F939}" dt="2024-11-17T20:50:37.668" v="76" actId="20577"/>
          <ac:spMkLst>
            <pc:docMk/>
            <pc:sldMk cId="2202437675" sldId="312"/>
            <ac:spMk id="2" creationId="{4207FF65-A536-F639-8591-ED024C223308}"/>
          </ac:spMkLst>
        </pc:spChg>
      </pc:sldChg>
      <pc:sldChg chg="modSp mod modClrScheme chgLayout">
        <pc:chgData name="Guest User" userId="" providerId="Windows Live" clId="Web-{266F60D9-9E9E-E710-06A3-B07D09D7F939}" dt="2024-11-17T20:52:52.639" v="134" actId="20577"/>
        <pc:sldMkLst>
          <pc:docMk/>
          <pc:sldMk cId="1131718056" sldId="314"/>
        </pc:sldMkLst>
        <pc:spChg chg="mod ord">
          <ac:chgData name="Guest User" userId="" providerId="Windows Live" clId="Web-{266F60D9-9E9E-E710-06A3-B07D09D7F939}" dt="2024-11-17T20:52:18.622" v="113" actId="20577"/>
          <ac:spMkLst>
            <pc:docMk/>
            <pc:sldMk cId="1131718056" sldId="314"/>
            <ac:spMk id="2" creationId="{B6210199-C129-11F0-56F2-2D1AED21CB4C}"/>
          </ac:spMkLst>
        </pc:spChg>
        <pc:spChg chg="mod ord">
          <ac:chgData name="Guest User" userId="" providerId="Windows Live" clId="Web-{266F60D9-9E9E-E710-06A3-B07D09D7F939}" dt="2024-11-17T20:50:21.277" v="74"/>
          <ac:spMkLst>
            <pc:docMk/>
            <pc:sldMk cId="1131718056" sldId="314"/>
            <ac:spMk id="3" creationId="{370AEC4F-E711-8552-9C34-82C1514A1E37}"/>
          </ac:spMkLst>
        </pc:spChg>
        <pc:spChg chg="mod ord">
          <ac:chgData name="Guest User" userId="" providerId="Windows Live" clId="Web-{266F60D9-9E9E-E710-06A3-B07D09D7F939}" dt="2024-11-17T20:52:52.639" v="134" actId="20577"/>
          <ac:spMkLst>
            <pc:docMk/>
            <pc:sldMk cId="1131718056" sldId="314"/>
            <ac:spMk id="4" creationId="{BDDD6BDC-E008-6AB7-55A1-46ED9BCF054F}"/>
          </ac:spMkLst>
        </pc:spChg>
      </pc:sldChg>
      <pc:sldChg chg="modSp mod modClrScheme chgLayout">
        <pc:chgData name="Guest User" userId="" providerId="Windows Live" clId="Web-{266F60D9-9E9E-E710-06A3-B07D09D7F939}" dt="2024-11-17T20:53:51.686" v="149" actId="20577"/>
        <pc:sldMkLst>
          <pc:docMk/>
          <pc:sldMk cId="2468595790" sldId="315"/>
        </pc:sldMkLst>
        <pc:spChg chg="mod ord">
          <ac:chgData name="Guest User" userId="" providerId="Windows Live" clId="Web-{266F60D9-9E9E-E710-06A3-B07D09D7F939}" dt="2024-11-17T20:53:51.686" v="149" actId="20577"/>
          <ac:spMkLst>
            <pc:docMk/>
            <pc:sldMk cId="2468595790" sldId="315"/>
            <ac:spMk id="2" creationId="{B28A34A6-22BC-27A4-2C79-EE98A4943B14}"/>
          </ac:spMkLst>
        </pc:spChg>
        <pc:spChg chg="mod ord">
          <ac:chgData name="Guest User" userId="" providerId="Windows Live" clId="Web-{266F60D9-9E9E-E710-06A3-B07D09D7F939}" dt="2024-11-17T20:50:21.277" v="74"/>
          <ac:spMkLst>
            <pc:docMk/>
            <pc:sldMk cId="2468595790" sldId="315"/>
            <ac:spMk id="3" creationId="{7267C004-8B72-C872-98FB-00A2A584D055}"/>
          </ac:spMkLst>
        </pc:spChg>
        <pc:spChg chg="mod ord">
          <ac:chgData name="Guest User" userId="" providerId="Windows Live" clId="Web-{266F60D9-9E9E-E710-06A3-B07D09D7F939}" dt="2024-11-17T20:53:46.092" v="147" actId="20577"/>
          <ac:spMkLst>
            <pc:docMk/>
            <pc:sldMk cId="2468595790" sldId="315"/>
            <ac:spMk id="16" creationId="{AEF9954A-E263-8A7E-58B1-4D03F7D1BD9B}"/>
          </ac:spMkLst>
        </pc:spChg>
        <pc:spChg chg="mod ord">
          <ac:chgData name="Guest User" userId="" providerId="Windows Live" clId="Web-{266F60D9-9E9E-E710-06A3-B07D09D7F939}" dt="2024-11-17T20:53:48.499" v="148" actId="20577"/>
          <ac:spMkLst>
            <pc:docMk/>
            <pc:sldMk cId="2468595790" sldId="315"/>
            <ac:spMk id="17" creationId="{33680A80-5C61-DD02-1119-0565C0AD5372}"/>
          </ac:spMkLst>
        </pc:spChg>
      </pc:sldChg>
      <pc:sldChg chg="modSp del mod modClrScheme chgLayout">
        <pc:chgData name="Guest User" userId="" providerId="Windows Live" clId="Web-{266F60D9-9E9E-E710-06A3-B07D09D7F939}" dt="2024-11-17T20:53:36.420" v="144"/>
        <pc:sldMkLst>
          <pc:docMk/>
          <pc:sldMk cId="1941619646" sldId="317"/>
        </pc:sldMkLst>
        <pc:spChg chg="mod ord">
          <ac:chgData name="Guest User" userId="" providerId="Windows Live" clId="Web-{266F60D9-9E9E-E710-06A3-B07D09D7F939}" dt="2024-11-17T20:50:21.277" v="74"/>
          <ac:spMkLst>
            <pc:docMk/>
            <pc:sldMk cId="1941619646" sldId="317"/>
            <ac:spMk id="3" creationId="{3D55F2D4-C20E-BEBC-1CCF-4449B0456A7E}"/>
          </ac:spMkLst>
        </pc:spChg>
        <pc:spChg chg="mod ord">
          <ac:chgData name="Guest User" userId="" providerId="Windows Live" clId="Web-{266F60D9-9E9E-E710-06A3-B07D09D7F939}" dt="2024-11-17T20:50:21.277" v="74"/>
          <ac:spMkLst>
            <pc:docMk/>
            <pc:sldMk cId="1941619646" sldId="317"/>
            <ac:spMk id="4" creationId="{C82CE1B8-1C92-D6D2-444B-652DB90E86D1}"/>
          </ac:spMkLst>
        </pc:spChg>
        <pc:spChg chg="mod ord">
          <ac:chgData name="Guest User" userId="" providerId="Windows Live" clId="Web-{266F60D9-9E9E-E710-06A3-B07D09D7F939}" dt="2024-11-17T20:50:21.277" v="74"/>
          <ac:spMkLst>
            <pc:docMk/>
            <pc:sldMk cId="1941619646" sldId="317"/>
            <ac:spMk id="13" creationId="{58AC0C8B-8A7A-9FAE-2D0F-4D1C3A8C3FA5}"/>
          </ac:spMkLst>
        </pc:spChg>
        <pc:spChg chg="mod ord">
          <ac:chgData name="Guest User" userId="" providerId="Windows Live" clId="Web-{266F60D9-9E9E-E710-06A3-B07D09D7F939}" dt="2024-11-17T20:50:21.277" v="74"/>
          <ac:spMkLst>
            <pc:docMk/>
            <pc:sldMk cId="1941619646" sldId="317"/>
            <ac:spMk id="14" creationId="{749C7CD1-A9AA-49E3-6734-AD9546F2DF5B}"/>
          </ac:spMkLst>
        </pc:spChg>
        <pc:picChg chg="mod ord">
          <ac:chgData name="Guest User" userId="" providerId="Windows Live" clId="Web-{266F60D9-9E9E-E710-06A3-B07D09D7F939}" dt="2024-11-17T20:50:21.277" v="74"/>
          <ac:picMkLst>
            <pc:docMk/>
            <pc:sldMk cId="1941619646" sldId="317"/>
            <ac:picMk id="10" creationId="{DD0A0899-5B02-CEB5-E5DD-448B169C2377}"/>
          </ac:picMkLst>
        </pc:picChg>
      </pc:sldChg>
      <pc:sldChg chg="modSp del mod modClrScheme chgLayout">
        <pc:chgData name="Guest User" userId="" providerId="Windows Live" clId="Web-{266F60D9-9E9E-E710-06A3-B07D09D7F939}" dt="2024-11-17T20:53:38.342" v="145"/>
        <pc:sldMkLst>
          <pc:docMk/>
          <pc:sldMk cId="4072101725" sldId="318"/>
        </pc:sldMkLst>
        <pc:spChg chg="mod ord">
          <ac:chgData name="Guest User" userId="" providerId="Windows Live" clId="Web-{266F60D9-9E9E-E710-06A3-B07D09D7F939}" dt="2024-11-17T20:50:21.277" v="74"/>
          <ac:spMkLst>
            <pc:docMk/>
            <pc:sldMk cId="4072101725" sldId="318"/>
            <ac:spMk id="2" creationId="{AB69D854-FB65-0E93-CFE2-041F7C41DD24}"/>
          </ac:spMkLst>
        </pc:spChg>
        <pc:spChg chg="mod ord">
          <ac:chgData name="Guest User" userId="" providerId="Windows Live" clId="Web-{266F60D9-9E9E-E710-06A3-B07D09D7F939}" dt="2024-11-17T20:50:21.277" v="74"/>
          <ac:spMkLst>
            <pc:docMk/>
            <pc:sldMk cId="4072101725" sldId="318"/>
            <ac:spMk id="3" creationId="{9443EC8A-1733-CCF7-081F-EB4667CB3285}"/>
          </ac:spMkLst>
        </pc:spChg>
        <pc:spChg chg="mod ord">
          <ac:chgData name="Guest User" userId="" providerId="Windows Live" clId="Web-{266F60D9-9E9E-E710-06A3-B07D09D7F939}" dt="2024-11-17T20:50:21.277" v="74"/>
          <ac:spMkLst>
            <pc:docMk/>
            <pc:sldMk cId="4072101725" sldId="318"/>
            <ac:spMk id="4" creationId="{ACE55D3D-AA24-CF53-6679-29B3C83F7646}"/>
          </ac:spMkLst>
        </pc:spChg>
        <pc:picChg chg="mod ord">
          <ac:chgData name="Guest User" userId="" providerId="Windows Live" clId="Web-{266F60D9-9E9E-E710-06A3-B07D09D7F939}" dt="2024-11-17T20:50:21.277" v="74"/>
          <ac:picMkLst>
            <pc:docMk/>
            <pc:sldMk cId="4072101725" sldId="318"/>
            <ac:picMk id="7" creationId="{C570EB79-053B-0283-9D2D-6266701EEDDD}"/>
          </ac:picMkLst>
        </pc:picChg>
      </pc:sldChg>
      <pc:sldChg chg="modSp del mod modClrScheme chgLayout">
        <pc:chgData name="Guest User" userId="" providerId="Windows Live" clId="Web-{266F60D9-9E9E-E710-06A3-B07D09D7F939}" dt="2024-11-17T20:53:30.545" v="142"/>
        <pc:sldMkLst>
          <pc:docMk/>
          <pc:sldMk cId="3969996159" sldId="319"/>
        </pc:sldMkLst>
        <pc:spChg chg="mod ord">
          <ac:chgData name="Guest User" userId="" providerId="Windows Live" clId="Web-{266F60D9-9E9E-E710-06A3-B07D09D7F939}" dt="2024-11-17T20:50:21.277" v="74"/>
          <ac:spMkLst>
            <pc:docMk/>
            <pc:sldMk cId="3969996159" sldId="319"/>
            <ac:spMk id="2" creationId="{A913EEC9-16E3-6C86-97D0-A7EC7EA09CDA}"/>
          </ac:spMkLst>
        </pc:spChg>
        <pc:spChg chg="mod ord">
          <ac:chgData name="Guest User" userId="" providerId="Windows Live" clId="Web-{266F60D9-9E9E-E710-06A3-B07D09D7F939}" dt="2024-11-17T20:50:21.277" v="74"/>
          <ac:spMkLst>
            <pc:docMk/>
            <pc:sldMk cId="3969996159" sldId="319"/>
            <ac:spMk id="4" creationId="{97DCC342-9FD1-7055-EAAC-008DC851B13F}"/>
          </ac:spMkLst>
        </pc:spChg>
        <pc:spChg chg="mod ord">
          <ac:chgData name="Guest User" userId="" providerId="Windows Live" clId="Web-{266F60D9-9E9E-E710-06A3-B07D09D7F939}" dt="2024-11-17T20:50:21.277" v="74"/>
          <ac:spMkLst>
            <pc:docMk/>
            <pc:sldMk cId="3969996159" sldId="319"/>
            <ac:spMk id="5" creationId="{2136FCF6-982C-CC37-9625-3EBFC7E7DD13}"/>
          </ac:spMkLst>
        </pc:spChg>
        <pc:graphicFrameChg chg="mod ord modGraphic">
          <ac:chgData name="Guest User" userId="" providerId="Windows Live" clId="Web-{266F60D9-9E9E-E710-06A3-B07D09D7F939}" dt="2024-11-17T20:50:21.277" v="74"/>
          <ac:graphicFrameMkLst>
            <pc:docMk/>
            <pc:sldMk cId="3969996159" sldId="319"/>
            <ac:graphicFrameMk id="6" creationId="{4DB3991E-0605-C20E-53AD-D64E13638DA5}"/>
          </ac:graphicFrameMkLst>
        </pc:graphicFrameChg>
      </pc:sldChg>
      <pc:sldChg chg="modSp del mod modClrScheme chgLayout">
        <pc:chgData name="Guest User" userId="" providerId="Windows Live" clId="Web-{266F60D9-9E9E-E710-06A3-B07D09D7F939}" dt="2024-11-17T20:53:34.999" v="143"/>
        <pc:sldMkLst>
          <pc:docMk/>
          <pc:sldMk cId="2498021601" sldId="321"/>
        </pc:sldMkLst>
        <pc:spChg chg="mod ord">
          <ac:chgData name="Guest User" userId="" providerId="Windows Live" clId="Web-{266F60D9-9E9E-E710-06A3-B07D09D7F939}" dt="2024-11-17T20:50:21.277" v="74"/>
          <ac:spMkLst>
            <pc:docMk/>
            <pc:sldMk cId="2498021601" sldId="321"/>
            <ac:spMk id="2" creationId="{1DCFAD14-1AAA-8CDA-A49B-523FD6C66F35}"/>
          </ac:spMkLst>
        </pc:spChg>
        <pc:spChg chg="mod ord">
          <ac:chgData name="Guest User" userId="" providerId="Windows Live" clId="Web-{266F60D9-9E9E-E710-06A3-B07D09D7F939}" dt="2024-11-17T20:50:21.277" v="74"/>
          <ac:spMkLst>
            <pc:docMk/>
            <pc:sldMk cId="2498021601" sldId="321"/>
            <ac:spMk id="3" creationId="{38D62608-F5E4-7EC0-5EF0-4F988DDDEC5B}"/>
          </ac:spMkLst>
        </pc:spChg>
        <pc:spChg chg="mod ord">
          <ac:chgData name="Guest User" userId="" providerId="Windows Live" clId="Web-{266F60D9-9E9E-E710-06A3-B07D09D7F939}" dt="2024-11-17T20:50:21.277" v="74"/>
          <ac:spMkLst>
            <pc:docMk/>
            <pc:sldMk cId="2498021601" sldId="321"/>
            <ac:spMk id="12" creationId="{288BD9B8-D6A6-D55A-830D-4D3CC2DC3933}"/>
          </ac:spMkLst>
        </pc:spChg>
        <pc:spChg chg="mod ord">
          <ac:chgData name="Guest User" userId="" providerId="Windows Live" clId="Web-{266F60D9-9E9E-E710-06A3-B07D09D7F939}" dt="2024-11-17T20:50:21.277" v="74"/>
          <ac:spMkLst>
            <pc:docMk/>
            <pc:sldMk cId="2498021601" sldId="321"/>
            <ac:spMk id="13" creationId="{0853098E-C088-D323-4BF2-987893F262F6}"/>
          </ac:spMkLst>
        </pc:spChg>
      </pc:sldChg>
      <pc:sldChg chg="modSp del mod modClrScheme chgLayout">
        <pc:chgData name="Guest User" userId="" providerId="Windows Live" clId="Web-{266F60D9-9E9E-E710-06A3-B07D09D7F939}" dt="2024-11-17T20:53:28.686" v="141"/>
        <pc:sldMkLst>
          <pc:docMk/>
          <pc:sldMk cId="1686213229" sldId="322"/>
        </pc:sldMkLst>
        <pc:spChg chg="mod ord">
          <ac:chgData name="Guest User" userId="" providerId="Windows Live" clId="Web-{266F60D9-9E9E-E710-06A3-B07D09D7F939}" dt="2024-11-17T20:50:21.277" v="74"/>
          <ac:spMkLst>
            <pc:docMk/>
            <pc:sldMk cId="1686213229" sldId="322"/>
            <ac:spMk id="2" creationId="{4730A324-0737-F0DA-1F7D-10CBE06D7C3F}"/>
          </ac:spMkLst>
        </pc:spChg>
        <pc:spChg chg="mod ord">
          <ac:chgData name="Guest User" userId="" providerId="Windows Live" clId="Web-{266F60D9-9E9E-E710-06A3-B07D09D7F939}" dt="2024-11-17T20:50:21.277" v="74"/>
          <ac:spMkLst>
            <pc:docMk/>
            <pc:sldMk cId="1686213229" sldId="322"/>
            <ac:spMk id="3" creationId="{AC21286A-7B29-3B58-1636-0F45723890AB}"/>
          </ac:spMkLst>
        </pc:spChg>
        <pc:graphicFrameChg chg="mod ord modGraphic">
          <ac:chgData name="Guest User" userId="" providerId="Windows Live" clId="Web-{266F60D9-9E9E-E710-06A3-B07D09D7F939}" dt="2024-11-17T20:50:21.277" v="74"/>
          <ac:graphicFrameMkLst>
            <pc:docMk/>
            <pc:sldMk cId="1686213229" sldId="322"/>
            <ac:graphicFrameMk id="5" creationId="{AC0C7FF8-9CAF-6C67-C1E5-AF40401D0B3D}"/>
          </ac:graphicFrameMkLst>
        </pc:graphicFrameChg>
      </pc:sldChg>
      <pc:sldMasterChg chg="del delSldLayout">
        <pc:chgData name="Guest User" userId="" providerId="Windows Live" clId="Web-{266F60D9-9E9E-E710-06A3-B07D09D7F939}" dt="2024-11-17T20:50:21.277" v="74"/>
        <pc:sldMasterMkLst>
          <pc:docMk/>
          <pc:sldMasterMk cId="154833434" sldId="2147483650"/>
        </pc:sldMasterMkLst>
        <pc:sldLayoutChg chg="del">
          <pc:chgData name="Guest User" userId="" providerId="Windows Live" clId="Web-{266F60D9-9E9E-E710-06A3-B07D09D7F939}" dt="2024-11-17T20:50:21.277" v="74"/>
          <pc:sldLayoutMkLst>
            <pc:docMk/>
            <pc:sldMasterMk cId="154833434" sldId="2147483650"/>
            <pc:sldLayoutMk cId="2631799807" sldId="2147483651"/>
          </pc:sldLayoutMkLst>
        </pc:sldLayoutChg>
        <pc:sldLayoutChg chg="del">
          <pc:chgData name="Guest User" userId="" providerId="Windows Live" clId="Web-{266F60D9-9E9E-E710-06A3-B07D09D7F939}" dt="2024-11-17T20:50:21.277" v="74"/>
          <pc:sldLayoutMkLst>
            <pc:docMk/>
            <pc:sldMasterMk cId="154833434" sldId="2147483650"/>
            <pc:sldLayoutMk cId="1681789449" sldId="2147483653"/>
          </pc:sldLayoutMkLst>
        </pc:sldLayoutChg>
        <pc:sldLayoutChg chg="del">
          <pc:chgData name="Guest User" userId="" providerId="Windows Live" clId="Web-{266F60D9-9E9E-E710-06A3-B07D09D7F939}" dt="2024-11-17T20:50:21.277" v="74"/>
          <pc:sldLayoutMkLst>
            <pc:docMk/>
            <pc:sldMasterMk cId="154833434" sldId="2147483650"/>
            <pc:sldLayoutMk cId="2071868441" sldId="2147483656"/>
          </pc:sldLayoutMkLst>
        </pc:sldLayoutChg>
        <pc:sldLayoutChg chg="del">
          <pc:chgData name="Guest User" userId="" providerId="Windows Live" clId="Web-{266F60D9-9E9E-E710-06A3-B07D09D7F939}" dt="2024-11-17T20:50:21.277" v="74"/>
          <pc:sldLayoutMkLst>
            <pc:docMk/>
            <pc:sldMasterMk cId="154833434" sldId="2147483650"/>
            <pc:sldLayoutMk cId="1581182869" sldId="2147483657"/>
          </pc:sldLayoutMkLst>
        </pc:sldLayoutChg>
        <pc:sldLayoutChg chg="del">
          <pc:chgData name="Guest User" userId="" providerId="Windows Live" clId="Web-{266F60D9-9E9E-E710-06A3-B07D09D7F939}" dt="2024-11-17T20:50:21.277" v="74"/>
          <pc:sldLayoutMkLst>
            <pc:docMk/>
            <pc:sldMasterMk cId="154833434" sldId="2147483650"/>
            <pc:sldLayoutMk cId="2745005521" sldId="2147483658"/>
          </pc:sldLayoutMkLst>
        </pc:sldLayoutChg>
        <pc:sldLayoutChg chg="del">
          <pc:chgData name="Guest User" userId="" providerId="Windows Live" clId="Web-{266F60D9-9E9E-E710-06A3-B07D09D7F939}" dt="2024-11-17T20:50:21.277" v="74"/>
          <pc:sldLayoutMkLst>
            <pc:docMk/>
            <pc:sldMasterMk cId="154833434" sldId="2147483650"/>
            <pc:sldLayoutMk cId="2234670087" sldId="2147483659"/>
          </pc:sldLayoutMkLst>
        </pc:sldLayoutChg>
        <pc:sldLayoutChg chg="del">
          <pc:chgData name="Guest User" userId="" providerId="Windows Live" clId="Web-{266F60D9-9E9E-E710-06A3-B07D09D7F939}" dt="2024-11-17T20:50:21.277" v="74"/>
          <pc:sldLayoutMkLst>
            <pc:docMk/>
            <pc:sldMasterMk cId="154833434" sldId="2147483650"/>
            <pc:sldLayoutMk cId="2333964501" sldId="2147483663"/>
          </pc:sldLayoutMkLst>
        </pc:sldLayoutChg>
        <pc:sldLayoutChg chg="del">
          <pc:chgData name="Guest User" userId="" providerId="Windows Live" clId="Web-{266F60D9-9E9E-E710-06A3-B07D09D7F939}" dt="2024-11-17T20:50:21.277" v="74"/>
          <pc:sldLayoutMkLst>
            <pc:docMk/>
            <pc:sldMasterMk cId="154833434" sldId="2147483650"/>
            <pc:sldLayoutMk cId="552850918" sldId="2147483668"/>
          </pc:sldLayoutMkLst>
        </pc:sldLayoutChg>
        <pc:sldLayoutChg chg="del">
          <pc:chgData name="Guest User" userId="" providerId="Windows Live" clId="Web-{266F60D9-9E9E-E710-06A3-B07D09D7F939}" dt="2024-11-17T20:50:21.277" v="74"/>
          <pc:sldLayoutMkLst>
            <pc:docMk/>
            <pc:sldMasterMk cId="154833434" sldId="2147483650"/>
            <pc:sldLayoutMk cId="2372898826" sldId="2147483676"/>
          </pc:sldLayoutMkLst>
        </pc:sldLayoutChg>
        <pc:sldLayoutChg chg="del">
          <pc:chgData name="Guest User" userId="" providerId="Windows Live" clId="Web-{266F60D9-9E9E-E710-06A3-B07D09D7F939}" dt="2024-11-17T20:50:21.277" v="74"/>
          <pc:sldLayoutMkLst>
            <pc:docMk/>
            <pc:sldMasterMk cId="154833434" sldId="2147483650"/>
            <pc:sldLayoutMk cId="433189165" sldId="2147483680"/>
          </pc:sldLayoutMkLst>
        </pc:sldLayoutChg>
        <pc:sldLayoutChg chg="del">
          <pc:chgData name="Guest User" userId="" providerId="Windows Live" clId="Web-{266F60D9-9E9E-E710-06A3-B07D09D7F939}" dt="2024-11-17T20:50:21.277" v="74"/>
          <pc:sldLayoutMkLst>
            <pc:docMk/>
            <pc:sldMasterMk cId="154833434" sldId="2147483650"/>
            <pc:sldLayoutMk cId="3116296531" sldId="2147483685"/>
          </pc:sldLayoutMkLst>
        </pc:sldLayoutChg>
        <pc:sldLayoutChg chg="del">
          <pc:chgData name="Guest User" userId="" providerId="Windows Live" clId="Web-{266F60D9-9E9E-E710-06A3-B07D09D7F939}" dt="2024-11-17T20:50:21.277" v="74"/>
          <pc:sldLayoutMkLst>
            <pc:docMk/>
            <pc:sldMasterMk cId="154833434" sldId="2147483650"/>
            <pc:sldLayoutMk cId="1686733275" sldId="2147483686"/>
          </pc:sldLayoutMkLst>
        </pc:sldLayoutChg>
        <pc:sldLayoutChg chg="del">
          <pc:chgData name="Guest User" userId="" providerId="Windows Live" clId="Web-{266F60D9-9E9E-E710-06A3-B07D09D7F939}" dt="2024-11-17T20:50:21.277" v="74"/>
          <pc:sldLayoutMkLst>
            <pc:docMk/>
            <pc:sldMasterMk cId="154833434" sldId="2147483650"/>
            <pc:sldLayoutMk cId="3183620452" sldId="2147483687"/>
          </pc:sldLayoutMkLst>
        </pc:sldLayoutChg>
        <pc:sldLayoutChg chg="del">
          <pc:chgData name="Guest User" userId="" providerId="Windows Live" clId="Web-{266F60D9-9E9E-E710-06A3-B07D09D7F939}" dt="2024-11-17T20:50:21.277" v="74"/>
          <pc:sldLayoutMkLst>
            <pc:docMk/>
            <pc:sldMasterMk cId="154833434" sldId="2147483650"/>
            <pc:sldLayoutMk cId="2207104535" sldId="2147483688"/>
          </pc:sldLayoutMkLst>
        </pc:sldLayoutChg>
        <pc:sldLayoutChg chg="del">
          <pc:chgData name="Guest User" userId="" providerId="Windows Live" clId="Web-{266F60D9-9E9E-E710-06A3-B07D09D7F939}" dt="2024-11-17T20:50:21.277" v="74"/>
          <pc:sldLayoutMkLst>
            <pc:docMk/>
            <pc:sldMasterMk cId="154833434" sldId="2147483650"/>
            <pc:sldLayoutMk cId="2203958812" sldId="2147483689"/>
          </pc:sldLayoutMkLst>
        </pc:sldLayoutChg>
        <pc:sldLayoutChg chg="del">
          <pc:chgData name="Guest User" userId="" providerId="Windows Live" clId="Web-{266F60D9-9E9E-E710-06A3-B07D09D7F939}" dt="2024-11-17T20:50:21.277" v="74"/>
          <pc:sldLayoutMkLst>
            <pc:docMk/>
            <pc:sldMasterMk cId="154833434" sldId="2147483650"/>
            <pc:sldLayoutMk cId="2586650709" sldId="2147483691"/>
          </pc:sldLayoutMkLst>
        </pc:sldLayoutChg>
        <pc:sldLayoutChg chg="del">
          <pc:chgData name="Guest User" userId="" providerId="Windows Live" clId="Web-{266F60D9-9E9E-E710-06A3-B07D09D7F939}" dt="2024-11-17T20:50:21.277" v="74"/>
          <pc:sldLayoutMkLst>
            <pc:docMk/>
            <pc:sldMasterMk cId="154833434" sldId="2147483650"/>
            <pc:sldLayoutMk cId="2767508154" sldId="2147483692"/>
          </pc:sldLayoutMkLst>
        </pc:sldLayoutChg>
      </pc:sldMasterChg>
      <pc:sldMasterChg chg="add addSldLayout modSldLayout">
        <pc:chgData name="Guest User" userId="" providerId="Windows Live" clId="Web-{266F60D9-9E9E-E710-06A3-B07D09D7F939}" dt="2024-11-17T20:50:21.277" v="74"/>
        <pc:sldMasterMkLst>
          <pc:docMk/>
          <pc:sldMasterMk cId="3767255477" sldId="2147483693"/>
        </pc:sldMasterMkLst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2534783267" sldId="2147483694"/>
          </pc:sldLayoutMkLst>
        </pc:sldLayoutChg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619828998" sldId="2147483695"/>
          </pc:sldLayoutMkLst>
        </pc:sldLayoutChg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1232432790" sldId="2147483696"/>
          </pc:sldLayoutMkLst>
        </pc:sldLayoutChg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393937483" sldId="2147483697"/>
          </pc:sldLayoutMkLst>
        </pc:sldLayoutChg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65407627" sldId="2147483698"/>
          </pc:sldLayoutMkLst>
        </pc:sldLayoutChg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219468112" sldId="2147483699"/>
          </pc:sldLayoutMkLst>
        </pc:sldLayoutChg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1447261881" sldId="2147483700"/>
          </pc:sldLayoutMkLst>
        </pc:sldLayoutChg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3747749046" sldId="2147483701"/>
          </pc:sldLayoutMkLst>
        </pc:sldLayoutChg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2239840010" sldId="2147483702"/>
          </pc:sldLayoutMkLst>
        </pc:sldLayoutChg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269369851" sldId="2147483703"/>
          </pc:sldLayoutMkLst>
        </pc:sldLayoutChg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3830633010" sldId="2147483704"/>
          </pc:sldLayoutMkLst>
        </pc:sldLayoutChg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268303692" sldId="2147483705"/>
          </pc:sldLayoutMkLst>
        </pc:sldLayoutChg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627311468" sldId="2147483706"/>
          </pc:sldLayoutMkLst>
        </pc:sldLayoutChg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1937099605" sldId="2147483707"/>
          </pc:sldLayoutMkLst>
        </pc:sldLayoutChg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460110012" sldId="2147483708"/>
          </pc:sldLayoutMkLst>
        </pc:sldLayoutChg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1880179137" sldId="2147483709"/>
          </pc:sldLayoutMkLst>
        </pc:sldLayoutChg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1124739198" sldId="2147483710"/>
          </pc:sldLayoutMkLst>
        </pc:sldLayoutChg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3429897093" sldId="2147483711"/>
          </pc:sldLayoutMkLst>
        </pc:sldLayoutChg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1884201444" sldId="2147483712"/>
          </pc:sldLayoutMkLst>
        </pc:sldLayoutChg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3724715775" sldId="2147483713"/>
          </pc:sldLayoutMkLst>
        </pc:sldLayoutChg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795355947" sldId="2147483714"/>
          </pc:sldLayoutMkLst>
        </pc:sldLayoutChg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1493661536" sldId="2147483715"/>
          </pc:sldLayoutMkLst>
        </pc:sldLayoutChg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2816060027" sldId="2147483716"/>
          </pc:sldLayoutMkLst>
        </pc:sldLayoutChg>
        <pc:sldLayoutChg chg="add mod replId">
          <pc:chgData name="Guest User" userId="" providerId="Windows Live" clId="Web-{266F60D9-9E9E-E710-06A3-B07D09D7F939}" dt="2024-11-17T20:50:21.277" v="74"/>
          <pc:sldLayoutMkLst>
            <pc:docMk/>
            <pc:sldMasterMk cId="3767255477" sldId="2147483693"/>
            <pc:sldLayoutMk cId="2789038049" sldId="2147483717"/>
          </pc:sldLayoutMkLst>
        </pc:sldLayoutChg>
      </pc:sldMasterChg>
    </pc:docChg>
  </pc:docChgLst>
  <pc:docChgLst>
    <pc:chgData name="Guest User" providerId="Windows Live" clId="Web-{5EEE7F54-D117-1EEC-74D0-4DDE5CB706D5}"/>
    <pc:docChg chg="modSld sldOrd">
      <pc:chgData name="Guest User" userId="" providerId="Windows Live" clId="Web-{5EEE7F54-D117-1EEC-74D0-4DDE5CB706D5}" dt="2024-11-17T21:16:21.949" v="17" actId="20577"/>
      <pc:docMkLst>
        <pc:docMk/>
      </pc:docMkLst>
      <pc:sldChg chg="modSp">
        <pc:chgData name="Guest User" userId="" providerId="Windows Live" clId="Web-{5EEE7F54-D117-1EEC-74D0-4DDE5CB706D5}" dt="2024-11-17T21:16:21.949" v="17" actId="20577"/>
        <pc:sldMkLst>
          <pc:docMk/>
          <pc:sldMk cId="2952923800" sldId="281"/>
        </pc:sldMkLst>
        <pc:spChg chg="mod">
          <ac:chgData name="Guest User" userId="" providerId="Windows Live" clId="Web-{5EEE7F54-D117-1EEC-74D0-4DDE5CB706D5}" dt="2024-11-17T21:16:21.949" v="17" actId="20577"/>
          <ac:spMkLst>
            <pc:docMk/>
            <pc:sldMk cId="2952923800" sldId="281"/>
            <ac:spMk id="3" creationId="{A2E339BF-E6D7-DD0E-AF02-6813852EE723}"/>
          </ac:spMkLst>
        </pc:spChg>
      </pc:sldChg>
      <pc:sldChg chg="modSp">
        <pc:chgData name="Guest User" userId="" providerId="Windows Live" clId="Web-{5EEE7F54-D117-1EEC-74D0-4DDE5CB706D5}" dt="2024-11-17T21:15:11.854" v="0" actId="14100"/>
        <pc:sldMkLst>
          <pc:docMk/>
          <pc:sldMk cId="2906491918" sldId="307"/>
        </pc:sldMkLst>
        <pc:spChg chg="mod">
          <ac:chgData name="Guest User" userId="" providerId="Windows Live" clId="Web-{5EEE7F54-D117-1EEC-74D0-4DDE5CB706D5}" dt="2024-11-17T21:15:11.854" v="0" actId="14100"/>
          <ac:spMkLst>
            <pc:docMk/>
            <pc:sldMk cId="2906491918" sldId="307"/>
            <ac:spMk id="4" creationId="{2FE1AAD2-8853-CA7B-646F-1282DE8E0389}"/>
          </ac:spMkLst>
        </pc:spChg>
      </pc:sldChg>
      <pc:sldChg chg="ord">
        <pc:chgData name="Guest User" userId="" providerId="Windows Live" clId="Web-{5EEE7F54-D117-1EEC-74D0-4DDE5CB706D5}" dt="2024-11-17T21:16:06.355" v="1"/>
        <pc:sldMkLst>
          <pc:docMk/>
          <pc:sldMk cId="1131718056" sldId="314"/>
        </pc:sldMkLst>
      </pc:sldChg>
      <pc:sldChg chg="modSp">
        <pc:chgData name="Guest User" userId="" providerId="Windows Live" clId="Web-{5EEE7F54-D117-1EEC-74D0-4DDE5CB706D5}" dt="2024-11-17T21:16:16.074" v="14" actId="20577"/>
        <pc:sldMkLst>
          <pc:docMk/>
          <pc:sldMk cId="2468595790" sldId="315"/>
        </pc:sldMkLst>
        <pc:spChg chg="mod">
          <ac:chgData name="Guest User" userId="" providerId="Windows Live" clId="Web-{5EEE7F54-D117-1EEC-74D0-4DDE5CB706D5}" dt="2024-11-17T21:16:12.511" v="6" actId="20577"/>
          <ac:spMkLst>
            <pc:docMk/>
            <pc:sldMk cId="2468595790" sldId="315"/>
            <ac:spMk id="16" creationId="{AEF9954A-E263-8A7E-58B1-4D03F7D1BD9B}"/>
          </ac:spMkLst>
        </pc:spChg>
        <pc:spChg chg="mod">
          <ac:chgData name="Guest User" userId="" providerId="Windows Live" clId="Web-{5EEE7F54-D117-1EEC-74D0-4DDE5CB706D5}" dt="2024-11-17T21:16:16.074" v="14" actId="20577"/>
          <ac:spMkLst>
            <pc:docMk/>
            <pc:sldMk cId="2468595790" sldId="315"/>
            <ac:spMk id="17" creationId="{33680A80-5C61-DD02-1119-0565C0AD537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>
                <a:ea typeface="Calibri"/>
                <a:cs typeface="Calibri"/>
              </a:rPr>
              <a:t>This our Star Schema – we have 5 dimension tables: </a:t>
            </a:r>
            <a:r>
              <a:rPr lang="en-US" err="1">
                <a:ea typeface="Calibri"/>
                <a:cs typeface="Calibri"/>
              </a:rPr>
              <a:t>DimCustomer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DimItem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DimShopper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DimEventType</a:t>
            </a:r>
            <a:r>
              <a:rPr lang="en-US">
                <a:ea typeface="Calibri"/>
                <a:cs typeface="Calibri"/>
              </a:rPr>
              <a:t>, and </a:t>
            </a:r>
            <a:r>
              <a:rPr lang="en-US" err="1">
                <a:ea typeface="Calibri"/>
                <a:cs typeface="Calibri"/>
              </a:rPr>
              <a:t>DimDate</a:t>
            </a:r>
            <a:r>
              <a:rPr lang="en-US">
                <a:ea typeface="Calibri"/>
                <a:cs typeface="Calibri"/>
              </a:rPr>
              <a:t> and a </a:t>
            </a:r>
            <a:r>
              <a:rPr lang="en-US" err="1">
                <a:ea typeface="Calibri"/>
                <a:cs typeface="Calibri"/>
              </a:rPr>
              <a:t>FactPurchase</a:t>
            </a:r>
            <a:r>
              <a:rPr lang="en-US">
                <a:ea typeface="Calibri"/>
                <a:cs typeface="Calibri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66054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32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33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8303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1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37099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60110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9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4739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9897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0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28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15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55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6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60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8903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32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6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49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40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5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4400"/>
              <a:t>Silhouette Collective</a:t>
            </a:r>
            <a:br>
              <a:rPr lang="en-US" sz="4400"/>
            </a:br>
            <a:br>
              <a:rPr lang="en-US" sz="4400"/>
            </a:br>
            <a:r>
              <a:rPr lang="en-US" sz="2000"/>
              <a:t>By: Payten Ivins, Kathryn Depalma, Tessa Klein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8627B-F2AD-8CCF-23EC-673D8E72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44418"/>
            <a:ext cx="8179761" cy="3207344"/>
          </a:xfrm>
        </p:spPr>
        <p:txBody>
          <a:bodyPr vert="horz" lIns="91440" tIns="0" rIns="91440" bIns="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3200">
                <a:cs typeface="Sabon Next LT"/>
              </a:rPr>
              <a:t>Overview of project</a:t>
            </a:r>
          </a:p>
          <a:p>
            <a:pPr marL="342900" indent="-342900">
              <a:buChar char="•"/>
            </a:pPr>
            <a:r>
              <a:rPr lang="en-US" sz="3200">
                <a:cs typeface="Sabon Next LT"/>
              </a:rPr>
              <a:t>Analysis in Power BI- Sales Dashboard</a:t>
            </a:r>
          </a:p>
          <a:p>
            <a:pPr marL="342900" indent="-342900">
              <a:buChar char="•"/>
            </a:pPr>
            <a:r>
              <a:rPr lang="en-US" sz="3200">
                <a:cs typeface="Sabon Next LT"/>
              </a:rPr>
              <a:t>Reflection</a:t>
            </a:r>
          </a:p>
          <a:p>
            <a:endParaRPr lang="en-US" sz="3600">
              <a:cs typeface="Sabon Next 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024" y="933706"/>
            <a:ext cx="7965461" cy="994164"/>
          </a:xfrm>
        </p:spPr>
        <p:txBody>
          <a:bodyPr/>
          <a:lstStyle/>
          <a:p>
            <a:r>
              <a:rPr lang="en-US" b="0">
                <a:cs typeface="+mj-cs"/>
              </a:rPr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4024" y="2148569"/>
            <a:ext cx="8336163" cy="3827211"/>
          </a:xfrm>
        </p:spPr>
        <p:txBody>
          <a:bodyPr vert="horz" lIns="91440" tIns="0" rIns="91440" bIns="0" rtlCol="0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alibri"/>
                <a:ea typeface="Calibri"/>
                <a:cs typeface="Calibri"/>
              </a:rPr>
              <a:t>S</a:t>
            </a:r>
            <a:r>
              <a:rPr lang="en-US">
                <a:latin typeface="Calisto MT"/>
                <a:cs typeface="Calibri"/>
              </a:rPr>
              <a:t>ilhouette Collective is a fashion database, that collects personal information from a client about size, brand preferences, color, etc. to create a customer profile that is assigned to a shopper within the company. The shopper can shop for specific events or just singular items per the consumer’s request.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Based in Colorado, we are looking to </a:t>
            </a:r>
            <a:r>
              <a:rPr lang="en-US">
                <a:latin typeface="Calisto MT"/>
                <a:cs typeface="Calibri"/>
              </a:rPr>
              <a:t>expand into market within its original region while slowly branching out to surrounding regions. </a:t>
            </a:r>
            <a:endParaRPr lang="en-US">
              <a:latin typeface="Calisto MT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Calisto MT"/>
                <a:cs typeface="Calibri"/>
              </a:rPr>
              <a:t>Currently, the company just entered the market therefore its short-term goals are to reach the east coast in sales. Long term goals would be to establish a strong presence in the market by gaining a lot of traction and customer loyalty while expanding the number of items the company sells. </a:t>
            </a:r>
            <a:endParaRPr lang="en-US">
              <a:latin typeface="Calisto MT"/>
              <a:ea typeface="Calibri"/>
              <a:cs typeface="Calibri"/>
            </a:endParaRPr>
          </a:p>
          <a:p>
            <a:endParaRPr lang="en-US" sz="1600">
              <a:latin typeface="Calibri"/>
              <a:cs typeface="Calibri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02599" y="333631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mpany&#10;&#10;Description automatically generated">
            <a:extLst>
              <a:ext uri="{FF2B5EF4-FFF2-40B4-BE49-F238E27FC236}">
                <a16:creationId xmlns:a16="http://schemas.microsoft.com/office/drawing/2014/main" id="{3CA9213B-E959-71E4-9D57-0EE756BF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33" y="2060"/>
            <a:ext cx="8469897" cy="6314690"/>
          </a:xfrm>
          <a:prstGeom prst="rect">
            <a:avLst/>
          </a:prstGeom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E3AE3DF-4CBA-058A-AE84-38740223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361" y="3789640"/>
            <a:ext cx="3134085" cy="1881465"/>
          </a:xfrm>
        </p:spPr>
        <p:txBody>
          <a:bodyPr/>
          <a:lstStyle/>
          <a:p>
            <a:pPr algn="just"/>
            <a:r>
              <a:rPr lang="en-US" b="0"/>
              <a:t>Star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5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53" y="148270"/>
            <a:ext cx="10082774" cy="2141081"/>
          </a:xfrm>
        </p:spPr>
        <p:txBody>
          <a:bodyPr/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 b="0"/>
              <a:t>Business requirement questions for analysis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1592C21-BEB6-D93B-1E4B-ADACC0F63DB1}"/>
              </a:ext>
            </a:extLst>
          </p:cNvPr>
          <p:cNvSpPr txBox="1">
            <a:spLocks/>
          </p:cNvSpPr>
          <p:nvPr/>
        </p:nvSpPr>
        <p:spPr>
          <a:xfrm>
            <a:off x="997592" y="2470102"/>
            <a:ext cx="9278130" cy="3664557"/>
          </a:xfrm>
          <a:prstGeom prst="rect">
            <a:avLst/>
          </a:prstGeom>
        </p:spPr>
        <p:txBody>
          <a:bodyPr vert="horz" lIns="91440" tIns="0" rIns="9144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/>
              <a:t>What item brought in the most profit?</a:t>
            </a:r>
            <a:endParaRPr 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/>
              <a:t>Which shopper generated the highest revenue?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/>
              <a:t>What region generated the most revenue?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/>
              <a:t>Which year generated the most profit?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61" y="726989"/>
            <a:ext cx="4103431" cy="1451387"/>
          </a:xfrm>
        </p:spPr>
        <p:txBody>
          <a:bodyPr anchor="b">
            <a:normAutofit/>
          </a:bodyPr>
          <a:lstStyle/>
          <a:p>
            <a:r>
              <a:rPr lang="en-US" sz="3600"/>
              <a:t>Power BI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424" y="2315862"/>
            <a:ext cx="2610576" cy="3316288"/>
          </a:xfrm>
        </p:spPr>
        <p:txBody>
          <a:bodyPr vert="horz" lIns="91440" tIns="0" rIns="91440" bIns="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297FAEC-FDD0-B986-0DC3-3663DF49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5E91433-C543-47C6-B2C2-6E4220008CDF}" type="datetime1">
              <a:rPr lang="en-US"/>
              <a:pPr>
                <a:spcAft>
                  <a:spcPts val="600"/>
                </a:spcAft>
              </a:pPr>
              <a:t>11/19/2024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C3A64548-4F0D-33E7-1EA2-85F45E51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2830A6B2-2D43-0F2C-B685-125AF525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30AF5A0-43BB-4336-8627-9123B9144D80}" type="slidenum">
              <a:rPr lang="en-US" dirty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064DF-8089-CABD-D908-B0EBB3D96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671" y="723900"/>
            <a:ext cx="9141761" cy="538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3924" y="930218"/>
            <a:ext cx="3272822" cy="5172256"/>
          </a:xfrm>
        </p:spPr>
        <p:txBody>
          <a:bodyPr vert="horz" lIns="91440" tIns="0" rIns="91440" bIns="0" rtlCol="0" anchor="t">
            <a:normAutofit/>
          </a:bodyPr>
          <a:lstStyle/>
          <a:p>
            <a:r>
              <a:rPr lang="en-US" sz="3200">
                <a:latin typeface="Univers Condensed"/>
              </a:rPr>
              <a:t>Findings</a:t>
            </a:r>
            <a:r>
              <a:rPr lang="en-US" sz="2200" b="1"/>
              <a:t> </a:t>
            </a:r>
          </a:p>
          <a:p>
            <a:r>
              <a:rPr lang="en-US" b="1"/>
              <a:t>Total Revenue by Item: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/>
              <a:t>We see purse being most purchased item at $1.44M</a:t>
            </a:r>
          </a:p>
          <a:p>
            <a:r>
              <a:rPr lang="en-US" b="1"/>
              <a:t>Total Revenue by State:</a:t>
            </a:r>
            <a:endParaRPr lang="en-US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/>
              <a:t>Achieved our short-term goal of expanding to East coast</a:t>
            </a:r>
          </a:p>
          <a:p>
            <a:r>
              <a:rPr lang="en-US" b="1"/>
              <a:t>Total Profit by Year:</a:t>
            </a:r>
            <a:endParaRPr lang="en-US"/>
          </a:p>
          <a:p>
            <a:pPr marL="285750" indent="-285750">
              <a:buFont typeface="Calibri,Sans-Serif"/>
              <a:buChar char="-"/>
            </a:pPr>
            <a:r>
              <a:rPr lang="en-US"/>
              <a:t>Seeing growth since 2020 and the Pandemic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73302" y="930218"/>
            <a:ext cx="3284951" cy="5172255"/>
          </a:xfrm>
        </p:spPr>
        <p:txBody>
          <a:bodyPr vert="horz" lIns="91440" tIns="0" rIns="91440" bIns="0" rtlCol="0" anchor="t">
            <a:normAutofit/>
          </a:bodyPr>
          <a:lstStyle/>
          <a:p>
            <a:r>
              <a:rPr lang="en-US" sz="3200">
                <a:latin typeface="Univers Condensed"/>
              </a:rPr>
              <a:t>Recommendation</a:t>
            </a:r>
          </a:p>
          <a:p>
            <a:r>
              <a:rPr lang="en-US" b="1"/>
              <a:t>Total Revenue by Item:</a:t>
            </a:r>
            <a:endParaRPr lang="en-US"/>
          </a:p>
          <a:p>
            <a:pPr marL="285750" indent="-285750">
              <a:buFont typeface="Calibri,Sans-Serif"/>
              <a:buChar char="-"/>
            </a:pPr>
            <a:r>
              <a:rPr lang="en-US"/>
              <a:t>Opportunity to add to our list of items offered</a:t>
            </a:r>
          </a:p>
          <a:p>
            <a:r>
              <a:rPr lang="en-US" b="1"/>
              <a:t>Total Revenue by State:</a:t>
            </a:r>
            <a:endParaRPr lang="en-US"/>
          </a:p>
          <a:p>
            <a:pPr marL="285750" indent="-285750">
              <a:buFont typeface="Calibri,Sans-Serif"/>
              <a:buChar char="-"/>
            </a:pPr>
            <a:r>
              <a:rPr lang="en-US"/>
              <a:t>Can shift focus to expansion in Midwest and West, especially in CO</a:t>
            </a:r>
          </a:p>
          <a:p>
            <a:r>
              <a:rPr lang="en-US" b="1"/>
              <a:t>Total Profit by Year:</a:t>
            </a:r>
            <a:endParaRPr lang="en-US"/>
          </a:p>
          <a:p>
            <a:pPr marL="285750" indent="-285750">
              <a:buFont typeface="Calibri,Sans-Serif"/>
              <a:buChar char="-"/>
            </a:pPr>
            <a:r>
              <a:rPr lang="en-US"/>
              <a:t>Opportunity to expand services and take on more customers with increasing profit</a:t>
            </a:r>
          </a:p>
          <a:p>
            <a:pPr>
              <a:buFont typeface="Calibri,Sans-Serif"/>
            </a:pPr>
            <a:endParaRPr lang="en-US"/>
          </a:p>
          <a:p>
            <a:endParaRPr lang="en-US"/>
          </a:p>
          <a:p>
            <a:pPr marL="285750" indent="-285750">
              <a:buFont typeface="Calibri,Sans-Serif"/>
              <a:buChar char="-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377" y="933706"/>
            <a:ext cx="7043617" cy="2520217"/>
          </a:xfrm>
        </p:spPr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3826" y="323334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11727" y="1718398"/>
            <a:ext cx="4147674" cy="3626457"/>
          </a:xfrm>
        </p:spPr>
        <p:txBody>
          <a:bodyPr vert="horz" lIns="91440" tIns="0" rIns="91440" bIns="0" rtlCol="0" anchor="t">
            <a:normAutofit/>
          </a:bodyPr>
          <a:lstStyle/>
          <a:p>
            <a:pPr marL="342900" indent="-342900">
              <a:lnSpc>
                <a:spcPct val="150000"/>
              </a:lnSpc>
              <a:buChar char="•"/>
            </a:pPr>
            <a:r>
              <a:rPr lang="en-US"/>
              <a:t>Challenges transitioning from database to data mart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/>
              <a:t>Database not fully normalized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/>
              <a:t>Duplicate data</a:t>
            </a:r>
          </a:p>
          <a:p>
            <a:pPr marL="342900" indent="-342900">
              <a:buChar char="•"/>
            </a:pPr>
            <a:endParaRPr lang="en-US"/>
          </a:p>
          <a:p>
            <a:endParaRPr lang="en-US"/>
          </a:p>
        </p:txBody>
      </p:sp>
      <p:pic>
        <p:nvPicPr>
          <p:cNvPr id="5" name="Picture 4" descr="Microsoft Visual Studio 2019 Launch Date Announced | CSW Solutions">
            <a:extLst>
              <a:ext uri="{FF2B5EF4-FFF2-40B4-BE49-F238E27FC236}">
                <a16:creationId xmlns:a16="http://schemas.microsoft.com/office/drawing/2014/main" id="{1AD5BA66-8667-7D76-A13E-280E9A73A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225" y="2286257"/>
            <a:ext cx="3354860" cy="25058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591" y="1436728"/>
            <a:ext cx="5715000" cy="2727709"/>
          </a:xfrm>
        </p:spPr>
        <p:txBody>
          <a:bodyPr/>
          <a:lstStyle/>
          <a:p>
            <a:pPr algn="ctr"/>
            <a:r>
              <a:rPr lang="en-US" sz="4800"/>
              <a:t>Thank </a:t>
            </a:r>
            <a:br>
              <a:rPr lang="en-US" sz="4800"/>
            </a:br>
            <a:r>
              <a:rPr lang="en-US" sz="4800"/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{CBA46A65-E82D-4E3A-AD12-DC233FDE8EA6}tf78438558_win32</Template>
  <Application>Microsoft Office PowerPoint</Application>
  <PresentationFormat>Widescreen</PresentationFormat>
  <Slides>9</Slides>
  <Notes>9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ChronicleVTI</vt:lpstr>
      <vt:lpstr>Silhouette Collective  By: Payten Ivins, Kathryn Depalma, Tessa Klein</vt:lpstr>
      <vt:lpstr>agenda</vt:lpstr>
      <vt:lpstr>Who are we?</vt:lpstr>
      <vt:lpstr>Star Schema</vt:lpstr>
      <vt:lpstr>   Business requirement questions for analysis  </vt:lpstr>
      <vt:lpstr>Power BI Dashboard</vt:lpstr>
      <vt:lpstr>PowerPoint Presentation</vt:lpstr>
      <vt:lpstr>Reflection</vt:lpstr>
      <vt:lpstr>Thank 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Tessa Klein</dc:creator>
  <cp:revision>1</cp:revision>
  <dcterms:created xsi:type="dcterms:W3CDTF">2024-11-14T18:17:43Z</dcterms:created>
  <dcterms:modified xsi:type="dcterms:W3CDTF">2024-11-19T15:33:30Z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