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7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5E229-FD35-4A52-A449-9FCDA2670176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8E11D-D9D9-4EFC-AE60-97CFA09D76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16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Geldig rooster: alle vakken hebben een zaal met een tijdslot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E11D-D9D9-4EFC-AE60-97CFA09D764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411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5F869-A897-4D73-BB6A-426FE477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033CDF-0149-491E-A56B-5ADD7331D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67FB79-5138-4726-9C40-0E086FC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F871D4-8A5C-4B6F-8DEA-C2D050D8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8CC673-5E02-4B3C-8559-229E1D5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1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CFDE5-53B9-4989-A727-341647D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88A589B-F7C5-48D3-A2A1-F811284F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854A3E-7D27-46FA-8A03-D82532B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D64CAA-4142-4D11-A2E1-94211C0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E8EEB6-25A6-4E29-B153-037D7F7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0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8674B66-2A3A-42FB-9465-5D24CBF7C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C187F4-33CD-4DD8-98DE-E657DEBB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C4DF5F-DDC7-492E-9B02-5730789D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59C629-09AF-49DA-859B-DFA6F702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204DCF-C25D-400F-9B54-D06A6F09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6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B6320-8FB9-4C5B-A78F-2677025A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BC7166-2F1E-4D1F-BDC3-70AEE6E6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5BFBF-0B53-4032-912B-78ADB36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BB7452-E1A8-46A1-96F9-AB1C19F4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EF1D5E-40C9-4243-AB25-27E8957D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2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5F352-5770-454C-A3D9-5657F24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410390-C734-4B8F-B3C5-E7D1525D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A856FB-2A8C-4BFC-93FF-90A23C8C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2A2C2-C423-41ED-96EC-8CE32455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12D7AF-4807-4CEC-81F5-6CFBBE19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1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201E9-589F-4B19-BD78-BD7127EC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CA16A-D96D-480D-8C53-17C7FE836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514086-5848-4655-9FE6-0A974828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12D853-6739-4650-AB63-667617CF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5F6350-634D-4100-916A-245E01D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91BBA2-0B38-4599-BC3B-095CBE2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2497A-D7E9-4381-9DFC-9DB8577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62C8F-F434-436D-9842-FE00860B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D84201-E999-45B5-9673-F7FCC4D8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EEAA26-F017-4072-9030-4D5CCA7C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58355F2-EF34-45EC-9C1E-B1B3BC57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BE176BD-1FDB-48F5-ABB8-94F5D6D4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372DD0E-6786-474D-BF3E-79F54F41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EDBFAD-703A-43F0-A84D-B5D431C1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6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76A1E-33C9-4E5B-93B4-1E0E5642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3F90E7-485E-4738-BA29-1322ADD0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ECF4742-D010-4CC4-AD07-9C127B4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9E1848-7534-4FCC-85DE-E24C923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52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FDB178E-4D1C-4629-9687-1518A947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49C0070-E129-4DFB-96D8-61AB1817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951FC7-0956-44DB-B772-3F974B8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98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9A69C-A426-4939-A2C0-58C984F3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D243A1-41BB-40AE-8FE0-60FB8BA4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EBCDE4-43EA-4BF3-9EE3-1D7E5988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2133B0-1CBA-4B15-B015-693E2408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803FF6-0D82-47CA-88D6-E7BD8EE6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391A1-101B-414E-A7E8-FBF7E86C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37A32-92D0-4E68-9F66-A2C703E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DCDBB1B-CF8B-4768-A6F2-AFDA72BB7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0D5244-8E9B-4A3F-A63B-3D9DC23F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AEAD0A-0ED6-4F50-80F3-7A2B6A2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F237E1-67E3-4184-831B-2673232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2FEC3A-763D-43D0-9931-F2DEEEDA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3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DC4BF0-19EE-476D-A64B-0FEB1FA0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F29BFE-F4CF-439D-BB00-9527831B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98AA88-CC41-4D0D-8A3C-10F6F2271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D4D9-7B8D-4160-B0B9-C4920EB9AAAD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5E9258-156F-4848-A632-474125B19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2D3E1-214A-4C76-969B-F45C3A13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6F29-7FB7-4048-9261-3326F16933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71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DFA14-B1C0-4F0C-971C-0498EE43D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1138238"/>
          </a:xfrm>
        </p:spPr>
        <p:txBody>
          <a:bodyPr/>
          <a:lstStyle/>
          <a:p>
            <a:r>
              <a:rPr lang="nl-NL" dirty="0" err="1"/>
              <a:t>Lectures</a:t>
            </a:r>
            <a:r>
              <a:rPr lang="nl-NL" dirty="0"/>
              <a:t> &amp; Lesroosters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9DE481-CB8C-46EF-B076-674BC1D9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4201"/>
            <a:ext cx="9144000" cy="1655762"/>
          </a:xfrm>
        </p:spPr>
        <p:txBody>
          <a:bodyPr/>
          <a:lstStyle/>
          <a:p>
            <a:r>
              <a:rPr lang="nl-NL" dirty="0" err="1"/>
              <a:t>Noam</a:t>
            </a:r>
            <a:r>
              <a:rPr lang="nl-NL" dirty="0"/>
              <a:t> </a:t>
            </a:r>
            <a:r>
              <a:rPr lang="nl-NL" dirty="0" err="1"/>
              <a:t>Rubin</a:t>
            </a:r>
            <a:r>
              <a:rPr lang="nl-NL" dirty="0"/>
              <a:t>, </a:t>
            </a:r>
            <a:r>
              <a:rPr lang="nl-NL" dirty="0" err="1"/>
              <a:t>Najib</a:t>
            </a:r>
            <a:r>
              <a:rPr lang="nl-NL" dirty="0"/>
              <a:t> El </a:t>
            </a:r>
            <a:r>
              <a:rPr lang="nl-NL" dirty="0" err="1"/>
              <a:t>Moussaoui</a:t>
            </a:r>
            <a:r>
              <a:rPr lang="nl-NL" dirty="0"/>
              <a:t>, Tessa Ridderikhoff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3F7231-4DEC-47A0-A8A1-E3F5B140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90" y="2475762"/>
            <a:ext cx="7029819" cy="39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19F2D-5C4F-418E-B1BE-ED4A9575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Beschikbare zalen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CFAF33B-7763-4E8A-88D6-2170A2545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728111"/>
              </p:ext>
            </p:extLst>
          </p:nvPr>
        </p:nvGraphicFramePr>
        <p:xfrm>
          <a:off x="934916" y="1852454"/>
          <a:ext cx="3390900" cy="2926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17347111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208308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Zaalnummber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Max. capaciteit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9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A1.04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41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15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A1.06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22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81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A1.08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20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635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A1.10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56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28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B0.201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48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18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C0.110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117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5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C1.112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effectLst/>
                        </a:rPr>
                        <a:t>60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2551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CA60AF9-B27C-4EEB-8CE2-D339E8D7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89935"/>
              </p:ext>
            </p:extLst>
          </p:nvPr>
        </p:nvGraphicFramePr>
        <p:xfrm>
          <a:off x="5068278" y="1852454"/>
          <a:ext cx="34866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319">
                  <a:extLst>
                    <a:ext uri="{9D8B030D-6E8A-4147-A177-3AD203B41FA5}">
                      <a16:colId xmlns:a16="http://schemas.microsoft.com/office/drawing/2014/main" val="4098945747"/>
                    </a:ext>
                  </a:extLst>
                </a:gridCol>
                <a:gridCol w="1743319">
                  <a:extLst>
                    <a:ext uri="{9D8B030D-6E8A-4147-A177-3AD203B41FA5}">
                      <a16:colId xmlns:a16="http://schemas.microsoft.com/office/drawing/2014/main" val="409414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Tijdslot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9:00-11:00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11:00-13:00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0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13:00-15:00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5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15:00-17:00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(avondslot)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17:00-19:00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7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B5C7-9CE5-495C-92AA-85B4779A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Vakken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414FA514-5021-45F9-A8F3-8F0047AFC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58310"/>
              </p:ext>
            </p:extLst>
          </p:nvPr>
        </p:nvGraphicFramePr>
        <p:xfrm>
          <a:off x="838200" y="1973788"/>
          <a:ext cx="105156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504376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582669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93644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31484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820070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39768868"/>
                    </a:ext>
                  </a:extLst>
                </a:gridCol>
              </a:tblGrid>
              <a:tr h="552838">
                <a:tc>
                  <a:txBody>
                    <a:bodyPr/>
                    <a:lstStyle/>
                    <a:p>
                      <a:r>
                        <a:rPr lang="nl-NL" dirty="0">
                          <a:effectLst/>
                        </a:rPr>
                        <a:t>Vakken voor periode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#Hoorcolleges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#Werkcolleges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Max. stud.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#Practica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Max. stud.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84129"/>
                  </a:ext>
                </a:extLst>
              </a:tr>
              <a:tr h="552838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Advanced Heuristics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nvt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480444"/>
                  </a:ext>
                </a:extLst>
              </a:tr>
              <a:tr h="552838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Algoritmen en complexiteit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25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890812"/>
                  </a:ext>
                </a:extLst>
              </a:tr>
              <a:tr h="552838">
                <a:tc>
                  <a:txBody>
                    <a:bodyPr/>
                    <a:lstStyle/>
                    <a:p>
                      <a:pPr algn="l"/>
                      <a:r>
                        <a:rPr lang="nl-NL">
                          <a:effectLst/>
                        </a:rPr>
                        <a:t>Analysemethoden en -technieken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nvt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effectLst/>
                        </a:rPr>
                        <a:t>nvt</a:t>
                      </a:r>
                      <a:r>
                        <a:rPr lang="nl-NL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44523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7897914C-E126-477A-944F-C3ED8AD57B8C}"/>
              </a:ext>
            </a:extLst>
          </p:cNvPr>
          <p:cNvSpPr txBox="1"/>
          <p:nvPr/>
        </p:nvSpPr>
        <p:spPr>
          <a:xfrm>
            <a:off x="838200" y="4668716"/>
            <a:ext cx="174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+ 26</a:t>
            </a:r>
          </a:p>
        </p:txBody>
      </p:sp>
    </p:spTree>
    <p:extLst>
      <p:ext uri="{BB962C8B-B14F-4D97-AF65-F5344CB8AC3E}">
        <p14:creationId xmlns:p14="http://schemas.microsoft.com/office/powerpoint/2010/main" val="141541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4F8C5-1607-444F-9AA8-6B8019AB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Studenten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6FC43617-0C97-4F37-9B57-DADA70E6F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79965"/>
              </p:ext>
            </p:extLst>
          </p:nvPr>
        </p:nvGraphicFramePr>
        <p:xfrm>
          <a:off x="899747" y="1629142"/>
          <a:ext cx="10656000" cy="35770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19560747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7025812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105158003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3141430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9954135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4500170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09183757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2799091"/>
                    </a:ext>
                  </a:extLst>
                </a:gridCol>
              </a:tblGrid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Achternaam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Voornaam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Stud.Nr.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Vak1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Vak2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Vak3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Vak4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Vak5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3292159087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Abbing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Yanick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52311353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Analysemethoden en -technieken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Data Mining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Lineaire Algebra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Software engineering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2111485298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Adam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Roelof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76903244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Webprogrammeren en databases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712675172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Agema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Willibrordus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6709529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Calculus 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389037257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Anker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Servaas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70015932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Architectuur en computerorganisatie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Software engineering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334380564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Ankone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Wissal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82066165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Compilerbouw practicum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Project Genetic Algorithms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698107924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Apeldoorn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Herman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1886996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Advanced Heuristics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Heuristieken 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1136227448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Appel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Evi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13534377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Collectieve Intelligentie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223538544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Appelhof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Wilmer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54395877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Programmeren in Java 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4250051780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Arendse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Benjamin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53512831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 err="1">
                          <a:effectLst/>
                        </a:rPr>
                        <a:t>Webprogrammeren</a:t>
                      </a:r>
                      <a:r>
                        <a:rPr lang="nl-NL" sz="900" u="none" strike="noStrike" dirty="0">
                          <a:effectLst/>
                        </a:rPr>
                        <a:t> en databases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2948542052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Aslan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Diny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56348773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Calculus 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2137083428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Autar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Chesney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13218321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Moderne Databases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2186536997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Avci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Martin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13284244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Compilerbouw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Project Numerical Recipes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896027816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Baetsen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Gidon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36748818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Informatie- en organisatieontwerp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Moderne Databases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550615674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Bakkum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Rhona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50184318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Collectieve Intelligentie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Moderne Databases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887484115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Bart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Wafa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64296965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Analysemethoden en -technieken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Collectieve Intelligentie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Databases 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Kansrekenen 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3024021827"/>
                  </a:ext>
                </a:extLst>
              </a:tr>
              <a:tr h="14672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Baselmans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Sharan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42778953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Collectieve Intelligentie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Compilerbouw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Lineaire Algebra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Project Numerical Recipes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2752105803"/>
                  </a:ext>
                </a:extLst>
              </a:tr>
              <a:tr h="27511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Bastings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Edin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82689818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Algoritmen en complexiteit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Architectuur en computerorganisatie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Collectieve Intelligentie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Databases 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Netwerken en systeembeveiliging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4" marR="6114" marT="6114" marB="0" anchor="b"/>
                </a:tc>
                <a:extLst>
                  <a:ext uri="{0D108BD9-81ED-4DB2-BD59-A6C34878D82A}">
                    <a16:rowId xmlns:a16="http://schemas.microsoft.com/office/drawing/2014/main" val="3687406004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81179984-EFA5-430B-A5FE-E2FCBEB24C59}"/>
              </a:ext>
            </a:extLst>
          </p:cNvPr>
          <p:cNvSpPr txBox="1"/>
          <p:nvPr/>
        </p:nvSpPr>
        <p:spPr>
          <a:xfrm>
            <a:off x="899747" y="5275385"/>
            <a:ext cx="1122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+ 592</a:t>
            </a:r>
          </a:p>
        </p:txBody>
      </p:sp>
    </p:spTree>
    <p:extLst>
      <p:ext uri="{BB962C8B-B14F-4D97-AF65-F5344CB8AC3E}">
        <p14:creationId xmlns:p14="http://schemas.microsoft.com/office/powerpoint/2010/main" val="17877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67B92-81E4-4335-AF72-C8EA0C08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Puntensysteem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76CF06-71C9-4277-9E9D-13BC278A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Geldig rooster: 1000 punten</a:t>
            </a:r>
          </a:p>
          <a:p>
            <a:r>
              <a:rPr lang="nl-NL" dirty="0"/>
              <a:t>Bonuspunten: 20 punten voor maximale verdeling vakken</a:t>
            </a:r>
          </a:p>
          <a:p>
            <a:r>
              <a:rPr lang="nl-NL" dirty="0"/>
              <a:t>Maluspunten: </a:t>
            </a:r>
          </a:p>
          <a:p>
            <a:pPr lvl="1"/>
            <a:r>
              <a:rPr lang="nl-NL" dirty="0"/>
              <a:t>Wanneer een vak meerdere tijdsloten per dag heeft</a:t>
            </a:r>
          </a:p>
          <a:p>
            <a:pPr lvl="1"/>
            <a:r>
              <a:rPr lang="nl-NL" dirty="0"/>
              <a:t>Wanneer studenten niet meer in de zaal passen</a:t>
            </a:r>
          </a:p>
          <a:p>
            <a:pPr lvl="1"/>
            <a:r>
              <a:rPr lang="nl-NL" dirty="0"/>
              <a:t>Wanneer een student meerdere vakken tegelijk heeft</a:t>
            </a:r>
          </a:p>
          <a:p>
            <a:pPr lvl="1"/>
            <a:r>
              <a:rPr lang="nl-NL" dirty="0"/>
              <a:t>Gebruik avondslot</a:t>
            </a:r>
          </a:p>
        </p:txBody>
      </p:sp>
    </p:spTree>
    <p:extLst>
      <p:ext uri="{BB962C8B-B14F-4D97-AF65-F5344CB8AC3E}">
        <p14:creationId xmlns:p14="http://schemas.microsoft.com/office/powerpoint/2010/main" val="365226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65998-87F6-44BD-9D1F-45EEA912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Genetisch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58A09-F45C-4EE5-852E-24EB9D9A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Twee </a:t>
            </a:r>
            <a:r>
              <a:rPr lang="nl-NL" i="1" dirty="0" err="1"/>
              <a:t>parents</a:t>
            </a:r>
            <a:r>
              <a:rPr lang="nl-NL" i="1" dirty="0"/>
              <a:t> </a:t>
            </a:r>
            <a:r>
              <a:rPr lang="nl-NL" dirty="0"/>
              <a:t>(chromosomen)</a:t>
            </a:r>
            <a:r>
              <a:rPr lang="nl-NL" i="1" dirty="0"/>
              <a:t> </a:t>
            </a:r>
            <a:r>
              <a:rPr lang="nl-NL" dirty="0"/>
              <a:t>kruisen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i="1" dirty="0" err="1">
                <a:sym typeface="Wingdings" panose="05000000000000000000" pitchFamily="2" charset="2"/>
              </a:rPr>
              <a:t>offspring</a:t>
            </a:r>
            <a:endParaRPr lang="nl-NL" i="1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Offspring ondergaat mutaties</a:t>
            </a:r>
          </a:p>
          <a:p>
            <a:r>
              <a:rPr lang="nl-NL" dirty="0">
                <a:sym typeface="Wingdings" panose="05000000000000000000" pitchFamily="2" charset="2"/>
              </a:rPr>
              <a:t>Sterkste </a:t>
            </a:r>
            <a:r>
              <a:rPr lang="nl-NL" dirty="0" err="1">
                <a:sym typeface="Wingdings" panose="05000000000000000000" pitchFamily="2" charset="2"/>
              </a:rPr>
              <a:t>offspring</a:t>
            </a:r>
            <a:r>
              <a:rPr lang="nl-NL" dirty="0">
                <a:sym typeface="Wingdings" panose="05000000000000000000" pitchFamily="2" charset="2"/>
              </a:rPr>
              <a:t> overleeft  creëert nieuwe </a:t>
            </a:r>
            <a:r>
              <a:rPr lang="nl-NL" dirty="0" err="1">
                <a:sym typeface="Wingdings" panose="05000000000000000000" pitchFamily="2" charset="2"/>
              </a:rPr>
              <a:t>offspring</a:t>
            </a:r>
            <a:endParaRPr lang="nl-NL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7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65998-87F6-44BD-9D1F-45EEA912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Genetisch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58A09-F45C-4EE5-852E-24EB9D9A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Twee </a:t>
            </a:r>
            <a:r>
              <a:rPr lang="nl-NL" i="1" dirty="0" err="1">
                <a:solidFill>
                  <a:schemeClr val="bg1">
                    <a:lumMod val="50000"/>
                  </a:schemeClr>
                </a:solidFill>
              </a:rPr>
              <a:t>parents</a:t>
            </a: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(chromosomen)</a:t>
            </a: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kruisen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i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offspring</a:t>
            </a:r>
            <a:endParaRPr lang="nl-NL" i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Offspring ondergaat mutaties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Sterkste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offspring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overleeft  creëert nieuwe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offspring</a:t>
            </a:r>
            <a:endParaRPr lang="nl-NL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nl-NL" dirty="0"/>
          </a:p>
          <a:p>
            <a:r>
              <a:rPr lang="nl-NL" dirty="0"/>
              <a:t>Twee random roosters </a:t>
            </a:r>
            <a:r>
              <a:rPr lang="nl-NL" dirty="0">
                <a:sym typeface="Wingdings" panose="05000000000000000000" pitchFamily="2" charset="2"/>
              </a:rPr>
              <a:t> nieuw rooster</a:t>
            </a:r>
          </a:p>
          <a:p>
            <a:r>
              <a:rPr lang="nl-NL" dirty="0">
                <a:sym typeface="Wingdings" panose="05000000000000000000" pitchFamily="2" charset="2"/>
              </a:rPr>
              <a:t>Rooster ondergaat random verandering</a:t>
            </a:r>
          </a:p>
          <a:p>
            <a:r>
              <a:rPr lang="nl-NL" dirty="0">
                <a:sym typeface="Wingdings" panose="05000000000000000000" pitchFamily="2" charset="2"/>
              </a:rPr>
              <a:t>Evaluatie rooster </a:t>
            </a:r>
          </a:p>
          <a:p>
            <a:r>
              <a:rPr lang="nl-NL" dirty="0">
                <a:sym typeface="Wingdings" panose="05000000000000000000" pitchFamily="2" charset="2"/>
              </a:rPr>
              <a:t>Beste rooster wordt opnieuw gecombineerd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46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748B3-A997-486F-88C8-82857323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44214E-9FF6-4567-913B-7716A8AE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variabelen in kaart brengen (studenten, tijdsloten, etc.)</a:t>
            </a:r>
          </a:p>
          <a:p>
            <a:r>
              <a:rPr lang="nl-NL" dirty="0"/>
              <a:t>Duidelijk de beperkingen </a:t>
            </a:r>
            <a:r>
              <a:rPr lang="nl-NL" dirty="0" err="1"/>
              <a:t>definieren</a:t>
            </a:r>
            <a:endParaRPr lang="nl-NL" dirty="0"/>
          </a:p>
          <a:p>
            <a:r>
              <a:rPr lang="nl-NL" dirty="0"/>
              <a:t>Extra beperkingen om probleem kleiner te maken</a:t>
            </a:r>
          </a:p>
          <a:p>
            <a:r>
              <a:rPr lang="nl-NL" dirty="0"/>
              <a:t>Klein beginnen:</a:t>
            </a:r>
          </a:p>
          <a:p>
            <a:pPr lvl="1"/>
            <a:r>
              <a:rPr lang="nl-NL" dirty="0"/>
              <a:t>Vakken inroosteren (1 student per vak?)</a:t>
            </a:r>
          </a:p>
          <a:p>
            <a:pPr lvl="1"/>
            <a:r>
              <a:rPr lang="nl-NL" dirty="0"/>
              <a:t>Deel van studenten gebruiken</a:t>
            </a:r>
          </a:p>
          <a:p>
            <a:r>
              <a:rPr lang="nl-NL" dirty="0"/>
              <a:t>Rooster-programma’s uitproberen </a:t>
            </a:r>
            <a:r>
              <a:rPr lang="nl-NL"/>
              <a:t>voor inspiratie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5486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398</Words>
  <Application>Microsoft Office PowerPoint</Application>
  <PresentationFormat>Breedbeeld</PresentationFormat>
  <Paragraphs>185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Kantoorthema</vt:lpstr>
      <vt:lpstr>Lectures &amp; Lesroosters</vt:lpstr>
      <vt:lpstr>Beschikbare zalen</vt:lpstr>
      <vt:lpstr>Vakken</vt:lpstr>
      <vt:lpstr>Studenten</vt:lpstr>
      <vt:lpstr>Puntensysteem</vt:lpstr>
      <vt:lpstr>Genetisch algoritme</vt:lpstr>
      <vt:lpstr>Genetisch algoritme</vt:lpstr>
      <vt:lpstr>Plan van aanpak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&amp; Lesroosters</dc:title>
  <dc:creator>Tessa Ridderikhoff</dc:creator>
  <cp:lastModifiedBy>Tessa Ridderikhoff</cp:lastModifiedBy>
  <cp:revision>8</cp:revision>
  <dcterms:created xsi:type="dcterms:W3CDTF">2018-04-13T09:56:33Z</dcterms:created>
  <dcterms:modified xsi:type="dcterms:W3CDTF">2018-04-13T11:02:41Z</dcterms:modified>
</cp:coreProperties>
</file>