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ink/ink3.xml" ContentType="application/inkml+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8" r:id="rId11"/>
    <p:sldId id="269" r:id="rId12"/>
    <p:sldId id="270" r:id="rId13"/>
    <p:sldId id="271" r:id="rId14"/>
    <p:sldId id="272" r:id="rId15"/>
    <p:sldId id="265" r:id="rId16"/>
    <p:sldId id="273" r:id="rId17"/>
    <p:sldId id="266" r:id="rId18"/>
    <p:sldId id="275"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3E216E-750D-4065-AEC5-6FFA0DA2781E}" v="542" dt="2024-04-19T03:24:42.034"/>
    <p1510:client id="{43425627-EB49-2544-80E2-857544B2EEA7}" v="15" dt="2024-04-19T03:38:23.246"/>
    <p1510:client id="{C1EE6B39-9C18-4C1B-8E1D-4904C0087576}" v="439" dt="2024-04-19T03:08:43.800"/>
    <p1510:client id="{D6E4463C-32B3-411C-9D47-8BB4084624CF}" v="477" dt="2024-04-19T03:29:39.3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34"/>
    <p:restoredTop sz="94679"/>
  </p:normalViewPr>
  <p:slideViewPr>
    <p:cSldViewPr snapToGrid="0">
      <p:cViewPr varScale="1">
        <p:scale>
          <a:sx n="156" d="100"/>
          <a:sy n="156" d="100"/>
        </p:scale>
        <p:origin x="184"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51ECF4B6-E828-4CB8-89CA-0A655BADE34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016391B0-0390-4BD6-B706-009CEAC98D5E}">
      <dgm:prSet/>
      <dgm:spPr/>
      <dgm:t>
        <a:bodyPr/>
        <a:lstStyle/>
        <a:p>
          <a:r>
            <a:rPr lang="en-US">
              <a:highlight>
                <a:srgbClr val="FFFF00"/>
              </a:highlight>
            </a:rPr>
            <a:t>Convolutional Neural Network</a:t>
          </a:r>
        </a:p>
      </dgm:t>
    </dgm:pt>
    <dgm:pt modelId="{82725661-FC8C-4B48-8C41-5C823BC3A14E}" type="parTrans" cxnId="{58FA89EA-5DDA-4800-9B90-7035902CBA47}">
      <dgm:prSet/>
      <dgm:spPr/>
      <dgm:t>
        <a:bodyPr/>
        <a:lstStyle/>
        <a:p>
          <a:endParaRPr lang="en-US"/>
        </a:p>
      </dgm:t>
    </dgm:pt>
    <dgm:pt modelId="{87F6D314-71DF-4110-BD50-3061716A8252}" type="sibTrans" cxnId="{58FA89EA-5DDA-4800-9B90-7035902CBA47}">
      <dgm:prSet/>
      <dgm:spPr/>
      <dgm:t>
        <a:bodyPr/>
        <a:lstStyle/>
        <a:p>
          <a:endParaRPr lang="en-US"/>
        </a:p>
      </dgm:t>
    </dgm:pt>
    <dgm:pt modelId="{380EA2D5-269D-4558-A46B-D95412A9DC24}">
      <dgm:prSet/>
      <dgm:spPr/>
      <dgm:t>
        <a:bodyPr/>
        <a:lstStyle/>
        <a:p>
          <a:r>
            <a:rPr lang="en-US">
              <a:highlight>
                <a:srgbClr val="FFFF00"/>
              </a:highlight>
            </a:rPr>
            <a:t>Support Vector Machines</a:t>
          </a:r>
        </a:p>
      </dgm:t>
    </dgm:pt>
    <dgm:pt modelId="{ECCC2BA7-2EF2-4B6C-BC8D-9177529DB679}" type="parTrans" cxnId="{E8A4F593-565A-407E-A00B-5A73CD05078A}">
      <dgm:prSet/>
      <dgm:spPr/>
      <dgm:t>
        <a:bodyPr/>
        <a:lstStyle/>
        <a:p>
          <a:endParaRPr lang="en-US"/>
        </a:p>
      </dgm:t>
    </dgm:pt>
    <dgm:pt modelId="{A21666EF-361B-499A-A70D-5188D08A93C7}" type="sibTrans" cxnId="{E8A4F593-565A-407E-A00B-5A73CD05078A}">
      <dgm:prSet/>
      <dgm:spPr/>
      <dgm:t>
        <a:bodyPr/>
        <a:lstStyle/>
        <a:p>
          <a:endParaRPr lang="en-US"/>
        </a:p>
      </dgm:t>
    </dgm:pt>
    <dgm:pt modelId="{F3AD64C6-53B4-4E6B-A516-D4721913167A}">
      <dgm:prSet/>
      <dgm:spPr/>
      <dgm:t>
        <a:bodyPr/>
        <a:lstStyle/>
        <a:p>
          <a:pPr rtl="0"/>
          <a:r>
            <a:rPr lang="en-US">
              <a:highlight>
                <a:srgbClr val="FFFF00"/>
              </a:highlight>
            </a:rPr>
            <a:t>K-nearest </a:t>
          </a:r>
          <a:r>
            <a:rPr lang="en-US">
              <a:highlight>
                <a:srgbClr val="FFFF00"/>
              </a:highlight>
              <a:latin typeface="The Serif Hand Black"/>
            </a:rPr>
            <a:t>neighbors</a:t>
          </a:r>
          <a:endParaRPr lang="en-US">
            <a:latin typeface="The Serif Hand Black"/>
          </a:endParaRPr>
        </a:p>
      </dgm:t>
    </dgm:pt>
    <dgm:pt modelId="{D17B8E27-FFFC-4279-BA1F-D6C7ADB7A24F}" type="parTrans" cxnId="{F99BF232-2163-456B-9CF9-B0A8F9E69196}">
      <dgm:prSet/>
      <dgm:spPr/>
      <dgm:t>
        <a:bodyPr/>
        <a:lstStyle/>
        <a:p>
          <a:endParaRPr lang="en-US"/>
        </a:p>
      </dgm:t>
    </dgm:pt>
    <dgm:pt modelId="{8A2ABCDE-1E40-41DA-8CA2-06D725182ABC}" type="sibTrans" cxnId="{F99BF232-2163-456B-9CF9-B0A8F9E69196}">
      <dgm:prSet/>
      <dgm:spPr/>
      <dgm:t>
        <a:bodyPr/>
        <a:lstStyle/>
        <a:p>
          <a:endParaRPr lang="en-US"/>
        </a:p>
      </dgm:t>
    </dgm:pt>
    <dgm:pt modelId="{DAF80BC1-6315-4B07-8DFF-E37B8F9CD2AD}">
      <dgm:prSet/>
      <dgm:spPr/>
      <dgm:t>
        <a:bodyPr/>
        <a:lstStyle/>
        <a:p>
          <a:r>
            <a:rPr lang="en-US"/>
            <a:t>DenseNet-169</a:t>
          </a:r>
        </a:p>
      </dgm:t>
    </dgm:pt>
    <dgm:pt modelId="{92B57924-B334-4B51-9AEC-6EC56AB56D4E}" type="parTrans" cxnId="{0F3730EB-C1C2-4132-AC6E-F20E73A93D7A}">
      <dgm:prSet/>
      <dgm:spPr/>
      <dgm:t>
        <a:bodyPr/>
        <a:lstStyle/>
        <a:p>
          <a:endParaRPr lang="en-US"/>
        </a:p>
      </dgm:t>
    </dgm:pt>
    <dgm:pt modelId="{062DE6FD-0F03-43C3-82F1-A8C151123F1C}" type="sibTrans" cxnId="{0F3730EB-C1C2-4132-AC6E-F20E73A93D7A}">
      <dgm:prSet/>
      <dgm:spPr/>
      <dgm:t>
        <a:bodyPr/>
        <a:lstStyle/>
        <a:p>
          <a:endParaRPr lang="en-US"/>
        </a:p>
      </dgm:t>
    </dgm:pt>
    <dgm:pt modelId="{5628A37F-54C5-457A-860A-9F507B7696FE}">
      <dgm:prSet/>
      <dgm:spPr/>
      <dgm:t>
        <a:bodyPr/>
        <a:lstStyle/>
        <a:p>
          <a:r>
            <a:rPr lang="en-US"/>
            <a:t>ResNet-50</a:t>
          </a:r>
        </a:p>
      </dgm:t>
    </dgm:pt>
    <dgm:pt modelId="{2DCA206A-B2B1-4C1A-B5E8-CE8592D43E0F}" type="parTrans" cxnId="{839FE676-0D21-4A17-8B14-8D99A83BBF41}">
      <dgm:prSet/>
      <dgm:spPr/>
      <dgm:t>
        <a:bodyPr/>
        <a:lstStyle/>
        <a:p>
          <a:endParaRPr lang="en-US"/>
        </a:p>
      </dgm:t>
    </dgm:pt>
    <dgm:pt modelId="{A46BD3E3-2DAF-4B52-AADE-90BE8AE81E25}" type="sibTrans" cxnId="{839FE676-0D21-4A17-8B14-8D99A83BBF41}">
      <dgm:prSet/>
      <dgm:spPr/>
      <dgm:t>
        <a:bodyPr/>
        <a:lstStyle/>
        <a:p>
          <a:endParaRPr lang="en-US"/>
        </a:p>
      </dgm:t>
    </dgm:pt>
    <dgm:pt modelId="{A2CD48F8-FE46-4CBC-8618-3E786E840DF0}">
      <dgm:prSet/>
      <dgm:spPr/>
      <dgm:t>
        <a:bodyPr/>
        <a:lstStyle/>
        <a:p>
          <a:r>
            <a:rPr lang="en-US">
              <a:highlight>
                <a:srgbClr val="FFFF00"/>
              </a:highlight>
            </a:rPr>
            <a:t>Random Forest Algorithm</a:t>
          </a:r>
        </a:p>
      </dgm:t>
    </dgm:pt>
    <dgm:pt modelId="{D13518A8-A4BE-4F6B-9D46-5FF293CCB88A}" type="parTrans" cxnId="{34587FE7-31E7-4971-B44C-B123897A4051}">
      <dgm:prSet/>
      <dgm:spPr/>
      <dgm:t>
        <a:bodyPr/>
        <a:lstStyle/>
        <a:p>
          <a:endParaRPr lang="en-US"/>
        </a:p>
      </dgm:t>
    </dgm:pt>
    <dgm:pt modelId="{C218BEEE-F72D-4B22-A1B7-7C4886A463E2}" type="sibTrans" cxnId="{34587FE7-31E7-4971-B44C-B123897A4051}">
      <dgm:prSet/>
      <dgm:spPr/>
      <dgm:t>
        <a:bodyPr/>
        <a:lstStyle/>
        <a:p>
          <a:endParaRPr lang="en-US"/>
        </a:p>
      </dgm:t>
    </dgm:pt>
    <dgm:pt modelId="{CF60EAE0-BE70-4C05-851A-5919CF3DBD40}">
      <dgm:prSet phldr="0"/>
      <dgm:spPr/>
      <dgm:t>
        <a:bodyPr/>
        <a:lstStyle/>
        <a:p>
          <a:r>
            <a:rPr lang="en-US">
              <a:latin typeface="The Serif Hand Black"/>
            </a:rPr>
            <a:t>Multilayer</a:t>
          </a:r>
          <a:r>
            <a:rPr lang="en-US"/>
            <a:t> Perceptron</a:t>
          </a:r>
        </a:p>
      </dgm:t>
    </dgm:pt>
    <dgm:pt modelId="{F6239C57-A312-4EC6-8C3B-38B767A0615F}" type="parTrans" cxnId="{3FCCC337-C237-D147-95E0-7F3AA05F1426}">
      <dgm:prSet/>
      <dgm:spPr/>
    </dgm:pt>
    <dgm:pt modelId="{DED3E444-236C-446D-A0BB-A05368FA2ACC}" type="sibTrans" cxnId="{3FCCC337-C237-D147-95E0-7F3AA05F1426}">
      <dgm:prSet/>
      <dgm:spPr/>
    </dgm:pt>
    <dgm:pt modelId="{69F6588E-4084-4A19-A02A-09D0F9E01DE8}" type="pres">
      <dgm:prSet presAssocID="{51ECF4B6-E828-4CB8-89CA-0A655BADE346}" presName="vert0" presStyleCnt="0">
        <dgm:presLayoutVars>
          <dgm:dir/>
          <dgm:animOne val="branch"/>
          <dgm:animLvl val="lvl"/>
        </dgm:presLayoutVars>
      </dgm:prSet>
      <dgm:spPr/>
    </dgm:pt>
    <dgm:pt modelId="{477657C8-C05B-47D1-8C95-8B58304E9852}" type="pres">
      <dgm:prSet presAssocID="{016391B0-0390-4BD6-B706-009CEAC98D5E}" presName="thickLine" presStyleLbl="alignNode1" presStyleIdx="0" presStyleCnt="7"/>
      <dgm:spPr/>
    </dgm:pt>
    <dgm:pt modelId="{27EAAE1A-EE1B-424D-B636-1D005A2F1119}" type="pres">
      <dgm:prSet presAssocID="{016391B0-0390-4BD6-B706-009CEAC98D5E}" presName="horz1" presStyleCnt="0"/>
      <dgm:spPr/>
    </dgm:pt>
    <dgm:pt modelId="{B4C1EECF-28CA-42D4-A469-7D39683B9A1E}" type="pres">
      <dgm:prSet presAssocID="{016391B0-0390-4BD6-B706-009CEAC98D5E}" presName="tx1" presStyleLbl="revTx" presStyleIdx="0" presStyleCnt="7"/>
      <dgm:spPr/>
    </dgm:pt>
    <dgm:pt modelId="{BD3D28B6-0053-4A42-8404-7C25E70E7FDD}" type="pres">
      <dgm:prSet presAssocID="{016391B0-0390-4BD6-B706-009CEAC98D5E}" presName="vert1" presStyleCnt="0"/>
      <dgm:spPr/>
    </dgm:pt>
    <dgm:pt modelId="{04EBBEF1-C093-40DA-9C41-0B56312D329B}" type="pres">
      <dgm:prSet presAssocID="{380EA2D5-269D-4558-A46B-D95412A9DC24}" presName="thickLine" presStyleLbl="alignNode1" presStyleIdx="1" presStyleCnt="7"/>
      <dgm:spPr/>
    </dgm:pt>
    <dgm:pt modelId="{8212D73C-9B79-404A-BCCC-19DCADC980A7}" type="pres">
      <dgm:prSet presAssocID="{380EA2D5-269D-4558-A46B-D95412A9DC24}" presName="horz1" presStyleCnt="0"/>
      <dgm:spPr/>
    </dgm:pt>
    <dgm:pt modelId="{AFE6090A-E492-468E-A096-10C5880AC99A}" type="pres">
      <dgm:prSet presAssocID="{380EA2D5-269D-4558-A46B-D95412A9DC24}" presName="tx1" presStyleLbl="revTx" presStyleIdx="1" presStyleCnt="7"/>
      <dgm:spPr/>
    </dgm:pt>
    <dgm:pt modelId="{163A281C-6745-4DA4-B649-64DDA4B20630}" type="pres">
      <dgm:prSet presAssocID="{380EA2D5-269D-4558-A46B-D95412A9DC24}" presName="vert1" presStyleCnt="0"/>
      <dgm:spPr/>
    </dgm:pt>
    <dgm:pt modelId="{25ECEAB0-85AD-4F8C-8653-D52BEF27405F}" type="pres">
      <dgm:prSet presAssocID="{F3AD64C6-53B4-4E6B-A516-D4721913167A}" presName="thickLine" presStyleLbl="alignNode1" presStyleIdx="2" presStyleCnt="7"/>
      <dgm:spPr/>
    </dgm:pt>
    <dgm:pt modelId="{C029506C-57E1-48F2-B30E-66223936038A}" type="pres">
      <dgm:prSet presAssocID="{F3AD64C6-53B4-4E6B-A516-D4721913167A}" presName="horz1" presStyleCnt="0"/>
      <dgm:spPr/>
    </dgm:pt>
    <dgm:pt modelId="{FF39DC35-F718-488B-939D-CF6636F6F34E}" type="pres">
      <dgm:prSet presAssocID="{F3AD64C6-53B4-4E6B-A516-D4721913167A}" presName="tx1" presStyleLbl="revTx" presStyleIdx="2" presStyleCnt="7"/>
      <dgm:spPr/>
    </dgm:pt>
    <dgm:pt modelId="{DF1EEB15-21F1-4D34-8459-5FB6C9A9C37A}" type="pres">
      <dgm:prSet presAssocID="{F3AD64C6-53B4-4E6B-A516-D4721913167A}" presName="vert1" presStyleCnt="0"/>
      <dgm:spPr/>
    </dgm:pt>
    <dgm:pt modelId="{F56CF535-6E80-4FC9-AB29-FBB5F3F9C37E}" type="pres">
      <dgm:prSet presAssocID="{CF60EAE0-BE70-4C05-851A-5919CF3DBD40}" presName="thickLine" presStyleLbl="alignNode1" presStyleIdx="3" presStyleCnt="7"/>
      <dgm:spPr/>
    </dgm:pt>
    <dgm:pt modelId="{6E85024F-9E15-4999-BA04-113ECC37EDDF}" type="pres">
      <dgm:prSet presAssocID="{CF60EAE0-BE70-4C05-851A-5919CF3DBD40}" presName="horz1" presStyleCnt="0"/>
      <dgm:spPr/>
    </dgm:pt>
    <dgm:pt modelId="{3F03DC7B-39B9-4A59-9C5B-BF8357318728}" type="pres">
      <dgm:prSet presAssocID="{CF60EAE0-BE70-4C05-851A-5919CF3DBD40}" presName="tx1" presStyleLbl="revTx" presStyleIdx="3" presStyleCnt="7"/>
      <dgm:spPr/>
    </dgm:pt>
    <dgm:pt modelId="{C0A2B473-EEF9-4772-BECD-C8BAB4D85602}" type="pres">
      <dgm:prSet presAssocID="{CF60EAE0-BE70-4C05-851A-5919CF3DBD40}" presName="vert1" presStyleCnt="0"/>
      <dgm:spPr/>
    </dgm:pt>
    <dgm:pt modelId="{1237B2E2-E6FE-461E-95BB-95A092699083}" type="pres">
      <dgm:prSet presAssocID="{DAF80BC1-6315-4B07-8DFF-E37B8F9CD2AD}" presName="thickLine" presStyleLbl="alignNode1" presStyleIdx="4" presStyleCnt="7"/>
      <dgm:spPr/>
    </dgm:pt>
    <dgm:pt modelId="{69CA420C-2BB7-43E9-9CD1-32D6FE4A0173}" type="pres">
      <dgm:prSet presAssocID="{DAF80BC1-6315-4B07-8DFF-E37B8F9CD2AD}" presName="horz1" presStyleCnt="0"/>
      <dgm:spPr/>
    </dgm:pt>
    <dgm:pt modelId="{6A39C483-1862-4E09-91C2-E5876B4D434C}" type="pres">
      <dgm:prSet presAssocID="{DAF80BC1-6315-4B07-8DFF-E37B8F9CD2AD}" presName="tx1" presStyleLbl="revTx" presStyleIdx="4" presStyleCnt="7"/>
      <dgm:spPr/>
    </dgm:pt>
    <dgm:pt modelId="{30AA556D-EE88-4D29-B5EE-B4479123FF0B}" type="pres">
      <dgm:prSet presAssocID="{DAF80BC1-6315-4B07-8DFF-E37B8F9CD2AD}" presName="vert1" presStyleCnt="0"/>
      <dgm:spPr/>
    </dgm:pt>
    <dgm:pt modelId="{9FFE515E-B9EA-4B8A-9E20-86F6078AC9BC}" type="pres">
      <dgm:prSet presAssocID="{5628A37F-54C5-457A-860A-9F507B7696FE}" presName="thickLine" presStyleLbl="alignNode1" presStyleIdx="5" presStyleCnt="7"/>
      <dgm:spPr/>
    </dgm:pt>
    <dgm:pt modelId="{5E151A7F-42A9-4231-A0D3-19634FEF7882}" type="pres">
      <dgm:prSet presAssocID="{5628A37F-54C5-457A-860A-9F507B7696FE}" presName="horz1" presStyleCnt="0"/>
      <dgm:spPr/>
    </dgm:pt>
    <dgm:pt modelId="{5494E165-8729-4A9C-87D5-F8936217F7C3}" type="pres">
      <dgm:prSet presAssocID="{5628A37F-54C5-457A-860A-9F507B7696FE}" presName="tx1" presStyleLbl="revTx" presStyleIdx="5" presStyleCnt="7"/>
      <dgm:spPr/>
    </dgm:pt>
    <dgm:pt modelId="{BC60D7CA-11AB-412B-ACE2-DA3D127E5051}" type="pres">
      <dgm:prSet presAssocID="{5628A37F-54C5-457A-860A-9F507B7696FE}" presName="vert1" presStyleCnt="0"/>
      <dgm:spPr/>
    </dgm:pt>
    <dgm:pt modelId="{88422301-8B0F-48F1-AF14-9A072174A2C0}" type="pres">
      <dgm:prSet presAssocID="{A2CD48F8-FE46-4CBC-8618-3E786E840DF0}" presName="thickLine" presStyleLbl="alignNode1" presStyleIdx="6" presStyleCnt="7"/>
      <dgm:spPr/>
    </dgm:pt>
    <dgm:pt modelId="{8A76C112-6FE3-472A-BCBF-2D4E7B4D8E57}" type="pres">
      <dgm:prSet presAssocID="{A2CD48F8-FE46-4CBC-8618-3E786E840DF0}" presName="horz1" presStyleCnt="0"/>
      <dgm:spPr/>
    </dgm:pt>
    <dgm:pt modelId="{6A2C1DBE-6E93-4C4C-9E6B-CD0CC59907DC}" type="pres">
      <dgm:prSet presAssocID="{A2CD48F8-FE46-4CBC-8618-3E786E840DF0}" presName="tx1" presStyleLbl="revTx" presStyleIdx="6" presStyleCnt="7"/>
      <dgm:spPr/>
    </dgm:pt>
    <dgm:pt modelId="{42F82EB7-2437-4C5E-8D42-B7CD01A7546C}" type="pres">
      <dgm:prSet presAssocID="{A2CD48F8-FE46-4CBC-8618-3E786E840DF0}" presName="vert1" presStyleCnt="0"/>
      <dgm:spPr/>
    </dgm:pt>
  </dgm:ptLst>
  <dgm:cxnLst>
    <dgm:cxn modelId="{8F59920E-FCA2-4AD4-89CE-7DFE769BBC8E}" type="presOf" srcId="{F3AD64C6-53B4-4E6B-A516-D4721913167A}" destId="{FF39DC35-F718-488B-939D-CF6636F6F34E}" srcOrd="0" destOrd="0" presId="urn:microsoft.com/office/officeart/2008/layout/LinedList"/>
    <dgm:cxn modelId="{5204FE0F-A685-45A4-9D22-1086DEED8815}" type="presOf" srcId="{380EA2D5-269D-4558-A46B-D95412A9DC24}" destId="{AFE6090A-E492-468E-A096-10C5880AC99A}" srcOrd="0" destOrd="0" presId="urn:microsoft.com/office/officeart/2008/layout/LinedList"/>
    <dgm:cxn modelId="{F99BF232-2163-456B-9CF9-B0A8F9E69196}" srcId="{51ECF4B6-E828-4CB8-89CA-0A655BADE346}" destId="{F3AD64C6-53B4-4E6B-A516-D4721913167A}" srcOrd="2" destOrd="0" parTransId="{D17B8E27-FFFC-4279-BA1F-D6C7ADB7A24F}" sibTransId="{8A2ABCDE-1E40-41DA-8CA2-06D725182ABC}"/>
    <dgm:cxn modelId="{3FCCC337-C237-D147-95E0-7F3AA05F1426}" srcId="{51ECF4B6-E828-4CB8-89CA-0A655BADE346}" destId="{CF60EAE0-BE70-4C05-851A-5919CF3DBD40}" srcOrd="3" destOrd="0" parTransId="{F6239C57-A312-4EC6-8C3B-38B767A0615F}" sibTransId="{DED3E444-236C-446D-A0BB-A05368FA2ACC}"/>
    <dgm:cxn modelId="{B405023B-5F18-4E9F-A058-C992351B2B00}" type="presOf" srcId="{DAF80BC1-6315-4B07-8DFF-E37B8F9CD2AD}" destId="{6A39C483-1862-4E09-91C2-E5876B4D434C}" srcOrd="0" destOrd="0" presId="urn:microsoft.com/office/officeart/2008/layout/LinedList"/>
    <dgm:cxn modelId="{1E0C8049-A211-4D86-AC68-513BF4997D95}" type="presOf" srcId="{A2CD48F8-FE46-4CBC-8618-3E786E840DF0}" destId="{6A2C1DBE-6E93-4C4C-9E6B-CD0CC59907DC}" srcOrd="0" destOrd="0" presId="urn:microsoft.com/office/officeart/2008/layout/LinedList"/>
    <dgm:cxn modelId="{D7893173-2CD9-4260-A5EB-66DEFE556919}" type="presOf" srcId="{016391B0-0390-4BD6-B706-009CEAC98D5E}" destId="{B4C1EECF-28CA-42D4-A469-7D39683B9A1E}" srcOrd="0" destOrd="0" presId="urn:microsoft.com/office/officeart/2008/layout/LinedList"/>
    <dgm:cxn modelId="{839FE676-0D21-4A17-8B14-8D99A83BBF41}" srcId="{51ECF4B6-E828-4CB8-89CA-0A655BADE346}" destId="{5628A37F-54C5-457A-860A-9F507B7696FE}" srcOrd="5" destOrd="0" parTransId="{2DCA206A-B2B1-4C1A-B5E8-CE8592D43E0F}" sibTransId="{A46BD3E3-2DAF-4B52-AADE-90BE8AE81E25}"/>
    <dgm:cxn modelId="{E8A4F593-565A-407E-A00B-5A73CD05078A}" srcId="{51ECF4B6-E828-4CB8-89CA-0A655BADE346}" destId="{380EA2D5-269D-4558-A46B-D95412A9DC24}" srcOrd="1" destOrd="0" parTransId="{ECCC2BA7-2EF2-4B6C-BC8D-9177529DB679}" sibTransId="{A21666EF-361B-499A-A70D-5188D08A93C7}"/>
    <dgm:cxn modelId="{F528EFAF-5445-4C63-91A8-88A434275F37}" type="presOf" srcId="{51ECF4B6-E828-4CB8-89CA-0A655BADE346}" destId="{69F6588E-4084-4A19-A02A-09D0F9E01DE8}" srcOrd="0" destOrd="0" presId="urn:microsoft.com/office/officeart/2008/layout/LinedList"/>
    <dgm:cxn modelId="{A98EC6E2-4B77-A247-9A53-899E8599DEBF}" type="presOf" srcId="{CF60EAE0-BE70-4C05-851A-5919CF3DBD40}" destId="{3F03DC7B-39B9-4A59-9C5B-BF8357318728}" srcOrd="0" destOrd="0" presId="urn:microsoft.com/office/officeart/2008/layout/LinedList"/>
    <dgm:cxn modelId="{34587FE7-31E7-4971-B44C-B123897A4051}" srcId="{51ECF4B6-E828-4CB8-89CA-0A655BADE346}" destId="{A2CD48F8-FE46-4CBC-8618-3E786E840DF0}" srcOrd="6" destOrd="0" parTransId="{D13518A8-A4BE-4F6B-9D46-5FF293CCB88A}" sibTransId="{C218BEEE-F72D-4B22-A1B7-7C4886A463E2}"/>
    <dgm:cxn modelId="{58FA89EA-5DDA-4800-9B90-7035902CBA47}" srcId="{51ECF4B6-E828-4CB8-89CA-0A655BADE346}" destId="{016391B0-0390-4BD6-B706-009CEAC98D5E}" srcOrd="0" destOrd="0" parTransId="{82725661-FC8C-4B48-8C41-5C823BC3A14E}" sibTransId="{87F6D314-71DF-4110-BD50-3061716A8252}"/>
    <dgm:cxn modelId="{0F3730EB-C1C2-4132-AC6E-F20E73A93D7A}" srcId="{51ECF4B6-E828-4CB8-89CA-0A655BADE346}" destId="{DAF80BC1-6315-4B07-8DFF-E37B8F9CD2AD}" srcOrd="4" destOrd="0" parTransId="{92B57924-B334-4B51-9AEC-6EC56AB56D4E}" sibTransId="{062DE6FD-0F03-43C3-82F1-A8C151123F1C}"/>
    <dgm:cxn modelId="{EECD26EF-5DE3-4001-A162-5F2B3C4516E4}" type="presOf" srcId="{5628A37F-54C5-457A-860A-9F507B7696FE}" destId="{5494E165-8729-4A9C-87D5-F8936217F7C3}" srcOrd="0" destOrd="0" presId="urn:microsoft.com/office/officeart/2008/layout/LinedList"/>
    <dgm:cxn modelId="{F8136CC2-10E5-45F6-8294-AC74DEFE78A6}" type="presParOf" srcId="{69F6588E-4084-4A19-A02A-09D0F9E01DE8}" destId="{477657C8-C05B-47D1-8C95-8B58304E9852}" srcOrd="0" destOrd="0" presId="urn:microsoft.com/office/officeart/2008/layout/LinedList"/>
    <dgm:cxn modelId="{69C7E696-1477-4DEE-B893-AB286CD75D17}" type="presParOf" srcId="{69F6588E-4084-4A19-A02A-09D0F9E01DE8}" destId="{27EAAE1A-EE1B-424D-B636-1D005A2F1119}" srcOrd="1" destOrd="0" presId="urn:microsoft.com/office/officeart/2008/layout/LinedList"/>
    <dgm:cxn modelId="{402DAB66-5F6B-403D-859E-893459CA2370}" type="presParOf" srcId="{27EAAE1A-EE1B-424D-B636-1D005A2F1119}" destId="{B4C1EECF-28CA-42D4-A469-7D39683B9A1E}" srcOrd="0" destOrd="0" presId="urn:microsoft.com/office/officeart/2008/layout/LinedList"/>
    <dgm:cxn modelId="{3E10A703-B857-4988-91A2-FA48EF4F1B3E}" type="presParOf" srcId="{27EAAE1A-EE1B-424D-B636-1D005A2F1119}" destId="{BD3D28B6-0053-4A42-8404-7C25E70E7FDD}" srcOrd="1" destOrd="0" presId="urn:microsoft.com/office/officeart/2008/layout/LinedList"/>
    <dgm:cxn modelId="{82ADAF8E-A8F6-4038-8D9F-2007EDAE3532}" type="presParOf" srcId="{69F6588E-4084-4A19-A02A-09D0F9E01DE8}" destId="{04EBBEF1-C093-40DA-9C41-0B56312D329B}" srcOrd="2" destOrd="0" presId="urn:microsoft.com/office/officeart/2008/layout/LinedList"/>
    <dgm:cxn modelId="{7CD4B3C1-7818-4C27-8A4F-CAA32B923E59}" type="presParOf" srcId="{69F6588E-4084-4A19-A02A-09D0F9E01DE8}" destId="{8212D73C-9B79-404A-BCCC-19DCADC980A7}" srcOrd="3" destOrd="0" presId="urn:microsoft.com/office/officeart/2008/layout/LinedList"/>
    <dgm:cxn modelId="{81C0C76E-095B-4B71-897C-45BBD3687F8C}" type="presParOf" srcId="{8212D73C-9B79-404A-BCCC-19DCADC980A7}" destId="{AFE6090A-E492-468E-A096-10C5880AC99A}" srcOrd="0" destOrd="0" presId="urn:microsoft.com/office/officeart/2008/layout/LinedList"/>
    <dgm:cxn modelId="{D1180510-0BF0-4D59-9160-B96763112F90}" type="presParOf" srcId="{8212D73C-9B79-404A-BCCC-19DCADC980A7}" destId="{163A281C-6745-4DA4-B649-64DDA4B20630}" srcOrd="1" destOrd="0" presId="urn:microsoft.com/office/officeart/2008/layout/LinedList"/>
    <dgm:cxn modelId="{DF9C8C9E-8121-4DF1-92C3-11B00F4611BB}" type="presParOf" srcId="{69F6588E-4084-4A19-A02A-09D0F9E01DE8}" destId="{25ECEAB0-85AD-4F8C-8653-D52BEF27405F}" srcOrd="4" destOrd="0" presId="urn:microsoft.com/office/officeart/2008/layout/LinedList"/>
    <dgm:cxn modelId="{57CAD9AD-A8F4-4F4F-8F45-EA476183CD3D}" type="presParOf" srcId="{69F6588E-4084-4A19-A02A-09D0F9E01DE8}" destId="{C029506C-57E1-48F2-B30E-66223936038A}" srcOrd="5" destOrd="0" presId="urn:microsoft.com/office/officeart/2008/layout/LinedList"/>
    <dgm:cxn modelId="{ABA86A0C-14C6-4867-86B3-20495E0BACC8}" type="presParOf" srcId="{C029506C-57E1-48F2-B30E-66223936038A}" destId="{FF39DC35-F718-488B-939D-CF6636F6F34E}" srcOrd="0" destOrd="0" presId="urn:microsoft.com/office/officeart/2008/layout/LinedList"/>
    <dgm:cxn modelId="{5A7BFF85-1FBC-4123-AF57-7E501D880AA2}" type="presParOf" srcId="{C029506C-57E1-48F2-B30E-66223936038A}" destId="{DF1EEB15-21F1-4D34-8459-5FB6C9A9C37A}" srcOrd="1" destOrd="0" presId="urn:microsoft.com/office/officeart/2008/layout/LinedList"/>
    <dgm:cxn modelId="{B9BE9D53-65CD-2C4A-A4ED-0AD240F92A24}" type="presParOf" srcId="{69F6588E-4084-4A19-A02A-09D0F9E01DE8}" destId="{F56CF535-6E80-4FC9-AB29-FBB5F3F9C37E}" srcOrd="6" destOrd="0" presId="urn:microsoft.com/office/officeart/2008/layout/LinedList"/>
    <dgm:cxn modelId="{A3A29E74-395D-6F4D-8FA5-9693C726D53E}" type="presParOf" srcId="{69F6588E-4084-4A19-A02A-09D0F9E01DE8}" destId="{6E85024F-9E15-4999-BA04-113ECC37EDDF}" srcOrd="7" destOrd="0" presId="urn:microsoft.com/office/officeart/2008/layout/LinedList"/>
    <dgm:cxn modelId="{99342211-12EF-9444-8E8A-A1507BD79C85}" type="presParOf" srcId="{6E85024F-9E15-4999-BA04-113ECC37EDDF}" destId="{3F03DC7B-39B9-4A59-9C5B-BF8357318728}" srcOrd="0" destOrd="0" presId="urn:microsoft.com/office/officeart/2008/layout/LinedList"/>
    <dgm:cxn modelId="{FFC74274-C9CB-4944-8D98-EAE94A451783}" type="presParOf" srcId="{6E85024F-9E15-4999-BA04-113ECC37EDDF}" destId="{C0A2B473-EEF9-4772-BECD-C8BAB4D85602}" srcOrd="1" destOrd="0" presId="urn:microsoft.com/office/officeart/2008/layout/LinedList"/>
    <dgm:cxn modelId="{F0197EAB-3A1C-4A73-BF01-F2B2E61F2988}" type="presParOf" srcId="{69F6588E-4084-4A19-A02A-09D0F9E01DE8}" destId="{1237B2E2-E6FE-461E-95BB-95A092699083}" srcOrd="8" destOrd="0" presId="urn:microsoft.com/office/officeart/2008/layout/LinedList"/>
    <dgm:cxn modelId="{3DE0608D-2DB8-45A5-AE2E-086E403ECAB7}" type="presParOf" srcId="{69F6588E-4084-4A19-A02A-09D0F9E01DE8}" destId="{69CA420C-2BB7-43E9-9CD1-32D6FE4A0173}" srcOrd="9" destOrd="0" presId="urn:microsoft.com/office/officeart/2008/layout/LinedList"/>
    <dgm:cxn modelId="{EAF3270C-8FB7-4226-B505-1E7C9C8A8B77}" type="presParOf" srcId="{69CA420C-2BB7-43E9-9CD1-32D6FE4A0173}" destId="{6A39C483-1862-4E09-91C2-E5876B4D434C}" srcOrd="0" destOrd="0" presId="urn:microsoft.com/office/officeart/2008/layout/LinedList"/>
    <dgm:cxn modelId="{C6201189-CF58-4034-A730-EB0548A1E7F6}" type="presParOf" srcId="{69CA420C-2BB7-43E9-9CD1-32D6FE4A0173}" destId="{30AA556D-EE88-4D29-B5EE-B4479123FF0B}" srcOrd="1" destOrd="0" presId="urn:microsoft.com/office/officeart/2008/layout/LinedList"/>
    <dgm:cxn modelId="{3F870363-5999-4DF2-AB54-9C5742E0C138}" type="presParOf" srcId="{69F6588E-4084-4A19-A02A-09D0F9E01DE8}" destId="{9FFE515E-B9EA-4B8A-9E20-86F6078AC9BC}" srcOrd="10" destOrd="0" presId="urn:microsoft.com/office/officeart/2008/layout/LinedList"/>
    <dgm:cxn modelId="{2AED0678-6A74-4E00-979B-74BB94016089}" type="presParOf" srcId="{69F6588E-4084-4A19-A02A-09D0F9E01DE8}" destId="{5E151A7F-42A9-4231-A0D3-19634FEF7882}" srcOrd="11" destOrd="0" presId="urn:microsoft.com/office/officeart/2008/layout/LinedList"/>
    <dgm:cxn modelId="{0F749090-E46A-43F5-8578-2FB421684E9C}" type="presParOf" srcId="{5E151A7F-42A9-4231-A0D3-19634FEF7882}" destId="{5494E165-8729-4A9C-87D5-F8936217F7C3}" srcOrd="0" destOrd="0" presId="urn:microsoft.com/office/officeart/2008/layout/LinedList"/>
    <dgm:cxn modelId="{C22536EC-3390-4400-BC8F-A3FE225AF9B7}" type="presParOf" srcId="{5E151A7F-42A9-4231-A0D3-19634FEF7882}" destId="{BC60D7CA-11AB-412B-ACE2-DA3D127E5051}" srcOrd="1" destOrd="0" presId="urn:microsoft.com/office/officeart/2008/layout/LinedList"/>
    <dgm:cxn modelId="{2CD5098B-B30C-4537-A6F0-280F47CA476B}" type="presParOf" srcId="{69F6588E-4084-4A19-A02A-09D0F9E01DE8}" destId="{88422301-8B0F-48F1-AF14-9A072174A2C0}" srcOrd="12" destOrd="0" presId="urn:microsoft.com/office/officeart/2008/layout/LinedList"/>
    <dgm:cxn modelId="{F5A37B90-01FB-4548-B018-6387683B1F72}" type="presParOf" srcId="{69F6588E-4084-4A19-A02A-09D0F9E01DE8}" destId="{8A76C112-6FE3-472A-BCBF-2D4E7B4D8E57}" srcOrd="13" destOrd="0" presId="urn:microsoft.com/office/officeart/2008/layout/LinedList"/>
    <dgm:cxn modelId="{E8F9FE82-12F1-4F28-9B56-FC7173356D6D}" type="presParOf" srcId="{8A76C112-6FE3-472A-BCBF-2D4E7B4D8E57}" destId="{6A2C1DBE-6E93-4C4C-9E6B-CD0CC59907DC}" srcOrd="0" destOrd="0" presId="urn:microsoft.com/office/officeart/2008/layout/LinedList"/>
    <dgm:cxn modelId="{9036583D-EFB4-4B16-A26A-830EE8DADA60}" type="presParOf" srcId="{8A76C112-6FE3-472A-BCBF-2D4E7B4D8E57}" destId="{42F82EB7-2437-4C5E-8D42-B7CD01A7546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E1AB25-25BD-4A9E-8E63-BDDC0420DBCC}"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6ECB438B-B375-486A-9D6A-2E48BCA3FBB4}">
      <dgm:prSet/>
      <dgm:spPr/>
      <dgm:t>
        <a:bodyPr/>
        <a:lstStyle/>
        <a:p>
          <a:r>
            <a:rPr lang="en-US"/>
            <a:t>Deep learning scores outperformed traditional predictive models</a:t>
          </a:r>
        </a:p>
      </dgm:t>
    </dgm:pt>
    <dgm:pt modelId="{A23CF147-BBE7-420E-8F3E-32BAE48906B4}" type="parTrans" cxnId="{C1691956-AA39-476F-975B-D9F608F46CD6}">
      <dgm:prSet/>
      <dgm:spPr/>
      <dgm:t>
        <a:bodyPr/>
        <a:lstStyle/>
        <a:p>
          <a:endParaRPr lang="en-US"/>
        </a:p>
      </dgm:t>
    </dgm:pt>
    <dgm:pt modelId="{2E83ED28-641C-43D3-A561-F18A10CA9B81}" type="sibTrans" cxnId="{C1691956-AA39-476F-975B-D9F608F46CD6}">
      <dgm:prSet/>
      <dgm:spPr/>
      <dgm:t>
        <a:bodyPr/>
        <a:lstStyle/>
        <a:p>
          <a:endParaRPr lang="en-US"/>
        </a:p>
      </dgm:t>
    </dgm:pt>
    <dgm:pt modelId="{060D10C1-CC3D-4FE7-BCC5-5940992323BC}">
      <dgm:prSet/>
      <dgm:spPr/>
      <dgm:t>
        <a:bodyPr/>
        <a:lstStyle/>
        <a:p>
          <a:r>
            <a:rPr lang="en-US"/>
            <a:t>SVM great classifier for speech</a:t>
          </a:r>
        </a:p>
      </dgm:t>
    </dgm:pt>
    <dgm:pt modelId="{C2A6DEEA-7AB8-4D4E-B956-CE6B1D7C6B52}" type="parTrans" cxnId="{8DA48AB4-FEF5-4989-9B9D-B9A9DDE48CE2}">
      <dgm:prSet/>
      <dgm:spPr/>
      <dgm:t>
        <a:bodyPr/>
        <a:lstStyle/>
        <a:p>
          <a:endParaRPr lang="en-US"/>
        </a:p>
      </dgm:t>
    </dgm:pt>
    <dgm:pt modelId="{0B841A1A-B453-485C-87B1-718BB52C5253}" type="sibTrans" cxnId="{8DA48AB4-FEF5-4989-9B9D-B9A9DDE48CE2}">
      <dgm:prSet/>
      <dgm:spPr/>
      <dgm:t>
        <a:bodyPr/>
        <a:lstStyle/>
        <a:p>
          <a:endParaRPr lang="en-US"/>
        </a:p>
      </dgm:t>
    </dgm:pt>
    <dgm:pt modelId="{96A3F806-C7FD-4F2E-9F04-4F34D8C6FC9D}">
      <dgm:prSet/>
      <dgm:spPr/>
      <dgm:t>
        <a:bodyPr/>
        <a:lstStyle/>
        <a:p>
          <a:r>
            <a:rPr lang="en-US"/>
            <a:t>CNN proficient in analyzing disfluency</a:t>
          </a:r>
        </a:p>
      </dgm:t>
    </dgm:pt>
    <dgm:pt modelId="{90BBB7D0-4C0E-493B-B6E7-3D73EB2D721D}" type="parTrans" cxnId="{76613EDD-02B7-44C1-93BF-144EF3A5C4C2}">
      <dgm:prSet/>
      <dgm:spPr/>
      <dgm:t>
        <a:bodyPr/>
        <a:lstStyle/>
        <a:p>
          <a:endParaRPr lang="en-US"/>
        </a:p>
      </dgm:t>
    </dgm:pt>
    <dgm:pt modelId="{945E256F-5C43-4855-A20B-3A0D1123ACCE}" type="sibTrans" cxnId="{76613EDD-02B7-44C1-93BF-144EF3A5C4C2}">
      <dgm:prSet/>
      <dgm:spPr/>
      <dgm:t>
        <a:bodyPr/>
        <a:lstStyle/>
        <a:p>
          <a:endParaRPr lang="en-US"/>
        </a:p>
      </dgm:t>
    </dgm:pt>
    <dgm:pt modelId="{706245F3-D394-4956-A533-27D78EDA0298}">
      <dgm:prSet/>
      <dgm:spPr/>
      <dgm:t>
        <a:bodyPr/>
        <a:lstStyle/>
        <a:p>
          <a:r>
            <a:rPr lang="en-US"/>
            <a:t>DenseNet-169 more effective in real-time classification</a:t>
          </a:r>
        </a:p>
      </dgm:t>
    </dgm:pt>
    <dgm:pt modelId="{3B33B386-67CE-4063-9EC5-BF824F2C69B3}" type="parTrans" cxnId="{34AA775A-46F1-4952-B75C-2F7A70D7A405}">
      <dgm:prSet/>
      <dgm:spPr/>
      <dgm:t>
        <a:bodyPr/>
        <a:lstStyle/>
        <a:p>
          <a:endParaRPr lang="en-US"/>
        </a:p>
      </dgm:t>
    </dgm:pt>
    <dgm:pt modelId="{3061452B-EE47-4113-B7A3-E102FE6F2334}" type="sibTrans" cxnId="{34AA775A-46F1-4952-B75C-2F7A70D7A405}">
      <dgm:prSet/>
      <dgm:spPr/>
      <dgm:t>
        <a:bodyPr/>
        <a:lstStyle/>
        <a:p>
          <a:endParaRPr lang="en-US"/>
        </a:p>
      </dgm:t>
    </dgm:pt>
    <dgm:pt modelId="{FB3CDC81-1C85-4896-867D-CDEC12F4779A}">
      <dgm:prSet/>
      <dgm:spPr/>
      <dgm:t>
        <a:bodyPr/>
        <a:lstStyle/>
        <a:p>
          <a:r>
            <a:rPr lang="en-US"/>
            <a:t>Random Forest highly accurate in complex data</a:t>
          </a:r>
        </a:p>
      </dgm:t>
    </dgm:pt>
    <dgm:pt modelId="{6A2F8C7D-DA04-4DD5-9B6F-19063AD43E9D}" type="parTrans" cxnId="{8E2C821A-1CDD-4B91-8601-2C125785AA6D}">
      <dgm:prSet/>
      <dgm:spPr/>
      <dgm:t>
        <a:bodyPr/>
        <a:lstStyle/>
        <a:p>
          <a:endParaRPr lang="en-US"/>
        </a:p>
      </dgm:t>
    </dgm:pt>
    <dgm:pt modelId="{6652CFEB-7F3E-46B5-B9F6-25843B533761}" type="sibTrans" cxnId="{8E2C821A-1CDD-4B91-8601-2C125785AA6D}">
      <dgm:prSet/>
      <dgm:spPr/>
      <dgm:t>
        <a:bodyPr/>
        <a:lstStyle/>
        <a:p>
          <a:endParaRPr lang="en-US"/>
        </a:p>
      </dgm:t>
    </dgm:pt>
    <dgm:pt modelId="{125DFAD7-C948-40C2-A963-676728213680}" type="pres">
      <dgm:prSet presAssocID="{06E1AB25-25BD-4A9E-8E63-BDDC0420DBCC}" presName="diagram" presStyleCnt="0">
        <dgm:presLayoutVars>
          <dgm:dir/>
          <dgm:resizeHandles val="exact"/>
        </dgm:presLayoutVars>
      </dgm:prSet>
      <dgm:spPr/>
    </dgm:pt>
    <dgm:pt modelId="{1CE6D882-3E31-4D7F-AEFC-FE9B4C45DD67}" type="pres">
      <dgm:prSet presAssocID="{6ECB438B-B375-486A-9D6A-2E48BCA3FBB4}" presName="node" presStyleLbl="node1" presStyleIdx="0" presStyleCnt="5">
        <dgm:presLayoutVars>
          <dgm:bulletEnabled val="1"/>
        </dgm:presLayoutVars>
      </dgm:prSet>
      <dgm:spPr/>
    </dgm:pt>
    <dgm:pt modelId="{4A77CEDD-F5EC-417A-858C-6B27F7D09B6F}" type="pres">
      <dgm:prSet presAssocID="{2E83ED28-641C-43D3-A561-F18A10CA9B81}" presName="sibTrans" presStyleCnt="0"/>
      <dgm:spPr/>
    </dgm:pt>
    <dgm:pt modelId="{FBF2CF87-38DD-468D-9F23-56A3761BE8C0}" type="pres">
      <dgm:prSet presAssocID="{060D10C1-CC3D-4FE7-BCC5-5940992323BC}" presName="node" presStyleLbl="node1" presStyleIdx="1" presStyleCnt="5">
        <dgm:presLayoutVars>
          <dgm:bulletEnabled val="1"/>
        </dgm:presLayoutVars>
      </dgm:prSet>
      <dgm:spPr/>
    </dgm:pt>
    <dgm:pt modelId="{D3E989C1-1880-4294-ADC1-BA7D672D14FE}" type="pres">
      <dgm:prSet presAssocID="{0B841A1A-B453-485C-87B1-718BB52C5253}" presName="sibTrans" presStyleCnt="0"/>
      <dgm:spPr/>
    </dgm:pt>
    <dgm:pt modelId="{455A26DA-1389-4525-8612-62BBC5853C50}" type="pres">
      <dgm:prSet presAssocID="{96A3F806-C7FD-4F2E-9F04-4F34D8C6FC9D}" presName="node" presStyleLbl="node1" presStyleIdx="2" presStyleCnt="5">
        <dgm:presLayoutVars>
          <dgm:bulletEnabled val="1"/>
        </dgm:presLayoutVars>
      </dgm:prSet>
      <dgm:spPr/>
    </dgm:pt>
    <dgm:pt modelId="{906A6475-C3C8-43FE-9A69-8F5FC5EB6682}" type="pres">
      <dgm:prSet presAssocID="{945E256F-5C43-4855-A20B-3A0D1123ACCE}" presName="sibTrans" presStyleCnt="0"/>
      <dgm:spPr/>
    </dgm:pt>
    <dgm:pt modelId="{F51F9045-DAD6-40F7-911B-2FD16E5E3706}" type="pres">
      <dgm:prSet presAssocID="{706245F3-D394-4956-A533-27D78EDA0298}" presName="node" presStyleLbl="node1" presStyleIdx="3" presStyleCnt="5">
        <dgm:presLayoutVars>
          <dgm:bulletEnabled val="1"/>
        </dgm:presLayoutVars>
      </dgm:prSet>
      <dgm:spPr/>
    </dgm:pt>
    <dgm:pt modelId="{7208A23F-2B8A-46F9-B99F-B942B5417FE0}" type="pres">
      <dgm:prSet presAssocID="{3061452B-EE47-4113-B7A3-E102FE6F2334}" presName="sibTrans" presStyleCnt="0"/>
      <dgm:spPr/>
    </dgm:pt>
    <dgm:pt modelId="{EE69A72E-4217-4962-978E-1EFF476A135D}" type="pres">
      <dgm:prSet presAssocID="{FB3CDC81-1C85-4896-867D-CDEC12F4779A}" presName="node" presStyleLbl="node1" presStyleIdx="4" presStyleCnt="5">
        <dgm:presLayoutVars>
          <dgm:bulletEnabled val="1"/>
        </dgm:presLayoutVars>
      </dgm:prSet>
      <dgm:spPr/>
    </dgm:pt>
  </dgm:ptLst>
  <dgm:cxnLst>
    <dgm:cxn modelId="{7D2A8C00-1006-45B7-951C-52936C1ECA6F}" type="presOf" srcId="{6ECB438B-B375-486A-9D6A-2E48BCA3FBB4}" destId="{1CE6D882-3E31-4D7F-AEFC-FE9B4C45DD67}" srcOrd="0" destOrd="0" presId="urn:microsoft.com/office/officeart/2005/8/layout/default"/>
    <dgm:cxn modelId="{34F08C04-A54B-464A-A67A-62EA637E0B97}" type="presOf" srcId="{706245F3-D394-4956-A533-27D78EDA0298}" destId="{F51F9045-DAD6-40F7-911B-2FD16E5E3706}" srcOrd="0" destOrd="0" presId="urn:microsoft.com/office/officeart/2005/8/layout/default"/>
    <dgm:cxn modelId="{8E2C821A-1CDD-4B91-8601-2C125785AA6D}" srcId="{06E1AB25-25BD-4A9E-8E63-BDDC0420DBCC}" destId="{FB3CDC81-1C85-4896-867D-CDEC12F4779A}" srcOrd="4" destOrd="0" parTransId="{6A2F8C7D-DA04-4DD5-9B6F-19063AD43E9D}" sibTransId="{6652CFEB-7F3E-46B5-B9F6-25843B533761}"/>
    <dgm:cxn modelId="{6794CE41-E615-4F21-831B-F8321E597762}" type="presOf" srcId="{060D10C1-CC3D-4FE7-BCC5-5940992323BC}" destId="{FBF2CF87-38DD-468D-9F23-56A3761BE8C0}" srcOrd="0" destOrd="0" presId="urn:microsoft.com/office/officeart/2005/8/layout/default"/>
    <dgm:cxn modelId="{C1691956-AA39-476F-975B-D9F608F46CD6}" srcId="{06E1AB25-25BD-4A9E-8E63-BDDC0420DBCC}" destId="{6ECB438B-B375-486A-9D6A-2E48BCA3FBB4}" srcOrd="0" destOrd="0" parTransId="{A23CF147-BBE7-420E-8F3E-32BAE48906B4}" sibTransId="{2E83ED28-641C-43D3-A561-F18A10CA9B81}"/>
    <dgm:cxn modelId="{34AA775A-46F1-4952-B75C-2F7A70D7A405}" srcId="{06E1AB25-25BD-4A9E-8E63-BDDC0420DBCC}" destId="{706245F3-D394-4956-A533-27D78EDA0298}" srcOrd="3" destOrd="0" parTransId="{3B33B386-67CE-4063-9EC5-BF824F2C69B3}" sibTransId="{3061452B-EE47-4113-B7A3-E102FE6F2334}"/>
    <dgm:cxn modelId="{0126C96F-620F-488D-B583-B81E91827B9F}" type="presOf" srcId="{FB3CDC81-1C85-4896-867D-CDEC12F4779A}" destId="{EE69A72E-4217-4962-978E-1EFF476A135D}" srcOrd="0" destOrd="0" presId="urn:microsoft.com/office/officeart/2005/8/layout/default"/>
    <dgm:cxn modelId="{EA5A41AF-DCEC-44E4-87F7-434499BC3F67}" type="presOf" srcId="{96A3F806-C7FD-4F2E-9F04-4F34D8C6FC9D}" destId="{455A26DA-1389-4525-8612-62BBC5853C50}" srcOrd="0" destOrd="0" presId="urn:microsoft.com/office/officeart/2005/8/layout/default"/>
    <dgm:cxn modelId="{8DA48AB4-FEF5-4989-9B9D-B9A9DDE48CE2}" srcId="{06E1AB25-25BD-4A9E-8E63-BDDC0420DBCC}" destId="{060D10C1-CC3D-4FE7-BCC5-5940992323BC}" srcOrd="1" destOrd="0" parTransId="{C2A6DEEA-7AB8-4D4E-B956-CE6B1D7C6B52}" sibTransId="{0B841A1A-B453-485C-87B1-718BB52C5253}"/>
    <dgm:cxn modelId="{76613EDD-02B7-44C1-93BF-144EF3A5C4C2}" srcId="{06E1AB25-25BD-4A9E-8E63-BDDC0420DBCC}" destId="{96A3F806-C7FD-4F2E-9F04-4F34D8C6FC9D}" srcOrd="2" destOrd="0" parTransId="{90BBB7D0-4C0E-493B-B6E7-3D73EB2D721D}" sibTransId="{945E256F-5C43-4855-A20B-3A0D1123ACCE}"/>
    <dgm:cxn modelId="{695220E1-0877-44B3-B2CD-E57D26D0C510}" type="presOf" srcId="{06E1AB25-25BD-4A9E-8E63-BDDC0420DBCC}" destId="{125DFAD7-C948-40C2-A963-676728213680}" srcOrd="0" destOrd="0" presId="urn:microsoft.com/office/officeart/2005/8/layout/default"/>
    <dgm:cxn modelId="{C244C631-0D39-49D5-83B8-FF26FC1023D6}" type="presParOf" srcId="{125DFAD7-C948-40C2-A963-676728213680}" destId="{1CE6D882-3E31-4D7F-AEFC-FE9B4C45DD67}" srcOrd="0" destOrd="0" presId="urn:microsoft.com/office/officeart/2005/8/layout/default"/>
    <dgm:cxn modelId="{1B235DE7-9D13-450D-AF98-11F8DCDC7F63}" type="presParOf" srcId="{125DFAD7-C948-40C2-A963-676728213680}" destId="{4A77CEDD-F5EC-417A-858C-6B27F7D09B6F}" srcOrd="1" destOrd="0" presId="urn:microsoft.com/office/officeart/2005/8/layout/default"/>
    <dgm:cxn modelId="{157CB57A-561D-4895-8ED5-52164D4F93FF}" type="presParOf" srcId="{125DFAD7-C948-40C2-A963-676728213680}" destId="{FBF2CF87-38DD-468D-9F23-56A3761BE8C0}" srcOrd="2" destOrd="0" presId="urn:microsoft.com/office/officeart/2005/8/layout/default"/>
    <dgm:cxn modelId="{74A59538-59AD-43A9-A29B-A3F7A8815097}" type="presParOf" srcId="{125DFAD7-C948-40C2-A963-676728213680}" destId="{D3E989C1-1880-4294-ADC1-BA7D672D14FE}" srcOrd="3" destOrd="0" presId="urn:microsoft.com/office/officeart/2005/8/layout/default"/>
    <dgm:cxn modelId="{84359816-412C-4E52-B8C4-A903629B6A5F}" type="presParOf" srcId="{125DFAD7-C948-40C2-A963-676728213680}" destId="{455A26DA-1389-4525-8612-62BBC5853C50}" srcOrd="4" destOrd="0" presId="urn:microsoft.com/office/officeart/2005/8/layout/default"/>
    <dgm:cxn modelId="{83437D30-48F1-42E4-B0E7-D331559EE00C}" type="presParOf" srcId="{125DFAD7-C948-40C2-A963-676728213680}" destId="{906A6475-C3C8-43FE-9A69-8F5FC5EB6682}" srcOrd="5" destOrd="0" presId="urn:microsoft.com/office/officeart/2005/8/layout/default"/>
    <dgm:cxn modelId="{91A890CA-60E8-42BA-B09D-3F5CCB6431E4}" type="presParOf" srcId="{125DFAD7-C948-40C2-A963-676728213680}" destId="{F51F9045-DAD6-40F7-911B-2FD16E5E3706}" srcOrd="6" destOrd="0" presId="urn:microsoft.com/office/officeart/2005/8/layout/default"/>
    <dgm:cxn modelId="{5A3371AE-A991-43D3-98C9-66C0DBABB8DB}" type="presParOf" srcId="{125DFAD7-C948-40C2-A963-676728213680}" destId="{7208A23F-2B8A-46F9-B99F-B942B5417FE0}" srcOrd="7" destOrd="0" presId="urn:microsoft.com/office/officeart/2005/8/layout/default"/>
    <dgm:cxn modelId="{57D16037-22F1-4DBD-B264-084CE8DAC744}" type="presParOf" srcId="{125DFAD7-C948-40C2-A963-676728213680}" destId="{EE69A72E-4217-4962-978E-1EFF476A135D}"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83B8CE-46FA-4E7F-98A2-07C272016AFC}"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6D6720B2-22C3-4A3C-A096-C051F1AE62E3}">
      <dgm:prSet/>
      <dgm:spPr/>
      <dgm:t>
        <a:bodyPr/>
        <a:lstStyle/>
        <a:p>
          <a:r>
            <a:rPr lang="en-US"/>
            <a:t>Darwin</a:t>
          </a:r>
        </a:p>
      </dgm:t>
    </dgm:pt>
    <dgm:pt modelId="{9999C86B-E97F-4FA2-93B1-D15B1FA559BD}" type="parTrans" cxnId="{A72BC77E-78E4-4B3D-B621-6F2BAE7E6289}">
      <dgm:prSet/>
      <dgm:spPr/>
      <dgm:t>
        <a:bodyPr/>
        <a:lstStyle/>
        <a:p>
          <a:endParaRPr lang="en-US"/>
        </a:p>
      </dgm:t>
    </dgm:pt>
    <dgm:pt modelId="{60FB4619-68E8-4323-AA29-AC49FF4B2194}" type="sibTrans" cxnId="{A72BC77E-78E4-4B3D-B621-6F2BAE7E6289}">
      <dgm:prSet/>
      <dgm:spPr/>
      <dgm:t>
        <a:bodyPr/>
        <a:lstStyle/>
        <a:p>
          <a:endParaRPr lang="en-US"/>
        </a:p>
      </dgm:t>
    </dgm:pt>
    <dgm:pt modelId="{4A12242C-D7CA-4AF8-A262-9EE85B1BB062}">
      <dgm:prSet/>
      <dgm:spPr/>
      <dgm:t>
        <a:bodyPr/>
        <a:lstStyle/>
        <a:p>
          <a:r>
            <a:rPr lang="en-US"/>
            <a:t>PCA</a:t>
          </a:r>
        </a:p>
      </dgm:t>
    </dgm:pt>
    <dgm:pt modelId="{EF39BD5D-FD64-4D22-B533-DFF856ACEC4B}" type="parTrans" cxnId="{2E55077B-9A9F-4A8D-973A-D0980992F537}">
      <dgm:prSet/>
      <dgm:spPr/>
      <dgm:t>
        <a:bodyPr/>
        <a:lstStyle/>
        <a:p>
          <a:endParaRPr lang="en-US"/>
        </a:p>
      </dgm:t>
    </dgm:pt>
    <dgm:pt modelId="{B7224CE2-7A58-41EA-8112-6C39401F0639}" type="sibTrans" cxnId="{2E55077B-9A9F-4A8D-973A-D0980992F537}">
      <dgm:prSet/>
      <dgm:spPr/>
      <dgm:t>
        <a:bodyPr/>
        <a:lstStyle/>
        <a:p>
          <a:endParaRPr lang="en-US"/>
        </a:p>
      </dgm:t>
    </dgm:pt>
    <dgm:pt modelId="{3A6AE46A-0425-40B5-A701-967311B30361}">
      <dgm:prSet/>
      <dgm:spPr/>
      <dgm:t>
        <a:bodyPr/>
        <a:lstStyle/>
        <a:p>
          <a:r>
            <a:rPr lang="en-US"/>
            <a:t>Random Forest</a:t>
          </a:r>
        </a:p>
      </dgm:t>
    </dgm:pt>
    <dgm:pt modelId="{282972F1-33AE-4566-BC4B-3953C967C2BB}" type="parTrans" cxnId="{1CF84F09-04D2-45C5-9194-92F551274294}">
      <dgm:prSet/>
      <dgm:spPr/>
      <dgm:t>
        <a:bodyPr/>
        <a:lstStyle/>
        <a:p>
          <a:endParaRPr lang="en-US"/>
        </a:p>
      </dgm:t>
    </dgm:pt>
    <dgm:pt modelId="{3526E4F5-AF42-4146-832F-9B6BE1CF2FD2}" type="sibTrans" cxnId="{1CF84F09-04D2-45C5-9194-92F551274294}">
      <dgm:prSet/>
      <dgm:spPr/>
      <dgm:t>
        <a:bodyPr/>
        <a:lstStyle/>
        <a:p>
          <a:endParaRPr lang="en-US"/>
        </a:p>
      </dgm:t>
    </dgm:pt>
    <dgm:pt modelId="{9C92D004-7BDF-4EE5-9496-484401308A54}">
      <dgm:prSet/>
      <dgm:spPr/>
      <dgm:t>
        <a:bodyPr/>
        <a:lstStyle/>
        <a:p>
          <a:r>
            <a:rPr lang="en-US"/>
            <a:t>SVM</a:t>
          </a:r>
        </a:p>
      </dgm:t>
    </dgm:pt>
    <dgm:pt modelId="{015A78D6-0B4F-410F-A47D-4DBF4309B009}" type="parTrans" cxnId="{41483639-F4A5-49A1-B7A2-C876928CAD27}">
      <dgm:prSet/>
      <dgm:spPr/>
      <dgm:t>
        <a:bodyPr/>
        <a:lstStyle/>
        <a:p>
          <a:endParaRPr lang="en-US"/>
        </a:p>
      </dgm:t>
    </dgm:pt>
    <dgm:pt modelId="{CDC5C30D-C8A6-45FA-9149-D4A2F9D3A50B}" type="sibTrans" cxnId="{41483639-F4A5-49A1-B7A2-C876928CAD27}">
      <dgm:prSet/>
      <dgm:spPr/>
      <dgm:t>
        <a:bodyPr/>
        <a:lstStyle/>
        <a:p>
          <a:endParaRPr lang="en-US"/>
        </a:p>
      </dgm:t>
    </dgm:pt>
    <dgm:pt modelId="{C1622961-0A06-4447-823A-54CE7F9AA7E2}">
      <dgm:prSet/>
      <dgm:spPr/>
      <dgm:t>
        <a:bodyPr/>
        <a:lstStyle/>
        <a:p>
          <a:r>
            <a:rPr lang="en-US"/>
            <a:t>MRI</a:t>
          </a:r>
        </a:p>
      </dgm:t>
    </dgm:pt>
    <dgm:pt modelId="{5670C6B1-FA25-4155-A9E1-89D4CA8CE34B}" type="parTrans" cxnId="{2FD6E62A-81E5-4B95-8EB8-E4688B63A644}">
      <dgm:prSet/>
      <dgm:spPr/>
      <dgm:t>
        <a:bodyPr/>
        <a:lstStyle/>
        <a:p>
          <a:endParaRPr lang="en-US"/>
        </a:p>
      </dgm:t>
    </dgm:pt>
    <dgm:pt modelId="{A1F3C3EE-60E0-4E49-A1D6-E20F013B14A6}" type="sibTrans" cxnId="{2FD6E62A-81E5-4B95-8EB8-E4688B63A644}">
      <dgm:prSet/>
      <dgm:spPr/>
      <dgm:t>
        <a:bodyPr/>
        <a:lstStyle/>
        <a:p>
          <a:endParaRPr lang="en-US"/>
        </a:p>
      </dgm:t>
    </dgm:pt>
    <dgm:pt modelId="{CD39E0B5-0BAE-4B67-8984-89B66008FF67}">
      <dgm:prSet/>
      <dgm:spPr/>
      <dgm:t>
        <a:bodyPr/>
        <a:lstStyle/>
        <a:p>
          <a:pPr rtl="0"/>
          <a:r>
            <a:rPr lang="en-US">
              <a:latin typeface="The Serif Hand Black"/>
            </a:rPr>
            <a:t>Random Forest</a:t>
          </a:r>
        </a:p>
      </dgm:t>
    </dgm:pt>
    <dgm:pt modelId="{FC3D386B-9195-4CA5-890A-4DC1768DDA74}" type="parTrans" cxnId="{0EB0F89A-53FF-4D0C-A510-396D9487786C}">
      <dgm:prSet/>
      <dgm:spPr/>
      <dgm:t>
        <a:bodyPr/>
        <a:lstStyle/>
        <a:p>
          <a:endParaRPr lang="en-US"/>
        </a:p>
      </dgm:t>
    </dgm:pt>
    <dgm:pt modelId="{1BA4876C-6F62-434C-9CC4-F85157362706}" type="sibTrans" cxnId="{0EB0F89A-53FF-4D0C-A510-396D9487786C}">
      <dgm:prSet/>
      <dgm:spPr/>
      <dgm:t>
        <a:bodyPr/>
        <a:lstStyle/>
        <a:p>
          <a:endParaRPr lang="en-US"/>
        </a:p>
      </dgm:t>
    </dgm:pt>
    <dgm:pt modelId="{8A5AFF9B-C512-4D8D-BB48-FB952D8C0D16}">
      <dgm:prSet phldr="0"/>
      <dgm:spPr/>
      <dgm:t>
        <a:bodyPr/>
        <a:lstStyle/>
        <a:p>
          <a:pPr rtl="0"/>
          <a:r>
            <a:rPr lang="en-US">
              <a:latin typeface="The Serif Hand Black"/>
            </a:rPr>
            <a:t>Feed forward</a:t>
          </a:r>
          <a:endParaRPr lang="en-US"/>
        </a:p>
      </dgm:t>
    </dgm:pt>
    <dgm:pt modelId="{CCE8B38E-3C1B-4B88-B68C-C5587D226B71}" type="parTrans" cxnId="{B55C2130-416F-4B29-81F6-FC58CF898227}">
      <dgm:prSet/>
      <dgm:spPr/>
      <dgm:t>
        <a:bodyPr/>
        <a:lstStyle/>
        <a:p>
          <a:endParaRPr lang="en-US"/>
        </a:p>
      </dgm:t>
    </dgm:pt>
    <dgm:pt modelId="{D243CA5A-A64F-4E30-83B2-8DDD0051B048}" type="sibTrans" cxnId="{B55C2130-416F-4B29-81F6-FC58CF898227}">
      <dgm:prSet/>
      <dgm:spPr/>
      <dgm:t>
        <a:bodyPr/>
        <a:lstStyle/>
        <a:p>
          <a:endParaRPr lang="en-US"/>
        </a:p>
      </dgm:t>
    </dgm:pt>
    <dgm:pt modelId="{7B560C5E-05B5-4CCD-AD78-9019C889C8DC}">
      <dgm:prSet phldr="0"/>
      <dgm:spPr/>
      <dgm:t>
        <a:bodyPr/>
        <a:lstStyle/>
        <a:p>
          <a:r>
            <a:rPr lang="en-US">
              <a:latin typeface="The Serif Hand Black"/>
            </a:rPr>
            <a:t>DL</a:t>
          </a:r>
        </a:p>
      </dgm:t>
    </dgm:pt>
    <dgm:pt modelId="{174A4CD4-4926-4BF8-AFFC-8AB4DB58D10C}" type="parTrans" cxnId="{861E6099-83E5-448F-B860-574600EAD149}">
      <dgm:prSet/>
      <dgm:spPr/>
    </dgm:pt>
    <dgm:pt modelId="{C1AA1AE1-7EF3-472D-A9BB-870365670DA3}" type="sibTrans" cxnId="{861E6099-83E5-448F-B860-574600EAD149}">
      <dgm:prSet/>
      <dgm:spPr/>
    </dgm:pt>
    <dgm:pt modelId="{95943743-8574-476D-8D7E-E939AFCA235F}">
      <dgm:prSet phldr="0"/>
      <dgm:spPr/>
      <dgm:t>
        <a:bodyPr/>
        <a:lstStyle/>
        <a:p>
          <a:r>
            <a:rPr lang="en-US">
              <a:latin typeface="The Serif Hand Black"/>
            </a:rPr>
            <a:t>GRU</a:t>
          </a:r>
        </a:p>
      </dgm:t>
    </dgm:pt>
    <dgm:pt modelId="{8086591C-E6AC-4A73-9CC5-48BBEA9216D3}" type="parTrans" cxnId="{CE43669B-6A15-4B13-913A-400ABA1F1C6E}">
      <dgm:prSet/>
      <dgm:spPr/>
    </dgm:pt>
    <dgm:pt modelId="{9B2735F9-B2DA-473F-84FE-DB9DCD6025DD}" type="sibTrans" cxnId="{CE43669B-6A15-4B13-913A-400ABA1F1C6E}">
      <dgm:prSet/>
      <dgm:spPr/>
    </dgm:pt>
    <dgm:pt modelId="{1688A1B3-6841-435D-8081-D9D022775E10}">
      <dgm:prSet phldr="0"/>
      <dgm:spPr/>
      <dgm:t>
        <a:bodyPr/>
        <a:lstStyle/>
        <a:p>
          <a:pPr rtl="0"/>
          <a:r>
            <a:rPr lang="en-US">
              <a:latin typeface="The Serif Hand Black"/>
            </a:rPr>
            <a:t>Feed forward</a:t>
          </a:r>
        </a:p>
      </dgm:t>
    </dgm:pt>
    <dgm:pt modelId="{01FD2598-2029-45F8-8BEE-52B0C796AFC3}" type="parTrans" cxnId="{A90E9244-3779-4C8E-AA27-1E7E1D9806B7}">
      <dgm:prSet/>
      <dgm:spPr/>
    </dgm:pt>
    <dgm:pt modelId="{9EB51844-0749-497A-890B-6313C775BD1A}" type="sibTrans" cxnId="{A90E9244-3779-4C8E-AA27-1E7E1D9806B7}">
      <dgm:prSet/>
      <dgm:spPr/>
    </dgm:pt>
    <dgm:pt modelId="{E0E746DD-2AA4-4933-9E3F-C4220873B752}">
      <dgm:prSet phldr="0"/>
      <dgm:spPr/>
      <dgm:t>
        <a:bodyPr/>
        <a:lstStyle/>
        <a:p>
          <a:pPr rtl="0"/>
          <a:r>
            <a:rPr lang="en-US">
              <a:latin typeface="The Serif Hand Black"/>
            </a:rPr>
            <a:t>ML</a:t>
          </a:r>
        </a:p>
      </dgm:t>
    </dgm:pt>
    <dgm:pt modelId="{07FF3723-8592-4326-8480-BF4D63910902}" type="parTrans" cxnId="{78D5F534-71BA-4908-8C4F-89B4515A3D9A}">
      <dgm:prSet/>
      <dgm:spPr/>
    </dgm:pt>
    <dgm:pt modelId="{9B0E3D85-6857-4684-9CCB-E342A36CB689}" type="sibTrans" cxnId="{78D5F534-71BA-4908-8C4F-89B4515A3D9A}">
      <dgm:prSet/>
      <dgm:spPr/>
    </dgm:pt>
    <dgm:pt modelId="{9F79D7DF-D3D3-4ED6-9934-EC33F7B713F9}">
      <dgm:prSet phldr="0"/>
      <dgm:spPr/>
      <dgm:t>
        <a:bodyPr/>
        <a:lstStyle/>
        <a:p>
          <a:pPr rtl="0"/>
          <a:r>
            <a:rPr lang="en-US">
              <a:latin typeface="The Serif Hand Black"/>
            </a:rPr>
            <a:t>ML</a:t>
          </a:r>
        </a:p>
      </dgm:t>
    </dgm:pt>
    <dgm:pt modelId="{10D8D50D-2112-4F22-A68C-1D37E8D499E6}" type="parTrans" cxnId="{1596A157-5309-422A-ACD5-6C75BCEBA24E}">
      <dgm:prSet/>
      <dgm:spPr/>
    </dgm:pt>
    <dgm:pt modelId="{74D489F2-D3D3-4E1B-85C3-84F5EF330E2B}" type="sibTrans" cxnId="{1596A157-5309-422A-ACD5-6C75BCEBA24E}">
      <dgm:prSet/>
      <dgm:spPr/>
    </dgm:pt>
    <dgm:pt modelId="{187CFE8D-8DC1-4EC4-8FB7-4DF42CA1815F}">
      <dgm:prSet phldr="0"/>
      <dgm:spPr/>
      <dgm:t>
        <a:bodyPr/>
        <a:lstStyle/>
        <a:p>
          <a:pPr rtl="0"/>
          <a:r>
            <a:rPr lang="en-US">
              <a:latin typeface="The Serif Hand Black"/>
            </a:rPr>
            <a:t>CNN</a:t>
          </a:r>
        </a:p>
      </dgm:t>
    </dgm:pt>
    <dgm:pt modelId="{9B4FB4CC-6A70-4DF5-B579-2CF63F8F19ED}" type="parTrans" cxnId="{CF048BB9-62AF-4CF1-B6EB-9B7BA373F273}">
      <dgm:prSet/>
      <dgm:spPr/>
    </dgm:pt>
    <dgm:pt modelId="{DBEED710-E8E4-401A-B5E4-59D7C8E93F2F}" type="sibTrans" cxnId="{CF048BB9-62AF-4CF1-B6EB-9B7BA373F273}">
      <dgm:prSet/>
      <dgm:spPr/>
    </dgm:pt>
    <dgm:pt modelId="{5152221C-DE58-4DAB-833C-9FF5A30B15CC}">
      <dgm:prSet phldr="0"/>
      <dgm:spPr/>
      <dgm:t>
        <a:bodyPr/>
        <a:lstStyle/>
        <a:p>
          <a:r>
            <a:rPr lang="en-US">
              <a:latin typeface="The Serif Hand Black"/>
            </a:rPr>
            <a:t>KNN</a:t>
          </a:r>
        </a:p>
      </dgm:t>
    </dgm:pt>
    <dgm:pt modelId="{2214A0D4-03DA-4AF4-8C6F-0118F9F55D0C}" type="parTrans" cxnId="{0646B894-4E64-4425-B392-8275278BD9DC}">
      <dgm:prSet/>
      <dgm:spPr/>
    </dgm:pt>
    <dgm:pt modelId="{85E5049B-6C33-4A3F-8BD8-172FD3C7A74A}" type="sibTrans" cxnId="{0646B894-4E64-4425-B392-8275278BD9DC}">
      <dgm:prSet/>
      <dgm:spPr/>
    </dgm:pt>
    <dgm:pt modelId="{B95001A6-A723-4B14-B47D-32A35EADE14C}">
      <dgm:prSet phldr="0"/>
      <dgm:spPr/>
      <dgm:t>
        <a:bodyPr/>
        <a:lstStyle/>
        <a:p>
          <a:r>
            <a:rPr lang="en-US">
              <a:latin typeface="The Serif Hand Black"/>
            </a:rPr>
            <a:t>SMOTE</a:t>
          </a:r>
        </a:p>
      </dgm:t>
    </dgm:pt>
    <dgm:pt modelId="{7C750CC6-22FE-40A9-99A4-86D3D7A67CE4}" type="parTrans" cxnId="{6402C046-EC0A-4864-A4D1-AF482EA48B00}">
      <dgm:prSet/>
      <dgm:spPr/>
    </dgm:pt>
    <dgm:pt modelId="{BAA0A525-301B-4F02-BC80-16DF632880E5}" type="sibTrans" cxnId="{6402C046-EC0A-4864-A4D1-AF482EA48B00}">
      <dgm:prSet/>
      <dgm:spPr/>
    </dgm:pt>
    <dgm:pt modelId="{E17DEF63-5E50-48CD-975A-8CC1D9872CDB}">
      <dgm:prSet phldr="0"/>
      <dgm:spPr/>
      <dgm:t>
        <a:bodyPr/>
        <a:lstStyle/>
        <a:p>
          <a:r>
            <a:rPr lang="en-US">
              <a:latin typeface="The Serif Hand Black"/>
            </a:rPr>
            <a:t>DL</a:t>
          </a:r>
        </a:p>
      </dgm:t>
    </dgm:pt>
    <dgm:pt modelId="{A781E8B1-20E7-4E45-94AA-2E17C69DD9C5}" type="parTrans" cxnId="{1ADD129C-19BF-4B9D-B462-C99144D667FA}">
      <dgm:prSet/>
      <dgm:spPr/>
    </dgm:pt>
    <dgm:pt modelId="{78F9BE78-2706-47B8-BB12-90E5A412BE28}" type="sibTrans" cxnId="{1ADD129C-19BF-4B9D-B462-C99144D667FA}">
      <dgm:prSet/>
      <dgm:spPr/>
    </dgm:pt>
    <dgm:pt modelId="{C5C319EA-449D-46A8-AA2A-B23F3902B18A}" type="pres">
      <dgm:prSet presAssocID="{1B83B8CE-46FA-4E7F-98A2-07C272016AFC}" presName="linear" presStyleCnt="0">
        <dgm:presLayoutVars>
          <dgm:animLvl val="lvl"/>
          <dgm:resizeHandles val="exact"/>
        </dgm:presLayoutVars>
      </dgm:prSet>
      <dgm:spPr/>
    </dgm:pt>
    <dgm:pt modelId="{988E1325-23D4-46B1-A313-5D83FDCBFFD3}" type="pres">
      <dgm:prSet presAssocID="{6D6720B2-22C3-4A3C-A096-C051F1AE62E3}" presName="parentText" presStyleLbl="node1" presStyleIdx="0" presStyleCnt="2">
        <dgm:presLayoutVars>
          <dgm:chMax val="0"/>
          <dgm:bulletEnabled val="1"/>
        </dgm:presLayoutVars>
      </dgm:prSet>
      <dgm:spPr/>
    </dgm:pt>
    <dgm:pt modelId="{CDB4288D-15A0-4193-AA22-AB17365FDE2C}" type="pres">
      <dgm:prSet presAssocID="{6D6720B2-22C3-4A3C-A096-C051F1AE62E3}" presName="childText" presStyleLbl="revTx" presStyleIdx="0" presStyleCnt="2">
        <dgm:presLayoutVars>
          <dgm:bulletEnabled val="1"/>
        </dgm:presLayoutVars>
      </dgm:prSet>
      <dgm:spPr/>
    </dgm:pt>
    <dgm:pt modelId="{D8036C54-5FE0-48F5-B32B-92A1F0022E99}" type="pres">
      <dgm:prSet presAssocID="{C1622961-0A06-4447-823A-54CE7F9AA7E2}" presName="parentText" presStyleLbl="node1" presStyleIdx="1" presStyleCnt="2">
        <dgm:presLayoutVars>
          <dgm:chMax val="0"/>
          <dgm:bulletEnabled val="1"/>
        </dgm:presLayoutVars>
      </dgm:prSet>
      <dgm:spPr/>
    </dgm:pt>
    <dgm:pt modelId="{A18D2A26-68F1-4D32-B47F-9303426799BD}" type="pres">
      <dgm:prSet presAssocID="{C1622961-0A06-4447-823A-54CE7F9AA7E2}" presName="childText" presStyleLbl="revTx" presStyleIdx="1" presStyleCnt="2">
        <dgm:presLayoutVars>
          <dgm:bulletEnabled val="1"/>
        </dgm:presLayoutVars>
      </dgm:prSet>
      <dgm:spPr/>
    </dgm:pt>
  </dgm:ptLst>
  <dgm:cxnLst>
    <dgm:cxn modelId="{748CD401-52B3-4051-8B48-F7903EE3AEA1}" type="presOf" srcId="{8A5AFF9B-C512-4D8D-BB48-FB952D8C0D16}" destId="{A18D2A26-68F1-4D32-B47F-9303426799BD}" srcOrd="0" destOrd="6" presId="urn:microsoft.com/office/officeart/2005/8/layout/vList2"/>
    <dgm:cxn modelId="{1CF84F09-04D2-45C5-9194-92F551274294}" srcId="{E0E746DD-2AA4-4933-9E3F-C4220873B752}" destId="{3A6AE46A-0425-40B5-A701-967311B30361}" srcOrd="1" destOrd="0" parTransId="{282972F1-33AE-4566-BC4B-3953C967C2BB}" sibTransId="{3526E4F5-AF42-4146-832F-9B6BE1CF2FD2}"/>
    <dgm:cxn modelId="{0BA51E11-32AA-4D41-8755-CB77C801B114}" type="presOf" srcId="{E17DEF63-5E50-48CD-975A-8CC1D9872CDB}" destId="{A18D2A26-68F1-4D32-B47F-9303426799BD}" srcOrd="0" destOrd="4" presId="urn:microsoft.com/office/officeart/2005/8/layout/vList2"/>
    <dgm:cxn modelId="{AEC21B1E-D393-4BB2-8319-F4B45A5C8BB5}" type="presOf" srcId="{6D6720B2-22C3-4A3C-A096-C051F1AE62E3}" destId="{988E1325-23D4-46B1-A313-5D83FDCBFFD3}" srcOrd="0" destOrd="0" presId="urn:microsoft.com/office/officeart/2005/8/layout/vList2"/>
    <dgm:cxn modelId="{D4394B27-48EF-4F0A-BAA6-3C9428654FC5}" type="presOf" srcId="{C1622961-0A06-4447-823A-54CE7F9AA7E2}" destId="{D8036C54-5FE0-48F5-B32B-92A1F0022E99}" srcOrd="0" destOrd="0" presId="urn:microsoft.com/office/officeart/2005/8/layout/vList2"/>
    <dgm:cxn modelId="{2FD6E62A-81E5-4B95-8EB8-E4688B63A644}" srcId="{1B83B8CE-46FA-4E7F-98A2-07C272016AFC}" destId="{C1622961-0A06-4447-823A-54CE7F9AA7E2}" srcOrd="1" destOrd="0" parTransId="{5670C6B1-FA25-4155-A9E1-89D4CA8CE34B}" sibTransId="{A1F3C3EE-60E0-4E49-A1D6-E20F013B14A6}"/>
    <dgm:cxn modelId="{B55C2130-416F-4B29-81F6-FC58CF898227}" srcId="{E17DEF63-5E50-48CD-975A-8CC1D9872CDB}" destId="{8A5AFF9B-C512-4D8D-BB48-FB952D8C0D16}" srcOrd="1" destOrd="0" parTransId="{CCE8B38E-3C1B-4B88-B68C-C5587D226B71}" sibTransId="{D243CA5A-A64F-4E30-83B2-8DDD0051B048}"/>
    <dgm:cxn modelId="{78D5F534-71BA-4908-8C4F-89B4515A3D9A}" srcId="{6D6720B2-22C3-4A3C-A096-C051F1AE62E3}" destId="{E0E746DD-2AA4-4933-9E3F-C4220873B752}" srcOrd="0" destOrd="0" parTransId="{07FF3723-8592-4326-8480-BF4D63910902}" sibTransId="{9B0E3D85-6857-4684-9CCB-E342A36CB689}"/>
    <dgm:cxn modelId="{41483639-F4A5-49A1-B7A2-C876928CAD27}" srcId="{E0E746DD-2AA4-4933-9E3F-C4220873B752}" destId="{9C92D004-7BDF-4EE5-9496-484401308A54}" srcOrd="2" destOrd="0" parTransId="{015A78D6-0B4F-410F-A47D-4DBF4309B009}" sibTransId="{CDC5C30D-C8A6-45FA-9149-D4A2F9D3A50B}"/>
    <dgm:cxn modelId="{A90E9244-3779-4C8E-AA27-1E7E1D9806B7}" srcId="{7B560C5E-05B5-4CCD-AD78-9019C889C8DC}" destId="{1688A1B3-6841-435D-8081-D9D022775E10}" srcOrd="1" destOrd="0" parTransId="{01FD2598-2029-45F8-8BEE-52B0C796AFC3}" sibTransId="{9EB51844-0749-497A-890B-6313C775BD1A}"/>
    <dgm:cxn modelId="{6402C046-EC0A-4864-A4D1-AF482EA48B00}" srcId="{9F79D7DF-D3D3-4ED6-9934-EC33F7B713F9}" destId="{B95001A6-A723-4B14-B47D-32A35EADE14C}" srcOrd="2" destOrd="0" parTransId="{7C750CC6-22FE-40A9-99A4-86D3D7A67CE4}" sibTransId="{BAA0A525-301B-4F02-BC80-16DF632880E5}"/>
    <dgm:cxn modelId="{1596A157-5309-422A-ACD5-6C75BCEBA24E}" srcId="{C1622961-0A06-4447-823A-54CE7F9AA7E2}" destId="{9F79D7DF-D3D3-4ED6-9934-EC33F7B713F9}" srcOrd="0" destOrd="0" parTransId="{10D8D50D-2112-4F22-A68C-1D37E8D499E6}" sibTransId="{74D489F2-D3D3-4E1B-85C3-84F5EF330E2B}"/>
    <dgm:cxn modelId="{EAF61176-3F66-4000-B5FD-CDF2809E2B8A}" type="presOf" srcId="{5152221C-DE58-4DAB-833C-9FF5A30B15CC}" destId="{A18D2A26-68F1-4D32-B47F-9303426799BD}" srcOrd="0" destOrd="2" presId="urn:microsoft.com/office/officeart/2005/8/layout/vList2"/>
    <dgm:cxn modelId="{CD547779-EEBC-4E66-BFE9-A45B6DE519AF}" type="presOf" srcId="{9F79D7DF-D3D3-4ED6-9934-EC33F7B713F9}" destId="{A18D2A26-68F1-4D32-B47F-9303426799BD}" srcOrd="0" destOrd="0" presId="urn:microsoft.com/office/officeart/2005/8/layout/vList2"/>
    <dgm:cxn modelId="{2E55077B-9A9F-4A8D-973A-D0980992F537}" srcId="{E0E746DD-2AA4-4933-9E3F-C4220873B752}" destId="{4A12242C-D7CA-4AF8-A262-9EE85B1BB062}" srcOrd="0" destOrd="0" parTransId="{EF39BD5D-FD64-4D22-B533-DFF856ACEC4B}" sibTransId="{B7224CE2-7A58-41EA-8112-6C39401F0639}"/>
    <dgm:cxn modelId="{A72BC77E-78E4-4B3D-B621-6F2BAE7E6289}" srcId="{1B83B8CE-46FA-4E7F-98A2-07C272016AFC}" destId="{6D6720B2-22C3-4A3C-A096-C051F1AE62E3}" srcOrd="0" destOrd="0" parTransId="{9999C86B-E97F-4FA2-93B1-D15B1FA559BD}" sibTransId="{60FB4619-68E8-4323-AA29-AC49FF4B2194}"/>
    <dgm:cxn modelId="{10479F81-C5AE-481C-A65C-F617C0B30E7F}" type="presOf" srcId="{CD39E0B5-0BAE-4B67-8984-89B66008FF67}" destId="{A18D2A26-68F1-4D32-B47F-9303426799BD}" srcOrd="0" destOrd="1" presId="urn:microsoft.com/office/officeart/2005/8/layout/vList2"/>
    <dgm:cxn modelId="{26D71489-75DD-4D1A-9F3F-CC02D08FF670}" type="presOf" srcId="{187CFE8D-8DC1-4EC4-8FB7-4DF42CA1815F}" destId="{A18D2A26-68F1-4D32-B47F-9303426799BD}" srcOrd="0" destOrd="5" presId="urn:microsoft.com/office/officeart/2005/8/layout/vList2"/>
    <dgm:cxn modelId="{0646B894-4E64-4425-B392-8275278BD9DC}" srcId="{9F79D7DF-D3D3-4ED6-9934-EC33F7B713F9}" destId="{5152221C-DE58-4DAB-833C-9FF5A30B15CC}" srcOrd="1" destOrd="0" parTransId="{2214A0D4-03DA-4AF4-8C6F-0118F9F55D0C}" sibTransId="{85E5049B-6C33-4A3F-8BD8-172FD3C7A74A}"/>
    <dgm:cxn modelId="{861E6099-83E5-448F-B860-574600EAD149}" srcId="{6D6720B2-22C3-4A3C-A096-C051F1AE62E3}" destId="{7B560C5E-05B5-4CCD-AD78-9019C889C8DC}" srcOrd="1" destOrd="0" parTransId="{174A4CD4-4926-4BF8-AFFC-8AB4DB58D10C}" sibTransId="{C1AA1AE1-7EF3-472D-A9BB-870365670DA3}"/>
    <dgm:cxn modelId="{0EB0F89A-53FF-4D0C-A510-396D9487786C}" srcId="{9F79D7DF-D3D3-4ED6-9934-EC33F7B713F9}" destId="{CD39E0B5-0BAE-4B67-8984-89B66008FF67}" srcOrd="0" destOrd="0" parTransId="{FC3D386B-9195-4CA5-890A-4DC1768DDA74}" sibTransId="{1BA4876C-6F62-434C-9CC4-F85157362706}"/>
    <dgm:cxn modelId="{CE43669B-6A15-4B13-913A-400ABA1F1C6E}" srcId="{7B560C5E-05B5-4CCD-AD78-9019C889C8DC}" destId="{95943743-8574-476D-8D7E-E939AFCA235F}" srcOrd="0" destOrd="0" parTransId="{8086591C-E6AC-4A73-9CC5-48BBEA9216D3}" sibTransId="{9B2735F9-B2DA-473F-84FE-DB9DCD6025DD}"/>
    <dgm:cxn modelId="{60CA0A9C-1779-4E73-A25C-D85A0EB3F134}" type="presOf" srcId="{9C92D004-7BDF-4EE5-9496-484401308A54}" destId="{CDB4288D-15A0-4193-AA22-AB17365FDE2C}" srcOrd="0" destOrd="3" presId="urn:microsoft.com/office/officeart/2005/8/layout/vList2"/>
    <dgm:cxn modelId="{1ADD129C-19BF-4B9D-B462-C99144D667FA}" srcId="{C1622961-0A06-4447-823A-54CE7F9AA7E2}" destId="{E17DEF63-5E50-48CD-975A-8CC1D9872CDB}" srcOrd="1" destOrd="0" parTransId="{A781E8B1-20E7-4E45-94AA-2E17C69DD9C5}" sibTransId="{78F9BE78-2706-47B8-BB12-90E5A412BE28}"/>
    <dgm:cxn modelId="{2792E09D-A92A-4350-BDD9-BCD4978B2A01}" type="presOf" srcId="{3A6AE46A-0425-40B5-A701-967311B30361}" destId="{CDB4288D-15A0-4193-AA22-AB17365FDE2C}" srcOrd="0" destOrd="2" presId="urn:microsoft.com/office/officeart/2005/8/layout/vList2"/>
    <dgm:cxn modelId="{266EB79F-1433-42C2-8929-19C233126ADF}" type="presOf" srcId="{1688A1B3-6841-435D-8081-D9D022775E10}" destId="{CDB4288D-15A0-4193-AA22-AB17365FDE2C}" srcOrd="0" destOrd="6" presId="urn:microsoft.com/office/officeart/2005/8/layout/vList2"/>
    <dgm:cxn modelId="{2BE5E3A8-5EF8-4817-A26C-AFF23BBD4703}" type="presOf" srcId="{95943743-8574-476D-8D7E-E939AFCA235F}" destId="{CDB4288D-15A0-4193-AA22-AB17365FDE2C}" srcOrd="0" destOrd="5" presId="urn:microsoft.com/office/officeart/2005/8/layout/vList2"/>
    <dgm:cxn modelId="{A79A75AC-4A7C-48C6-A39E-F9390D4D47A4}" type="presOf" srcId="{4A12242C-D7CA-4AF8-A262-9EE85B1BB062}" destId="{CDB4288D-15A0-4193-AA22-AB17365FDE2C}" srcOrd="0" destOrd="1" presId="urn:microsoft.com/office/officeart/2005/8/layout/vList2"/>
    <dgm:cxn modelId="{CF048BB9-62AF-4CF1-B6EB-9B7BA373F273}" srcId="{E17DEF63-5E50-48CD-975A-8CC1D9872CDB}" destId="{187CFE8D-8DC1-4EC4-8FB7-4DF42CA1815F}" srcOrd="0" destOrd="0" parTransId="{9B4FB4CC-6A70-4DF5-B579-2CF63F8F19ED}" sibTransId="{DBEED710-E8E4-401A-B5E4-59D7C8E93F2F}"/>
    <dgm:cxn modelId="{9300CAD7-3944-43F2-B1C1-6E5D16A34D91}" type="presOf" srcId="{B95001A6-A723-4B14-B47D-32A35EADE14C}" destId="{A18D2A26-68F1-4D32-B47F-9303426799BD}" srcOrd="0" destOrd="3" presId="urn:microsoft.com/office/officeart/2005/8/layout/vList2"/>
    <dgm:cxn modelId="{F219BEDC-D483-4E11-8B8D-0DFC30BE1820}" type="presOf" srcId="{7B560C5E-05B5-4CCD-AD78-9019C889C8DC}" destId="{CDB4288D-15A0-4193-AA22-AB17365FDE2C}" srcOrd="0" destOrd="4" presId="urn:microsoft.com/office/officeart/2005/8/layout/vList2"/>
    <dgm:cxn modelId="{0E694FE9-4FD8-4925-B841-B492C33DC65B}" type="presOf" srcId="{1B83B8CE-46FA-4E7F-98A2-07C272016AFC}" destId="{C5C319EA-449D-46A8-AA2A-B23F3902B18A}" srcOrd="0" destOrd="0" presId="urn:microsoft.com/office/officeart/2005/8/layout/vList2"/>
    <dgm:cxn modelId="{93BCE6F9-9F80-4843-A332-68B9E7949538}" type="presOf" srcId="{E0E746DD-2AA4-4933-9E3F-C4220873B752}" destId="{CDB4288D-15A0-4193-AA22-AB17365FDE2C}" srcOrd="0" destOrd="0" presId="urn:microsoft.com/office/officeart/2005/8/layout/vList2"/>
    <dgm:cxn modelId="{8B058856-E866-470B-BE15-9C92FF82C1AD}" type="presParOf" srcId="{C5C319EA-449D-46A8-AA2A-B23F3902B18A}" destId="{988E1325-23D4-46B1-A313-5D83FDCBFFD3}" srcOrd="0" destOrd="0" presId="urn:microsoft.com/office/officeart/2005/8/layout/vList2"/>
    <dgm:cxn modelId="{3B91FD95-AA73-40B1-85AE-2853DF513948}" type="presParOf" srcId="{C5C319EA-449D-46A8-AA2A-B23F3902B18A}" destId="{CDB4288D-15A0-4193-AA22-AB17365FDE2C}" srcOrd="1" destOrd="0" presId="urn:microsoft.com/office/officeart/2005/8/layout/vList2"/>
    <dgm:cxn modelId="{FEEB7202-5EC2-4828-BD9E-9C6743B4477E}" type="presParOf" srcId="{C5C319EA-449D-46A8-AA2A-B23F3902B18A}" destId="{D8036C54-5FE0-48F5-B32B-92A1F0022E99}" srcOrd="2" destOrd="0" presId="urn:microsoft.com/office/officeart/2005/8/layout/vList2"/>
    <dgm:cxn modelId="{C391F191-2D70-4AB6-B5CB-B036FC0A6BD8}" type="presParOf" srcId="{C5C319EA-449D-46A8-AA2A-B23F3902B18A}" destId="{A18D2A26-68F1-4D32-B47F-9303426799BD}"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7EBB7CF-2060-48FB-A40D-5DEB952B09F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A3BF7D7-ABA3-4409-BFBE-50CD26ABA68D}">
      <dgm:prSet phldr="0"/>
      <dgm:spPr/>
      <dgm:t>
        <a:bodyPr/>
        <a:lstStyle/>
        <a:p>
          <a:pPr rtl="0">
            <a:lnSpc>
              <a:spcPct val="100000"/>
            </a:lnSpc>
          </a:pPr>
          <a:r>
            <a:rPr lang="en-US">
              <a:solidFill>
                <a:schemeClr val="bg1"/>
              </a:solidFill>
              <a:latin typeface="The Hand Bold"/>
              <a:cs typeface="Calibri"/>
            </a:rPr>
            <a:t>ML models tended to have a greater accuracy when it came to the MRI data in comparison to DARWIN data, though producing DL models were challenging with the MRI data</a:t>
          </a:r>
          <a:endParaRPr lang="en-US">
            <a:solidFill>
              <a:schemeClr val="bg1"/>
            </a:solidFill>
            <a:latin typeface="The Serif Hand Black"/>
          </a:endParaRPr>
        </a:p>
      </dgm:t>
    </dgm:pt>
    <dgm:pt modelId="{ECC116CD-EC45-48D5-B0DE-765C87A0674D}" type="parTrans" cxnId="{4D4AFE3D-47BB-4F34-8DF1-A6C36BFE3743}">
      <dgm:prSet/>
      <dgm:spPr/>
      <dgm:t>
        <a:bodyPr/>
        <a:lstStyle/>
        <a:p>
          <a:endParaRPr lang="en-US"/>
        </a:p>
      </dgm:t>
    </dgm:pt>
    <dgm:pt modelId="{2EBA44B8-8931-4D0A-A125-C5979612C500}" type="sibTrans" cxnId="{4D4AFE3D-47BB-4F34-8DF1-A6C36BFE3743}">
      <dgm:prSet/>
      <dgm:spPr/>
      <dgm:t>
        <a:bodyPr/>
        <a:lstStyle/>
        <a:p>
          <a:endParaRPr lang="en-US"/>
        </a:p>
      </dgm:t>
    </dgm:pt>
    <dgm:pt modelId="{1300BB66-23C7-4BFC-8B62-38D59C8DBB8F}">
      <dgm:prSet/>
      <dgm:spPr/>
      <dgm:t>
        <a:bodyPr/>
        <a:lstStyle/>
        <a:p>
          <a:pPr>
            <a:lnSpc>
              <a:spcPct val="100000"/>
            </a:lnSpc>
          </a:pPr>
          <a:r>
            <a:rPr lang="en-US"/>
            <a:t>The </a:t>
          </a:r>
          <a:r>
            <a:rPr lang="en-US">
              <a:latin typeface="The Serif Hand Black"/>
            </a:rPr>
            <a:t>DARWIN data</a:t>
          </a:r>
          <a:r>
            <a:rPr lang="en-US"/>
            <a:t> tended to be easier to build models for to produce higher accuracy sooner.</a:t>
          </a:r>
        </a:p>
      </dgm:t>
    </dgm:pt>
    <dgm:pt modelId="{05FE95C9-0EE7-4D5E-A6C4-67835AF54954}" type="parTrans" cxnId="{A3F567BC-2C45-4AA6-9D48-067C643F38A5}">
      <dgm:prSet/>
      <dgm:spPr/>
      <dgm:t>
        <a:bodyPr/>
        <a:lstStyle/>
        <a:p>
          <a:endParaRPr lang="en-US"/>
        </a:p>
      </dgm:t>
    </dgm:pt>
    <dgm:pt modelId="{F82AB985-BCA2-4BC9-90F6-C9BB874EFD17}" type="sibTrans" cxnId="{A3F567BC-2C45-4AA6-9D48-067C643F38A5}">
      <dgm:prSet/>
      <dgm:spPr/>
      <dgm:t>
        <a:bodyPr/>
        <a:lstStyle/>
        <a:p>
          <a:endParaRPr lang="en-US"/>
        </a:p>
      </dgm:t>
    </dgm:pt>
    <dgm:pt modelId="{B4AAEA6F-636F-41FD-BE4E-F238647BABA3}">
      <dgm:prSet/>
      <dgm:spPr/>
      <dgm:t>
        <a:bodyPr/>
        <a:lstStyle/>
        <a:p>
          <a:pPr>
            <a:lnSpc>
              <a:spcPct val="100000"/>
            </a:lnSpc>
          </a:pPr>
          <a:r>
            <a:rPr lang="en-US"/>
            <a:t>Both methods of detection seem to be viable options, though to build models for MRI data it will require a greater amount of optimization of the models to produce higher level of accuracy comparable to those for DARWIN data.</a:t>
          </a:r>
        </a:p>
      </dgm:t>
    </dgm:pt>
    <dgm:pt modelId="{E221C7D0-15A8-4C1C-BDBD-38E6664B6B1D}" type="parTrans" cxnId="{B23C6A5F-BDCF-4EA7-AD7D-E5BA529BC6C3}">
      <dgm:prSet/>
      <dgm:spPr/>
      <dgm:t>
        <a:bodyPr/>
        <a:lstStyle/>
        <a:p>
          <a:endParaRPr lang="en-US"/>
        </a:p>
      </dgm:t>
    </dgm:pt>
    <dgm:pt modelId="{2E956603-EAB8-49B4-97CE-3E0FF8D5B68A}" type="sibTrans" cxnId="{B23C6A5F-BDCF-4EA7-AD7D-E5BA529BC6C3}">
      <dgm:prSet/>
      <dgm:spPr/>
      <dgm:t>
        <a:bodyPr/>
        <a:lstStyle/>
        <a:p>
          <a:endParaRPr lang="en-US"/>
        </a:p>
      </dgm:t>
    </dgm:pt>
    <dgm:pt modelId="{8B74D197-8AA0-418C-A619-692FDA6A78AA}" type="pres">
      <dgm:prSet presAssocID="{87EBB7CF-2060-48FB-A40D-5DEB952B09FB}" presName="root" presStyleCnt="0">
        <dgm:presLayoutVars>
          <dgm:dir/>
          <dgm:resizeHandles val="exact"/>
        </dgm:presLayoutVars>
      </dgm:prSet>
      <dgm:spPr/>
    </dgm:pt>
    <dgm:pt modelId="{F8CD6C33-A799-48F3-80FB-F3ECC757A2B2}" type="pres">
      <dgm:prSet presAssocID="{5A3BF7D7-ABA3-4409-BFBE-50CD26ABA68D}" presName="compNode" presStyleCnt="0"/>
      <dgm:spPr/>
    </dgm:pt>
    <dgm:pt modelId="{7E85F383-BA09-4634-98C9-1A844F82C6AB}" type="pres">
      <dgm:prSet presAssocID="{5A3BF7D7-ABA3-4409-BFBE-50CD26ABA68D}" presName="bgRect" presStyleLbl="bgShp" presStyleIdx="0" presStyleCnt="3"/>
      <dgm:spPr/>
    </dgm:pt>
    <dgm:pt modelId="{6182661F-F694-4F30-B45B-107613D752E0}" type="pres">
      <dgm:prSet presAssocID="{5A3BF7D7-ABA3-4409-BFBE-50CD26ABA68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croscope"/>
        </a:ext>
      </dgm:extLst>
    </dgm:pt>
    <dgm:pt modelId="{72319089-CF01-4694-96ED-1582BEB6BE55}" type="pres">
      <dgm:prSet presAssocID="{5A3BF7D7-ABA3-4409-BFBE-50CD26ABA68D}" presName="spaceRect" presStyleCnt="0"/>
      <dgm:spPr/>
    </dgm:pt>
    <dgm:pt modelId="{AC8C5DFB-6734-4A12-979E-C29EC73A4634}" type="pres">
      <dgm:prSet presAssocID="{5A3BF7D7-ABA3-4409-BFBE-50CD26ABA68D}" presName="parTx" presStyleLbl="revTx" presStyleIdx="0" presStyleCnt="3">
        <dgm:presLayoutVars>
          <dgm:chMax val="0"/>
          <dgm:chPref val="0"/>
        </dgm:presLayoutVars>
      </dgm:prSet>
      <dgm:spPr/>
    </dgm:pt>
    <dgm:pt modelId="{839C1872-0BC9-4F4D-BC78-35FD73CBC338}" type="pres">
      <dgm:prSet presAssocID="{2EBA44B8-8931-4D0A-A125-C5979612C500}" presName="sibTrans" presStyleCnt="0"/>
      <dgm:spPr/>
    </dgm:pt>
    <dgm:pt modelId="{49ED0C60-A6E5-46E1-BE3C-0A9DEF9495C0}" type="pres">
      <dgm:prSet presAssocID="{1300BB66-23C7-4BFC-8B62-38D59C8DBB8F}" presName="compNode" presStyleCnt="0"/>
      <dgm:spPr/>
    </dgm:pt>
    <dgm:pt modelId="{BC20E449-8182-45D3-9604-A0C822E7BAE4}" type="pres">
      <dgm:prSet presAssocID="{1300BB66-23C7-4BFC-8B62-38D59C8DBB8F}" presName="bgRect" presStyleLbl="bgShp" presStyleIdx="1" presStyleCnt="3"/>
      <dgm:spPr/>
    </dgm:pt>
    <dgm:pt modelId="{6545BD76-B73D-4680-B9C2-2F84993B2433}" type="pres">
      <dgm:prSet presAssocID="{1300BB66-23C7-4BFC-8B62-38D59C8DBB8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5AFDF7C4-5896-4CC6-95CD-D1BC1BEF8816}" type="pres">
      <dgm:prSet presAssocID="{1300BB66-23C7-4BFC-8B62-38D59C8DBB8F}" presName="spaceRect" presStyleCnt="0"/>
      <dgm:spPr/>
    </dgm:pt>
    <dgm:pt modelId="{020EBA7C-38CE-4A96-B365-6AF6014F3CDA}" type="pres">
      <dgm:prSet presAssocID="{1300BB66-23C7-4BFC-8B62-38D59C8DBB8F}" presName="parTx" presStyleLbl="revTx" presStyleIdx="1" presStyleCnt="3">
        <dgm:presLayoutVars>
          <dgm:chMax val="0"/>
          <dgm:chPref val="0"/>
        </dgm:presLayoutVars>
      </dgm:prSet>
      <dgm:spPr/>
    </dgm:pt>
    <dgm:pt modelId="{7BD51804-EA58-46DF-A74F-A7D78D8BC4F3}" type="pres">
      <dgm:prSet presAssocID="{F82AB985-BCA2-4BC9-90F6-C9BB874EFD17}" presName="sibTrans" presStyleCnt="0"/>
      <dgm:spPr/>
    </dgm:pt>
    <dgm:pt modelId="{8DD431C6-6132-4D03-9CBF-65DD0E426EB0}" type="pres">
      <dgm:prSet presAssocID="{B4AAEA6F-636F-41FD-BE4E-F238647BABA3}" presName="compNode" presStyleCnt="0"/>
      <dgm:spPr/>
    </dgm:pt>
    <dgm:pt modelId="{96644323-7384-4535-B4BA-61443A1C1E10}" type="pres">
      <dgm:prSet presAssocID="{B4AAEA6F-636F-41FD-BE4E-F238647BABA3}" presName="bgRect" presStyleLbl="bgShp" presStyleIdx="2" presStyleCnt="3"/>
      <dgm:spPr/>
    </dgm:pt>
    <dgm:pt modelId="{22C6986B-4A37-4724-9463-63F7B0C6D6CF}" type="pres">
      <dgm:prSet presAssocID="{B4AAEA6F-636F-41FD-BE4E-F238647BABA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tor"/>
        </a:ext>
      </dgm:extLst>
    </dgm:pt>
    <dgm:pt modelId="{CF3A370E-D264-4F0D-AA81-C5F60D09DECF}" type="pres">
      <dgm:prSet presAssocID="{B4AAEA6F-636F-41FD-BE4E-F238647BABA3}" presName="spaceRect" presStyleCnt="0"/>
      <dgm:spPr/>
    </dgm:pt>
    <dgm:pt modelId="{7E410A16-E580-4889-8EA0-468159EE590D}" type="pres">
      <dgm:prSet presAssocID="{B4AAEA6F-636F-41FD-BE4E-F238647BABA3}" presName="parTx" presStyleLbl="revTx" presStyleIdx="2" presStyleCnt="3">
        <dgm:presLayoutVars>
          <dgm:chMax val="0"/>
          <dgm:chPref val="0"/>
        </dgm:presLayoutVars>
      </dgm:prSet>
      <dgm:spPr/>
    </dgm:pt>
  </dgm:ptLst>
  <dgm:cxnLst>
    <dgm:cxn modelId="{D89F7217-532D-4563-A533-3C17F3C20244}" type="presOf" srcId="{87EBB7CF-2060-48FB-A40D-5DEB952B09FB}" destId="{8B74D197-8AA0-418C-A619-692FDA6A78AA}" srcOrd="0" destOrd="0" presId="urn:microsoft.com/office/officeart/2018/2/layout/IconVerticalSolidList"/>
    <dgm:cxn modelId="{1AF05F18-475A-4F8D-8888-5BB2EB590788}" type="presOf" srcId="{1300BB66-23C7-4BFC-8B62-38D59C8DBB8F}" destId="{020EBA7C-38CE-4A96-B365-6AF6014F3CDA}" srcOrd="0" destOrd="0" presId="urn:microsoft.com/office/officeart/2018/2/layout/IconVerticalSolidList"/>
    <dgm:cxn modelId="{F47E561A-A1AB-405F-93C2-E3C4038F5AD2}" type="presOf" srcId="{5A3BF7D7-ABA3-4409-BFBE-50CD26ABA68D}" destId="{AC8C5DFB-6734-4A12-979E-C29EC73A4634}" srcOrd="0" destOrd="0" presId="urn:microsoft.com/office/officeart/2018/2/layout/IconVerticalSolidList"/>
    <dgm:cxn modelId="{4D4AFE3D-47BB-4F34-8DF1-A6C36BFE3743}" srcId="{87EBB7CF-2060-48FB-A40D-5DEB952B09FB}" destId="{5A3BF7D7-ABA3-4409-BFBE-50CD26ABA68D}" srcOrd="0" destOrd="0" parTransId="{ECC116CD-EC45-48D5-B0DE-765C87A0674D}" sibTransId="{2EBA44B8-8931-4D0A-A125-C5979612C500}"/>
    <dgm:cxn modelId="{B23C6A5F-BDCF-4EA7-AD7D-E5BA529BC6C3}" srcId="{87EBB7CF-2060-48FB-A40D-5DEB952B09FB}" destId="{B4AAEA6F-636F-41FD-BE4E-F238647BABA3}" srcOrd="2" destOrd="0" parTransId="{E221C7D0-15A8-4C1C-BDBD-38E6664B6B1D}" sibTransId="{2E956603-EAB8-49B4-97CE-3E0FF8D5B68A}"/>
    <dgm:cxn modelId="{AF4C93B9-B656-48A9-B2B3-017FD55656E7}" type="presOf" srcId="{B4AAEA6F-636F-41FD-BE4E-F238647BABA3}" destId="{7E410A16-E580-4889-8EA0-468159EE590D}" srcOrd="0" destOrd="0" presId="urn:microsoft.com/office/officeart/2018/2/layout/IconVerticalSolidList"/>
    <dgm:cxn modelId="{A3F567BC-2C45-4AA6-9D48-067C643F38A5}" srcId="{87EBB7CF-2060-48FB-A40D-5DEB952B09FB}" destId="{1300BB66-23C7-4BFC-8B62-38D59C8DBB8F}" srcOrd="1" destOrd="0" parTransId="{05FE95C9-0EE7-4D5E-A6C4-67835AF54954}" sibTransId="{F82AB985-BCA2-4BC9-90F6-C9BB874EFD17}"/>
    <dgm:cxn modelId="{2318C46E-B275-4696-9D2A-8612DFD1074D}" type="presParOf" srcId="{8B74D197-8AA0-418C-A619-692FDA6A78AA}" destId="{F8CD6C33-A799-48F3-80FB-F3ECC757A2B2}" srcOrd="0" destOrd="0" presId="urn:microsoft.com/office/officeart/2018/2/layout/IconVerticalSolidList"/>
    <dgm:cxn modelId="{C7EC71B0-C3EA-46F7-BB07-FCD178921E84}" type="presParOf" srcId="{F8CD6C33-A799-48F3-80FB-F3ECC757A2B2}" destId="{7E85F383-BA09-4634-98C9-1A844F82C6AB}" srcOrd="0" destOrd="0" presId="urn:microsoft.com/office/officeart/2018/2/layout/IconVerticalSolidList"/>
    <dgm:cxn modelId="{0E844687-F150-4581-9D4D-59A2B4C82F0D}" type="presParOf" srcId="{F8CD6C33-A799-48F3-80FB-F3ECC757A2B2}" destId="{6182661F-F694-4F30-B45B-107613D752E0}" srcOrd="1" destOrd="0" presId="urn:microsoft.com/office/officeart/2018/2/layout/IconVerticalSolidList"/>
    <dgm:cxn modelId="{6276C35A-E57B-478C-A103-F61B482476D5}" type="presParOf" srcId="{F8CD6C33-A799-48F3-80FB-F3ECC757A2B2}" destId="{72319089-CF01-4694-96ED-1582BEB6BE55}" srcOrd="2" destOrd="0" presId="urn:microsoft.com/office/officeart/2018/2/layout/IconVerticalSolidList"/>
    <dgm:cxn modelId="{3F74E89D-0DDE-4879-8337-19B656F4D4FD}" type="presParOf" srcId="{F8CD6C33-A799-48F3-80FB-F3ECC757A2B2}" destId="{AC8C5DFB-6734-4A12-979E-C29EC73A4634}" srcOrd="3" destOrd="0" presId="urn:microsoft.com/office/officeart/2018/2/layout/IconVerticalSolidList"/>
    <dgm:cxn modelId="{A17DA719-CF6D-41C8-A9C8-936A466BE623}" type="presParOf" srcId="{8B74D197-8AA0-418C-A619-692FDA6A78AA}" destId="{839C1872-0BC9-4F4D-BC78-35FD73CBC338}" srcOrd="1" destOrd="0" presId="urn:microsoft.com/office/officeart/2018/2/layout/IconVerticalSolidList"/>
    <dgm:cxn modelId="{86F434DA-DABD-4AC9-9883-930236F7B64C}" type="presParOf" srcId="{8B74D197-8AA0-418C-A619-692FDA6A78AA}" destId="{49ED0C60-A6E5-46E1-BE3C-0A9DEF9495C0}" srcOrd="2" destOrd="0" presId="urn:microsoft.com/office/officeart/2018/2/layout/IconVerticalSolidList"/>
    <dgm:cxn modelId="{FE9C1637-C53A-450C-9203-41C74FADF65B}" type="presParOf" srcId="{49ED0C60-A6E5-46E1-BE3C-0A9DEF9495C0}" destId="{BC20E449-8182-45D3-9604-A0C822E7BAE4}" srcOrd="0" destOrd="0" presId="urn:microsoft.com/office/officeart/2018/2/layout/IconVerticalSolidList"/>
    <dgm:cxn modelId="{01E201CF-CBE1-46D7-86F9-EA0A016D7E7B}" type="presParOf" srcId="{49ED0C60-A6E5-46E1-BE3C-0A9DEF9495C0}" destId="{6545BD76-B73D-4680-B9C2-2F84993B2433}" srcOrd="1" destOrd="0" presId="urn:microsoft.com/office/officeart/2018/2/layout/IconVerticalSolidList"/>
    <dgm:cxn modelId="{F6ABE86A-63D6-4C10-BCCE-4B6FC8E60DD6}" type="presParOf" srcId="{49ED0C60-A6E5-46E1-BE3C-0A9DEF9495C0}" destId="{5AFDF7C4-5896-4CC6-95CD-D1BC1BEF8816}" srcOrd="2" destOrd="0" presId="urn:microsoft.com/office/officeart/2018/2/layout/IconVerticalSolidList"/>
    <dgm:cxn modelId="{BB083E6B-69B4-4B40-9FED-A983B2161737}" type="presParOf" srcId="{49ED0C60-A6E5-46E1-BE3C-0A9DEF9495C0}" destId="{020EBA7C-38CE-4A96-B365-6AF6014F3CDA}" srcOrd="3" destOrd="0" presId="urn:microsoft.com/office/officeart/2018/2/layout/IconVerticalSolidList"/>
    <dgm:cxn modelId="{EB1BC723-85D8-4E67-935E-8C084F95D3DB}" type="presParOf" srcId="{8B74D197-8AA0-418C-A619-692FDA6A78AA}" destId="{7BD51804-EA58-46DF-A74F-A7D78D8BC4F3}" srcOrd="3" destOrd="0" presId="urn:microsoft.com/office/officeart/2018/2/layout/IconVerticalSolidList"/>
    <dgm:cxn modelId="{560C93B1-A828-4FAE-BA5C-3B61DF140DCF}" type="presParOf" srcId="{8B74D197-8AA0-418C-A619-692FDA6A78AA}" destId="{8DD431C6-6132-4D03-9CBF-65DD0E426EB0}" srcOrd="4" destOrd="0" presId="urn:microsoft.com/office/officeart/2018/2/layout/IconVerticalSolidList"/>
    <dgm:cxn modelId="{26B2CA02-AF47-4B37-A812-E3F9CC543061}" type="presParOf" srcId="{8DD431C6-6132-4D03-9CBF-65DD0E426EB0}" destId="{96644323-7384-4535-B4BA-61443A1C1E10}" srcOrd="0" destOrd="0" presId="urn:microsoft.com/office/officeart/2018/2/layout/IconVerticalSolidList"/>
    <dgm:cxn modelId="{AB061D38-6E6D-4FBC-B261-B46531793D8F}" type="presParOf" srcId="{8DD431C6-6132-4D03-9CBF-65DD0E426EB0}" destId="{22C6986B-4A37-4724-9463-63F7B0C6D6CF}" srcOrd="1" destOrd="0" presId="urn:microsoft.com/office/officeart/2018/2/layout/IconVerticalSolidList"/>
    <dgm:cxn modelId="{72F35480-9482-4BB7-ABFF-4D220682D147}" type="presParOf" srcId="{8DD431C6-6132-4D03-9CBF-65DD0E426EB0}" destId="{CF3A370E-D264-4F0D-AA81-C5F60D09DECF}" srcOrd="2" destOrd="0" presId="urn:microsoft.com/office/officeart/2018/2/layout/IconVerticalSolidList"/>
    <dgm:cxn modelId="{DD5FD203-3A88-40E7-9259-6882A050EF26}" type="presParOf" srcId="{8DD431C6-6132-4D03-9CBF-65DD0E426EB0}" destId="{7E410A16-E580-4889-8EA0-468159EE590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7657C8-C05B-47D1-8C95-8B58304E9852}">
      <dsp:nvSpPr>
        <dsp:cNvPr id="0" name=""/>
        <dsp:cNvSpPr/>
      </dsp:nvSpPr>
      <dsp:spPr>
        <a:xfrm>
          <a:off x="0" y="646"/>
          <a:ext cx="525475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C1EECF-28CA-42D4-A469-7D39683B9A1E}">
      <dsp:nvSpPr>
        <dsp:cNvPr id="0" name=""/>
        <dsp:cNvSpPr/>
      </dsp:nvSpPr>
      <dsp:spPr>
        <a:xfrm>
          <a:off x="0" y="646"/>
          <a:ext cx="5254754" cy="756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highlight>
                <a:srgbClr val="FFFF00"/>
              </a:highlight>
            </a:rPr>
            <a:t>Convolutional Neural Network</a:t>
          </a:r>
        </a:p>
      </dsp:txBody>
      <dsp:txXfrm>
        <a:off x="0" y="646"/>
        <a:ext cx="5254754" cy="756193"/>
      </dsp:txXfrm>
    </dsp:sp>
    <dsp:sp modelId="{04EBBEF1-C093-40DA-9C41-0B56312D329B}">
      <dsp:nvSpPr>
        <dsp:cNvPr id="0" name=""/>
        <dsp:cNvSpPr/>
      </dsp:nvSpPr>
      <dsp:spPr>
        <a:xfrm>
          <a:off x="0" y="756839"/>
          <a:ext cx="525475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E6090A-E492-468E-A096-10C5880AC99A}">
      <dsp:nvSpPr>
        <dsp:cNvPr id="0" name=""/>
        <dsp:cNvSpPr/>
      </dsp:nvSpPr>
      <dsp:spPr>
        <a:xfrm>
          <a:off x="0" y="756839"/>
          <a:ext cx="5254754" cy="756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highlight>
                <a:srgbClr val="FFFF00"/>
              </a:highlight>
            </a:rPr>
            <a:t>Support Vector Machines</a:t>
          </a:r>
        </a:p>
      </dsp:txBody>
      <dsp:txXfrm>
        <a:off x="0" y="756839"/>
        <a:ext cx="5254754" cy="756193"/>
      </dsp:txXfrm>
    </dsp:sp>
    <dsp:sp modelId="{25ECEAB0-85AD-4F8C-8653-D52BEF27405F}">
      <dsp:nvSpPr>
        <dsp:cNvPr id="0" name=""/>
        <dsp:cNvSpPr/>
      </dsp:nvSpPr>
      <dsp:spPr>
        <a:xfrm>
          <a:off x="0" y="1513033"/>
          <a:ext cx="525475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39DC35-F718-488B-939D-CF6636F6F34E}">
      <dsp:nvSpPr>
        <dsp:cNvPr id="0" name=""/>
        <dsp:cNvSpPr/>
      </dsp:nvSpPr>
      <dsp:spPr>
        <a:xfrm>
          <a:off x="0" y="1513033"/>
          <a:ext cx="5254754" cy="756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rtl="0">
            <a:lnSpc>
              <a:spcPct val="90000"/>
            </a:lnSpc>
            <a:spcBef>
              <a:spcPct val="0"/>
            </a:spcBef>
            <a:spcAft>
              <a:spcPct val="35000"/>
            </a:spcAft>
            <a:buNone/>
          </a:pPr>
          <a:r>
            <a:rPr lang="en-US" sz="3500" kern="1200">
              <a:highlight>
                <a:srgbClr val="FFFF00"/>
              </a:highlight>
            </a:rPr>
            <a:t>K-nearest </a:t>
          </a:r>
          <a:r>
            <a:rPr lang="en-US" sz="3500" kern="1200">
              <a:highlight>
                <a:srgbClr val="FFFF00"/>
              </a:highlight>
              <a:latin typeface="The Serif Hand Black"/>
            </a:rPr>
            <a:t>neighbors</a:t>
          </a:r>
          <a:endParaRPr lang="en-US" sz="3500" kern="1200">
            <a:latin typeface="The Serif Hand Black"/>
          </a:endParaRPr>
        </a:p>
      </dsp:txBody>
      <dsp:txXfrm>
        <a:off x="0" y="1513033"/>
        <a:ext cx="5254754" cy="756193"/>
      </dsp:txXfrm>
    </dsp:sp>
    <dsp:sp modelId="{F56CF535-6E80-4FC9-AB29-FBB5F3F9C37E}">
      <dsp:nvSpPr>
        <dsp:cNvPr id="0" name=""/>
        <dsp:cNvSpPr/>
      </dsp:nvSpPr>
      <dsp:spPr>
        <a:xfrm>
          <a:off x="0" y="2269226"/>
          <a:ext cx="525475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03DC7B-39B9-4A59-9C5B-BF8357318728}">
      <dsp:nvSpPr>
        <dsp:cNvPr id="0" name=""/>
        <dsp:cNvSpPr/>
      </dsp:nvSpPr>
      <dsp:spPr>
        <a:xfrm>
          <a:off x="0" y="2269226"/>
          <a:ext cx="5254754" cy="756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latin typeface="The Serif Hand Black"/>
            </a:rPr>
            <a:t>Multilayer</a:t>
          </a:r>
          <a:r>
            <a:rPr lang="en-US" sz="3500" kern="1200"/>
            <a:t> Perceptron</a:t>
          </a:r>
        </a:p>
      </dsp:txBody>
      <dsp:txXfrm>
        <a:off x="0" y="2269226"/>
        <a:ext cx="5254754" cy="756193"/>
      </dsp:txXfrm>
    </dsp:sp>
    <dsp:sp modelId="{1237B2E2-E6FE-461E-95BB-95A092699083}">
      <dsp:nvSpPr>
        <dsp:cNvPr id="0" name=""/>
        <dsp:cNvSpPr/>
      </dsp:nvSpPr>
      <dsp:spPr>
        <a:xfrm>
          <a:off x="0" y="3025420"/>
          <a:ext cx="525475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39C483-1862-4E09-91C2-E5876B4D434C}">
      <dsp:nvSpPr>
        <dsp:cNvPr id="0" name=""/>
        <dsp:cNvSpPr/>
      </dsp:nvSpPr>
      <dsp:spPr>
        <a:xfrm>
          <a:off x="0" y="3025420"/>
          <a:ext cx="5254754" cy="756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DenseNet-169</a:t>
          </a:r>
        </a:p>
      </dsp:txBody>
      <dsp:txXfrm>
        <a:off x="0" y="3025420"/>
        <a:ext cx="5254754" cy="756193"/>
      </dsp:txXfrm>
    </dsp:sp>
    <dsp:sp modelId="{9FFE515E-B9EA-4B8A-9E20-86F6078AC9BC}">
      <dsp:nvSpPr>
        <dsp:cNvPr id="0" name=""/>
        <dsp:cNvSpPr/>
      </dsp:nvSpPr>
      <dsp:spPr>
        <a:xfrm>
          <a:off x="0" y="3781613"/>
          <a:ext cx="525475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94E165-8729-4A9C-87D5-F8936217F7C3}">
      <dsp:nvSpPr>
        <dsp:cNvPr id="0" name=""/>
        <dsp:cNvSpPr/>
      </dsp:nvSpPr>
      <dsp:spPr>
        <a:xfrm>
          <a:off x="0" y="3781613"/>
          <a:ext cx="5254754" cy="756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ResNet-50</a:t>
          </a:r>
        </a:p>
      </dsp:txBody>
      <dsp:txXfrm>
        <a:off x="0" y="3781613"/>
        <a:ext cx="5254754" cy="756193"/>
      </dsp:txXfrm>
    </dsp:sp>
    <dsp:sp modelId="{88422301-8B0F-48F1-AF14-9A072174A2C0}">
      <dsp:nvSpPr>
        <dsp:cNvPr id="0" name=""/>
        <dsp:cNvSpPr/>
      </dsp:nvSpPr>
      <dsp:spPr>
        <a:xfrm>
          <a:off x="0" y="4537807"/>
          <a:ext cx="525475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2C1DBE-6E93-4C4C-9E6B-CD0CC59907DC}">
      <dsp:nvSpPr>
        <dsp:cNvPr id="0" name=""/>
        <dsp:cNvSpPr/>
      </dsp:nvSpPr>
      <dsp:spPr>
        <a:xfrm>
          <a:off x="0" y="4537807"/>
          <a:ext cx="5254754" cy="756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highlight>
                <a:srgbClr val="FFFF00"/>
              </a:highlight>
            </a:rPr>
            <a:t>Random Forest Algorithm</a:t>
          </a:r>
        </a:p>
      </dsp:txBody>
      <dsp:txXfrm>
        <a:off x="0" y="4537807"/>
        <a:ext cx="5254754" cy="7561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E6D882-3E31-4D7F-AEFC-FE9B4C45DD67}">
      <dsp:nvSpPr>
        <dsp:cNvPr id="0" name=""/>
        <dsp:cNvSpPr/>
      </dsp:nvSpPr>
      <dsp:spPr>
        <a:xfrm>
          <a:off x="24645" y="487"/>
          <a:ext cx="3270721" cy="196243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a:t>Deep learning scores outperformed traditional predictive models</a:t>
          </a:r>
        </a:p>
      </dsp:txBody>
      <dsp:txXfrm>
        <a:off x="24645" y="487"/>
        <a:ext cx="3270721" cy="1962432"/>
      </dsp:txXfrm>
    </dsp:sp>
    <dsp:sp modelId="{FBF2CF87-38DD-468D-9F23-56A3761BE8C0}">
      <dsp:nvSpPr>
        <dsp:cNvPr id="0" name=""/>
        <dsp:cNvSpPr/>
      </dsp:nvSpPr>
      <dsp:spPr>
        <a:xfrm>
          <a:off x="3622439" y="487"/>
          <a:ext cx="3270721" cy="196243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a:t>SVM great classifier for speech</a:t>
          </a:r>
        </a:p>
      </dsp:txBody>
      <dsp:txXfrm>
        <a:off x="3622439" y="487"/>
        <a:ext cx="3270721" cy="1962432"/>
      </dsp:txXfrm>
    </dsp:sp>
    <dsp:sp modelId="{455A26DA-1389-4525-8612-62BBC5853C50}">
      <dsp:nvSpPr>
        <dsp:cNvPr id="0" name=""/>
        <dsp:cNvSpPr/>
      </dsp:nvSpPr>
      <dsp:spPr>
        <a:xfrm>
          <a:off x="7220232" y="487"/>
          <a:ext cx="3270721" cy="196243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a:t>CNN proficient in analyzing disfluency</a:t>
          </a:r>
        </a:p>
      </dsp:txBody>
      <dsp:txXfrm>
        <a:off x="7220232" y="487"/>
        <a:ext cx="3270721" cy="1962432"/>
      </dsp:txXfrm>
    </dsp:sp>
    <dsp:sp modelId="{F51F9045-DAD6-40F7-911B-2FD16E5E3706}">
      <dsp:nvSpPr>
        <dsp:cNvPr id="0" name=""/>
        <dsp:cNvSpPr/>
      </dsp:nvSpPr>
      <dsp:spPr>
        <a:xfrm>
          <a:off x="1823542" y="2289992"/>
          <a:ext cx="3270721" cy="196243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a:t>DenseNet-169 more effective in real-time classification</a:t>
          </a:r>
        </a:p>
      </dsp:txBody>
      <dsp:txXfrm>
        <a:off x="1823542" y="2289992"/>
        <a:ext cx="3270721" cy="1962432"/>
      </dsp:txXfrm>
    </dsp:sp>
    <dsp:sp modelId="{EE69A72E-4217-4962-978E-1EFF476A135D}">
      <dsp:nvSpPr>
        <dsp:cNvPr id="0" name=""/>
        <dsp:cNvSpPr/>
      </dsp:nvSpPr>
      <dsp:spPr>
        <a:xfrm>
          <a:off x="5421336" y="2289992"/>
          <a:ext cx="3270721" cy="196243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a:t>Random Forest highly accurate in complex data</a:t>
          </a:r>
        </a:p>
      </dsp:txBody>
      <dsp:txXfrm>
        <a:off x="5421336" y="2289992"/>
        <a:ext cx="3270721" cy="19624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8E1325-23D4-46B1-A313-5D83FDCBFFD3}">
      <dsp:nvSpPr>
        <dsp:cNvPr id="0" name=""/>
        <dsp:cNvSpPr/>
      </dsp:nvSpPr>
      <dsp:spPr>
        <a:xfrm>
          <a:off x="0" y="73965"/>
          <a:ext cx="6900512" cy="55165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Darwin</a:t>
          </a:r>
        </a:p>
      </dsp:txBody>
      <dsp:txXfrm>
        <a:off x="26930" y="100895"/>
        <a:ext cx="6846652" cy="497795"/>
      </dsp:txXfrm>
    </dsp:sp>
    <dsp:sp modelId="{CDB4288D-15A0-4193-AA22-AB17365FDE2C}">
      <dsp:nvSpPr>
        <dsp:cNvPr id="0" name=""/>
        <dsp:cNvSpPr/>
      </dsp:nvSpPr>
      <dsp:spPr>
        <a:xfrm>
          <a:off x="0" y="625620"/>
          <a:ext cx="6900512" cy="2142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091"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a:latin typeface="The Serif Hand Black"/>
            </a:rPr>
            <a:t>ML</a:t>
          </a:r>
        </a:p>
        <a:p>
          <a:pPr marL="342900" lvl="2" indent="-171450" algn="l" defTabSz="800100">
            <a:lnSpc>
              <a:spcPct val="90000"/>
            </a:lnSpc>
            <a:spcBef>
              <a:spcPct val="0"/>
            </a:spcBef>
            <a:spcAft>
              <a:spcPct val="20000"/>
            </a:spcAft>
            <a:buChar char="•"/>
          </a:pPr>
          <a:r>
            <a:rPr lang="en-US" sz="1800" kern="1200"/>
            <a:t>PCA</a:t>
          </a:r>
        </a:p>
        <a:p>
          <a:pPr marL="342900" lvl="2" indent="-171450" algn="l" defTabSz="800100">
            <a:lnSpc>
              <a:spcPct val="90000"/>
            </a:lnSpc>
            <a:spcBef>
              <a:spcPct val="0"/>
            </a:spcBef>
            <a:spcAft>
              <a:spcPct val="20000"/>
            </a:spcAft>
            <a:buChar char="•"/>
          </a:pPr>
          <a:r>
            <a:rPr lang="en-US" sz="1800" kern="1200"/>
            <a:t>Random Forest</a:t>
          </a:r>
        </a:p>
        <a:p>
          <a:pPr marL="342900" lvl="2" indent="-171450" algn="l" defTabSz="800100">
            <a:lnSpc>
              <a:spcPct val="90000"/>
            </a:lnSpc>
            <a:spcBef>
              <a:spcPct val="0"/>
            </a:spcBef>
            <a:spcAft>
              <a:spcPct val="20000"/>
            </a:spcAft>
            <a:buChar char="•"/>
          </a:pPr>
          <a:r>
            <a:rPr lang="en-US" sz="1800" kern="1200"/>
            <a:t>SVM</a:t>
          </a:r>
        </a:p>
        <a:p>
          <a:pPr marL="171450" lvl="1" indent="-171450" algn="l" defTabSz="800100">
            <a:lnSpc>
              <a:spcPct val="90000"/>
            </a:lnSpc>
            <a:spcBef>
              <a:spcPct val="0"/>
            </a:spcBef>
            <a:spcAft>
              <a:spcPct val="20000"/>
            </a:spcAft>
            <a:buChar char="•"/>
          </a:pPr>
          <a:r>
            <a:rPr lang="en-US" sz="1800" kern="1200">
              <a:latin typeface="The Serif Hand Black"/>
            </a:rPr>
            <a:t>DL</a:t>
          </a:r>
        </a:p>
        <a:p>
          <a:pPr marL="342900" lvl="2" indent="-171450" algn="l" defTabSz="800100">
            <a:lnSpc>
              <a:spcPct val="90000"/>
            </a:lnSpc>
            <a:spcBef>
              <a:spcPct val="0"/>
            </a:spcBef>
            <a:spcAft>
              <a:spcPct val="20000"/>
            </a:spcAft>
            <a:buChar char="•"/>
          </a:pPr>
          <a:r>
            <a:rPr lang="en-US" sz="1800" kern="1200">
              <a:latin typeface="The Serif Hand Black"/>
            </a:rPr>
            <a:t>GRU</a:t>
          </a:r>
        </a:p>
        <a:p>
          <a:pPr marL="342900" lvl="2" indent="-171450" algn="l" defTabSz="800100" rtl="0">
            <a:lnSpc>
              <a:spcPct val="90000"/>
            </a:lnSpc>
            <a:spcBef>
              <a:spcPct val="0"/>
            </a:spcBef>
            <a:spcAft>
              <a:spcPct val="20000"/>
            </a:spcAft>
            <a:buChar char="•"/>
          </a:pPr>
          <a:r>
            <a:rPr lang="en-US" sz="1800" kern="1200">
              <a:latin typeface="The Serif Hand Black"/>
            </a:rPr>
            <a:t>Feed forward</a:t>
          </a:r>
        </a:p>
      </dsp:txBody>
      <dsp:txXfrm>
        <a:off x="0" y="625620"/>
        <a:ext cx="6900512" cy="2142450"/>
      </dsp:txXfrm>
    </dsp:sp>
    <dsp:sp modelId="{D8036C54-5FE0-48F5-B32B-92A1F0022E99}">
      <dsp:nvSpPr>
        <dsp:cNvPr id="0" name=""/>
        <dsp:cNvSpPr/>
      </dsp:nvSpPr>
      <dsp:spPr>
        <a:xfrm>
          <a:off x="0" y="2768070"/>
          <a:ext cx="6900512" cy="55165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MRI</a:t>
          </a:r>
        </a:p>
      </dsp:txBody>
      <dsp:txXfrm>
        <a:off x="26930" y="2795000"/>
        <a:ext cx="6846652" cy="497795"/>
      </dsp:txXfrm>
    </dsp:sp>
    <dsp:sp modelId="{A18D2A26-68F1-4D32-B47F-9303426799BD}">
      <dsp:nvSpPr>
        <dsp:cNvPr id="0" name=""/>
        <dsp:cNvSpPr/>
      </dsp:nvSpPr>
      <dsp:spPr>
        <a:xfrm>
          <a:off x="0" y="3319725"/>
          <a:ext cx="6900512" cy="2142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091"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a:latin typeface="The Serif Hand Black"/>
            </a:rPr>
            <a:t>ML</a:t>
          </a:r>
        </a:p>
        <a:p>
          <a:pPr marL="342900" lvl="2" indent="-171450" algn="l" defTabSz="800100" rtl="0">
            <a:lnSpc>
              <a:spcPct val="90000"/>
            </a:lnSpc>
            <a:spcBef>
              <a:spcPct val="0"/>
            </a:spcBef>
            <a:spcAft>
              <a:spcPct val="20000"/>
            </a:spcAft>
            <a:buChar char="•"/>
          </a:pPr>
          <a:r>
            <a:rPr lang="en-US" sz="1800" kern="1200">
              <a:latin typeface="The Serif Hand Black"/>
            </a:rPr>
            <a:t>Random Forest</a:t>
          </a:r>
        </a:p>
        <a:p>
          <a:pPr marL="342900" lvl="2" indent="-171450" algn="l" defTabSz="800100">
            <a:lnSpc>
              <a:spcPct val="90000"/>
            </a:lnSpc>
            <a:spcBef>
              <a:spcPct val="0"/>
            </a:spcBef>
            <a:spcAft>
              <a:spcPct val="20000"/>
            </a:spcAft>
            <a:buChar char="•"/>
          </a:pPr>
          <a:r>
            <a:rPr lang="en-US" sz="1800" kern="1200">
              <a:latin typeface="The Serif Hand Black"/>
            </a:rPr>
            <a:t>KNN</a:t>
          </a:r>
        </a:p>
        <a:p>
          <a:pPr marL="342900" lvl="2" indent="-171450" algn="l" defTabSz="800100">
            <a:lnSpc>
              <a:spcPct val="90000"/>
            </a:lnSpc>
            <a:spcBef>
              <a:spcPct val="0"/>
            </a:spcBef>
            <a:spcAft>
              <a:spcPct val="20000"/>
            </a:spcAft>
            <a:buChar char="•"/>
          </a:pPr>
          <a:r>
            <a:rPr lang="en-US" sz="1800" kern="1200">
              <a:latin typeface="The Serif Hand Black"/>
            </a:rPr>
            <a:t>SMOTE</a:t>
          </a:r>
        </a:p>
        <a:p>
          <a:pPr marL="171450" lvl="1" indent="-171450" algn="l" defTabSz="800100">
            <a:lnSpc>
              <a:spcPct val="90000"/>
            </a:lnSpc>
            <a:spcBef>
              <a:spcPct val="0"/>
            </a:spcBef>
            <a:spcAft>
              <a:spcPct val="20000"/>
            </a:spcAft>
            <a:buChar char="•"/>
          </a:pPr>
          <a:r>
            <a:rPr lang="en-US" sz="1800" kern="1200">
              <a:latin typeface="The Serif Hand Black"/>
            </a:rPr>
            <a:t>DL</a:t>
          </a:r>
        </a:p>
        <a:p>
          <a:pPr marL="342900" lvl="2" indent="-171450" algn="l" defTabSz="800100" rtl="0">
            <a:lnSpc>
              <a:spcPct val="90000"/>
            </a:lnSpc>
            <a:spcBef>
              <a:spcPct val="0"/>
            </a:spcBef>
            <a:spcAft>
              <a:spcPct val="20000"/>
            </a:spcAft>
            <a:buChar char="•"/>
          </a:pPr>
          <a:r>
            <a:rPr lang="en-US" sz="1800" kern="1200">
              <a:latin typeface="The Serif Hand Black"/>
            </a:rPr>
            <a:t>CNN</a:t>
          </a:r>
        </a:p>
        <a:p>
          <a:pPr marL="342900" lvl="2" indent="-171450" algn="l" defTabSz="800100" rtl="0">
            <a:lnSpc>
              <a:spcPct val="90000"/>
            </a:lnSpc>
            <a:spcBef>
              <a:spcPct val="0"/>
            </a:spcBef>
            <a:spcAft>
              <a:spcPct val="20000"/>
            </a:spcAft>
            <a:buChar char="•"/>
          </a:pPr>
          <a:r>
            <a:rPr lang="en-US" sz="1800" kern="1200">
              <a:latin typeface="The Serif Hand Black"/>
            </a:rPr>
            <a:t>Feed forward</a:t>
          </a:r>
          <a:endParaRPr lang="en-US" sz="1800" kern="1200"/>
        </a:p>
      </dsp:txBody>
      <dsp:txXfrm>
        <a:off x="0" y="3319725"/>
        <a:ext cx="6900512" cy="21424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85F383-BA09-4634-98C9-1A844F82C6AB}">
      <dsp:nvSpPr>
        <dsp:cNvPr id="0" name=""/>
        <dsp:cNvSpPr/>
      </dsp:nvSpPr>
      <dsp:spPr>
        <a:xfrm>
          <a:off x="0" y="519"/>
          <a:ext cx="10515600" cy="121482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82661F-F694-4F30-B45B-107613D752E0}">
      <dsp:nvSpPr>
        <dsp:cNvPr id="0" name=""/>
        <dsp:cNvSpPr/>
      </dsp:nvSpPr>
      <dsp:spPr>
        <a:xfrm>
          <a:off x="367483" y="273853"/>
          <a:ext cx="668151" cy="6681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8C5DFB-6734-4A12-979E-C29EC73A4634}">
      <dsp:nvSpPr>
        <dsp:cNvPr id="0" name=""/>
        <dsp:cNvSpPr/>
      </dsp:nvSpPr>
      <dsp:spPr>
        <a:xfrm>
          <a:off x="1403118" y="519"/>
          <a:ext cx="9112481" cy="1214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69" tIns="128569" rIns="128569" bIns="128569" numCol="1" spcCol="1270" anchor="ctr" anchorCtr="0">
          <a:noAutofit/>
        </a:bodyPr>
        <a:lstStyle/>
        <a:p>
          <a:pPr marL="0" lvl="0" indent="0" algn="l" defTabSz="889000" rtl="0">
            <a:lnSpc>
              <a:spcPct val="100000"/>
            </a:lnSpc>
            <a:spcBef>
              <a:spcPct val="0"/>
            </a:spcBef>
            <a:spcAft>
              <a:spcPct val="35000"/>
            </a:spcAft>
            <a:buNone/>
          </a:pPr>
          <a:r>
            <a:rPr lang="en-US" sz="2000" kern="1200">
              <a:solidFill>
                <a:schemeClr val="bg1"/>
              </a:solidFill>
              <a:latin typeface="The Hand Bold"/>
              <a:cs typeface="Calibri"/>
            </a:rPr>
            <a:t>ML models tended to have a greater accuracy when it came to the MRI data in comparison to DARWIN data, though producing DL models were challenging with the MRI data</a:t>
          </a:r>
          <a:endParaRPr lang="en-US" sz="2000" kern="1200">
            <a:solidFill>
              <a:schemeClr val="bg1"/>
            </a:solidFill>
            <a:latin typeface="The Serif Hand Black"/>
          </a:endParaRPr>
        </a:p>
      </dsp:txBody>
      <dsp:txXfrm>
        <a:off x="1403118" y="519"/>
        <a:ext cx="9112481" cy="1214821"/>
      </dsp:txXfrm>
    </dsp:sp>
    <dsp:sp modelId="{BC20E449-8182-45D3-9604-A0C822E7BAE4}">
      <dsp:nvSpPr>
        <dsp:cNvPr id="0" name=""/>
        <dsp:cNvSpPr/>
      </dsp:nvSpPr>
      <dsp:spPr>
        <a:xfrm>
          <a:off x="0" y="1519045"/>
          <a:ext cx="10515600" cy="121482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45BD76-B73D-4680-B9C2-2F84993B2433}">
      <dsp:nvSpPr>
        <dsp:cNvPr id="0" name=""/>
        <dsp:cNvSpPr/>
      </dsp:nvSpPr>
      <dsp:spPr>
        <a:xfrm>
          <a:off x="367483" y="1792380"/>
          <a:ext cx="668151" cy="6681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0EBA7C-38CE-4A96-B365-6AF6014F3CDA}">
      <dsp:nvSpPr>
        <dsp:cNvPr id="0" name=""/>
        <dsp:cNvSpPr/>
      </dsp:nvSpPr>
      <dsp:spPr>
        <a:xfrm>
          <a:off x="1403118" y="1519045"/>
          <a:ext cx="9112481" cy="1214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69" tIns="128569" rIns="128569" bIns="128569" numCol="1" spcCol="1270" anchor="ctr" anchorCtr="0">
          <a:noAutofit/>
        </a:bodyPr>
        <a:lstStyle/>
        <a:p>
          <a:pPr marL="0" lvl="0" indent="0" algn="l" defTabSz="889000">
            <a:lnSpc>
              <a:spcPct val="100000"/>
            </a:lnSpc>
            <a:spcBef>
              <a:spcPct val="0"/>
            </a:spcBef>
            <a:spcAft>
              <a:spcPct val="35000"/>
            </a:spcAft>
            <a:buNone/>
          </a:pPr>
          <a:r>
            <a:rPr lang="en-US" sz="2000" kern="1200"/>
            <a:t>The </a:t>
          </a:r>
          <a:r>
            <a:rPr lang="en-US" sz="2000" kern="1200">
              <a:latin typeface="The Serif Hand Black"/>
            </a:rPr>
            <a:t>DARWIN data</a:t>
          </a:r>
          <a:r>
            <a:rPr lang="en-US" sz="2000" kern="1200"/>
            <a:t> tended to be easier to build models for to produce higher accuracy sooner.</a:t>
          </a:r>
        </a:p>
      </dsp:txBody>
      <dsp:txXfrm>
        <a:off x="1403118" y="1519045"/>
        <a:ext cx="9112481" cy="1214821"/>
      </dsp:txXfrm>
    </dsp:sp>
    <dsp:sp modelId="{96644323-7384-4535-B4BA-61443A1C1E10}">
      <dsp:nvSpPr>
        <dsp:cNvPr id="0" name=""/>
        <dsp:cNvSpPr/>
      </dsp:nvSpPr>
      <dsp:spPr>
        <a:xfrm>
          <a:off x="0" y="3037571"/>
          <a:ext cx="10515600" cy="121482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C6986B-4A37-4724-9463-63F7B0C6D6CF}">
      <dsp:nvSpPr>
        <dsp:cNvPr id="0" name=""/>
        <dsp:cNvSpPr/>
      </dsp:nvSpPr>
      <dsp:spPr>
        <a:xfrm>
          <a:off x="367483" y="3310906"/>
          <a:ext cx="668151" cy="6681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410A16-E580-4889-8EA0-468159EE590D}">
      <dsp:nvSpPr>
        <dsp:cNvPr id="0" name=""/>
        <dsp:cNvSpPr/>
      </dsp:nvSpPr>
      <dsp:spPr>
        <a:xfrm>
          <a:off x="1403118" y="3037571"/>
          <a:ext cx="9112481" cy="1214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69" tIns="128569" rIns="128569" bIns="128569" numCol="1" spcCol="1270" anchor="ctr" anchorCtr="0">
          <a:noAutofit/>
        </a:bodyPr>
        <a:lstStyle/>
        <a:p>
          <a:pPr marL="0" lvl="0" indent="0" algn="l" defTabSz="889000">
            <a:lnSpc>
              <a:spcPct val="100000"/>
            </a:lnSpc>
            <a:spcBef>
              <a:spcPct val="0"/>
            </a:spcBef>
            <a:spcAft>
              <a:spcPct val="35000"/>
            </a:spcAft>
            <a:buNone/>
          </a:pPr>
          <a:r>
            <a:rPr lang="en-US" sz="2000" kern="1200"/>
            <a:t>Both methods of detection seem to be viable options, though to build models for MRI data it will require a greater amount of optimization of the models to produce higher level of accuracy comparable to those for DARWIN data.</a:t>
          </a:r>
        </a:p>
      </dsp:txBody>
      <dsp:txXfrm>
        <a:off x="1403118" y="3037571"/>
        <a:ext cx="9112481" cy="121482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2T19:16:58.84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9T03:01:44.908"/>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9T03:07:07.177"/>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2B4954-77A7-463F-887D-5A56D3591803}" type="datetimeFigureOut">
              <a:t>4/18/24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0D9330-17AF-41EC-A2BA-103D83CC06F8}" type="slidenum">
              <a:t>‹#›</a:t>
            </a:fld>
            <a:endParaRPr lang="en-US"/>
          </a:p>
        </p:txBody>
      </p:sp>
    </p:spTree>
    <p:extLst>
      <p:ext uri="{BB962C8B-B14F-4D97-AF65-F5344CB8AC3E}">
        <p14:creationId xmlns:p14="http://schemas.microsoft.com/office/powerpoint/2010/main" val="2917411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0D9330-17AF-41EC-A2BA-103D83CC06F8}" type="slidenum">
              <a:rPr lang="en-US" smtClean="0"/>
              <a:t>3</a:t>
            </a:fld>
            <a:endParaRPr lang="en-US"/>
          </a:p>
        </p:txBody>
      </p:sp>
    </p:spTree>
    <p:extLst>
      <p:ext uri="{BB962C8B-B14F-4D97-AF65-F5344CB8AC3E}">
        <p14:creationId xmlns:p14="http://schemas.microsoft.com/office/powerpoint/2010/main" val="2887937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0D9330-17AF-41EC-A2BA-103D83CC06F8}" type="slidenum">
              <a:rPr lang="en-US" smtClean="0"/>
              <a:t>10</a:t>
            </a:fld>
            <a:endParaRPr lang="en-US"/>
          </a:p>
        </p:txBody>
      </p:sp>
    </p:spTree>
    <p:extLst>
      <p:ext uri="{BB962C8B-B14F-4D97-AF65-F5344CB8AC3E}">
        <p14:creationId xmlns:p14="http://schemas.microsoft.com/office/powerpoint/2010/main" val="2247994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Support Vector Machine (SVM) model was utilized to classify the handwriting data. Using PCA for dimensionality reduction and experimenting with </a:t>
            </a:r>
            <a:r>
              <a:rPr lang="en-US" err="1"/>
              <a:t>StandardScaler</a:t>
            </a:r>
            <a:r>
              <a:rPr lang="en-US"/>
              <a:t> and </a:t>
            </a:r>
            <a:r>
              <a:rPr lang="en-US" err="1"/>
              <a:t>MinMaxScaler</a:t>
            </a:r>
            <a:r>
              <a:rPr lang="en-US"/>
              <a:t>. Both </a:t>
            </a:r>
            <a:r>
              <a:rPr lang="en-US" err="1"/>
              <a:t>StandardScaler</a:t>
            </a:r>
            <a:r>
              <a:rPr lang="en-US"/>
              <a:t> and </a:t>
            </a:r>
            <a:r>
              <a:rPr lang="en-US" err="1"/>
              <a:t>MinMaxScaler</a:t>
            </a:r>
            <a:r>
              <a:rPr lang="en-US"/>
              <a:t> performed the best with the polynomial kernel for SVM with an accuracy of 80. Although, after plotting the decision boundaries it was discovered there may be an error with the classification.</a:t>
            </a:r>
          </a:p>
          <a:p>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6E0D9330-17AF-41EC-A2BA-103D83CC06F8}" type="slidenum">
              <a:t>11</a:t>
            </a:fld>
            <a:endParaRPr lang="en-US"/>
          </a:p>
        </p:txBody>
      </p:sp>
    </p:spTree>
    <p:extLst>
      <p:ext uri="{BB962C8B-B14F-4D97-AF65-F5344CB8AC3E}">
        <p14:creationId xmlns:p14="http://schemas.microsoft.com/office/powerpoint/2010/main" val="2983341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a:buChar char="•"/>
            </a:pPr>
            <a:r>
              <a:rPr lang="en-US"/>
              <a:t>ML</a:t>
            </a:r>
          </a:p>
          <a:p>
            <a:pPr marL="1085850" lvl="2" indent="-171450">
              <a:buFont typeface="Arial"/>
              <a:buChar char="•"/>
            </a:pPr>
            <a:r>
              <a:rPr lang="en-US"/>
              <a:t>Random Forest</a:t>
            </a:r>
            <a:endParaRPr lang="en-US">
              <a:ea typeface="Calibri"/>
              <a:cs typeface="Calibri"/>
            </a:endParaRPr>
          </a:p>
          <a:p>
            <a:pPr marL="1085850" lvl="2" indent="-171450">
              <a:buFont typeface="Arial"/>
              <a:buChar char="•"/>
            </a:pPr>
            <a:r>
              <a:rPr lang="en-US"/>
              <a:t>KNN</a:t>
            </a:r>
            <a:endParaRPr lang="en-US">
              <a:ea typeface="Calibri"/>
              <a:cs typeface="Calibri"/>
            </a:endParaRPr>
          </a:p>
          <a:p>
            <a:pPr marL="1085850" lvl="2" indent="-171450">
              <a:buFont typeface="Arial"/>
              <a:buChar char="•"/>
            </a:pPr>
            <a:r>
              <a:rPr lang="en-US"/>
              <a:t>SMOTE</a:t>
            </a:r>
            <a:endParaRPr lang="en-US">
              <a:ea typeface="Calibri"/>
              <a:cs typeface="Calibri"/>
            </a:endParaRPr>
          </a:p>
          <a:p>
            <a:pPr lvl="1"/>
            <a:endParaRPr lang="en-US">
              <a:ea typeface="Calibri"/>
              <a:cs typeface="Calibri"/>
            </a:endParaRPr>
          </a:p>
        </p:txBody>
      </p:sp>
      <p:sp>
        <p:nvSpPr>
          <p:cNvPr id="4" name="Slide Number Placeholder 3"/>
          <p:cNvSpPr>
            <a:spLocks noGrp="1"/>
          </p:cNvSpPr>
          <p:nvPr>
            <p:ph type="sldNum" sz="quarter" idx="5"/>
          </p:nvPr>
        </p:nvSpPr>
        <p:spPr/>
        <p:txBody>
          <a:bodyPr/>
          <a:lstStyle/>
          <a:p>
            <a:fld id="{6E0D9330-17AF-41EC-A2BA-103D83CC06F8}" type="slidenum">
              <a:t>13</a:t>
            </a:fld>
            <a:endParaRPr lang="en-US"/>
          </a:p>
        </p:txBody>
      </p:sp>
    </p:spTree>
    <p:extLst>
      <p:ext uri="{BB962C8B-B14F-4D97-AF65-F5344CB8AC3E}">
        <p14:creationId xmlns:p14="http://schemas.microsoft.com/office/powerpoint/2010/main" val="3397904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10000"/>
              </a:lnSpc>
              <a:spcBef>
                <a:spcPts val="1000"/>
              </a:spcBef>
              <a:buFont typeface="Arial"/>
              <a:buChar char="•"/>
            </a:pPr>
            <a:r>
              <a:rPr lang="en-US"/>
              <a:t>ML models:</a:t>
            </a:r>
          </a:p>
          <a:p>
            <a:pPr lvl="1">
              <a:lnSpc>
                <a:spcPct val="110000"/>
              </a:lnSpc>
              <a:spcBef>
                <a:spcPts val="500"/>
              </a:spcBef>
              <a:buFont typeface="Courier New,monospace"/>
              <a:buChar char="•"/>
            </a:pPr>
            <a:r>
              <a:rPr lang="en-US"/>
              <a:t>Tend to have higher accuracy with the DARWIN data with random forest</a:t>
            </a:r>
            <a:endParaRPr lang="en-US">
              <a:cs typeface="Calibri"/>
            </a:endParaRPr>
          </a:p>
          <a:p>
            <a:pPr lvl="1">
              <a:lnSpc>
                <a:spcPct val="110000"/>
              </a:lnSpc>
              <a:spcBef>
                <a:spcPts val="500"/>
              </a:spcBef>
              <a:buFont typeface="Courier New,monospace"/>
              <a:buChar char="•"/>
            </a:pPr>
            <a:r>
              <a:rPr lang="en-US"/>
              <a:t>Using K-nearest Neighbor had a high accuracy with MRI data exceeding the accuracy scores of the other models used on DARWIN</a:t>
            </a:r>
            <a:endParaRPr lang="en-US">
              <a:cs typeface="Calibri"/>
            </a:endParaRPr>
          </a:p>
          <a:p>
            <a:pPr marL="285750" indent="-285750">
              <a:lnSpc>
                <a:spcPct val="110000"/>
              </a:lnSpc>
              <a:spcBef>
                <a:spcPts val="1000"/>
              </a:spcBef>
              <a:buFont typeface="Courier New,monospace"/>
              <a:buChar char="o"/>
            </a:pPr>
            <a:r>
              <a:rPr lang="en-US"/>
              <a:t>DL models:</a:t>
            </a:r>
          </a:p>
        </p:txBody>
      </p:sp>
      <p:sp>
        <p:nvSpPr>
          <p:cNvPr id="4" name="Slide Number Placeholder 3"/>
          <p:cNvSpPr>
            <a:spLocks noGrp="1"/>
          </p:cNvSpPr>
          <p:nvPr>
            <p:ph type="sldNum" sz="quarter" idx="5"/>
          </p:nvPr>
        </p:nvSpPr>
        <p:spPr/>
        <p:txBody>
          <a:bodyPr/>
          <a:lstStyle/>
          <a:p>
            <a:fld id="{6E0D9330-17AF-41EC-A2BA-103D83CC06F8}" type="slidenum">
              <a:rPr lang="en-US"/>
              <a:t>16</a:t>
            </a:fld>
            <a:endParaRPr lang="en-US"/>
          </a:p>
        </p:txBody>
      </p:sp>
    </p:spTree>
    <p:extLst>
      <p:ext uri="{BB962C8B-B14F-4D97-AF65-F5344CB8AC3E}">
        <p14:creationId xmlns:p14="http://schemas.microsoft.com/office/powerpoint/2010/main" val="2270826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4/18/24</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807743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4/18/24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929854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4/18/24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89795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4/18/24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271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4/18/24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18372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4/18/24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05615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4/18/24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48603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4/18/24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31464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4/18/24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756463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4/18/24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6766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4/18/24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6284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4/18/24</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1684676257"/>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customXml" Target="../ink/ink2.xml"/><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3.xml"/><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open book with a brain and icons&#10;&#10;Description automatically generated">
            <a:extLst>
              <a:ext uri="{FF2B5EF4-FFF2-40B4-BE49-F238E27FC236}">
                <a16:creationId xmlns:a16="http://schemas.microsoft.com/office/drawing/2014/main" id="{6B9032EC-AAAB-D19B-C43A-93CDBA1D97ED}"/>
              </a:ext>
            </a:extLst>
          </p:cNvPr>
          <p:cNvPicPr>
            <a:picLocks noChangeAspect="1"/>
          </p:cNvPicPr>
          <p:nvPr/>
        </p:nvPicPr>
        <p:blipFill rotWithShape="1">
          <a:blip r:embed="rId2">
            <a:alphaModFix amt="50000"/>
          </a:blip>
          <a:srcRect t="20103" r="-1" b="23633"/>
          <a:stretch/>
        </p:blipFill>
        <p:spPr>
          <a:xfrm>
            <a:off x="20" y="10"/>
            <a:ext cx="12188930" cy="6857990"/>
          </a:xfrm>
          <a:prstGeom prst="rect">
            <a:avLst/>
          </a:prstGeom>
        </p:spPr>
      </p:pic>
      <p:sp>
        <p:nvSpPr>
          <p:cNvPr id="2" name="Title 1"/>
          <p:cNvSpPr>
            <a:spLocks noGrp="1"/>
          </p:cNvSpPr>
          <p:nvPr>
            <p:ph type="ctrTitle"/>
          </p:nvPr>
        </p:nvSpPr>
        <p:spPr>
          <a:xfrm>
            <a:off x="1524000" y="1122363"/>
            <a:ext cx="9144000" cy="3063240"/>
          </a:xfrm>
        </p:spPr>
        <p:txBody>
          <a:bodyPr>
            <a:normAutofit/>
          </a:bodyPr>
          <a:lstStyle/>
          <a:p>
            <a:pPr algn="ctr"/>
            <a:r>
              <a:rPr lang="en-US">
                <a:cs typeface="Calibri Light"/>
              </a:rPr>
              <a:t>Alzheimer's Diagnosis</a:t>
            </a:r>
            <a:endParaRPr lang="en-US"/>
          </a:p>
        </p:txBody>
      </p:sp>
      <p:sp>
        <p:nvSpPr>
          <p:cNvPr id="3" name="Subtitle 2"/>
          <p:cNvSpPr>
            <a:spLocks noGrp="1"/>
          </p:cNvSpPr>
          <p:nvPr>
            <p:ph type="subTitle" idx="1"/>
          </p:nvPr>
        </p:nvSpPr>
        <p:spPr>
          <a:xfrm>
            <a:off x="1524000" y="4599432"/>
            <a:ext cx="9144000" cy="1225296"/>
          </a:xfrm>
        </p:spPr>
        <p:txBody>
          <a:bodyPr vert="horz" lIns="91440" tIns="45720" rIns="91440" bIns="45720" rtlCol="0" anchor="t">
            <a:normAutofit/>
          </a:bodyPr>
          <a:lstStyle/>
          <a:p>
            <a:pPr algn="ctr">
              <a:lnSpc>
                <a:spcPct val="100000"/>
              </a:lnSpc>
            </a:pPr>
            <a:r>
              <a:rPr lang="en-US" sz="1800">
                <a:cs typeface="Calibri"/>
              </a:rPr>
              <a:t>Jacky Irwin</a:t>
            </a:r>
          </a:p>
          <a:p>
            <a:pPr algn="ctr">
              <a:lnSpc>
                <a:spcPct val="100000"/>
              </a:lnSpc>
            </a:pPr>
            <a:r>
              <a:rPr lang="en-US" sz="1800">
                <a:cs typeface="Calibri"/>
              </a:rPr>
              <a:t>Tessa Price</a:t>
            </a:r>
          </a:p>
          <a:p>
            <a:pPr algn="ctr">
              <a:lnSpc>
                <a:spcPct val="100000"/>
              </a:lnSpc>
            </a:pPr>
            <a:r>
              <a:rPr lang="en-US" sz="1800">
                <a:cs typeface="Calibri"/>
              </a:rPr>
              <a:t>Taryn Rahman</a:t>
            </a:r>
          </a:p>
        </p:txBody>
      </p:sp>
      <p:sp>
        <p:nvSpPr>
          <p:cNvPr id="15" name="Rectangle 6">
            <a:extLst>
              <a:ext uri="{FF2B5EF4-FFF2-40B4-BE49-F238E27FC236}">
                <a16:creationId xmlns:a16="http://schemas.microsoft.com/office/drawing/2014/main" id="{04D8AD8F-EF7F-481F-B99A-B85138970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60325" cap="rnd">
            <a:solidFill>
              <a:schemeClr val="tx1"/>
            </a:solidFill>
            <a:round/>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F32198-E9AE-D5A1-572B-DFDC610C7DD8}"/>
              </a:ext>
            </a:extLst>
          </p:cNvPr>
          <p:cNvSpPr>
            <a:spLocks noGrp="1"/>
          </p:cNvSpPr>
          <p:nvPr>
            <p:ph type="title"/>
          </p:nvPr>
        </p:nvSpPr>
        <p:spPr>
          <a:xfrm>
            <a:off x="635000" y="640823"/>
            <a:ext cx="3418659" cy="5583148"/>
          </a:xfrm>
        </p:spPr>
        <p:txBody>
          <a:bodyPr anchor="ctr">
            <a:normAutofit/>
          </a:bodyPr>
          <a:lstStyle/>
          <a:p>
            <a:r>
              <a:rPr lang="en-US" sz="6000"/>
              <a:t>Models we used</a:t>
            </a:r>
          </a:p>
        </p:txBody>
      </p:sp>
      <p:sp>
        <p:nvSpPr>
          <p:cNvPr id="25" name="Rectangle 24">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ontent Placeholder 2">
            <a:extLst>
              <a:ext uri="{FF2B5EF4-FFF2-40B4-BE49-F238E27FC236}">
                <a16:creationId xmlns:a16="http://schemas.microsoft.com/office/drawing/2014/main" id="{3B6B5213-BE36-CF6E-45A8-EBD5B19DB224}"/>
              </a:ext>
            </a:extLst>
          </p:cNvPr>
          <p:cNvGraphicFramePr>
            <a:graphicFrameLocks noGrp="1"/>
          </p:cNvGraphicFramePr>
          <p:nvPr>
            <p:ph idx="1"/>
            <p:extLst>
              <p:ext uri="{D42A27DB-BD31-4B8C-83A1-F6EECF244321}">
                <p14:modId xmlns:p14="http://schemas.microsoft.com/office/powerpoint/2010/main" val="1665128663"/>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0336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978C7500-B879-4540-BA6C-EC3398982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FABFEA-F79B-C24D-1526-8A6878BBEC5D}"/>
              </a:ext>
            </a:extLst>
          </p:cNvPr>
          <p:cNvSpPr>
            <a:spLocks noGrp="1"/>
          </p:cNvSpPr>
          <p:nvPr>
            <p:ph type="title"/>
          </p:nvPr>
        </p:nvSpPr>
        <p:spPr>
          <a:xfrm>
            <a:off x="630936" y="4527710"/>
            <a:ext cx="3364993" cy="1600200"/>
          </a:xfrm>
        </p:spPr>
        <p:txBody>
          <a:bodyPr anchor="ctr">
            <a:normAutofit/>
          </a:bodyPr>
          <a:lstStyle/>
          <a:p>
            <a:r>
              <a:rPr lang="en-US" sz="4600"/>
              <a:t>DaRWIN ML</a:t>
            </a:r>
          </a:p>
        </p:txBody>
      </p:sp>
      <mc:AlternateContent xmlns:mc="http://schemas.openxmlformats.org/markup-compatibility/2006">
        <mc:Choice xmlns:p14="http://schemas.microsoft.com/office/powerpoint/2010/main" Requires="p14">
          <p:contentPart p14:bwMode="auto" r:id="rId3">
            <p14:nvContentPartPr>
              <p14:cNvPr id="45" name="Ink 4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p:pic>
            <p:nvPicPr>
              <p:cNvPr id="45" name="Ink 4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4868832"/>
                <a:ext cx="36000" cy="32709"/>
              </a:xfrm>
              <a:prstGeom prst="rect">
                <a:avLst/>
              </a:prstGeom>
            </p:spPr>
          </p:pic>
        </mc:Fallback>
      </mc:AlternateContent>
      <p:sp>
        <p:nvSpPr>
          <p:cNvPr id="43" name="Rectangle 4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7952" y="4527708"/>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F981E1"/>
          </a:solidFill>
          <a:ln w="34925">
            <a:solidFill>
              <a:srgbClr val="F981E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12">
            <a:extLst>
              <a:ext uri="{FF2B5EF4-FFF2-40B4-BE49-F238E27FC236}">
                <a16:creationId xmlns:a16="http://schemas.microsoft.com/office/drawing/2014/main" id="{F1493438-191F-6E49-F048-298AB21812A1}"/>
              </a:ext>
            </a:extLst>
          </p:cNvPr>
          <p:cNvSpPr>
            <a:spLocks noGrp="1"/>
          </p:cNvSpPr>
          <p:nvPr>
            <p:ph idx="1"/>
          </p:nvPr>
        </p:nvSpPr>
        <p:spPr>
          <a:xfrm>
            <a:off x="4453127" y="4527708"/>
            <a:ext cx="7107937" cy="1600200"/>
          </a:xfrm>
        </p:spPr>
        <p:txBody>
          <a:bodyPr vert="horz" lIns="91440" tIns="45720" rIns="91440" bIns="45720" rtlCol="0" anchor="ctr">
            <a:normAutofit/>
          </a:bodyPr>
          <a:lstStyle/>
          <a:p>
            <a:pPr>
              <a:lnSpc>
                <a:spcPct val="100000"/>
              </a:lnSpc>
            </a:pPr>
            <a:r>
              <a:rPr lang="en-US" sz="1100"/>
              <a:t>SVM</a:t>
            </a:r>
          </a:p>
          <a:p>
            <a:pPr lvl="1">
              <a:lnSpc>
                <a:spcPct val="100000"/>
              </a:lnSpc>
              <a:buFont typeface="Courier New" panose="020B0604020202020204" pitchFamily="34" charset="0"/>
              <a:buChar char="o"/>
            </a:pPr>
            <a:r>
              <a:rPr lang="en-US" sz="1100"/>
              <a:t>Utilized to classify</a:t>
            </a:r>
          </a:p>
          <a:p>
            <a:pPr>
              <a:lnSpc>
                <a:spcPct val="100000"/>
              </a:lnSpc>
            </a:pPr>
            <a:r>
              <a:rPr lang="en-US" sz="1100"/>
              <a:t>PCA</a:t>
            </a:r>
          </a:p>
          <a:p>
            <a:pPr lvl="1">
              <a:lnSpc>
                <a:spcPct val="100000"/>
              </a:lnSpc>
              <a:buFont typeface="Courier New" panose="020B0604020202020204" pitchFamily="34" charset="0"/>
              <a:buChar char="o"/>
            </a:pPr>
            <a:r>
              <a:rPr lang="en-US" sz="1100"/>
              <a:t>Dimensionality reduction</a:t>
            </a:r>
          </a:p>
          <a:p>
            <a:pPr lvl="2">
              <a:lnSpc>
                <a:spcPct val="100000"/>
              </a:lnSpc>
              <a:buFont typeface="Wingdings" panose="020B0604020202020204" pitchFamily="34" charset="0"/>
              <a:buChar char="§"/>
            </a:pPr>
            <a:r>
              <a:rPr lang="en-US" sz="1100"/>
              <a:t>StandardScaler and MinMax Scaler</a:t>
            </a:r>
          </a:p>
          <a:p>
            <a:pPr lvl="3">
              <a:lnSpc>
                <a:spcPct val="100000"/>
              </a:lnSpc>
            </a:pPr>
            <a:r>
              <a:rPr lang="en-US" sz="1100"/>
              <a:t>Best with SVM</a:t>
            </a:r>
          </a:p>
        </p:txBody>
      </p:sp>
      <p:pic>
        <p:nvPicPr>
          <p:cNvPr id="9" name="Picture 8" descr="A graph with different colored bars&#10;&#10;Description automatically generated">
            <a:extLst>
              <a:ext uri="{FF2B5EF4-FFF2-40B4-BE49-F238E27FC236}">
                <a16:creationId xmlns:a16="http://schemas.microsoft.com/office/drawing/2014/main" id="{477C1F65-306F-A56F-9634-8141B1FFB9E0}"/>
              </a:ext>
            </a:extLst>
          </p:cNvPr>
          <p:cNvPicPr>
            <a:picLocks noChangeAspect="1"/>
          </p:cNvPicPr>
          <p:nvPr/>
        </p:nvPicPr>
        <p:blipFill rotWithShape="1">
          <a:blip r:embed="rId5"/>
          <a:srcRect r="5318" b="-4"/>
          <a:stretch/>
        </p:blipFill>
        <p:spPr>
          <a:xfrm>
            <a:off x="207426" y="164592"/>
            <a:ext cx="3773100" cy="4087368"/>
          </a:xfrm>
          <a:prstGeom prst="rect">
            <a:avLst/>
          </a:prstGeom>
        </p:spPr>
      </p:pic>
      <p:pic>
        <p:nvPicPr>
          <p:cNvPr id="14" name="Picture 13" descr="A graph with blue squares&#10;&#10;Description automatically generated">
            <a:extLst>
              <a:ext uri="{FF2B5EF4-FFF2-40B4-BE49-F238E27FC236}">
                <a16:creationId xmlns:a16="http://schemas.microsoft.com/office/drawing/2014/main" id="{8D798C22-D89A-EDB0-8252-CCE7D171F624}"/>
              </a:ext>
            </a:extLst>
          </p:cNvPr>
          <p:cNvPicPr>
            <a:picLocks noChangeAspect="1"/>
          </p:cNvPicPr>
          <p:nvPr/>
        </p:nvPicPr>
        <p:blipFill>
          <a:blip r:embed="rId6"/>
          <a:stretch>
            <a:fillRect/>
          </a:stretch>
        </p:blipFill>
        <p:spPr>
          <a:xfrm>
            <a:off x="4175760" y="571272"/>
            <a:ext cx="3840480" cy="3274008"/>
          </a:xfrm>
          <a:prstGeom prst="rect">
            <a:avLst/>
          </a:prstGeom>
        </p:spPr>
      </p:pic>
      <p:pic>
        <p:nvPicPr>
          <p:cNvPr id="12" name="Picture 11" descr="A diagram of a scale&#10;&#10;Description automatically generated">
            <a:extLst>
              <a:ext uri="{FF2B5EF4-FFF2-40B4-BE49-F238E27FC236}">
                <a16:creationId xmlns:a16="http://schemas.microsoft.com/office/drawing/2014/main" id="{FE80D11C-8259-1A75-517C-1EF65958E544}"/>
              </a:ext>
            </a:extLst>
          </p:cNvPr>
          <p:cNvPicPr>
            <a:picLocks noChangeAspect="1"/>
          </p:cNvPicPr>
          <p:nvPr/>
        </p:nvPicPr>
        <p:blipFill>
          <a:blip r:embed="rId7"/>
          <a:stretch>
            <a:fillRect/>
          </a:stretch>
        </p:blipFill>
        <p:spPr>
          <a:xfrm>
            <a:off x="8177784" y="720090"/>
            <a:ext cx="3840480" cy="2976371"/>
          </a:xfrm>
          <a:prstGeom prst="rect">
            <a:avLst/>
          </a:prstGeom>
        </p:spPr>
      </p:pic>
    </p:spTree>
    <p:extLst>
      <p:ext uri="{BB962C8B-B14F-4D97-AF65-F5344CB8AC3E}">
        <p14:creationId xmlns:p14="http://schemas.microsoft.com/office/powerpoint/2010/main" val="2718318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11671EB-9B2E-4E39-94FF-2BA8B0B45E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2FC64A3-62BF-47FB-A545-7A43E3653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4745565" y="-4745566"/>
            <a:ext cx="2700870" cy="12192000"/>
          </a:xfrm>
          <a:custGeom>
            <a:avLst/>
            <a:gdLst>
              <a:gd name="connsiteX0" fmla="*/ 0 w 2700870"/>
              <a:gd name="connsiteY0" fmla="*/ 0 h 12192000"/>
              <a:gd name="connsiteX1" fmla="*/ 0 w 2700870"/>
              <a:gd name="connsiteY1" fmla="*/ 12192000 h 12192000"/>
              <a:gd name="connsiteX2" fmla="*/ 2661694 w 2700870"/>
              <a:gd name="connsiteY2" fmla="*/ 12192000 h 12192000"/>
              <a:gd name="connsiteX3" fmla="*/ 2632716 w 2700870"/>
              <a:gd name="connsiteY3" fmla="*/ 11941855 h 12192000"/>
              <a:gd name="connsiteX4" fmla="*/ 2605238 w 2700870"/>
              <a:gd name="connsiteY4" fmla="*/ 10895781 h 12192000"/>
              <a:gd name="connsiteX5" fmla="*/ 2672927 w 2700870"/>
              <a:gd name="connsiteY5" fmla="*/ 9729981 h 12192000"/>
              <a:gd name="connsiteX6" fmla="*/ 2672927 w 2700870"/>
              <a:gd name="connsiteY6" fmla="*/ 9349685 h 12192000"/>
              <a:gd name="connsiteX7" fmla="*/ 2665256 w 2700870"/>
              <a:gd name="connsiteY7" fmla="*/ 8947869 h 12192000"/>
              <a:gd name="connsiteX8" fmla="*/ 2666835 w 2700870"/>
              <a:gd name="connsiteY8" fmla="*/ 7719557 h 12192000"/>
              <a:gd name="connsiteX9" fmla="*/ 2648109 w 2700870"/>
              <a:gd name="connsiteY9" fmla="*/ 6285351 h 12192000"/>
              <a:gd name="connsiteX10" fmla="*/ 2672476 w 2700870"/>
              <a:gd name="connsiteY10" fmla="*/ 5314115 h 12192000"/>
              <a:gd name="connsiteX11" fmla="*/ 2662774 w 2700870"/>
              <a:gd name="connsiteY11" fmla="*/ 4956020 h 12192000"/>
              <a:gd name="connsiteX12" fmla="*/ 2679020 w 2700870"/>
              <a:gd name="connsiteY12" fmla="*/ 4142653 h 12192000"/>
              <a:gd name="connsiteX13" fmla="*/ 2681951 w 2700870"/>
              <a:gd name="connsiteY13" fmla="*/ 3198141 h 12192000"/>
              <a:gd name="connsiteX14" fmla="*/ 2632541 w 2700870"/>
              <a:gd name="connsiteY14" fmla="*/ 1982283 h 12192000"/>
              <a:gd name="connsiteX15" fmla="*/ 2667512 w 2700870"/>
              <a:gd name="connsiteY15" fmla="*/ 1445702 h 12192000"/>
              <a:gd name="connsiteX16" fmla="*/ 2660518 w 2700870"/>
              <a:gd name="connsiteY16" fmla="*/ 750797 h 12192000"/>
              <a:gd name="connsiteX17" fmla="*/ 2651539 w 2700870"/>
              <a:gd name="connsiteY17" fmla="*/ 168769 h 12192000"/>
              <a:gd name="connsiteX18" fmla="*/ 2668618 w 2700870"/>
              <a:gd name="connsiteY18" fmla="*/ 0 h 12192000"/>
              <a:gd name="connsiteX19" fmla="*/ 781493 w 2700870"/>
              <a:gd name="connsiteY19" fmla="*/ 0 h 12192000"/>
              <a:gd name="connsiteX20" fmla="*/ 409569 w 2700870"/>
              <a:gd name="connsiteY20" fmla="*/ 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00870" h="12192000">
                <a:moveTo>
                  <a:pt x="0" y="0"/>
                </a:moveTo>
                <a:lnTo>
                  <a:pt x="0" y="12192000"/>
                </a:lnTo>
                <a:lnTo>
                  <a:pt x="2661694" y="12192000"/>
                </a:lnTo>
                <a:lnTo>
                  <a:pt x="2632716" y="11941855"/>
                </a:lnTo>
                <a:cubicBezTo>
                  <a:pt x="2602362" y="11594183"/>
                  <a:pt x="2599485" y="11245047"/>
                  <a:pt x="2605238" y="10895781"/>
                </a:cubicBezTo>
                <a:cubicBezTo>
                  <a:pt x="2611558" y="10506425"/>
                  <a:pt x="2629380" y="10117297"/>
                  <a:pt x="2672927" y="9729981"/>
                </a:cubicBezTo>
                <a:cubicBezTo>
                  <a:pt x="2684548" y="9603480"/>
                  <a:pt x="2684548" y="9476187"/>
                  <a:pt x="2672927" y="9349685"/>
                </a:cubicBezTo>
                <a:cubicBezTo>
                  <a:pt x="2663496" y="9215958"/>
                  <a:pt x="2660924" y="9081848"/>
                  <a:pt x="2665256" y="8947869"/>
                </a:cubicBezTo>
                <a:cubicBezTo>
                  <a:pt x="2678116" y="8538360"/>
                  <a:pt x="2648559" y="8128618"/>
                  <a:pt x="2666835" y="7719557"/>
                </a:cubicBezTo>
                <a:cubicBezTo>
                  <a:pt x="2688269" y="7240958"/>
                  <a:pt x="2663226" y="6763493"/>
                  <a:pt x="2648109" y="6285351"/>
                </a:cubicBezTo>
                <a:cubicBezTo>
                  <a:pt x="2637956" y="5961455"/>
                  <a:pt x="2631636" y="5637330"/>
                  <a:pt x="2672476" y="5314115"/>
                </a:cubicBezTo>
                <a:cubicBezTo>
                  <a:pt x="2687594" y="5195204"/>
                  <a:pt x="2674732" y="5074932"/>
                  <a:pt x="2662774" y="4956020"/>
                </a:cubicBezTo>
                <a:cubicBezTo>
                  <a:pt x="2635699" y="4683988"/>
                  <a:pt x="2650591" y="4413093"/>
                  <a:pt x="2679020" y="4142653"/>
                </a:cubicBezTo>
                <a:cubicBezTo>
                  <a:pt x="2712412" y="3827814"/>
                  <a:pt x="2702710" y="3513204"/>
                  <a:pt x="2681951" y="3198141"/>
                </a:cubicBezTo>
                <a:cubicBezTo>
                  <a:pt x="2655103" y="2793383"/>
                  <a:pt x="2621257" y="2389987"/>
                  <a:pt x="2632541" y="1982283"/>
                </a:cubicBezTo>
                <a:cubicBezTo>
                  <a:pt x="2637279" y="1803119"/>
                  <a:pt x="2653299" y="1624412"/>
                  <a:pt x="2667512" y="1445702"/>
                </a:cubicBezTo>
                <a:cubicBezTo>
                  <a:pt x="2682111" y="1214217"/>
                  <a:pt x="2679764" y="981948"/>
                  <a:pt x="2660518" y="750797"/>
                </a:cubicBezTo>
                <a:cubicBezTo>
                  <a:pt x="2647658" y="556628"/>
                  <a:pt x="2639366" y="362460"/>
                  <a:pt x="2651539" y="168769"/>
                </a:cubicBezTo>
                <a:lnTo>
                  <a:pt x="2668618" y="0"/>
                </a:lnTo>
                <a:lnTo>
                  <a:pt x="781493" y="0"/>
                </a:lnTo>
                <a:lnTo>
                  <a:pt x="409569" y="0"/>
                </a:lnTo>
                <a:close/>
              </a:path>
            </a:pathLst>
          </a:custGeom>
          <a:solidFill>
            <a:srgbClr val="FF0B0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4D84DFF-A9C4-D91B-BF0B-ED33AF6315CA}"/>
              </a:ext>
            </a:extLst>
          </p:cNvPr>
          <p:cNvSpPr>
            <a:spLocks noGrp="1"/>
          </p:cNvSpPr>
          <p:nvPr>
            <p:ph type="title"/>
          </p:nvPr>
        </p:nvSpPr>
        <p:spPr>
          <a:xfrm>
            <a:off x="630936" y="786384"/>
            <a:ext cx="3419856" cy="1600200"/>
          </a:xfrm>
        </p:spPr>
        <p:txBody>
          <a:bodyPr anchor="ctr">
            <a:normAutofit/>
          </a:bodyPr>
          <a:lstStyle/>
          <a:p>
            <a:r>
              <a:rPr lang="en-US" sz="4800">
                <a:solidFill>
                  <a:schemeClr val="bg1"/>
                </a:solidFill>
              </a:rPr>
              <a:t>DARWIN DL</a:t>
            </a:r>
          </a:p>
        </p:txBody>
      </p:sp>
      <p:sp>
        <p:nvSpPr>
          <p:cNvPr id="16" name="Rectangle 15">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86384"/>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chemeClr val="bg1"/>
          </a:solidFill>
          <a:ln w="34925">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EB6E4834-C0D4-60D0-B565-FDA0E69AF587}"/>
              </a:ext>
            </a:extLst>
          </p:cNvPr>
          <p:cNvSpPr>
            <a:spLocks noGrp="1"/>
          </p:cNvSpPr>
          <p:nvPr>
            <p:ph idx="1"/>
          </p:nvPr>
        </p:nvSpPr>
        <p:spPr>
          <a:xfrm>
            <a:off x="4654295" y="786384"/>
            <a:ext cx="6894576" cy="1600200"/>
          </a:xfrm>
        </p:spPr>
        <p:txBody>
          <a:bodyPr anchor="ctr">
            <a:normAutofit/>
          </a:bodyPr>
          <a:lstStyle/>
          <a:p>
            <a:r>
              <a:rPr lang="en-US" sz="2000">
                <a:solidFill>
                  <a:schemeClr val="bg1"/>
                </a:solidFill>
              </a:rPr>
              <a:t>LEFT: GRU LOSS</a:t>
            </a:r>
            <a:endParaRPr lang="en-US">
              <a:solidFill>
                <a:schemeClr val="bg1"/>
              </a:solidFill>
            </a:endParaRPr>
          </a:p>
          <a:p>
            <a:r>
              <a:rPr lang="en-US" sz="2000">
                <a:solidFill>
                  <a:schemeClr val="bg1"/>
                </a:solidFill>
              </a:rPr>
              <a:t>Right: FULL CONNECTED FORWARD FEED</a:t>
            </a:r>
          </a:p>
        </p:txBody>
      </p:sp>
      <p:pic>
        <p:nvPicPr>
          <p:cNvPr id="4" name="Content Placeholder 3" descr="A comparison of a loss graph&#10;GRU">
            <a:extLst>
              <a:ext uri="{FF2B5EF4-FFF2-40B4-BE49-F238E27FC236}">
                <a16:creationId xmlns:a16="http://schemas.microsoft.com/office/drawing/2014/main" id="{25ACDB7B-17C8-2630-85DE-06B07DF12007}"/>
              </a:ext>
            </a:extLst>
          </p:cNvPr>
          <p:cNvPicPr>
            <a:picLocks noChangeAspect="1"/>
          </p:cNvPicPr>
          <p:nvPr/>
        </p:nvPicPr>
        <p:blipFill>
          <a:blip r:embed="rId2"/>
          <a:stretch>
            <a:fillRect/>
          </a:stretch>
        </p:blipFill>
        <p:spPr>
          <a:xfrm>
            <a:off x="630934" y="3675189"/>
            <a:ext cx="5303520" cy="2187701"/>
          </a:xfrm>
          <a:prstGeom prst="rect">
            <a:avLst/>
          </a:prstGeom>
        </p:spPr>
      </p:pic>
      <p:pic>
        <p:nvPicPr>
          <p:cNvPr id="5" name="Picture 4" descr="A close-up of a number&#10;&#10;Description automatically generated">
            <a:extLst>
              <a:ext uri="{FF2B5EF4-FFF2-40B4-BE49-F238E27FC236}">
                <a16:creationId xmlns:a16="http://schemas.microsoft.com/office/drawing/2014/main" id="{84E265AF-6EBC-1EDD-67A9-E57AC0ED888F}"/>
              </a:ext>
            </a:extLst>
          </p:cNvPr>
          <p:cNvPicPr>
            <a:picLocks noChangeAspect="1"/>
          </p:cNvPicPr>
          <p:nvPr/>
        </p:nvPicPr>
        <p:blipFill>
          <a:blip r:embed="rId3"/>
          <a:stretch>
            <a:fillRect/>
          </a:stretch>
        </p:blipFill>
        <p:spPr>
          <a:xfrm>
            <a:off x="6245351" y="4258576"/>
            <a:ext cx="5303520" cy="1020927"/>
          </a:xfrm>
          <a:prstGeom prst="rect">
            <a:avLst/>
          </a:prstGeom>
        </p:spPr>
      </p:pic>
    </p:spTree>
    <p:extLst>
      <p:ext uri="{BB962C8B-B14F-4D97-AF65-F5344CB8AC3E}">
        <p14:creationId xmlns:p14="http://schemas.microsoft.com/office/powerpoint/2010/main" val="1380392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78C7500-B879-4540-BA6C-EC3398982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FABFEA-F79B-C24D-1526-8A6878BBEC5D}"/>
              </a:ext>
            </a:extLst>
          </p:cNvPr>
          <p:cNvSpPr>
            <a:spLocks noGrp="1"/>
          </p:cNvSpPr>
          <p:nvPr>
            <p:ph type="title"/>
          </p:nvPr>
        </p:nvSpPr>
        <p:spPr>
          <a:xfrm>
            <a:off x="630936" y="4527710"/>
            <a:ext cx="3364993" cy="1600200"/>
          </a:xfrm>
        </p:spPr>
        <p:txBody>
          <a:bodyPr vert="horz" lIns="91440" tIns="45720" rIns="91440" bIns="45720" rtlCol="0" anchor="ctr">
            <a:normAutofit/>
          </a:bodyPr>
          <a:lstStyle/>
          <a:p>
            <a:r>
              <a:rPr lang="en-US" sz="4600"/>
              <a:t>MRI ML</a:t>
            </a:r>
          </a:p>
        </p:txBody>
      </p:sp>
      <mc:AlternateContent xmlns:mc="http://schemas.openxmlformats.org/markup-compatibility/2006">
        <mc:Choice xmlns:p14="http://schemas.microsoft.com/office/powerpoint/2010/main" Requires="p14">
          <p:contentPart p14:bwMode="auto" r:id="rId3">
            <p14:nvContentPartPr>
              <p14:cNvPr id="22" name="Ink 2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p:pic>
            <p:nvPicPr>
              <p:cNvPr id="22" name="Ink 2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4868832"/>
                <a:ext cx="36000" cy="32709"/>
              </a:xfrm>
              <a:prstGeom prst="rect">
                <a:avLst/>
              </a:prstGeom>
            </p:spPr>
          </p:pic>
        </mc:Fallback>
      </mc:AlternateContent>
      <p:sp>
        <p:nvSpPr>
          <p:cNvPr id="24" name="Rectangle 23">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7952" y="4527708"/>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16">
            <a:extLst>
              <a:ext uri="{FF2B5EF4-FFF2-40B4-BE49-F238E27FC236}">
                <a16:creationId xmlns:a16="http://schemas.microsoft.com/office/drawing/2014/main" id="{9E4E4C96-8CB3-C148-8A00-E90F2985BE0B}"/>
              </a:ext>
            </a:extLst>
          </p:cNvPr>
          <p:cNvSpPr>
            <a:spLocks noGrp="1"/>
          </p:cNvSpPr>
          <p:nvPr>
            <p:ph idx="1"/>
          </p:nvPr>
        </p:nvSpPr>
        <p:spPr>
          <a:xfrm>
            <a:off x="4453127" y="3899058"/>
            <a:ext cx="7107937" cy="2228850"/>
          </a:xfrm>
        </p:spPr>
        <p:txBody>
          <a:bodyPr anchor="ctr">
            <a:normAutofit fontScale="70000" lnSpcReduction="20000"/>
          </a:bodyPr>
          <a:lstStyle/>
          <a:p>
            <a:pPr marL="171450" indent="-171450">
              <a:lnSpc>
                <a:spcPct val="100000"/>
              </a:lnSpc>
            </a:pPr>
            <a:r>
              <a:rPr lang="en-US" sz="2000">
                <a:latin typeface="The Hand Bold"/>
                <a:cs typeface="Arial"/>
              </a:rPr>
              <a:t>SMOTE </a:t>
            </a:r>
          </a:p>
          <a:p>
            <a:pPr marL="628650" lvl="1" indent="-171450">
              <a:lnSpc>
                <a:spcPct val="100000"/>
              </a:lnSpc>
              <a:buFont typeface="Courier New" panose="020B0604020202020204" pitchFamily="34" charset="0"/>
              <a:buChar char="o"/>
            </a:pPr>
            <a:r>
              <a:rPr lang="en-US" sz="1800">
                <a:latin typeface="The Hand Bold"/>
                <a:cs typeface="Arial"/>
              </a:rPr>
              <a:t>Used for Oversampling</a:t>
            </a:r>
          </a:p>
          <a:p>
            <a:pPr marL="171450" indent="-171450">
              <a:lnSpc>
                <a:spcPct val="100000"/>
              </a:lnSpc>
            </a:pPr>
            <a:r>
              <a:rPr lang="en-US" sz="2000">
                <a:latin typeface="The Hand Bold"/>
                <a:cs typeface="Arial"/>
              </a:rPr>
              <a:t>Random Forest</a:t>
            </a:r>
          </a:p>
          <a:p>
            <a:pPr marL="628650" lvl="1" indent="-171450">
              <a:lnSpc>
                <a:spcPct val="100000"/>
              </a:lnSpc>
              <a:buFont typeface="Courier New" panose="020B0604020202020204" pitchFamily="34" charset="0"/>
              <a:buChar char="o"/>
            </a:pPr>
            <a:r>
              <a:rPr lang="en-US" sz="1800">
                <a:latin typeface="The Hand Bold"/>
                <a:cs typeface="Arial"/>
              </a:rPr>
              <a:t>Classification accuracy 75%</a:t>
            </a:r>
          </a:p>
          <a:p>
            <a:pPr marL="628650" lvl="1" indent="-171450">
              <a:lnSpc>
                <a:spcPct val="100000"/>
              </a:lnSpc>
              <a:buFont typeface="Courier New" panose="020B0604020202020204" pitchFamily="34" charset="0"/>
              <a:buChar char="o"/>
            </a:pPr>
            <a:r>
              <a:rPr lang="en-US" sz="1800">
                <a:latin typeface="The Hand Bold"/>
                <a:cs typeface="Arial"/>
              </a:rPr>
              <a:t>Hyperparameter tuning accuracy 76%</a:t>
            </a:r>
          </a:p>
          <a:p>
            <a:pPr marL="1085850" lvl="2" indent="-171450">
              <a:lnSpc>
                <a:spcPct val="100000"/>
              </a:lnSpc>
              <a:buFont typeface="Wingdings" panose="020B0604020202020204" pitchFamily="34" charset="0"/>
              <a:buChar char="§"/>
            </a:pPr>
            <a:r>
              <a:rPr lang="en-US" sz="1400">
                <a:latin typeface="The Hand Bold"/>
                <a:cs typeface="Arial"/>
              </a:rPr>
              <a:t>Max depth: 20 , minimum samples split: , number estimators: 100</a:t>
            </a:r>
          </a:p>
          <a:p>
            <a:pPr marL="171450" indent="-171450">
              <a:lnSpc>
                <a:spcPct val="100000"/>
              </a:lnSpc>
            </a:pPr>
            <a:r>
              <a:rPr lang="en-US" sz="2200">
                <a:latin typeface="The Hand Bold"/>
                <a:cs typeface="Arial"/>
              </a:rPr>
              <a:t>KNN</a:t>
            </a:r>
          </a:p>
          <a:p>
            <a:pPr marL="628650" lvl="1" indent="-171450">
              <a:lnSpc>
                <a:spcPct val="100000"/>
              </a:lnSpc>
              <a:buFont typeface="Courier New" panose="020B0604020202020204" pitchFamily="34" charset="0"/>
              <a:buChar char="o"/>
            </a:pPr>
            <a:r>
              <a:rPr lang="en-US" sz="1800">
                <a:latin typeface="The Hand Bold"/>
                <a:cs typeface="Arial"/>
              </a:rPr>
              <a:t>Classification accuracy 94%</a:t>
            </a:r>
          </a:p>
          <a:p>
            <a:pPr marL="628650" lvl="1" indent="-171450">
              <a:lnSpc>
                <a:spcPct val="100000"/>
              </a:lnSpc>
              <a:buFont typeface="Courier New" panose="020B0604020202020204" pitchFamily="34" charset="0"/>
              <a:buChar char="o"/>
            </a:pPr>
            <a:r>
              <a:rPr lang="en-US" sz="1800">
                <a:latin typeface="The Hand Bold"/>
                <a:cs typeface="Arial"/>
              </a:rPr>
              <a:t>Hyperparameter tuning accuracy 94%</a:t>
            </a:r>
          </a:p>
          <a:p>
            <a:pPr marL="171450" indent="-171450">
              <a:lnSpc>
                <a:spcPct val="100000"/>
              </a:lnSpc>
            </a:pPr>
            <a:endParaRPr lang="en-US" sz="1100">
              <a:latin typeface="The Hand Bold"/>
              <a:cs typeface="Arial"/>
            </a:endParaRPr>
          </a:p>
        </p:txBody>
      </p:sp>
      <p:pic>
        <p:nvPicPr>
          <p:cNvPr id="4" name="Picture 3" descr="A graph with different colored bars&#10;&#10;Description automatically generated">
            <a:extLst>
              <a:ext uri="{FF2B5EF4-FFF2-40B4-BE49-F238E27FC236}">
                <a16:creationId xmlns:a16="http://schemas.microsoft.com/office/drawing/2014/main" id="{B1776ED2-C3F8-4A50-025A-3408BA014491}"/>
              </a:ext>
            </a:extLst>
          </p:cNvPr>
          <p:cNvPicPr>
            <a:picLocks noChangeAspect="1"/>
          </p:cNvPicPr>
          <p:nvPr/>
        </p:nvPicPr>
        <p:blipFill>
          <a:blip r:embed="rId5"/>
          <a:stretch>
            <a:fillRect/>
          </a:stretch>
        </p:blipFill>
        <p:spPr>
          <a:xfrm>
            <a:off x="240411" y="594665"/>
            <a:ext cx="3307080" cy="2912897"/>
          </a:xfrm>
          <a:prstGeom prst="rect">
            <a:avLst/>
          </a:prstGeom>
        </p:spPr>
      </p:pic>
      <p:pic>
        <p:nvPicPr>
          <p:cNvPr id="5" name="Picture 4" descr="A graph of samples for each class&#10;&#10;Description automatically generated">
            <a:extLst>
              <a:ext uri="{FF2B5EF4-FFF2-40B4-BE49-F238E27FC236}">
                <a16:creationId xmlns:a16="http://schemas.microsoft.com/office/drawing/2014/main" id="{70BE42D1-DD7D-87F0-D118-F7B2AD7A72A5}"/>
              </a:ext>
            </a:extLst>
          </p:cNvPr>
          <p:cNvPicPr>
            <a:picLocks noChangeAspect="1"/>
          </p:cNvPicPr>
          <p:nvPr/>
        </p:nvPicPr>
        <p:blipFill>
          <a:blip r:embed="rId6"/>
          <a:stretch>
            <a:fillRect/>
          </a:stretch>
        </p:blipFill>
        <p:spPr>
          <a:xfrm>
            <a:off x="3632835" y="558242"/>
            <a:ext cx="3840480" cy="2957168"/>
          </a:xfrm>
          <a:prstGeom prst="rect">
            <a:avLst/>
          </a:prstGeom>
        </p:spPr>
      </p:pic>
      <p:pic>
        <p:nvPicPr>
          <p:cNvPr id="3" name="Content Placeholder 2" descr="A close-up of a brain scan&#10;&#10;Description automatically generated">
            <a:extLst>
              <a:ext uri="{FF2B5EF4-FFF2-40B4-BE49-F238E27FC236}">
                <a16:creationId xmlns:a16="http://schemas.microsoft.com/office/drawing/2014/main" id="{96AFB733-7DBF-46BF-3DA1-E51E5E592018}"/>
              </a:ext>
            </a:extLst>
          </p:cNvPr>
          <p:cNvPicPr>
            <a:picLocks noChangeAspect="1"/>
          </p:cNvPicPr>
          <p:nvPr/>
        </p:nvPicPr>
        <p:blipFill>
          <a:blip r:embed="rId7"/>
          <a:stretch>
            <a:fillRect/>
          </a:stretch>
        </p:blipFill>
        <p:spPr>
          <a:xfrm>
            <a:off x="7599745" y="1121463"/>
            <a:ext cx="3962400" cy="1666875"/>
          </a:xfrm>
          <a:prstGeom prst="rect">
            <a:avLst/>
          </a:prstGeom>
        </p:spPr>
      </p:pic>
    </p:spTree>
    <p:extLst>
      <p:ext uri="{BB962C8B-B14F-4D97-AF65-F5344CB8AC3E}">
        <p14:creationId xmlns:p14="http://schemas.microsoft.com/office/powerpoint/2010/main" val="2702349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11671EB-9B2E-4E39-94FF-2BA8B0B45E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2FC64A3-62BF-47FB-A545-7A43E3653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4745565" y="-4745566"/>
            <a:ext cx="2700870" cy="12192000"/>
          </a:xfrm>
          <a:custGeom>
            <a:avLst/>
            <a:gdLst>
              <a:gd name="connsiteX0" fmla="*/ 0 w 2700870"/>
              <a:gd name="connsiteY0" fmla="*/ 0 h 12192000"/>
              <a:gd name="connsiteX1" fmla="*/ 0 w 2700870"/>
              <a:gd name="connsiteY1" fmla="*/ 12192000 h 12192000"/>
              <a:gd name="connsiteX2" fmla="*/ 2661694 w 2700870"/>
              <a:gd name="connsiteY2" fmla="*/ 12192000 h 12192000"/>
              <a:gd name="connsiteX3" fmla="*/ 2632716 w 2700870"/>
              <a:gd name="connsiteY3" fmla="*/ 11941855 h 12192000"/>
              <a:gd name="connsiteX4" fmla="*/ 2605238 w 2700870"/>
              <a:gd name="connsiteY4" fmla="*/ 10895781 h 12192000"/>
              <a:gd name="connsiteX5" fmla="*/ 2672927 w 2700870"/>
              <a:gd name="connsiteY5" fmla="*/ 9729981 h 12192000"/>
              <a:gd name="connsiteX6" fmla="*/ 2672927 w 2700870"/>
              <a:gd name="connsiteY6" fmla="*/ 9349685 h 12192000"/>
              <a:gd name="connsiteX7" fmla="*/ 2665256 w 2700870"/>
              <a:gd name="connsiteY7" fmla="*/ 8947869 h 12192000"/>
              <a:gd name="connsiteX8" fmla="*/ 2666835 w 2700870"/>
              <a:gd name="connsiteY8" fmla="*/ 7719557 h 12192000"/>
              <a:gd name="connsiteX9" fmla="*/ 2648109 w 2700870"/>
              <a:gd name="connsiteY9" fmla="*/ 6285351 h 12192000"/>
              <a:gd name="connsiteX10" fmla="*/ 2672476 w 2700870"/>
              <a:gd name="connsiteY10" fmla="*/ 5314115 h 12192000"/>
              <a:gd name="connsiteX11" fmla="*/ 2662774 w 2700870"/>
              <a:gd name="connsiteY11" fmla="*/ 4956020 h 12192000"/>
              <a:gd name="connsiteX12" fmla="*/ 2679020 w 2700870"/>
              <a:gd name="connsiteY12" fmla="*/ 4142653 h 12192000"/>
              <a:gd name="connsiteX13" fmla="*/ 2681951 w 2700870"/>
              <a:gd name="connsiteY13" fmla="*/ 3198141 h 12192000"/>
              <a:gd name="connsiteX14" fmla="*/ 2632541 w 2700870"/>
              <a:gd name="connsiteY14" fmla="*/ 1982283 h 12192000"/>
              <a:gd name="connsiteX15" fmla="*/ 2667512 w 2700870"/>
              <a:gd name="connsiteY15" fmla="*/ 1445702 h 12192000"/>
              <a:gd name="connsiteX16" fmla="*/ 2660518 w 2700870"/>
              <a:gd name="connsiteY16" fmla="*/ 750797 h 12192000"/>
              <a:gd name="connsiteX17" fmla="*/ 2651539 w 2700870"/>
              <a:gd name="connsiteY17" fmla="*/ 168769 h 12192000"/>
              <a:gd name="connsiteX18" fmla="*/ 2668618 w 2700870"/>
              <a:gd name="connsiteY18" fmla="*/ 0 h 12192000"/>
              <a:gd name="connsiteX19" fmla="*/ 781493 w 2700870"/>
              <a:gd name="connsiteY19" fmla="*/ 0 h 12192000"/>
              <a:gd name="connsiteX20" fmla="*/ 409569 w 2700870"/>
              <a:gd name="connsiteY20" fmla="*/ 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00870" h="12192000">
                <a:moveTo>
                  <a:pt x="0" y="0"/>
                </a:moveTo>
                <a:lnTo>
                  <a:pt x="0" y="12192000"/>
                </a:lnTo>
                <a:lnTo>
                  <a:pt x="2661694" y="12192000"/>
                </a:lnTo>
                <a:lnTo>
                  <a:pt x="2632716" y="11941855"/>
                </a:lnTo>
                <a:cubicBezTo>
                  <a:pt x="2602362" y="11594183"/>
                  <a:pt x="2599485" y="11245047"/>
                  <a:pt x="2605238" y="10895781"/>
                </a:cubicBezTo>
                <a:cubicBezTo>
                  <a:pt x="2611558" y="10506425"/>
                  <a:pt x="2629380" y="10117297"/>
                  <a:pt x="2672927" y="9729981"/>
                </a:cubicBezTo>
                <a:cubicBezTo>
                  <a:pt x="2684548" y="9603480"/>
                  <a:pt x="2684548" y="9476187"/>
                  <a:pt x="2672927" y="9349685"/>
                </a:cubicBezTo>
                <a:cubicBezTo>
                  <a:pt x="2663496" y="9215958"/>
                  <a:pt x="2660924" y="9081848"/>
                  <a:pt x="2665256" y="8947869"/>
                </a:cubicBezTo>
                <a:cubicBezTo>
                  <a:pt x="2678116" y="8538360"/>
                  <a:pt x="2648559" y="8128618"/>
                  <a:pt x="2666835" y="7719557"/>
                </a:cubicBezTo>
                <a:cubicBezTo>
                  <a:pt x="2688269" y="7240958"/>
                  <a:pt x="2663226" y="6763493"/>
                  <a:pt x="2648109" y="6285351"/>
                </a:cubicBezTo>
                <a:cubicBezTo>
                  <a:pt x="2637956" y="5961455"/>
                  <a:pt x="2631636" y="5637330"/>
                  <a:pt x="2672476" y="5314115"/>
                </a:cubicBezTo>
                <a:cubicBezTo>
                  <a:pt x="2687594" y="5195204"/>
                  <a:pt x="2674732" y="5074932"/>
                  <a:pt x="2662774" y="4956020"/>
                </a:cubicBezTo>
                <a:cubicBezTo>
                  <a:pt x="2635699" y="4683988"/>
                  <a:pt x="2650591" y="4413093"/>
                  <a:pt x="2679020" y="4142653"/>
                </a:cubicBezTo>
                <a:cubicBezTo>
                  <a:pt x="2712412" y="3827814"/>
                  <a:pt x="2702710" y="3513204"/>
                  <a:pt x="2681951" y="3198141"/>
                </a:cubicBezTo>
                <a:cubicBezTo>
                  <a:pt x="2655103" y="2793383"/>
                  <a:pt x="2621257" y="2389987"/>
                  <a:pt x="2632541" y="1982283"/>
                </a:cubicBezTo>
                <a:cubicBezTo>
                  <a:pt x="2637279" y="1803119"/>
                  <a:pt x="2653299" y="1624412"/>
                  <a:pt x="2667512" y="1445702"/>
                </a:cubicBezTo>
                <a:cubicBezTo>
                  <a:pt x="2682111" y="1214217"/>
                  <a:pt x="2679764" y="981948"/>
                  <a:pt x="2660518" y="750797"/>
                </a:cubicBezTo>
                <a:cubicBezTo>
                  <a:pt x="2647658" y="556628"/>
                  <a:pt x="2639366" y="362460"/>
                  <a:pt x="2651539" y="168769"/>
                </a:cubicBezTo>
                <a:lnTo>
                  <a:pt x="2668618" y="0"/>
                </a:lnTo>
                <a:lnTo>
                  <a:pt x="781493" y="0"/>
                </a:lnTo>
                <a:lnTo>
                  <a:pt x="409569" y="0"/>
                </a:lnTo>
                <a:close/>
              </a:path>
            </a:pathLst>
          </a:custGeom>
          <a:solidFill>
            <a:srgbClr val="FF0B0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4D84DFF-A9C4-D91B-BF0B-ED33AF6315CA}"/>
              </a:ext>
            </a:extLst>
          </p:cNvPr>
          <p:cNvSpPr>
            <a:spLocks noGrp="1"/>
          </p:cNvSpPr>
          <p:nvPr>
            <p:ph type="title"/>
          </p:nvPr>
        </p:nvSpPr>
        <p:spPr>
          <a:xfrm>
            <a:off x="630936" y="786384"/>
            <a:ext cx="3419856" cy="1600200"/>
          </a:xfrm>
        </p:spPr>
        <p:txBody>
          <a:bodyPr anchor="ctr">
            <a:normAutofit/>
          </a:bodyPr>
          <a:lstStyle/>
          <a:p>
            <a:r>
              <a:rPr lang="en-US" sz="4800">
                <a:solidFill>
                  <a:schemeClr val="bg1"/>
                </a:solidFill>
              </a:rPr>
              <a:t>MRI DL</a:t>
            </a:r>
          </a:p>
        </p:txBody>
      </p:sp>
      <p:sp>
        <p:nvSpPr>
          <p:cNvPr id="16" name="Rectangle 15">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86384"/>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chemeClr val="bg1"/>
          </a:solidFill>
          <a:ln w="34925">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EB6E4834-C0D4-60D0-B565-FDA0E69AF587}"/>
              </a:ext>
            </a:extLst>
          </p:cNvPr>
          <p:cNvSpPr>
            <a:spLocks noGrp="1"/>
          </p:cNvSpPr>
          <p:nvPr>
            <p:ph idx="1"/>
          </p:nvPr>
        </p:nvSpPr>
        <p:spPr>
          <a:xfrm>
            <a:off x="4654295" y="786384"/>
            <a:ext cx="6894576" cy="1600200"/>
          </a:xfrm>
        </p:spPr>
        <p:txBody>
          <a:bodyPr anchor="ctr">
            <a:normAutofit/>
          </a:bodyPr>
          <a:lstStyle/>
          <a:p>
            <a:r>
              <a:rPr lang="en-US" sz="2000">
                <a:solidFill>
                  <a:schemeClr val="bg1"/>
                </a:solidFill>
              </a:rPr>
              <a:t>LEFT: CNN Loss</a:t>
            </a:r>
            <a:endParaRPr lang="en-US">
              <a:solidFill>
                <a:schemeClr val="bg1"/>
              </a:solidFill>
            </a:endParaRPr>
          </a:p>
          <a:p>
            <a:r>
              <a:rPr lang="en-US" sz="2000">
                <a:solidFill>
                  <a:schemeClr val="bg1"/>
                </a:solidFill>
              </a:rPr>
              <a:t>Right: GAN</a:t>
            </a:r>
          </a:p>
        </p:txBody>
      </p:sp>
      <p:pic>
        <p:nvPicPr>
          <p:cNvPr id="3" name="Picture 2" descr="A graph of a graph with blue and orange lines&#10;&#10;Description automatically generated">
            <a:extLst>
              <a:ext uri="{FF2B5EF4-FFF2-40B4-BE49-F238E27FC236}">
                <a16:creationId xmlns:a16="http://schemas.microsoft.com/office/drawing/2014/main" id="{B6128617-9F7B-7192-4DB4-90D96ACFFA13}"/>
              </a:ext>
            </a:extLst>
          </p:cNvPr>
          <p:cNvPicPr>
            <a:picLocks noChangeAspect="1"/>
          </p:cNvPicPr>
          <p:nvPr/>
        </p:nvPicPr>
        <p:blipFill>
          <a:blip r:embed="rId2"/>
          <a:stretch>
            <a:fillRect/>
          </a:stretch>
        </p:blipFill>
        <p:spPr>
          <a:xfrm>
            <a:off x="635209" y="2708694"/>
            <a:ext cx="5110016" cy="3894842"/>
          </a:xfrm>
          <a:prstGeom prst="rect">
            <a:avLst/>
          </a:prstGeom>
        </p:spPr>
      </p:pic>
      <p:pic>
        <p:nvPicPr>
          <p:cNvPr id="6" name="Picture 5" descr="A collage of images of a brain&#10;&#10;Description automatically generated">
            <a:extLst>
              <a:ext uri="{FF2B5EF4-FFF2-40B4-BE49-F238E27FC236}">
                <a16:creationId xmlns:a16="http://schemas.microsoft.com/office/drawing/2014/main" id="{BD046587-B4F6-5596-F1AA-C7A41BA9039E}"/>
              </a:ext>
            </a:extLst>
          </p:cNvPr>
          <p:cNvPicPr>
            <a:picLocks noChangeAspect="1"/>
          </p:cNvPicPr>
          <p:nvPr/>
        </p:nvPicPr>
        <p:blipFill>
          <a:blip r:embed="rId3"/>
          <a:stretch>
            <a:fillRect/>
          </a:stretch>
        </p:blipFill>
        <p:spPr>
          <a:xfrm>
            <a:off x="7566916" y="2710206"/>
            <a:ext cx="2910644" cy="4092804"/>
          </a:xfrm>
          <a:prstGeom prst="rect">
            <a:avLst/>
          </a:prstGeom>
        </p:spPr>
      </p:pic>
    </p:spTree>
    <p:extLst>
      <p:ext uri="{BB962C8B-B14F-4D97-AF65-F5344CB8AC3E}">
        <p14:creationId xmlns:p14="http://schemas.microsoft.com/office/powerpoint/2010/main" val="76448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68" name="Rectangle 67">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1B76A2E5-A2EE-9AD4-911A-E58A2572ED8B}"/>
              </a:ext>
            </a:extLst>
          </p:cNvPr>
          <p:cNvPicPr>
            <a:picLocks noChangeAspect="1"/>
          </p:cNvPicPr>
          <p:nvPr/>
        </p:nvPicPr>
        <p:blipFill rotWithShape="1">
          <a:blip r:embed="rId2">
            <a:alphaModFix amt="50000"/>
          </a:blip>
          <a:srcRect t="8884" r="-1" b="-1"/>
          <a:stretch/>
        </p:blipFill>
        <p:spPr>
          <a:xfrm>
            <a:off x="-1" y="-1"/>
            <a:ext cx="12188952" cy="6858000"/>
          </a:xfrm>
          <a:prstGeom prst="rect">
            <a:avLst/>
          </a:prstGeom>
        </p:spPr>
      </p:pic>
      <p:sp>
        <p:nvSpPr>
          <p:cNvPr id="2" name="Title 1">
            <a:extLst>
              <a:ext uri="{FF2B5EF4-FFF2-40B4-BE49-F238E27FC236}">
                <a16:creationId xmlns:a16="http://schemas.microsoft.com/office/drawing/2014/main" id="{0A1E12EB-C874-9CFF-F986-B5B6F262BE61}"/>
              </a:ext>
            </a:extLst>
          </p:cNvPr>
          <p:cNvSpPr>
            <a:spLocks noGrp="1"/>
          </p:cNvSpPr>
          <p:nvPr>
            <p:ph type="title"/>
          </p:nvPr>
        </p:nvSpPr>
        <p:spPr>
          <a:xfrm>
            <a:off x="1524000" y="1122363"/>
            <a:ext cx="9144000" cy="3063240"/>
          </a:xfrm>
        </p:spPr>
        <p:txBody>
          <a:bodyPr vert="horz" lIns="91440" tIns="45720" rIns="91440" bIns="45720" rtlCol="0" anchor="b">
            <a:normAutofit/>
          </a:bodyPr>
          <a:lstStyle/>
          <a:p>
            <a:r>
              <a:rPr lang="en-US" sz="10800"/>
              <a:t>discussion</a:t>
            </a:r>
          </a:p>
        </p:txBody>
      </p:sp>
      <p:sp>
        <p:nvSpPr>
          <p:cNvPr id="69"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5885764"/>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E5395F-A950-8FAD-22D2-BFA95F3F28D2}"/>
              </a:ext>
            </a:extLst>
          </p:cNvPr>
          <p:cNvSpPr>
            <a:spLocks noGrp="1"/>
          </p:cNvSpPr>
          <p:nvPr>
            <p:ph type="title"/>
          </p:nvPr>
        </p:nvSpPr>
        <p:spPr>
          <a:xfrm>
            <a:off x="635000" y="634029"/>
            <a:ext cx="10921640" cy="1314698"/>
          </a:xfrm>
        </p:spPr>
        <p:txBody>
          <a:bodyPr anchor="ctr">
            <a:normAutofit/>
          </a:bodyPr>
          <a:lstStyle/>
          <a:p>
            <a:pPr algn="ctr"/>
            <a:r>
              <a:rPr lang="en-US" sz="7200"/>
              <a:t>MRI Vs. DARWIN</a:t>
            </a:r>
          </a:p>
        </p:txBody>
      </p:sp>
      <p:sp>
        <p:nvSpPr>
          <p:cNvPr id="15" name="Rectangle 14">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21AA823-91DA-C2A1-1601-CF8E1F7AEA04}"/>
              </a:ext>
            </a:extLst>
          </p:cNvPr>
          <p:cNvSpPr>
            <a:spLocks/>
          </p:cNvSpPr>
          <p:nvPr/>
        </p:nvSpPr>
        <p:spPr>
          <a:xfrm>
            <a:off x="2317303" y="2805098"/>
            <a:ext cx="3244345" cy="3477817"/>
          </a:xfrm>
          <a:prstGeom prst="rect">
            <a:avLst/>
          </a:prstGeom>
        </p:spPr>
        <p:txBody>
          <a:bodyPr vert="horz" lIns="91440" tIns="45720" rIns="91440" bIns="45720" rtlCol="0" anchor="t">
            <a:normAutofit/>
          </a:bodyPr>
          <a:lstStyle/>
          <a:p>
            <a:pPr defTabSz="740664">
              <a:spcAft>
                <a:spcPts val="600"/>
              </a:spcAft>
            </a:pPr>
            <a:r>
              <a:rPr lang="en-US" sz="1450" kern="1200" dirty="0">
                <a:latin typeface="+mn-lt"/>
                <a:ea typeface="+mn-ea"/>
                <a:cs typeface="+mn-cs"/>
              </a:rPr>
              <a:t>ML models:</a:t>
            </a:r>
          </a:p>
          <a:p>
            <a:pPr marL="370205" lvl="1" defTabSz="740664">
              <a:spcAft>
                <a:spcPts val="600"/>
              </a:spcAft>
              <a:buFont typeface="Courier New" panose="020B0604020202020204" pitchFamily="34" charset="0"/>
              <a:buChar char="o"/>
            </a:pPr>
            <a:r>
              <a:rPr lang="en-US" sz="1450" dirty="0"/>
              <a:t>Random Forest</a:t>
            </a:r>
            <a:endParaRPr lang="en-US" sz="1450" kern="1200" dirty="0">
              <a:latin typeface="+mn-lt"/>
            </a:endParaRPr>
          </a:p>
          <a:p>
            <a:pPr marL="740410" lvl="2" defTabSz="740664">
              <a:spcAft>
                <a:spcPts val="600"/>
              </a:spcAft>
              <a:buFont typeface="Wingdings" panose="020B0604020202020204" pitchFamily="34" charset="0"/>
              <a:buChar char="§"/>
            </a:pPr>
            <a:r>
              <a:rPr lang="en-US" sz="1450" dirty="0"/>
              <a:t>Darwin</a:t>
            </a:r>
            <a:endParaRPr lang="en-US" sz="1450" kern="1200" dirty="0">
              <a:latin typeface="+mn-lt"/>
            </a:endParaRPr>
          </a:p>
          <a:p>
            <a:pPr marL="370205" lvl="1" defTabSz="740664">
              <a:spcAft>
                <a:spcPts val="600"/>
              </a:spcAft>
              <a:buFont typeface="Courier New" panose="020B0604020202020204" pitchFamily="34" charset="0"/>
              <a:buChar char="o"/>
            </a:pPr>
            <a:r>
              <a:rPr lang="en-US" sz="1450" kern="1200" dirty="0">
                <a:latin typeface="+mn-lt"/>
                <a:ea typeface="+mn-ea"/>
                <a:cs typeface="+mn-cs"/>
              </a:rPr>
              <a:t>Highest score</a:t>
            </a:r>
            <a:endParaRPr lang="en-US" sz="1450" kern="1200" dirty="0">
              <a:latin typeface="+mn-lt"/>
            </a:endParaRPr>
          </a:p>
          <a:p>
            <a:pPr marL="740410" lvl="2" defTabSz="740664">
              <a:spcAft>
                <a:spcPts val="600"/>
              </a:spcAft>
              <a:buFont typeface="Wingdings" panose="020B0604020202020204" pitchFamily="34" charset="0"/>
              <a:buChar char="o"/>
            </a:pPr>
            <a:r>
              <a:rPr lang="en-US" sz="1450" kern="1200" dirty="0">
                <a:latin typeface="+mn-lt"/>
                <a:ea typeface="+mn-ea"/>
                <a:cs typeface="+mn-cs"/>
              </a:rPr>
              <a:t>K-nearest</a:t>
            </a:r>
            <a:endParaRPr lang="en-US" sz="1450" kern="1200" dirty="0">
              <a:latin typeface="+mn-lt"/>
            </a:endParaRPr>
          </a:p>
          <a:p>
            <a:pPr marL="1110615" lvl="3" defTabSz="740664">
              <a:spcAft>
                <a:spcPts val="600"/>
              </a:spcAft>
            </a:pPr>
            <a:r>
              <a:rPr lang="en-US" sz="1450" kern="1200" dirty="0">
                <a:latin typeface="+mn-lt"/>
                <a:ea typeface="+mn-ea"/>
                <a:cs typeface="+mn-cs"/>
              </a:rPr>
              <a:t>MRI</a:t>
            </a:r>
            <a:endParaRPr lang="en-US" sz="1450" kern="1200" dirty="0">
              <a:latin typeface="+mn-lt"/>
            </a:endParaRPr>
          </a:p>
          <a:p>
            <a:pPr marL="1110615" lvl="3" defTabSz="740664">
              <a:spcAft>
                <a:spcPts val="600"/>
              </a:spcAft>
            </a:pPr>
            <a:r>
              <a:rPr lang="en-US" sz="1450" kern="1200" dirty="0">
                <a:latin typeface="+mn-lt"/>
                <a:ea typeface="+mn-ea"/>
                <a:cs typeface="+mn-cs"/>
              </a:rPr>
              <a:t>Nearly 5% increase in accuracy</a:t>
            </a:r>
            <a:endParaRPr lang="en-US" sz="1450" kern="1200" dirty="0">
              <a:latin typeface="+mn-lt"/>
            </a:endParaRPr>
          </a:p>
          <a:p>
            <a:pPr defTabSz="740664">
              <a:spcAft>
                <a:spcPts val="600"/>
              </a:spcAft>
            </a:pPr>
            <a:endParaRPr lang="en-US" sz="1458" kern="1200" dirty="0">
              <a:solidFill>
                <a:schemeClr val="tx1"/>
              </a:solidFill>
              <a:latin typeface="+mn-lt"/>
              <a:ea typeface="+mn-ea"/>
              <a:cs typeface="+mn-cs"/>
            </a:endParaRPr>
          </a:p>
          <a:p>
            <a:pPr>
              <a:spcAft>
                <a:spcPts val="600"/>
              </a:spcAft>
            </a:pPr>
            <a:endParaRPr lang="en-US" dirty="0"/>
          </a:p>
        </p:txBody>
      </p:sp>
      <p:sp>
        <p:nvSpPr>
          <p:cNvPr id="5" name="Content Placeholder 2">
            <a:extLst>
              <a:ext uri="{FF2B5EF4-FFF2-40B4-BE49-F238E27FC236}">
                <a16:creationId xmlns:a16="http://schemas.microsoft.com/office/drawing/2014/main" id="{97F698A0-9070-21F0-B49F-AB86A3AD4D90}"/>
              </a:ext>
            </a:extLst>
          </p:cNvPr>
          <p:cNvSpPr txBox="1">
            <a:spLocks/>
          </p:cNvSpPr>
          <p:nvPr/>
        </p:nvSpPr>
        <p:spPr>
          <a:xfrm>
            <a:off x="6619514" y="2806221"/>
            <a:ext cx="3244345" cy="3477817"/>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0332" indent="-370332" defTabSz="740664">
              <a:spcBef>
                <a:spcPts val="810"/>
              </a:spcBef>
            </a:pPr>
            <a:r>
              <a:rPr lang="en-US" sz="2268" kern="1200" dirty="0">
                <a:solidFill>
                  <a:schemeClr val="tx1"/>
                </a:solidFill>
                <a:latin typeface="+mn-lt"/>
                <a:ea typeface="+mn-ea"/>
                <a:cs typeface="+mn-cs"/>
              </a:rPr>
              <a:t>DL models:</a:t>
            </a:r>
          </a:p>
          <a:p>
            <a:pPr marL="740664" lvl="1" indent="-370332" defTabSz="740664">
              <a:spcBef>
                <a:spcPts val="405"/>
              </a:spcBef>
              <a:buFont typeface="Courier New" panose="020B0604020202020204" pitchFamily="34" charset="0"/>
              <a:buChar char="o"/>
            </a:pPr>
            <a:r>
              <a:rPr lang="en-US" sz="1944" kern="1200" dirty="0">
                <a:solidFill>
                  <a:schemeClr val="tx1"/>
                </a:solidFill>
                <a:latin typeface="+mn-lt"/>
                <a:ea typeface="+mn-ea"/>
                <a:cs typeface="+mn-cs"/>
              </a:rPr>
              <a:t>More success in producing models for the DARWIN dataset over MRI</a:t>
            </a:r>
          </a:p>
          <a:p>
            <a:pPr marL="370332" indent="-370332" defTabSz="740664">
              <a:spcBef>
                <a:spcPts val="810"/>
              </a:spcBef>
            </a:pPr>
            <a:endParaRPr lang="en-US" sz="2268" kern="1200" dirty="0">
              <a:solidFill>
                <a:schemeClr val="tx1"/>
              </a:solidFill>
              <a:latin typeface="+mn-lt"/>
              <a:ea typeface="+mn-ea"/>
              <a:cs typeface="+mn-cs"/>
            </a:endParaRPr>
          </a:p>
          <a:p>
            <a:endParaRPr lang="en-US" dirty="0"/>
          </a:p>
        </p:txBody>
      </p:sp>
    </p:spTree>
    <p:extLst>
      <p:ext uri="{BB962C8B-B14F-4D97-AF65-F5344CB8AC3E}">
        <p14:creationId xmlns:p14="http://schemas.microsoft.com/office/powerpoint/2010/main" val="895139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93" name="Rectangle 92">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70">
            <a:extLst>
              <a:ext uri="{FF2B5EF4-FFF2-40B4-BE49-F238E27FC236}">
                <a16:creationId xmlns:a16="http://schemas.microsoft.com/office/drawing/2014/main" id="{A078E966-E778-9CAC-ADC5-17F9C2B4299B}"/>
              </a:ext>
            </a:extLst>
          </p:cNvPr>
          <p:cNvPicPr>
            <a:picLocks noChangeAspect="1"/>
          </p:cNvPicPr>
          <p:nvPr/>
        </p:nvPicPr>
        <p:blipFill rotWithShape="1">
          <a:blip r:embed="rId2">
            <a:alphaModFix amt="50000"/>
          </a:blip>
          <a:srcRect t="29670" r="-1" b="-1"/>
          <a:stretch/>
        </p:blipFill>
        <p:spPr>
          <a:xfrm>
            <a:off x="20" y="10"/>
            <a:ext cx="12188930" cy="6857990"/>
          </a:xfrm>
          <a:prstGeom prst="rect">
            <a:avLst/>
          </a:prstGeom>
        </p:spPr>
      </p:pic>
      <p:sp>
        <p:nvSpPr>
          <p:cNvPr id="2" name="Title 1">
            <a:extLst>
              <a:ext uri="{FF2B5EF4-FFF2-40B4-BE49-F238E27FC236}">
                <a16:creationId xmlns:a16="http://schemas.microsoft.com/office/drawing/2014/main" id="{0A1E12EB-C874-9CFF-F986-B5B6F262BE61}"/>
              </a:ext>
            </a:extLst>
          </p:cNvPr>
          <p:cNvSpPr>
            <a:spLocks noGrp="1"/>
          </p:cNvSpPr>
          <p:nvPr>
            <p:ph type="title"/>
          </p:nvPr>
        </p:nvSpPr>
        <p:spPr>
          <a:xfrm>
            <a:off x="1524000" y="1122363"/>
            <a:ext cx="9144000" cy="3063240"/>
          </a:xfrm>
        </p:spPr>
        <p:txBody>
          <a:bodyPr vert="horz" lIns="91440" tIns="45720" rIns="91440" bIns="45720" rtlCol="0" anchor="b">
            <a:normAutofit/>
          </a:bodyPr>
          <a:lstStyle/>
          <a:p>
            <a:r>
              <a:rPr lang="en-US" sz="10800"/>
              <a:t>Conclusion</a:t>
            </a:r>
          </a:p>
        </p:txBody>
      </p:sp>
      <p:sp>
        <p:nvSpPr>
          <p:cNvPr id="94"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463547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580812A-A11D-D971-114D-CD8772F64E26}"/>
              </a:ext>
            </a:extLst>
          </p:cNvPr>
          <p:cNvGraphicFramePr>
            <a:graphicFrameLocks noGrp="1"/>
          </p:cNvGraphicFramePr>
          <p:nvPr>
            <p:ph idx="1"/>
            <p:extLst>
              <p:ext uri="{D42A27DB-BD31-4B8C-83A1-F6EECF244321}">
                <p14:modId xmlns:p14="http://schemas.microsoft.com/office/powerpoint/2010/main" val="39733196"/>
              </p:ext>
            </p:extLst>
          </p:nvPr>
        </p:nvGraphicFramePr>
        <p:xfrm>
          <a:off x="838200" y="1928813"/>
          <a:ext cx="10515600" cy="4252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8074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6" name="Picture 95" descr="3D black question marks with one yellow question mark">
            <a:extLst>
              <a:ext uri="{FF2B5EF4-FFF2-40B4-BE49-F238E27FC236}">
                <a16:creationId xmlns:a16="http://schemas.microsoft.com/office/drawing/2014/main" id="{59125FAF-9583-91AE-E4C2-28A88014DC96}"/>
              </a:ext>
            </a:extLst>
          </p:cNvPr>
          <p:cNvPicPr>
            <a:picLocks noChangeAspect="1"/>
          </p:cNvPicPr>
          <p:nvPr/>
        </p:nvPicPr>
        <p:blipFill rotWithShape="1">
          <a:blip r:embed="rId2"/>
          <a:srcRect l="29895" r="5171" b="-5"/>
          <a:stretch/>
        </p:blipFill>
        <p:spPr>
          <a:xfrm>
            <a:off x="-3047" y="10"/>
            <a:ext cx="12191999" cy="6857990"/>
          </a:xfrm>
          <a:prstGeom prst="rect">
            <a:avLst/>
          </a:prstGeom>
        </p:spPr>
      </p:pic>
      <p:sp>
        <p:nvSpPr>
          <p:cNvPr id="102" name="Rectangle 101">
            <a:extLst>
              <a:ext uri="{FF2B5EF4-FFF2-40B4-BE49-F238E27FC236}">
                <a16:creationId xmlns:a16="http://schemas.microsoft.com/office/drawing/2014/main" id="{5683D043-25BB-4AC9-8130-64117967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3323345"/>
          </a:xfrm>
          <a:prstGeom prst="rect">
            <a:avLst/>
          </a:prstGeom>
          <a:gradFill flip="none" rotWithShape="1">
            <a:gsLst>
              <a:gs pos="57000">
                <a:schemeClr val="tx1">
                  <a:alpha val="3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1E12EB-C874-9CFF-F986-B5B6F262BE61}"/>
              </a:ext>
            </a:extLst>
          </p:cNvPr>
          <p:cNvSpPr>
            <a:spLocks noGrp="1"/>
          </p:cNvSpPr>
          <p:nvPr>
            <p:ph type="title"/>
          </p:nvPr>
        </p:nvSpPr>
        <p:spPr>
          <a:xfrm>
            <a:off x="321733" y="321733"/>
            <a:ext cx="11548532" cy="4229305"/>
          </a:xfrm>
        </p:spPr>
        <p:txBody>
          <a:bodyPr vert="horz" lIns="91440" tIns="45720" rIns="91440" bIns="45720" rtlCol="0" anchor="t">
            <a:normAutofit/>
          </a:bodyPr>
          <a:lstStyle/>
          <a:p>
            <a:pPr algn="l"/>
            <a:r>
              <a:rPr lang="en-US" sz="11500">
                <a:solidFill>
                  <a:schemeClr val="bg1"/>
                </a:solidFill>
              </a:rPr>
              <a:t>Questions</a:t>
            </a:r>
          </a:p>
        </p:txBody>
      </p:sp>
      <p:sp>
        <p:nvSpPr>
          <p:cNvPr id="104" name="Rectangle 103">
            <a:extLst>
              <a:ext uri="{FF2B5EF4-FFF2-40B4-BE49-F238E27FC236}">
                <a16:creationId xmlns:a16="http://schemas.microsoft.com/office/drawing/2014/main" id="{AA61CCAC-6875-474C-8E9E-F57ABF078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095" y="4702516"/>
            <a:ext cx="12191999" cy="2155484"/>
          </a:xfrm>
          <a:prstGeom prst="rect">
            <a:avLst/>
          </a:prstGeom>
          <a:gradFill flip="none" rotWithShape="1">
            <a:gsLst>
              <a:gs pos="59000">
                <a:schemeClr val="tx1">
                  <a:alpha val="3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3084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1" name="Rectangle 20">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oup of people walking in front of a large head&#10;&#10;Description automatically generated">
            <a:extLst>
              <a:ext uri="{FF2B5EF4-FFF2-40B4-BE49-F238E27FC236}">
                <a16:creationId xmlns:a16="http://schemas.microsoft.com/office/drawing/2014/main" id="{8032FC63-2493-23F4-AED6-99B12E700480}"/>
              </a:ext>
            </a:extLst>
          </p:cNvPr>
          <p:cNvPicPr>
            <a:picLocks noChangeAspect="1"/>
          </p:cNvPicPr>
          <p:nvPr/>
        </p:nvPicPr>
        <p:blipFill rotWithShape="1">
          <a:blip r:embed="rId2">
            <a:alphaModFix amt="50000"/>
          </a:blip>
          <a:srcRect t="27000" r="-1" b="16736"/>
          <a:stretch/>
        </p:blipFill>
        <p:spPr>
          <a:xfrm>
            <a:off x="20" y="10"/>
            <a:ext cx="12188930" cy="6857990"/>
          </a:xfrm>
          <a:prstGeom prst="rect">
            <a:avLst/>
          </a:prstGeom>
        </p:spPr>
      </p:pic>
      <p:sp>
        <p:nvSpPr>
          <p:cNvPr id="2" name="Title 1">
            <a:extLst>
              <a:ext uri="{FF2B5EF4-FFF2-40B4-BE49-F238E27FC236}">
                <a16:creationId xmlns:a16="http://schemas.microsoft.com/office/drawing/2014/main" id="{0A1E12EB-C874-9CFF-F986-B5B6F262BE61}"/>
              </a:ext>
            </a:extLst>
          </p:cNvPr>
          <p:cNvSpPr>
            <a:spLocks noGrp="1"/>
          </p:cNvSpPr>
          <p:nvPr>
            <p:ph type="title"/>
          </p:nvPr>
        </p:nvSpPr>
        <p:spPr>
          <a:xfrm>
            <a:off x="1524000" y="1122363"/>
            <a:ext cx="9144000" cy="3063240"/>
          </a:xfrm>
        </p:spPr>
        <p:txBody>
          <a:bodyPr vert="horz" lIns="91440" tIns="45720" rIns="91440" bIns="45720" rtlCol="0" anchor="b">
            <a:normAutofit/>
          </a:bodyPr>
          <a:lstStyle/>
          <a:p>
            <a:r>
              <a:rPr lang="en-US" sz="10800"/>
              <a:t>Introduction</a:t>
            </a:r>
          </a:p>
        </p:txBody>
      </p:sp>
      <p:sp>
        <p:nvSpPr>
          <p:cNvPr id="23"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578485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1"/>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FF32198-E9AE-D5A1-572B-DFDC610C7DD8}"/>
              </a:ext>
            </a:extLst>
          </p:cNvPr>
          <p:cNvSpPr>
            <a:spLocks noGrp="1"/>
          </p:cNvSpPr>
          <p:nvPr>
            <p:ph type="title"/>
          </p:nvPr>
        </p:nvSpPr>
        <p:spPr>
          <a:xfrm>
            <a:off x="841246" y="673770"/>
            <a:ext cx="3644489" cy="2414488"/>
          </a:xfrm>
        </p:spPr>
        <p:txBody>
          <a:bodyPr anchor="t">
            <a:normAutofit/>
          </a:bodyPr>
          <a:lstStyle/>
          <a:p>
            <a:r>
              <a:rPr lang="en-US" sz="6600">
                <a:solidFill>
                  <a:schemeClr val="bg1"/>
                </a:solidFill>
              </a:rPr>
              <a:t>Overview and impact</a:t>
            </a:r>
          </a:p>
        </p:txBody>
      </p:sp>
      <p:sp>
        <p:nvSpPr>
          <p:cNvPr id="3" name="Content Placeholder 2">
            <a:extLst>
              <a:ext uri="{FF2B5EF4-FFF2-40B4-BE49-F238E27FC236}">
                <a16:creationId xmlns:a16="http://schemas.microsoft.com/office/drawing/2014/main" id="{7F8E97B9-E606-4718-9489-10FA102C4811}"/>
              </a:ext>
            </a:extLst>
          </p:cNvPr>
          <p:cNvSpPr>
            <a:spLocks noGrp="1"/>
          </p:cNvSpPr>
          <p:nvPr>
            <p:ph idx="1"/>
          </p:nvPr>
        </p:nvSpPr>
        <p:spPr>
          <a:xfrm>
            <a:off x="6095999" y="882315"/>
            <a:ext cx="5254754" cy="5294647"/>
          </a:xfrm>
        </p:spPr>
        <p:txBody>
          <a:bodyPr vert="horz" lIns="91440" tIns="45720" rIns="91440" bIns="45720" rtlCol="0" anchor="t">
            <a:normAutofit/>
          </a:bodyPr>
          <a:lstStyle/>
          <a:p>
            <a:r>
              <a:rPr lang="en-US">
                <a:solidFill>
                  <a:srgbClr val="000000"/>
                </a:solidFill>
                <a:ea typeface="+mn-lt"/>
                <a:cs typeface="+mn-lt"/>
              </a:rPr>
              <a:t>Lead cause of dementia</a:t>
            </a:r>
            <a:endParaRPr lang="en-US"/>
          </a:p>
          <a:p>
            <a:r>
              <a:rPr lang="en-US">
                <a:solidFill>
                  <a:srgbClr val="000000"/>
                </a:solidFill>
                <a:ea typeface="+mn-lt"/>
                <a:cs typeface="+mn-lt"/>
              </a:rPr>
              <a:t>Severely impacts daily living</a:t>
            </a:r>
            <a:endParaRPr lang="en-US"/>
          </a:p>
          <a:p>
            <a:r>
              <a:rPr lang="en-US">
                <a:solidFill>
                  <a:srgbClr val="000000"/>
                </a:solidFill>
                <a:ea typeface="+mn-lt"/>
                <a:cs typeface="+mn-lt"/>
              </a:rPr>
              <a:t>Heavy burden placed on families</a:t>
            </a:r>
            <a:endParaRPr lang="en-US"/>
          </a:p>
          <a:p>
            <a:r>
              <a:rPr lang="en-US">
                <a:solidFill>
                  <a:srgbClr val="000000"/>
                </a:solidFill>
                <a:ea typeface="+mn-lt"/>
                <a:cs typeface="+mn-lt"/>
              </a:rPr>
              <a:t>Complications</a:t>
            </a:r>
            <a:endParaRPr lang="en-US"/>
          </a:p>
          <a:p>
            <a:r>
              <a:rPr lang="en-US">
                <a:solidFill>
                  <a:srgbClr val="000000"/>
                </a:solidFill>
                <a:ea typeface="+mn-lt"/>
                <a:cs typeface="+mn-lt"/>
              </a:rPr>
              <a:t>Increased mortality</a:t>
            </a:r>
          </a:p>
          <a:p>
            <a:r>
              <a:rPr lang="en-US"/>
              <a:t>Invasive procedures to obtain diagnosis</a:t>
            </a:r>
          </a:p>
        </p:txBody>
      </p:sp>
    </p:spTree>
    <p:extLst>
      <p:ext uri="{BB962C8B-B14F-4D97-AF65-F5344CB8AC3E}">
        <p14:creationId xmlns:p14="http://schemas.microsoft.com/office/powerpoint/2010/main" val="3810942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chemeClr val="accent1"/>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C33E357F-072F-A8B1-10B2-04B4015C0C14}"/>
              </a:ext>
            </a:extLst>
          </p:cNvPr>
          <p:cNvSpPr>
            <a:spLocks noGrp="1"/>
          </p:cNvSpPr>
          <p:nvPr>
            <p:ph type="title"/>
          </p:nvPr>
        </p:nvSpPr>
        <p:spPr>
          <a:xfrm>
            <a:off x="841248" y="644652"/>
            <a:ext cx="3182112" cy="5568696"/>
          </a:xfrm>
        </p:spPr>
        <p:txBody>
          <a:bodyPr>
            <a:normAutofit/>
          </a:bodyPr>
          <a:lstStyle/>
          <a:p>
            <a:r>
              <a:rPr lang="en-US" sz="6600">
                <a:solidFill>
                  <a:srgbClr val="FFFFFF"/>
                </a:solidFill>
              </a:rPr>
              <a:t>Urgency of early detection</a:t>
            </a:r>
          </a:p>
        </p:txBody>
      </p:sp>
      <p:sp>
        <p:nvSpPr>
          <p:cNvPr id="3" name="Content Placeholder 2">
            <a:extLst>
              <a:ext uri="{FF2B5EF4-FFF2-40B4-BE49-F238E27FC236}">
                <a16:creationId xmlns:a16="http://schemas.microsoft.com/office/drawing/2014/main" id="{34C4F100-2F60-27E7-0E94-D1D5B1A6C202}"/>
              </a:ext>
            </a:extLst>
          </p:cNvPr>
          <p:cNvSpPr>
            <a:spLocks noGrp="1"/>
          </p:cNvSpPr>
          <p:nvPr>
            <p:ph idx="1"/>
          </p:nvPr>
        </p:nvSpPr>
        <p:spPr>
          <a:xfrm>
            <a:off x="5494350" y="644652"/>
            <a:ext cx="5856401" cy="5568696"/>
          </a:xfrm>
        </p:spPr>
        <p:txBody>
          <a:bodyPr vert="horz" lIns="91440" tIns="45720" rIns="91440" bIns="45720" rtlCol="0" anchor="ctr">
            <a:normAutofit/>
          </a:bodyPr>
          <a:lstStyle/>
          <a:p>
            <a:r>
              <a:rPr lang="en-US"/>
              <a:t>Developing models</a:t>
            </a:r>
          </a:p>
          <a:p>
            <a:pPr lvl="1">
              <a:buFont typeface="Courier New" panose="020B0604020202020204" pitchFamily="34" charset="0"/>
              <a:buChar char="o"/>
            </a:pPr>
            <a:r>
              <a:rPr lang="en-US"/>
              <a:t>DARWIN Handwriting Dataset</a:t>
            </a:r>
          </a:p>
          <a:p>
            <a:pPr lvl="1">
              <a:buFont typeface="Courier New" panose="020B0604020202020204" pitchFamily="34" charset="0"/>
              <a:buChar char="o"/>
            </a:pPr>
            <a:r>
              <a:rPr lang="en-US"/>
              <a:t>Alzheimer's MRI Dataset</a:t>
            </a:r>
          </a:p>
        </p:txBody>
      </p:sp>
    </p:spTree>
    <p:extLst>
      <p:ext uri="{BB962C8B-B14F-4D97-AF65-F5344CB8AC3E}">
        <p14:creationId xmlns:p14="http://schemas.microsoft.com/office/powerpoint/2010/main" val="3753116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5FD560-E2A2-AAF2-F811-C564AA878990}"/>
              </a:ext>
            </a:extLst>
          </p:cNvPr>
          <p:cNvSpPr>
            <a:spLocks noGrp="1"/>
          </p:cNvSpPr>
          <p:nvPr>
            <p:ph type="title"/>
          </p:nvPr>
        </p:nvSpPr>
        <p:spPr>
          <a:xfrm>
            <a:off x="630936" y="640080"/>
            <a:ext cx="4818888" cy="1481328"/>
          </a:xfrm>
        </p:spPr>
        <p:txBody>
          <a:bodyPr anchor="b">
            <a:normAutofit/>
          </a:bodyPr>
          <a:lstStyle/>
          <a:p>
            <a:r>
              <a:rPr lang="en-US" sz="5600"/>
              <a:t>Goals</a:t>
            </a:r>
          </a:p>
        </p:txBody>
      </p:sp>
      <p:sp>
        <p:nvSpPr>
          <p:cNvPr id="1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4F62CE7-5BB7-0F6D-63F1-D43481FCC580}"/>
              </a:ext>
            </a:extLst>
          </p:cNvPr>
          <p:cNvSpPr>
            <a:spLocks noGrp="1"/>
          </p:cNvSpPr>
          <p:nvPr>
            <p:ph idx="1"/>
          </p:nvPr>
        </p:nvSpPr>
        <p:spPr>
          <a:xfrm>
            <a:off x="630936" y="2660904"/>
            <a:ext cx="4818888" cy="3547872"/>
          </a:xfrm>
        </p:spPr>
        <p:txBody>
          <a:bodyPr vert="horz" lIns="91440" tIns="45720" rIns="91440" bIns="45720" rtlCol="0" anchor="t">
            <a:normAutofit/>
          </a:bodyPr>
          <a:lstStyle/>
          <a:p>
            <a:r>
              <a:rPr lang="en-US"/>
              <a:t>Improve quality of life</a:t>
            </a:r>
          </a:p>
          <a:p>
            <a:r>
              <a:rPr lang="en-US"/>
              <a:t>Seek advancement in options</a:t>
            </a:r>
          </a:p>
          <a:p>
            <a:r>
              <a:rPr lang="en-US"/>
              <a:t>Determine best options</a:t>
            </a: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7" name="Graphic 6" descr="Bullseye">
            <a:extLst>
              <a:ext uri="{FF2B5EF4-FFF2-40B4-BE49-F238E27FC236}">
                <a16:creationId xmlns:a16="http://schemas.microsoft.com/office/drawing/2014/main" id="{3A896C8A-B493-39AC-6549-A3480508B0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3689990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0" name="Rectangle 39">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6E66926B-538E-D532-AFFC-7F847D0CBA18}"/>
              </a:ext>
            </a:extLst>
          </p:cNvPr>
          <p:cNvPicPr>
            <a:picLocks noChangeAspect="1"/>
          </p:cNvPicPr>
          <p:nvPr/>
        </p:nvPicPr>
        <p:blipFill rotWithShape="1">
          <a:blip r:embed="rId2">
            <a:alphaModFix/>
          </a:blip>
          <a:srcRect r="-1" b="14750"/>
          <a:stretch/>
        </p:blipFill>
        <p:spPr>
          <a:xfrm>
            <a:off x="20" y="10"/>
            <a:ext cx="12188930" cy="6857990"/>
          </a:xfrm>
          <a:prstGeom prst="rect">
            <a:avLst/>
          </a:prstGeom>
        </p:spPr>
      </p:pic>
      <p:sp>
        <p:nvSpPr>
          <p:cNvPr id="42" name="Rectangle 41">
            <a:extLst>
              <a:ext uri="{FF2B5EF4-FFF2-40B4-BE49-F238E27FC236}">
                <a16:creationId xmlns:a16="http://schemas.microsoft.com/office/drawing/2014/main" id="{8F51725E-A483-43B2-A6F2-C44F502FE0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37549"/>
            <a:ext cx="12191999" cy="5058137"/>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1E12EB-C874-9CFF-F986-B5B6F262BE61}"/>
              </a:ext>
            </a:extLst>
          </p:cNvPr>
          <p:cNvSpPr>
            <a:spLocks noGrp="1"/>
          </p:cNvSpPr>
          <p:nvPr>
            <p:ph type="title"/>
          </p:nvPr>
        </p:nvSpPr>
        <p:spPr>
          <a:xfrm>
            <a:off x="1524000" y="1122363"/>
            <a:ext cx="9144000" cy="3063240"/>
          </a:xfrm>
        </p:spPr>
        <p:txBody>
          <a:bodyPr vert="horz" lIns="91440" tIns="45720" rIns="91440" bIns="45720" rtlCol="0" anchor="b">
            <a:normAutofit/>
          </a:bodyPr>
          <a:lstStyle/>
          <a:p>
            <a:r>
              <a:rPr lang="en-US" sz="10800">
                <a:solidFill>
                  <a:schemeClr val="bg1"/>
                </a:solidFill>
              </a:rPr>
              <a:t>Background</a:t>
            </a:r>
          </a:p>
        </p:txBody>
      </p:sp>
      <p:sp>
        <p:nvSpPr>
          <p:cNvPr id="44"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9476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1"/>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FF32198-E9AE-D5A1-572B-DFDC610C7DD8}"/>
              </a:ext>
            </a:extLst>
          </p:cNvPr>
          <p:cNvSpPr>
            <a:spLocks noGrp="1"/>
          </p:cNvSpPr>
          <p:nvPr>
            <p:ph type="title"/>
          </p:nvPr>
        </p:nvSpPr>
        <p:spPr>
          <a:xfrm>
            <a:off x="841246" y="673770"/>
            <a:ext cx="3644489" cy="2414488"/>
          </a:xfrm>
        </p:spPr>
        <p:txBody>
          <a:bodyPr anchor="t">
            <a:normAutofit/>
          </a:bodyPr>
          <a:lstStyle/>
          <a:p>
            <a:r>
              <a:rPr lang="en-US" sz="6600">
                <a:solidFill>
                  <a:schemeClr val="bg1"/>
                </a:solidFill>
              </a:rPr>
              <a:t>Models used before</a:t>
            </a:r>
          </a:p>
        </p:txBody>
      </p:sp>
      <p:graphicFrame>
        <p:nvGraphicFramePr>
          <p:cNvPr id="12" name="Content Placeholder 2">
            <a:extLst>
              <a:ext uri="{FF2B5EF4-FFF2-40B4-BE49-F238E27FC236}">
                <a16:creationId xmlns:a16="http://schemas.microsoft.com/office/drawing/2014/main" id="{AF7C81C9-3EAC-20BB-0DE3-0F74A24BB4E9}"/>
              </a:ext>
            </a:extLst>
          </p:cNvPr>
          <p:cNvGraphicFramePr>
            <a:graphicFrameLocks noGrp="1"/>
          </p:cNvGraphicFramePr>
          <p:nvPr>
            <p:ph idx="1"/>
            <p:extLst>
              <p:ext uri="{D42A27DB-BD31-4B8C-83A1-F6EECF244321}">
                <p14:modId xmlns:p14="http://schemas.microsoft.com/office/powerpoint/2010/main" val="2069092983"/>
              </p:ext>
            </p:extLst>
          </p:nvPr>
        </p:nvGraphicFramePr>
        <p:xfrm>
          <a:off x="6095999" y="882315"/>
          <a:ext cx="5254754" cy="5294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6242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3E357F-072F-A8B1-10B2-04B4015C0C14}"/>
              </a:ext>
            </a:extLst>
          </p:cNvPr>
          <p:cNvSpPr>
            <a:spLocks noGrp="1"/>
          </p:cNvSpPr>
          <p:nvPr>
            <p:ph type="title"/>
          </p:nvPr>
        </p:nvSpPr>
        <p:spPr>
          <a:xfrm>
            <a:off x="838200" y="365125"/>
            <a:ext cx="10515600" cy="1325563"/>
          </a:xfrm>
        </p:spPr>
        <p:txBody>
          <a:bodyPr>
            <a:normAutofit/>
          </a:bodyPr>
          <a:lstStyle/>
          <a:p>
            <a:r>
              <a:rPr lang="en-US" sz="8000">
                <a:solidFill>
                  <a:schemeClr val="accent1"/>
                </a:solidFill>
              </a:rPr>
              <a:t>previous findings</a:t>
            </a:r>
          </a:p>
        </p:txBody>
      </p:sp>
      <p:graphicFrame>
        <p:nvGraphicFramePr>
          <p:cNvPr id="14" name="Content Placeholder 2">
            <a:extLst>
              <a:ext uri="{FF2B5EF4-FFF2-40B4-BE49-F238E27FC236}">
                <a16:creationId xmlns:a16="http://schemas.microsoft.com/office/drawing/2014/main" id="{E6B2C3BC-1763-1F78-9465-33D6AA1F705D}"/>
              </a:ext>
            </a:extLst>
          </p:cNvPr>
          <p:cNvGraphicFramePr>
            <a:graphicFrameLocks noGrp="1"/>
          </p:cNvGraphicFramePr>
          <p:nvPr>
            <p:ph idx="1"/>
            <p:extLst>
              <p:ext uri="{D42A27DB-BD31-4B8C-83A1-F6EECF244321}">
                <p14:modId xmlns:p14="http://schemas.microsoft.com/office/powerpoint/2010/main" val="2283764203"/>
              </p:ext>
            </p:extLst>
          </p:nvPr>
        </p:nvGraphicFramePr>
        <p:xfrm>
          <a:off x="838200" y="1928813"/>
          <a:ext cx="10515600" cy="4252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1694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85" name="Rectangle 84">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1E12EB-C874-9CFF-F986-B5B6F262BE61}"/>
              </a:ext>
            </a:extLst>
          </p:cNvPr>
          <p:cNvSpPr>
            <a:spLocks noGrp="1"/>
          </p:cNvSpPr>
          <p:nvPr>
            <p:ph type="title"/>
          </p:nvPr>
        </p:nvSpPr>
        <p:spPr>
          <a:xfrm>
            <a:off x="4751110" y="2569927"/>
            <a:ext cx="7129066" cy="1636313"/>
          </a:xfrm>
        </p:spPr>
        <p:txBody>
          <a:bodyPr vert="horz" lIns="91440" tIns="45720" rIns="91440" bIns="45720" rtlCol="0" anchor="b">
            <a:normAutofit/>
          </a:bodyPr>
          <a:lstStyle/>
          <a:p>
            <a:pPr algn="l"/>
            <a:r>
              <a:rPr lang="en-US" sz="9600"/>
              <a:t>Methodology/Results</a:t>
            </a:r>
          </a:p>
        </p:txBody>
      </p:sp>
      <p:sp>
        <p:nvSpPr>
          <p:cNvPr id="87"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95DCF4"/>
          </a:solidFill>
          <a:ln w="38100" cap="rnd">
            <a:solidFill>
              <a:srgbClr val="95DCF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69">
            <a:extLst>
              <a:ext uri="{FF2B5EF4-FFF2-40B4-BE49-F238E27FC236}">
                <a16:creationId xmlns:a16="http://schemas.microsoft.com/office/drawing/2014/main" id="{64C62D6D-355E-7FD4-D0B3-5B6C3A0CB322}"/>
              </a:ext>
            </a:extLst>
          </p:cNvPr>
          <p:cNvPicPr>
            <a:picLocks noChangeAspect="1"/>
          </p:cNvPicPr>
          <p:nvPr/>
        </p:nvPicPr>
        <p:blipFill rotWithShape="1">
          <a:blip r:embed="rId2"/>
          <a:srcRect l="31229"/>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2143279585"/>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453</Words>
  <Application>Microsoft Macintosh PowerPoint</Application>
  <PresentationFormat>Widescreen</PresentationFormat>
  <Paragraphs>106</Paragraphs>
  <Slides>19</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Calibri Light</vt:lpstr>
      <vt:lpstr>Courier New</vt:lpstr>
      <vt:lpstr>Courier New,monospace</vt:lpstr>
      <vt:lpstr>The Hand Bold</vt:lpstr>
      <vt:lpstr>The Serif Hand Black</vt:lpstr>
      <vt:lpstr>Wingdings</vt:lpstr>
      <vt:lpstr>SketchyVTI</vt:lpstr>
      <vt:lpstr>Alzheimer's Diagnosis</vt:lpstr>
      <vt:lpstr>Introduction</vt:lpstr>
      <vt:lpstr>Overview and impact</vt:lpstr>
      <vt:lpstr>Urgency of early detection</vt:lpstr>
      <vt:lpstr>Goals</vt:lpstr>
      <vt:lpstr>Background</vt:lpstr>
      <vt:lpstr>Models used before</vt:lpstr>
      <vt:lpstr>previous findings</vt:lpstr>
      <vt:lpstr>Methodology/Results</vt:lpstr>
      <vt:lpstr>Models we used</vt:lpstr>
      <vt:lpstr>DaRWIN ML</vt:lpstr>
      <vt:lpstr>DARWIN DL</vt:lpstr>
      <vt:lpstr>MRI ML</vt:lpstr>
      <vt:lpstr>MRI DL</vt:lpstr>
      <vt:lpstr>discussion</vt:lpstr>
      <vt:lpstr>MRI Vs. DARWIN</vt:lpstr>
      <vt:lpstr>Conclusion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JACKLYNN LIDA IRWIN</cp:lastModifiedBy>
  <cp:revision>2</cp:revision>
  <dcterms:created xsi:type="dcterms:W3CDTF">2024-03-12T17:27:35Z</dcterms:created>
  <dcterms:modified xsi:type="dcterms:W3CDTF">2024-04-19T03:38:23Z</dcterms:modified>
</cp:coreProperties>
</file>