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8CE4C-D2DB-419C-949C-6D5E39815890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3F1C-F69B-4943-9403-658528A50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</p:spPr>
        <p:txBody>
          <a:bodyPr/>
          <a:lstStyle/>
          <a:p>
            <a:r>
              <a:rPr lang="en-US" dirty="0" smtClean="0"/>
              <a:t>IC 7485 (4-bit magnitude comparator)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Cascading of IC 7485</a:t>
            </a:r>
          </a:p>
        </p:txBody>
      </p:sp>
      <p:pic>
        <p:nvPicPr>
          <p:cNvPr id="9218" name="Picture 2" descr="C:\Users\Kunal\Desktop\DCD\74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762000"/>
            <a:ext cx="2486482" cy="2819400"/>
          </a:xfrm>
          <a:prstGeom prst="rect">
            <a:avLst/>
          </a:prstGeom>
          <a:noFill/>
        </p:spPr>
      </p:pic>
      <p:pic>
        <p:nvPicPr>
          <p:cNvPr id="9219" name="Picture 3" descr="C:\Users\Kunal\Desktop\DCD\7485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76600"/>
            <a:ext cx="7023538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r>
              <a:rPr lang="en-US" dirty="0" smtClean="0"/>
              <a:t>8:1 MUX (74151)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Truth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C:\Users\Kunal\Desktop\DCD\mux741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4343400" cy="2140969"/>
          </a:xfrm>
          <a:prstGeom prst="rect">
            <a:avLst/>
          </a:prstGeom>
          <a:noFill/>
        </p:spPr>
      </p:pic>
      <p:pic>
        <p:nvPicPr>
          <p:cNvPr id="10243" name="Picture 3" descr="C:\Users\Kunal\Desktop\DCD\mux t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733800"/>
            <a:ext cx="69342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r>
              <a:rPr lang="en-US" dirty="0" smtClean="0"/>
              <a:t>3:8 </a:t>
            </a:r>
            <a:r>
              <a:rPr lang="en-US" dirty="0"/>
              <a:t>D</a:t>
            </a:r>
            <a:r>
              <a:rPr lang="en-US" dirty="0" smtClean="0"/>
              <a:t>ecoder (IC 74138)</a:t>
            </a:r>
            <a:endParaRPr lang="en-US" dirty="0"/>
          </a:p>
        </p:txBody>
      </p:sp>
      <p:pic>
        <p:nvPicPr>
          <p:cNvPr id="11266" name="Picture 2" descr="C:\Users\Kunal\Desktop\DCD\741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762000"/>
            <a:ext cx="2853035" cy="5410200"/>
          </a:xfrm>
          <a:prstGeom prst="rect">
            <a:avLst/>
          </a:prstGeom>
          <a:noFill/>
        </p:spPr>
      </p:pic>
      <p:pic>
        <p:nvPicPr>
          <p:cNvPr id="11267" name="Picture 3" descr="C:\Users\Kunal\Desktop\DCD\74138 t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752600"/>
            <a:ext cx="60198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534400" cy="6126163"/>
          </a:xfrm>
        </p:spPr>
        <p:txBody>
          <a:bodyPr/>
          <a:lstStyle/>
          <a:p>
            <a:r>
              <a:rPr lang="en-US" dirty="0" smtClean="0"/>
              <a:t>7 segment display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Truth table</a:t>
            </a:r>
            <a:endParaRPr lang="en-US" dirty="0"/>
          </a:p>
        </p:txBody>
      </p:sp>
      <p:pic>
        <p:nvPicPr>
          <p:cNvPr id="12290" name="Picture 2" descr="C:\Users\Kunal\Desktop\DCD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" y="822960"/>
            <a:ext cx="2286000" cy="2286000"/>
          </a:xfrm>
          <a:prstGeom prst="rect">
            <a:avLst/>
          </a:prstGeom>
          <a:noFill/>
        </p:spPr>
      </p:pic>
      <p:pic>
        <p:nvPicPr>
          <p:cNvPr id="12292" name="Picture 4" descr="C:\Users\Kunal\Desktop\DCD\sevent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7570381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/>
          <a:lstStyle/>
          <a:p>
            <a:r>
              <a:rPr lang="en-US" dirty="0" smtClean="0"/>
              <a:t>Circuit diagram of BCD to 7 segment decoder </a:t>
            </a:r>
            <a:endParaRPr lang="en-US" dirty="0"/>
          </a:p>
        </p:txBody>
      </p:sp>
      <p:pic>
        <p:nvPicPr>
          <p:cNvPr id="13314" name="Picture 2" descr="C:\Users\Kunal\Desktop\DCD\sevenc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3820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6096000"/>
          </a:xfrm>
        </p:spPr>
        <p:txBody>
          <a:bodyPr/>
          <a:lstStyle/>
          <a:p>
            <a:r>
              <a:rPr lang="en-US" dirty="0" smtClean="0"/>
              <a:t>Digital clock and voltmeter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railway stations, airports as an indicator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22530" name="Picture 2" descr="C:\Users\Kunal\Desktop\DCD\clo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3486150" cy="1314450"/>
          </a:xfrm>
          <a:prstGeom prst="rect">
            <a:avLst/>
          </a:prstGeom>
          <a:noFill/>
        </p:spPr>
      </p:pic>
      <p:pic>
        <p:nvPicPr>
          <p:cNvPr id="22531" name="Picture 3" descr="C:\Users\Kunal\Desktop\DCD\digital-voltmeter-250x2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371600"/>
            <a:ext cx="3175000" cy="2425700"/>
          </a:xfrm>
          <a:prstGeom prst="rect">
            <a:avLst/>
          </a:prstGeom>
          <a:noFill/>
        </p:spPr>
      </p:pic>
      <p:pic>
        <p:nvPicPr>
          <p:cNvPr id="22532" name="Picture 4" descr="C:\Users\Kunal\Desktop\DCD\real-time-train-indicator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4419600"/>
            <a:ext cx="4130675" cy="2132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6705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S-R Latch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                                                                                   Gated  J-K  Latch</a:t>
            </a:r>
            <a:endParaRPr lang="en-US" sz="2000" dirty="0"/>
          </a:p>
        </p:txBody>
      </p:sp>
      <p:pic>
        <p:nvPicPr>
          <p:cNvPr id="14338" name="Picture 2" descr="C:\Users\Kunal\Desktop\DCD\s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4124325" cy="2038350"/>
          </a:xfrm>
          <a:prstGeom prst="rect">
            <a:avLst/>
          </a:prstGeom>
          <a:noFill/>
        </p:spPr>
      </p:pic>
      <p:pic>
        <p:nvPicPr>
          <p:cNvPr id="14339" name="Picture 3" descr="C:\Users\Kunal\Desktop\DCD\gated_d_lat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4724400" cy="2102611"/>
          </a:xfrm>
          <a:prstGeom prst="rect">
            <a:avLst/>
          </a:prstGeom>
          <a:noFill/>
        </p:spPr>
      </p:pic>
      <p:pic>
        <p:nvPicPr>
          <p:cNvPr id="14340" name="Picture 4" descr="C:\Users\Kunal\Desktop\DCD\JK-FlipFlop_(4-NAND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133600"/>
            <a:ext cx="4038600" cy="2244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Applications of flip-flops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In various types of registers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000" dirty="0" smtClean="0"/>
              <a:t>PIPO Register</a:t>
            </a:r>
            <a:r>
              <a:rPr lang="en-US" sz="2800" dirty="0" smtClean="0"/>
              <a:t>                                       </a:t>
            </a:r>
            <a:r>
              <a:rPr lang="en-US" sz="2000" dirty="0" smtClean="0"/>
              <a:t>SISO Register</a:t>
            </a:r>
            <a:endParaRPr lang="en-US" sz="2800" dirty="0"/>
          </a:p>
        </p:txBody>
      </p:sp>
      <p:pic>
        <p:nvPicPr>
          <p:cNvPr id="15362" name="Picture 2" descr="C:\Users\Kunal\Desktop\DCD\register-PIP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3810000" cy="2038350"/>
          </a:xfrm>
          <a:prstGeom prst="rect">
            <a:avLst/>
          </a:prstGeom>
          <a:noFill/>
        </p:spPr>
      </p:pic>
      <p:pic>
        <p:nvPicPr>
          <p:cNvPr id="15363" name="Picture 3" descr="C:\Users\Kunal\Desktop\DCD\register-SISO-SIP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667000"/>
            <a:ext cx="4572000" cy="170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248400"/>
          </a:xfrm>
        </p:spPr>
        <p:txBody>
          <a:bodyPr/>
          <a:lstStyle/>
          <a:p>
            <a:r>
              <a:rPr lang="en-US" dirty="0" smtClean="0"/>
              <a:t>In various types of counters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4- bit ring counter</a:t>
            </a:r>
            <a:endParaRPr lang="en-US" sz="2400" dirty="0"/>
          </a:p>
        </p:txBody>
      </p:sp>
      <p:pic>
        <p:nvPicPr>
          <p:cNvPr id="16386" name="Picture 2" descr="C:\Users\Kunal\Desktop\DCD\4-bit-Ring-cou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5900107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 descr="C:\Users\Kunal\Desktop\DCD\slid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874000" cy="590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82000" cy="5973763"/>
          </a:xfrm>
        </p:spPr>
        <p:txBody>
          <a:bodyPr/>
          <a:lstStyle/>
          <a:p>
            <a:r>
              <a:rPr lang="en-US" dirty="0" smtClean="0"/>
              <a:t>Logic Gates                                  </a:t>
            </a:r>
          </a:p>
          <a:p>
            <a:endParaRPr lang="en-US" dirty="0"/>
          </a:p>
          <a:p>
            <a:r>
              <a:rPr lang="en-US" dirty="0" smtClean="0"/>
              <a:t> 7400 NAND                                 7400 NAND</a:t>
            </a:r>
          </a:p>
          <a:p>
            <a:r>
              <a:rPr lang="en-US" dirty="0" smtClean="0"/>
              <a:t>                                                       7402 NOR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7408 AND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7432 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7486 XOR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7404 INVERTER</a:t>
            </a:r>
            <a:endParaRPr lang="en-US" dirty="0"/>
          </a:p>
        </p:txBody>
      </p:sp>
      <p:pic>
        <p:nvPicPr>
          <p:cNvPr id="1026" name="Picture 2" descr="C:\Users\Kunal\Desktop\DCD\gat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838200"/>
            <a:ext cx="4954407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Applications of 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1. Digital clock                     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                                                               3. Frequency counter</a:t>
            </a:r>
          </a:p>
          <a:p>
            <a:pPr>
              <a:buNone/>
            </a:pPr>
            <a:r>
              <a:rPr lang="en-US" sz="2400" dirty="0" smtClean="0"/>
              <a:t>2. Digital voltmeter </a:t>
            </a:r>
          </a:p>
        </p:txBody>
      </p:sp>
      <p:pic>
        <p:nvPicPr>
          <p:cNvPr id="18434" name="Picture 2" descr="C:\Users\Kunal\Desktop\DCD\clo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3486150" cy="1314450"/>
          </a:xfrm>
          <a:prstGeom prst="rect">
            <a:avLst/>
          </a:prstGeom>
          <a:noFill/>
        </p:spPr>
      </p:pic>
      <p:pic>
        <p:nvPicPr>
          <p:cNvPr id="18435" name="Picture 3" descr="C:\Users\Kunal\Desktop\DCD\digital-voltmeter-250x2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3175000" cy="2425700"/>
          </a:xfrm>
          <a:prstGeom prst="rect">
            <a:avLst/>
          </a:prstGeom>
          <a:noFill/>
        </p:spPr>
      </p:pic>
      <p:pic>
        <p:nvPicPr>
          <p:cNvPr id="18436" name="Picture 4" descr="C:\Users\Kunal\Desktop\DCD\18583-739108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971800"/>
            <a:ext cx="4679950" cy="2339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Sequential circuits</a:t>
            </a:r>
            <a:endParaRPr lang="en-US" sz="2400" dirty="0"/>
          </a:p>
        </p:txBody>
      </p:sp>
      <p:pic>
        <p:nvPicPr>
          <p:cNvPr id="19458" name="Picture 2" descr="C:\Users\Kunal\Desktop\DCD\moore_mealy_machine_B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581014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Applications of sequential circuits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34400" cy="617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IC 7490 (Decade counter)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IC 74163 S</a:t>
            </a:r>
            <a:r>
              <a:rPr lang="en-US" sz="2400" dirty="0" smtClean="0"/>
              <a:t>ynchronous </a:t>
            </a:r>
            <a:r>
              <a:rPr lang="en-US" sz="2400" dirty="0" smtClean="0"/>
              <a:t>binary up counter</a:t>
            </a:r>
            <a:endParaRPr lang="en-US" sz="2400" dirty="0"/>
          </a:p>
        </p:txBody>
      </p:sp>
      <p:pic>
        <p:nvPicPr>
          <p:cNvPr id="20482" name="Picture 2" descr="C:\Users\Kunal\Desktop\DCD\7490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733800" cy="2800350"/>
          </a:xfrm>
          <a:prstGeom prst="rect">
            <a:avLst/>
          </a:prstGeom>
          <a:noFill/>
        </p:spPr>
      </p:pic>
      <p:pic>
        <p:nvPicPr>
          <p:cNvPr id="20483" name="Picture 3" descr="C:\Users\Kunal\Desktop\DCD\7416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90800"/>
            <a:ext cx="3763963" cy="3136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1506" name="Picture 2" descr="C:\Users\Kunal\Desktop\DCD\msi-shift-registers-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192963" cy="5400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64163"/>
          </a:xfrm>
        </p:spPr>
        <p:txBody>
          <a:bodyPr>
            <a:normAutofit/>
          </a:bodyPr>
          <a:lstStyle/>
          <a:p>
            <a:r>
              <a:rPr lang="en-US" sz="2000" b="1" dirty="0"/>
              <a:t>VHDL</a:t>
            </a:r>
            <a:r>
              <a:rPr lang="en-US" sz="2000" dirty="0"/>
              <a:t> (VHSIC Hardware Description Language) is a hardware description language used in electronic design automation to describe digital and mixed-signal systems such as field-programmable gate arrays and integrated circuits. </a:t>
            </a:r>
            <a:r>
              <a:rPr lang="en-US" sz="2000" b="1" dirty="0"/>
              <a:t>VHDL</a:t>
            </a:r>
            <a:r>
              <a:rPr lang="en-US" sz="2000" dirty="0"/>
              <a:t> can also be used as a general purpose parallel programming language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23554" name="Picture 2" descr="C:\Users\Kunal\Desktop\DCD\entity_bl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7391400" cy="42798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r>
              <a:rPr lang="en-US" dirty="0" smtClean="0"/>
              <a:t>Half adder                                Full adder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Full adder circuit diagram</a:t>
            </a:r>
            <a:endParaRPr lang="en-US" dirty="0"/>
          </a:p>
        </p:txBody>
      </p:sp>
      <p:pic>
        <p:nvPicPr>
          <p:cNvPr id="2050" name="Picture 2" descr="C:\Users\Kunal\Desktop\DCD\Half_Adder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3435246" cy="1905000"/>
          </a:xfrm>
          <a:prstGeom prst="rect">
            <a:avLst/>
          </a:prstGeom>
          <a:noFill/>
        </p:spPr>
      </p:pic>
      <p:pic>
        <p:nvPicPr>
          <p:cNvPr id="2051" name="Picture 3" descr="C:\Users\Kunal\Desktop\DCD\Full-adder_logic_diagram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581400"/>
            <a:ext cx="6477000" cy="2914650"/>
          </a:xfrm>
          <a:prstGeom prst="rect">
            <a:avLst/>
          </a:prstGeom>
          <a:noFill/>
        </p:spPr>
      </p:pic>
      <p:pic>
        <p:nvPicPr>
          <p:cNvPr id="2052" name="Picture 4" descr="C:\Users\Kunal\Desktop\DCD\220px-1-bit_full-adder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914400"/>
            <a:ext cx="2819400" cy="2422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/>
          <a:lstStyle/>
          <a:p>
            <a:r>
              <a:rPr lang="en-US" dirty="0" smtClean="0"/>
              <a:t>Half </a:t>
            </a:r>
            <a:r>
              <a:rPr lang="en-US" dirty="0" err="1" smtClean="0"/>
              <a:t>Subtractor</a:t>
            </a:r>
            <a:endParaRPr lang="en-US" dirty="0"/>
          </a:p>
        </p:txBody>
      </p:sp>
      <p:pic>
        <p:nvPicPr>
          <p:cNvPr id="3075" name="Picture 3" descr="C:\Users\Kunal\Desktop\DCD\full su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191000"/>
            <a:ext cx="5305153" cy="2057400"/>
          </a:xfrm>
          <a:prstGeom prst="rect">
            <a:avLst/>
          </a:prstGeom>
          <a:noFill/>
        </p:spPr>
      </p:pic>
      <p:pic>
        <p:nvPicPr>
          <p:cNvPr id="3076" name="Picture 4" descr="C:\Users\Kunal\Desktop\DCD\Half-Subtrac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5181600" cy="3497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62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Kunal\Desktop\DCD\carry lookahe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8127999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324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Kunal\Desktop\DCD\4-bit-adder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543800" cy="5743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Kunal\Desktop\DCD\220px-4-bit_carry_lookahead_adder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54610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324600"/>
          </a:xfrm>
        </p:spPr>
        <p:txBody>
          <a:bodyPr/>
          <a:lstStyle/>
          <a:p>
            <a:r>
              <a:rPr lang="en-US" dirty="0" smtClean="0"/>
              <a:t>IC 7483 four bit binary adder</a:t>
            </a:r>
          </a:p>
          <a:p>
            <a:r>
              <a:rPr lang="en-US" dirty="0" smtClean="0"/>
              <a:t>Pin diagram, Truth Table </a:t>
            </a:r>
          </a:p>
          <a:p>
            <a:endParaRPr lang="en-US" dirty="0"/>
          </a:p>
        </p:txBody>
      </p:sp>
      <p:pic>
        <p:nvPicPr>
          <p:cNvPr id="7170" name="Picture 2" descr="C:\Users\Kunal\Desktop\DCD\pindia74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2904162" cy="4038600"/>
          </a:xfrm>
          <a:prstGeom prst="rect">
            <a:avLst/>
          </a:prstGeom>
          <a:noFill/>
        </p:spPr>
      </p:pic>
      <p:pic>
        <p:nvPicPr>
          <p:cNvPr id="7171" name="Picture 3" descr="C:\Users\Kunal\Desktop\DCD\7483 t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1" y="18288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Kunal\Desktop\DCD\Mise_en_cascade_de_2_additionneurs_de_4_bit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662906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161</Words>
  <Application>Microsoft Office PowerPoint</Application>
  <PresentationFormat>On-screen Show (4:3)</PresentationFormat>
  <Paragraphs>75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DCD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Applications </vt:lpstr>
      <vt:lpstr>Slide 16</vt:lpstr>
      <vt:lpstr>Applications of flip-flops</vt:lpstr>
      <vt:lpstr>Slide 18</vt:lpstr>
      <vt:lpstr>Slide 19</vt:lpstr>
      <vt:lpstr>Applications of counters</vt:lpstr>
      <vt:lpstr>Slide 21</vt:lpstr>
      <vt:lpstr>Applications of sequential circuits</vt:lpstr>
      <vt:lpstr>Slide 23</vt:lpstr>
      <vt:lpstr>VHDL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DCD</dc:title>
  <dc:creator>Kunal</dc:creator>
  <cp:lastModifiedBy>Kunal</cp:lastModifiedBy>
  <cp:revision>14</cp:revision>
  <dcterms:created xsi:type="dcterms:W3CDTF">2016-07-17T03:45:23Z</dcterms:created>
  <dcterms:modified xsi:type="dcterms:W3CDTF">2016-07-17T16:51:41Z</dcterms:modified>
</cp:coreProperties>
</file>