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640F0-E30F-43A7-AC5F-0094D7074C38}" type="datetimeFigureOut">
              <a:rPr lang="en-US" smtClean="0"/>
              <a:pPr/>
              <a:t>7/17/2016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92A7D-497E-4B71-BCAC-20DC167CCF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640F0-E30F-43A7-AC5F-0094D7074C38}" type="datetimeFigureOut">
              <a:rPr lang="en-US" smtClean="0"/>
              <a:pPr/>
              <a:t>7/17/2016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92A7D-497E-4B71-BCAC-20DC167CCF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640F0-E30F-43A7-AC5F-0094D7074C38}" type="datetimeFigureOut">
              <a:rPr lang="en-US" smtClean="0"/>
              <a:pPr/>
              <a:t>7/17/2016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92A7D-497E-4B71-BCAC-20DC167CCF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640F0-E30F-43A7-AC5F-0094D7074C38}" type="datetimeFigureOut">
              <a:rPr lang="en-US" smtClean="0"/>
              <a:pPr/>
              <a:t>7/17/2016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92A7D-497E-4B71-BCAC-20DC167CCF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640F0-E30F-43A7-AC5F-0094D7074C38}" type="datetimeFigureOut">
              <a:rPr lang="en-US" smtClean="0"/>
              <a:pPr/>
              <a:t>7/17/2016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92A7D-497E-4B71-BCAC-20DC167CCF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640F0-E30F-43A7-AC5F-0094D7074C38}" type="datetimeFigureOut">
              <a:rPr lang="en-US" smtClean="0"/>
              <a:pPr/>
              <a:t>7/17/2016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92A7D-497E-4B71-BCAC-20DC167CCF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640F0-E30F-43A7-AC5F-0094D7074C38}" type="datetimeFigureOut">
              <a:rPr lang="en-US" smtClean="0"/>
              <a:pPr/>
              <a:t>7/17/2016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92A7D-497E-4B71-BCAC-20DC167CCF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640F0-E30F-43A7-AC5F-0094D7074C38}" type="datetimeFigureOut">
              <a:rPr lang="en-US" smtClean="0"/>
              <a:pPr/>
              <a:t>7/17/2016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92A7D-497E-4B71-BCAC-20DC167CCF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640F0-E30F-43A7-AC5F-0094D7074C38}" type="datetimeFigureOut">
              <a:rPr lang="en-US" smtClean="0"/>
              <a:pPr/>
              <a:t>7/17/2016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92A7D-497E-4B71-BCAC-20DC167CCF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640F0-E30F-43A7-AC5F-0094D7074C38}" type="datetimeFigureOut">
              <a:rPr lang="en-US" smtClean="0"/>
              <a:pPr/>
              <a:t>7/17/2016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92A7D-497E-4B71-BCAC-20DC167CCF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640F0-E30F-43A7-AC5F-0094D7074C38}" type="datetimeFigureOut">
              <a:rPr lang="en-US" smtClean="0"/>
              <a:pPr/>
              <a:t>7/17/2016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92A7D-497E-4B71-BCAC-20DC167CCF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5640F0-E30F-43A7-AC5F-0094D7074C38}" type="datetimeFigureOut">
              <a:rPr lang="en-US" smtClean="0"/>
              <a:pPr/>
              <a:t>7/17/2016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92A7D-497E-4B71-BCAC-20DC167CCFE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Microprocessor </a:t>
            </a:r>
            <a:r>
              <a:rPr lang="en-US" dirty="0"/>
              <a:t>A</a:t>
            </a:r>
            <a:r>
              <a:rPr lang="en-US" dirty="0" smtClean="0"/>
              <a:t>nd </a:t>
            </a:r>
            <a:r>
              <a:rPr lang="en-US" dirty="0"/>
              <a:t>P</a:t>
            </a:r>
            <a:r>
              <a:rPr lang="en-US" dirty="0" smtClean="0"/>
              <a:t>eripherals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 descr="C:\Users\Kunal\Desktop\MP\slide_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381000"/>
            <a:ext cx="7974013" cy="598051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8086 in MIN mode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 descr="C:\Users\Kunal\Desktop\MP\8086 mi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778222"/>
            <a:ext cx="7772400" cy="607977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Interfacing of 8086 with 8087(Max mode)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 descr="C:\Users\Kunal\Desktop\MP\808708086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295400"/>
            <a:ext cx="7470775" cy="501942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Users\Kunal\Desktop\MP\introduction-to-intel-8086-part1-16-63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28361"/>
            <a:ext cx="8229600" cy="61786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C:\Users\Kunal\Desktop\MP\microproccesor-and-microcontrollers-hardware-basics-73-63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304800"/>
            <a:ext cx="8229600" cy="606423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8686800" cy="6126163"/>
          </a:xfrm>
        </p:spPr>
        <p:txBody>
          <a:bodyPr/>
          <a:lstStyle/>
          <a:p>
            <a:r>
              <a:rPr lang="en-US" dirty="0" smtClean="0"/>
              <a:t>Microprocessor is used in Microcontroller </a:t>
            </a:r>
            <a:endParaRPr lang="en-US" dirty="0"/>
          </a:p>
        </p:txBody>
      </p:sp>
      <p:pic>
        <p:nvPicPr>
          <p:cNvPr id="3074" name="Picture 2" descr="C:\Users\Kunal\Desktop\MP\mcu-vs-mpu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066800"/>
            <a:ext cx="7048500" cy="53721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C:\Users\Kunal\Desktop\MP\microprocessor-20-63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533400"/>
            <a:ext cx="7756525" cy="582347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C:\Users\Kunal\Desktop\MP\8085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838200"/>
            <a:ext cx="3676650" cy="5181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Architecture of 8085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C:\Users\Kunal\Desktop\MP\8085-architectur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838200"/>
            <a:ext cx="8717422" cy="574516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lang="en-US" dirty="0" smtClean="0"/>
              <a:t>ALU of 8085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Programming model</a:t>
            </a:r>
          </a:p>
        </p:txBody>
      </p:sp>
      <p:pic>
        <p:nvPicPr>
          <p:cNvPr id="1026" name="Picture 2" descr="C:\Users\Kunal\Desktop\MP\8085-programming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91000" y="3139368"/>
            <a:ext cx="4953000" cy="3718632"/>
          </a:xfrm>
          <a:prstGeom prst="rect">
            <a:avLst/>
          </a:prstGeom>
          <a:noFill/>
        </p:spPr>
      </p:pic>
      <p:pic>
        <p:nvPicPr>
          <p:cNvPr id="1028" name="Picture 4" descr="C:\Users\Kunal\Desktop\MP\8085 alu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762000"/>
            <a:ext cx="4957763" cy="23653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C:\Users\Kunal\Desktop\MP\embedded-system-chapter-2-part-a-13-63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609600"/>
            <a:ext cx="7535863" cy="565780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C:\Users\Kunal\Desktop\MP\introduction-to-8086-microprocessor-2-63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914400"/>
            <a:ext cx="6901588" cy="5181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Pin diagram of 8086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C:\Users\Kunal\Desktop\MP\The 8086 Microprocessor 8-51-11 PM_thumb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143000"/>
            <a:ext cx="6705600" cy="537187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Architecture of 8086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 descr="C:\Users\Kunal\Desktop\MP\8086 arch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990600"/>
            <a:ext cx="7401380" cy="5562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34</Words>
  <Application>Microsoft Office PowerPoint</Application>
  <PresentationFormat>On-screen Show (4:3)</PresentationFormat>
  <Paragraphs>14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Microprocessor And Peripherals</vt:lpstr>
      <vt:lpstr>Slide 2</vt:lpstr>
      <vt:lpstr>Slide 3</vt:lpstr>
      <vt:lpstr>Architecture of 8085</vt:lpstr>
      <vt:lpstr>Slide 5</vt:lpstr>
      <vt:lpstr>Slide 6</vt:lpstr>
      <vt:lpstr>Slide 7</vt:lpstr>
      <vt:lpstr>Pin diagram of 8086</vt:lpstr>
      <vt:lpstr>Architecture of 8086</vt:lpstr>
      <vt:lpstr>Slide 10</vt:lpstr>
      <vt:lpstr>8086 in MIN mode</vt:lpstr>
      <vt:lpstr>Interfacing of 8086 with 8087(Max mode)</vt:lpstr>
      <vt:lpstr>Slide 13</vt:lpstr>
      <vt:lpstr>Slide 14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Microprocessor And Peripherals</dc:title>
  <dc:creator>Kunal</dc:creator>
  <cp:lastModifiedBy>Kunal</cp:lastModifiedBy>
  <cp:revision>24</cp:revision>
  <dcterms:created xsi:type="dcterms:W3CDTF">2016-07-17T06:13:24Z</dcterms:created>
  <dcterms:modified xsi:type="dcterms:W3CDTF">2016-07-17T12:46:30Z</dcterms:modified>
</cp:coreProperties>
</file>