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57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73" r:id="rId14"/>
    <p:sldId id="266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2857-5608-48A3-A622-F174CE7129E6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57C-9406-4300-BAFE-C668FECBC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2857-5608-48A3-A622-F174CE7129E6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57C-9406-4300-BAFE-C668FECBC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2857-5608-48A3-A622-F174CE7129E6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57C-9406-4300-BAFE-C668FECBC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2857-5608-48A3-A622-F174CE7129E6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57C-9406-4300-BAFE-C668FECBC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2857-5608-48A3-A622-F174CE7129E6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57C-9406-4300-BAFE-C668FECBC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2857-5608-48A3-A622-F174CE7129E6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57C-9406-4300-BAFE-C668FECBC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2857-5608-48A3-A622-F174CE7129E6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57C-9406-4300-BAFE-C668FECBC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2857-5608-48A3-A622-F174CE7129E6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57C-9406-4300-BAFE-C668FECBC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2857-5608-48A3-A622-F174CE7129E6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57C-9406-4300-BAFE-C668FECBC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2857-5608-48A3-A622-F174CE7129E6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57C-9406-4300-BAFE-C668FECBC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2857-5608-48A3-A622-F174CE7129E6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57C-9406-4300-BAFE-C668FECBC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92857-5608-48A3-A622-F174CE7129E6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8057C-9406-4300-BAFE-C668FECBC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Microcontrollers &amp;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Kunal\Desktop\MCA\8051chapter1architecture-and-peripherals-71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"/>
            <a:ext cx="7970838" cy="5984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Kunal\Desktop\MCA\ie-register-805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663675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Kunal\Desktop\MCA\TMO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723834" cy="5676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Vs. CISC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 descr="C:\Users\Kunal\Desktop\MCA\13255922_987999951255079_2993486777888798263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6997455" cy="392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 x 2 LCD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C:\Users\Kunal\Desktop\MCA\lcd-displa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199"/>
            <a:ext cx="5791200" cy="5427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Interfacing 16x2 LCD to 8051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Kunal\Desktop\MCA\interfacing-16x2-LCD-to-805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8062998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ADC 0808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C:\Users\Kunal\Desktop\MCA\ADC0808_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685800"/>
            <a:ext cx="4495800" cy="5994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9" name="Picture 3" descr="C:\Users\Kunal\Desktop\MCA\8051-microcontroller-features-4-7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7823200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Calculator                                           Washing Machine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Microwave Oven                        </a:t>
            </a:r>
          </a:p>
          <a:p>
            <a:pPr>
              <a:buNone/>
            </a:pPr>
            <a:r>
              <a:rPr lang="en-US" sz="2400" dirty="0" smtClean="0"/>
              <a:t>                                                                 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               Air Conditioner</a:t>
            </a:r>
            <a:endParaRPr lang="en-US" sz="2400" dirty="0"/>
          </a:p>
        </p:txBody>
      </p:sp>
      <p:pic>
        <p:nvPicPr>
          <p:cNvPr id="15362" name="Picture 2" descr="C:\Users\Kunal\Desktop\MCA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3048000" cy="2143125"/>
          </a:xfrm>
          <a:prstGeom prst="rect">
            <a:avLst/>
          </a:prstGeom>
          <a:noFill/>
        </p:spPr>
      </p:pic>
      <p:pic>
        <p:nvPicPr>
          <p:cNvPr id="15363" name="Picture 3" descr="C:\Users\Kunal\Desktop\MCA\download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2070" y="617074"/>
            <a:ext cx="2716530" cy="2716530"/>
          </a:xfrm>
          <a:prstGeom prst="rect">
            <a:avLst/>
          </a:prstGeom>
          <a:noFill/>
        </p:spPr>
      </p:pic>
      <p:pic>
        <p:nvPicPr>
          <p:cNvPr id="15365" name="Picture 5" descr="C:\Users\Kunal\Desktop\MCA\download (2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810000"/>
            <a:ext cx="3320738" cy="2209800"/>
          </a:xfrm>
          <a:prstGeom prst="rect">
            <a:avLst/>
          </a:prstGeom>
          <a:noFill/>
        </p:spPr>
      </p:pic>
      <p:pic>
        <p:nvPicPr>
          <p:cNvPr id="15366" name="Picture 6" descr="C:\Users\Kunal\Desktop\MCA\download (3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4572000"/>
            <a:ext cx="3449619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controlled Robot using 8051</a:t>
            </a:r>
            <a:endParaRPr lang="en-US" dirty="0"/>
          </a:p>
        </p:txBody>
      </p:sp>
      <p:pic>
        <p:nvPicPr>
          <p:cNvPr id="16386" name="Picture 2" descr="C:\Users\Kunal\Desktop\MCA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514600"/>
            <a:ext cx="4002087" cy="2997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Kunal\Desktop\MCA\mp mc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9296400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Kunal\Desktop\MP\mcu-vs-mp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09600"/>
            <a:ext cx="7543800" cy="5749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Kunal\Desktop\MCA\slide_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22960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/>
              <a:t>Pin diagram of 8051</a:t>
            </a:r>
          </a:p>
        </p:txBody>
      </p:sp>
      <p:pic>
        <p:nvPicPr>
          <p:cNvPr id="3074" name="Picture 2" descr="C:\Users\Kunal\Desktop\MCA\805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4238625" cy="5476875"/>
          </a:xfrm>
          <a:prstGeom prst="rect">
            <a:avLst/>
          </a:prstGeom>
          <a:noFill/>
        </p:spPr>
      </p:pic>
      <p:pic>
        <p:nvPicPr>
          <p:cNvPr id="3076" name="Picture 4" descr="C:\Users\Kunal\Desktop\MCA\8051-microcontroller-by-k-vijay-kumar-34-63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447800"/>
            <a:ext cx="4572000" cy="3844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memory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 descr="C:\Users\Kunal\Desktop\MCA\pr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8082688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 descr="C:\Users\Kunal\Desktop\MCA\embedded-systems-8051-microcontroller-16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3400"/>
            <a:ext cx="7670800" cy="5759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Kunal\Desktop\MCA\8051-addressing-14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7675563" cy="5762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Kunal\Desktop\MCA\tcon-register-805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441871" cy="3581400"/>
          </a:xfrm>
          <a:prstGeom prst="rect">
            <a:avLst/>
          </a:prstGeom>
          <a:noFill/>
        </p:spPr>
      </p:pic>
      <p:pic>
        <p:nvPicPr>
          <p:cNvPr id="7171" name="Picture 3" descr="C:\Users\Kunal\Desktop\MCA\Register-PC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962400"/>
            <a:ext cx="8361405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40</Words>
  <Application>Microsoft Office PowerPoint</Application>
  <PresentationFormat>On-screen Show (4:3)</PresentationFormat>
  <Paragraphs>18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Microcontrollers &amp; Applications</vt:lpstr>
      <vt:lpstr>Slide 2</vt:lpstr>
      <vt:lpstr>Slide 3</vt:lpstr>
      <vt:lpstr>Slide 4</vt:lpstr>
      <vt:lpstr>Slide 5</vt:lpstr>
      <vt:lpstr>Code memory organization</vt:lpstr>
      <vt:lpstr>Slide 7</vt:lpstr>
      <vt:lpstr>Slide 8</vt:lpstr>
      <vt:lpstr>Slide 9</vt:lpstr>
      <vt:lpstr>Slide 10</vt:lpstr>
      <vt:lpstr>Slide 11</vt:lpstr>
      <vt:lpstr>Slide 12</vt:lpstr>
      <vt:lpstr>RISC Vs. CISC</vt:lpstr>
      <vt:lpstr>16 x 2 LCD Display</vt:lpstr>
      <vt:lpstr>Interfacing 16x2 LCD to 8051</vt:lpstr>
      <vt:lpstr>ADC 0808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Microcontrollers &amp; Applications</dc:title>
  <dc:creator>Kunal</dc:creator>
  <cp:lastModifiedBy>Kunal</cp:lastModifiedBy>
  <cp:revision>10</cp:revision>
  <dcterms:created xsi:type="dcterms:W3CDTF">2016-07-17T10:17:32Z</dcterms:created>
  <dcterms:modified xsi:type="dcterms:W3CDTF">2016-07-17T12:47:05Z</dcterms:modified>
</cp:coreProperties>
</file>