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  <p:sldId id="267" r:id="rId9"/>
    <p:sldId id="259" r:id="rId10"/>
    <p:sldId id="271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>
        <p:scale>
          <a:sx n="86" d="100"/>
          <a:sy n="86" d="100"/>
        </p:scale>
        <p:origin x="-894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3CB5B-D47A-463D-827C-FA51E1E1514F}" type="datetimeFigureOut">
              <a:rPr lang="en-IN" smtClean="0"/>
              <a:pPr/>
              <a:t>30-04-2017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30D87-F06C-45E6-8AA1-CC3BF58A12C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0D87-F06C-45E6-8AA1-CC3BF58A12C1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AFA5-E98F-4DB0-92E4-88A4E6C3E320}" type="datetimeFigureOut">
              <a:rPr lang="en-IN" smtClean="0"/>
              <a:pPr/>
              <a:t>30-04-2017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F244-A72F-4AB0-B60E-3F49A49354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1531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AFA5-E98F-4DB0-92E4-88A4E6C3E320}" type="datetimeFigureOut">
              <a:rPr lang="en-IN" smtClean="0"/>
              <a:pPr/>
              <a:t>30-04-2017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F244-A72F-4AB0-B60E-3F49A49354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45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AFA5-E98F-4DB0-92E4-88A4E6C3E320}" type="datetimeFigureOut">
              <a:rPr lang="en-IN" smtClean="0"/>
              <a:pPr/>
              <a:t>30-04-2017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F244-A72F-4AB0-B60E-3F49A49354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8750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AFA5-E98F-4DB0-92E4-88A4E6C3E320}" type="datetimeFigureOut">
              <a:rPr lang="en-IN" smtClean="0"/>
              <a:pPr/>
              <a:t>30-04-2017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F244-A72F-4AB0-B60E-3F49A49354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7115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AFA5-E98F-4DB0-92E4-88A4E6C3E320}" type="datetimeFigureOut">
              <a:rPr lang="en-IN" smtClean="0"/>
              <a:pPr/>
              <a:t>30-04-2017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F244-A72F-4AB0-B60E-3F49A49354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3642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AFA5-E98F-4DB0-92E4-88A4E6C3E320}" type="datetimeFigureOut">
              <a:rPr lang="en-IN" smtClean="0"/>
              <a:pPr/>
              <a:t>30-04-2017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F244-A72F-4AB0-B60E-3F49A49354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1605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AFA5-E98F-4DB0-92E4-88A4E6C3E320}" type="datetimeFigureOut">
              <a:rPr lang="en-IN" smtClean="0"/>
              <a:pPr/>
              <a:t>30-04-2017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F244-A72F-4AB0-B60E-3F49A49354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0261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AFA5-E98F-4DB0-92E4-88A4E6C3E320}" type="datetimeFigureOut">
              <a:rPr lang="en-IN" smtClean="0"/>
              <a:pPr/>
              <a:t>30-04-2017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F244-A72F-4AB0-B60E-3F49A49354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4176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AFA5-E98F-4DB0-92E4-88A4E6C3E320}" type="datetimeFigureOut">
              <a:rPr lang="en-IN" smtClean="0"/>
              <a:pPr/>
              <a:t>30-04-2017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F244-A72F-4AB0-B60E-3F49A49354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9870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AFA5-E98F-4DB0-92E4-88A4E6C3E320}" type="datetimeFigureOut">
              <a:rPr lang="en-IN" smtClean="0"/>
              <a:pPr/>
              <a:t>30-04-2017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F244-A72F-4AB0-B60E-3F49A49354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5250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AFA5-E98F-4DB0-92E4-88A4E6C3E320}" type="datetimeFigureOut">
              <a:rPr lang="en-IN" smtClean="0"/>
              <a:pPr/>
              <a:t>30-04-2017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F244-A72F-4AB0-B60E-3F49A49354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4861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AFA5-E98F-4DB0-92E4-88A4E6C3E320}" type="datetimeFigureOut">
              <a:rPr lang="en-IN" smtClean="0"/>
              <a:pPr/>
              <a:t>30-04-2017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F244-A72F-4AB0-B60E-3F49A49354B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668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Multifunctional Robot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934200" cy="2895600"/>
          </a:xfrm>
        </p:spPr>
        <p:txBody>
          <a:bodyPr/>
          <a:lstStyle/>
          <a:p>
            <a:r>
              <a:rPr lang="en-IN" dirty="0" smtClean="0"/>
              <a:t>Kunal Nevrekar</a:t>
            </a:r>
          </a:p>
          <a:p>
            <a:r>
              <a:rPr lang="en-IN" dirty="0" smtClean="0"/>
              <a:t>Omkar Mahindrakar</a:t>
            </a:r>
          </a:p>
          <a:p>
            <a:r>
              <a:rPr lang="en-IN" dirty="0" smtClean="0"/>
              <a:t>Gayatri Joshi</a:t>
            </a:r>
          </a:p>
          <a:p>
            <a:r>
              <a:rPr lang="en-IN" dirty="0" smtClean="0"/>
              <a:t>PROJECT GUIDE – Prof. Shweta Ashtekar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22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Result</a:t>
            </a:r>
            <a:endParaRPr lang="en-IN" b="1" dirty="0"/>
          </a:p>
        </p:txBody>
      </p:sp>
      <p:pic>
        <p:nvPicPr>
          <p:cNvPr id="2050" name="Picture 2" descr="C:\Users\Acer 1\Desktop\project\IMG_20170319_16362607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7468415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43434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Multifunctional r</a:t>
            </a:r>
            <a:r>
              <a:rPr lang="en-IN" sz="2400" dirty="0" smtClean="0"/>
              <a:t>obots </a:t>
            </a:r>
            <a:r>
              <a:rPr lang="en-IN" sz="2400" dirty="0" smtClean="0"/>
              <a:t>can </a:t>
            </a:r>
            <a:r>
              <a:rPr lang="en-IN" sz="2400" dirty="0" smtClean="0"/>
              <a:t>be used </a:t>
            </a:r>
            <a:r>
              <a:rPr lang="en-IN" sz="2400" dirty="0" smtClean="0"/>
              <a:t>in almost all mobile robot navigation systems.</a:t>
            </a:r>
          </a:p>
          <a:p>
            <a:r>
              <a:rPr lang="en-IN" sz="2400" dirty="0" smtClean="0"/>
              <a:t>They can also be used in dangerous environments, where human penetration could be fatal.</a:t>
            </a:r>
          </a:p>
          <a:p>
            <a:r>
              <a:rPr lang="en-IN" sz="2400" dirty="0" smtClean="0"/>
              <a:t>They can be used in mine detection by using metal detectors.</a:t>
            </a:r>
          </a:p>
          <a:p>
            <a:r>
              <a:rPr lang="en-IN" sz="2400" dirty="0" smtClean="0"/>
              <a:t>Also the camera used in the robot can help for tracking things, as well as for surveillance purposes.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/>
          </a:p>
        </p:txBody>
      </p:sp>
      <p:pic>
        <p:nvPicPr>
          <p:cNvPr id="23555" name="Picture 3" descr="C:\Users\Acer 1\Downloads\IMG_20170405_2428124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86000"/>
            <a:ext cx="4296833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IN" dirty="0" smtClean="0"/>
              <a:t>THANK 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b="1" dirty="0" smtClean="0"/>
              <a:t>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Reducing </a:t>
            </a:r>
            <a:r>
              <a:rPr lang="en-IN" sz="2800" dirty="0"/>
              <a:t>human </a:t>
            </a:r>
            <a:r>
              <a:rPr lang="en-IN" sz="2800" dirty="0" smtClean="0"/>
              <a:t>efforts </a:t>
            </a:r>
            <a:r>
              <a:rPr lang="en-IN" sz="2800" dirty="0"/>
              <a:t>and enhancing </a:t>
            </a:r>
            <a:r>
              <a:rPr lang="en-IN" sz="2800" dirty="0" smtClean="0"/>
              <a:t>their lifestyles.</a:t>
            </a:r>
          </a:p>
          <a:p>
            <a:r>
              <a:rPr lang="en-US" sz="2800" dirty="0" smtClean="0"/>
              <a:t>The main motive behind building this robot is its application in medical field.</a:t>
            </a:r>
          </a:p>
          <a:p>
            <a:r>
              <a:rPr lang="en-IN" sz="2800" dirty="0"/>
              <a:t>The hardware and software which is been used is </a:t>
            </a:r>
            <a:r>
              <a:rPr lang="en-IN" sz="2800" dirty="0" smtClean="0"/>
              <a:t>definitely a </a:t>
            </a:r>
            <a:r>
              <a:rPr lang="en-IN" sz="2800" dirty="0"/>
              <a:t>user-friendly programmed that will connect through robot</a:t>
            </a:r>
            <a:r>
              <a:rPr lang="en-IN" sz="2800" dirty="0" smtClean="0"/>
              <a:t>.</a:t>
            </a:r>
          </a:p>
          <a:p>
            <a:r>
              <a:rPr lang="en-US" sz="2800" dirty="0" smtClean="0"/>
              <a:t>This multifunctional robot can be operated manually as well as automatically.</a:t>
            </a:r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954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The </a:t>
            </a:r>
            <a:r>
              <a:rPr lang="en-IN" sz="2800" dirty="0"/>
              <a:t>design of the robot is kept simple </a:t>
            </a:r>
            <a:r>
              <a:rPr lang="en-IN" sz="2800" dirty="0" smtClean="0"/>
              <a:t>so that </a:t>
            </a:r>
            <a:r>
              <a:rPr lang="en-IN" sz="2800" dirty="0"/>
              <a:t>it can be accessed by every individual </a:t>
            </a:r>
            <a:r>
              <a:rPr lang="en-IN" sz="2800" dirty="0" smtClean="0"/>
              <a:t>with/without </a:t>
            </a:r>
            <a:r>
              <a:rPr lang="en-IN" sz="2800" dirty="0"/>
              <a:t>using a remote </a:t>
            </a:r>
            <a:r>
              <a:rPr lang="en-IN" sz="2800" dirty="0" smtClean="0"/>
              <a:t>control.</a:t>
            </a:r>
          </a:p>
          <a:p>
            <a:r>
              <a:rPr lang="en-US" sz="2800" dirty="0" smtClean="0"/>
              <a:t>On path obstacles can be detected using sensors that is mounted on the robot.</a:t>
            </a:r>
          </a:p>
          <a:p>
            <a:r>
              <a:rPr lang="en-US" sz="2800" dirty="0" smtClean="0"/>
              <a:t>Video recording can also be done with the help of webcam.</a:t>
            </a:r>
            <a:endParaRPr lang="en-IN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4908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7159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Hardware Used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2971800" cy="5867400"/>
          </a:xfrm>
        </p:spPr>
        <p:txBody>
          <a:bodyPr/>
          <a:lstStyle/>
          <a:p>
            <a:r>
              <a:rPr lang="en-IN" dirty="0" smtClean="0"/>
              <a:t>Arduino UNO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Ultrasonic Sensor</a:t>
            </a:r>
          </a:p>
          <a:p>
            <a:endParaRPr lang="en-IN" dirty="0"/>
          </a:p>
        </p:txBody>
      </p:sp>
      <p:pic>
        <p:nvPicPr>
          <p:cNvPr id="1029" name="Picture 5" descr="C:\Users\Acer 1\Desktop\project\ardu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990600"/>
            <a:ext cx="4673156" cy="2971800"/>
          </a:xfrm>
          <a:prstGeom prst="rect">
            <a:avLst/>
          </a:prstGeom>
          <a:noFill/>
        </p:spPr>
      </p:pic>
      <p:pic>
        <p:nvPicPr>
          <p:cNvPr id="1030" name="Picture 6" descr="C:\Users\Acer 1\Desktop\project\ultrasonic-sens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419600"/>
            <a:ext cx="3460506" cy="2179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4953000" cy="66294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ESP8266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ESP8266 is an impressive, low cost WiFi module suitable for adding WiFi functionality to an existing microcontroller project via a UART serial connection.</a:t>
            </a:r>
          </a:p>
          <a:p>
            <a:r>
              <a:rPr lang="en-IN" sz="2000" dirty="0" smtClean="0"/>
              <a:t> The module can even be reprogrammed to act as a standalone WiFi connected device–just add power.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b="1" dirty="0" smtClean="0"/>
              <a:t>The feature list is impressive and includes:</a:t>
            </a:r>
          </a:p>
          <a:p>
            <a:r>
              <a:rPr lang="en-IN" sz="2000" dirty="0" smtClean="0"/>
              <a:t> 802.11 b/g/n protocol </a:t>
            </a:r>
          </a:p>
          <a:p>
            <a:r>
              <a:rPr lang="en-IN" sz="2000" dirty="0" smtClean="0"/>
              <a:t>Wi-Fi Direct (P2P), soft-AP</a:t>
            </a:r>
          </a:p>
          <a:p>
            <a:r>
              <a:rPr lang="en-IN" sz="2000" dirty="0" smtClean="0"/>
              <a:t> Integrated TCP/IP protocol stack</a:t>
            </a:r>
          </a:p>
          <a:p>
            <a:endParaRPr lang="en-IN" sz="2000" dirty="0" smtClean="0"/>
          </a:p>
        </p:txBody>
      </p:sp>
      <p:pic>
        <p:nvPicPr>
          <p:cNvPr id="2050" name="Picture 2" descr="C:\Users\Acer 1\Desktop\project\esp826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981200"/>
            <a:ext cx="3581400" cy="2024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Software Used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1828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3800" b="1" dirty="0" smtClean="0"/>
              <a:t>IP Webcam Application</a:t>
            </a:r>
          </a:p>
          <a:p>
            <a:r>
              <a:rPr lang="en-IN" dirty="0" smtClean="0"/>
              <a:t>IP Webcam turns your phone into a network camera with multiple viewing options. </a:t>
            </a:r>
          </a:p>
          <a:p>
            <a:r>
              <a:rPr lang="en-IN" dirty="0" smtClean="0"/>
              <a:t>View your camera on any platform with VLC player or web browser.</a:t>
            </a:r>
          </a:p>
          <a:p>
            <a:r>
              <a:rPr lang="en-IN" dirty="0" smtClean="0"/>
              <a:t>Stream video inside WiFi network without internet access. </a:t>
            </a:r>
          </a:p>
          <a:p>
            <a:r>
              <a:rPr lang="en-IN" dirty="0" smtClean="0"/>
              <a:t>Optional Ivideon cloud broadcasting is supported for instant global access.</a:t>
            </a:r>
          </a:p>
          <a:p>
            <a:endParaRPr lang="en-IN" dirty="0"/>
          </a:p>
        </p:txBody>
      </p:sp>
      <p:pic>
        <p:nvPicPr>
          <p:cNvPr id="6" name="Picture 3" descr="C:\Users\Acer 1\Desktop\project\IP webcam web interf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6" y="2438400"/>
            <a:ext cx="9077824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81400" y="4114800"/>
            <a:ext cx="2057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6096000" y="3810000"/>
            <a:ext cx="2362200" cy="762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6172200" y="5410200"/>
            <a:ext cx="2362200" cy="6858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Process 9"/>
          <p:cNvSpPr/>
          <p:nvPr/>
        </p:nvSpPr>
        <p:spPr>
          <a:xfrm>
            <a:off x="1066800" y="4953000"/>
            <a:ext cx="2133600" cy="1143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Process 10"/>
          <p:cNvSpPr/>
          <p:nvPr/>
        </p:nvSpPr>
        <p:spPr>
          <a:xfrm>
            <a:off x="2971800" y="2971800"/>
            <a:ext cx="33528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038600" y="3048000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ESP8266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5257800"/>
            <a:ext cx="180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DC motor control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5562600"/>
            <a:ext cx="13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Servo motor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4038600"/>
            <a:ext cx="18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Ultrasonic Sensor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886200" y="4495800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Arduino UNO</a:t>
            </a:r>
            <a:endParaRPr lang="en-IN" dirty="0"/>
          </a:p>
        </p:txBody>
      </p:sp>
      <p:sp>
        <p:nvSpPr>
          <p:cNvPr id="20" name="Up-Down Arrow 19"/>
          <p:cNvSpPr/>
          <p:nvPr/>
        </p:nvSpPr>
        <p:spPr>
          <a:xfrm>
            <a:off x="4495800" y="3581400"/>
            <a:ext cx="3810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ight Arrow 20"/>
          <p:cNvSpPr/>
          <p:nvPr/>
        </p:nvSpPr>
        <p:spPr>
          <a:xfrm>
            <a:off x="5715000" y="5562600"/>
            <a:ext cx="457200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Left Arrow 21"/>
          <p:cNvSpPr/>
          <p:nvPr/>
        </p:nvSpPr>
        <p:spPr>
          <a:xfrm>
            <a:off x="5638800" y="4114800"/>
            <a:ext cx="4572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Up Arrow 22"/>
          <p:cNvSpPr/>
          <p:nvPr/>
        </p:nvSpPr>
        <p:spPr>
          <a:xfrm>
            <a:off x="7162800" y="4648200"/>
            <a:ext cx="3810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Left Arrow 23"/>
          <p:cNvSpPr/>
          <p:nvPr/>
        </p:nvSpPr>
        <p:spPr>
          <a:xfrm>
            <a:off x="3124200" y="5334000"/>
            <a:ext cx="4572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3962400" y="1371600"/>
            <a:ext cx="2362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533400" y="1295400"/>
            <a:ext cx="2362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ight Arrow 26"/>
          <p:cNvSpPr/>
          <p:nvPr/>
        </p:nvSpPr>
        <p:spPr>
          <a:xfrm>
            <a:off x="2971800" y="1600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Down Arrow 27"/>
          <p:cNvSpPr/>
          <p:nvPr/>
        </p:nvSpPr>
        <p:spPr>
          <a:xfrm>
            <a:off x="5181600" y="25146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066800" y="1676400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IP Camera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343400" y="1752600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Controlling PC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5927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Servo motors are used to accomplish the purpose of continuous tracking of position which it would be receiving from ultrasonic sensors.</a:t>
            </a:r>
          </a:p>
          <a:p>
            <a:r>
              <a:rPr lang="en-IN" dirty="0" smtClean="0"/>
              <a:t>IPwebcam is used to deal with the video data from camera, and then send it via the Http protocol to the third party.</a:t>
            </a:r>
          </a:p>
          <a:p>
            <a:r>
              <a:rPr lang="en-IN" dirty="0" smtClean="0"/>
              <a:t>The third party such as mobile phone through wifi access routers, send control instructions in the TCP connection</a:t>
            </a:r>
          </a:p>
          <a:p>
            <a:r>
              <a:rPr lang="en-IN" dirty="0" smtClean="0"/>
              <a:t>After receiving instructions, Arduino can control the ESP8266, and then the shield would control motor, sensors, servos, and other electronic components. </a:t>
            </a:r>
          </a:p>
          <a:p>
            <a:r>
              <a:rPr lang="en-IN" dirty="0" smtClean="0"/>
              <a:t>Finally, the motor and steering gear will execute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87" y="1600200"/>
            <a:ext cx="73408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115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433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Multifunctional Robot</vt:lpstr>
      <vt:lpstr>Introduction</vt:lpstr>
      <vt:lpstr>Slide 3</vt:lpstr>
      <vt:lpstr>Hardware Used</vt:lpstr>
      <vt:lpstr>Slide 5</vt:lpstr>
      <vt:lpstr>Software Used</vt:lpstr>
      <vt:lpstr>Block Diagram</vt:lpstr>
      <vt:lpstr>Slide 8</vt:lpstr>
      <vt:lpstr>Circuit Diagram</vt:lpstr>
      <vt:lpstr>Result</vt:lpstr>
      <vt:lpstr>Conclusion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</dc:creator>
  <cp:lastModifiedBy>Acer 1</cp:lastModifiedBy>
  <cp:revision>69</cp:revision>
  <dcterms:created xsi:type="dcterms:W3CDTF">2017-04-06T12:44:54Z</dcterms:created>
  <dcterms:modified xsi:type="dcterms:W3CDTF">2017-05-01T03:56:10Z</dcterms:modified>
</cp:coreProperties>
</file>