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8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33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6A4D-90FF-AF1B-366B-E8392E166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74DED-21F2-0B67-250E-11A4EC4F8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001D0-8E62-50DC-CD5D-BA2CEA72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BC5E-FF13-4974-8E73-7DA46836ECD9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9F9A-BD65-DECB-1B25-7532410D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8FA57-5DD1-DFD4-1292-548A59F1E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66F7-9AAC-4F21-9CB5-B87EB624F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92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8FF9-9EB4-BC7E-EF1A-BE102236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3EFE0-2502-9FBB-3102-26146E3D4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0C773-C26C-7FD3-654F-CAC6E306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BC5E-FF13-4974-8E73-7DA46836ECD9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53D6B-2D3E-F8E3-93E4-F6CA64249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2C37D-4342-BD4B-B6E0-763094C9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66F7-9AAC-4F21-9CB5-B87EB624F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019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85F48A-7FD5-2F28-A538-F4346EBE8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17E86-253A-B343-10C1-FF5A9687B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BBA1B-AFE0-63A1-F09C-5F426329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BC5E-FF13-4974-8E73-7DA46836ECD9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DCF27-CA3F-9C55-27E8-0AAE3BFF1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B8A5B-BD96-A105-4351-07CBBAFC6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66F7-9AAC-4F21-9CB5-B87EB624F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81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BAC4-C65C-08A6-FA99-A0A12E36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A7790-2811-8157-0C0C-C8CAD4160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726EE-169F-6A78-E67D-7FADED4C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BC5E-FF13-4974-8E73-7DA46836ECD9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72B7B-A2D1-41A4-68F7-07B4A3CC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4B5F0-FB63-E508-A904-DE5212C6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66F7-9AAC-4F21-9CB5-B87EB624F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27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B401-114B-937A-A4B1-722F54AE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C640E-FD37-4CB6-C81C-8B7EE64F2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6F372-E99A-A168-418A-28647D600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BC5E-FF13-4974-8E73-7DA46836ECD9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1DEA6-6F5E-1FE1-7975-8AACDC7B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EE242-9C03-1CBB-6E9C-23F6F881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66F7-9AAC-4F21-9CB5-B87EB624F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09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0DA9-3002-EF7A-BF76-BB25FB567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B6668-A83A-BE2A-4A38-B30A4B0D2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276EC-8211-DEBB-7F0C-46B7C18F4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F052F-6DAC-D1E7-3242-2AFECE644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BC5E-FF13-4974-8E73-7DA46836ECD9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D0D46-97F8-D8C8-D338-7601EE7F0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3B17A-499B-8701-A2AA-FD478754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66F7-9AAC-4F21-9CB5-B87EB624F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19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8CDC8-423F-68AE-6DB4-61CEA8C3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0280A-C53E-8144-1596-033EC61E5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CBD6D-7A37-33AF-873E-6C905B322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8116F5-B83A-FEB7-FA93-61F6687E00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06C9BB-58F4-E895-BA3F-CAD88DA41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D98F6-6A81-FEE8-FD49-96C5303B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BC5E-FF13-4974-8E73-7DA46836ECD9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AAC799-608F-4057-0866-B1536450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4F4219-99C0-0BC2-EADE-B120A9B8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66F7-9AAC-4F21-9CB5-B87EB624F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33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2C95-A9D4-976F-C7B6-6674E6DF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FDD7D-5866-D7AD-F367-D28006DD1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BC5E-FF13-4974-8E73-7DA46836ECD9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3660B-4E3E-7ACC-0B08-427852C7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8F068-8599-9D92-43C8-7217DF1F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66F7-9AAC-4F21-9CB5-B87EB624F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28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AD5FE5-4667-AAA3-F6AA-FAFD7511E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BC5E-FF13-4974-8E73-7DA46836ECD9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E5FFC9-195A-698C-574B-AA1179C39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7DFA9-6084-D0EF-1E93-A394C2FF8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66F7-9AAC-4F21-9CB5-B87EB624F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46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78D9E-771C-B0C3-696F-33F46006C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8891E-8964-10D0-87C0-B46A5CA7B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64269-680B-C921-2850-F7EA7FC87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140DC-B836-9C95-D3FF-B9D270AE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BC5E-FF13-4974-8E73-7DA46836ECD9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D3A8B-7AC7-68D6-8A3B-CA4040584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2F170-1518-53DD-B431-68FFCAE40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66F7-9AAC-4F21-9CB5-B87EB624F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86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3034A-59B1-EB98-3F10-B09A3F397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352E63-C1F1-9919-BEB4-AF68ABDB2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53632-BD02-5DA0-8699-C51AA9258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83120-DDBB-F0CF-9A86-D8A76EB3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BC5E-FF13-4974-8E73-7DA46836ECD9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1A3E7-ADB1-D48A-0FA3-A9F60330B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FB19C-2455-AECB-C129-5C87DC7AE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66F7-9AAC-4F21-9CB5-B87EB624F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6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F27EE4-5F14-336F-03CA-DB946867C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734D3-A7E5-5187-3B9E-BC84D40DE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E28D8-DF45-8C25-8779-D9BE14E60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ABC5E-FF13-4974-8E73-7DA46836ECD9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42CD2-5B37-9534-ACCA-A929D75ED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35FA0-05F5-D883-A47E-FF4AA84F1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066F7-9AAC-4F21-9CB5-B87EB624F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04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85F234-0DAD-6FEF-4FF3-FA2A9B7BF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41" y="125860"/>
            <a:ext cx="8994837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4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FC46E9-4605-4EEB-988B-CD07ECBAC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726" y="124408"/>
            <a:ext cx="4479053" cy="16313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9C1250-D5B2-EB0B-D79E-CDDF984F7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5" y="2071395"/>
            <a:ext cx="8363921" cy="43894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83478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2300FD-93D7-220C-51C7-4F68E7FE9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09" y="203816"/>
            <a:ext cx="4353800" cy="33729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DDF053-A099-EDB1-F6E0-4D32C9360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282" y="131644"/>
            <a:ext cx="5379560" cy="33729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ADDEA9-D860-07F7-BDE0-FAF06BC67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8" y="3794449"/>
            <a:ext cx="8123854" cy="298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8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065205-7547-AE2F-29D5-DD8D8A28D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13" y="130629"/>
            <a:ext cx="6994521" cy="47057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19924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7266DC-7FF1-D268-14AE-A98CE8356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17" y="199052"/>
            <a:ext cx="4880699" cy="48239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5386D7-89CA-6E9F-40F4-5D7EAAB49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07" y="199052"/>
            <a:ext cx="6319934" cy="56170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49779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D7B37B-4DD1-0FAF-8A9F-926782D01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" y="97331"/>
            <a:ext cx="8689910" cy="3025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A15252-546C-EDA5-8C4C-073FFF5AF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943" y="3122644"/>
            <a:ext cx="6662057" cy="36955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82927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Eshaan Rao</dc:creator>
  <cp:lastModifiedBy>Eshaan Rao</cp:lastModifiedBy>
  <cp:revision>1</cp:revision>
  <dcterms:created xsi:type="dcterms:W3CDTF">2024-10-22T02:14:22Z</dcterms:created>
  <dcterms:modified xsi:type="dcterms:W3CDTF">2024-10-22T02:14:46Z</dcterms:modified>
</cp:coreProperties>
</file>