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0"/>
  </p:notesMasterIdLst>
  <p:sldIdLst>
    <p:sldId id="256" r:id="rId2"/>
    <p:sldId id="258" r:id="rId3"/>
    <p:sldId id="261" r:id="rId4"/>
    <p:sldId id="263" r:id="rId5"/>
    <p:sldId id="266" r:id="rId6"/>
    <p:sldId id="264" r:id="rId7"/>
    <p:sldId id="297" r:id="rId8"/>
    <p:sldId id="260" r:id="rId9"/>
  </p:sldIdLst>
  <p:sldSz cx="9144000" cy="5143500" type="screen16x9"/>
  <p:notesSz cx="6858000" cy="9144000"/>
  <p:embeddedFontLst>
    <p:embeddedFont>
      <p:font typeface="Manrope" panose="020B0604020202020204" charset="0"/>
      <p:regular r:id="rId11"/>
      <p:bold r:id="rId12"/>
    </p:embeddedFont>
    <p:embeddedFont>
      <p:font typeface="Raleway"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8BF254-3928-4791-BBF2-C85FC0F3B841}">
  <a:tblStyle styleId="{218BF254-3928-4791-BBF2-C85FC0F3B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3C9E7BB-A7D9-46EB-B8B9-FC2912CDBBA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35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4fdd1721c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4fdd1721c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26150" y="1491750"/>
            <a:ext cx="4804500" cy="2160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500" b="1">
                <a:latin typeface="Manrope"/>
                <a:ea typeface="Manrope"/>
                <a:cs typeface="Manrope"/>
                <a:sym typeface="Manrop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018025" y="539500"/>
            <a:ext cx="2016000" cy="57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4250"/>
            <a:ext cx="9143999" cy="3696713"/>
            <a:chOff x="0" y="-4250"/>
            <a:chExt cx="9143999" cy="3696713"/>
          </a:xfrm>
        </p:grpSpPr>
        <p:pic>
          <p:nvPicPr>
            <p:cNvPr id="12" name="Google Shape;12;p2"/>
            <p:cNvPicPr preferRelativeResize="0"/>
            <p:nvPr/>
          </p:nvPicPr>
          <p:blipFill rotWithShape="1">
            <a:blip r:embed="rId2">
              <a:alphaModFix/>
            </a:blip>
            <a:srcRect t="67791" b="15120"/>
            <a:stretch/>
          </p:blipFill>
          <p:spPr>
            <a:xfrm>
              <a:off x="5962100" y="-4250"/>
              <a:ext cx="3181899" cy="543750"/>
            </a:xfrm>
            <a:prstGeom prst="rect">
              <a:avLst/>
            </a:prstGeom>
            <a:noFill/>
            <a:ln>
              <a:noFill/>
            </a:ln>
            <a:effectLst>
              <a:outerShdw blurRad="285750" dist="133350" dir="8220000" algn="bl" rotWithShape="0">
                <a:schemeClr val="accent3"/>
              </a:outerShdw>
            </a:effectLst>
          </p:spPr>
        </p:pic>
        <p:pic>
          <p:nvPicPr>
            <p:cNvPr id="13" name="Google Shape;13;p2"/>
            <p:cNvPicPr preferRelativeResize="0"/>
            <p:nvPr/>
          </p:nvPicPr>
          <p:blipFill rotWithShape="1">
            <a:blip r:embed="rId3">
              <a:alphaModFix/>
            </a:blip>
            <a:srcRect l="67243" r="16176"/>
            <a:stretch/>
          </p:blipFill>
          <p:spPr>
            <a:xfrm>
              <a:off x="0" y="1603435"/>
              <a:ext cx="346351" cy="2089028"/>
            </a:xfrm>
            <a:prstGeom prst="rect">
              <a:avLst/>
            </a:prstGeom>
            <a:noFill/>
            <a:ln>
              <a:noFill/>
            </a:ln>
            <a:effectLst>
              <a:outerShdw blurRad="428625" dist="133350" dir="2460000" algn="bl" rotWithShape="0">
                <a:schemeClr val="accent3"/>
              </a:outerShdw>
            </a:effectLst>
          </p:spPr>
        </p:pic>
      </p:grpSp>
      <p:grpSp>
        <p:nvGrpSpPr>
          <p:cNvPr id="14" name="Google Shape;14;p2"/>
          <p:cNvGrpSpPr/>
          <p:nvPr/>
        </p:nvGrpSpPr>
        <p:grpSpPr>
          <a:xfrm>
            <a:off x="713225" y="539500"/>
            <a:ext cx="7739700" cy="4235350"/>
            <a:chOff x="713225" y="539500"/>
            <a:chExt cx="7739700" cy="4235350"/>
          </a:xfrm>
        </p:grpSpPr>
        <p:cxnSp>
          <p:nvCxnSpPr>
            <p:cNvPr id="15" name="Google Shape;15;p2"/>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rot="10800000">
              <a:off x="713225" y="539500"/>
              <a:ext cx="0" cy="577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 name="Google Shape;122;p16"/>
          <p:cNvSpPr txBox="1">
            <a:spLocks noGrp="1"/>
          </p:cNvSpPr>
          <p:nvPr>
            <p:ph type="subTitle" idx="1"/>
          </p:nvPr>
        </p:nvSpPr>
        <p:spPr>
          <a:xfrm>
            <a:off x="1017326" y="1786350"/>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16"/>
          <p:cNvSpPr txBox="1">
            <a:spLocks noGrp="1"/>
          </p:cNvSpPr>
          <p:nvPr>
            <p:ph type="subTitle" idx="2"/>
          </p:nvPr>
        </p:nvSpPr>
        <p:spPr>
          <a:xfrm>
            <a:off x="3709511" y="1786359"/>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16"/>
          <p:cNvSpPr txBox="1">
            <a:spLocks noGrp="1"/>
          </p:cNvSpPr>
          <p:nvPr>
            <p:ph type="subTitle" idx="3"/>
          </p:nvPr>
        </p:nvSpPr>
        <p:spPr>
          <a:xfrm>
            <a:off x="1017326" y="3346400"/>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5" name="Google Shape;125;p16"/>
          <p:cNvSpPr txBox="1">
            <a:spLocks noGrp="1"/>
          </p:cNvSpPr>
          <p:nvPr>
            <p:ph type="subTitle" idx="4"/>
          </p:nvPr>
        </p:nvSpPr>
        <p:spPr>
          <a:xfrm>
            <a:off x="3709499" y="3346400"/>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6"/>
          <p:cNvSpPr txBox="1">
            <a:spLocks noGrp="1"/>
          </p:cNvSpPr>
          <p:nvPr>
            <p:ph type="subTitle" idx="5"/>
          </p:nvPr>
        </p:nvSpPr>
        <p:spPr>
          <a:xfrm>
            <a:off x="6401672" y="1786359"/>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16"/>
          <p:cNvSpPr txBox="1">
            <a:spLocks noGrp="1"/>
          </p:cNvSpPr>
          <p:nvPr>
            <p:ph type="subTitle" idx="6"/>
          </p:nvPr>
        </p:nvSpPr>
        <p:spPr>
          <a:xfrm>
            <a:off x="6401672" y="3346400"/>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6"/>
          <p:cNvSpPr txBox="1">
            <a:spLocks noGrp="1"/>
          </p:cNvSpPr>
          <p:nvPr>
            <p:ph type="subTitle" idx="7"/>
          </p:nvPr>
        </p:nvSpPr>
        <p:spPr>
          <a:xfrm>
            <a:off x="1017326" y="1258579"/>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9" name="Google Shape;129;p16"/>
          <p:cNvSpPr txBox="1">
            <a:spLocks noGrp="1"/>
          </p:cNvSpPr>
          <p:nvPr>
            <p:ph type="subTitle" idx="8"/>
          </p:nvPr>
        </p:nvSpPr>
        <p:spPr>
          <a:xfrm>
            <a:off x="3709511" y="1258588"/>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0" name="Google Shape;130;p16"/>
          <p:cNvSpPr txBox="1">
            <a:spLocks noGrp="1"/>
          </p:cNvSpPr>
          <p:nvPr>
            <p:ph type="subTitle" idx="9"/>
          </p:nvPr>
        </p:nvSpPr>
        <p:spPr>
          <a:xfrm>
            <a:off x="6401672" y="1258588"/>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1" name="Google Shape;131;p16"/>
          <p:cNvSpPr txBox="1">
            <a:spLocks noGrp="1"/>
          </p:cNvSpPr>
          <p:nvPr>
            <p:ph type="subTitle" idx="13"/>
          </p:nvPr>
        </p:nvSpPr>
        <p:spPr>
          <a:xfrm>
            <a:off x="1017326" y="2815504"/>
            <a:ext cx="1975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2" name="Google Shape;132;p16"/>
          <p:cNvSpPr txBox="1">
            <a:spLocks noGrp="1"/>
          </p:cNvSpPr>
          <p:nvPr>
            <p:ph type="subTitle" idx="14"/>
          </p:nvPr>
        </p:nvSpPr>
        <p:spPr>
          <a:xfrm>
            <a:off x="3709511" y="281550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3" name="Google Shape;133;p16"/>
          <p:cNvSpPr txBox="1">
            <a:spLocks noGrp="1"/>
          </p:cNvSpPr>
          <p:nvPr>
            <p:ph type="subTitle" idx="15"/>
          </p:nvPr>
        </p:nvSpPr>
        <p:spPr>
          <a:xfrm>
            <a:off x="6401672" y="281550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34" name="Google Shape;134;p16"/>
          <p:cNvGrpSpPr/>
          <p:nvPr/>
        </p:nvGrpSpPr>
        <p:grpSpPr>
          <a:xfrm>
            <a:off x="-12350" y="0"/>
            <a:ext cx="9176501" cy="3722113"/>
            <a:chOff x="-12350" y="0"/>
            <a:chExt cx="9176501" cy="3722113"/>
          </a:xfrm>
        </p:grpSpPr>
        <p:pic>
          <p:nvPicPr>
            <p:cNvPr id="135" name="Google Shape;135;p16"/>
            <p:cNvPicPr preferRelativeResize="0"/>
            <p:nvPr/>
          </p:nvPicPr>
          <p:blipFill rotWithShape="1">
            <a:blip r:embed="rId2">
              <a:alphaModFix/>
            </a:blip>
            <a:srcRect l="67243" r="16176"/>
            <a:stretch/>
          </p:blipFill>
          <p:spPr>
            <a:xfrm>
              <a:off x="-12350" y="1633085"/>
              <a:ext cx="346351" cy="2089028"/>
            </a:xfrm>
            <a:prstGeom prst="rect">
              <a:avLst/>
            </a:prstGeom>
            <a:noFill/>
            <a:ln>
              <a:noFill/>
            </a:ln>
            <a:effectLst>
              <a:outerShdw blurRad="428625" dist="133350" dir="2460000" algn="bl" rotWithShape="0">
                <a:schemeClr val="accent3"/>
              </a:outerShdw>
            </a:effectLst>
          </p:spPr>
        </p:pic>
        <p:pic>
          <p:nvPicPr>
            <p:cNvPr id="136" name="Google Shape;136;p16"/>
            <p:cNvPicPr preferRelativeResize="0"/>
            <p:nvPr/>
          </p:nvPicPr>
          <p:blipFill rotWithShape="1">
            <a:blip r:embed="rId3">
              <a:alphaModFix/>
            </a:blip>
            <a:srcRect t="67791" b="15120"/>
            <a:stretch/>
          </p:blipFill>
          <p:spPr>
            <a:xfrm>
              <a:off x="8817800" y="0"/>
              <a:ext cx="346351" cy="1258600"/>
            </a:xfrm>
            <a:prstGeom prst="rect">
              <a:avLst/>
            </a:prstGeom>
            <a:noFill/>
            <a:ln>
              <a:noFill/>
            </a:ln>
            <a:effectLst>
              <a:outerShdw blurRad="285750" dist="133350" dir="8220000" algn="bl" rotWithShape="0">
                <a:schemeClr val="accent3"/>
              </a:outerShdw>
            </a:effectLst>
          </p:spPr>
        </p:pic>
      </p:grpSp>
      <p:cxnSp>
        <p:nvCxnSpPr>
          <p:cNvPr id="137" name="Google Shape;137;p16"/>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1"/>
        <p:cNvGrpSpPr/>
        <p:nvPr/>
      </p:nvGrpSpPr>
      <p:grpSpPr>
        <a:xfrm>
          <a:off x="0" y="0"/>
          <a:ext cx="0" cy="0"/>
          <a:chOff x="0" y="0"/>
          <a:chExt cx="0" cy="0"/>
        </a:xfrm>
      </p:grpSpPr>
      <p:grpSp>
        <p:nvGrpSpPr>
          <p:cNvPr id="202" name="Google Shape;202;p28"/>
          <p:cNvGrpSpPr/>
          <p:nvPr/>
        </p:nvGrpSpPr>
        <p:grpSpPr>
          <a:xfrm>
            <a:off x="0" y="-4250"/>
            <a:ext cx="9143999" cy="3696713"/>
            <a:chOff x="0" y="-4250"/>
            <a:chExt cx="9143999" cy="3696713"/>
          </a:xfrm>
        </p:grpSpPr>
        <p:pic>
          <p:nvPicPr>
            <p:cNvPr id="203" name="Google Shape;203;p28"/>
            <p:cNvPicPr preferRelativeResize="0"/>
            <p:nvPr/>
          </p:nvPicPr>
          <p:blipFill rotWithShape="1">
            <a:blip r:embed="rId2">
              <a:alphaModFix/>
            </a:blip>
            <a:srcRect t="67791" b="15120"/>
            <a:stretch/>
          </p:blipFill>
          <p:spPr>
            <a:xfrm>
              <a:off x="5962100" y="-4250"/>
              <a:ext cx="3181899" cy="543750"/>
            </a:xfrm>
            <a:prstGeom prst="rect">
              <a:avLst/>
            </a:prstGeom>
            <a:noFill/>
            <a:ln>
              <a:noFill/>
            </a:ln>
            <a:effectLst>
              <a:outerShdw blurRad="285750" dist="133350" dir="8220000" algn="bl" rotWithShape="0">
                <a:schemeClr val="accent3"/>
              </a:outerShdw>
            </a:effectLst>
          </p:spPr>
        </p:pic>
        <p:pic>
          <p:nvPicPr>
            <p:cNvPr id="204" name="Google Shape;204;p28"/>
            <p:cNvPicPr preferRelativeResize="0"/>
            <p:nvPr/>
          </p:nvPicPr>
          <p:blipFill rotWithShape="1">
            <a:blip r:embed="rId3">
              <a:alphaModFix/>
            </a:blip>
            <a:srcRect l="67243" r="16176"/>
            <a:stretch/>
          </p:blipFill>
          <p:spPr>
            <a:xfrm>
              <a:off x="0" y="1603435"/>
              <a:ext cx="346351" cy="2089028"/>
            </a:xfrm>
            <a:prstGeom prst="rect">
              <a:avLst/>
            </a:prstGeom>
            <a:noFill/>
            <a:ln>
              <a:noFill/>
            </a:ln>
            <a:effectLst>
              <a:outerShdw blurRad="428625" dist="133350" dir="2460000" algn="bl" rotWithShape="0">
                <a:schemeClr val="accent3"/>
              </a:outerShdw>
            </a:effectLst>
          </p:spPr>
        </p:pic>
      </p:grpSp>
      <p:grpSp>
        <p:nvGrpSpPr>
          <p:cNvPr id="205" name="Google Shape;205;p28"/>
          <p:cNvGrpSpPr/>
          <p:nvPr/>
        </p:nvGrpSpPr>
        <p:grpSpPr>
          <a:xfrm>
            <a:off x="713225" y="539500"/>
            <a:ext cx="7739700" cy="4235350"/>
            <a:chOff x="713225" y="539500"/>
            <a:chExt cx="7739700" cy="4235350"/>
          </a:xfrm>
        </p:grpSpPr>
        <p:cxnSp>
          <p:nvCxnSpPr>
            <p:cNvPr id="206" name="Google Shape;206;p28"/>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28"/>
            <p:cNvCxnSpPr/>
            <p:nvPr/>
          </p:nvCxnSpPr>
          <p:spPr>
            <a:xfrm rot="10800000">
              <a:off x="713225" y="539500"/>
              <a:ext cx="0" cy="577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8"/>
        <p:cNvGrpSpPr/>
        <p:nvPr/>
      </p:nvGrpSpPr>
      <p:grpSpPr>
        <a:xfrm>
          <a:off x="0" y="0"/>
          <a:ext cx="0" cy="0"/>
          <a:chOff x="0" y="0"/>
          <a:chExt cx="0" cy="0"/>
        </a:xfrm>
      </p:grpSpPr>
      <p:grpSp>
        <p:nvGrpSpPr>
          <p:cNvPr id="209" name="Google Shape;209;p29"/>
          <p:cNvGrpSpPr/>
          <p:nvPr/>
        </p:nvGrpSpPr>
        <p:grpSpPr>
          <a:xfrm>
            <a:off x="0" y="0"/>
            <a:ext cx="9172851" cy="4288087"/>
            <a:chOff x="0" y="0"/>
            <a:chExt cx="9172851" cy="4288087"/>
          </a:xfrm>
        </p:grpSpPr>
        <p:pic>
          <p:nvPicPr>
            <p:cNvPr id="210" name="Google Shape;210;p29"/>
            <p:cNvPicPr preferRelativeResize="0"/>
            <p:nvPr/>
          </p:nvPicPr>
          <p:blipFill rotWithShape="1">
            <a:blip r:embed="rId2">
              <a:alphaModFix/>
            </a:blip>
            <a:srcRect l="67243" r="16176"/>
            <a:stretch/>
          </p:blipFill>
          <p:spPr>
            <a:xfrm>
              <a:off x="0" y="1624113"/>
              <a:ext cx="281551" cy="2663974"/>
            </a:xfrm>
            <a:prstGeom prst="rect">
              <a:avLst/>
            </a:prstGeom>
            <a:noFill/>
            <a:ln>
              <a:noFill/>
            </a:ln>
            <a:effectLst>
              <a:outerShdw blurRad="428625" dist="133350" dir="2460000" algn="bl" rotWithShape="0">
                <a:schemeClr val="accent3"/>
              </a:outerShdw>
            </a:effectLst>
          </p:spPr>
        </p:pic>
        <p:pic>
          <p:nvPicPr>
            <p:cNvPr id="211" name="Google Shape;211;p29"/>
            <p:cNvPicPr preferRelativeResize="0"/>
            <p:nvPr/>
          </p:nvPicPr>
          <p:blipFill rotWithShape="1">
            <a:blip r:embed="rId3">
              <a:alphaModFix/>
            </a:blip>
            <a:srcRect t="67791" b="15120"/>
            <a:stretch/>
          </p:blipFill>
          <p:spPr>
            <a:xfrm>
              <a:off x="8826500" y="0"/>
              <a:ext cx="346351" cy="1096799"/>
            </a:xfrm>
            <a:prstGeom prst="rect">
              <a:avLst/>
            </a:prstGeom>
            <a:noFill/>
            <a:ln>
              <a:noFill/>
            </a:ln>
            <a:effectLst>
              <a:outerShdw blurRad="285750" dist="133350" dir="8220000" algn="bl" rotWithShape="0">
                <a:schemeClr val="accent3"/>
              </a:outerShdw>
            </a:effectLst>
          </p:spPr>
        </p:pic>
      </p:grpSp>
      <p:cxnSp>
        <p:nvCxnSpPr>
          <p:cNvPr id="212" name="Google Shape;212;p29"/>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094225" y="2233825"/>
            <a:ext cx="4983000" cy="1723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1094225" y="752425"/>
            <a:ext cx="1194000" cy="879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0" name="Google Shape;20;p3"/>
          <p:cNvGrpSpPr/>
          <p:nvPr/>
        </p:nvGrpSpPr>
        <p:grpSpPr>
          <a:xfrm>
            <a:off x="0" y="0"/>
            <a:ext cx="9144000" cy="3957624"/>
            <a:chOff x="0" y="0"/>
            <a:chExt cx="9144000" cy="3957624"/>
          </a:xfrm>
        </p:grpSpPr>
        <p:pic>
          <p:nvPicPr>
            <p:cNvPr id="21" name="Google Shape;21;p3"/>
            <p:cNvPicPr preferRelativeResize="0"/>
            <p:nvPr/>
          </p:nvPicPr>
          <p:blipFill rotWithShape="1">
            <a:blip r:embed="rId2">
              <a:alphaModFix/>
            </a:blip>
            <a:srcRect b="89238"/>
            <a:stretch/>
          </p:blipFill>
          <p:spPr>
            <a:xfrm>
              <a:off x="5695725" y="0"/>
              <a:ext cx="3448275" cy="371099"/>
            </a:xfrm>
            <a:prstGeom prst="rect">
              <a:avLst/>
            </a:prstGeom>
            <a:noFill/>
            <a:ln>
              <a:noFill/>
            </a:ln>
            <a:effectLst>
              <a:outerShdw blurRad="285750" dist="133350" dir="8220000" algn="bl" rotWithShape="0">
                <a:schemeClr val="accent3"/>
              </a:outerShdw>
            </a:effectLst>
          </p:spPr>
        </p:pic>
        <p:pic>
          <p:nvPicPr>
            <p:cNvPr id="22" name="Google Shape;22;p3"/>
            <p:cNvPicPr preferRelativeResize="0"/>
            <p:nvPr/>
          </p:nvPicPr>
          <p:blipFill rotWithShape="1">
            <a:blip r:embed="rId2">
              <a:alphaModFix/>
            </a:blip>
            <a:srcRect l="28449" r="46132"/>
            <a:stretch/>
          </p:blipFill>
          <p:spPr>
            <a:xfrm>
              <a:off x="0" y="2233825"/>
              <a:ext cx="438151" cy="1723799"/>
            </a:xfrm>
            <a:prstGeom prst="rect">
              <a:avLst/>
            </a:prstGeom>
            <a:noFill/>
            <a:ln>
              <a:noFill/>
            </a:ln>
            <a:effectLst>
              <a:outerShdw blurRad="428625" dist="133350" dir="2460000" algn="bl" rotWithShape="0">
                <a:schemeClr val="accent3"/>
              </a:outerShdw>
            </a:effectLst>
          </p:spPr>
        </p:pic>
      </p:grpSp>
      <p:grpSp>
        <p:nvGrpSpPr>
          <p:cNvPr id="23" name="Google Shape;23;p3"/>
          <p:cNvGrpSpPr/>
          <p:nvPr/>
        </p:nvGrpSpPr>
        <p:grpSpPr>
          <a:xfrm>
            <a:off x="713225" y="752475"/>
            <a:ext cx="7739700" cy="4022375"/>
            <a:chOff x="713225" y="752475"/>
            <a:chExt cx="7739700" cy="4022375"/>
          </a:xfrm>
        </p:grpSpPr>
        <p:cxnSp>
          <p:nvCxnSpPr>
            <p:cNvPr id="24" name="Google Shape;24;p3"/>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25;p3"/>
            <p:cNvCxnSpPr/>
            <p:nvPr/>
          </p:nvCxnSpPr>
          <p:spPr>
            <a:xfrm rot="10800000">
              <a:off x="713225" y="752475"/>
              <a:ext cx="0" cy="8799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65059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5"/>
          <p:cNvSpPr txBox="1">
            <a:spLocks noGrp="1"/>
          </p:cNvSpPr>
          <p:nvPr>
            <p:ph type="subTitle" idx="1"/>
          </p:nvPr>
        </p:nvSpPr>
        <p:spPr>
          <a:xfrm>
            <a:off x="2190525" y="3358475"/>
            <a:ext cx="60813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subTitle" idx="2"/>
          </p:nvPr>
        </p:nvSpPr>
        <p:spPr>
          <a:xfrm>
            <a:off x="2190525" y="1881775"/>
            <a:ext cx="60813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 name="Google Shape;34;p5"/>
          <p:cNvSpPr txBox="1">
            <a:spLocks noGrp="1"/>
          </p:cNvSpPr>
          <p:nvPr>
            <p:ph type="subTitle" idx="3"/>
          </p:nvPr>
        </p:nvSpPr>
        <p:spPr>
          <a:xfrm>
            <a:off x="2190525" y="1506475"/>
            <a:ext cx="6081300" cy="43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 name="Google Shape;35;p5"/>
          <p:cNvSpPr txBox="1">
            <a:spLocks noGrp="1"/>
          </p:cNvSpPr>
          <p:nvPr>
            <p:ph type="subTitle" idx="4"/>
          </p:nvPr>
        </p:nvSpPr>
        <p:spPr>
          <a:xfrm>
            <a:off x="2190525" y="2983175"/>
            <a:ext cx="6081300" cy="43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36" name="Google Shape;36;p5"/>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pic>
        <p:nvPicPr>
          <p:cNvPr id="37" name="Google Shape;37;p5"/>
          <p:cNvPicPr preferRelativeResize="0"/>
          <p:nvPr/>
        </p:nvPicPr>
        <p:blipFill rotWithShape="1">
          <a:blip r:embed="rId2">
            <a:alphaModFix/>
          </a:blip>
          <a:srcRect l="79576" r="9658"/>
          <a:stretch/>
        </p:blipFill>
        <p:spPr>
          <a:xfrm>
            <a:off x="0" y="1506475"/>
            <a:ext cx="281551" cy="2615201"/>
          </a:xfrm>
          <a:prstGeom prst="rect">
            <a:avLst/>
          </a:prstGeom>
          <a:noFill/>
          <a:ln>
            <a:noFill/>
          </a:ln>
          <a:effectLst>
            <a:outerShdw blurRad="428625" dist="133350" dir="2460000" algn="bl" rotWithShape="0">
              <a:schemeClr val="accent3"/>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4" name="Google Shape;54;p8"/>
          <p:cNvGrpSpPr/>
          <p:nvPr/>
        </p:nvGrpSpPr>
        <p:grpSpPr>
          <a:xfrm>
            <a:off x="0" y="-4250"/>
            <a:ext cx="9143999" cy="3696713"/>
            <a:chOff x="0" y="-4250"/>
            <a:chExt cx="9143999" cy="3696713"/>
          </a:xfrm>
        </p:grpSpPr>
        <p:pic>
          <p:nvPicPr>
            <p:cNvPr id="55" name="Google Shape;55;p8"/>
            <p:cNvPicPr preferRelativeResize="0"/>
            <p:nvPr/>
          </p:nvPicPr>
          <p:blipFill rotWithShape="1">
            <a:blip r:embed="rId2">
              <a:alphaModFix/>
            </a:blip>
            <a:srcRect t="67791" b="15120"/>
            <a:stretch/>
          </p:blipFill>
          <p:spPr>
            <a:xfrm>
              <a:off x="5962100" y="-4250"/>
              <a:ext cx="3181899" cy="543750"/>
            </a:xfrm>
            <a:prstGeom prst="rect">
              <a:avLst/>
            </a:prstGeom>
            <a:noFill/>
            <a:ln>
              <a:noFill/>
            </a:ln>
            <a:effectLst>
              <a:outerShdw blurRad="285750" dist="133350" dir="8220000" algn="bl" rotWithShape="0">
                <a:schemeClr val="accent3"/>
              </a:outerShdw>
            </a:effectLst>
          </p:spPr>
        </p:pic>
        <p:pic>
          <p:nvPicPr>
            <p:cNvPr id="56" name="Google Shape;56;p8"/>
            <p:cNvPicPr preferRelativeResize="0"/>
            <p:nvPr/>
          </p:nvPicPr>
          <p:blipFill rotWithShape="1">
            <a:blip r:embed="rId3">
              <a:alphaModFix/>
            </a:blip>
            <a:srcRect l="67243" r="16176"/>
            <a:stretch/>
          </p:blipFill>
          <p:spPr>
            <a:xfrm>
              <a:off x="0" y="1603435"/>
              <a:ext cx="346351" cy="2089028"/>
            </a:xfrm>
            <a:prstGeom prst="rect">
              <a:avLst/>
            </a:prstGeom>
            <a:noFill/>
            <a:ln>
              <a:noFill/>
            </a:ln>
            <a:effectLst>
              <a:outerShdw blurRad="428625" dist="133350" dir="2460000" algn="bl" rotWithShape="0">
                <a:schemeClr val="accent3"/>
              </a:outerShdw>
            </a:effectLst>
          </p:spPr>
        </p:pic>
      </p:grpSp>
      <p:grpSp>
        <p:nvGrpSpPr>
          <p:cNvPr id="57" name="Google Shape;57;p8"/>
          <p:cNvGrpSpPr/>
          <p:nvPr/>
        </p:nvGrpSpPr>
        <p:grpSpPr>
          <a:xfrm>
            <a:off x="713225" y="539500"/>
            <a:ext cx="7739700" cy="4235350"/>
            <a:chOff x="713225" y="539500"/>
            <a:chExt cx="7739700" cy="4235350"/>
          </a:xfrm>
        </p:grpSpPr>
        <p:cxnSp>
          <p:nvCxnSpPr>
            <p:cNvPr id="58" name="Google Shape;58;p8"/>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59" name="Google Shape;59;p8"/>
            <p:cNvCxnSpPr/>
            <p:nvPr/>
          </p:nvCxnSpPr>
          <p:spPr>
            <a:xfrm rot="10800000">
              <a:off x="713225" y="539500"/>
              <a:ext cx="0" cy="577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2" name="Google Shape;6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63" name="Google Shape;63;p9"/>
          <p:cNvPicPr preferRelativeResize="0"/>
          <p:nvPr/>
        </p:nvPicPr>
        <p:blipFill rotWithShape="1">
          <a:blip r:embed="rId2">
            <a:alphaModFix/>
          </a:blip>
          <a:srcRect l="67244"/>
          <a:stretch/>
        </p:blipFill>
        <p:spPr>
          <a:xfrm>
            <a:off x="0" y="2136825"/>
            <a:ext cx="556251" cy="2089049"/>
          </a:xfrm>
          <a:prstGeom prst="rect">
            <a:avLst/>
          </a:prstGeom>
          <a:noFill/>
          <a:ln>
            <a:noFill/>
          </a:ln>
          <a:effectLst>
            <a:outerShdw blurRad="428625" dist="133350" dir="2460000" algn="bl" rotWithShape="0">
              <a:schemeClr val="accent3"/>
            </a:outerShdw>
          </a:effectLst>
        </p:spPr>
      </p:pic>
      <p:grpSp>
        <p:nvGrpSpPr>
          <p:cNvPr id="64" name="Google Shape;64;p9"/>
          <p:cNvGrpSpPr/>
          <p:nvPr/>
        </p:nvGrpSpPr>
        <p:grpSpPr>
          <a:xfrm>
            <a:off x="713225" y="539500"/>
            <a:ext cx="7739700" cy="4235350"/>
            <a:chOff x="713225" y="539500"/>
            <a:chExt cx="7739700" cy="4235350"/>
          </a:xfrm>
        </p:grpSpPr>
        <p:cxnSp>
          <p:nvCxnSpPr>
            <p:cNvPr id="65" name="Google Shape;65;p9"/>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66" name="Google Shape;66;p9"/>
            <p:cNvCxnSpPr/>
            <p:nvPr/>
          </p:nvCxnSpPr>
          <p:spPr>
            <a:xfrm rot="10800000">
              <a:off x="713225" y="539500"/>
              <a:ext cx="0" cy="577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0"/>
          <p:cNvSpPr>
            <a:spLocks noGrp="1"/>
          </p:cNvSpPr>
          <p:nvPr>
            <p:ph type="pic" idx="2"/>
          </p:nvPr>
        </p:nvSpPr>
        <p:spPr>
          <a:xfrm>
            <a:off x="0" y="0"/>
            <a:ext cx="9144000" cy="5143500"/>
          </a:xfrm>
          <a:prstGeom prst="rect">
            <a:avLst/>
          </a:prstGeom>
          <a:noFill/>
          <a:ln>
            <a:noFill/>
          </a:ln>
        </p:spPr>
      </p:sp>
      <p:sp>
        <p:nvSpPr>
          <p:cNvPr id="69" name="Google Shape;69;p10"/>
          <p:cNvSpPr txBox="1">
            <a:spLocks noGrp="1"/>
          </p:cNvSpPr>
          <p:nvPr>
            <p:ph type="title"/>
          </p:nvPr>
        </p:nvSpPr>
        <p:spPr>
          <a:xfrm>
            <a:off x="720000" y="4014450"/>
            <a:ext cx="7704000" cy="572700"/>
          </a:xfrm>
          <a:prstGeom prst="rect">
            <a:avLst/>
          </a:prstGeom>
          <a:solidFill>
            <a:schemeClr val="accent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title" hasCustomPrompt="1"/>
          </p:nvPr>
        </p:nvSpPr>
        <p:spPr>
          <a:xfrm>
            <a:off x="5749075" y="3159700"/>
            <a:ext cx="2681700" cy="11730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 name="Google Shape;72;p11"/>
          <p:cNvSpPr txBox="1">
            <a:spLocks noGrp="1"/>
          </p:cNvSpPr>
          <p:nvPr>
            <p:ph type="subTitle" idx="1"/>
          </p:nvPr>
        </p:nvSpPr>
        <p:spPr>
          <a:xfrm>
            <a:off x="1018025" y="539500"/>
            <a:ext cx="23424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73" name="Google Shape;73;p11"/>
          <p:cNvPicPr preferRelativeResize="0"/>
          <p:nvPr/>
        </p:nvPicPr>
        <p:blipFill rotWithShape="1">
          <a:blip r:embed="rId2">
            <a:alphaModFix/>
          </a:blip>
          <a:srcRect l="67244"/>
          <a:stretch/>
        </p:blipFill>
        <p:spPr>
          <a:xfrm>
            <a:off x="0" y="2136825"/>
            <a:ext cx="556251" cy="2089049"/>
          </a:xfrm>
          <a:prstGeom prst="rect">
            <a:avLst/>
          </a:prstGeom>
          <a:noFill/>
          <a:ln>
            <a:noFill/>
          </a:ln>
          <a:effectLst>
            <a:outerShdw blurRad="428625" dist="133350" dir="2460000" algn="bl" rotWithShape="0">
              <a:schemeClr val="accent3"/>
            </a:outerShdw>
          </a:effectLst>
        </p:spPr>
      </p:pic>
      <p:cxnSp>
        <p:nvCxnSpPr>
          <p:cNvPr id="74" name="Google Shape;74;p11"/>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3"/>
          <p:cNvSpPr txBox="1">
            <a:spLocks noGrp="1"/>
          </p:cNvSpPr>
          <p:nvPr>
            <p:ph type="title" idx="2" hasCustomPrompt="1"/>
          </p:nvPr>
        </p:nvSpPr>
        <p:spPr>
          <a:xfrm>
            <a:off x="796200" y="1584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3" hasCustomPrompt="1"/>
          </p:nvPr>
        </p:nvSpPr>
        <p:spPr>
          <a:xfrm>
            <a:off x="796200" y="309400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4" hasCustomPrompt="1"/>
          </p:nvPr>
        </p:nvSpPr>
        <p:spPr>
          <a:xfrm>
            <a:off x="3439738" y="1584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5" hasCustomPrompt="1"/>
          </p:nvPr>
        </p:nvSpPr>
        <p:spPr>
          <a:xfrm>
            <a:off x="3439738" y="309400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6" hasCustomPrompt="1"/>
          </p:nvPr>
        </p:nvSpPr>
        <p:spPr>
          <a:xfrm>
            <a:off x="6083275" y="1584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7" hasCustomPrompt="1"/>
          </p:nvPr>
        </p:nvSpPr>
        <p:spPr>
          <a:xfrm>
            <a:off x="6083275" y="309400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
          </p:nvPr>
        </p:nvSpPr>
        <p:spPr>
          <a:xfrm>
            <a:off x="796200" y="2064875"/>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5" name="Google Shape;85;p13"/>
          <p:cNvSpPr txBox="1">
            <a:spLocks noGrp="1"/>
          </p:cNvSpPr>
          <p:nvPr>
            <p:ph type="subTitle" idx="8"/>
          </p:nvPr>
        </p:nvSpPr>
        <p:spPr>
          <a:xfrm>
            <a:off x="3439738" y="2064875"/>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6" name="Google Shape;86;p13"/>
          <p:cNvSpPr txBox="1">
            <a:spLocks noGrp="1"/>
          </p:cNvSpPr>
          <p:nvPr>
            <p:ph type="subTitle" idx="9"/>
          </p:nvPr>
        </p:nvSpPr>
        <p:spPr>
          <a:xfrm>
            <a:off x="6083275" y="2064875"/>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7" name="Google Shape;87;p13"/>
          <p:cNvSpPr txBox="1">
            <a:spLocks noGrp="1"/>
          </p:cNvSpPr>
          <p:nvPr>
            <p:ph type="subTitle" idx="13"/>
          </p:nvPr>
        </p:nvSpPr>
        <p:spPr>
          <a:xfrm>
            <a:off x="796200" y="3574550"/>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8" name="Google Shape;88;p13"/>
          <p:cNvSpPr txBox="1">
            <a:spLocks noGrp="1"/>
          </p:cNvSpPr>
          <p:nvPr>
            <p:ph type="subTitle" idx="14"/>
          </p:nvPr>
        </p:nvSpPr>
        <p:spPr>
          <a:xfrm>
            <a:off x="3439738" y="3574550"/>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9" name="Google Shape;89;p13"/>
          <p:cNvSpPr txBox="1">
            <a:spLocks noGrp="1"/>
          </p:cNvSpPr>
          <p:nvPr>
            <p:ph type="subTitle" idx="15"/>
          </p:nvPr>
        </p:nvSpPr>
        <p:spPr>
          <a:xfrm>
            <a:off x="6083275" y="3574550"/>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90" name="Google Shape;90;p13"/>
          <p:cNvGrpSpPr/>
          <p:nvPr/>
        </p:nvGrpSpPr>
        <p:grpSpPr>
          <a:xfrm>
            <a:off x="0" y="0"/>
            <a:ext cx="9150050" cy="4122174"/>
            <a:chOff x="0" y="0"/>
            <a:chExt cx="9150050" cy="4122174"/>
          </a:xfrm>
        </p:grpSpPr>
        <p:pic>
          <p:nvPicPr>
            <p:cNvPr id="91" name="Google Shape;91;p13"/>
            <p:cNvPicPr preferRelativeResize="0"/>
            <p:nvPr/>
          </p:nvPicPr>
          <p:blipFill rotWithShape="1">
            <a:blip r:embed="rId2">
              <a:alphaModFix/>
            </a:blip>
            <a:srcRect l="62264" r="26819"/>
            <a:stretch/>
          </p:blipFill>
          <p:spPr>
            <a:xfrm flipH="1">
              <a:off x="0" y="1542875"/>
              <a:ext cx="281551" cy="2579299"/>
            </a:xfrm>
            <a:prstGeom prst="rect">
              <a:avLst/>
            </a:prstGeom>
            <a:noFill/>
            <a:ln>
              <a:noFill/>
            </a:ln>
            <a:effectLst>
              <a:outerShdw blurRad="285750" dist="133350" dir="2460000" algn="bl" rotWithShape="0">
                <a:schemeClr val="accent3"/>
              </a:outerShdw>
            </a:effectLst>
          </p:spPr>
        </p:pic>
        <p:pic>
          <p:nvPicPr>
            <p:cNvPr id="92" name="Google Shape;92;p13"/>
            <p:cNvPicPr preferRelativeResize="0"/>
            <p:nvPr/>
          </p:nvPicPr>
          <p:blipFill rotWithShape="1">
            <a:blip r:embed="rId2">
              <a:alphaModFix/>
            </a:blip>
            <a:srcRect t="15289" b="58439"/>
            <a:stretch/>
          </p:blipFill>
          <p:spPr>
            <a:xfrm flipH="1">
              <a:off x="7737475" y="0"/>
              <a:ext cx="1412575" cy="371099"/>
            </a:xfrm>
            <a:prstGeom prst="rect">
              <a:avLst/>
            </a:prstGeom>
            <a:noFill/>
            <a:ln>
              <a:noFill/>
            </a:ln>
            <a:effectLst>
              <a:outerShdw blurRad="285750" dist="133350" dir="8220000" algn="bl" rotWithShape="0">
                <a:schemeClr val="accent3"/>
              </a:outerShdw>
            </a:effectLst>
          </p:spPr>
        </p:pic>
      </p:grpSp>
      <p:cxnSp>
        <p:nvCxnSpPr>
          <p:cNvPr id="93" name="Google Shape;93;p13"/>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8" name="Google Shape;108;p15"/>
          <p:cNvSpPr txBox="1">
            <a:spLocks noGrp="1"/>
          </p:cNvSpPr>
          <p:nvPr>
            <p:ph type="subTitle" idx="1"/>
          </p:nvPr>
        </p:nvSpPr>
        <p:spPr>
          <a:xfrm>
            <a:off x="1550624" y="1748900"/>
            <a:ext cx="2736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5"/>
          <p:cNvSpPr txBox="1">
            <a:spLocks noGrp="1"/>
          </p:cNvSpPr>
          <p:nvPr>
            <p:ph type="subTitle" idx="2"/>
          </p:nvPr>
        </p:nvSpPr>
        <p:spPr>
          <a:xfrm>
            <a:off x="5667945" y="1748900"/>
            <a:ext cx="2736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 name="Google Shape;110;p15"/>
          <p:cNvSpPr txBox="1">
            <a:spLocks noGrp="1"/>
          </p:cNvSpPr>
          <p:nvPr>
            <p:ph type="subTitle" idx="3"/>
          </p:nvPr>
        </p:nvSpPr>
        <p:spPr>
          <a:xfrm>
            <a:off x="1550624" y="3412900"/>
            <a:ext cx="2736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1" name="Google Shape;111;p15"/>
          <p:cNvSpPr txBox="1">
            <a:spLocks noGrp="1"/>
          </p:cNvSpPr>
          <p:nvPr>
            <p:ph type="subTitle" idx="4"/>
          </p:nvPr>
        </p:nvSpPr>
        <p:spPr>
          <a:xfrm>
            <a:off x="5667945" y="3412900"/>
            <a:ext cx="2736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15"/>
          <p:cNvSpPr txBox="1">
            <a:spLocks noGrp="1"/>
          </p:cNvSpPr>
          <p:nvPr>
            <p:ph type="subTitle" idx="5"/>
          </p:nvPr>
        </p:nvSpPr>
        <p:spPr>
          <a:xfrm>
            <a:off x="1550625" y="1457450"/>
            <a:ext cx="2736000" cy="37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3" name="Google Shape;113;p15"/>
          <p:cNvSpPr txBox="1">
            <a:spLocks noGrp="1"/>
          </p:cNvSpPr>
          <p:nvPr>
            <p:ph type="subTitle" idx="6"/>
          </p:nvPr>
        </p:nvSpPr>
        <p:spPr>
          <a:xfrm>
            <a:off x="1550625" y="3121425"/>
            <a:ext cx="2736000" cy="37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4" name="Google Shape;114;p15"/>
          <p:cNvSpPr txBox="1">
            <a:spLocks noGrp="1"/>
          </p:cNvSpPr>
          <p:nvPr>
            <p:ph type="subTitle" idx="7"/>
          </p:nvPr>
        </p:nvSpPr>
        <p:spPr>
          <a:xfrm>
            <a:off x="5667914" y="1457450"/>
            <a:ext cx="2736000" cy="37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5" name="Google Shape;115;p15"/>
          <p:cNvSpPr txBox="1">
            <a:spLocks noGrp="1"/>
          </p:cNvSpPr>
          <p:nvPr>
            <p:ph type="subTitle" idx="8"/>
          </p:nvPr>
        </p:nvSpPr>
        <p:spPr>
          <a:xfrm>
            <a:off x="5667914" y="3121425"/>
            <a:ext cx="2736000" cy="37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16" name="Google Shape;116;p15"/>
          <p:cNvGrpSpPr/>
          <p:nvPr/>
        </p:nvGrpSpPr>
        <p:grpSpPr>
          <a:xfrm>
            <a:off x="0" y="0"/>
            <a:ext cx="9144001" cy="3923299"/>
            <a:chOff x="0" y="0"/>
            <a:chExt cx="9144001" cy="3923299"/>
          </a:xfrm>
        </p:grpSpPr>
        <p:pic>
          <p:nvPicPr>
            <p:cNvPr id="117" name="Google Shape;117;p15"/>
            <p:cNvPicPr preferRelativeResize="0"/>
            <p:nvPr/>
          </p:nvPicPr>
          <p:blipFill rotWithShape="1">
            <a:blip r:embed="rId2">
              <a:alphaModFix/>
            </a:blip>
            <a:srcRect r="65965" b="6576"/>
            <a:stretch/>
          </p:blipFill>
          <p:spPr>
            <a:xfrm>
              <a:off x="8797650" y="1834250"/>
              <a:ext cx="346351" cy="2089049"/>
            </a:xfrm>
            <a:prstGeom prst="rect">
              <a:avLst/>
            </a:prstGeom>
            <a:noFill/>
            <a:ln>
              <a:noFill/>
            </a:ln>
            <a:effectLst>
              <a:outerShdw blurRad="285750" dist="133350" dir="8220000" algn="bl" rotWithShape="0">
                <a:schemeClr val="accent3"/>
              </a:outerShdw>
            </a:effectLst>
          </p:spPr>
        </p:pic>
        <p:pic>
          <p:nvPicPr>
            <p:cNvPr id="118" name="Google Shape;118;p15"/>
            <p:cNvPicPr preferRelativeResize="0"/>
            <p:nvPr/>
          </p:nvPicPr>
          <p:blipFill rotWithShape="1">
            <a:blip r:embed="rId3">
              <a:alphaModFix/>
            </a:blip>
            <a:srcRect t="51423" b="26280"/>
            <a:stretch/>
          </p:blipFill>
          <p:spPr>
            <a:xfrm>
              <a:off x="0" y="0"/>
              <a:ext cx="3181899" cy="375300"/>
            </a:xfrm>
            <a:prstGeom prst="rect">
              <a:avLst/>
            </a:prstGeom>
            <a:noFill/>
            <a:ln>
              <a:noFill/>
            </a:ln>
            <a:effectLst>
              <a:outerShdw blurRad="428625" dist="133350" dir="2460000" algn="bl" rotWithShape="0">
                <a:schemeClr val="accent3"/>
              </a:outerShdw>
            </a:effectLst>
          </p:spPr>
        </p:pic>
      </p:grpSp>
      <p:cxnSp>
        <p:nvCxnSpPr>
          <p:cNvPr id="119" name="Google Shape;119;p15"/>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1pPr>
            <a:lvl2pPr lvl="1"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2pPr>
            <a:lvl3pPr lvl="2"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3pPr>
            <a:lvl4pPr lvl="3"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4pPr>
            <a:lvl5pPr lvl="4"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5pPr>
            <a:lvl6pPr lvl="5"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6pPr>
            <a:lvl7pPr lvl="6"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7pPr>
            <a:lvl8pPr lvl="7"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8pPr>
            <a:lvl9pPr lvl="8"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7" r:id="rId6"/>
    <p:sldLayoutId id="2147483658" r:id="rId7"/>
    <p:sldLayoutId id="2147483659" r:id="rId8"/>
    <p:sldLayoutId id="2147483661" r:id="rId9"/>
    <p:sldLayoutId id="2147483662" r:id="rId10"/>
    <p:sldLayoutId id="2147483674" r:id="rId11"/>
    <p:sldLayoutId id="2147483675" r:id="rId12"/>
    <p:sldLayoutId id="214748368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ctrTitle"/>
          </p:nvPr>
        </p:nvSpPr>
        <p:spPr>
          <a:xfrm>
            <a:off x="3626149" y="1491750"/>
            <a:ext cx="5189959" cy="216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Tesseract</a:t>
            </a:r>
            <a:br>
              <a:rPr lang="en" dirty="0"/>
            </a:br>
            <a:r>
              <a:rPr lang="en" dirty="0"/>
              <a:t>SID 2024</a:t>
            </a:r>
            <a:endParaRPr dirty="0"/>
          </a:p>
        </p:txBody>
      </p:sp>
      <p:sp>
        <p:nvSpPr>
          <p:cNvPr id="225" name="Google Shape;225;p33"/>
          <p:cNvSpPr txBox="1"/>
          <p:nvPr/>
        </p:nvSpPr>
        <p:spPr>
          <a:xfrm>
            <a:off x="713225" y="4604000"/>
            <a:ext cx="17319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TesseractCode</a:t>
            </a:r>
            <a:endParaRPr dirty="0">
              <a:solidFill>
                <a:schemeClr val="dk1"/>
              </a:solidFill>
              <a:latin typeface="Roboto"/>
              <a:ea typeface="Roboto"/>
              <a:cs typeface="Roboto"/>
              <a:sym typeface="Roboto"/>
            </a:endParaRPr>
          </a:p>
        </p:txBody>
      </p:sp>
      <p:pic>
        <p:nvPicPr>
          <p:cNvPr id="3" name="Picture 2" descr="A white cube with a black background&#10;&#10;Description automatically generated">
            <a:extLst>
              <a:ext uri="{FF2B5EF4-FFF2-40B4-BE49-F238E27FC236}">
                <a16:creationId xmlns:a16="http://schemas.microsoft.com/office/drawing/2014/main" id="{DB1A2538-03A6-D9B6-8FBD-11AF20EBB026}"/>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Effect>
                      <a14:brightnessContrast bright="-40000" contrast="-40000"/>
                    </a14:imgEffect>
                  </a14:imgLayer>
                </a14:imgProps>
              </a:ext>
            </a:extLst>
          </a:blip>
          <a:stretch>
            <a:fillRect/>
          </a:stretch>
        </p:blipFill>
        <p:spPr>
          <a:xfrm>
            <a:off x="1329460" y="1596736"/>
            <a:ext cx="1950028" cy="1950028"/>
          </a:xfrm>
          <a:prstGeom prst="rect">
            <a:avLst/>
          </a:prstGeom>
        </p:spPr>
      </p:pic>
      <p:sp>
        <p:nvSpPr>
          <p:cNvPr id="5" name="Subtitle 4">
            <a:extLst>
              <a:ext uri="{FF2B5EF4-FFF2-40B4-BE49-F238E27FC236}">
                <a16:creationId xmlns:a16="http://schemas.microsoft.com/office/drawing/2014/main" id="{F3364D74-2DA4-9F9B-3744-9720A5595D05}"/>
              </a:ext>
            </a:extLst>
          </p:cNvPr>
          <p:cNvSpPr>
            <a:spLocks noGrp="1"/>
          </p:cNvSpPr>
          <p:nvPr>
            <p:ph type="subTitle" idx="1"/>
          </p:nvPr>
        </p:nvSpPr>
        <p:spPr>
          <a:xfrm>
            <a:off x="584494" y="622628"/>
            <a:ext cx="2694994" cy="577800"/>
          </a:xfrm>
        </p:spPr>
        <p:txBody>
          <a:bodyPr/>
          <a:lstStyle/>
          <a:p>
            <a:r>
              <a:rPr lang="en-US" dirty="0"/>
              <a:t>Financial Insights </a:t>
            </a:r>
            <a:r>
              <a:rPr lang="en-US" dirty="0" err="1"/>
              <a:t>Plaform</a:t>
            </a:r>
            <a:endParaRPr lang="ro-R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41" name="Google Shape;241;p35"/>
          <p:cNvSpPr txBox="1">
            <a:spLocks noGrp="1"/>
          </p:cNvSpPr>
          <p:nvPr>
            <p:ph type="title" idx="2"/>
          </p:nvPr>
        </p:nvSpPr>
        <p:spPr>
          <a:xfrm>
            <a:off x="796200" y="15843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242" name="Google Shape;242;p35"/>
          <p:cNvSpPr txBox="1">
            <a:spLocks noGrp="1"/>
          </p:cNvSpPr>
          <p:nvPr>
            <p:ph type="title" idx="3"/>
          </p:nvPr>
        </p:nvSpPr>
        <p:spPr>
          <a:xfrm>
            <a:off x="796200" y="309400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243" name="Google Shape;243;p35"/>
          <p:cNvSpPr txBox="1">
            <a:spLocks noGrp="1"/>
          </p:cNvSpPr>
          <p:nvPr>
            <p:ph type="title" idx="4"/>
          </p:nvPr>
        </p:nvSpPr>
        <p:spPr>
          <a:xfrm>
            <a:off x="3439738" y="15843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44" name="Google Shape;244;p35"/>
          <p:cNvSpPr txBox="1">
            <a:spLocks noGrp="1"/>
          </p:cNvSpPr>
          <p:nvPr>
            <p:ph type="title" idx="5"/>
          </p:nvPr>
        </p:nvSpPr>
        <p:spPr>
          <a:xfrm>
            <a:off x="3439738" y="309400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245" name="Google Shape;245;p35"/>
          <p:cNvSpPr txBox="1">
            <a:spLocks noGrp="1"/>
          </p:cNvSpPr>
          <p:nvPr>
            <p:ph type="title" idx="6"/>
          </p:nvPr>
        </p:nvSpPr>
        <p:spPr>
          <a:xfrm>
            <a:off x="6083275" y="15843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246" name="Google Shape;246;p35"/>
          <p:cNvSpPr txBox="1">
            <a:spLocks noGrp="1"/>
          </p:cNvSpPr>
          <p:nvPr>
            <p:ph type="title" idx="7"/>
          </p:nvPr>
        </p:nvSpPr>
        <p:spPr>
          <a:xfrm>
            <a:off x="6083275" y="309400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247" name="Google Shape;247;p35"/>
          <p:cNvSpPr txBox="1">
            <a:spLocks noGrp="1"/>
          </p:cNvSpPr>
          <p:nvPr>
            <p:ph type="subTitle" idx="1"/>
          </p:nvPr>
        </p:nvSpPr>
        <p:spPr>
          <a:xfrm>
            <a:off x="796200" y="2064875"/>
            <a:ext cx="23475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48" name="Google Shape;248;p35"/>
          <p:cNvSpPr txBox="1">
            <a:spLocks noGrp="1"/>
          </p:cNvSpPr>
          <p:nvPr>
            <p:ph type="subTitle" idx="8"/>
          </p:nvPr>
        </p:nvSpPr>
        <p:spPr>
          <a:xfrm>
            <a:off x="3439738" y="2064875"/>
            <a:ext cx="23475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&amp; solution</a:t>
            </a:r>
            <a:endParaRPr/>
          </a:p>
        </p:txBody>
      </p:sp>
      <p:sp>
        <p:nvSpPr>
          <p:cNvPr id="249" name="Google Shape;249;p35"/>
          <p:cNvSpPr txBox="1">
            <a:spLocks noGrp="1"/>
          </p:cNvSpPr>
          <p:nvPr>
            <p:ph type="subTitle" idx="9"/>
          </p:nvPr>
        </p:nvSpPr>
        <p:spPr>
          <a:xfrm>
            <a:off x="6083275" y="2064875"/>
            <a:ext cx="23475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opportunity</a:t>
            </a:r>
            <a:endParaRPr/>
          </a:p>
        </p:txBody>
      </p:sp>
      <p:sp>
        <p:nvSpPr>
          <p:cNvPr id="250" name="Google Shape;250;p35"/>
          <p:cNvSpPr txBox="1">
            <a:spLocks noGrp="1"/>
          </p:cNvSpPr>
          <p:nvPr>
            <p:ph type="subTitle" idx="13"/>
          </p:nvPr>
        </p:nvSpPr>
        <p:spPr>
          <a:xfrm>
            <a:off x="796200" y="3574550"/>
            <a:ext cx="23475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Revenue Model</a:t>
            </a:r>
            <a:endParaRPr dirty="0"/>
          </a:p>
        </p:txBody>
      </p:sp>
      <p:sp>
        <p:nvSpPr>
          <p:cNvPr id="251" name="Google Shape;251;p35"/>
          <p:cNvSpPr txBox="1">
            <a:spLocks noGrp="1"/>
          </p:cNvSpPr>
          <p:nvPr>
            <p:ph type="subTitle" idx="14"/>
          </p:nvPr>
        </p:nvSpPr>
        <p:spPr>
          <a:xfrm>
            <a:off x="3439738" y="3574550"/>
            <a:ext cx="23475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&amp; timeline</a:t>
            </a:r>
            <a:endParaRPr dirty="0"/>
          </a:p>
        </p:txBody>
      </p:sp>
      <p:sp>
        <p:nvSpPr>
          <p:cNvPr id="252" name="Google Shape;252;p35"/>
          <p:cNvSpPr txBox="1">
            <a:spLocks noGrp="1"/>
          </p:cNvSpPr>
          <p:nvPr>
            <p:ph type="subTitle" idx="15"/>
          </p:nvPr>
        </p:nvSpPr>
        <p:spPr>
          <a:xfrm>
            <a:off x="6083275" y="3574550"/>
            <a:ext cx="23475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Demo</a:t>
            </a:r>
            <a:endParaRPr dirty="0"/>
          </a:p>
        </p:txBody>
      </p:sp>
      <p:cxnSp>
        <p:nvCxnSpPr>
          <p:cNvPr id="253" name="Google Shape;253;p35"/>
          <p:cNvCxnSpPr/>
          <p:nvPr/>
        </p:nvCxnSpPr>
        <p:spPr>
          <a:xfrm rot="10800000">
            <a:off x="720000" y="1542875"/>
            <a:ext cx="0" cy="963300"/>
          </a:xfrm>
          <a:prstGeom prst="straightConnector1">
            <a:avLst/>
          </a:prstGeom>
          <a:noFill/>
          <a:ln w="9525" cap="flat" cmpd="sng">
            <a:solidFill>
              <a:schemeClr val="dk1"/>
            </a:solidFill>
            <a:prstDash val="solid"/>
            <a:round/>
            <a:headEnd type="none" w="med" len="med"/>
            <a:tailEnd type="none" w="med" len="med"/>
          </a:ln>
        </p:spPr>
      </p:cxnSp>
      <p:cxnSp>
        <p:nvCxnSpPr>
          <p:cNvPr id="254" name="Google Shape;254;p35"/>
          <p:cNvCxnSpPr/>
          <p:nvPr/>
        </p:nvCxnSpPr>
        <p:spPr>
          <a:xfrm rot="10800000">
            <a:off x="720000" y="3158863"/>
            <a:ext cx="0" cy="96330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35"/>
          <p:cNvCxnSpPr/>
          <p:nvPr/>
        </p:nvCxnSpPr>
        <p:spPr>
          <a:xfrm rot="10800000">
            <a:off x="3363538" y="1542875"/>
            <a:ext cx="0" cy="963300"/>
          </a:xfrm>
          <a:prstGeom prst="straightConnector1">
            <a:avLst/>
          </a:prstGeom>
          <a:noFill/>
          <a:ln w="9525" cap="flat" cmpd="sng">
            <a:solidFill>
              <a:schemeClr val="dk1"/>
            </a:solidFill>
            <a:prstDash val="solid"/>
            <a:round/>
            <a:headEnd type="none" w="med" len="med"/>
            <a:tailEnd type="none" w="med" len="med"/>
          </a:ln>
        </p:spPr>
      </p:cxnSp>
      <p:cxnSp>
        <p:nvCxnSpPr>
          <p:cNvPr id="256" name="Google Shape;256;p35"/>
          <p:cNvCxnSpPr/>
          <p:nvPr/>
        </p:nvCxnSpPr>
        <p:spPr>
          <a:xfrm rot="10800000">
            <a:off x="3363538" y="3158863"/>
            <a:ext cx="0" cy="963300"/>
          </a:xfrm>
          <a:prstGeom prst="straightConnector1">
            <a:avLst/>
          </a:prstGeom>
          <a:noFill/>
          <a:ln w="9525" cap="flat" cmpd="sng">
            <a:solidFill>
              <a:schemeClr val="dk1"/>
            </a:solidFill>
            <a:prstDash val="solid"/>
            <a:round/>
            <a:headEnd type="none" w="med" len="med"/>
            <a:tailEnd type="none" w="med" len="med"/>
          </a:ln>
        </p:spPr>
      </p:cxnSp>
      <p:cxnSp>
        <p:nvCxnSpPr>
          <p:cNvPr id="257" name="Google Shape;257;p35"/>
          <p:cNvCxnSpPr/>
          <p:nvPr/>
        </p:nvCxnSpPr>
        <p:spPr>
          <a:xfrm rot="10800000">
            <a:off x="6007075" y="1542875"/>
            <a:ext cx="0" cy="96330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35"/>
          <p:cNvCxnSpPr/>
          <p:nvPr/>
        </p:nvCxnSpPr>
        <p:spPr>
          <a:xfrm rot="10800000">
            <a:off x="6007075" y="3158875"/>
            <a:ext cx="0" cy="963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8"/>
          <p:cNvSpPr txBox="1">
            <a:spLocks noGrp="1"/>
          </p:cNvSpPr>
          <p:nvPr>
            <p:ph type="subTitle" idx="4"/>
          </p:nvPr>
        </p:nvSpPr>
        <p:spPr>
          <a:xfrm>
            <a:off x="2190525" y="2983175"/>
            <a:ext cx="60813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idea</a:t>
            </a:r>
            <a:endParaRPr/>
          </a:p>
        </p:txBody>
      </p:sp>
      <p:sp>
        <p:nvSpPr>
          <p:cNvPr id="278" name="Google Shape;27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79" name="Google Shape;279;p38"/>
          <p:cNvSpPr txBox="1">
            <a:spLocks noGrp="1"/>
          </p:cNvSpPr>
          <p:nvPr>
            <p:ph type="subTitle" idx="1"/>
          </p:nvPr>
        </p:nvSpPr>
        <p:spPr>
          <a:xfrm>
            <a:off x="2190525" y="3358474"/>
            <a:ext cx="6081300" cy="1010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app provides real-time financial insights to businesses, enabling them to benchmark their performance against competitors, assess business risks, and make data-driven decisions. The platform offers sector comparisons, risk assessments, and financial analysis, all based on open data. </a:t>
            </a:r>
            <a:endParaRPr dirty="0"/>
          </a:p>
        </p:txBody>
      </p:sp>
      <p:sp>
        <p:nvSpPr>
          <p:cNvPr id="280" name="Google Shape;280;p38"/>
          <p:cNvSpPr txBox="1">
            <a:spLocks noGrp="1"/>
          </p:cNvSpPr>
          <p:nvPr>
            <p:ph type="subTitle" idx="2"/>
          </p:nvPr>
        </p:nvSpPr>
        <p:spPr>
          <a:xfrm>
            <a:off x="2190525" y="1881774"/>
            <a:ext cx="6081300" cy="1009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are a team of three university students, each with a strong passion for technology, data analysis, and business development. Our goal is to harness the power of open data to build tools that help businesses of all sizes .With expertise in software engineering, data science, and business strategy (but not UI/UX), we combine our skills to create impactful solutions.</a:t>
            </a:r>
            <a:endParaRPr dirty="0"/>
          </a:p>
        </p:txBody>
      </p:sp>
      <p:sp>
        <p:nvSpPr>
          <p:cNvPr id="281" name="Google Shape;281;p38"/>
          <p:cNvSpPr txBox="1">
            <a:spLocks noGrp="1"/>
          </p:cNvSpPr>
          <p:nvPr>
            <p:ph type="subTitle" idx="3"/>
          </p:nvPr>
        </p:nvSpPr>
        <p:spPr>
          <a:xfrm>
            <a:off x="2190525" y="1506475"/>
            <a:ext cx="60813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a:t>
            </a:r>
            <a:endParaRPr dirty="0"/>
          </a:p>
        </p:txBody>
      </p:sp>
      <p:sp>
        <p:nvSpPr>
          <p:cNvPr id="282" name="Google Shape;282;p38"/>
          <p:cNvSpPr/>
          <p:nvPr/>
        </p:nvSpPr>
        <p:spPr>
          <a:xfrm>
            <a:off x="855565" y="3334028"/>
            <a:ext cx="436815" cy="436794"/>
          </a:xfrm>
          <a:custGeom>
            <a:avLst/>
            <a:gdLst/>
            <a:ahLst/>
            <a:cxnLst/>
            <a:rect l="l" t="t" r="r" b="b"/>
            <a:pathLst>
              <a:path w="554686" h="554659" extrusionOk="0">
                <a:moveTo>
                  <a:pt x="375909" y="0"/>
                </a:moveTo>
                <a:cubicBezTo>
                  <a:pt x="277328" y="0"/>
                  <a:pt x="197132" y="80200"/>
                  <a:pt x="197132" y="178769"/>
                </a:cubicBezTo>
                <a:cubicBezTo>
                  <a:pt x="197132" y="222216"/>
                  <a:pt x="212716" y="262087"/>
                  <a:pt x="238587" y="293100"/>
                </a:cubicBezTo>
                <a:lnTo>
                  <a:pt x="185752" y="345933"/>
                </a:lnTo>
                <a:lnTo>
                  <a:pt x="162766" y="322949"/>
                </a:lnTo>
                <a:lnTo>
                  <a:pt x="0" y="485707"/>
                </a:lnTo>
                <a:lnTo>
                  <a:pt x="68956" y="554660"/>
                </a:lnTo>
                <a:lnTo>
                  <a:pt x="231722" y="391901"/>
                </a:lnTo>
                <a:lnTo>
                  <a:pt x="208737" y="368917"/>
                </a:lnTo>
                <a:lnTo>
                  <a:pt x="261573" y="316084"/>
                </a:lnTo>
                <a:cubicBezTo>
                  <a:pt x="292587" y="341946"/>
                  <a:pt x="332460" y="357538"/>
                  <a:pt x="375909" y="357538"/>
                </a:cubicBezTo>
                <a:cubicBezTo>
                  <a:pt x="474491" y="357538"/>
                  <a:pt x="554687" y="277338"/>
                  <a:pt x="554687" y="178769"/>
                </a:cubicBezTo>
                <a:cubicBezTo>
                  <a:pt x="554687" y="80200"/>
                  <a:pt x="474483" y="0"/>
                  <a:pt x="375909" y="0"/>
                </a:cubicBezTo>
                <a:close/>
                <a:moveTo>
                  <a:pt x="68948" y="508699"/>
                </a:moveTo>
                <a:lnTo>
                  <a:pt x="45963" y="485715"/>
                </a:lnTo>
                <a:lnTo>
                  <a:pt x="162759" y="368925"/>
                </a:lnTo>
                <a:lnTo>
                  <a:pt x="185744" y="391909"/>
                </a:lnTo>
                <a:lnTo>
                  <a:pt x="68948" y="508699"/>
                </a:lnTo>
                <a:close/>
                <a:moveTo>
                  <a:pt x="375909" y="325020"/>
                </a:moveTo>
                <a:cubicBezTo>
                  <a:pt x="325300" y="325020"/>
                  <a:pt x="280617" y="299174"/>
                  <a:pt x="254343" y="260000"/>
                </a:cubicBezTo>
                <a:lnTo>
                  <a:pt x="497468" y="260000"/>
                </a:lnTo>
                <a:cubicBezTo>
                  <a:pt x="471202" y="299166"/>
                  <a:pt x="426519" y="325020"/>
                  <a:pt x="375909" y="325020"/>
                </a:cubicBezTo>
                <a:close/>
                <a:moveTo>
                  <a:pt x="424665" y="182578"/>
                </a:moveTo>
                <a:lnTo>
                  <a:pt x="447123" y="227499"/>
                </a:lnTo>
                <a:lnTo>
                  <a:pt x="402199" y="227499"/>
                </a:lnTo>
                <a:lnTo>
                  <a:pt x="424665" y="182578"/>
                </a:lnTo>
                <a:close/>
                <a:moveTo>
                  <a:pt x="365864" y="227499"/>
                </a:moveTo>
                <a:lnTo>
                  <a:pt x="304688" y="227499"/>
                </a:lnTo>
                <a:lnTo>
                  <a:pt x="343398" y="150076"/>
                </a:lnTo>
                <a:lnTo>
                  <a:pt x="373985" y="211248"/>
                </a:lnTo>
                <a:lnTo>
                  <a:pt x="365864" y="227499"/>
                </a:lnTo>
                <a:close/>
                <a:moveTo>
                  <a:pt x="498748" y="258084"/>
                </a:moveTo>
                <a:lnTo>
                  <a:pt x="424665" y="109925"/>
                </a:lnTo>
                <a:lnTo>
                  <a:pt x="392161" y="174929"/>
                </a:lnTo>
                <a:lnTo>
                  <a:pt x="343406" y="77415"/>
                </a:lnTo>
                <a:lnTo>
                  <a:pt x="253070" y="258084"/>
                </a:lnTo>
                <a:cubicBezTo>
                  <a:pt x="238254" y="235217"/>
                  <a:pt x="229643" y="207982"/>
                  <a:pt x="229643" y="178769"/>
                </a:cubicBezTo>
                <a:cubicBezTo>
                  <a:pt x="229643" y="98119"/>
                  <a:pt x="295263" y="32502"/>
                  <a:pt x="375917" y="32502"/>
                </a:cubicBezTo>
                <a:cubicBezTo>
                  <a:pt x="456571" y="32502"/>
                  <a:pt x="522191" y="98119"/>
                  <a:pt x="522191" y="178769"/>
                </a:cubicBezTo>
                <a:cubicBezTo>
                  <a:pt x="522183" y="207982"/>
                  <a:pt x="513565" y="235225"/>
                  <a:pt x="498748" y="2580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38"/>
          <p:cNvSpPr/>
          <p:nvPr/>
        </p:nvSpPr>
        <p:spPr>
          <a:xfrm>
            <a:off x="933201" y="1857327"/>
            <a:ext cx="281544" cy="436794"/>
          </a:xfrm>
          <a:custGeom>
            <a:avLst/>
            <a:gdLst/>
            <a:ahLst/>
            <a:cxnLst/>
            <a:rect l="l" t="t" r="r" b="b"/>
            <a:pathLst>
              <a:path w="357516" h="554659" extrusionOk="0">
                <a:moveTo>
                  <a:pt x="292509" y="81247"/>
                </a:moveTo>
                <a:cubicBezTo>
                  <a:pt x="292509" y="36443"/>
                  <a:pt x="256057" y="0"/>
                  <a:pt x="211258" y="0"/>
                </a:cubicBezTo>
                <a:cubicBezTo>
                  <a:pt x="169306" y="0"/>
                  <a:pt x="134684" y="31951"/>
                  <a:pt x="130449" y="72792"/>
                </a:cubicBezTo>
                <a:lnTo>
                  <a:pt x="0" y="170624"/>
                </a:lnTo>
                <a:lnTo>
                  <a:pt x="0" y="489663"/>
                </a:lnTo>
                <a:lnTo>
                  <a:pt x="65000" y="489663"/>
                </a:lnTo>
                <a:lnTo>
                  <a:pt x="65000" y="554660"/>
                </a:lnTo>
                <a:lnTo>
                  <a:pt x="357516" y="554660"/>
                </a:lnTo>
                <a:lnTo>
                  <a:pt x="357516" y="219369"/>
                </a:lnTo>
                <a:lnTo>
                  <a:pt x="292517" y="170616"/>
                </a:lnTo>
                <a:lnTo>
                  <a:pt x="292517" y="81247"/>
                </a:lnTo>
                <a:close/>
                <a:moveTo>
                  <a:pt x="129999" y="113749"/>
                </a:moveTo>
                <a:lnTo>
                  <a:pt x="129999" y="162502"/>
                </a:lnTo>
                <a:lnTo>
                  <a:pt x="162503" y="162502"/>
                </a:lnTo>
                <a:lnTo>
                  <a:pt x="162503" y="113749"/>
                </a:lnTo>
                <a:lnTo>
                  <a:pt x="260006" y="186875"/>
                </a:lnTo>
                <a:lnTo>
                  <a:pt x="260006" y="370996"/>
                </a:lnTo>
                <a:lnTo>
                  <a:pt x="195006" y="240996"/>
                </a:lnTo>
                <a:lnTo>
                  <a:pt x="162503" y="305992"/>
                </a:lnTo>
                <a:lnTo>
                  <a:pt x="113747" y="208494"/>
                </a:lnTo>
                <a:lnTo>
                  <a:pt x="32496" y="370996"/>
                </a:lnTo>
                <a:lnTo>
                  <a:pt x="32496" y="186875"/>
                </a:lnTo>
                <a:lnTo>
                  <a:pt x="129999" y="113749"/>
                </a:lnTo>
                <a:close/>
                <a:moveTo>
                  <a:pt x="136205" y="358585"/>
                </a:moveTo>
                <a:lnTo>
                  <a:pt x="75038" y="358585"/>
                </a:lnTo>
                <a:lnTo>
                  <a:pt x="113747" y="281169"/>
                </a:lnTo>
                <a:lnTo>
                  <a:pt x="144335" y="342334"/>
                </a:lnTo>
                <a:lnTo>
                  <a:pt x="136205" y="358585"/>
                </a:lnTo>
                <a:close/>
                <a:moveTo>
                  <a:pt x="195006" y="313664"/>
                </a:moveTo>
                <a:lnTo>
                  <a:pt x="217464" y="358577"/>
                </a:lnTo>
                <a:lnTo>
                  <a:pt x="172548" y="358577"/>
                </a:lnTo>
                <a:lnTo>
                  <a:pt x="195006" y="313664"/>
                </a:lnTo>
                <a:close/>
                <a:moveTo>
                  <a:pt x="32496" y="391079"/>
                </a:moveTo>
                <a:lnTo>
                  <a:pt x="260006" y="391079"/>
                </a:lnTo>
                <a:lnTo>
                  <a:pt x="260006" y="457161"/>
                </a:lnTo>
                <a:lnTo>
                  <a:pt x="32496" y="457161"/>
                </a:lnTo>
                <a:lnTo>
                  <a:pt x="32496" y="391079"/>
                </a:lnTo>
                <a:close/>
                <a:moveTo>
                  <a:pt x="325013" y="235620"/>
                </a:moveTo>
                <a:lnTo>
                  <a:pt x="325013" y="522158"/>
                </a:lnTo>
                <a:lnTo>
                  <a:pt x="97503" y="522158"/>
                </a:lnTo>
                <a:lnTo>
                  <a:pt x="97503" y="489655"/>
                </a:lnTo>
                <a:lnTo>
                  <a:pt x="292509" y="489655"/>
                </a:lnTo>
                <a:lnTo>
                  <a:pt x="292509" y="211240"/>
                </a:lnTo>
                <a:lnTo>
                  <a:pt x="325013" y="235620"/>
                </a:lnTo>
                <a:close/>
                <a:moveTo>
                  <a:pt x="163115" y="73583"/>
                </a:moveTo>
                <a:cubicBezTo>
                  <a:pt x="166808" y="50335"/>
                  <a:pt x="186985" y="32502"/>
                  <a:pt x="211258" y="32502"/>
                </a:cubicBezTo>
                <a:cubicBezTo>
                  <a:pt x="238137" y="32502"/>
                  <a:pt x="260013" y="54369"/>
                  <a:pt x="260013" y="81255"/>
                </a:cubicBezTo>
                <a:lnTo>
                  <a:pt x="260013" y="146251"/>
                </a:lnTo>
                <a:lnTo>
                  <a:pt x="163115" y="735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84" name="Google Shape;284;p38"/>
          <p:cNvCxnSpPr/>
          <p:nvPr/>
        </p:nvCxnSpPr>
        <p:spPr>
          <a:xfrm>
            <a:off x="1730364" y="1544575"/>
            <a:ext cx="0" cy="1062300"/>
          </a:xfrm>
          <a:prstGeom prst="straightConnector1">
            <a:avLst/>
          </a:prstGeom>
          <a:noFill/>
          <a:ln w="9525" cap="flat" cmpd="sng">
            <a:solidFill>
              <a:schemeClr val="dk1"/>
            </a:solidFill>
            <a:prstDash val="solid"/>
            <a:round/>
            <a:headEnd type="none" w="med" len="med"/>
            <a:tailEnd type="none" w="med" len="med"/>
          </a:ln>
        </p:spPr>
      </p:cxnSp>
      <p:cxnSp>
        <p:nvCxnSpPr>
          <p:cNvPr id="285" name="Google Shape;285;p38"/>
          <p:cNvCxnSpPr/>
          <p:nvPr/>
        </p:nvCxnSpPr>
        <p:spPr>
          <a:xfrm>
            <a:off x="1730364" y="3021275"/>
            <a:ext cx="0" cy="106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0"/>
          <p:cNvSpPr txBox="1">
            <a:spLocks noGrp="1"/>
          </p:cNvSpPr>
          <p:nvPr>
            <p:ph type="subTitle" idx="6"/>
          </p:nvPr>
        </p:nvSpPr>
        <p:spPr>
          <a:xfrm>
            <a:off x="1550625" y="3121425"/>
            <a:ext cx="2736000" cy="37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nn-NO" dirty="0"/>
              <a:t>Open Data via Web Interface</a:t>
            </a:r>
            <a:endParaRPr dirty="0"/>
          </a:p>
        </p:txBody>
      </p:sp>
      <p:sp>
        <p:nvSpPr>
          <p:cNvPr id="316" name="Google Shape;316;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Problems &amp; Solutions</a:t>
            </a:r>
            <a:endParaRPr dirty="0"/>
          </a:p>
        </p:txBody>
      </p:sp>
      <p:sp>
        <p:nvSpPr>
          <p:cNvPr id="317" name="Google Shape;317;p40"/>
          <p:cNvSpPr txBox="1">
            <a:spLocks noGrp="1"/>
          </p:cNvSpPr>
          <p:nvPr>
            <p:ph type="subTitle" idx="1"/>
          </p:nvPr>
        </p:nvSpPr>
        <p:spPr>
          <a:xfrm>
            <a:off x="1550624" y="1748900"/>
            <a:ext cx="2736000" cy="103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Current financial tools are either expensive, complex, or not tailored to the needs of smaller businesses.</a:t>
            </a:r>
          </a:p>
        </p:txBody>
      </p:sp>
      <p:sp>
        <p:nvSpPr>
          <p:cNvPr id="318" name="Google Shape;318;p40"/>
          <p:cNvSpPr txBox="1">
            <a:spLocks noGrp="1"/>
          </p:cNvSpPr>
          <p:nvPr>
            <p:ph type="subTitle" idx="2"/>
          </p:nvPr>
        </p:nvSpPr>
        <p:spPr>
          <a:xfrm>
            <a:off x="5667945" y="1748900"/>
            <a:ext cx="2736000" cy="103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Businesses lack accessible, well-documented APIs for reliable financial data analysis. We deliver a detailed, versatile, and high-performance API.</a:t>
            </a:r>
          </a:p>
        </p:txBody>
      </p:sp>
      <p:sp>
        <p:nvSpPr>
          <p:cNvPr id="319" name="Google Shape;319;p40"/>
          <p:cNvSpPr txBox="1">
            <a:spLocks noGrp="1"/>
          </p:cNvSpPr>
          <p:nvPr>
            <p:ph type="subTitle" idx="3"/>
          </p:nvPr>
        </p:nvSpPr>
        <p:spPr>
          <a:xfrm>
            <a:off x="1550624" y="3412900"/>
            <a:ext cx="2736000" cy="103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Offer free access to essential data through an intuitive web interface, supporting transparency and enabling small businesses to access critical insights.</a:t>
            </a:r>
            <a:endParaRPr dirty="0"/>
          </a:p>
        </p:txBody>
      </p:sp>
      <p:sp>
        <p:nvSpPr>
          <p:cNvPr id="320" name="Google Shape;320;p40"/>
          <p:cNvSpPr txBox="1">
            <a:spLocks noGrp="1"/>
          </p:cNvSpPr>
          <p:nvPr>
            <p:ph type="subTitle" idx="4"/>
          </p:nvPr>
        </p:nvSpPr>
        <p:spPr>
          <a:xfrm>
            <a:off x="5667945" y="3412900"/>
            <a:ext cx="2736000" cy="103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Provide affordable, high-quality datasets and API access for advanced analysis, tailored for larger businesses looking for deeper insights and automation.</a:t>
            </a:r>
          </a:p>
        </p:txBody>
      </p:sp>
      <p:sp>
        <p:nvSpPr>
          <p:cNvPr id="321" name="Google Shape;321;p40"/>
          <p:cNvSpPr txBox="1">
            <a:spLocks noGrp="1"/>
          </p:cNvSpPr>
          <p:nvPr>
            <p:ph type="subTitle" idx="5"/>
          </p:nvPr>
        </p:nvSpPr>
        <p:spPr>
          <a:xfrm>
            <a:off x="1550624" y="1457450"/>
            <a:ext cx="2921503" cy="37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Lack of accessible financial insights</a:t>
            </a:r>
            <a:endParaRPr dirty="0"/>
          </a:p>
        </p:txBody>
      </p:sp>
      <p:sp>
        <p:nvSpPr>
          <p:cNvPr id="322" name="Google Shape;322;p40"/>
          <p:cNvSpPr txBox="1">
            <a:spLocks noGrp="1"/>
          </p:cNvSpPr>
          <p:nvPr>
            <p:ph type="subTitle" idx="7"/>
          </p:nvPr>
        </p:nvSpPr>
        <p:spPr>
          <a:xfrm>
            <a:off x="5667914" y="1457450"/>
            <a:ext cx="2736000" cy="37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err="1"/>
              <a:t>Lack</a:t>
            </a:r>
            <a:r>
              <a:rPr lang="ro-RO" dirty="0"/>
              <a:t> of </a:t>
            </a:r>
            <a:r>
              <a:rPr lang="en-US" dirty="0"/>
              <a:t>Well </a:t>
            </a:r>
            <a:r>
              <a:rPr lang="ro-RO" dirty="0" err="1"/>
              <a:t>Documented</a:t>
            </a:r>
            <a:r>
              <a:rPr lang="ro-RO" dirty="0"/>
              <a:t> </a:t>
            </a:r>
            <a:r>
              <a:rPr lang="ro-RO" dirty="0" err="1"/>
              <a:t>APIs</a:t>
            </a:r>
            <a:endParaRPr dirty="0"/>
          </a:p>
        </p:txBody>
      </p:sp>
      <p:sp>
        <p:nvSpPr>
          <p:cNvPr id="323" name="Google Shape;323;p40"/>
          <p:cNvSpPr txBox="1">
            <a:spLocks noGrp="1"/>
          </p:cNvSpPr>
          <p:nvPr>
            <p:ph type="subTitle" idx="8"/>
          </p:nvPr>
        </p:nvSpPr>
        <p:spPr>
          <a:xfrm>
            <a:off x="5667914" y="3121425"/>
            <a:ext cx="2736000" cy="37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err="1"/>
              <a:t>Affordable</a:t>
            </a:r>
            <a:r>
              <a:rPr lang="ro-RO" dirty="0"/>
              <a:t> </a:t>
            </a:r>
            <a:r>
              <a:rPr lang="ro-RO" dirty="0" err="1"/>
              <a:t>Dataset</a:t>
            </a:r>
            <a:r>
              <a:rPr lang="en-US" dirty="0"/>
              <a:t>s &amp; API</a:t>
            </a:r>
            <a:r>
              <a:rPr lang="ro-RO" dirty="0"/>
              <a:t> </a:t>
            </a:r>
            <a:r>
              <a:rPr lang="ro-RO" dirty="0" err="1"/>
              <a:t>Sales</a:t>
            </a:r>
            <a:endParaRPr dirty="0"/>
          </a:p>
        </p:txBody>
      </p:sp>
      <p:cxnSp>
        <p:nvCxnSpPr>
          <p:cNvPr id="324" name="Google Shape;324;p40"/>
          <p:cNvCxnSpPr/>
          <p:nvPr/>
        </p:nvCxnSpPr>
        <p:spPr>
          <a:xfrm>
            <a:off x="1322025" y="1457450"/>
            <a:ext cx="0" cy="1330200"/>
          </a:xfrm>
          <a:prstGeom prst="straightConnector1">
            <a:avLst/>
          </a:prstGeom>
          <a:noFill/>
          <a:ln w="9525" cap="flat" cmpd="sng">
            <a:solidFill>
              <a:schemeClr val="dk1"/>
            </a:solidFill>
            <a:prstDash val="solid"/>
            <a:round/>
            <a:headEnd type="none" w="med" len="med"/>
            <a:tailEnd type="none" w="med" len="med"/>
          </a:ln>
        </p:spPr>
      </p:cxnSp>
      <p:cxnSp>
        <p:nvCxnSpPr>
          <p:cNvPr id="325" name="Google Shape;325;p40"/>
          <p:cNvCxnSpPr/>
          <p:nvPr/>
        </p:nvCxnSpPr>
        <p:spPr>
          <a:xfrm>
            <a:off x="1322025" y="3121300"/>
            <a:ext cx="0" cy="1330200"/>
          </a:xfrm>
          <a:prstGeom prst="straightConnector1">
            <a:avLst/>
          </a:prstGeom>
          <a:noFill/>
          <a:ln w="9525" cap="flat" cmpd="sng">
            <a:solidFill>
              <a:schemeClr val="dk1"/>
            </a:solidFill>
            <a:prstDash val="solid"/>
            <a:round/>
            <a:headEnd type="none" w="med" len="med"/>
            <a:tailEnd type="none" w="med" len="med"/>
          </a:ln>
        </p:spPr>
      </p:cxnSp>
      <p:cxnSp>
        <p:nvCxnSpPr>
          <p:cNvPr id="326" name="Google Shape;326;p40"/>
          <p:cNvCxnSpPr/>
          <p:nvPr/>
        </p:nvCxnSpPr>
        <p:spPr>
          <a:xfrm>
            <a:off x="5439351" y="1457450"/>
            <a:ext cx="0" cy="133020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40"/>
          <p:cNvCxnSpPr/>
          <p:nvPr/>
        </p:nvCxnSpPr>
        <p:spPr>
          <a:xfrm>
            <a:off x="5439351" y="3121300"/>
            <a:ext cx="0" cy="1330200"/>
          </a:xfrm>
          <a:prstGeom prst="straightConnector1">
            <a:avLst/>
          </a:prstGeom>
          <a:noFill/>
          <a:ln w="9525" cap="flat" cmpd="sng">
            <a:solidFill>
              <a:schemeClr val="dk1"/>
            </a:solidFill>
            <a:prstDash val="solid"/>
            <a:round/>
            <a:headEnd type="none" w="med" len="med"/>
            <a:tailEnd type="none" w="med" len="med"/>
          </a:ln>
        </p:spPr>
      </p:cxnSp>
      <p:grpSp>
        <p:nvGrpSpPr>
          <p:cNvPr id="328" name="Google Shape;328;p40"/>
          <p:cNvGrpSpPr/>
          <p:nvPr/>
        </p:nvGrpSpPr>
        <p:grpSpPr>
          <a:xfrm>
            <a:off x="4833961" y="3120681"/>
            <a:ext cx="376777" cy="376785"/>
            <a:chOff x="11210627" y="4097238"/>
            <a:chExt cx="554655" cy="554667"/>
          </a:xfrm>
        </p:grpSpPr>
        <p:sp>
          <p:nvSpPr>
            <p:cNvPr id="329" name="Google Shape;329;p40"/>
            <p:cNvSpPr/>
            <p:nvPr/>
          </p:nvSpPr>
          <p:spPr>
            <a:xfrm>
              <a:off x="11276720" y="4227238"/>
              <a:ext cx="97510" cy="97506"/>
            </a:xfrm>
            <a:custGeom>
              <a:avLst/>
              <a:gdLst/>
              <a:ahLst/>
              <a:cxnLst/>
              <a:rect l="l" t="t" r="r" b="b"/>
              <a:pathLst>
                <a:path w="97510" h="97506" extrusionOk="0">
                  <a:moveTo>
                    <a:pt x="48716" y="0"/>
                  </a:moveTo>
                  <a:cubicBezTo>
                    <a:pt x="21875" y="0"/>
                    <a:pt x="0" y="21867"/>
                    <a:pt x="0" y="48753"/>
                  </a:cubicBezTo>
                  <a:cubicBezTo>
                    <a:pt x="0" y="75639"/>
                    <a:pt x="21798" y="97506"/>
                    <a:pt x="48716" y="97506"/>
                  </a:cubicBezTo>
                  <a:cubicBezTo>
                    <a:pt x="75635" y="97506"/>
                    <a:pt x="97510" y="75639"/>
                    <a:pt x="97510" y="48753"/>
                  </a:cubicBezTo>
                  <a:cubicBezTo>
                    <a:pt x="97510" y="21867"/>
                    <a:pt x="75635" y="0"/>
                    <a:pt x="48716" y="0"/>
                  </a:cubicBezTo>
                  <a:close/>
                  <a:moveTo>
                    <a:pt x="48716" y="64996"/>
                  </a:moveTo>
                  <a:cubicBezTo>
                    <a:pt x="39795" y="64996"/>
                    <a:pt x="32503" y="57705"/>
                    <a:pt x="32503" y="48746"/>
                  </a:cubicBezTo>
                  <a:cubicBezTo>
                    <a:pt x="32503" y="39786"/>
                    <a:pt x="39795" y="32494"/>
                    <a:pt x="48716" y="32494"/>
                  </a:cubicBezTo>
                  <a:cubicBezTo>
                    <a:pt x="57715" y="32494"/>
                    <a:pt x="65007" y="39786"/>
                    <a:pt x="65007" y="48746"/>
                  </a:cubicBezTo>
                  <a:cubicBezTo>
                    <a:pt x="65007" y="57705"/>
                    <a:pt x="57715" y="64996"/>
                    <a:pt x="48716" y="6499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40"/>
            <p:cNvSpPr/>
            <p:nvPr/>
          </p:nvSpPr>
          <p:spPr>
            <a:xfrm>
              <a:off x="11276720" y="4357238"/>
              <a:ext cx="97510" cy="32501"/>
            </a:xfrm>
            <a:custGeom>
              <a:avLst/>
              <a:gdLst/>
              <a:ahLst/>
              <a:cxnLst/>
              <a:rect l="l" t="t" r="r" b="b"/>
              <a:pathLst>
                <a:path w="97510" h="32501" extrusionOk="0">
                  <a:moveTo>
                    <a:pt x="0" y="0"/>
                  </a:moveTo>
                  <a:lnTo>
                    <a:pt x="97510" y="0"/>
                  </a:lnTo>
                  <a:lnTo>
                    <a:pt x="97510" y="32502"/>
                  </a:lnTo>
                  <a:lnTo>
                    <a:pt x="0" y="32502"/>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40"/>
            <p:cNvSpPr/>
            <p:nvPr/>
          </p:nvSpPr>
          <p:spPr>
            <a:xfrm>
              <a:off x="11461657" y="4207147"/>
              <a:ext cx="247617" cy="182585"/>
            </a:xfrm>
            <a:custGeom>
              <a:avLst/>
              <a:gdLst/>
              <a:ahLst/>
              <a:cxnLst/>
              <a:rect l="l" t="t" r="r" b="b"/>
              <a:pathLst>
                <a:path w="247617" h="182585" extrusionOk="0">
                  <a:moveTo>
                    <a:pt x="140022" y="97498"/>
                  </a:moveTo>
                  <a:lnTo>
                    <a:pt x="91305" y="0"/>
                  </a:lnTo>
                  <a:lnTo>
                    <a:pt x="0" y="182585"/>
                  </a:lnTo>
                  <a:lnTo>
                    <a:pt x="247617" y="182585"/>
                  </a:lnTo>
                  <a:lnTo>
                    <a:pt x="172525" y="32502"/>
                  </a:lnTo>
                  <a:lnTo>
                    <a:pt x="140022" y="97498"/>
                  </a:lnTo>
                  <a:close/>
                  <a:moveTo>
                    <a:pt x="52595" y="150091"/>
                  </a:moveTo>
                  <a:lnTo>
                    <a:pt x="91305" y="72676"/>
                  </a:lnTo>
                  <a:lnTo>
                    <a:pt x="121870" y="133840"/>
                  </a:lnTo>
                  <a:lnTo>
                    <a:pt x="113802" y="150091"/>
                  </a:lnTo>
                  <a:lnTo>
                    <a:pt x="52595" y="150091"/>
                  </a:lnTo>
                  <a:close/>
                  <a:moveTo>
                    <a:pt x="150106" y="150091"/>
                  </a:moveTo>
                  <a:lnTo>
                    <a:pt x="172525" y="105178"/>
                  </a:lnTo>
                  <a:lnTo>
                    <a:pt x="195022" y="150091"/>
                  </a:lnTo>
                  <a:lnTo>
                    <a:pt x="150106" y="1500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40"/>
            <p:cNvSpPr/>
            <p:nvPr/>
          </p:nvSpPr>
          <p:spPr>
            <a:xfrm>
              <a:off x="11210627" y="4097238"/>
              <a:ext cx="554655" cy="554667"/>
            </a:xfrm>
            <a:custGeom>
              <a:avLst/>
              <a:gdLst/>
              <a:ahLst/>
              <a:cxnLst/>
              <a:rect l="l" t="t" r="r" b="b"/>
              <a:pathLst>
                <a:path w="554655" h="554667" extrusionOk="0">
                  <a:moveTo>
                    <a:pt x="228533" y="435992"/>
                  </a:moveTo>
                  <a:lnTo>
                    <a:pt x="171129" y="522165"/>
                  </a:lnTo>
                  <a:lnTo>
                    <a:pt x="131101" y="522165"/>
                  </a:lnTo>
                  <a:lnTo>
                    <a:pt x="131101" y="554667"/>
                  </a:lnTo>
                  <a:lnTo>
                    <a:pt x="423555" y="554667"/>
                  </a:lnTo>
                  <a:lnTo>
                    <a:pt x="423555" y="522165"/>
                  </a:lnTo>
                  <a:lnTo>
                    <a:pt x="383527" y="522165"/>
                  </a:lnTo>
                  <a:lnTo>
                    <a:pt x="326044" y="435992"/>
                  </a:lnTo>
                  <a:lnTo>
                    <a:pt x="326044" y="357499"/>
                  </a:lnTo>
                  <a:lnTo>
                    <a:pt x="554656" y="357499"/>
                  </a:lnTo>
                  <a:lnTo>
                    <a:pt x="554656" y="32502"/>
                  </a:lnTo>
                  <a:lnTo>
                    <a:pt x="488563" y="32502"/>
                  </a:lnTo>
                  <a:lnTo>
                    <a:pt x="488563" y="0"/>
                  </a:lnTo>
                  <a:lnTo>
                    <a:pt x="391052" y="0"/>
                  </a:lnTo>
                  <a:lnTo>
                    <a:pt x="391052" y="32502"/>
                  </a:lnTo>
                  <a:lnTo>
                    <a:pt x="326122" y="32502"/>
                  </a:lnTo>
                  <a:lnTo>
                    <a:pt x="326122" y="0"/>
                  </a:lnTo>
                  <a:lnTo>
                    <a:pt x="228611" y="0"/>
                  </a:lnTo>
                  <a:lnTo>
                    <a:pt x="228611" y="32502"/>
                  </a:lnTo>
                  <a:lnTo>
                    <a:pt x="163604" y="32502"/>
                  </a:lnTo>
                  <a:lnTo>
                    <a:pt x="163604" y="0"/>
                  </a:lnTo>
                  <a:lnTo>
                    <a:pt x="66093" y="0"/>
                  </a:lnTo>
                  <a:lnTo>
                    <a:pt x="66093" y="32502"/>
                  </a:lnTo>
                  <a:lnTo>
                    <a:pt x="0" y="32502"/>
                  </a:lnTo>
                  <a:lnTo>
                    <a:pt x="0" y="357499"/>
                  </a:lnTo>
                  <a:lnTo>
                    <a:pt x="228611" y="357499"/>
                  </a:lnTo>
                  <a:lnTo>
                    <a:pt x="228611" y="435992"/>
                  </a:lnTo>
                  <a:close/>
                  <a:moveTo>
                    <a:pt x="228533" y="494581"/>
                  </a:moveTo>
                  <a:lnTo>
                    <a:pt x="228533" y="522165"/>
                  </a:lnTo>
                  <a:lnTo>
                    <a:pt x="210226" y="522165"/>
                  </a:lnTo>
                  <a:lnTo>
                    <a:pt x="228533" y="494581"/>
                  </a:lnTo>
                  <a:close/>
                  <a:moveTo>
                    <a:pt x="344507" y="522165"/>
                  </a:moveTo>
                  <a:lnTo>
                    <a:pt x="326044" y="522165"/>
                  </a:lnTo>
                  <a:lnTo>
                    <a:pt x="326044" y="494581"/>
                  </a:lnTo>
                  <a:lnTo>
                    <a:pt x="344507" y="522165"/>
                  </a:lnTo>
                  <a:close/>
                  <a:moveTo>
                    <a:pt x="293619" y="522165"/>
                  </a:moveTo>
                  <a:lnTo>
                    <a:pt x="261037" y="522165"/>
                  </a:lnTo>
                  <a:lnTo>
                    <a:pt x="261037" y="357499"/>
                  </a:lnTo>
                  <a:lnTo>
                    <a:pt x="293619" y="357499"/>
                  </a:lnTo>
                  <a:lnTo>
                    <a:pt x="293619" y="522165"/>
                  </a:lnTo>
                  <a:close/>
                  <a:moveTo>
                    <a:pt x="423555" y="32494"/>
                  </a:moveTo>
                  <a:lnTo>
                    <a:pt x="456059" y="32494"/>
                  </a:lnTo>
                  <a:lnTo>
                    <a:pt x="456059" y="64996"/>
                  </a:lnTo>
                  <a:lnTo>
                    <a:pt x="423555" y="64996"/>
                  </a:lnTo>
                  <a:lnTo>
                    <a:pt x="423555" y="32494"/>
                  </a:lnTo>
                  <a:close/>
                  <a:moveTo>
                    <a:pt x="261037" y="32494"/>
                  </a:moveTo>
                  <a:lnTo>
                    <a:pt x="293619" y="32494"/>
                  </a:lnTo>
                  <a:lnTo>
                    <a:pt x="293619" y="64996"/>
                  </a:lnTo>
                  <a:lnTo>
                    <a:pt x="261037" y="64996"/>
                  </a:lnTo>
                  <a:lnTo>
                    <a:pt x="261037" y="32494"/>
                  </a:lnTo>
                  <a:close/>
                  <a:moveTo>
                    <a:pt x="98597" y="32494"/>
                  </a:moveTo>
                  <a:lnTo>
                    <a:pt x="131101" y="32494"/>
                  </a:lnTo>
                  <a:lnTo>
                    <a:pt x="131101" y="64996"/>
                  </a:lnTo>
                  <a:lnTo>
                    <a:pt x="98597" y="64996"/>
                  </a:lnTo>
                  <a:lnTo>
                    <a:pt x="98597" y="32494"/>
                  </a:lnTo>
                  <a:close/>
                  <a:moveTo>
                    <a:pt x="32503" y="64996"/>
                  </a:moveTo>
                  <a:lnTo>
                    <a:pt x="66093" y="64996"/>
                  </a:lnTo>
                  <a:lnTo>
                    <a:pt x="66093" y="97498"/>
                  </a:lnTo>
                  <a:lnTo>
                    <a:pt x="163526" y="97498"/>
                  </a:lnTo>
                  <a:lnTo>
                    <a:pt x="163526" y="64996"/>
                  </a:lnTo>
                  <a:lnTo>
                    <a:pt x="228533" y="64996"/>
                  </a:lnTo>
                  <a:lnTo>
                    <a:pt x="228533" y="97498"/>
                  </a:lnTo>
                  <a:lnTo>
                    <a:pt x="326044" y="97498"/>
                  </a:lnTo>
                  <a:lnTo>
                    <a:pt x="326044" y="64996"/>
                  </a:lnTo>
                  <a:lnTo>
                    <a:pt x="391052" y="64996"/>
                  </a:lnTo>
                  <a:lnTo>
                    <a:pt x="391052" y="97498"/>
                  </a:lnTo>
                  <a:lnTo>
                    <a:pt x="488563" y="97498"/>
                  </a:lnTo>
                  <a:lnTo>
                    <a:pt x="488563" y="64996"/>
                  </a:lnTo>
                  <a:lnTo>
                    <a:pt x="522152" y="64996"/>
                  </a:lnTo>
                  <a:lnTo>
                    <a:pt x="522152" y="324997"/>
                  </a:lnTo>
                  <a:lnTo>
                    <a:pt x="32426" y="324997"/>
                  </a:lnTo>
                  <a:lnTo>
                    <a:pt x="32426" y="6499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 name="Google Shape;333;p40"/>
          <p:cNvGrpSpPr/>
          <p:nvPr/>
        </p:nvGrpSpPr>
        <p:grpSpPr>
          <a:xfrm>
            <a:off x="716635" y="3121425"/>
            <a:ext cx="376777" cy="376786"/>
            <a:chOff x="11210627" y="3203526"/>
            <a:chExt cx="554655" cy="554668"/>
          </a:xfrm>
        </p:grpSpPr>
        <p:sp>
          <p:nvSpPr>
            <p:cNvPr id="334" name="Google Shape;334;p40"/>
            <p:cNvSpPr/>
            <p:nvPr/>
          </p:nvSpPr>
          <p:spPr>
            <a:xfrm>
              <a:off x="11439160" y="3463526"/>
              <a:ext cx="97510" cy="32502"/>
            </a:xfrm>
            <a:custGeom>
              <a:avLst/>
              <a:gdLst/>
              <a:ahLst/>
              <a:cxnLst/>
              <a:rect l="l" t="t" r="r" b="b"/>
              <a:pathLst>
                <a:path w="97510" h="32502" extrusionOk="0">
                  <a:moveTo>
                    <a:pt x="0" y="0"/>
                  </a:moveTo>
                  <a:lnTo>
                    <a:pt x="97511" y="0"/>
                  </a:lnTo>
                  <a:lnTo>
                    <a:pt x="97511" y="32502"/>
                  </a:lnTo>
                  <a:lnTo>
                    <a:pt x="0" y="32502"/>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40"/>
            <p:cNvSpPr/>
            <p:nvPr/>
          </p:nvSpPr>
          <p:spPr>
            <a:xfrm>
              <a:off x="11439160" y="3333518"/>
              <a:ext cx="97510" cy="97490"/>
            </a:xfrm>
            <a:custGeom>
              <a:avLst/>
              <a:gdLst/>
              <a:ahLst/>
              <a:cxnLst/>
              <a:rect l="l" t="t" r="r" b="b"/>
              <a:pathLst>
                <a:path w="97510" h="97490" extrusionOk="0">
                  <a:moveTo>
                    <a:pt x="48795" y="97490"/>
                  </a:moveTo>
                  <a:cubicBezTo>
                    <a:pt x="75635" y="97490"/>
                    <a:pt x="97511" y="75623"/>
                    <a:pt x="97511" y="48745"/>
                  </a:cubicBezTo>
                  <a:cubicBezTo>
                    <a:pt x="97511" y="21867"/>
                    <a:pt x="75635" y="0"/>
                    <a:pt x="48795" y="0"/>
                  </a:cubicBezTo>
                  <a:cubicBezTo>
                    <a:pt x="21876" y="0"/>
                    <a:pt x="0" y="21867"/>
                    <a:pt x="0" y="48745"/>
                  </a:cubicBezTo>
                  <a:cubicBezTo>
                    <a:pt x="0" y="75623"/>
                    <a:pt x="21876" y="97490"/>
                    <a:pt x="48795" y="97490"/>
                  </a:cubicBezTo>
                  <a:close/>
                  <a:moveTo>
                    <a:pt x="48795" y="32494"/>
                  </a:moveTo>
                  <a:cubicBezTo>
                    <a:pt x="57716" y="32494"/>
                    <a:pt x="65007" y="39786"/>
                    <a:pt x="65007" y="48745"/>
                  </a:cubicBezTo>
                  <a:cubicBezTo>
                    <a:pt x="65007" y="57704"/>
                    <a:pt x="57716" y="64996"/>
                    <a:pt x="48795" y="64996"/>
                  </a:cubicBezTo>
                  <a:cubicBezTo>
                    <a:pt x="39795" y="64996"/>
                    <a:pt x="32504" y="57704"/>
                    <a:pt x="32504" y="48745"/>
                  </a:cubicBezTo>
                  <a:cubicBezTo>
                    <a:pt x="32504" y="39786"/>
                    <a:pt x="39795" y="32494"/>
                    <a:pt x="48795" y="324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40"/>
            <p:cNvSpPr/>
            <p:nvPr/>
          </p:nvSpPr>
          <p:spPr>
            <a:xfrm>
              <a:off x="11210627" y="3203526"/>
              <a:ext cx="554655" cy="554668"/>
            </a:xfrm>
            <a:custGeom>
              <a:avLst/>
              <a:gdLst/>
              <a:ahLst/>
              <a:cxnLst/>
              <a:rect l="l" t="t" r="r" b="b"/>
              <a:pathLst>
                <a:path w="554655" h="554668" extrusionOk="0">
                  <a:moveTo>
                    <a:pt x="293619" y="32983"/>
                  </a:moveTo>
                  <a:lnTo>
                    <a:pt x="293619" y="0"/>
                  </a:lnTo>
                  <a:lnTo>
                    <a:pt x="261037" y="0"/>
                  </a:lnTo>
                  <a:lnTo>
                    <a:pt x="261037" y="32983"/>
                  </a:lnTo>
                  <a:cubicBezTo>
                    <a:pt x="115663" y="41391"/>
                    <a:pt x="0" y="161843"/>
                    <a:pt x="0" y="308722"/>
                  </a:cubicBezTo>
                  <a:lnTo>
                    <a:pt x="0" y="463693"/>
                  </a:lnTo>
                  <a:cubicBezTo>
                    <a:pt x="0" y="492968"/>
                    <a:pt x="14429" y="520699"/>
                    <a:pt x="38709" y="537866"/>
                  </a:cubicBezTo>
                  <a:cubicBezTo>
                    <a:pt x="62835" y="554962"/>
                    <a:pt x="92313" y="559252"/>
                    <a:pt x="119697" y="549633"/>
                  </a:cubicBezTo>
                  <a:cubicBezTo>
                    <a:pt x="221319" y="513888"/>
                    <a:pt x="333337" y="513888"/>
                    <a:pt x="434959" y="549633"/>
                  </a:cubicBezTo>
                  <a:cubicBezTo>
                    <a:pt x="462498" y="559329"/>
                    <a:pt x="492053" y="554814"/>
                    <a:pt x="515946" y="537866"/>
                  </a:cubicBezTo>
                  <a:cubicBezTo>
                    <a:pt x="540227" y="520691"/>
                    <a:pt x="554656" y="492968"/>
                    <a:pt x="554656" y="463693"/>
                  </a:cubicBezTo>
                  <a:cubicBezTo>
                    <a:pt x="554656" y="446092"/>
                    <a:pt x="554656" y="324035"/>
                    <a:pt x="554656" y="308722"/>
                  </a:cubicBezTo>
                  <a:cubicBezTo>
                    <a:pt x="554656" y="161843"/>
                    <a:pt x="438992" y="41391"/>
                    <a:pt x="293619" y="32983"/>
                  </a:cubicBezTo>
                  <a:close/>
                  <a:moveTo>
                    <a:pt x="391052" y="308730"/>
                  </a:moveTo>
                  <a:lnTo>
                    <a:pt x="391052" y="352906"/>
                  </a:lnTo>
                  <a:cubicBezTo>
                    <a:pt x="353583" y="357444"/>
                    <a:pt x="315572" y="359725"/>
                    <a:pt x="277328" y="359725"/>
                  </a:cubicBezTo>
                  <a:cubicBezTo>
                    <a:pt x="239006" y="359725"/>
                    <a:pt x="201073" y="357444"/>
                    <a:pt x="163604" y="352906"/>
                  </a:cubicBezTo>
                  <a:lnTo>
                    <a:pt x="163604" y="308730"/>
                  </a:lnTo>
                  <a:cubicBezTo>
                    <a:pt x="163604" y="215785"/>
                    <a:pt x="200219" y="64981"/>
                    <a:pt x="277328" y="64981"/>
                  </a:cubicBezTo>
                  <a:cubicBezTo>
                    <a:pt x="357617" y="64981"/>
                    <a:pt x="391052" y="223891"/>
                    <a:pt x="391052" y="308730"/>
                  </a:cubicBezTo>
                  <a:close/>
                  <a:moveTo>
                    <a:pt x="194867" y="79215"/>
                  </a:moveTo>
                  <a:cubicBezTo>
                    <a:pt x="156080" y="128402"/>
                    <a:pt x="131101" y="212023"/>
                    <a:pt x="131101" y="308730"/>
                  </a:cubicBezTo>
                  <a:lnTo>
                    <a:pt x="131101" y="348392"/>
                  </a:lnTo>
                  <a:cubicBezTo>
                    <a:pt x="97744" y="343148"/>
                    <a:pt x="64775" y="336097"/>
                    <a:pt x="32503" y="327254"/>
                  </a:cubicBezTo>
                  <a:lnTo>
                    <a:pt x="32503" y="308730"/>
                  </a:lnTo>
                  <a:cubicBezTo>
                    <a:pt x="32503" y="203118"/>
                    <a:pt x="100303" y="112989"/>
                    <a:pt x="194867" y="79215"/>
                  </a:cubicBezTo>
                  <a:close/>
                  <a:moveTo>
                    <a:pt x="522152" y="463662"/>
                  </a:moveTo>
                  <a:cubicBezTo>
                    <a:pt x="522152" y="482410"/>
                    <a:pt x="512843" y="500228"/>
                    <a:pt x="497173" y="511313"/>
                  </a:cubicBezTo>
                  <a:cubicBezTo>
                    <a:pt x="481736" y="522235"/>
                    <a:pt x="463040" y="525012"/>
                    <a:pt x="445741" y="518946"/>
                  </a:cubicBezTo>
                  <a:cubicBezTo>
                    <a:pt x="391439" y="499856"/>
                    <a:pt x="334422" y="490307"/>
                    <a:pt x="277328" y="490307"/>
                  </a:cubicBezTo>
                  <a:cubicBezTo>
                    <a:pt x="220311" y="490307"/>
                    <a:pt x="163216" y="499856"/>
                    <a:pt x="108914" y="518946"/>
                  </a:cubicBezTo>
                  <a:cubicBezTo>
                    <a:pt x="91615" y="525020"/>
                    <a:pt x="72920" y="522235"/>
                    <a:pt x="57482" y="511313"/>
                  </a:cubicBezTo>
                  <a:cubicBezTo>
                    <a:pt x="41812" y="500228"/>
                    <a:pt x="32503" y="482410"/>
                    <a:pt x="32503" y="463662"/>
                  </a:cubicBezTo>
                  <a:lnTo>
                    <a:pt x="32503" y="360865"/>
                  </a:lnTo>
                  <a:cubicBezTo>
                    <a:pt x="111474" y="381654"/>
                    <a:pt x="193703" y="392181"/>
                    <a:pt x="277328" y="392181"/>
                  </a:cubicBezTo>
                  <a:cubicBezTo>
                    <a:pt x="360953" y="392181"/>
                    <a:pt x="443182" y="381654"/>
                    <a:pt x="522152" y="360865"/>
                  </a:cubicBezTo>
                  <a:lnTo>
                    <a:pt x="522152" y="463662"/>
                  </a:lnTo>
                  <a:lnTo>
                    <a:pt x="522152" y="463662"/>
                  </a:lnTo>
                  <a:close/>
                  <a:moveTo>
                    <a:pt x="522152" y="327254"/>
                  </a:moveTo>
                  <a:cubicBezTo>
                    <a:pt x="489881" y="336089"/>
                    <a:pt x="456990" y="343148"/>
                    <a:pt x="423555" y="348392"/>
                  </a:cubicBezTo>
                  <a:lnTo>
                    <a:pt x="423555" y="308730"/>
                  </a:lnTo>
                  <a:cubicBezTo>
                    <a:pt x="423555" y="212023"/>
                    <a:pt x="398576" y="128402"/>
                    <a:pt x="359789" y="79215"/>
                  </a:cubicBezTo>
                  <a:cubicBezTo>
                    <a:pt x="454353" y="112981"/>
                    <a:pt x="522152" y="203110"/>
                    <a:pt x="522152" y="308730"/>
                  </a:cubicBezTo>
                  <a:lnTo>
                    <a:pt x="522152" y="32725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 name="Google Shape;337;p40"/>
          <p:cNvGrpSpPr/>
          <p:nvPr/>
        </p:nvGrpSpPr>
        <p:grpSpPr>
          <a:xfrm>
            <a:off x="4833961" y="1523680"/>
            <a:ext cx="376777" cy="242854"/>
            <a:chOff x="11210627" y="2423803"/>
            <a:chExt cx="554655" cy="357506"/>
          </a:xfrm>
        </p:grpSpPr>
        <p:sp>
          <p:nvSpPr>
            <p:cNvPr id="338" name="Google Shape;338;p40"/>
            <p:cNvSpPr/>
            <p:nvPr/>
          </p:nvSpPr>
          <p:spPr>
            <a:xfrm>
              <a:off x="11266635" y="2501226"/>
              <a:ext cx="247616" cy="182585"/>
            </a:xfrm>
            <a:custGeom>
              <a:avLst/>
              <a:gdLst/>
              <a:ahLst/>
              <a:cxnLst/>
              <a:rect l="l" t="t" r="r" b="b"/>
              <a:pathLst>
                <a:path w="247616" h="182585" extrusionOk="0">
                  <a:moveTo>
                    <a:pt x="140099" y="97498"/>
                  </a:moveTo>
                  <a:lnTo>
                    <a:pt x="91304" y="0"/>
                  </a:lnTo>
                  <a:lnTo>
                    <a:pt x="0" y="182585"/>
                  </a:lnTo>
                  <a:lnTo>
                    <a:pt x="247616" y="182585"/>
                  </a:lnTo>
                  <a:lnTo>
                    <a:pt x="172525" y="32502"/>
                  </a:lnTo>
                  <a:lnTo>
                    <a:pt x="140099" y="97498"/>
                  </a:lnTo>
                  <a:close/>
                  <a:moveTo>
                    <a:pt x="52595" y="150083"/>
                  </a:moveTo>
                  <a:lnTo>
                    <a:pt x="91304" y="72668"/>
                  </a:lnTo>
                  <a:lnTo>
                    <a:pt x="121869" y="133832"/>
                  </a:lnTo>
                  <a:lnTo>
                    <a:pt x="113801" y="150083"/>
                  </a:lnTo>
                  <a:lnTo>
                    <a:pt x="52595" y="150083"/>
                  </a:lnTo>
                  <a:close/>
                  <a:moveTo>
                    <a:pt x="150106" y="150083"/>
                  </a:moveTo>
                  <a:lnTo>
                    <a:pt x="172525" y="105170"/>
                  </a:lnTo>
                  <a:lnTo>
                    <a:pt x="195021" y="150083"/>
                  </a:lnTo>
                  <a:lnTo>
                    <a:pt x="150106" y="1500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40"/>
            <p:cNvSpPr/>
            <p:nvPr/>
          </p:nvSpPr>
          <p:spPr>
            <a:xfrm>
              <a:off x="11210627" y="2423803"/>
              <a:ext cx="554655" cy="357506"/>
            </a:xfrm>
            <a:custGeom>
              <a:avLst/>
              <a:gdLst/>
              <a:ahLst/>
              <a:cxnLst/>
              <a:rect l="l" t="t" r="r" b="b"/>
              <a:pathLst>
                <a:path w="554655" h="357506" extrusionOk="0">
                  <a:moveTo>
                    <a:pt x="375925" y="357507"/>
                  </a:moveTo>
                  <a:cubicBezTo>
                    <a:pt x="474444" y="357507"/>
                    <a:pt x="554656" y="277322"/>
                    <a:pt x="554656" y="178753"/>
                  </a:cubicBezTo>
                  <a:cubicBezTo>
                    <a:pt x="554656" y="80185"/>
                    <a:pt x="474522" y="0"/>
                    <a:pt x="375925" y="0"/>
                  </a:cubicBezTo>
                  <a:cubicBezTo>
                    <a:pt x="369641" y="0"/>
                    <a:pt x="41812" y="0"/>
                    <a:pt x="0" y="0"/>
                  </a:cubicBezTo>
                  <a:lnTo>
                    <a:pt x="0" y="357499"/>
                  </a:lnTo>
                  <a:lnTo>
                    <a:pt x="375925" y="357499"/>
                  </a:lnTo>
                  <a:close/>
                  <a:moveTo>
                    <a:pt x="375925" y="32510"/>
                  </a:moveTo>
                  <a:cubicBezTo>
                    <a:pt x="456525" y="32510"/>
                    <a:pt x="522152" y="98119"/>
                    <a:pt x="522152" y="178761"/>
                  </a:cubicBezTo>
                  <a:cubicBezTo>
                    <a:pt x="522152" y="259403"/>
                    <a:pt x="456525" y="325012"/>
                    <a:pt x="375925" y="325012"/>
                  </a:cubicBezTo>
                  <a:cubicBezTo>
                    <a:pt x="370494" y="325012"/>
                    <a:pt x="365064" y="324702"/>
                    <a:pt x="359634" y="324105"/>
                  </a:cubicBezTo>
                  <a:lnTo>
                    <a:pt x="359634" y="224714"/>
                  </a:lnTo>
                  <a:cubicBezTo>
                    <a:pt x="364754" y="226521"/>
                    <a:pt x="370185" y="227506"/>
                    <a:pt x="375925" y="227506"/>
                  </a:cubicBezTo>
                  <a:cubicBezTo>
                    <a:pt x="402766" y="227506"/>
                    <a:pt x="424641" y="205639"/>
                    <a:pt x="424641" y="178753"/>
                  </a:cubicBezTo>
                  <a:cubicBezTo>
                    <a:pt x="424641" y="151867"/>
                    <a:pt x="402843" y="130000"/>
                    <a:pt x="375925" y="130000"/>
                  </a:cubicBezTo>
                  <a:cubicBezTo>
                    <a:pt x="370262" y="130000"/>
                    <a:pt x="364754" y="130993"/>
                    <a:pt x="359634" y="132793"/>
                  </a:cubicBezTo>
                  <a:lnTo>
                    <a:pt x="359634" y="33402"/>
                  </a:lnTo>
                  <a:cubicBezTo>
                    <a:pt x="365064" y="32820"/>
                    <a:pt x="370494" y="32510"/>
                    <a:pt x="375925" y="32510"/>
                  </a:cubicBezTo>
                  <a:close/>
                  <a:moveTo>
                    <a:pt x="359634" y="178761"/>
                  </a:moveTo>
                  <a:cubicBezTo>
                    <a:pt x="359634" y="169802"/>
                    <a:pt x="366926" y="162510"/>
                    <a:pt x="375925" y="162510"/>
                  </a:cubicBezTo>
                  <a:cubicBezTo>
                    <a:pt x="384846" y="162510"/>
                    <a:pt x="392138" y="169802"/>
                    <a:pt x="392138" y="178761"/>
                  </a:cubicBezTo>
                  <a:cubicBezTo>
                    <a:pt x="392138" y="187720"/>
                    <a:pt x="384846" y="195012"/>
                    <a:pt x="375925" y="195012"/>
                  </a:cubicBezTo>
                  <a:cubicBezTo>
                    <a:pt x="366926" y="195012"/>
                    <a:pt x="359634" y="187720"/>
                    <a:pt x="359634" y="178761"/>
                  </a:cubicBezTo>
                  <a:close/>
                  <a:moveTo>
                    <a:pt x="327131" y="325005"/>
                  </a:moveTo>
                  <a:lnTo>
                    <a:pt x="32503" y="325005"/>
                  </a:lnTo>
                  <a:lnTo>
                    <a:pt x="32503" y="32502"/>
                  </a:lnTo>
                  <a:lnTo>
                    <a:pt x="327131" y="32502"/>
                  </a:lnTo>
                  <a:lnTo>
                    <a:pt x="327131" y="32500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0" name="Google Shape;340;p40"/>
          <p:cNvGrpSpPr/>
          <p:nvPr/>
        </p:nvGrpSpPr>
        <p:grpSpPr>
          <a:xfrm>
            <a:off x="716635" y="1457450"/>
            <a:ext cx="376777" cy="376791"/>
            <a:chOff x="11210627" y="1431515"/>
            <a:chExt cx="554655" cy="554675"/>
          </a:xfrm>
        </p:grpSpPr>
        <p:sp>
          <p:nvSpPr>
            <p:cNvPr id="341" name="Google Shape;341;p40"/>
            <p:cNvSpPr/>
            <p:nvPr/>
          </p:nvSpPr>
          <p:spPr>
            <a:xfrm>
              <a:off x="11471664" y="1856190"/>
              <a:ext cx="97510" cy="32502"/>
            </a:xfrm>
            <a:custGeom>
              <a:avLst/>
              <a:gdLst/>
              <a:ahLst/>
              <a:cxnLst/>
              <a:rect l="l" t="t" r="r" b="b"/>
              <a:pathLst>
                <a:path w="97510" h="32502" extrusionOk="0">
                  <a:moveTo>
                    <a:pt x="0" y="0"/>
                  </a:moveTo>
                  <a:lnTo>
                    <a:pt x="97511" y="0"/>
                  </a:lnTo>
                  <a:lnTo>
                    <a:pt x="97511" y="32502"/>
                  </a:lnTo>
                  <a:lnTo>
                    <a:pt x="0" y="32502"/>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40"/>
            <p:cNvSpPr/>
            <p:nvPr/>
          </p:nvSpPr>
          <p:spPr>
            <a:xfrm>
              <a:off x="11471664" y="1726189"/>
              <a:ext cx="97510" cy="32501"/>
            </a:xfrm>
            <a:custGeom>
              <a:avLst/>
              <a:gdLst/>
              <a:ahLst/>
              <a:cxnLst/>
              <a:rect l="l" t="t" r="r" b="b"/>
              <a:pathLst>
                <a:path w="97510" h="32501" extrusionOk="0">
                  <a:moveTo>
                    <a:pt x="0" y="0"/>
                  </a:moveTo>
                  <a:lnTo>
                    <a:pt x="97511" y="0"/>
                  </a:lnTo>
                  <a:lnTo>
                    <a:pt x="97511" y="32502"/>
                  </a:lnTo>
                  <a:lnTo>
                    <a:pt x="0" y="32502"/>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40"/>
            <p:cNvSpPr/>
            <p:nvPr/>
          </p:nvSpPr>
          <p:spPr>
            <a:xfrm>
              <a:off x="11210627" y="1431515"/>
              <a:ext cx="554655" cy="554675"/>
            </a:xfrm>
            <a:custGeom>
              <a:avLst/>
              <a:gdLst/>
              <a:ahLst/>
              <a:cxnLst/>
              <a:rect l="l" t="t" r="r" b="b"/>
              <a:pathLst>
                <a:path w="554655" h="554675" extrusionOk="0">
                  <a:moveTo>
                    <a:pt x="32503" y="197176"/>
                  </a:moveTo>
                  <a:lnTo>
                    <a:pt x="130014" y="197176"/>
                  </a:lnTo>
                  <a:lnTo>
                    <a:pt x="130014" y="522173"/>
                  </a:lnTo>
                  <a:lnTo>
                    <a:pt x="162518" y="522173"/>
                  </a:lnTo>
                  <a:lnTo>
                    <a:pt x="162518" y="554675"/>
                  </a:lnTo>
                  <a:lnTo>
                    <a:pt x="195021" y="554675"/>
                  </a:lnTo>
                  <a:lnTo>
                    <a:pt x="195021" y="522173"/>
                  </a:lnTo>
                  <a:lnTo>
                    <a:pt x="424641" y="522173"/>
                  </a:lnTo>
                  <a:lnTo>
                    <a:pt x="424641" y="554675"/>
                  </a:lnTo>
                  <a:lnTo>
                    <a:pt x="457145" y="554675"/>
                  </a:lnTo>
                  <a:lnTo>
                    <a:pt x="457145" y="522173"/>
                  </a:lnTo>
                  <a:lnTo>
                    <a:pt x="489649" y="522173"/>
                  </a:lnTo>
                  <a:lnTo>
                    <a:pt x="489649" y="386929"/>
                  </a:lnTo>
                  <a:lnTo>
                    <a:pt x="554656" y="360935"/>
                  </a:lnTo>
                  <a:lnTo>
                    <a:pt x="542554" y="330760"/>
                  </a:lnTo>
                  <a:lnTo>
                    <a:pt x="489649" y="351922"/>
                  </a:lnTo>
                  <a:lnTo>
                    <a:pt x="489649" y="256929"/>
                  </a:lnTo>
                  <a:lnTo>
                    <a:pt x="554656" y="230927"/>
                  </a:lnTo>
                  <a:lnTo>
                    <a:pt x="542632" y="200752"/>
                  </a:lnTo>
                  <a:lnTo>
                    <a:pt x="489649" y="221921"/>
                  </a:lnTo>
                  <a:lnTo>
                    <a:pt x="489649" y="99670"/>
                  </a:lnTo>
                  <a:lnTo>
                    <a:pt x="130014" y="99670"/>
                  </a:lnTo>
                  <a:lnTo>
                    <a:pt x="130014" y="164666"/>
                  </a:lnTo>
                  <a:lnTo>
                    <a:pt x="65007" y="164666"/>
                  </a:lnTo>
                  <a:lnTo>
                    <a:pt x="65007" y="132164"/>
                  </a:lnTo>
                  <a:lnTo>
                    <a:pt x="97511" y="132164"/>
                  </a:lnTo>
                  <a:lnTo>
                    <a:pt x="97511" y="0"/>
                  </a:lnTo>
                  <a:lnTo>
                    <a:pt x="0" y="0"/>
                  </a:lnTo>
                  <a:lnTo>
                    <a:pt x="0" y="132164"/>
                  </a:lnTo>
                  <a:lnTo>
                    <a:pt x="32503" y="132164"/>
                  </a:lnTo>
                  <a:lnTo>
                    <a:pt x="32503" y="197176"/>
                  </a:lnTo>
                  <a:close/>
                  <a:moveTo>
                    <a:pt x="457145" y="262172"/>
                  </a:moveTo>
                  <a:lnTo>
                    <a:pt x="457145" y="359671"/>
                  </a:lnTo>
                  <a:lnTo>
                    <a:pt x="162518" y="359671"/>
                  </a:lnTo>
                  <a:lnTo>
                    <a:pt x="162518" y="262172"/>
                  </a:lnTo>
                  <a:lnTo>
                    <a:pt x="457145" y="262172"/>
                  </a:lnTo>
                  <a:close/>
                  <a:moveTo>
                    <a:pt x="293619" y="229671"/>
                  </a:moveTo>
                  <a:lnTo>
                    <a:pt x="293619" y="197169"/>
                  </a:lnTo>
                  <a:lnTo>
                    <a:pt x="408428" y="197169"/>
                  </a:lnTo>
                  <a:cubicBezTo>
                    <a:pt x="426736" y="197169"/>
                    <a:pt x="443569" y="191103"/>
                    <a:pt x="457145" y="180871"/>
                  </a:cubicBezTo>
                  <a:lnTo>
                    <a:pt x="457145" y="229663"/>
                  </a:lnTo>
                  <a:lnTo>
                    <a:pt x="293619" y="229663"/>
                  </a:lnTo>
                  <a:close/>
                  <a:moveTo>
                    <a:pt x="162518" y="489671"/>
                  </a:moveTo>
                  <a:lnTo>
                    <a:pt x="162518" y="392173"/>
                  </a:lnTo>
                  <a:lnTo>
                    <a:pt x="457145" y="392173"/>
                  </a:lnTo>
                  <a:lnTo>
                    <a:pt x="457145" y="489671"/>
                  </a:lnTo>
                  <a:lnTo>
                    <a:pt x="162518" y="489671"/>
                  </a:lnTo>
                  <a:close/>
                  <a:moveTo>
                    <a:pt x="454353" y="132172"/>
                  </a:moveTo>
                  <a:cubicBezTo>
                    <a:pt x="447681" y="151084"/>
                    <a:pt x="429606" y="164674"/>
                    <a:pt x="408428" y="164674"/>
                  </a:cubicBezTo>
                  <a:lnTo>
                    <a:pt x="261037" y="164674"/>
                  </a:lnTo>
                  <a:lnTo>
                    <a:pt x="261037" y="229678"/>
                  </a:lnTo>
                  <a:lnTo>
                    <a:pt x="162518" y="229678"/>
                  </a:lnTo>
                  <a:lnTo>
                    <a:pt x="162518" y="132180"/>
                  </a:lnTo>
                  <a:lnTo>
                    <a:pt x="454353" y="132180"/>
                  </a:lnTo>
                  <a:close/>
                  <a:moveTo>
                    <a:pt x="32503" y="32510"/>
                  </a:moveTo>
                  <a:lnTo>
                    <a:pt x="65007" y="32510"/>
                  </a:lnTo>
                  <a:lnTo>
                    <a:pt x="65007" y="99678"/>
                  </a:lnTo>
                  <a:lnTo>
                    <a:pt x="32503" y="99678"/>
                  </a:lnTo>
                  <a:lnTo>
                    <a:pt x="32503" y="325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3"/>
          <p:cNvSpPr txBox="1">
            <a:spLocks noGrp="1"/>
          </p:cNvSpPr>
          <p:nvPr>
            <p:ph type="title"/>
          </p:nvPr>
        </p:nvSpPr>
        <p:spPr>
          <a:xfrm>
            <a:off x="5749074" y="3381373"/>
            <a:ext cx="2681700" cy="1173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ro-RO" sz="6500" dirty="0"/>
              <a:t>O</a:t>
            </a:r>
            <a:r>
              <a:rPr lang="en" sz="6500" dirty="0"/>
              <a:t>ver</a:t>
            </a:r>
            <a:br>
              <a:rPr lang="en" sz="6500" dirty="0"/>
            </a:br>
            <a:r>
              <a:rPr lang="en" sz="6500" dirty="0"/>
              <a:t>1.5 M</a:t>
            </a:r>
            <a:endParaRPr sz="6500" dirty="0"/>
          </a:p>
        </p:txBody>
      </p:sp>
      <p:sp>
        <p:nvSpPr>
          <p:cNvPr id="385" name="Google Shape;385;p43"/>
          <p:cNvSpPr txBox="1">
            <a:spLocks noGrp="1"/>
          </p:cNvSpPr>
          <p:nvPr>
            <p:ph type="subTitle" idx="1"/>
          </p:nvPr>
        </p:nvSpPr>
        <p:spPr>
          <a:xfrm>
            <a:off x="1290497" y="1343622"/>
            <a:ext cx="4274411" cy="22729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Number of companies in Romania</a:t>
            </a:r>
            <a:endParaRPr sz="4800" dirty="0"/>
          </a:p>
        </p:txBody>
      </p:sp>
      <p:cxnSp>
        <p:nvCxnSpPr>
          <p:cNvPr id="386" name="Google Shape;386;p43"/>
          <p:cNvCxnSpPr>
            <a:cxnSpLocks/>
          </p:cNvCxnSpPr>
          <p:nvPr/>
        </p:nvCxnSpPr>
        <p:spPr>
          <a:xfrm flipV="1">
            <a:off x="1290497" y="1547091"/>
            <a:ext cx="0" cy="1944254"/>
          </a:xfrm>
          <a:prstGeom prst="straightConnector1">
            <a:avLst/>
          </a:prstGeom>
          <a:noFill/>
          <a:ln w="9525" cap="flat" cmpd="sng">
            <a:solidFill>
              <a:schemeClr val="dk1"/>
            </a:solidFill>
            <a:prstDash val="solid"/>
            <a:round/>
            <a:headEnd type="none" w="med" len="med"/>
            <a:tailEnd type="none" w="med" len="med"/>
          </a:ln>
        </p:spPr>
      </p:cxnSp>
      <p:sp>
        <p:nvSpPr>
          <p:cNvPr id="387" name="Google Shape;387;p43"/>
          <p:cNvSpPr txBox="1"/>
          <p:nvPr/>
        </p:nvSpPr>
        <p:spPr>
          <a:xfrm>
            <a:off x="713225" y="4604000"/>
            <a:ext cx="17319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Company X</a:t>
            </a:r>
            <a:endParaRPr>
              <a:solidFill>
                <a:schemeClr val="dk1"/>
              </a:solidFill>
              <a:latin typeface="Roboto"/>
              <a:ea typeface="Roboto"/>
              <a:cs typeface="Roboto"/>
              <a:sym typeface="Roboto"/>
            </a:endParaRPr>
          </a:p>
        </p:txBody>
      </p:sp>
      <p:pic>
        <p:nvPicPr>
          <p:cNvPr id="388" name="Google Shape;388;p43"/>
          <p:cNvPicPr preferRelativeResize="0"/>
          <p:nvPr/>
        </p:nvPicPr>
        <p:blipFill rotWithShape="1">
          <a:blip r:embed="rId3">
            <a:alphaModFix/>
          </a:blip>
          <a:srcRect l="3303" r="12414" b="23023"/>
          <a:stretch/>
        </p:blipFill>
        <p:spPr>
          <a:xfrm>
            <a:off x="5749075" y="0"/>
            <a:ext cx="2681699" cy="2449275"/>
          </a:xfrm>
          <a:prstGeom prst="rect">
            <a:avLst/>
          </a:prstGeom>
          <a:noFill/>
          <a:ln>
            <a:noFill/>
          </a:ln>
          <a:effectLst>
            <a:outerShdw blurRad="285750" dist="133350" dir="8220000" algn="bl" rotWithShape="0">
              <a:schemeClr val="accent3"/>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Revenue Model</a:t>
            </a:r>
            <a:endParaRPr dirty="0"/>
          </a:p>
        </p:txBody>
      </p:sp>
      <p:sp>
        <p:nvSpPr>
          <p:cNvPr id="349" name="Google Shape;349;p41"/>
          <p:cNvSpPr txBox="1">
            <a:spLocks noGrp="1"/>
          </p:cNvSpPr>
          <p:nvPr>
            <p:ph type="subTitle" idx="1"/>
          </p:nvPr>
        </p:nvSpPr>
        <p:spPr>
          <a:xfrm>
            <a:off x="1017326" y="1786350"/>
            <a:ext cx="1975200" cy="10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Sell in-depth datasets at competitive prices for detailed analysis</a:t>
            </a:r>
            <a:endParaRPr dirty="0"/>
          </a:p>
        </p:txBody>
      </p:sp>
      <p:sp>
        <p:nvSpPr>
          <p:cNvPr id="350" name="Google Shape;350;p41"/>
          <p:cNvSpPr txBox="1">
            <a:spLocks noGrp="1"/>
          </p:cNvSpPr>
          <p:nvPr>
            <p:ph type="subTitle" idx="2"/>
          </p:nvPr>
        </p:nvSpPr>
        <p:spPr>
          <a:xfrm>
            <a:off x="5979505" y="1577199"/>
            <a:ext cx="1975200" cy="10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Subscription-based API access for businesses seeking automated, reliable financial data</a:t>
            </a:r>
            <a:endParaRPr dirty="0"/>
          </a:p>
        </p:txBody>
      </p:sp>
      <p:sp>
        <p:nvSpPr>
          <p:cNvPr id="351" name="Google Shape;351;p41"/>
          <p:cNvSpPr txBox="1">
            <a:spLocks noGrp="1"/>
          </p:cNvSpPr>
          <p:nvPr>
            <p:ph type="subTitle" idx="3"/>
          </p:nvPr>
        </p:nvSpPr>
        <p:spPr>
          <a:xfrm>
            <a:off x="1017326" y="3346400"/>
            <a:ext cx="1975200" cy="10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Tailored data packages for specific business needs or sectors</a:t>
            </a:r>
            <a:endParaRPr dirty="0"/>
          </a:p>
        </p:txBody>
      </p:sp>
      <p:sp>
        <p:nvSpPr>
          <p:cNvPr id="352" name="Google Shape;352;p41"/>
          <p:cNvSpPr txBox="1">
            <a:spLocks noGrp="1"/>
          </p:cNvSpPr>
          <p:nvPr>
            <p:ph type="subTitle" idx="4"/>
          </p:nvPr>
        </p:nvSpPr>
        <p:spPr>
          <a:xfrm>
            <a:off x="5979505" y="3142054"/>
            <a:ext cx="1975200" cy="10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Basic data available through a user-friendly web interface, promoting open data and attracting more clients</a:t>
            </a:r>
            <a:endParaRPr dirty="0"/>
          </a:p>
        </p:txBody>
      </p:sp>
      <p:sp>
        <p:nvSpPr>
          <p:cNvPr id="354" name="Google Shape;354;p41"/>
          <p:cNvSpPr txBox="1">
            <a:spLocks noGrp="1"/>
          </p:cNvSpPr>
          <p:nvPr>
            <p:ph type="subTitle" idx="8"/>
          </p:nvPr>
        </p:nvSpPr>
        <p:spPr>
          <a:xfrm>
            <a:off x="5978005" y="1258579"/>
            <a:ext cx="1978200" cy="3797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API Access</a:t>
            </a:r>
            <a:endParaRPr dirty="0"/>
          </a:p>
        </p:txBody>
      </p:sp>
      <p:sp>
        <p:nvSpPr>
          <p:cNvPr id="358" name="Google Shape;358;p41"/>
          <p:cNvSpPr txBox="1">
            <a:spLocks noGrp="1"/>
          </p:cNvSpPr>
          <p:nvPr>
            <p:ph type="subTitle" idx="13"/>
          </p:nvPr>
        </p:nvSpPr>
        <p:spPr>
          <a:xfrm>
            <a:off x="1017326" y="2815504"/>
            <a:ext cx="1975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err="1"/>
              <a:t>Custom</a:t>
            </a:r>
            <a:r>
              <a:rPr lang="ro-RO" dirty="0"/>
              <a:t> </a:t>
            </a:r>
            <a:r>
              <a:rPr lang="ro-RO" dirty="0" err="1"/>
              <a:t>Solutions</a:t>
            </a:r>
            <a:endParaRPr dirty="0"/>
          </a:p>
        </p:txBody>
      </p:sp>
      <p:sp>
        <p:nvSpPr>
          <p:cNvPr id="359" name="Google Shape;359;p41"/>
          <p:cNvSpPr txBox="1">
            <a:spLocks noGrp="1"/>
          </p:cNvSpPr>
          <p:nvPr>
            <p:ph type="subTitle" idx="14"/>
          </p:nvPr>
        </p:nvSpPr>
        <p:spPr>
          <a:xfrm>
            <a:off x="5976505" y="2832150"/>
            <a:ext cx="1978200" cy="3467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err="1"/>
              <a:t>Free</a:t>
            </a:r>
            <a:r>
              <a:rPr lang="ro-RO" dirty="0"/>
              <a:t> Access</a:t>
            </a:r>
            <a:endParaRPr dirty="0"/>
          </a:p>
        </p:txBody>
      </p:sp>
      <p:cxnSp>
        <p:nvCxnSpPr>
          <p:cNvPr id="362" name="Google Shape;362;p41"/>
          <p:cNvCxnSpPr>
            <a:cxnSpLocks/>
          </p:cNvCxnSpPr>
          <p:nvPr/>
        </p:nvCxnSpPr>
        <p:spPr>
          <a:xfrm>
            <a:off x="4347336" y="1258600"/>
            <a:ext cx="0" cy="3521218"/>
          </a:xfrm>
          <a:prstGeom prst="straightConnector1">
            <a:avLst/>
          </a:prstGeom>
          <a:noFill/>
          <a:ln w="9525" cap="flat" cmpd="sng">
            <a:solidFill>
              <a:schemeClr val="dk1"/>
            </a:solidFill>
            <a:prstDash val="solid"/>
            <a:round/>
            <a:headEnd type="none" w="med" len="med"/>
            <a:tailEnd type="none" w="med" len="med"/>
          </a:ln>
        </p:spPr>
      </p:cxnSp>
      <p:sp>
        <p:nvSpPr>
          <p:cNvPr id="3" name="Subtitle 2">
            <a:extLst>
              <a:ext uri="{FF2B5EF4-FFF2-40B4-BE49-F238E27FC236}">
                <a16:creationId xmlns:a16="http://schemas.microsoft.com/office/drawing/2014/main" id="{1C5A9D6A-CD04-16D2-89B0-55F8DC35D41F}"/>
              </a:ext>
            </a:extLst>
          </p:cNvPr>
          <p:cNvSpPr>
            <a:spLocks noGrp="1"/>
          </p:cNvSpPr>
          <p:nvPr>
            <p:ph type="subTitle" idx="7"/>
          </p:nvPr>
        </p:nvSpPr>
        <p:spPr>
          <a:xfrm>
            <a:off x="874162" y="1238808"/>
            <a:ext cx="1978200" cy="653100"/>
          </a:xfrm>
        </p:spPr>
        <p:txBody>
          <a:bodyPr/>
          <a:lstStyle/>
          <a:p>
            <a:r>
              <a:rPr lang="ro-RO" dirty="0"/>
              <a:t>Premium</a:t>
            </a:r>
            <a:endParaRPr lang="en-US" dirty="0"/>
          </a:p>
          <a:p>
            <a:r>
              <a:rPr lang="ro-RO" dirty="0" err="1"/>
              <a:t>Datasets</a:t>
            </a:r>
            <a:endParaRPr lang="ro-R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3652-74C4-9B08-3620-78EE7A5D5FA7}"/>
              </a:ext>
            </a:extLst>
          </p:cNvPr>
          <p:cNvSpPr>
            <a:spLocks noGrp="1"/>
          </p:cNvSpPr>
          <p:nvPr>
            <p:ph type="title"/>
          </p:nvPr>
        </p:nvSpPr>
        <p:spPr/>
        <p:txBody>
          <a:bodyPr/>
          <a:lstStyle/>
          <a:p>
            <a:r>
              <a:rPr lang="en-US" dirty="0"/>
              <a:t>Team &amp; Timeline</a:t>
            </a:r>
            <a:endParaRPr lang="ro-RO" dirty="0"/>
          </a:p>
        </p:txBody>
      </p:sp>
      <p:sp>
        <p:nvSpPr>
          <p:cNvPr id="16" name="TextBox 15">
            <a:extLst>
              <a:ext uri="{FF2B5EF4-FFF2-40B4-BE49-F238E27FC236}">
                <a16:creationId xmlns:a16="http://schemas.microsoft.com/office/drawing/2014/main" id="{6289E020-1A2E-B37E-1214-DB3BA6F01893}"/>
              </a:ext>
            </a:extLst>
          </p:cNvPr>
          <p:cNvSpPr txBox="1"/>
          <p:nvPr/>
        </p:nvSpPr>
        <p:spPr>
          <a:xfrm>
            <a:off x="5757675" y="1107279"/>
            <a:ext cx="2965309" cy="1046440"/>
          </a:xfrm>
          <a:prstGeom prst="rect">
            <a:avLst/>
          </a:prstGeom>
          <a:noFill/>
        </p:spPr>
        <p:txBody>
          <a:bodyPr wrap="square">
            <a:spAutoFit/>
          </a:bodyPr>
          <a:lstStyle/>
          <a:p>
            <a:r>
              <a:rPr lang="en-US" sz="2000" b="1" dirty="0">
                <a:latin typeface="Manrope" panose="020B0604020202020204" charset="0"/>
              </a:rPr>
              <a:t>Team</a:t>
            </a:r>
          </a:p>
          <a:p>
            <a:pPr marL="285750" indent="-285750">
              <a:buFont typeface="Arial" panose="020B0604020202020204" pitchFamily="34" charset="0"/>
              <a:buChar char="•"/>
            </a:pPr>
            <a:r>
              <a:rPr lang="en-US" dirty="0">
                <a:latin typeface="Manrope" panose="020B0604020202020204" charset="0"/>
              </a:rPr>
              <a:t>Blezu Iosif</a:t>
            </a:r>
          </a:p>
          <a:p>
            <a:pPr marL="285750" indent="-285750">
              <a:buFont typeface="Arial" panose="020B0604020202020204" pitchFamily="34" charset="0"/>
              <a:buChar char="•"/>
            </a:pPr>
            <a:r>
              <a:rPr lang="en-US" dirty="0" err="1">
                <a:latin typeface="Manrope" panose="020B0604020202020204" charset="0"/>
              </a:rPr>
              <a:t>Buian</a:t>
            </a:r>
            <a:r>
              <a:rPr lang="en-US" dirty="0">
                <a:latin typeface="Manrope" panose="020B0604020202020204" charset="0"/>
              </a:rPr>
              <a:t> Dragos </a:t>
            </a:r>
          </a:p>
          <a:p>
            <a:pPr marL="285750" indent="-285750">
              <a:buFont typeface="Arial" panose="020B0604020202020204" pitchFamily="34" charset="0"/>
              <a:buChar char="•"/>
            </a:pPr>
            <a:r>
              <a:rPr lang="en-US" dirty="0" err="1">
                <a:latin typeface="Manrope" panose="020B0604020202020204" charset="0"/>
              </a:rPr>
              <a:t>Secosan</a:t>
            </a:r>
            <a:r>
              <a:rPr lang="en-US" dirty="0">
                <a:latin typeface="Manrope" panose="020B0604020202020204" charset="0"/>
              </a:rPr>
              <a:t> Mihai</a:t>
            </a:r>
          </a:p>
        </p:txBody>
      </p:sp>
      <p:sp>
        <p:nvSpPr>
          <p:cNvPr id="17" name="TextBox 16">
            <a:extLst>
              <a:ext uri="{FF2B5EF4-FFF2-40B4-BE49-F238E27FC236}">
                <a16:creationId xmlns:a16="http://schemas.microsoft.com/office/drawing/2014/main" id="{A2B64BC1-2715-9707-D591-C6D0AD2949B5}"/>
              </a:ext>
            </a:extLst>
          </p:cNvPr>
          <p:cNvSpPr txBox="1"/>
          <p:nvPr/>
        </p:nvSpPr>
        <p:spPr>
          <a:xfrm>
            <a:off x="720000" y="1107279"/>
            <a:ext cx="2965309" cy="3847207"/>
          </a:xfrm>
          <a:prstGeom prst="rect">
            <a:avLst/>
          </a:prstGeom>
          <a:noFill/>
        </p:spPr>
        <p:txBody>
          <a:bodyPr wrap="square">
            <a:spAutoFit/>
          </a:bodyPr>
          <a:lstStyle/>
          <a:p>
            <a:r>
              <a:rPr lang="en-US" sz="2000" b="1" dirty="0">
                <a:latin typeface="Manrope" panose="020B0604020202020204" charset="0"/>
              </a:rPr>
              <a:t>Timeline</a:t>
            </a:r>
          </a:p>
          <a:p>
            <a:pPr marL="285750" indent="-285750">
              <a:buFont typeface="Arial" panose="020B0604020202020204" pitchFamily="34" charset="0"/>
              <a:buChar char="•"/>
            </a:pPr>
            <a:r>
              <a:rPr lang="en-US" b="1" dirty="0">
                <a:latin typeface="Manrope" panose="020B0604020202020204" charset="0"/>
              </a:rPr>
              <a:t>Initial Phase: </a:t>
            </a:r>
            <a:r>
              <a:rPr lang="en-US" dirty="0">
                <a:latin typeface="Manrope" panose="020B0604020202020204" charset="0"/>
              </a:rPr>
              <a:t>Iterating through MVP features, developing core functionalities (Now - Spring 2024)</a:t>
            </a:r>
          </a:p>
          <a:p>
            <a:pPr marL="285750" indent="-285750">
              <a:buFont typeface="Arial" panose="020B0604020202020204" pitchFamily="34" charset="0"/>
              <a:buChar char="•"/>
            </a:pPr>
            <a:r>
              <a:rPr lang="en-US" b="1" dirty="0">
                <a:latin typeface="Manrope" panose="020B0604020202020204" charset="0"/>
              </a:rPr>
              <a:t>Mid-Phase</a:t>
            </a:r>
            <a:r>
              <a:rPr lang="en-US" dirty="0">
                <a:latin typeface="Manrope" panose="020B0604020202020204" charset="0"/>
              </a:rPr>
              <a:t>: Expanding functionality with APIs like E-Factura, International Companies data (Spring 2024)</a:t>
            </a:r>
          </a:p>
          <a:p>
            <a:pPr marL="285750" indent="-285750">
              <a:buFont typeface="Arial" panose="020B0604020202020204" pitchFamily="34" charset="0"/>
              <a:buChar char="•"/>
            </a:pPr>
            <a:r>
              <a:rPr lang="en-US" b="1" dirty="0">
                <a:latin typeface="Manrope" panose="020B0604020202020204" charset="0"/>
              </a:rPr>
              <a:t>End Phase</a:t>
            </a:r>
            <a:r>
              <a:rPr lang="en-US" dirty="0">
                <a:latin typeface="Manrope" panose="020B0604020202020204" charset="0"/>
              </a:rPr>
              <a:t>: Full platform launch by Summer 2024, with ongoing improvements and new features rolled out regularly.</a:t>
            </a:r>
          </a:p>
          <a:p>
            <a:pPr marL="285750" indent="-285750">
              <a:buFont typeface="Arial" panose="020B0604020202020204" pitchFamily="34" charset="0"/>
              <a:buChar char="•"/>
            </a:pPr>
            <a:endParaRPr lang="en-US" dirty="0">
              <a:latin typeface="Manrope" panose="020B0604020202020204" charset="0"/>
            </a:endParaRPr>
          </a:p>
        </p:txBody>
      </p:sp>
      <p:cxnSp>
        <p:nvCxnSpPr>
          <p:cNvPr id="18" name="Google Shape;362;p41">
            <a:extLst>
              <a:ext uri="{FF2B5EF4-FFF2-40B4-BE49-F238E27FC236}">
                <a16:creationId xmlns:a16="http://schemas.microsoft.com/office/drawing/2014/main" id="{257F269E-45CF-2CE3-F53A-F9D5B2FFD699}"/>
              </a:ext>
            </a:extLst>
          </p:cNvPr>
          <p:cNvCxnSpPr>
            <a:cxnSpLocks/>
          </p:cNvCxnSpPr>
          <p:nvPr/>
        </p:nvCxnSpPr>
        <p:spPr>
          <a:xfrm>
            <a:off x="4341091" y="1240127"/>
            <a:ext cx="0" cy="3525837"/>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6413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a:spLocks noGrp="1"/>
          </p:cNvSpPr>
          <p:nvPr>
            <p:ph type="title"/>
          </p:nvPr>
        </p:nvSpPr>
        <p:spPr>
          <a:xfrm>
            <a:off x="3440403" y="2007535"/>
            <a:ext cx="2263193" cy="17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Demo!</a:t>
            </a:r>
            <a:endParaRPr dirty="0"/>
          </a:p>
        </p:txBody>
      </p:sp>
      <p:sp>
        <p:nvSpPr>
          <p:cNvPr id="272" name="Google Shape;272;p37"/>
          <p:cNvSpPr txBox="1"/>
          <p:nvPr/>
        </p:nvSpPr>
        <p:spPr>
          <a:xfrm>
            <a:off x="713225" y="4604000"/>
            <a:ext cx="17319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TesseractCode</a:t>
            </a:r>
            <a:endParaRPr dirty="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Brand Key Pitch Deck by Slidesgo">
  <a:themeElements>
    <a:clrScheme name="Simple Light">
      <a:dk1>
        <a:srgbClr val="424651"/>
      </a:dk1>
      <a:lt1>
        <a:srgbClr val="EAEFF4"/>
      </a:lt1>
      <a:dk2>
        <a:srgbClr val="A3ABB7"/>
      </a:dk2>
      <a:lt2>
        <a:srgbClr val="518CDE"/>
      </a:lt2>
      <a:accent1>
        <a:srgbClr val="595BD1"/>
      </a:accent1>
      <a:accent2>
        <a:srgbClr val="FFFFFF"/>
      </a:accent2>
      <a:accent3>
        <a:srgbClr val="FFFFFF"/>
      </a:accent3>
      <a:accent4>
        <a:srgbClr val="FFFFFF"/>
      </a:accent4>
      <a:accent5>
        <a:srgbClr val="FFFFFF"/>
      </a:accent5>
      <a:accent6>
        <a:srgbClr val="FFFFFF"/>
      </a:accent6>
      <a:hlink>
        <a:srgbClr val="4246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On-screen Show (16:9)</PresentationFormat>
  <Paragraphs>54</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Roboto</vt:lpstr>
      <vt:lpstr>Arial</vt:lpstr>
      <vt:lpstr>Manrope</vt:lpstr>
      <vt:lpstr>Calibri</vt:lpstr>
      <vt:lpstr>Raleway</vt:lpstr>
      <vt:lpstr>Brand Key Pitch Deck by Slidesgo</vt:lpstr>
      <vt:lpstr>Tesseract SID 2024</vt:lpstr>
      <vt:lpstr>Table of contents</vt:lpstr>
      <vt:lpstr>Introduction</vt:lpstr>
      <vt:lpstr>Problems &amp; Solutions</vt:lpstr>
      <vt:lpstr>Over 1.5 M</vt:lpstr>
      <vt:lpstr>Revenue Model</vt:lpstr>
      <vt:lpstr>Team &amp; Timeline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Iosif Blezu</dc:creator>
  <cp:lastModifiedBy>IOSIF-CONSTANTIN BLEZU</cp:lastModifiedBy>
  <cp:revision>1</cp:revision>
  <dcterms:modified xsi:type="dcterms:W3CDTF">2024-10-25T06:58:06Z</dcterms:modified>
</cp:coreProperties>
</file>