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f2e1897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f2e1897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f2e189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f2e189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f2e1897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f2e1897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f2e1897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f2e1897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f2e18977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f2e1897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be.com/shorts/7Fp-tRpyRcg?feature=sh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4 - Presentation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Brandon Benanti, Josh Tesser, Xabien Loor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516575" y="199250"/>
            <a:ext cx="466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Challenges We Faced</a:t>
            </a:r>
            <a:endParaRPr sz="2400" u="sng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416725" y="1130425"/>
            <a:ext cx="3542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Robot Connection Issues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Getting the right measurements for the block code (Speed/Time)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2150"/>
            <a:ext cx="4162026" cy="31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317600" y="468650"/>
            <a:ext cx="425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Roles</a:t>
            </a:r>
            <a:endParaRPr b="1" sz="3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68425" y="1270350"/>
            <a:ext cx="8318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Gantt Chart and Block Code- All group members </a:t>
            </a:r>
            <a:endParaRPr sz="2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Build Requirements Table, Algorithm, Flowchart, SDD- Brandon</a:t>
            </a:r>
            <a:endParaRPr sz="2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Sensor Data, </a:t>
            </a:r>
            <a:r>
              <a:rPr lang="en" sz="23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Staffing</a:t>
            </a:r>
            <a:r>
              <a:rPr lang="en" sz="23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Plan, Video- Xabien</a:t>
            </a:r>
            <a:endParaRPr sz="2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Test Table, Repository- Josh</a:t>
            </a:r>
            <a:endParaRPr sz="2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400" y="2137675"/>
            <a:ext cx="2825426" cy="28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0" y="158675"/>
            <a:ext cx="42567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What we learned about Software Engineering </a:t>
            </a:r>
            <a:endParaRPr b="1" sz="3000" u="sng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149375" y="1766325"/>
            <a:ext cx="3649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❖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From this project we learned the following about software engineering: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➢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It takes more than one person to complete a project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➢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Time management is your key to success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➢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Communication is a vital aspect of completing these projects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➢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There is a lot of trial and error in completing your task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➢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You must have an understanding of what you have to do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00" y="3351200"/>
            <a:ext cx="4762900" cy="15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650" y="15867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343650" y="2343050"/>
            <a:ext cx="413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➢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It is very time consuming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➢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All information can be found in the System Design Doc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428725" y="540100"/>
            <a:ext cx="72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What would we do differently?</a:t>
            </a:r>
            <a:endParaRPr b="1" sz="3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49350" y="1389400"/>
            <a:ext cx="8326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Make sure the robot is charged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Work around each other’s schedules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RC Car?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100" y="2772425"/>
            <a:ext cx="3505750" cy="21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0" y="88675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364050" y="224025"/>
            <a:ext cx="45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Block Code for Sprint 3 </a:t>
            </a:r>
            <a:endParaRPr sz="3000" u="sng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25" y="768850"/>
            <a:ext cx="2025675" cy="4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925" y="972088"/>
            <a:ext cx="3968175" cy="39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428000" y="169725"/>
            <a:ext cx="47892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494C4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Agility Sprint Video</a:t>
            </a:r>
            <a:endParaRPr sz="2450">
              <a:solidFill>
                <a:srgbClr val="494C4E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86300" y="1158575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811750" y="1165950"/>
            <a:ext cx="36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https://youtube.com/shorts/7Fp-tRpyRcg?feature=share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