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Analyzing Environmental Pollution Trends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lstStyle/>
          <a:p>
            <a:r>
              <a:t>A Capstone Project in Big Data Analytics</a:t>
            </a:r>
          </a:p>
          <a:p>
            <a:r>
              <a:t>Your Na</a:t>
            </a:r>
            <a:r>
              <a:rPr lang="en-US"/>
              <a:t>me:IRAKOZE TESSY MICK</a:t>
            </a:r>
            <a:r>
              <a:t> | </a:t>
            </a:r>
            <a:r>
              <a:rPr lang="en-US"/>
              <a:t>AUCA</a:t>
            </a:r>
            <a:r>
              <a:t> | </a:t>
            </a:r>
            <a:r>
              <a:rPr lang="en-US"/>
              <a:t>30/7/2025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Sector: Environmental Analytics</a:t>
            </a:r>
          </a:p>
          <a:p>
            <a:r>
              <a:t>Problem Statement:</a:t>
            </a:r>
          </a:p>
          <a:p>
            <a:r>
              <a:t>Can we analyze and monitor pollution level trends effectively over time using structured environmental data?</a:t>
            </a:r>
          </a:p>
          <a:p/>
          <a:p>
            <a:r>
              <a:t>Goal:</a:t>
            </a:r>
          </a:p>
          <a:p>
            <a:r>
              <a:t>- Identify seasonal and yearly pollution trends</a:t>
            </a:r>
          </a:p>
          <a:p>
            <a:r>
              <a:t>- Detect areas and times of high pollution</a:t>
            </a:r>
          </a:p>
          <a:p>
            <a:r>
              <a:t>- Support data-driven 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Cleaned environmental dataset containing year, months, pollution_level, and value</a:t>
            </a:r>
          </a:p>
          <a:p>
            <a:r>
              <a:t>- Tools: Power BI (no DAX)</a:t>
            </a:r>
          </a:p>
          <a:p>
            <a:r>
              <a:t>- Steps Taken:</a:t>
            </a:r>
          </a:p>
          <a:p>
            <a:r>
              <a:t>   • Data preprocessing and cleanup</a:t>
            </a:r>
          </a:p>
          <a:p>
            <a:r>
              <a:t>   • Aggregation of pollution data over time</a:t>
            </a:r>
          </a:p>
          <a:p>
            <a:r>
              <a:t>   • Visual exploration using time series and distribution charts</a:t>
            </a:r>
          </a:p>
          <a:p>
            <a:r>
              <a:t>   • Analysis using slicers and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Pollution Trend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Line Chart (Average of value by year and pollution_level)</a:t>
            </a:r>
          </a:p>
          <a:p/>
          <a:p>
            <a:r>
              <a:t>Explanation:</a:t>
            </a:r>
          </a:p>
          <a:p>
            <a:r>
              <a:t>- Tracks pollution level changes year over year.</a:t>
            </a:r>
          </a:p>
          <a:p>
            <a:r>
              <a:t>- Shows increasing Medium pollution levels.</a:t>
            </a:r>
          </a:p>
          <a:p>
            <a:r>
              <a:t>- Helps identify worsening environmental patterns and long-term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Pollution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Line Chart (Average of value by months)</a:t>
            </a:r>
          </a:p>
          <a:p/>
          <a:p>
            <a:r>
              <a:t>Explanation:</a:t>
            </a:r>
          </a:p>
          <a:p>
            <a:r>
              <a:t>- Highlights periodic changes in pollution levels.</a:t>
            </a:r>
          </a:p>
          <a:p>
            <a:r>
              <a:t>- Peaks suggest environmental or industrial events.</a:t>
            </a:r>
          </a:p>
          <a:p>
            <a:r>
              <a:t>- Useful for anticipating future pollution cycles.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Pollution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Donut Chart (Count of pollution_level)</a:t>
            </a:r>
          </a:p>
          <a:p/>
          <a:p>
            <a:r>
              <a:t>Explanation:</a:t>
            </a:r>
          </a:p>
          <a:p>
            <a:r>
              <a:t>- Shows proportions of low vs medium pollution.</a:t>
            </a:r>
          </a:p>
          <a:p>
            <a:r>
              <a:t>- 74.42% Medium indicates greater environmental risk.</a:t>
            </a:r>
          </a:p>
          <a:p>
            <a:r>
              <a:t>- Guides resource prioritization for areas at higher risk.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 and Peak Pollution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Visuals:</a:t>
            </a:r>
          </a:p>
          <a:p>
            <a:r>
              <a:t>- Matrix Table: Monthly pollution values</a:t>
            </a:r>
          </a:p>
          <a:p>
            <a:r>
              <a:t>- Max Value by Year</a:t>
            </a:r>
          </a:p>
          <a:p/>
          <a:p>
            <a:r>
              <a:t>Explanation:</a:t>
            </a:r>
          </a:p>
          <a:p>
            <a:r>
              <a:t>- Heatmap identifies specific high-pollution periods.</a:t>
            </a:r>
          </a:p>
          <a:p>
            <a:r>
              <a:t>- Peak years help target policy interventions.</a:t>
            </a:r>
          </a:p>
          <a:p>
            <a:r>
              <a:t>- Supports historical comparisons and anomaly detection.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monitoring during peak pollution months.</a:t>
            </a:r>
          </a:p>
          <a:p>
            <a:r>
              <a:t>- Launch campaigns to mitigate rising medium-level pollution.</a:t>
            </a:r>
          </a:p>
          <a:p>
            <a:r>
              <a:t>- Develop region-specific plans based on year-on-year trends.</a:t>
            </a:r>
          </a:p>
          <a:p>
            <a:r>
              <a:t>- Use insights to inform environmental regulation enforcement.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external datasets (weather, population, industry).</a:t>
            </a:r>
          </a:p>
          <a:p>
            <a:r>
              <a:t>- Expand classification beyond Low and Medium levels.</a:t>
            </a:r>
          </a:p>
          <a:p>
            <a:r>
              <a:t>- Use ML models to forecast pollution and suggest prevention.</a:t>
            </a:r>
          </a:p>
          <a:p>
            <a:r>
              <a:t>- Deploy interactive dashboards for real-time decision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Presentation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Analyzing Environmental Pollution Trends Using Power BI</vt:lpstr>
      <vt:lpstr>Project Introduction</vt:lpstr>
      <vt:lpstr>Methodology</vt:lpstr>
      <vt:lpstr>Pollution Trend by Year</vt:lpstr>
      <vt:lpstr>Seasonal Pollution Trends</vt:lpstr>
      <vt:lpstr>Distribution of Pollution Levels</vt:lpstr>
      <vt:lpstr>Heatmap and Peak Pollution Year</vt:lpstr>
      <vt:lpstr>Recommendations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Administrator</cp:lastModifiedBy>
  <cp:revision>2</cp:revision>
  <dcterms:created xsi:type="dcterms:W3CDTF">2013-01-27T09:14:00Z</dcterms:created>
  <dcterms:modified xsi:type="dcterms:W3CDTF">2025-07-30T16:27:15Z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43D686BDE0B846F784330E432B36F9D0_12</vt:lpwstr>
  </property>
  <property fmtid="{D5CDD505-2E9C-101B-9397-08002B2CF9AE}" pid="3" name="KSOProductBuildVer">
    <vt:lpwstr>1033-12.2.0.21931</vt:lpwstr>
  </property>
</Properties>
</file>