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FB366-9F2B-5ECD-D2BE-617F0ABE2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0EDFF2-9D8D-3C2F-8E40-974BEDD0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F2F7B-1934-9815-340E-FC6E40B2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4E9-13C3-4D92-BE7C-B49234CB1EFC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94962-133B-63A0-4669-674D9A35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033D3E-647E-6D1F-4E41-058677AC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5CF-6EF7-49A0-ACAF-AAE43D6F0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33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60CC3-5859-9B8D-513F-F8E51C99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214552-F713-65F3-2327-C5D8753B7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91F84-4DF1-8809-BD38-F0DB9E40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4E9-13C3-4D92-BE7C-B49234CB1EFC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3EBD2-4CBF-98AF-95AB-48527A0A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2BC0B-C99B-98C0-E3AD-E08E3EAA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5CF-6EF7-49A0-ACAF-AAE43D6F0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43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087DC9-F198-A650-0CAE-3A5290B39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94E3CE-7D4F-A86F-97DD-B8F4EEE86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879EEF-7D3A-917F-8085-54DDD287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4E9-13C3-4D92-BE7C-B49234CB1EFC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CFFD61-142D-ED41-EF9E-DD2EF88C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5B061B-3E2C-A1D7-39B4-7252BC1A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5CF-6EF7-49A0-ACAF-AAE43D6F0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9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CE288-66B6-12CB-23E6-A3D398E9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08627B-5D21-1AC9-AF9B-D0B0AAC5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3293DF-86BB-C640-CB59-9091E28C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4E9-13C3-4D92-BE7C-B49234CB1EFC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3E3BB9-B91D-1362-8B04-8C7CA418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3A8485-9F15-AEA7-EF36-93F199F8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5CF-6EF7-49A0-ACAF-AAE43D6F0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69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61074-01EF-0577-F29C-07CBBD83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E6B209-F536-D78E-D08D-C411BE6A7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965601-0F43-529E-F4DE-6C9BDA40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4E9-13C3-4D92-BE7C-B49234CB1EFC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EEAD03-81ED-0397-CF85-1F4F517E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437F06-8E36-B289-CEC6-1DF4E8B1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5CF-6EF7-49A0-ACAF-AAE43D6F0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9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81B30-5D12-26AB-F3D7-074C10A6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D5AAD7-8C98-4871-3ABF-CA7CCE878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1E84AD-840B-90C6-1F98-859C66A76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CDE493-211C-47FB-77F4-343BFFCE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4E9-13C3-4D92-BE7C-B49234CB1EFC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949599-34B7-78AC-A054-2279748F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A14C-7607-B738-E666-2DE9B516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5CF-6EF7-49A0-ACAF-AAE43D6F0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12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17B975-25D4-0785-AE93-2AB490AB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E03FF1-469D-E019-BBF7-79FFFFEDB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07FF6B-280B-7B2F-03B8-A18738E46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F3AAC3-E66A-FA0E-F6FC-D6922401E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98008A-E317-8ADC-CBA8-32DEECD1A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7F8B3D-AA21-B7CA-B853-0F44245A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4E9-13C3-4D92-BE7C-B49234CB1EFC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AD7994-B64F-C838-878E-56DF8F4B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7D72AC-65E8-1369-B06A-35448A2B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5CF-6EF7-49A0-ACAF-AAE43D6F0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53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5325C-23B0-ECB1-4652-B54A0BFC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64C0C3-5A0D-991A-9DEA-65BDEC7F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4E9-13C3-4D92-BE7C-B49234CB1EFC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C3EDED-1726-F373-8464-4F7730AB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600B99-A8C3-F6FC-CC23-E75E032E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5CF-6EF7-49A0-ACAF-AAE43D6F0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95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AC9456-967E-F8AD-0034-C8F54D70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4E9-13C3-4D92-BE7C-B49234CB1EFC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597F3B-72BD-745B-4B82-7D3D79C5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CE3E8E-641D-1FAB-B7B0-EFB7CDCD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5CF-6EF7-49A0-ACAF-AAE43D6F0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18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DE20F0-8DC7-48B3-11C3-500DF86D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C34552-774A-4056-44C2-01926C46C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B26191-2D82-B98F-0F88-8A410A087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AC627A-0E9A-0D4B-141F-54638306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4E9-13C3-4D92-BE7C-B49234CB1EFC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28B5DB-2201-0685-209E-6BF2D569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2743F5-F6D3-6F25-D1B8-56146AA6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5CF-6EF7-49A0-ACAF-AAE43D6F0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32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A3869-3FE0-B771-6671-A6633CD5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00455A-9B6C-452E-96AB-79988D1F3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03388A-88AB-5AA4-445A-977786CC3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0AFBE2-F20D-F64C-8C10-617F8450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E4E9-13C3-4D92-BE7C-B49234CB1EFC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F6AC04-4A48-A590-880C-AE59051E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D7AF38-C394-03BD-B13D-5BEDB6BB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5CF-6EF7-49A0-ACAF-AAE43D6F0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9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C176FD8-E9A8-8B81-96C6-B67A7577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EB8BBE-7C4D-E96C-FDB6-5836A18A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17D9CC-AA98-FE05-6132-AF7A750D5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E4E9-13C3-4D92-BE7C-B49234CB1EFC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38E077-8B17-307E-D9C0-490AF2422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423504-F28C-00C6-7125-4E6EEC73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F5CF-6EF7-49A0-ACAF-AAE43D6F0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651FD4B2-C1FD-F621-9765-5C0C8987A43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7" y="783770"/>
            <a:ext cx="8784772" cy="57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62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</dc:creator>
  <cp:lastModifiedBy>Oh</cp:lastModifiedBy>
  <cp:revision>3</cp:revision>
  <dcterms:created xsi:type="dcterms:W3CDTF">2023-10-23T04:05:21Z</dcterms:created>
  <dcterms:modified xsi:type="dcterms:W3CDTF">2023-10-23T06:53:05Z</dcterms:modified>
</cp:coreProperties>
</file>