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4" r:id="rId3"/>
    <p:sldId id="274" r:id="rId4"/>
    <p:sldId id="27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5"/>
    <p:restoredTop sz="77457" autoAdjust="0"/>
  </p:normalViewPr>
  <p:slideViewPr>
    <p:cSldViewPr snapToGrid="0" snapToObjects="1">
      <p:cViewPr varScale="1">
        <p:scale>
          <a:sx n="53" d="100"/>
          <a:sy n="53" d="100"/>
        </p:scale>
        <p:origin x="12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3CE15-9F3F-484C-9A42-87068B562BE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BE0E-7FCF-504E-8FC3-74524A4F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58140-65C3-44C2-9588-25F793F510B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F5A3-10FF-4944-A6F4-869ACDB21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49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possible mix of energy sources / electricity system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 cost w/in CO2&amp;demand</a:t>
            </a:r>
          </a:p>
          <a:p>
            <a:endParaRPr kumimoji="1" lang="en-US" altLang="ja-JP" dirty="0" smtClean="0"/>
          </a:p>
          <a:p>
            <a:r>
              <a:rPr kumimoji="1" lang="en-US" altLang="ja-JP" baseline="0" dirty="0" smtClean="0"/>
              <a:t>*TIMES (The Integrated MARKAL-EFOM System)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b="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Key Points: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altLang="ja-JP" sz="1200" dirty="0" smtClean="0">
                <a:latin typeface="Calibri" charset="0"/>
                <a:ea typeface="Calibri" charset="0"/>
                <a:cs typeface="Calibri" charset="0"/>
              </a:rPr>
              <a:t>Minimize carbon emissions in 2050.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altLang="ja-JP" sz="1200" dirty="0" smtClean="0">
                <a:latin typeface="Calibri" charset="0"/>
                <a:ea typeface="Calibri" charset="0"/>
                <a:cs typeface="Calibri" charset="0"/>
              </a:rPr>
              <a:t>Must meet energy demand by deployed generation capacity.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F5A3-10FF-4944-A6F4-869ACDB21EE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2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 - how to transit to other systems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 - when to deploy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 - how much generate power</a:t>
            </a:r>
          </a:p>
          <a:p>
            <a:r>
              <a:rPr kumimoji="1" lang="en-US" altLang="ja-JP" baseline="0" dirty="0" smtClean="0"/>
              <a:t> - how much it costs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In: interest of loan, infra (road to bring in coal, LNG pipeline)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O&amp;M: repairs, cleaning, fuel, payment for people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CCS: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Carbon dioxide Capture and Storage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baseline="0" dirty="0" smtClean="0"/>
              <a:t>In: initial investment to build plants, interest of loan, payment for people, cost for infra (road to bring in coal, LNG pipeline)</a:t>
            </a:r>
          </a:p>
          <a:p>
            <a:r>
              <a:rPr kumimoji="1" lang="en-US" altLang="ja-JP" baseline="0" dirty="0" smtClean="0"/>
              <a:t>O&amp;M: cost for O&amp;M, payment for people, repairs, cleaning, fuel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Start from data collection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Have to look up many papers, reports, and websites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Hard to find ideal data, especially for projects in experimental stage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F5A3-10FF-4944-A6F4-869ACDB21EE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52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Elimination</a:t>
            </a:r>
            <a:r>
              <a:rPr lang="en-US" altLang="ja-JP" sz="1200" b="1" baseline="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 </a:t>
            </a:r>
            <a:r>
              <a:rPr lang="en-US" altLang="ja-JP" sz="1200" b="0" baseline="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of</a:t>
            </a:r>
            <a:r>
              <a:rPr lang="en-US" altLang="ja-JP" sz="1200" b="1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 early retirement bug</a:t>
            </a: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kumimoji="1" lang="en-US" altLang="ja-JP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Gradual transition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Supposed not to be all wind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Natural gas or novel battery (storage)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Solar : wind = 1:2 for energy security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Solar emits more CO2 during manufacturing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Start from data collection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Have to look up many papers, reports, and websites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Hard to find ideal data, especially for projects in experimental stage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F5A3-10FF-4944-A6F4-869ACDB21EE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79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ja-JP" sz="12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In absence of nuclear</a:t>
            </a: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, Japan needs to invest in solar and wind </a:t>
            </a:r>
            <a:r>
              <a:rPr lang="en-US" altLang="ja-JP" sz="12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to decarbonize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Important to do version control </a:t>
            </a:r>
            <a:r>
              <a:rPr lang="en-US" altLang="ja-JP" sz="12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in research </a:t>
            </a: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for reproducibility !!</a:t>
            </a: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Culture</a:t>
            </a:r>
          </a:p>
          <a:p>
            <a:pPr>
              <a:buFontTx/>
              <a:buNone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- </a:t>
            </a: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Everyone comes in the morning and leaves before evening (healthy &amp; efficient research style!!!)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Some of them work at home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Lab meeting is not very long, efficient, and instructive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Projects are mainly driven by grad students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Cheaper to get an airplane license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Snow and ice control is well-developed</a:t>
            </a:r>
          </a:p>
          <a:p>
            <a:pPr>
              <a:buFontTx/>
              <a:buChar char="-"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Tornado watching!!!</a:t>
            </a:r>
          </a:p>
          <a:p>
            <a:pPr marL="0" indent="0">
              <a:buNone/>
            </a:pPr>
            <a:endParaRPr lang="en-US" altLang="ja-JP" sz="12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ja-JP" sz="12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-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4F5A3-10FF-4944-A6F4-869ACDB21EE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6" y="6168056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3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1603" y="728006"/>
            <a:ext cx="4565914" cy="202225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Dynamic Transition Analysis</a:t>
            </a:r>
          </a:p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ith TIMES</a:t>
            </a:r>
            <a:endParaRPr lang="en-US" sz="4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03" y="3481941"/>
            <a:ext cx="4565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Akari Minami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Anshuman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Chaube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Prof. Katy Huff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ãicner logo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20" y="5128759"/>
            <a:ext cx="1534218" cy="7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ä¹å·å¤§å­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5065609"/>
            <a:ext cx="1311965" cy="13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61722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98603"/>
            <a:ext cx="8305800" cy="416329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I2CNER Goal: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Reduce CO2 emissions by 80% from 1990 levels by 2050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Objective: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altLang="ja-JP" sz="2400" dirty="0">
                <a:latin typeface="Calibri" charset="0"/>
                <a:ea typeface="Calibri" charset="0"/>
                <a:cs typeface="Calibri" charset="0"/>
              </a:rPr>
              <a:t>Optimize energy supply using </a:t>
            </a:r>
            <a:r>
              <a:rPr lang="en-US" altLang="ja-JP" sz="2400" dirty="0" smtClean="0">
                <a:latin typeface="Calibri" charset="0"/>
                <a:ea typeface="Calibri" charset="0"/>
                <a:cs typeface="Calibri" charset="0"/>
              </a:rPr>
              <a:t>TIMES to meet </a:t>
            </a:r>
            <a:br>
              <a:rPr lang="en-US" altLang="ja-JP" sz="24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ja-JP" sz="2400" dirty="0" smtClean="0">
                <a:latin typeface="Calibri" charset="0"/>
                <a:ea typeface="Calibri" charset="0"/>
                <a:cs typeface="Calibri" charset="0"/>
              </a:rPr>
              <a:t>I2CNER </a:t>
            </a:r>
            <a:r>
              <a:rPr lang="en-US" altLang="ja-JP" sz="2400" dirty="0" err="1" smtClean="0">
                <a:latin typeface="Calibri" charset="0"/>
                <a:ea typeface="Calibri" charset="0"/>
                <a:cs typeface="Calibri" charset="0"/>
              </a:rPr>
              <a:t>decarbonization</a:t>
            </a:r>
            <a:r>
              <a:rPr lang="en-US" altLang="ja-JP" sz="2400" dirty="0" smtClean="0">
                <a:latin typeface="Calibri" charset="0"/>
                <a:ea typeface="Calibri" charset="0"/>
                <a:cs typeface="Calibri" charset="0"/>
              </a:rPr>
              <a:t> goal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Evaluate potential impact of novel and existing </a:t>
            </a:r>
            <a:br>
              <a:rPr lang="en-US" sz="24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energy technologies within Japan’s energy system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TIMES Optimization Method: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Objective function – cost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Constraints – CO2 emissions, electricity demand</a:t>
            </a: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61722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1498603"/>
            <a:ext cx="8414658" cy="416329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Importance for carbon-neutral</a:t>
            </a:r>
            <a:r>
              <a:rPr lang="ja-JP" altLang="en-US" sz="2400" b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ja-JP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energy</a:t>
            </a:r>
            <a:r>
              <a:rPr lang="en-US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Help 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Japan’s policymakers create timeline </a:t>
            </a:r>
            <a:r>
              <a:rPr lang="en-US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/>
            </a:r>
            <a:br>
              <a:rPr lang="en-US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</a:br>
            <a:r>
              <a:rPr lang="en-US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for 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R&amp;D investment and infrastructure </a:t>
            </a:r>
            <a:r>
              <a:rPr lang="en-US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development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What </a:t>
            </a:r>
            <a:r>
              <a:rPr lang="en-US" altLang="ja-JP" sz="2400" b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I have done:</a:t>
            </a:r>
          </a:p>
          <a:p>
            <a:pPr>
              <a:buFontTx/>
              <a:buChar char="-"/>
            </a:pPr>
            <a:r>
              <a:rPr lang="en-US" altLang="ja-JP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Collected data of investment cost and O&amp;M cost </a:t>
            </a:r>
            <a:r>
              <a:rPr lang="en-US" altLang="ja-JP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/>
            </a:r>
            <a:br>
              <a:rPr lang="en-US" altLang="ja-JP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</a:br>
            <a:r>
              <a:rPr lang="en-US" altLang="ja-JP" sz="2400" dirty="0" smtClean="0">
                <a:solidFill>
                  <a:srgbClr val="13294B"/>
                </a:solidFill>
                <a:latin typeface="Calibri" charset="0"/>
                <a:cs typeface="Calibri" charset="0"/>
              </a:rPr>
              <a:t>for wind/solar/CCS </a:t>
            </a:r>
            <a:r>
              <a:rPr lang="en-US" altLang="ja-JP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power systems</a:t>
            </a:r>
          </a:p>
          <a:p>
            <a:pPr>
              <a:buFontTx/>
              <a:buChar char="-"/>
            </a:pPr>
            <a:r>
              <a:rPr lang="en-US" altLang="ja-JP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Translated and organized Japanese data to English</a:t>
            </a:r>
          </a:p>
          <a:p>
            <a:pPr>
              <a:buFontTx/>
              <a:buChar char="-"/>
            </a:pPr>
            <a:r>
              <a:rPr lang="en-US" altLang="ja-JP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Ran simulations</a:t>
            </a:r>
          </a:p>
          <a:p>
            <a:pPr>
              <a:buFontTx/>
              <a:buChar char="-"/>
            </a:pPr>
            <a:r>
              <a:rPr lang="en-US" altLang="ja-JP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Helped eliminate early retirement bug from model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 smtClean="0">
              <a:solidFill>
                <a:srgbClr val="13294B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61722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1600201"/>
            <a:ext cx="7886701" cy="132079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7209" t="88402" r="6364" b="7836"/>
          <a:stretch/>
        </p:blipFill>
        <p:spPr>
          <a:xfrm>
            <a:off x="482600" y="5305935"/>
            <a:ext cx="8102600" cy="20405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9165"/>
          <a:stretch/>
        </p:blipFill>
        <p:spPr>
          <a:xfrm>
            <a:off x="266568" y="1399942"/>
            <a:ext cx="4397653" cy="382866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5"/>
          <a:srcRect l="8879"/>
          <a:stretch/>
        </p:blipFill>
        <p:spPr>
          <a:xfrm>
            <a:off x="4682708" y="1399943"/>
            <a:ext cx="4411486" cy="38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4720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Take Away</a:t>
            </a: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1"/>
            <a:ext cx="8305800" cy="416329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Research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Publish updated data in English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Need to invest in solar and 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wind to </a:t>
            </a:r>
            <a:r>
              <a:rPr lang="en-US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decarbonize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Important to do version control for reproducibility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Culture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altLang="ja-JP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Come early, leave early (healthy </a:t>
            </a:r>
            <a:r>
              <a:rPr lang="en-US" altLang="ja-JP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altLang="ja-JP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efficient!!)</a:t>
            </a:r>
            <a:endParaRPr lang="en-US" altLang="ja-JP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Get airplane license in the US!</a:t>
            </a:r>
          </a:p>
          <a:p>
            <a:pPr marL="0" indent="0">
              <a:buNone/>
            </a:pP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416</Words>
  <Application>Microsoft Office PowerPoint</Application>
  <PresentationFormat>画面に合わせる (4:3)</PresentationFormat>
  <Paragraphs>115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Georgia</vt:lpstr>
      <vt:lpstr>Wingdings</vt:lpstr>
      <vt:lpstr>Office Theme</vt:lpstr>
      <vt:lpstr>PowerPoint プレゼンテーション</vt:lpstr>
      <vt:lpstr>Overview</vt:lpstr>
      <vt:lpstr>Overview</vt:lpstr>
      <vt:lpstr>Results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Akari</cp:lastModifiedBy>
  <cp:revision>198</cp:revision>
  <dcterms:created xsi:type="dcterms:W3CDTF">2016-01-13T21:18:08Z</dcterms:created>
  <dcterms:modified xsi:type="dcterms:W3CDTF">2019-04-01T09:28:11Z</dcterms:modified>
</cp:coreProperties>
</file>