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E75F-A68A-F23A-7909-450E107C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307C-A5F3-05AE-875D-092B11AE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7183-B666-1D71-51E1-02FCD261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CA61-8095-DEAE-5300-D8B36BE8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669F-1DF0-8D8F-4A91-AF840258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94E-9B56-0E57-80F1-0F6E01C7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650E-75EA-5BC8-17F0-9860194C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E31C-19F6-AE3B-623A-764E60CE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F36B-2C1D-D506-8993-15A89FA1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2052-D36B-88D6-8809-BD1591F2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4573C-CB71-0E21-FACE-611B97E60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25F4-41B0-6AD0-1BC2-EACE4E2FB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AC53-1E65-E8ED-59D3-B16D9BAD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0235-8067-CDD0-3982-2CB40365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CA89-7B6F-2362-CCF0-ED78363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DCC-DDD1-8FBC-D11D-9F4BCC49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519E-3C92-100E-3E1B-4EB2B8FA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606A-2CCC-4B0F-6A2F-F9D960D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8CC6-7780-FFB3-5A41-0271637C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195C-4646-F126-69A2-AACA21B3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BF82-D400-F399-CD3C-9C7128E0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CCA0F-97C4-2A1D-04F3-E263E088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5D73-24C2-582B-62B1-EA982F0A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49FD-CFE0-1285-57F6-D98EB3F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CE-819C-FCA2-669B-5BE4BCB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0F4-CEDB-0D29-C7A8-A647FB3C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507E-E62B-190B-E33A-2CF0FEEC0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A159D-BF4D-2BC4-E18A-C9B36855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4A60-6D4D-BD15-DDDF-479DBA1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3C5C4-A8A4-5F9C-2A17-C6C38A5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CD8A-F41F-C1A9-F97C-1059CDAC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0FCE-EF04-5F23-F80F-BD912119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E9A7-136A-216B-7344-434D3844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34B4-39CB-0AEE-B303-8A4E5273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CC80-A715-B329-F63D-BA90C776C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A35CF-3F58-3F18-4C3B-D971AD54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39C6A-3461-E8B9-C6C7-A603F5C0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B7657-15E0-A48F-F3FA-7417F52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6400-6ED1-B770-B797-894F554A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81E-03A5-55F2-C32C-A87DF79A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E613D-F41A-8BBA-C5F5-FC9267D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8C3F8-B3CF-E8E9-7C86-B685BB49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E034E-DCC6-8823-261F-E28B7D1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78CC3-B2C0-7E4F-A680-D584EAE7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5B751-3366-1B93-CEE3-7DDE36F1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AB7F-0E59-9798-2C86-D1E04E18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32F-AD63-8472-052F-E702E88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7167-6B77-A605-518B-D6E62893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939-B228-8446-3410-21F8528B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370C-6DEF-8BCE-D922-9D73C41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0709-16EF-AED2-3776-D6BE35A5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77D4-7D01-9B08-BF33-C97C5CF6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3D0C-D884-9EAF-ED2A-884A8958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9A9F1-07D3-C503-5264-1A8085DAC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97B-620A-DD4D-9906-2B254C5C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34277-727D-EE64-1D17-464C37F7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1B0C2-11BF-1A34-C270-5AFFB04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9E5D-2A3C-ADA1-C871-D42B7A39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5854B-8759-AC74-A631-3F1B176D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C23A-45B1-4499-5339-27EB7463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EA0B-CC22-872F-F51F-9F8FCA6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1E29-A910-422C-818C-EB859801FC1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19ED-F17A-262B-1DD1-8EF89545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4062-9919-4965-134F-0162859D7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6069-8088-454B-98EA-B963B76E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C6C-0A3E-0717-65D7-37B22E02B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510E5-A99B-69C3-957F-D223BFB6B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F4B6-C936-BEBC-5ED6-6C5E1707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69FF-597F-653A-28E6-A1752ABB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gfhtyujtyjty</a:t>
            </a:r>
          </a:p>
        </p:txBody>
      </p:sp>
    </p:spTree>
    <p:extLst>
      <p:ext uri="{BB962C8B-B14F-4D97-AF65-F5344CB8AC3E}">
        <p14:creationId xmlns:p14="http://schemas.microsoft.com/office/powerpoint/2010/main" val="2477715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Rttyyy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D479C0-6380-471B-A448-99DB08B11967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TEST_TEST_SPOProvHeartbeat_E3_15_2211270000_10743</dc:creator>
  <cp:lastModifiedBy>TEST_TEST_SPOProvHeartbeat_E3_15_2211270000_10743</cp:lastModifiedBy>
  <cp:revision>1</cp:revision>
  <dcterms:created xsi:type="dcterms:W3CDTF">2022-12-28T10:35:28Z</dcterms:created>
  <dcterms:modified xsi:type="dcterms:W3CDTF">2022-12-28T10:40:38Z</dcterms:modified>
</cp:coreProperties>
</file>