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FAC46-907D-9E47-6EB4-26E74B892FBC}" v="87" dt="2024-06-25T09:57:3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5CFAC46-907D-9E47-6EB4-26E74B892FBC}"/>
    <pc:docChg chg="modSld">
      <pc:chgData name="" userId="" providerId="" clId="Web-{F5CFAC46-907D-9E47-6EB4-26E74B892FBC}" dt="2024-06-25T09:51:27.197" v="0" actId="20577"/>
      <pc:docMkLst>
        <pc:docMk/>
      </pc:docMkLst>
      <pc:sldChg chg="modSp">
        <pc:chgData name="" userId="" providerId="" clId="Web-{F5CFAC46-907D-9E47-6EB4-26E74B892FBC}" dt="2024-06-25T09:51:27.197" v="0" actId="20577"/>
        <pc:sldMkLst>
          <pc:docMk/>
          <pc:sldMk cId="1155956452" sldId="256"/>
        </pc:sldMkLst>
        <pc:spChg chg="mod">
          <ac:chgData name="" userId="" providerId="" clId="Web-{F5CFAC46-907D-9E47-6EB4-26E74B892FBC}" dt="2024-06-25T09:51:27.197" v="0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  <pc:docChgLst>
    <pc:chgData name="TEST_TEST_E3_SharedHb_202405290446_IqyLbnHaHq" userId="S::admin@a830edad9050849rmbs0q4verpe.onmicrosoft.com::5b8786a5-7f36-4411-b4c8-406d78ce0f01" providerId="AD" clId="Web-{F5CFAC46-907D-9E47-6EB4-26E74B892FBC}"/>
    <pc:docChg chg="modSld replTag">
      <pc:chgData name="TEST_TEST_E3_SharedHb_202405290446_IqyLbnHaHq" userId="S::admin@a830edad9050849rmbs0q4verpe.onmicrosoft.com::5b8786a5-7f36-4411-b4c8-406d78ce0f01" providerId="AD" clId="Web-{F5CFAC46-907D-9E47-6EB4-26E74B892FBC}" dt="2024-06-25T09:57:32.581" v="85"/>
      <pc:docMkLst>
        <pc:docMk/>
      </pc:docMkLst>
      <pc:sldChg chg="modSp">
        <pc:chgData name="TEST_TEST_E3_SharedHb_202405290446_IqyLbnHaHq" userId="S::admin@a830edad9050849rmbs0q4verpe.onmicrosoft.com::5b8786a5-7f36-4411-b4c8-406d78ce0f01" providerId="AD" clId="Web-{F5CFAC46-907D-9E47-6EB4-26E74B892FBC}" dt="2024-06-25T09:54:01.607" v="55" actId="20577"/>
        <pc:sldMkLst>
          <pc:docMk/>
          <pc:sldMk cId="1155956452" sldId="256"/>
        </pc:sldMkLst>
        <pc:spChg chg="mod">
          <ac:chgData name="TEST_TEST_E3_SharedHb_202405290446_IqyLbnHaHq" userId="S::admin@a830edad9050849rmbs0q4verpe.onmicrosoft.com::5b8786a5-7f36-4411-b4c8-406d78ce0f01" providerId="AD" clId="Web-{F5CFAC46-907D-9E47-6EB4-26E74B892FBC}" dt="2024-06-25T09:54:01.607" v="55" actId="20577"/>
          <ac:spMkLst>
            <pc:docMk/>
            <pc:sldMk cId="1155956452" sldId="256"/>
            <ac:spMk id="2" creationId="{2C77BA99-ADAA-7E6B-E5C0-0B85947EB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9ED-D15A-B25F-F297-7E1B835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54FF2-00B7-F0B3-4B7C-2B91C50B4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1C2B-7958-6681-56E7-D4BD4753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FE77-C9B9-2B68-FB1D-6188C335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5BCD-2241-DBC0-461F-FBE80AEB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5D2-FC37-CEED-C7CE-FB904E39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7EBB-5A1F-A4E7-D14E-A2BDC7126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023D-209A-5E83-50ED-B6B40855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03A6-AF78-E3B2-FA6E-A4808DA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6237-A122-B695-EC85-056DE791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A3AAA-BA71-C72A-F41E-7927170F2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642B-89F2-009E-90C7-D0664893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DC8D4-F468-C7B8-3EEB-E7C8D2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2500-BFB3-DFDA-A638-FB0519E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DE0D-7A91-C4DA-40E8-6EB9BD1A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3C94-BE3C-C53C-5302-5EBF3D39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6F88-A5CF-291C-EFE4-62A5D3CE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592-E899-1E20-1796-B2B3BDFE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1DF8-13C3-2367-556A-0646D89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405D-412C-09A2-BD4D-F0B7633D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4D67-8406-0B44-C560-CFA5EBC3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2015-5AD5-6109-2331-E639C8C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EE9E-974A-F9FD-45FA-782ED6E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1B26-82F7-1315-C9E0-397B4A6B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DB8-6202-BFD0-A4C0-E8F8573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26F8-6989-A77A-2D1E-47C0410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4AB8-C824-729F-F35B-21A8ECC61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FD5A4-0BEC-00F7-90E8-0DF2D266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6D40-E66C-5265-0CFF-1EB9165D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54AE-6180-756F-951A-04CE112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FFF8B-520C-E26D-E136-93D50E9D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DCB-8E3C-3E03-D6B7-D826D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3F1B-236D-A14B-8FEF-CC07A509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EC0C1-08EF-0C0F-D051-D02A5443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EE80C-8FCA-1962-9839-42BA4FAD9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4332-1F0C-02C0-393C-FFF9B6F5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E4BBB-6314-5381-2691-50F9009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C9BD8-A489-7AF2-8E75-90133346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8A05D-EF8D-EA37-5E77-6C053AD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B78D-8AB5-0F8C-36BE-C6D1AEC7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5DBE3-0D64-7159-46BA-F75AF49C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03EBC-B692-7F6A-9256-4F9F22C2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5FC30-3902-11FB-5494-B40168AA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8A14-C2DC-C302-88D5-8E0E873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18E00-5582-5FD4-AE32-1D0A60A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FD071-6521-3A8C-0D20-6E26CB8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326B-C099-CE21-44D1-12037447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66A-14A4-639F-436A-A2081BC5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89E9-FA25-19B0-97DB-41E93C1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33E7-6408-E404-4074-EA7EDB4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14DB-CFEA-777B-F29A-61FC3D3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442EC-62C7-2A4F-6015-A7E9EB06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F59-22A4-FCEA-17D6-26FCDF9C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88E0-6FF9-CE05-464D-B18EDCA30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E4D1-289B-4DF5-8800-121C69A2F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E1EB-1B1D-2563-DB38-D0F2FC10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44E6A-2369-143D-AD81-42812B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C90F4-122D-4744-49CD-23FFE239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E3FF7-E70F-35A8-9A79-CB6FD2E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E51E-4407-2204-1A38-B7F697D9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2ABB-11DD-F130-B481-280A4C384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A414-5ADB-4178-BBB9-F6D5CBEA435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EB2F-D54E-A866-9C93-E0CC86863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719D5-27FA-E828-0CB2-A3B0FC32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0A1B-E5CF-4ECA-BB9D-FD25498BA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A99-ADAA-7E6B-E5C0-0B85947EB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NEWTestest12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68330-C862-3FD1-4C40-86E19DE0B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4725"/>
  <p:tag name="GITLATCHSETTINGSCP.REPONAME" val="123"/>
  <p:tag name="GITLATCHSETTINGSCP.BRANCH" val="gitlatch"/>
  <p:tag name="GITLATCHSETTINGSCP.FILENAME" val="june25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3224EB-163B-4728-8238-2BD6591B44AD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3CA999A7</Template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NEWTestest12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NEWTestest12</dc:title>
  <dc:creator>TEST_TEST_E3_SharedHb_202403180147__9923BiPDm</dc:creator>
  <cp:lastModifiedBy>TEST_TEST_E3_SharedHb_202403180147__9923BiPDm</cp:lastModifiedBy>
  <cp:revision>48</cp:revision>
  <dcterms:created xsi:type="dcterms:W3CDTF">2024-06-25T09:40:11Z</dcterms:created>
  <dcterms:modified xsi:type="dcterms:W3CDTF">2024-06-25T09:57:47Z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Test14725</vt:lpwstr>
  </property>
  <property fmtid="{D5CDD505-2E9C-101B-9397-08002B2CF9AE}" pid="3" name="GitLatchSettingsCP.repoName">
    <vt:lpwstr>123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june25</vt:lpwstr>
  </property>
  <property fmtid="{D5CDD505-2E9C-101B-9397-08002B2CF9AE}" pid="7" name="GitLatchSettingsCP.autoShow">
    <vt:lpwstr>YES</vt:lpwstr>
  </property>
</Properties>
</file>