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openxmlformats.org/officeDocument/2006/relationships/custom-properties" Target="docProps/custom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5CFAC46-907D-9E47-6EB4-26E74B892FBC}" v="87" dt="2024-06-25T09:57:32.5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3" autoAdjust="0"/>
    <p:restoredTop sz="94631"/>
  </p:normalViewPr>
  <p:slideViewPr>
    <p:cSldViewPr snapToGrid="0">
      <p:cViewPr varScale="1">
        <p:scale>
          <a:sx n="75" d="100"/>
          <a:sy n="75" d="100"/>
        </p:scale>
        <p:origin x="82" y="1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tags" Target="tags/tag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EC9ED-D15A-B25F-F297-7E1B83580D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454FF2-00B7-F0B3-4B7C-2B91C50B4B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A21C2B-7958-6681-56E7-D4BD4753A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5A414-5ADB-4178-BBB9-F6D5CBEA4350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F0FE77-C9B9-2B68-FB1D-6188C3357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BC5BCD-2241-DBC0-461F-FBE80AEB5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B0A1B-E5CF-4ECA-BB9D-FD25498BA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170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7F5D2-FC37-CEED-C7CE-FB904E392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DF7EBB-5A1F-A4E7-D14E-A2BDC71266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AC023D-209A-5E83-50ED-B6B408553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5A414-5ADB-4178-BBB9-F6D5CBEA4350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6A03A6-AF78-E3B2-FA6E-A4808DA4C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866237-A122-B695-EC85-056DE7918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B0A1B-E5CF-4ECA-BB9D-FD25498BA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958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EA3AAA-BA71-C72A-F41E-7927170F2C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91642B-89F2-009E-90C7-D066489348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8DC8D4-F468-C7B8-3EEB-E7C8D2C04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5A414-5ADB-4178-BBB9-F6D5CBEA4350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4E2500-BFB3-DFDA-A638-FB0519E39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DEDE0D-7A91-C4DA-40E8-6EB9BD1A8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B0A1B-E5CF-4ECA-BB9D-FD25498BA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373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B3C94-BE3C-C53C-5302-5EBF3D390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D66F88-A5CF-291C-EFE4-62A5D3CE40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2FE592-E899-1E20-1796-B2B3BDFEF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5A414-5ADB-4178-BBB9-F6D5CBEA4350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5E1DF8-13C3-2367-556A-0646D89E1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4405D-412C-09A2-BD4D-F0B7633DE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B0A1B-E5CF-4ECA-BB9D-FD25498BA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82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94D67-8406-0B44-C560-CFA5EBC3F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492015-5AD5-6109-2331-E639C8C827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E5EE9E-974A-F9FD-45FA-782ED6E70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5A414-5ADB-4178-BBB9-F6D5CBEA4350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B91B26-82F7-1315-C9E0-397B4A6BA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E96DB8-6202-BFD0-A4C0-E8F857370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B0A1B-E5CF-4ECA-BB9D-FD25498BA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33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426F8-6989-A77A-2D1E-47C0410FB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194AB8-C824-729F-F35B-21A8ECC61B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4FD5A4-0BEC-00F7-90E8-0DF2D26676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F16D40-E66C-5265-0CFF-1EB9165D3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5A414-5ADB-4178-BBB9-F6D5CBEA4350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8654AE-6180-756F-951A-04CE112C9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BFFF8B-520C-E26D-E136-93D50E9D5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B0A1B-E5CF-4ECA-BB9D-FD25498BA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15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E7DCB-8E3C-3E03-D6B7-D826D069A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4B3F1B-236D-A14B-8FEF-CC07A509D3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4EC0C1-08EF-0C0F-D051-D02A5443CD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6EE80C-8FCA-1962-9839-42BA4FAD91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6B4332-1F0C-02C0-393C-FFF9B6F5BB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CE4BBB-6314-5381-2691-50F90092C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5A414-5ADB-4178-BBB9-F6D5CBEA4350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6C9BD8-A489-7AF2-8E75-901333465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58A05D-EF8D-EA37-5E77-6C053ADD9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B0A1B-E5CF-4ECA-BB9D-FD25498BA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093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2B78D-8AB5-0F8C-36BE-C6D1AEC75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75DBE3-0D64-7159-46BA-F75AF49C4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5A414-5ADB-4178-BBB9-F6D5CBEA4350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203EBC-B692-7F6A-9256-4F9F22C21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D5FC30-3902-11FB-5494-B40168AAB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B0A1B-E5CF-4ECA-BB9D-FD25498BA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865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F58A14-C2DC-C302-88D5-8E0E87387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5A414-5ADB-4178-BBB9-F6D5CBEA4350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518E00-5582-5FD4-AE32-1D0A60A43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9FD071-6521-3A8C-0D20-6E26CB80E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B0A1B-E5CF-4ECA-BB9D-FD25498BA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448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0326B-C099-CE21-44D1-120374471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C9F66A-14A4-639F-436A-A2081BC5CA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D189E9-FA25-19B0-97DB-41E93C1865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C533E7-6408-E404-4074-EA7EDB400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5A414-5ADB-4178-BBB9-F6D5CBEA4350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E014DB-CFEA-777B-F29A-61FC3D30F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3442EC-62C7-2A4F-6015-A7E9EB068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B0A1B-E5CF-4ECA-BB9D-FD25498BA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629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59F59-22A4-FCEA-17D6-26FCDF9C7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D088E0-6FF9-CE05-464D-B18EDCA30F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19E4D1-289B-4DF5-8800-121C69A2FE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ECE1EB-1B1D-2563-DB38-D0F2FC103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5A414-5ADB-4178-BBB9-F6D5CBEA4350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044E6A-2369-143D-AD81-42812BD48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AC90F4-122D-4744-49CD-23FFE2391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B0A1B-E5CF-4ECA-BB9D-FD25498BA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174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5E3FF7-E70F-35A8-9A79-CB6FD2E56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51E51E-4407-2204-1A38-B7F697D985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ED2ABB-11DD-F130-B481-280A4C3842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465A414-5ADB-4178-BBB9-F6D5CBEA4350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01EB2F-D54E-A866-9C93-E0CC86863F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6719D5-27FA-E828-0CB2-A3B0FC3275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05B0A1B-E5CF-4ECA-BB9D-FD25498BA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912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7BA99-ADAA-7E6B-E5C0-0B85947EBB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/>
              <a:t>NEWTestest12122222222222222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268330-C862-3FD1-4C40-86E19DE0BC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Test</a:t>
            </a:r>
          </a:p>
          <a:p>
            <a:r>
              <a:rPr lang="en-US" dirty="0"/>
              <a:t>Sample</a:t>
            </a:r>
          </a:p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15595645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ITLATCHSETTINGSCP.OWNERNAME" val="Test14725"/>
  <p:tag name="GITLATCHSETTINGSCP.REPONAME" val="123"/>
  <p:tag name="GITLATCHSETTINGSCP.BRANCH" val="gitlatch"/>
  <p:tag name="GITLATCHSETTINGSCP.FILENAME" val="june25"/>
  <p:tag name="GITLATCHSETTINGSCP.AUTOSHOW" val="YES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2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3C3224EB-163B-4728-8238-2BD6591B44AD}">
  <we:reference id="324cd019-23c8-47fd-b8e6-519d39e2697c" version="1.0.0.0" store="developer" storeType="Registry"/>
  <we:alternateReferences/>
  <we:properties>
    <we:property name="Office.AutoShowTaskpaneWithDocument" value="true"/>
  </we:properties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C00A7343</Template>
  <TotalTime>0</TotalTime>
  <Words>4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NEWTestest12122222222222222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TEST_TEST_E3_SharedHb_202405290734_kS7z5l3n4d</dc:creator>
  <cp:lastModifiedBy>TEST_TEST_E3_SharedHb_202405290734_kS7z5l3n4d</cp:lastModifiedBy>
  <cp:revision>1</cp:revision>
  <dcterms:created xsi:type="dcterms:W3CDTF">2024-06-26T05:16:48Z</dcterms:created>
  <dcterms:modified xsi:type="dcterms:W3CDTF">2024-06-26T05:17:17Z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itLatchSettingsCP.ownerName">
    <vt:lpwstr>Test14725</vt:lpwstr>
  </property>
  <property fmtid="{D5CDD505-2E9C-101B-9397-08002B2CF9AE}" pid="3" name="GitLatchSettingsCP.repoName">
    <vt:lpwstr>123</vt:lpwstr>
  </property>
  <property fmtid="{D5CDD505-2E9C-101B-9397-08002B2CF9AE}" pid="4" name="GitLatchSettingsCP.branch">
    <vt:lpwstr>gitlatch</vt:lpwstr>
  </property>
  <property fmtid="{D5CDD505-2E9C-101B-9397-08002B2CF9AE}" pid="5" name="GitLatchSettingsCP.path">
    <vt:lpwstr/>
  </property>
  <property fmtid="{D5CDD505-2E9C-101B-9397-08002B2CF9AE}" pid="6" name="GitLatchSettingsCP.fileName">
    <vt:lpwstr>june25</vt:lpwstr>
  </property>
  <property fmtid="{D5CDD505-2E9C-101B-9397-08002B2CF9AE}" pid="7" name="GitLatchSettingsCP.autoShow">
    <vt:lpwstr>YES</vt:lpwstr>
  </property>
</Properties>
</file>