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87" dt="2024-06-25T09:57:3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31"/>
  </p:normalViewPr>
  <p:slideViewPr>
    <p:cSldViewPr snapToGrid="0">
      <p:cViewPr varScale="1">
        <p:scale>
          <a:sx n="86" d="100"/>
          <a:sy n="86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NEWTestest12122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NEWTestest12122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TEST_TEST_E3_SharedHb_202405290536_y8_x6Ugotp</cp:lastModifiedBy>
  <cp:revision>49</cp:revision>
  <dcterms:created xsi:type="dcterms:W3CDTF">2024-06-25T09:40:11Z</dcterms:created>
  <dcterms:modified xsi:type="dcterms:W3CDTF">2024-06-25T10:10:50Z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