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C9ED-D15A-B25F-F297-7E1B83580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54FF2-00B7-F0B3-4B7C-2B91C50B4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21C2B-7958-6681-56E7-D4BD4753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0FE77-C9B9-2B68-FB1D-6188C335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C5BCD-2241-DBC0-461F-FBE80AEB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F5D2-FC37-CEED-C7CE-FB904E39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F7EBB-5A1F-A4E7-D14E-A2BDC7126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C023D-209A-5E83-50ED-B6B40855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A03A6-AF78-E3B2-FA6E-A4808DA4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66237-A122-B695-EC85-056DE791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5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A3AAA-BA71-C72A-F41E-7927170F2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1642B-89F2-009E-90C7-D06648934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DC8D4-F468-C7B8-3EEB-E7C8D2C0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E2500-BFB3-DFDA-A638-FB0519E3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EDE0D-7A91-C4DA-40E8-6EB9BD1A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3C94-BE3C-C53C-5302-5EBF3D39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66F88-A5CF-291C-EFE4-62A5D3CE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FE592-E899-1E20-1796-B2B3BDFE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1DF8-13C3-2367-556A-0646D89E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4405D-412C-09A2-BD4D-F0B7633D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4D67-8406-0B44-C560-CFA5EBC3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92015-5AD5-6109-2331-E639C8C82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EE9E-974A-F9FD-45FA-782ED6E7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91B26-82F7-1315-C9E0-397B4A6B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DB8-6202-BFD0-A4C0-E8F85737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26F8-6989-A77A-2D1E-47C0410F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4AB8-C824-729F-F35B-21A8ECC61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FD5A4-0BEC-00F7-90E8-0DF2D2667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16D40-E66C-5265-0CFF-1EB9165D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654AE-6180-756F-951A-04CE112C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FFF8B-520C-E26D-E136-93D50E9D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7DCB-8E3C-3E03-D6B7-D826D069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3F1B-236D-A14B-8FEF-CC07A509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EC0C1-08EF-0C0F-D051-D02A5443C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EE80C-8FCA-1962-9839-42BA4FAD9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B4332-1F0C-02C0-393C-FFF9B6F5B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E4BBB-6314-5381-2691-50F90092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C9BD8-A489-7AF2-8E75-90133346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8A05D-EF8D-EA37-5E77-6C053ADD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9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B78D-8AB5-0F8C-36BE-C6D1AEC7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5DBE3-0D64-7159-46BA-F75AF49C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03EBC-B692-7F6A-9256-4F9F22C2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5FC30-3902-11FB-5494-B40168AA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58A14-C2DC-C302-88D5-8E0E8738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18E00-5582-5FD4-AE32-1D0A60A4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FD071-6521-3A8C-0D20-6E26CB80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4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326B-C099-CE21-44D1-12037447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F66A-14A4-639F-436A-A2081BC5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189E9-FA25-19B0-97DB-41E93C1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533E7-6408-E404-4074-EA7EDB40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014DB-CFEA-777B-F29A-61FC3D30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442EC-62C7-2A4F-6015-A7E9EB06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9F59-22A4-FCEA-17D6-26FCDF9C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088E0-6FF9-CE05-464D-B18EDCA30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E4D1-289B-4DF5-8800-121C69A2F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CE1EB-1B1D-2563-DB38-D0F2FC10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44E6A-2369-143D-AD81-42812BD4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C90F4-122D-4744-49CD-23FFE239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7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E3FF7-E70F-35A8-9A79-CB6FD2E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1E51E-4407-2204-1A38-B7F697D9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D2ABB-11DD-F130-B481-280A4C384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1EB2F-D54E-A866-9C93-E0CC86863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719D5-27FA-E828-0CB2-A3B0FC327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1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BA99-ADAA-7E6B-E5C0-0B85947EB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68330-C862-3FD1-4C40-86E19DE0B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564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OWNERNAME" val="Test14725"/>
  <p:tag name="GITLATCHSETTINGSCP.REPONAME" val="123"/>
  <p:tag name="GITLATCHSETTINGSCP.BRANCH" val="gitlatch"/>
  <p:tag name="GITLATCHSETTINGSCP.FILENAME" val="june25"/>
  <p:tag name="GITLATCHSETTINGSCP.AUTOSHOW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C3224EB-163B-4728-8238-2BD6591B44AD}">
  <we:reference id="324cd019-23c8-47fd-b8e6-519d39e2697c" version="1.0.0.0" store="developer" storeType="Registry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TEST_TEST_E3_SharedHb_202405291147_rpazEbPyo5</dc:creator>
  <cp:lastModifiedBy>TEST_TEST_E3_SharedHb_202405291147_rpazEbPyo5</cp:lastModifiedBy>
  <cp:revision>1</cp:revision>
  <dcterms:created xsi:type="dcterms:W3CDTF">2024-06-25T07:03:39Z</dcterms:created>
  <dcterms:modified xsi:type="dcterms:W3CDTF">2024-06-25T07:04:36Z</dcterms:modified>
</cp:coreProperties>
</file>