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estaa12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A924577C</Template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estaa12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TEST_TEST_E3_SharedHb_202403180147__9923BiPDm</dc:creator>
  <cp:lastModifiedBy>TEST_TEST_E3_SharedHb_202403180147__9923BiPDm</cp:lastModifiedBy>
  <cp:revision>5</cp:revision>
  <dcterms:created xsi:type="dcterms:W3CDTF">2024-06-25T09:40:12Z</dcterms:created>
  <dcterms:modified xsi:type="dcterms:W3CDTF">2024-06-25T09:43:40Z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