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FAC46-907D-9E47-6EB4-26E74B892FBC}" v="69" dt="2024-06-25T09:55:53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5CFAC46-907D-9E47-6EB4-26E74B892FBC}"/>
    <pc:docChg chg="modSld">
      <pc:chgData name="" userId="" providerId="" clId="Web-{F5CFAC46-907D-9E47-6EB4-26E74B892FBC}" dt="2024-06-25T09:51:27.197" v="0" actId="20577"/>
      <pc:docMkLst>
        <pc:docMk/>
      </pc:docMkLst>
      <pc:sldChg chg="modSp">
        <pc:chgData name="" userId="" providerId="" clId="Web-{F5CFAC46-907D-9E47-6EB4-26E74B892FBC}" dt="2024-06-25T09:51:27.197" v="0" actId="20577"/>
        <pc:sldMkLst>
          <pc:docMk/>
          <pc:sldMk cId="1155956452" sldId="256"/>
        </pc:sldMkLst>
        <pc:spChg chg="mod">
          <ac:chgData name="" userId="" providerId="" clId="Web-{F5CFAC46-907D-9E47-6EB4-26E74B892FBC}" dt="2024-06-25T09:51:27.197" v="0" actId="20577"/>
          <ac:spMkLst>
            <pc:docMk/>
            <pc:sldMk cId="1155956452" sldId="256"/>
            <ac:spMk id="2" creationId="{2C77BA99-ADAA-7E6B-E5C0-0B85947EBB5F}"/>
          </ac:spMkLst>
        </pc:spChg>
      </pc:sldChg>
    </pc:docChg>
  </pc:docChgLst>
  <pc:docChgLst>
    <pc:chgData name="TEST_TEST_E3_SharedHb_202405290446_IqyLbnHaHq" userId="S::admin@a830edad9050849rmbs0q4verpe.onmicrosoft.com::5b8786a5-7f36-4411-b4c8-406d78ce0f01" providerId="AD" clId="Web-{F5CFAC46-907D-9E47-6EB4-26E74B892FBC}"/>
    <pc:docChg chg="modSld replTag">
      <pc:chgData name="TEST_TEST_E3_SharedHb_202405290446_IqyLbnHaHq" userId="S::admin@a830edad9050849rmbs0q4verpe.onmicrosoft.com::5b8786a5-7f36-4411-b4c8-406d78ce0f01" providerId="AD" clId="Web-{F5CFAC46-907D-9E47-6EB4-26E74B892FBC}" dt="2024-06-25T09:55:53.673" v="67"/>
      <pc:docMkLst>
        <pc:docMk/>
      </pc:docMkLst>
      <pc:sldChg chg="modSp">
        <pc:chgData name="TEST_TEST_E3_SharedHb_202405290446_IqyLbnHaHq" userId="S::admin@a830edad9050849rmbs0q4verpe.onmicrosoft.com::5b8786a5-7f36-4411-b4c8-406d78ce0f01" providerId="AD" clId="Web-{F5CFAC46-907D-9E47-6EB4-26E74B892FBC}" dt="2024-06-25T09:54:01.607" v="55" actId="20577"/>
        <pc:sldMkLst>
          <pc:docMk/>
          <pc:sldMk cId="1155956452" sldId="256"/>
        </pc:sldMkLst>
        <pc:spChg chg="mod">
          <ac:chgData name="TEST_TEST_E3_SharedHb_202405290446_IqyLbnHaHq" userId="S::admin@a830edad9050849rmbs0q4verpe.onmicrosoft.com::5b8786a5-7f36-4411-b4c8-406d78ce0f01" providerId="AD" clId="Web-{F5CFAC46-907D-9E47-6EB4-26E74B892FBC}" dt="2024-06-25T09:54:01.607" v="55" actId="20577"/>
          <ac:spMkLst>
            <pc:docMk/>
            <pc:sldMk cId="1155956452" sldId="256"/>
            <ac:spMk id="2" creationId="{2C77BA99-ADAA-7E6B-E5C0-0B85947EBB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NEWTestest12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3CA999A7</Template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NEWTestest12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NEWTestest12</dc:title>
  <dc:creator>TEST_TEST_E3_SharedHb_202403180147__9923BiPDm</dc:creator>
  <cp:lastModifiedBy>TEST_TEST_E3_SharedHb_202403180147__9923BiPDm</cp:lastModifiedBy>
  <cp:revision>38</cp:revision>
  <dcterms:created xsi:type="dcterms:W3CDTF">2024-06-25T09:40:11Z</dcterms:created>
  <dcterms:modified xsi:type="dcterms:W3CDTF">2024-06-25T09:55:55Z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