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97AA-4076-49E8-87DD-4D7B76218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3F82D-7A29-43AB-9BD0-D6AD0C7B8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F0DD-20AD-4BD9-A479-C54B14B2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403E-3AA6-45B3-A244-56C933A5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5055-4C5F-4DDC-98D5-F67BD8D4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85D1-F486-41B1-8FA2-6DFBB0B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26FD1-07E6-4970-B849-A30D1861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6DE5-E9E9-4F74-AC77-8548062F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D9EF-ABE9-4CB8-BB52-5642E40C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F74A-13DE-4A97-8981-E48AEA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8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06F35-6162-4186-ADC1-132A9FDFF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EE15-6B3B-4192-A6FE-EE1A02D3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457E-3C17-40FA-8AAF-77520C27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8359-52C8-41B3-809E-4AAA114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9305-234F-4764-B960-CFE8478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19F2-2A8C-4BCD-905A-0E85768B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0007-53BC-4DAA-81B3-47BFEF02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C8FD-DEE8-4B9B-833A-0C912B27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2569-B756-4B16-A77B-A45EBE13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8FC5-D4DB-4615-8E66-B7BF99D6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861B-F04E-465E-9605-0F413EA0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59CE6-ABAC-4AA0-9FBF-378EF7F2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85C3-1FFE-466D-8BA7-F240D4C2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6983-0712-4BE8-B27D-73AD20D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1FC5-5D1A-49F1-BFBB-494F8939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18E7-F04D-4397-A707-22049098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EEDA-9E00-48E5-96ED-D7C74A577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13EA-3ED2-4C09-BBD4-75317FA79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3AC3A-C5A6-4B65-9A56-A42D6519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1CA4F-602B-4F01-83E4-DAC3B7B3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559D9-41FF-490B-90E5-DC391864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FAEF-49FC-45D1-A61D-0C525161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5BDE-BAA2-491D-BC4D-84D8D5D8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C9EF-F598-412F-AA7F-7D8088AB4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83E5D-3BC4-49EF-B4EA-3351FF993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E0788-05B9-4837-9463-4492FAF1B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1445A-E914-4964-B541-384FA53C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A9234-5D46-4F72-BF88-2EB251CA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3E3E4-C2DD-4010-AB94-809319FF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C95-4ADF-4435-8263-05CCEB26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0326-1B45-4278-BB91-21944219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62637-10A9-4E13-8831-4B0D75F6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41274-8102-4701-8D48-03866D7F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14279-AD1B-436A-BF9C-6C19C49D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F6603-F419-46B1-9270-571077B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0C7CA-FAE5-4EEF-A79F-2A51691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607A-F065-4972-BF05-79540C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20AE-F7E0-4C91-A7BD-83F42A8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FF5A-11E9-478B-B5EB-1700ABE8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988E8-2AA4-4847-88DB-068DECEE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BF23C-A89D-4B2F-8F0D-7B58756D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914C-3615-4344-AE3B-49109F8D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4FA0-1632-477A-9CE9-8E717F00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5EC18-0601-468C-A776-FC8970E3D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82562-B08F-4111-81DF-1D185B52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A42D9-77DC-4BD4-9B34-2FD173C8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B0E9B-961C-4D69-964C-8C0BE8EB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D0AB1-501D-480D-80B2-E90479B8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E246B-1C59-4AA2-8C8D-C7BC14AF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0A84-4F1B-4C17-9ADD-23BF4D42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B65F-76E3-49D3-B0CC-099E8B8A9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BE89-976D-492F-A8F5-2EA9C38127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0DB8-3B8F-4873-9AA6-79A79C134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37001-7AB0-48C7-8516-05BFC186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19E5-A625-41CA-9AC9-5C2BB9CDA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770358562,&quot;Placement&quot;:&quot;Footer&quot;}">
            <a:extLst>
              <a:ext uri="{FF2B5EF4-FFF2-40B4-BE49-F238E27FC236}">
                <a16:creationId xmlns:a16="http://schemas.microsoft.com/office/drawing/2014/main" id="{B137C3B7-7273-4BB9-A9E3-1785FA8A29D2}"/>
              </a:ext>
            </a:extLst>
          </p:cNvPr>
          <p:cNvSpPr txBox="1"/>
          <p:nvPr userDrawn="1"/>
        </p:nvSpPr>
        <p:spPr>
          <a:xfrm>
            <a:off x="0" y="6664017"/>
            <a:ext cx="161661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56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E7A8-08F1-4243-A6DC-9767384DE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</p:txBody>
      </p:sp>
    </p:spTree>
    <p:extLst>
      <p:ext uri="{BB962C8B-B14F-4D97-AF65-F5344CB8AC3E}">
        <p14:creationId xmlns:p14="http://schemas.microsoft.com/office/powerpoint/2010/main" val="35786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CDCB-86E5-4CC8-B7BC-FA7F2286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24"/>
            <a:ext cx="10515600" cy="5979739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java package</a:t>
            </a:r>
            <a:r>
              <a:rPr lang="en-US" dirty="0"/>
              <a:t> is a group of similar types of classes, interfaces and sub-packages.</a:t>
            </a:r>
          </a:p>
          <a:p>
            <a:r>
              <a:rPr lang="en-US" dirty="0"/>
              <a:t>Package in java can be categorized in two form, built-in package and user-defined package.</a:t>
            </a:r>
          </a:p>
          <a:p>
            <a:r>
              <a:rPr lang="en-US" dirty="0"/>
              <a:t>There are many built-in packages such as java, </a:t>
            </a:r>
            <a:r>
              <a:rPr lang="en-US" dirty="0" err="1"/>
              <a:t>lang</a:t>
            </a:r>
            <a:r>
              <a:rPr lang="en-US" dirty="0"/>
              <a:t>, </a:t>
            </a:r>
            <a:r>
              <a:rPr lang="en-US" dirty="0" err="1"/>
              <a:t>awt</a:t>
            </a:r>
            <a:r>
              <a:rPr lang="en-US" dirty="0"/>
              <a:t>, </a:t>
            </a:r>
            <a:r>
              <a:rPr lang="en-US" dirty="0" err="1"/>
              <a:t>javax</a:t>
            </a:r>
            <a:r>
              <a:rPr lang="en-US" dirty="0"/>
              <a:t>, swing, net, </a:t>
            </a:r>
            <a:r>
              <a:rPr lang="en-US" dirty="0" err="1"/>
              <a:t>io</a:t>
            </a:r>
            <a:r>
              <a:rPr lang="en-US" dirty="0"/>
              <a:t>, </a:t>
            </a:r>
            <a:r>
              <a:rPr lang="en-US" dirty="0" err="1"/>
              <a:t>util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Advantage of Java Package</a:t>
            </a:r>
          </a:p>
          <a:p>
            <a:pPr marL="0" indent="0">
              <a:buNone/>
            </a:pPr>
            <a:r>
              <a:rPr lang="en-US" dirty="0"/>
              <a:t>1) Java package is used to categorize the classes and interfaces so that they can be easily maintained.</a:t>
            </a:r>
          </a:p>
          <a:p>
            <a:pPr marL="0" indent="0">
              <a:buNone/>
            </a:pPr>
            <a:r>
              <a:rPr lang="en-US" dirty="0"/>
              <a:t>2) Java package provides access protection.</a:t>
            </a:r>
          </a:p>
          <a:p>
            <a:pPr marL="0" indent="0">
              <a:buNone/>
            </a:pPr>
            <a:r>
              <a:rPr lang="en-US" dirty="0"/>
              <a:t>3) Java package removes naming collision.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A3369-BC76-4B97-9EF3-AAFACD92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317500"/>
            <a:ext cx="103536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311D-204B-4F7D-A6C6-7AF28E04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88"/>
            <a:ext cx="10515600" cy="5970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example of java package</a:t>
            </a:r>
          </a:p>
          <a:p>
            <a:r>
              <a:rPr lang="en-US" dirty="0"/>
              <a:t>The </a:t>
            </a:r>
            <a:r>
              <a:rPr lang="en-US" b="1" dirty="0"/>
              <a:t>package keyword</a:t>
            </a:r>
            <a:r>
              <a:rPr lang="en-US" dirty="0"/>
              <a:t> is used to create a package in java.</a:t>
            </a:r>
          </a:p>
          <a:p>
            <a:r>
              <a:rPr lang="en-US" dirty="0"/>
              <a:t>//save as Simple.java  </a:t>
            </a:r>
          </a:p>
          <a:p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mypack</a:t>
            </a:r>
            <a:r>
              <a:rPr lang="en-US" dirty="0"/>
              <a:t>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Simple{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("Welcome to package");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How to compile java package</a:t>
            </a:r>
          </a:p>
          <a:p>
            <a:r>
              <a:rPr lang="en-US" dirty="0"/>
              <a:t>If you are not using any IDE, you need to follow the </a:t>
            </a:r>
            <a:r>
              <a:rPr lang="en-US" b="1" dirty="0"/>
              <a:t>syntax</a:t>
            </a:r>
            <a:r>
              <a:rPr lang="en-US" dirty="0"/>
              <a:t> given below:</a:t>
            </a:r>
          </a:p>
          <a:p>
            <a:r>
              <a:rPr lang="en-US" dirty="0" err="1"/>
              <a:t>javac</a:t>
            </a:r>
            <a:r>
              <a:rPr lang="en-US" dirty="0"/>
              <a:t> -d directory </a:t>
            </a:r>
            <a:r>
              <a:rPr lang="en-US" dirty="0" err="1"/>
              <a:t>javafilename</a:t>
            </a:r>
            <a:r>
              <a:rPr lang="en-US" dirty="0"/>
              <a:t>  </a:t>
            </a:r>
          </a:p>
          <a:p>
            <a:r>
              <a:rPr lang="en-US" dirty="0"/>
              <a:t>For </a:t>
            </a:r>
            <a:r>
              <a:rPr lang="en-US" b="1" dirty="0"/>
              <a:t>example</a:t>
            </a:r>
            <a:endParaRPr lang="en-US" dirty="0"/>
          </a:p>
          <a:p>
            <a:r>
              <a:rPr lang="en-US" dirty="0" err="1"/>
              <a:t>javac</a:t>
            </a:r>
            <a:r>
              <a:rPr lang="en-US" dirty="0"/>
              <a:t> -d . Simple.java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ABF4-79AC-40C4-A15C-96A4B11A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482"/>
            <a:ext cx="10515600" cy="5791481"/>
          </a:xfrm>
        </p:spPr>
        <p:txBody>
          <a:bodyPr/>
          <a:lstStyle/>
          <a:p>
            <a:r>
              <a:rPr lang="en-US" dirty="0"/>
              <a:t>The -d switch specifies the destination where to put the generated class file. You can use any directory name like /home (in case of Linux), d:/abc (in case of windows) etc. If you want to keep the package within the same directory, you can use . (dot).</a:t>
            </a:r>
          </a:p>
          <a:p>
            <a:endParaRPr lang="en-US" dirty="0"/>
          </a:p>
          <a:p>
            <a:r>
              <a:rPr lang="en-US" dirty="0"/>
              <a:t>How to run java package program</a:t>
            </a:r>
          </a:p>
          <a:p>
            <a:r>
              <a:rPr lang="en-US" dirty="0"/>
              <a:t>You need to use fully qualified name e.g. </a:t>
            </a:r>
            <a:r>
              <a:rPr lang="en-US" dirty="0" err="1"/>
              <a:t>mypack.Simple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run the class.</a:t>
            </a:r>
          </a:p>
          <a:p>
            <a:endParaRPr lang="en-US" dirty="0"/>
          </a:p>
          <a:p>
            <a:r>
              <a:rPr lang="en-US" dirty="0"/>
              <a:t>To Compile: </a:t>
            </a:r>
            <a:r>
              <a:rPr lang="en-US" dirty="0" err="1"/>
              <a:t>javac</a:t>
            </a:r>
            <a:r>
              <a:rPr lang="en-US" dirty="0"/>
              <a:t> -d . Simple.java</a:t>
            </a:r>
          </a:p>
          <a:p>
            <a:r>
              <a:rPr lang="en-US" dirty="0"/>
              <a:t>To Run: java </a:t>
            </a:r>
            <a:r>
              <a:rPr lang="en-US" dirty="0" err="1"/>
              <a:t>mypack.Simple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6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A511-8B0D-4AC2-BAF9-6884998D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906"/>
            <a:ext cx="10515600" cy="5899057"/>
          </a:xfrm>
        </p:spPr>
        <p:txBody>
          <a:bodyPr/>
          <a:lstStyle/>
          <a:p>
            <a:r>
              <a:rPr lang="en-US" dirty="0"/>
              <a:t>How to access package from another package?</a:t>
            </a:r>
          </a:p>
          <a:p>
            <a:r>
              <a:rPr lang="en-US" dirty="0"/>
              <a:t>There are three ways to access the package from outside the package.</a:t>
            </a:r>
          </a:p>
          <a:p>
            <a:r>
              <a:rPr lang="en-US" dirty="0"/>
              <a:t>import package.*;</a:t>
            </a:r>
          </a:p>
          <a:p>
            <a:r>
              <a:rPr lang="en-US" dirty="0"/>
              <a:t>import </a:t>
            </a:r>
            <a:r>
              <a:rPr lang="en-US" dirty="0" err="1"/>
              <a:t>package.classname</a:t>
            </a:r>
            <a:r>
              <a:rPr lang="en-US" dirty="0"/>
              <a:t>;</a:t>
            </a:r>
          </a:p>
          <a:p>
            <a:r>
              <a:rPr lang="en-US" dirty="0"/>
              <a:t>fully qualified name.</a:t>
            </a:r>
          </a:p>
          <a:p>
            <a:r>
              <a:rPr lang="en-US" dirty="0"/>
              <a:t>1) Using packagename.*</a:t>
            </a:r>
          </a:p>
          <a:p>
            <a:r>
              <a:rPr lang="en-US" dirty="0"/>
              <a:t>If you use package.* then all the classes and interfaces of this package will be accessible but not </a:t>
            </a:r>
            <a:r>
              <a:rPr lang="en-US" dirty="0" err="1"/>
              <a:t>subpackages</a:t>
            </a:r>
            <a:r>
              <a:rPr lang="en-US" dirty="0"/>
              <a:t>.</a:t>
            </a:r>
          </a:p>
          <a:p>
            <a:r>
              <a:rPr lang="en-US" dirty="0"/>
              <a:t>The import keyword is used to make the classes and interface of another package accessible to the current package.</a:t>
            </a:r>
          </a:p>
          <a:p>
            <a:r>
              <a:rPr lang="en-US"/>
              <a:t>Example of package that import the packagename.*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7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Packages</dc:title>
  <dc:creator>Velivela, SuryanarayanaMurty - Dell Team</dc:creator>
  <cp:lastModifiedBy>Velivela, SuryanarayanaMurty - Dell Team</cp:lastModifiedBy>
  <cp:revision>11</cp:revision>
  <dcterms:created xsi:type="dcterms:W3CDTF">2020-03-10T18:00:51Z</dcterms:created>
  <dcterms:modified xsi:type="dcterms:W3CDTF">2020-03-10T18:08:05Z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7f17c0-b23c-493d-99ab-b037779ecd33_Enabled">
    <vt:lpwstr>True</vt:lpwstr>
  </property>
  <property fmtid="{D5CDD505-2E9C-101B-9397-08002B2CF9AE}" pid="3" name="MSIP_Label_a17f17c0-b23c-493d-99ab-b037779ecd33_SiteId">
    <vt:lpwstr>945c199a-83a2-4e80-9f8c-5a91be5752dd</vt:lpwstr>
  </property>
  <property fmtid="{D5CDD505-2E9C-101B-9397-08002B2CF9AE}" pid="4" name="MSIP_Label_a17f17c0-b23c-493d-99ab-b037779ecd33_Owner">
    <vt:lpwstr>Suryanarayana_murty_@Dell.com</vt:lpwstr>
  </property>
  <property fmtid="{D5CDD505-2E9C-101B-9397-08002B2CF9AE}" pid="5" name="MSIP_Label_a17f17c0-b23c-493d-99ab-b037779ecd33_SetDate">
    <vt:lpwstr>2020-03-10T18:02:39.1755332Z</vt:lpwstr>
  </property>
  <property fmtid="{D5CDD505-2E9C-101B-9397-08002B2CF9AE}" pid="6" name="MSIP_Label_a17f17c0-b23c-493d-99ab-b037779ecd33_Name">
    <vt:lpwstr>Customer Communication</vt:lpwstr>
  </property>
  <property fmtid="{D5CDD505-2E9C-101B-9397-08002B2CF9AE}" pid="7" name="MSIP_Label_a17f17c0-b23c-493d-99ab-b037779ecd33_Application">
    <vt:lpwstr>Microsoft Azure Information Protection</vt:lpwstr>
  </property>
  <property fmtid="{D5CDD505-2E9C-101B-9397-08002B2CF9AE}" pid="8" name="MSIP_Label_a17f17c0-b23c-493d-99ab-b037779ecd33_Extended_MSFT_Method">
    <vt:lpwstr>Manual</vt:lpwstr>
  </property>
  <property fmtid="{D5CDD505-2E9C-101B-9397-08002B2CF9AE}" pid="9" name="aiplabel">
    <vt:lpwstr>Customer Communication</vt:lpwstr>
  </property>
</Properties>
</file>