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1110-47F3-4640-8E46-BC2B2D6D26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BCB9E9-1E84-4F70-9BD8-7E57DE5795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3C3434-9DDE-42C3-8A39-E510A94A671F}"/>
              </a:ext>
            </a:extLst>
          </p:cNvPr>
          <p:cNvSpPr>
            <a:spLocks noGrp="1"/>
          </p:cNvSpPr>
          <p:nvPr>
            <p:ph type="dt" sz="half" idx="10"/>
          </p:nvPr>
        </p:nvSpPr>
        <p:spPr/>
        <p:txBody>
          <a:bodyPr/>
          <a:lstStyle/>
          <a:p>
            <a:fld id="{D7B7D734-7E7F-4718-8950-225F1B20E5B5}" type="datetimeFigureOut">
              <a:rPr lang="en-US" smtClean="0"/>
              <a:t>3/25/2021</a:t>
            </a:fld>
            <a:endParaRPr lang="en-US"/>
          </a:p>
        </p:txBody>
      </p:sp>
      <p:sp>
        <p:nvSpPr>
          <p:cNvPr id="5" name="Footer Placeholder 4">
            <a:extLst>
              <a:ext uri="{FF2B5EF4-FFF2-40B4-BE49-F238E27FC236}">
                <a16:creationId xmlns:a16="http://schemas.microsoft.com/office/drawing/2014/main" id="{7DC0982E-FBD9-4265-952C-873C733DA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691BF-D689-492A-AE07-F341C664CA79}"/>
              </a:ext>
            </a:extLst>
          </p:cNvPr>
          <p:cNvSpPr>
            <a:spLocks noGrp="1"/>
          </p:cNvSpPr>
          <p:nvPr>
            <p:ph type="sldNum" sz="quarter" idx="12"/>
          </p:nvPr>
        </p:nvSpPr>
        <p:spPr/>
        <p:txBody>
          <a:bodyPr/>
          <a:lstStyle/>
          <a:p>
            <a:fld id="{E645F6EC-0EF6-478F-823B-521887CEEC7C}" type="slidenum">
              <a:rPr lang="en-US" smtClean="0"/>
              <a:t>‹#›</a:t>
            </a:fld>
            <a:endParaRPr lang="en-US"/>
          </a:p>
        </p:txBody>
      </p:sp>
    </p:spTree>
    <p:extLst>
      <p:ext uri="{BB962C8B-B14F-4D97-AF65-F5344CB8AC3E}">
        <p14:creationId xmlns:p14="http://schemas.microsoft.com/office/powerpoint/2010/main" val="2810780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1A6BF-DC37-4286-9432-88C699D5C9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4FC686-7CA6-4B43-9A10-CE8D4D675F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D7297-16B7-48AA-AEC4-F16159E85E88}"/>
              </a:ext>
            </a:extLst>
          </p:cNvPr>
          <p:cNvSpPr>
            <a:spLocks noGrp="1"/>
          </p:cNvSpPr>
          <p:nvPr>
            <p:ph type="dt" sz="half" idx="10"/>
          </p:nvPr>
        </p:nvSpPr>
        <p:spPr/>
        <p:txBody>
          <a:bodyPr/>
          <a:lstStyle/>
          <a:p>
            <a:fld id="{D7B7D734-7E7F-4718-8950-225F1B20E5B5}" type="datetimeFigureOut">
              <a:rPr lang="en-US" smtClean="0"/>
              <a:t>3/25/2021</a:t>
            </a:fld>
            <a:endParaRPr lang="en-US"/>
          </a:p>
        </p:txBody>
      </p:sp>
      <p:sp>
        <p:nvSpPr>
          <p:cNvPr id="5" name="Footer Placeholder 4">
            <a:extLst>
              <a:ext uri="{FF2B5EF4-FFF2-40B4-BE49-F238E27FC236}">
                <a16:creationId xmlns:a16="http://schemas.microsoft.com/office/drawing/2014/main" id="{8B43CD48-D04F-45F3-9300-47E2F115E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482A9-E733-45D8-88A8-BC17E4B264F0}"/>
              </a:ext>
            </a:extLst>
          </p:cNvPr>
          <p:cNvSpPr>
            <a:spLocks noGrp="1"/>
          </p:cNvSpPr>
          <p:nvPr>
            <p:ph type="sldNum" sz="quarter" idx="12"/>
          </p:nvPr>
        </p:nvSpPr>
        <p:spPr/>
        <p:txBody>
          <a:bodyPr/>
          <a:lstStyle/>
          <a:p>
            <a:fld id="{E645F6EC-0EF6-478F-823B-521887CEEC7C}" type="slidenum">
              <a:rPr lang="en-US" smtClean="0"/>
              <a:t>‹#›</a:t>
            </a:fld>
            <a:endParaRPr lang="en-US"/>
          </a:p>
        </p:txBody>
      </p:sp>
    </p:spTree>
    <p:extLst>
      <p:ext uri="{BB962C8B-B14F-4D97-AF65-F5344CB8AC3E}">
        <p14:creationId xmlns:p14="http://schemas.microsoft.com/office/powerpoint/2010/main" val="126383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7C0E32-C431-49E4-B6C9-B4B4373F45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495961-2F72-4022-B030-CB487A6F7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B8E6B6-38CB-48EF-908E-6607E8359627}"/>
              </a:ext>
            </a:extLst>
          </p:cNvPr>
          <p:cNvSpPr>
            <a:spLocks noGrp="1"/>
          </p:cNvSpPr>
          <p:nvPr>
            <p:ph type="dt" sz="half" idx="10"/>
          </p:nvPr>
        </p:nvSpPr>
        <p:spPr/>
        <p:txBody>
          <a:bodyPr/>
          <a:lstStyle/>
          <a:p>
            <a:fld id="{D7B7D734-7E7F-4718-8950-225F1B20E5B5}" type="datetimeFigureOut">
              <a:rPr lang="en-US" smtClean="0"/>
              <a:t>3/25/2021</a:t>
            </a:fld>
            <a:endParaRPr lang="en-US"/>
          </a:p>
        </p:txBody>
      </p:sp>
      <p:sp>
        <p:nvSpPr>
          <p:cNvPr id="5" name="Footer Placeholder 4">
            <a:extLst>
              <a:ext uri="{FF2B5EF4-FFF2-40B4-BE49-F238E27FC236}">
                <a16:creationId xmlns:a16="http://schemas.microsoft.com/office/drawing/2014/main" id="{2EB052B4-234E-4C79-A96A-8984AC2C9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79124-4062-47EB-89B6-BD11031CAD97}"/>
              </a:ext>
            </a:extLst>
          </p:cNvPr>
          <p:cNvSpPr>
            <a:spLocks noGrp="1"/>
          </p:cNvSpPr>
          <p:nvPr>
            <p:ph type="sldNum" sz="quarter" idx="12"/>
          </p:nvPr>
        </p:nvSpPr>
        <p:spPr/>
        <p:txBody>
          <a:bodyPr/>
          <a:lstStyle/>
          <a:p>
            <a:fld id="{E645F6EC-0EF6-478F-823B-521887CEEC7C}" type="slidenum">
              <a:rPr lang="en-US" smtClean="0"/>
              <a:t>‹#›</a:t>
            </a:fld>
            <a:endParaRPr lang="en-US"/>
          </a:p>
        </p:txBody>
      </p:sp>
    </p:spTree>
    <p:extLst>
      <p:ext uri="{BB962C8B-B14F-4D97-AF65-F5344CB8AC3E}">
        <p14:creationId xmlns:p14="http://schemas.microsoft.com/office/powerpoint/2010/main" val="289402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820C-8348-485C-8B25-921DC1712B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6ECC53-AB07-436A-BE12-B2C3024C52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AEA2F-0039-4BDA-AC06-1334005CDD82}"/>
              </a:ext>
            </a:extLst>
          </p:cNvPr>
          <p:cNvSpPr>
            <a:spLocks noGrp="1"/>
          </p:cNvSpPr>
          <p:nvPr>
            <p:ph type="dt" sz="half" idx="10"/>
          </p:nvPr>
        </p:nvSpPr>
        <p:spPr/>
        <p:txBody>
          <a:bodyPr/>
          <a:lstStyle/>
          <a:p>
            <a:fld id="{D7B7D734-7E7F-4718-8950-225F1B20E5B5}" type="datetimeFigureOut">
              <a:rPr lang="en-US" smtClean="0"/>
              <a:t>3/25/2021</a:t>
            </a:fld>
            <a:endParaRPr lang="en-US"/>
          </a:p>
        </p:txBody>
      </p:sp>
      <p:sp>
        <p:nvSpPr>
          <p:cNvPr id="5" name="Footer Placeholder 4">
            <a:extLst>
              <a:ext uri="{FF2B5EF4-FFF2-40B4-BE49-F238E27FC236}">
                <a16:creationId xmlns:a16="http://schemas.microsoft.com/office/drawing/2014/main" id="{57E42A58-1726-4A7D-A54D-BBD96ECB6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E87FA-776E-4FA6-A6AA-57B7CF290C9A}"/>
              </a:ext>
            </a:extLst>
          </p:cNvPr>
          <p:cNvSpPr>
            <a:spLocks noGrp="1"/>
          </p:cNvSpPr>
          <p:nvPr>
            <p:ph type="sldNum" sz="quarter" idx="12"/>
          </p:nvPr>
        </p:nvSpPr>
        <p:spPr/>
        <p:txBody>
          <a:bodyPr/>
          <a:lstStyle/>
          <a:p>
            <a:fld id="{E645F6EC-0EF6-478F-823B-521887CEEC7C}" type="slidenum">
              <a:rPr lang="en-US" smtClean="0"/>
              <a:t>‹#›</a:t>
            </a:fld>
            <a:endParaRPr lang="en-US"/>
          </a:p>
        </p:txBody>
      </p:sp>
    </p:spTree>
    <p:extLst>
      <p:ext uri="{BB962C8B-B14F-4D97-AF65-F5344CB8AC3E}">
        <p14:creationId xmlns:p14="http://schemas.microsoft.com/office/powerpoint/2010/main" val="208650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6DFED-F59B-43D9-B6D6-657D1B42C9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D9BD8F-967F-4ABB-94D1-4A531094F6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4C44DE-D477-4884-B2E5-1A145547B8D5}"/>
              </a:ext>
            </a:extLst>
          </p:cNvPr>
          <p:cNvSpPr>
            <a:spLocks noGrp="1"/>
          </p:cNvSpPr>
          <p:nvPr>
            <p:ph type="dt" sz="half" idx="10"/>
          </p:nvPr>
        </p:nvSpPr>
        <p:spPr/>
        <p:txBody>
          <a:bodyPr/>
          <a:lstStyle/>
          <a:p>
            <a:fld id="{D7B7D734-7E7F-4718-8950-225F1B20E5B5}" type="datetimeFigureOut">
              <a:rPr lang="en-US" smtClean="0"/>
              <a:t>3/25/2021</a:t>
            </a:fld>
            <a:endParaRPr lang="en-US"/>
          </a:p>
        </p:txBody>
      </p:sp>
      <p:sp>
        <p:nvSpPr>
          <p:cNvPr id="5" name="Footer Placeholder 4">
            <a:extLst>
              <a:ext uri="{FF2B5EF4-FFF2-40B4-BE49-F238E27FC236}">
                <a16:creationId xmlns:a16="http://schemas.microsoft.com/office/drawing/2014/main" id="{F02A883E-71FD-4D74-B792-9BE81E6C0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39B80-6104-4619-95B0-C758523A0064}"/>
              </a:ext>
            </a:extLst>
          </p:cNvPr>
          <p:cNvSpPr>
            <a:spLocks noGrp="1"/>
          </p:cNvSpPr>
          <p:nvPr>
            <p:ph type="sldNum" sz="quarter" idx="12"/>
          </p:nvPr>
        </p:nvSpPr>
        <p:spPr/>
        <p:txBody>
          <a:bodyPr/>
          <a:lstStyle/>
          <a:p>
            <a:fld id="{E645F6EC-0EF6-478F-823B-521887CEEC7C}" type="slidenum">
              <a:rPr lang="en-US" smtClean="0"/>
              <a:t>‹#›</a:t>
            </a:fld>
            <a:endParaRPr lang="en-US"/>
          </a:p>
        </p:txBody>
      </p:sp>
    </p:spTree>
    <p:extLst>
      <p:ext uri="{BB962C8B-B14F-4D97-AF65-F5344CB8AC3E}">
        <p14:creationId xmlns:p14="http://schemas.microsoft.com/office/powerpoint/2010/main" val="996466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9810E-1D0D-44D3-BD57-6AB94C1342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C81E6E-D88E-4C3E-94E4-141FC1C1C7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5B9C92-64D5-4722-B4FC-8E01C6EBF4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6536B7-8C17-4105-97E2-FF6E6C082253}"/>
              </a:ext>
            </a:extLst>
          </p:cNvPr>
          <p:cNvSpPr>
            <a:spLocks noGrp="1"/>
          </p:cNvSpPr>
          <p:nvPr>
            <p:ph type="dt" sz="half" idx="10"/>
          </p:nvPr>
        </p:nvSpPr>
        <p:spPr/>
        <p:txBody>
          <a:bodyPr/>
          <a:lstStyle/>
          <a:p>
            <a:fld id="{D7B7D734-7E7F-4718-8950-225F1B20E5B5}" type="datetimeFigureOut">
              <a:rPr lang="en-US" smtClean="0"/>
              <a:t>3/25/2021</a:t>
            </a:fld>
            <a:endParaRPr lang="en-US"/>
          </a:p>
        </p:txBody>
      </p:sp>
      <p:sp>
        <p:nvSpPr>
          <p:cNvPr id="6" name="Footer Placeholder 5">
            <a:extLst>
              <a:ext uri="{FF2B5EF4-FFF2-40B4-BE49-F238E27FC236}">
                <a16:creationId xmlns:a16="http://schemas.microsoft.com/office/drawing/2014/main" id="{E4FF8BA7-C3CF-4904-8887-9B7C98771F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4875A-FCC7-40C7-9793-831686B9CF10}"/>
              </a:ext>
            </a:extLst>
          </p:cNvPr>
          <p:cNvSpPr>
            <a:spLocks noGrp="1"/>
          </p:cNvSpPr>
          <p:nvPr>
            <p:ph type="sldNum" sz="quarter" idx="12"/>
          </p:nvPr>
        </p:nvSpPr>
        <p:spPr/>
        <p:txBody>
          <a:bodyPr/>
          <a:lstStyle/>
          <a:p>
            <a:fld id="{E645F6EC-0EF6-478F-823B-521887CEEC7C}" type="slidenum">
              <a:rPr lang="en-US" smtClean="0"/>
              <a:t>‹#›</a:t>
            </a:fld>
            <a:endParaRPr lang="en-US"/>
          </a:p>
        </p:txBody>
      </p:sp>
    </p:spTree>
    <p:extLst>
      <p:ext uri="{BB962C8B-B14F-4D97-AF65-F5344CB8AC3E}">
        <p14:creationId xmlns:p14="http://schemas.microsoft.com/office/powerpoint/2010/main" val="329079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72F9-DFEB-4D23-8700-0D9D108D13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CE8DF8-9A73-455C-9382-2C34AEBFBC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3587D6-B266-45E3-A531-E4585FCF22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F7A9F7-5D49-4563-A48C-A07D97F8C6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9B1CAA-75EF-49E7-B3FD-A547E34A09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9FD28C-B645-433C-8B40-CFD18809DAD6}"/>
              </a:ext>
            </a:extLst>
          </p:cNvPr>
          <p:cNvSpPr>
            <a:spLocks noGrp="1"/>
          </p:cNvSpPr>
          <p:nvPr>
            <p:ph type="dt" sz="half" idx="10"/>
          </p:nvPr>
        </p:nvSpPr>
        <p:spPr/>
        <p:txBody>
          <a:bodyPr/>
          <a:lstStyle/>
          <a:p>
            <a:fld id="{D7B7D734-7E7F-4718-8950-225F1B20E5B5}" type="datetimeFigureOut">
              <a:rPr lang="en-US" smtClean="0"/>
              <a:t>3/25/2021</a:t>
            </a:fld>
            <a:endParaRPr lang="en-US"/>
          </a:p>
        </p:txBody>
      </p:sp>
      <p:sp>
        <p:nvSpPr>
          <p:cNvPr id="8" name="Footer Placeholder 7">
            <a:extLst>
              <a:ext uri="{FF2B5EF4-FFF2-40B4-BE49-F238E27FC236}">
                <a16:creationId xmlns:a16="http://schemas.microsoft.com/office/drawing/2014/main" id="{D382B83A-0EE1-48A7-ADE0-BEB7494EF1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8E665D-67B9-4914-8E21-54F588220ED7}"/>
              </a:ext>
            </a:extLst>
          </p:cNvPr>
          <p:cNvSpPr>
            <a:spLocks noGrp="1"/>
          </p:cNvSpPr>
          <p:nvPr>
            <p:ph type="sldNum" sz="quarter" idx="12"/>
          </p:nvPr>
        </p:nvSpPr>
        <p:spPr/>
        <p:txBody>
          <a:bodyPr/>
          <a:lstStyle/>
          <a:p>
            <a:fld id="{E645F6EC-0EF6-478F-823B-521887CEEC7C}" type="slidenum">
              <a:rPr lang="en-US" smtClean="0"/>
              <a:t>‹#›</a:t>
            </a:fld>
            <a:endParaRPr lang="en-US"/>
          </a:p>
        </p:txBody>
      </p:sp>
    </p:spTree>
    <p:extLst>
      <p:ext uri="{BB962C8B-B14F-4D97-AF65-F5344CB8AC3E}">
        <p14:creationId xmlns:p14="http://schemas.microsoft.com/office/powerpoint/2010/main" val="2547401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E658-E43B-4822-B86E-B69124DC1D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B4F46C-E10E-46D7-855D-ABD90DFA9B21}"/>
              </a:ext>
            </a:extLst>
          </p:cNvPr>
          <p:cNvSpPr>
            <a:spLocks noGrp="1"/>
          </p:cNvSpPr>
          <p:nvPr>
            <p:ph type="dt" sz="half" idx="10"/>
          </p:nvPr>
        </p:nvSpPr>
        <p:spPr/>
        <p:txBody>
          <a:bodyPr/>
          <a:lstStyle/>
          <a:p>
            <a:fld id="{D7B7D734-7E7F-4718-8950-225F1B20E5B5}" type="datetimeFigureOut">
              <a:rPr lang="en-US" smtClean="0"/>
              <a:t>3/25/2021</a:t>
            </a:fld>
            <a:endParaRPr lang="en-US"/>
          </a:p>
        </p:txBody>
      </p:sp>
      <p:sp>
        <p:nvSpPr>
          <p:cNvPr id="4" name="Footer Placeholder 3">
            <a:extLst>
              <a:ext uri="{FF2B5EF4-FFF2-40B4-BE49-F238E27FC236}">
                <a16:creationId xmlns:a16="http://schemas.microsoft.com/office/drawing/2014/main" id="{D99E2F68-FE45-480F-A01B-CF0078D209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89C273-70ED-4090-AB25-4EF28A021592}"/>
              </a:ext>
            </a:extLst>
          </p:cNvPr>
          <p:cNvSpPr>
            <a:spLocks noGrp="1"/>
          </p:cNvSpPr>
          <p:nvPr>
            <p:ph type="sldNum" sz="quarter" idx="12"/>
          </p:nvPr>
        </p:nvSpPr>
        <p:spPr/>
        <p:txBody>
          <a:bodyPr/>
          <a:lstStyle/>
          <a:p>
            <a:fld id="{E645F6EC-0EF6-478F-823B-521887CEEC7C}" type="slidenum">
              <a:rPr lang="en-US" smtClean="0"/>
              <a:t>‹#›</a:t>
            </a:fld>
            <a:endParaRPr lang="en-US"/>
          </a:p>
        </p:txBody>
      </p:sp>
    </p:spTree>
    <p:extLst>
      <p:ext uri="{BB962C8B-B14F-4D97-AF65-F5344CB8AC3E}">
        <p14:creationId xmlns:p14="http://schemas.microsoft.com/office/powerpoint/2010/main" val="216513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3043D0-A117-4F09-9168-1605437387C0}"/>
              </a:ext>
            </a:extLst>
          </p:cNvPr>
          <p:cNvSpPr>
            <a:spLocks noGrp="1"/>
          </p:cNvSpPr>
          <p:nvPr>
            <p:ph type="dt" sz="half" idx="10"/>
          </p:nvPr>
        </p:nvSpPr>
        <p:spPr/>
        <p:txBody>
          <a:bodyPr/>
          <a:lstStyle/>
          <a:p>
            <a:fld id="{D7B7D734-7E7F-4718-8950-225F1B20E5B5}" type="datetimeFigureOut">
              <a:rPr lang="en-US" smtClean="0"/>
              <a:t>3/25/2021</a:t>
            </a:fld>
            <a:endParaRPr lang="en-US"/>
          </a:p>
        </p:txBody>
      </p:sp>
      <p:sp>
        <p:nvSpPr>
          <p:cNvPr id="3" name="Footer Placeholder 2">
            <a:extLst>
              <a:ext uri="{FF2B5EF4-FFF2-40B4-BE49-F238E27FC236}">
                <a16:creationId xmlns:a16="http://schemas.microsoft.com/office/drawing/2014/main" id="{E72F9C35-C20F-4DA6-9ABB-FDA3C53B42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03EC5E-C770-4EC4-91B8-E03F30310A55}"/>
              </a:ext>
            </a:extLst>
          </p:cNvPr>
          <p:cNvSpPr>
            <a:spLocks noGrp="1"/>
          </p:cNvSpPr>
          <p:nvPr>
            <p:ph type="sldNum" sz="quarter" idx="12"/>
          </p:nvPr>
        </p:nvSpPr>
        <p:spPr/>
        <p:txBody>
          <a:bodyPr/>
          <a:lstStyle/>
          <a:p>
            <a:fld id="{E645F6EC-0EF6-478F-823B-521887CEEC7C}" type="slidenum">
              <a:rPr lang="en-US" smtClean="0"/>
              <a:t>‹#›</a:t>
            </a:fld>
            <a:endParaRPr lang="en-US"/>
          </a:p>
        </p:txBody>
      </p:sp>
    </p:spTree>
    <p:extLst>
      <p:ext uri="{BB962C8B-B14F-4D97-AF65-F5344CB8AC3E}">
        <p14:creationId xmlns:p14="http://schemas.microsoft.com/office/powerpoint/2010/main" val="174607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9FB6-EF31-4639-B875-EDB3062D39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E317C0-8A93-4895-8972-EBFA6155EE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397C61-D00F-432B-8484-4F3ED151FE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E5BB83-4553-4A1F-A867-E2DB7BC259D0}"/>
              </a:ext>
            </a:extLst>
          </p:cNvPr>
          <p:cNvSpPr>
            <a:spLocks noGrp="1"/>
          </p:cNvSpPr>
          <p:nvPr>
            <p:ph type="dt" sz="half" idx="10"/>
          </p:nvPr>
        </p:nvSpPr>
        <p:spPr/>
        <p:txBody>
          <a:bodyPr/>
          <a:lstStyle/>
          <a:p>
            <a:fld id="{D7B7D734-7E7F-4718-8950-225F1B20E5B5}" type="datetimeFigureOut">
              <a:rPr lang="en-US" smtClean="0"/>
              <a:t>3/25/2021</a:t>
            </a:fld>
            <a:endParaRPr lang="en-US"/>
          </a:p>
        </p:txBody>
      </p:sp>
      <p:sp>
        <p:nvSpPr>
          <p:cNvPr id="6" name="Footer Placeholder 5">
            <a:extLst>
              <a:ext uri="{FF2B5EF4-FFF2-40B4-BE49-F238E27FC236}">
                <a16:creationId xmlns:a16="http://schemas.microsoft.com/office/drawing/2014/main" id="{CFBC4B4F-DA05-4466-AA4D-BAEB625FCA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FE02AC-CA8E-4ED0-A36C-DE6AD7BF2567}"/>
              </a:ext>
            </a:extLst>
          </p:cNvPr>
          <p:cNvSpPr>
            <a:spLocks noGrp="1"/>
          </p:cNvSpPr>
          <p:nvPr>
            <p:ph type="sldNum" sz="quarter" idx="12"/>
          </p:nvPr>
        </p:nvSpPr>
        <p:spPr/>
        <p:txBody>
          <a:bodyPr/>
          <a:lstStyle/>
          <a:p>
            <a:fld id="{E645F6EC-0EF6-478F-823B-521887CEEC7C}" type="slidenum">
              <a:rPr lang="en-US" smtClean="0"/>
              <a:t>‹#›</a:t>
            </a:fld>
            <a:endParaRPr lang="en-US"/>
          </a:p>
        </p:txBody>
      </p:sp>
    </p:spTree>
    <p:extLst>
      <p:ext uri="{BB962C8B-B14F-4D97-AF65-F5344CB8AC3E}">
        <p14:creationId xmlns:p14="http://schemas.microsoft.com/office/powerpoint/2010/main" val="68650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A6E9-3066-40E1-9C56-51FE278EAB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1705C9-EA2F-49BD-B279-C0D604BFD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8C8651-AB3E-4D7A-8725-80EA7C94D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A3E022-45AC-4A9C-958F-131485745ADB}"/>
              </a:ext>
            </a:extLst>
          </p:cNvPr>
          <p:cNvSpPr>
            <a:spLocks noGrp="1"/>
          </p:cNvSpPr>
          <p:nvPr>
            <p:ph type="dt" sz="half" idx="10"/>
          </p:nvPr>
        </p:nvSpPr>
        <p:spPr/>
        <p:txBody>
          <a:bodyPr/>
          <a:lstStyle/>
          <a:p>
            <a:fld id="{D7B7D734-7E7F-4718-8950-225F1B20E5B5}" type="datetimeFigureOut">
              <a:rPr lang="en-US" smtClean="0"/>
              <a:t>3/25/2021</a:t>
            </a:fld>
            <a:endParaRPr lang="en-US"/>
          </a:p>
        </p:txBody>
      </p:sp>
      <p:sp>
        <p:nvSpPr>
          <p:cNvPr id="6" name="Footer Placeholder 5">
            <a:extLst>
              <a:ext uri="{FF2B5EF4-FFF2-40B4-BE49-F238E27FC236}">
                <a16:creationId xmlns:a16="http://schemas.microsoft.com/office/drawing/2014/main" id="{B7870F05-6200-434A-AC32-27C6E718B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8C6D9F-C705-4C6E-A475-A3E2B36B2F4C}"/>
              </a:ext>
            </a:extLst>
          </p:cNvPr>
          <p:cNvSpPr>
            <a:spLocks noGrp="1"/>
          </p:cNvSpPr>
          <p:nvPr>
            <p:ph type="sldNum" sz="quarter" idx="12"/>
          </p:nvPr>
        </p:nvSpPr>
        <p:spPr/>
        <p:txBody>
          <a:bodyPr/>
          <a:lstStyle/>
          <a:p>
            <a:fld id="{E645F6EC-0EF6-478F-823B-521887CEEC7C}" type="slidenum">
              <a:rPr lang="en-US" smtClean="0"/>
              <a:t>‹#›</a:t>
            </a:fld>
            <a:endParaRPr lang="en-US"/>
          </a:p>
        </p:txBody>
      </p:sp>
    </p:spTree>
    <p:extLst>
      <p:ext uri="{BB962C8B-B14F-4D97-AF65-F5344CB8AC3E}">
        <p14:creationId xmlns:p14="http://schemas.microsoft.com/office/powerpoint/2010/main" val="76694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1177A1-D667-46F0-85A9-025E8D4B4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580B03-FEF8-4A80-9BE2-1EF2209414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16CED-88D1-4F37-93C3-AEDACE40A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7D734-7E7F-4718-8950-225F1B20E5B5}" type="datetimeFigureOut">
              <a:rPr lang="en-US" smtClean="0"/>
              <a:t>3/25/2021</a:t>
            </a:fld>
            <a:endParaRPr lang="en-US"/>
          </a:p>
        </p:txBody>
      </p:sp>
      <p:sp>
        <p:nvSpPr>
          <p:cNvPr id="5" name="Footer Placeholder 4">
            <a:extLst>
              <a:ext uri="{FF2B5EF4-FFF2-40B4-BE49-F238E27FC236}">
                <a16:creationId xmlns:a16="http://schemas.microsoft.com/office/drawing/2014/main" id="{0DDDA28B-31D0-45B2-A217-CB88E87A2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2ECC89-24B2-486C-A726-4FB400AB34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5F6EC-0EF6-478F-823B-521887CEEC7C}" type="slidenum">
              <a:rPr lang="en-US" smtClean="0"/>
              <a:t>‹#›</a:t>
            </a:fld>
            <a:endParaRPr lang="en-US"/>
          </a:p>
        </p:txBody>
      </p:sp>
      <p:sp>
        <p:nvSpPr>
          <p:cNvPr id="7" name="MSIPCMContentMarking" descr="{&quot;HashCode&quot;:1410483815,&quot;Placement&quot;:&quot;Footer&quot;}">
            <a:extLst>
              <a:ext uri="{FF2B5EF4-FFF2-40B4-BE49-F238E27FC236}">
                <a16:creationId xmlns:a16="http://schemas.microsoft.com/office/drawing/2014/main" id="{6EED8C2A-A33B-4C50-AD4E-5F10F5D34BAF}"/>
              </a:ext>
            </a:extLst>
          </p:cNvPr>
          <p:cNvSpPr txBox="1"/>
          <p:nvPr userDrawn="1"/>
        </p:nvSpPr>
        <p:spPr>
          <a:xfrm>
            <a:off x="0" y="6646927"/>
            <a:ext cx="1109695"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a:solidFill>
                  <a:srgbClr val="7F7F7F"/>
                </a:solidFill>
                <a:latin typeface="Calibri" panose="020F0502020204030204" pitchFamily="34" charset="0"/>
              </a:rPr>
              <a:t>Restricted - Confidential</a:t>
            </a:r>
          </a:p>
        </p:txBody>
      </p:sp>
    </p:spTree>
    <p:extLst>
      <p:ext uri="{BB962C8B-B14F-4D97-AF65-F5344CB8AC3E}">
        <p14:creationId xmlns:p14="http://schemas.microsoft.com/office/powerpoint/2010/main" val="12675672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3C84-F363-4181-8DCC-CDE4D0AE07FF}"/>
              </a:ext>
            </a:extLst>
          </p:cNvPr>
          <p:cNvSpPr>
            <a:spLocks noGrp="1"/>
          </p:cNvSpPr>
          <p:nvPr>
            <p:ph type="ctrTitle"/>
          </p:nvPr>
        </p:nvSpPr>
        <p:spPr/>
        <p:txBody>
          <a:bodyPr>
            <a:normAutofit fontScale="90000"/>
          </a:bodyPr>
          <a:lstStyle/>
          <a:p>
            <a:pPr fontAlgn="base"/>
            <a:r>
              <a:rPr lang="en-US" dirty="0"/>
              <a:t>What is Java Virtual Machine</a:t>
            </a:r>
            <a:br>
              <a:rPr lang="en-US" dirty="0"/>
            </a:br>
            <a:r>
              <a:rPr lang="en-US" dirty="0"/>
              <a:t>(JVM)</a:t>
            </a:r>
            <a:br>
              <a:rPr lang="en-US" dirty="0"/>
            </a:br>
            <a:endParaRPr lang="en-US" dirty="0"/>
          </a:p>
        </p:txBody>
      </p:sp>
    </p:spTree>
    <p:extLst>
      <p:ext uri="{BB962C8B-B14F-4D97-AF65-F5344CB8AC3E}">
        <p14:creationId xmlns:p14="http://schemas.microsoft.com/office/powerpoint/2010/main" val="2382537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B2A07C-B7A6-4A63-9C1C-085FC3EF537E}"/>
              </a:ext>
            </a:extLst>
          </p:cNvPr>
          <p:cNvSpPr>
            <a:spLocks noGrp="1"/>
          </p:cNvSpPr>
          <p:nvPr>
            <p:ph idx="1"/>
          </p:nvPr>
        </p:nvSpPr>
        <p:spPr>
          <a:xfrm>
            <a:off x="838200" y="473725"/>
            <a:ext cx="10515600" cy="5703238"/>
          </a:xfrm>
        </p:spPr>
        <p:txBody>
          <a:bodyPr>
            <a:normAutofit/>
          </a:bodyPr>
          <a:lstStyle/>
          <a:p>
            <a:r>
              <a:rPr lang="en-US" b="1" dirty="0"/>
              <a:t>Class Method Area:</a:t>
            </a:r>
            <a:r>
              <a:rPr lang="en-US" dirty="0"/>
              <a:t> In the memory, there is an area where the class data is stored during the code's execution. Class method area holds the information of static variables, static methods, static blocks, and instance methods.</a:t>
            </a:r>
          </a:p>
          <a:p>
            <a:r>
              <a:rPr lang="en-US" b="1" dirty="0"/>
              <a:t>Heap:</a:t>
            </a:r>
            <a:r>
              <a:rPr lang="en-US" dirty="0"/>
              <a:t> The heap area is a part of the JVM memory and is created when the JVM starts up. Its size cannot be static because it increase or decrease during the application runs.</a:t>
            </a:r>
          </a:p>
          <a:p>
            <a:r>
              <a:rPr lang="en-US" b="1" dirty="0"/>
              <a:t>Stack:</a:t>
            </a:r>
            <a:r>
              <a:rPr lang="en-US" dirty="0"/>
              <a:t> It is also referred to as thread stack. It is created for a single execution thread. The thread uses this area to store the elements like the partial result, local variable, data used for calling method and returns etc.</a:t>
            </a:r>
          </a:p>
          <a:p>
            <a:r>
              <a:rPr lang="en-US" b="1" dirty="0"/>
              <a:t>Native Stack:</a:t>
            </a:r>
            <a:r>
              <a:rPr lang="en-US" dirty="0"/>
              <a:t> It contains the information of all the native methods used in our application.</a:t>
            </a:r>
          </a:p>
          <a:p>
            <a:endParaRPr lang="en-US" dirty="0"/>
          </a:p>
        </p:txBody>
      </p:sp>
    </p:spTree>
    <p:extLst>
      <p:ext uri="{BB962C8B-B14F-4D97-AF65-F5344CB8AC3E}">
        <p14:creationId xmlns:p14="http://schemas.microsoft.com/office/powerpoint/2010/main" val="857757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B8B4B0-124C-403B-B73F-9CD4C25D5523}"/>
              </a:ext>
            </a:extLst>
          </p:cNvPr>
          <p:cNvSpPr>
            <a:spLocks noGrp="1"/>
          </p:cNvSpPr>
          <p:nvPr>
            <p:ph idx="1"/>
          </p:nvPr>
        </p:nvSpPr>
        <p:spPr>
          <a:xfrm>
            <a:off x="838200" y="561860"/>
            <a:ext cx="10515600" cy="5615103"/>
          </a:xfrm>
        </p:spPr>
        <p:txBody>
          <a:bodyPr>
            <a:normAutofit fontScale="92500" lnSpcReduction="20000"/>
          </a:bodyPr>
          <a:lstStyle/>
          <a:p>
            <a:r>
              <a:rPr lang="en-US" b="1" dirty="0"/>
              <a:t>Execution Engine:</a:t>
            </a:r>
            <a:r>
              <a:rPr lang="en-US" dirty="0"/>
              <a:t> It is the central part of the JVM. Its main task is to execute the byte code and execute the Java classes. The execution engine has three main components used for executing Java classes.</a:t>
            </a:r>
          </a:p>
          <a:p>
            <a:r>
              <a:rPr lang="en-US" b="1" dirty="0"/>
              <a:t>Interpreter:</a:t>
            </a:r>
            <a:r>
              <a:rPr lang="en-US" dirty="0"/>
              <a:t> It converts the byte code into native code and executes. It sequentially executes the code. The interpreter interprets continuously and even the same method multiple times. This reduces the performance of the system, and to solve this, the JIT compiler is introduced.</a:t>
            </a:r>
          </a:p>
          <a:p>
            <a:r>
              <a:rPr lang="en-US" b="1" dirty="0"/>
              <a:t>JIT Compiler:</a:t>
            </a:r>
            <a:r>
              <a:rPr lang="en-US" dirty="0"/>
              <a:t> JIT compiler is introduced to remove the drawback of the interpreter. It increases the speed of execution and improves performance.</a:t>
            </a:r>
          </a:p>
          <a:p>
            <a:r>
              <a:rPr lang="en-US" b="1" dirty="0"/>
              <a:t>Garbage Collector:</a:t>
            </a:r>
            <a:r>
              <a:rPr lang="en-US" dirty="0"/>
              <a:t> The garbage collector is used to manage the memory, and it is a program written in Java. It works in two phases, i.e., </a:t>
            </a:r>
            <a:r>
              <a:rPr lang="en-US" b="1" dirty="0"/>
              <a:t>Mark</a:t>
            </a:r>
            <a:r>
              <a:rPr lang="en-US" dirty="0"/>
              <a:t> and </a:t>
            </a:r>
            <a:r>
              <a:rPr lang="en-US" b="1" dirty="0"/>
              <a:t>Sweep</a:t>
            </a:r>
            <a:r>
              <a:rPr lang="en-US" dirty="0"/>
              <a:t>. Mark is an area where the garbage collector identifies the used and unused chunks of memory. The Sweep removes the identified object from the </a:t>
            </a:r>
            <a:r>
              <a:rPr lang="en-US" b="1" dirty="0"/>
              <a:t>Mark</a:t>
            </a:r>
            <a:endParaRPr lang="en-US" dirty="0"/>
          </a:p>
          <a:p>
            <a:r>
              <a:rPr lang="en-US" b="1" dirty="0"/>
              <a:t>Java Native Interface</a:t>
            </a:r>
            <a:endParaRPr lang="en-US" dirty="0"/>
          </a:p>
          <a:p>
            <a:r>
              <a:rPr lang="en-US" dirty="0"/>
              <a:t>Java Native Interface works as a mediator between Java method calls and native libraries.</a:t>
            </a:r>
          </a:p>
          <a:p>
            <a:endParaRPr lang="en-US" dirty="0"/>
          </a:p>
        </p:txBody>
      </p:sp>
    </p:spTree>
    <p:extLst>
      <p:ext uri="{BB962C8B-B14F-4D97-AF65-F5344CB8AC3E}">
        <p14:creationId xmlns:p14="http://schemas.microsoft.com/office/powerpoint/2010/main" val="3067688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8D1490-4290-4215-A41B-5B1C202F9A23}"/>
              </a:ext>
            </a:extLst>
          </p:cNvPr>
          <p:cNvSpPr>
            <a:spLocks noGrp="1"/>
          </p:cNvSpPr>
          <p:nvPr>
            <p:ph idx="1"/>
          </p:nvPr>
        </p:nvSpPr>
        <p:spPr>
          <a:xfrm>
            <a:off x="694064" y="591344"/>
            <a:ext cx="10659736" cy="5585619"/>
          </a:xfrm>
        </p:spPr>
        <p:txBody>
          <a:bodyPr anchor="ctr">
            <a:normAutofit/>
          </a:bodyPr>
          <a:lstStyle/>
          <a:p>
            <a:r>
              <a:rPr lang="en-US" dirty="0"/>
              <a:t>Java has been designed to run on variety of platforms with the concept “write once, run anywhere(WORA)”. What does this mean? Unlike programming languages like C++ for example, where the code is compiled for a specific platform and runs natively on it, Java source code is first compiled into bytecode – a </a:t>
            </a:r>
            <a:r>
              <a:rPr lang="en-US" i="1" dirty="0"/>
              <a:t>.class</a:t>
            </a:r>
            <a:r>
              <a:rPr lang="en-US" dirty="0"/>
              <a:t> file. Once compiled the class file is interpreted by the virtual machine (VM).</a:t>
            </a:r>
          </a:p>
        </p:txBody>
      </p:sp>
    </p:spTree>
    <p:extLst>
      <p:ext uri="{BB962C8B-B14F-4D97-AF65-F5344CB8AC3E}">
        <p14:creationId xmlns:p14="http://schemas.microsoft.com/office/powerpoint/2010/main" val="1496044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Run Java bytecode on different platforms - the &quot;write once, run anywhere&quot; concept">
            <a:extLst>
              <a:ext uri="{FF2B5EF4-FFF2-40B4-BE49-F238E27FC236}">
                <a16:creationId xmlns:a16="http://schemas.microsoft.com/office/drawing/2014/main" id="{794F013C-576E-4135-B818-044A831FED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23839" y="621432"/>
            <a:ext cx="4944321"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974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278D1-9F07-407F-8CBF-52F74E91374D}"/>
              </a:ext>
            </a:extLst>
          </p:cNvPr>
          <p:cNvSpPr>
            <a:spLocks noGrp="1"/>
          </p:cNvSpPr>
          <p:nvPr>
            <p:ph idx="1"/>
          </p:nvPr>
        </p:nvSpPr>
        <p:spPr>
          <a:xfrm>
            <a:off x="4447308" y="591344"/>
            <a:ext cx="6906491" cy="5585619"/>
          </a:xfrm>
        </p:spPr>
        <p:txBody>
          <a:bodyPr anchor="ctr">
            <a:normAutofit/>
          </a:bodyPr>
          <a:lstStyle/>
          <a:p>
            <a:pPr marL="0" indent="0" fontAlgn="base">
              <a:buNone/>
            </a:pPr>
            <a:r>
              <a:rPr lang="en-US" dirty="0">
                <a:highlight>
                  <a:srgbClr val="FFFF00"/>
                </a:highlight>
              </a:rPr>
              <a:t>The Java virtual machine consists of three main areas:</a:t>
            </a:r>
          </a:p>
          <a:p>
            <a:pPr marL="514350" indent="-514350" fontAlgn="base">
              <a:buFont typeface="+mj-lt"/>
              <a:buAutoNum type="arabicPeriod"/>
            </a:pPr>
            <a:r>
              <a:rPr lang="en-US" dirty="0"/>
              <a:t>Class loader subsystem</a:t>
            </a:r>
          </a:p>
          <a:p>
            <a:pPr marL="514350" indent="-514350" fontAlgn="base">
              <a:buFont typeface="+mj-lt"/>
              <a:buAutoNum type="arabicPeriod"/>
            </a:pPr>
            <a:r>
              <a:rPr lang="en-US" dirty="0"/>
              <a:t>Runtime data area</a:t>
            </a:r>
          </a:p>
          <a:p>
            <a:pPr marL="514350" indent="-514350" fontAlgn="base">
              <a:buFont typeface="+mj-lt"/>
              <a:buAutoNum type="arabicPeriod"/>
            </a:pPr>
            <a:r>
              <a:rPr lang="en-US" dirty="0"/>
              <a:t>Execution engine</a:t>
            </a:r>
          </a:p>
          <a:p>
            <a:endParaRPr lang="en-US" dirty="0"/>
          </a:p>
        </p:txBody>
      </p:sp>
    </p:spTree>
    <p:extLst>
      <p:ext uri="{BB962C8B-B14F-4D97-AF65-F5344CB8AC3E}">
        <p14:creationId xmlns:p14="http://schemas.microsoft.com/office/powerpoint/2010/main" val="3749840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Java Virtual Machine architecture diagram ">
            <a:extLst>
              <a:ext uri="{FF2B5EF4-FFF2-40B4-BE49-F238E27FC236}">
                <a16:creationId xmlns:a16="http://schemas.microsoft.com/office/drawing/2014/main" id="{9A2F9891-A334-4B47-B23F-A13229A2C5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94033" y="621432"/>
            <a:ext cx="5403934" cy="557106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127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0F4CD4-157D-4C9D-B4A5-5EC2110A706E}"/>
              </a:ext>
            </a:extLst>
          </p:cNvPr>
          <p:cNvSpPr>
            <a:spLocks noGrp="1"/>
          </p:cNvSpPr>
          <p:nvPr>
            <p:ph idx="1"/>
          </p:nvPr>
        </p:nvSpPr>
        <p:spPr>
          <a:xfrm>
            <a:off x="838200" y="528810"/>
            <a:ext cx="10515600" cy="5648153"/>
          </a:xfrm>
        </p:spPr>
        <p:txBody>
          <a:bodyPr/>
          <a:lstStyle/>
          <a:p>
            <a:pPr fontAlgn="base"/>
            <a:r>
              <a:rPr lang="en-US" b="1" dirty="0"/>
              <a:t>Class Loader Subsystem</a:t>
            </a:r>
          </a:p>
          <a:p>
            <a:pPr fontAlgn="base"/>
            <a:endParaRPr lang="en-US" b="1" dirty="0"/>
          </a:p>
          <a:p>
            <a:pPr fontAlgn="base"/>
            <a:r>
              <a:rPr lang="en-US" b="1" dirty="0"/>
              <a:t>Loading</a:t>
            </a:r>
          </a:p>
          <a:p>
            <a:pPr marL="0" indent="0" fontAlgn="base">
              <a:buNone/>
            </a:pPr>
            <a:r>
              <a:rPr lang="en-US" dirty="0"/>
              <a:t>Compiled classes are stored as a .class file. When we try to use a Class, Java Class Loader loads that class into memory. Classes are introduced into the Java environment when they are referenced by name in a class that is already running. Future attempts at loading classes are done by the class loader, once the first class is running. Running the first class is usually done by declaring and using a static main() method.</a:t>
            </a:r>
          </a:p>
          <a:p>
            <a:pPr marL="0" indent="0">
              <a:buNone/>
            </a:pPr>
            <a:endParaRPr lang="en-US" dirty="0"/>
          </a:p>
        </p:txBody>
      </p:sp>
    </p:spTree>
    <p:extLst>
      <p:ext uri="{BB962C8B-B14F-4D97-AF65-F5344CB8AC3E}">
        <p14:creationId xmlns:p14="http://schemas.microsoft.com/office/powerpoint/2010/main" val="4046813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CCDFF2-7822-47E3-BBB6-12F99C47B994}"/>
              </a:ext>
            </a:extLst>
          </p:cNvPr>
          <p:cNvSpPr>
            <a:spLocks noGrp="1"/>
          </p:cNvSpPr>
          <p:nvPr>
            <p:ph idx="1"/>
          </p:nvPr>
        </p:nvSpPr>
        <p:spPr>
          <a:xfrm>
            <a:off x="838200" y="627961"/>
            <a:ext cx="10515600" cy="5549002"/>
          </a:xfrm>
        </p:spPr>
        <p:txBody>
          <a:bodyPr/>
          <a:lstStyle/>
          <a:p>
            <a:pPr fontAlgn="base"/>
            <a:r>
              <a:rPr lang="en-US" dirty="0"/>
              <a:t>There are three types of class loaders:</a:t>
            </a:r>
          </a:p>
          <a:p>
            <a:pPr marL="514350" indent="-514350" fontAlgn="base">
              <a:buFont typeface="+mj-lt"/>
              <a:buAutoNum type="arabicPeriod"/>
            </a:pPr>
            <a:r>
              <a:rPr lang="en-US" b="1" dirty="0"/>
              <a:t>Bootstrap Class Loader 	 </a:t>
            </a:r>
            <a:r>
              <a:rPr lang="en-US" dirty="0"/>
              <a:t>It loads JDK internal classes, typically loads rt.jar and other core classes for example java.lang.* package classes</a:t>
            </a:r>
          </a:p>
          <a:p>
            <a:pPr marL="514350" indent="-514350" fontAlgn="base">
              <a:buFont typeface="+mj-lt"/>
              <a:buAutoNum type="arabicPeriod"/>
            </a:pPr>
            <a:r>
              <a:rPr lang="en-US" b="1" dirty="0"/>
              <a:t>Extensions Class Loader </a:t>
            </a:r>
            <a:r>
              <a:rPr lang="en-US" dirty="0"/>
              <a:t> It loads classes from the JDK extensions directory, usually lib/</a:t>
            </a:r>
            <a:r>
              <a:rPr lang="en-US" dirty="0" err="1"/>
              <a:t>ext</a:t>
            </a:r>
            <a:r>
              <a:rPr lang="en-US" dirty="0"/>
              <a:t> directory of the JRE.</a:t>
            </a:r>
          </a:p>
          <a:p>
            <a:pPr marL="514350" indent="-514350" fontAlgn="base">
              <a:buFont typeface="+mj-lt"/>
              <a:buAutoNum type="arabicPeriod"/>
            </a:pPr>
            <a:r>
              <a:rPr lang="en-US" b="1" dirty="0"/>
              <a:t>System Class Loader </a:t>
            </a:r>
            <a:r>
              <a:rPr lang="en-US" dirty="0"/>
              <a:t>Loads classes from system </a:t>
            </a:r>
            <a:r>
              <a:rPr lang="en-US" dirty="0" err="1"/>
              <a:t>classpath</a:t>
            </a:r>
            <a:r>
              <a:rPr lang="en-US" dirty="0"/>
              <a:t>, that can be set while invoking a program using -cp or -</a:t>
            </a:r>
            <a:r>
              <a:rPr lang="en-US" dirty="0" err="1"/>
              <a:t>classpath</a:t>
            </a:r>
            <a:r>
              <a:rPr lang="en-US" dirty="0"/>
              <a:t> command line options.</a:t>
            </a:r>
          </a:p>
          <a:p>
            <a:endParaRPr lang="en-US" dirty="0"/>
          </a:p>
        </p:txBody>
      </p:sp>
    </p:spTree>
    <p:extLst>
      <p:ext uri="{BB962C8B-B14F-4D97-AF65-F5344CB8AC3E}">
        <p14:creationId xmlns:p14="http://schemas.microsoft.com/office/powerpoint/2010/main" val="4145317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014B30-64B6-44F9-BA30-09EFFA10DA94}"/>
              </a:ext>
            </a:extLst>
          </p:cNvPr>
          <p:cNvSpPr>
            <a:spLocks noGrp="1"/>
          </p:cNvSpPr>
          <p:nvPr>
            <p:ph idx="1"/>
          </p:nvPr>
        </p:nvSpPr>
        <p:spPr>
          <a:xfrm>
            <a:off x="838200" y="473725"/>
            <a:ext cx="10515600" cy="5703238"/>
          </a:xfrm>
        </p:spPr>
        <p:txBody>
          <a:bodyPr/>
          <a:lstStyle/>
          <a:p>
            <a:pPr fontAlgn="base"/>
            <a:r>
              <a:rPr lang="en-US" b="1" dirty="0"/>
              <a:t>Linking</a:t>
            </a:r>
          </a:p>
          <a:p>
            <a:pPr fontAlgn="base"/>
            <a:r>
              <a:rPr lang="en-US" dirty="0"/>
              <a:t>Linking a class or interface involves verifying and preparing that class or interface, its direct superclass, its direct </a:t>
            </a:r>
            <a:r>
              <a:rPr lang="en-US" dirty="0" err="1"/>
              <a:t>superinterfaces</a:t>
            </a:r>
            <a:r>
              <a:rPr lang="en-US" dirty="0"/>
              <a:t>, and its element type if necessary.</a:t>
            </a:r>
          </a:p>
          <a:p>
            <a:pPr fontAlgn="base"/>
            <a:r>
              <a:rPr lang="en-US" dirty="0"/>
              <a:t>JVM requires that all of the following properties are maintained:</a:t>
            </a:r>
          </a:p>
          <a:p>
            <a:pPr fontAlgn="base"/>
            <a:r>
              <a:rPr lang="en-US" dirty="0"/>
              <a:t>A class or interface is completely loaded before it is linked.</a:t>
            </a:r>
          </a:p>
          <a:p>
            <a:pPr fontAlgn="base"/>
            <a:r>
              <a:rPr lang="en-US" dirty="0"/>
              <a:t>A class or interface is completely verified and prepared before it is initialized.</a:t>
            </a:r>
          </a:p>
          <a:p>
            <a:pPr fontAlgn="base"/>
            <a:r>
              <a:rPr lang="en-US" dirty="0"/>
              <a:t>Errors detected during linkage are thrown at a point in the program where some action is taken by the program that might, directly or indirectly, require linkage to the class or interface involved in the error</a:t>
            </a:r>
          </a:p>
          <a:p>
            <a:pPr marL="0" indent="0">
              <a:buNone/>
            </a:pPr>
            <a:endParaRPr lang="en-US" dirty="0"/>
          </a:p>
        </p:txBody>
      </p:sp>
    </p:spTree>
    <p:extLst>
      <p:ext uri="{BB962C8B-B14F-4D97-AF65-F5344CB8AC3E}">
        <p14:creationId xmlns:p14="http://schemas.microsoft.com/office/powerpoint/2010/main" val="3675178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356DD4-9FC6-4BED-946A-0BAC94C94243}"/>
              </a:ext>
            </a:extLst>
          </p:cNvPr>
          <p:cNvSpPr>
            <a:spLocks noGrp="1"/>
          </p:cNvSpPr>
          <p:nvPr>
            <p:ph idx="1"/>
          </p:nvPr>
        </p:nvSpPr>
        <p:spPr>
          <a:xfrm>
            <a:off x="838200" y="418641"/>
            <a:ext cx="10515600" cy="5758322"/>
          </a:xfrm>
        </p:spPr>
        <p:txBody>
          <a:bodyPr/>
          <a:lstStyle/>
          <a:p>
            <a:pPr fontAlgn="base"/>
            <a:r>
              <a:rPr lang="en-US" b="1" dirty="0"/>
              <a:t>Initialization</a:t>
            </a:r>
          </a:p>
          <a:p>
            <a:pPr fontAlgn="base"/>
            <a:r>
              <a:rPr lang="en-US" dirty="0"/>
              <a:t>Initialization of a class or interface consists of executing its class or interface initialization method or calling the class’s constructor for example.</a:t>
            </a:r>
          </a:p>
          <a:p>
            <a:pPr fontAlgn="base"/>
            <a:r>
              <a:rPr lang="en-US" dirty="0"/>
              <a:t>Because the Java Virtual Machine is multithreaded, initialization of a class or interface requires careful synchronization, since some other thread may be trying to initialize the same class or interface at the same time.</a:t>
            </a:r>
          </a:p>
          <a:p>
            <a:r>
              <a:rPr lang="en-US" dirty="0"/>
              <a:t>This is the final phase of Class Loading, here all static variables will be assigned with the original values, and the static block will be executed.</a:t>
            </a:r>
          </a:p>
        </p:txBody>
      </p:sp>
    </p:spTree>
    <p:extLst>
      <p:ext uri="{BB962C8B-B14F-4D97-AF65-F5344CB8AC3E}">
        <p14:creationId xmlns:p14="http://schemas.microsoft.com/office/powerpoint/2010/main" val="4178118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20</TotalTime>
  <Words>320</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What is Java Virtual Machine (JVM)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 Virtual Machine (JVM) </dc:title>
  <dc:creator>Velivela, SuryanarayanaMurty - Dell Team</dc:creator>
  <cp:lastModifiedBy>Velivela, SuryanarayanaMurty - Dell Team</cp:lastModifiedBy>
  <cp:revision>9</cp:revision>
  <dcterms:created xsi:type="dcterms:W3CDTF">2021-03-24T14:42:48Z</dcterms:created>
  <dcterms:modified xsi:type="dcterms:W3CDTF">2021-03-25T14:11:10Z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7c89b32-9ea6-4751-a5b4-31f15d8c6655_Enabled">
    <vt:lpwstr>True</vt:lpwstr>
  </property>
  <property fmtid="{D5CDD505-2E9C-101B-9397-08002B2CF9AE}" pid="3" name="MSIP_Label_77c89b32-9ea6-4751-a5b4-31f15d8c6655_SiteId">
    <vt:lpwstr>945c199a-83a2-4e80-9f8c-5a91be5752dd</vt:lpwstr>
  </property>
  <property fmtid="{D5CDD505-2E9C-101B-9397-08002B2CF9AE}" pid="4" name="MSIP_Label_77c89b32-9ea6-4751-a5b4-31f15d8c6655_Owner">
    <vt:lpwstr>Suryanarayana_murty_@Dell.com</vt:lpwstr>
  </property>
  <property fmtid="{D5CDD505-2E9C-101B-9397-08002B2CF9AE}" pid="5" name="MSIP_Label_77c89b32-9ea6-4751-a5b4-31f15d8c6655_SetDate">
    <vt:lpwstr>2021-03-24T14:42:53.5095412Z</vt:lpwstr>
  </property>
  <property fmtid="{D5CDD505-2E9C-101B-9397-08002B2CF9AE}" pid="6" name="MSIP_Label_77c89b32-9ea6-4751-a5b4-31f15d8c6655_Name">
    <vt:lpwstr>Restricted</vt:lpwstr>
  </property>
  <property fmtid="{D5CDD505-2E9C-101B-9397-08002B2CF9AE}" pid="7" name="MSIP_Label_77c89b32-9ea6-4751-a5b4-31f15d8c6655_Application">
    <vt:lpwstr>Microsoft Azure Information Protection</vt:lpwstr>
  </property>
  <property fmtid="{D5CDD505-2E9C-101B-9397-08002B2CF9AE}" pid="8" name="MSIP_Label_77c89b32-9ea6-4751-a5b4-31f15d8c6655_ActionId">
    <vt:lpwstr>ee841e0a-b2a9-4b4f-9481-285325bc2576</vt:lpwstr>
  </property>
  <property fmtid="{D5CDD505-2E9C-101B-9397-08002B2CF9AE}" pid="9" name="MSIP_Label_77c89b32-9ea6-4751-a5b4-31f15d8c6655_Extended_MSFT_Method">
    <vt:lpwstr>Manual</vt:lpwstr>
  </property>
  <property fmtid="{D5CDD505-2E9C-101B-9397-08002B2CF9AE}" pid="10" name="MSIP_Label_c6a92900-baee-4b44-8e07-37d659877869_Enabled">
    <vt:lpwstr>True</vt:lpwstr>
  </property>
  <property fmtid="{D5CDD505-2E9C-101B-9397-08002B2CF9AE}" pid="11" name="MSIP_Label_c6a92900-baee-4b44-8e07-37d659877869_SiteId">
    <vt:lpwstr>945c199a-83a2-4e80-9f8c-5a91be5752dd</vt:lpwstr>
  </property>
  <property fmtid="{D5CDD505-2E9C-101B-9397-08002B2CF9AE}" pid="12" name="MSIP_Label_c6a92900-baee-4b44-8e07-37d659877869_Owner">
    <vt:lpwstr>Suryanarayana_murty_@Dell.com</vt:lpwstr>
  </property>
  <property fmtid="{D5CDD505-2E9C-101B-9397-08002B2CF9AE}" pid="13" name="MSIP_Label_c6a92900-baee-4b44-8e07-37d659877869_SetDate">
    <vt:lpwstr>2021-03-24T14:42:53.5095412Z</vt:lpwstr>
  </property>
  <property fmtid="{D5CDD505-2E9C-101B-9397-08002B2CF9AE}" pid="14" name="MSIP_Label_c6a92900-baee-4b44-8e07-37d659877869_Name">
    <vt:lpwstr>Visual Marking</vt:lpwstr>
  </property>
  <property fmtid="{D5CDD505-2E9C-101B-9397-08002B2CF9AE}" pid="15" name="MSIP_Label_c6a92900-baee-4b44-8e07-37d659877869_Application">
    <vt:lpwstr>Microsoft Azure Information Protection</vt:lpwstr>
  </property>
  <property fmtid="{D5CDD505-2E9C-101B-9397-08002B2CF9AE}" pid="16" name="MSIP_Label_c6a92900-baee-4b44-8e07-37d659877869_ActionId">
    <vt:lpwstr>ee841e0a-b2a9-4b4f-9481-285325bc2576</vt:lpwstr>
  </property>
  <property fmtid="{D5CDD505-2E9C-101B-9397-08002B2CF9AE}" pid="17" name="MSIP_Label_c6a92900-baee-4b44-8e07-37d659877869_Parent">
    <vt:lpwstr>77c89b32-9ea6-4751-a5b4-31f15d8c6655</vt:lpwstr>
  </property>
  <property fmtid="{D5CDD505-2E9C-101B-9397-08002B2CF9AE}" pid="18" name="MSIP_Label_c6a92900-baee-4b44-8e07-37d659877869_Extended_MSFT_Method">
    <vt:lpwstr>Manual</vt:lpwstr>
  </property>
  <property fmtid="{D5CDD505-2E9C-101B-9397-08002B2CF9AE}" pid="19" name="aiplabel">
    <vt:lpwstr>Restricted Visual Marking</vt:lpwstr>
  </property>
</Properties>
</file>