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59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9/28/19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9/28/19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9/28/19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9/28/19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9/28/19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9/28/19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9/28/19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9/28/19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9/28/19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9/28/19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9/28/19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9/28/19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BB84F-7783-3C40-BED5-B868622D97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533" y="1557337"/>
            <a:ext cx="6872573" cy="1028702"/>
          </a:xfrm>
        </p:spPr>
        <p:txBody>
          <a:bodyPr>
            <a:normAutofit fontScale="90000"/>
          </a:bodyPr>
          <a:lstStyle/>
          <a:p>
            <a:r>
              <a:rPr lang="en-US"/>
              <a:t>TESTING PYRAMID</a:t>
            </a:r>
            <a:endParaRPr lang="en-US" dirty="0"/>
          </a:p>
        </p:txBody>
      </p:sp>
      <p:pic>
        <p:nvPicPr>
          <p:cNvPr id="1025" name="Picture 1" descr="page1image61625216">
            <a:extLst>
              <a:ext uri="{FF2B5EF4-FFF2-40B4-BE49-F238E27FC236}">
                <a16:creationId xmlns:a16="http://schemas.microsoft.com/office/drawing/2014/main" id="{82B7E219-8983-D546-BA37-1D40D0480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2964" y="0"/>
            <a:ext cx="2557462" cy="1350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A85BB5-64A3-6142-BB40-700CF0A89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837" y="2586039"/>
            <a:ext cx="10901363" cy="413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880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E5D2-9D68-9C4D-9E63-0AF6D0F2E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214" y="708669"/>
            <a:ext cx="9077005" cy="1077229"/>
          </a:xfrm>
        </p:spPr>
        <p:txBody>
          <a:bodyPr/>
          <a:lstStyle/>
          <a:p>
            <a:r>
              <a:rPr lang="en-US" dirty="0"/>
              <a:t>ENCOMPASSED LAYERS OF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75D89-9C2E-564C-85C2-6416FD8ED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834" y="1785898"/>
            <a:ext cx="5317105" cy="3642629"/>
          </a:xfrm>
        </p:spPr>
        <p:txBody>
          <a:bodyPr/>
          <a:lstStyle/>
          <a:p>
            <a:r>
              <a:rPr lang="en-US" dirty="0"/>
              <a:t>UNIT TESTING VALIDATION(Developer)</a:t>
            </a:r>
          </a:p>
          <a:p>
            <a:r>
              <a:rPr lang="en-US" dirty="0"/>
              <a:t>API TESTING (Business Layer) </a:t>
            </a:r>
          </a:p>
          <a:p>
            <a:r>
              <a:rPr lang="en-US" dirty="0"/>
              <a:t>USER INTERFACE TESTING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201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EDF6C-1CD9-2348-9087-9443AAC5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2967" y="703884"/>
            <a:ext cx="7958331" cy="1077229"/>
          </a:xfrm>
        </p:spPr>
        <p:txBody>
          <a:bodyPr/>
          <a:lstStyle/>
          <a:p>
            <a:r>
              <a:rPr lang="en-US" dirty="0"/>
              <a:t>AUTOMATION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2D496-58BB-5447-B3C0-9E64D3409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TOOL SELECTION (Selenium , Java, Rest Assured)</a:t>
            </a:r>
          </a:p>
          <a:p>
            <a:pPr marL="0" indent="0">
              <a:buNone/>
            </a:pPr>
            <a:r>
              <a:rPr lang="en-US" dirty="0"/>
              <a:t>FRAMEWORK SETUP (Hybrid [BDD+DDT])</a:t>
            </a:r>
          </a:p>
          <a:p>
            <a:pPr marL="0" indent="0">
              <a:buNone/>
            </a:pPr>
            <a:r>
              <a:rPr lang="en-US" dirty="0"/>
              <a:t>REPORTING (Cucumber, Allure) </a:t>
            </a:r>
          </a:p>
          <a:p>
            <a:pPr marL="0" indent="0">
              <a:buNone/>
            </a:pPr>
            <a:r>
              <a:rPr lang="en-US" dirty="0"/>
              <a:t>TEST RUNS (Parallel Testing)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8715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9CC80-8C72-9245-861A-F3087CE4B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386" y="727033"/>
            <a:ext cx="8976691" cy="1077229"/>
          </a:xfrm>
        </p:spPr>
        <p:txBody>
          <a:bodyPr/>
          <a:lstStyle/>
          <a:p>
            <a:r>
              <a:rPr lang="en-US" dirty="0"/>
              <a:t>METHODOLOGY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453FD-6DC3-C24C-B7C6-CC6A5E2BF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Agile Practices</a:t>
            </a:r>
          </a:p>
          <a:p>
            <a:r>
              <a:rPr lang="en-US" dirty="0"/>
              <a:t>Build Tool Automation (Maven)</a:t>
            </a:r>
          </a:p>
          <a:p>
            <a:r>
              <a:rPr lang="en-US" dirty="0"/>
              <a:t>Version Control System</a:t>
            </a:r>
          </a:p>
          <a:p>
            <a:r>
              <a:rPr lang="en-US" dirty="0"/>
              <a:t>CI/CD Pipeline</a:t>
            </a:r>
          </a:p>
        </p:txBody>
      </p:sp>
    </p:spTree>
    <p:extLst>
      <p:ext uri="{BB962C8B-B14F-4D97-AF65-F5344CB8AC3E}">
        <p14:creationId xmlns:p14="http://schemas.microsoft.com/office/powerpoint/2010/main" val="2530626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469C5-3A68-F141-9F43-B72EDF59E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36506" y="2972522"/>
            <a:ext cx="7958331" cy="1077229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622840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170</TotalTime>
  <Words>74</Words>
  <Application>Microsoft Macintosh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MS Shell Dlg 2</vt:lpstr>
      <vt:lpstr>Wingdings</vt:lpstr>
      <vt:lpstr>Wingdings 3</vt:lpstr>
      <vt:lpstr>Madison</vt:lpstr>
      <vt:lpstr>TESTING PYRAMID</vt:lpstr>
      <vt:lpstr>ENCOMPASSED LAYERS OF TESTING</vt:lpstr>
      <vt:lpstr>AUTOMATION STRATEGY</vt:lpstr>
      <vt:lpstr>METHODOLOGY IMPLEMENTATION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PYRAMID</dc:title>
  <dc:creator>Surbhi</dc:creator>
  <cp:lastModifiedBy>Surbhi</cp:lastModifiedBy>
  <cp:revision>5</cp:revision>
  <dcterms:created xsi:type="dcterms:W3CDTF">2019-09-28T08:29:19Z</dcterms:created>
  <dcterms:modified xsi:type="dcterms:W3CDTF">2019-09-28T11:21:02Z</dcterms:modified>
</cp:coreProperties>
</file>