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9" r:id="rId3"/>
    <p:sldId id="257" r:id="rId4"/>
    <p:sldId id="265" r:id="rId5"/>
    <p:sldId id="258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5255-7A31-4CA3-B365-81745BC45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Autothon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C2F62-B6ED-485F-A0BB-39B267DF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500880"/>
            <a:ext cx="9070848" cy="638383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/>
              <a:t>AutoReign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E33A-A6D2-483D-97FF-FD4CD130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Solution for Release 2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FAC0-3262-4D49-825B-469E7633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international help from the other geographies as-</a:t>
            </a:r>
          </a:p>
          <a:p>
            <a:r>
              <a:rPr lang="en-US" dirty="0"/>
              <a:t>The DWH experts are in the Nordics and Romania</a:t>
            </a:r>
          </a:p>
          <a:p>
            <a:r>
              <a:rPr lang="en-US" dirty="0"/>
              <a:t>The payment experts are in the US and Germany</a:t>
            </a:r>
          </a:p>
          <a:p>
            <a:r>
              <a:rPr lang="en-US" dirty="0"/>
              <a:t>The streaming experts are in Singapore and Austria</a:t>
            </a:r>
          </a:p>
          <a:p>
            <a:r>
              <a:rPr lang="en-US" dirty="0"/>
              <a:t>The mobile experts are in India</a:t>
            </a:r>
          </a:p>
          <a:p>
            <a:r>
              <a:rPr lang="en-US" dirty="0"/>
              <a:t>In order to fulfill that, we need a Continuous Integration and Development environment tool like </a:t>
            </a:r>
            <a:r>
              <a:rPr lang="en-US" b="1" dirty="0"/>
              <a:t>Jenkins </a:t>
            </a:r>
            <a:r>
              <a:rPr lang="en-US" dirty="0"/>
              <a:t>for synchronized code build, development, merge and test activities. </a:t>
            </a:r>
          </a:p>
          <a:p>
            <a:r>
              <a:rPr lang="en-US" dirty="0"/>
              <a:t>Existing strategy aspect can also be merged with CI/CD tool Jenkins to give a solution to this problem statement so that experts can integrate code into a shared repository several </a:t>
            </a:r>
            <a:r>
              <a:rPr lang="en-US" b="1" dirty="0"/>
              <a:t>times</a:t>
            </a:r>
            <a:r>
              <a:rPr lang="en-US" dirty="0"/>
              <a:t> a day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CC49-BE4D-4515-BFEE-1B7E69C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5DD5-8A1D-4571-B25B-DB40D818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under test (AUT) for automation is a movie rental portal</a:t>
            </a:r>
          </a:p>
          <a:p>
            <a:endParaRPr lang="en-US" dirty="0"/>
          </a:p>
          <a:p>
            <a:r>
              <a:rPr lang="en-US" dirty="0"/>
              <a:t>Need to automate the following tests as part of first release: </a:t>
            </a:r>
          </a:p>
          <a:p>
            <a:pPr marL="0" indent="0">
              <a:buNone/>
            </a:pPr>
            <a:r>
              <a:rPr lang="en-US" dirty="0"/>
              <a:t>1. UI: Adding a new movie</a:t>
            </a:r>
          </a:p>
          <a:p>
            <a:pPr marL="0" indent="0">
              <a:buNone/>
            </a:pPr>
            <a:r>
              <a:rPr lang="en-US" dirty="0"/>
              <a:t>2. UI: Data Driven Login </a:t>
            </a:r>
          </a:p>
          <a:p>
            <a:pPr marL="0" indent="0">
              <a:buNone/>
            </a:pPr>
            <a:r>
              <a:rPr lang="en-US" dirty="0"/>
              <a:t>3. UI: Two parallel browser sessions </a:t>
            </a:r>
          </a:p>
          <a:p>
            <a:pPr marL="0" indent="0">
              <a:buNone/>
            </a:pPr>
            <a:r>
              <a:rPr lang="en-US" dirty="0"/>
              <a:t>4. API (+ UI optional): Data Driven movie creation via API</a:t>
            </a:r>
          </a:p>
        </p:txBody>
      </p:sp>
    </p:spTree>
    <p:extLst>
      <p:ext uri="{BB962C8B-B14F-4D97-AF65-F5344CB8AC3E}">
        <p14:creationId xmlns:p14="http://schemas.microsoft.com/office/powerpoint/2010/main" val="427457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3F74-2C18-485A-8D8F-D764250B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B1C6-1D19-4B69-B9ED-8CE2F6CA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8160"/>
            <a:ext cx="10058400" cy="42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Automation process strategy—</a:t>
            </a:r>
          </a:p>
          <a:p>
            <a:r>
              <a:rPr lang="en-US" dirty="0"/>
              <a:t>Tools, Technology &amp; Interfaces Used for Automation, Performance and CI/CD</a:t>
            </a:r>
          </a:p>
          <a:p>
            <a:r>
              <a:rPr lang="en-US" dirty="0"/>
              <a:t>In-scope and Out of Scope Analysis</a:t>
            </a:r>
          </a:p>
          <a:p>
            <a:r>
              <a:rPr lang="en-US" dirty="0"/>
              <a:t>Resources Needed</a:t>
            </a:r>
          </a:p>
          <a:p>
            <a:r>
              <a:rPr lang="en-US" dirty="0"/>
              <a:t>Data base used- MS SQL Server, Oracle</a:t>
            </a:r>
          </a:p>
          <a:p>
            <a:r>
              <a:rPr lang="en-US" dirty="0"/>
              <a:t>Release plan</a:t>
            </a:r>
          </a:p>
          <a:p>
            <a:r>
              <a:rPr lang="en-US" dirty="0"/>
              <a:t>Breakpoints Targeted- Desktop, Mobile and Tablet</a:t>
            </a:r>
          </a:p>
          <a:p>
            <a:r>
              <a:rPr lang="en-US" dirty="0"/>
              <a:t>Infrastructure &amp; Environment set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A373-AEF4-4ACB-8C96-A9034866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Interfaces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8D16-61F5-47A2-8E3A-E1B9D725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Interfaces Used- API, UI, Mobile </a:t>
            </a:r>
          </a:p>
          <a:p>
            <a:pPr marL="0" indent="0">
              <a:buNone/>
            </a:pPr>
            <a:r>
              <a:rPr lang="en-US" dirty="0"/>
              <a:t>2- Framework Used- Page Object Model</a:t>
            </a:r>
          </a:p>
          <a:p>
            <a:pPr marL="0" indent="0">
              <a:buNone/>
            </a:pPr>
            <a:r>
              <a:rPr lang="en-US" dirty="0"/>
              <a:t>3- Scripting language- Java</a:t>
            </a:r>
          </a:p>
          <a:p>
            <a:pPr marL="0" indent="0">
              <a:buNone/>
            </a:pPr>
            <a:r>
              <a:rPr lang="en-US" dirty="0"/>
              <a:t>4- Test Configuration Tool- TestNG</a:t>
            </a:r>
          </a:p>
          <a:p>
            <a:pPr marL="0" indent="0">
              <a:buNone/>
            </a:pPr>
            <a:r>
              <a:rPr lang="en-US" dirty="0"/>
              <a:t>5- Build management Tool- Maven </a:t>
            </a:r>
          </a:p>
          <a:p>
            <a:pPr marL="0" indent="0">
              <a:buNone/>
            </a:pPr>
            <a:r>
              <a:rPr lang="en-US" dirty="0"/>
              <a:t>6- Version Control Tool- GIT</a:t>
            </a:r>
          </a:p>
          <a:p>
            <a:pPr marL="0" indent="0">
              <a:buNone/>
            </a:pPr>
            <a:r>
              <a:rPr lang="en-US" dirty="0"/>
              <a:t>7-API Tool- Rest Assured, </a:t>
            </a:r>
            <a:r>
              <a:rPr lang="en-US" dirty="0" err="1"/>
              <a:t>PostMan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7- Reporting Tool - Extent Reports</a:t>
            </a:r>
          </a:p>
          <a:p>
            <a:pPr marL="0" indent="0">
              <a:buNone/>
            </a:pPr>
            <a:r>
              <a:rPr lang="en-US" dirty="0"/>
              <a:t>8- JARs- Selenium, Maven Sure fire, Rest Assured, Apache POI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AAED-409E-4CA0-9AF8-75DA6E62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 for Release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2A8F-4C4C-4799-9549-89EB28B9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8320"/>
            <a:ext cx="10058400" cy="4236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Application under Test is scalable, dynamic and for multiple user types, we have proposed following solution– </a:t>
            </a:r>
          </a:p>
          <a:p>
            <a:r>
              <a:rPr lang="en-US" dirty="0"/>
              <a:t>Test scripts written in eclipse IDE using Selenium Web driver and TestNG </a:t>
            </a:r>
          </a:p>
          <a:p>
            <a:r>
              <a:rPr lang="en-US" dirty="0"/>
              <a:t>Extraction of data from excel sheets using Apache POI APIs </a:t>
            </a:r>
          </a:p>
          <a:p>
            <a:r>
              <a:rPr lang="en-US" dirty="0"/>
              <a:t>TestNG annotations, XML, </a:t>
            </a:r>
            <a:r>
              <a:rPr lang="en-US" dirty="0" err="1"/>
              <a:t>Xpath</a:t>
            </a:r>
            <a:r>
              <a:rPr lang="en-US" dirty="0"/>
              <a:t> expressions and other locators for inspecting document object model of Web applications </a:t>
            </a:r>
          </a:p>
          <a:p>
            <a:r>
              <a:rPr lang="en-US" dirty="0"/>
              <a:t>Used version control tool Git</a:t>
            </a:r>
          </a:p>
          <a:p>
            <a:r>
              <a:rPr lang="en-US" dirty="0"/>
              <a:t>Incorporated parallel execution via TestNG</a:t>
            </a:r>
          </a:p>
          <a:p>
            <a:r>
              <a:rPr lang="en-US" dirty="0"/>
              <a:t>README file for brief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14253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A87C-CB34-4092-A449-D5B45886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E785-EDA8-4B6B-88FF-FCCCC397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will be released (React Native App) for iOS and Android with same features as into web app</a:t>
            </a:r>
          </a:p>
          <a:p>
            <a:r>
              <a:rPr lang="en-US" dirty="0"/>
              <a:t>Tablets and mobile phones are to be targeted</a:t>
            </a:r>
          </a:p>
          <a:p>
            <a:r>
              <a:rPr lang="en-US" dirty="0"/>
              <a:t>Mobile app users to get voucher for extra movie</a:t>
            </a:r>
          </a:p>
          <a:p>
            <a:r>
              <a:rPr lang="en-US" dirty="0"/>
              <a:t>Due date notifications for return deadlines</a:t>
            </a:r>
          </a:p>
          <a:p>
            <a:r>
              <a:rPr lang="en-US" dirty="0"/>
              <a:t>Barcode scanner</a:t>
            </a:r>
          </a:p>
          <a:p>
            <a:r>
              <a:rPr lang="en-US" dirty="0"/>
              <a:t>Data ware house and Reporting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10937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ADC9-5B11-4C47-9AA0-2D8E31AB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&amp; Reporting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B3E5B-BCA0-4631-9F99-760B1C888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55" y="2103438"/>
            <a:ext cx="606729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089B-DE60-4628-8452-834F7710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Solution to Change of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CB35-4329-47D7-A172-86BE38AB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 tools like- Android SDK, Appium to be used for Mobile App Testing</a:t>
            </a:r>
          </a:p>
          <a:p>
            <a:r>
              <a:rPr lang="en-US" dirty="0"/>
              <a:t>Enhance first user login code so that user can avail voucher</a:t>
            </a:r>
          </a:p>
          <a:p>
            <a:r>
              <a:rPr lang="en-US" dirty="0"/>
              <a:t>Due date notification code to be incorporated</a:t>
            </a:r>
          </a:p>
          <a:p>
            <a:r>
              <a:rPr lang="en-US" dirty="0"/>
              <a:t>Scanning a barcode/QR code to be added</a:t>
            </a:r>
          </a:p>
          <a:p>
            <a:r>
              <a:rPr lang="en-US" dirty="0"/>
              <a:t>Authentication for request counter and move name match with data base MS SQL or Oracle</a:t>
            </a:r>
          </a:p>
          <a:p>
            <a:r>
              <a:rPr lang="en-US" dirty="0"/>
              <a:t>Use Apache PDF package for export PDF and SVG</a:t>
            </a:r>
          </a:p>
          <a:p>
            <a:r>
              <a:rPr lang="en-US" dirty="0"/>
              <a:t>Inbuilt Reporting </a:t>
            </a:r>
          </a:p>
          <a:p>
            <a:pPr marL="0" indent="0">
              <a:buNone/>
            </a:pPr>
            <a:r>
              <a:rPr lang="en-US" b="1" dirty="0"/>
              <a:t>Out of Scope-</a:t>
            </a:r>
          </a:p>
          <a:p>
            <a:r>
              <a:rPr lang="en-US" dirty="0"/>
              <a:t>A dynamic way of building your own reports</a:t>
            </a:r>
          </a:p>
          <a:p>
            <a:r>
              <a:rPr lang="en-US" dirty="0"/>
              <a:t>Transcoding to different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C18E-14B4-4EBB-BEBC-9C93CC3B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Automation Approach for new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A61D-4B73-44E1-9815-FEB61E4F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Components can be automatically tested in an integrated way</a:t>
            </a:r>
          </a:p>
          <a:p>
            <a:r>
              <a:rPr lang="en-US" dirty="0"/>
              <a:t>1.From a CI/CD perspective- Jenkins Server</a:t>
            </a:r>
          </a:p>
          <a:p>
            <a:r>
              <a:rPr lang="en-US" dirty="0"/>
              <a:t>2. Test data management point of view- Excel as data provider </a:t>
            </a:r>
          </a:p>
          <a:p>
            <a:r>
              <a:rPr lang="en-US" dirty="0"/>
              <a:t>3. Reusability across systems and test levels- Reusable components like Wrapper classes, pages, Constructors, TestNG</a:t>
            </a:r>
          </a:p>
          <a:p>
            <a:r>
              <a:rPr lang="en-US" dirty="0"/>
              <a:t>Reusable components- </a:t>
            </a:r>
          </a:p>
          <a:p>
            <a:r>
              <a:rPr lang="en-US" dirty="0"/>
              <a:t>After method-Take Screenshot, Browser closure</a:t>
            </a:r>
          </a:p>
          <a:p>
            <a:r>
              <a:rPr lang="en-US" dirty="0"/>
              <a:t>Before method- Launch browser, Initialization,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2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2DFBF7C28D747AE558D015F4A9B4B" ma:contentTypeVersion="2" ma:contentTypeDescription="Create a new document." ma:contentTypeScope="" ma:versionID="c7a9630db6eb714c63892b33b8cad27b">
  <xsd:schema xmlns:xsd="http://www.w3.org/2001/XMLSchema" xmlns:xs="http://www.w3.org/2001/XMLSchema" xmlns:p="http://schemas.microsoft.com/office/2006/metadata/properties" xmlns:ns2="31c06217-d976-466c-867c-4665612c5037" targetNamespace="http://schemas.microsoft.com/office/2006/metadata/properties" ma:root="true" ma:fieldsID="0ad748d56e0953112642e8d2d550da97" ns2:_="">
    <xsd:import namespace="31c06217-d976-466c-867c-4665612c50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06217-d976-466c-867c-4665612c5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E82EA1-AF7D-4515-9667-B4764E62D57E}"/>
</file>

<file path=customXml/itemProps2.xml><?xml version="1.0" encoding="utf-8"?>
<ds:datastoreItem xmlns:ds="http://schemas.openxmlformats.org/officeDocument/2006/customXml" ds:itemID="{307FE1D9-220A-4DE0-81C2-F2FFF038E71E}"/>
</file>

<file path=customXml/itemProps3.xml><?xml version="1.0" encoding="utf-8"?>
<ds:datastoreItem xmlns:ds="http://schemas.openxmlformats.org/officeDocument/2006/customXml" ds:itemID="{F839B455-11FF-4700-80F7-A7EB7D0A14CD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188</TotalTime>
  <Words>587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Autothon 2019</vt:lpstr>
      <vt:lpstr>Problem Statement 1</vt:lpstr>
      <vt:lpstr>Test Automation Strategy</vt:lpstr>
      <vt:lpstr>Tools &amp; Interfaces Used</vt:lpstr>
      <vt:lpstr>Solution proposed for Release 1</vt:lpstr>
      <vt:lpstr>Problem Statement 2</vt:lpstr>
      <vt:lpstr>Data Warehouse &amp; Reporting</vt:lpstr>
      <vt:lpstr>Proposed Solution to Change of Requests</vt:lpstr>
      <vt:lpstr>Automation Approach for new Component</vt:lpstr>
      <vt:lpstr>Proposed Solution for Release 2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Autothon 2019</dc:title>
  <dc:creator>Jyoti Basera</dc:creator>
  <cp:lastModifiedBy>Jyoti Basera</cp:lastModifiedBy>
  <cp:revision>15</cp:revision>
  <dcterms:created xsi:type="dcterms:W3CDTF">2019-09-28T08:19:21Z</dcterms:created>
  <dcterms:modified xsi:type="dcterms:W3CDTF">2019-09-28T11:28:18Z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0x01010025D2DFBF7C28D747AE558D015F4A9B4B</vt:lpwstr>
  </property>
</Properties>
</file>