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60" r:id="rId3"/>
    <p:sldId id="261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EEA16-8E9C-4EB6-A620-B7C208861326}" v="1" dt="2019-09-28T09:49:25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shti" userId="S::tushti@nagarro.com::9b37d0c7-ab86-4529-9e92-375105f9e64f" providerId="AD" clId="Web-{390EEA16-8E9C-4EB6-A620-B7C208861326}"/>
    <pc:docChg chg="addSld">
      <pc:chgData name="Tushti" userId="S::tushti@nagarro.com::9b37d0c7-ab86-4529-9e92-375105f9e64f" providerId="AD" clId="Web-{390EEA16-8E9C-4EB6-A620-B7C208861326}" dt="2019-09-28T09:49:25.105" v="0"/>
      <pc:docMkLst>
        <pc:docMk/>
      </pc:docMkLst>
      <pc:sldChg chg="new">
        <pc:chgData name="Tushti" userId="S::tushti@nagarro.com::9b37d0c7-ab86-4529-9e92-375105f9e64f" providerId="AD" clId="Web-{390EEA16-8E9C-4EB6-A620-B7C208861326}" dt="2019-09-28T09:49:25.105" v="0"/>
        <pc:sldMkLst>
          <pc:docMk/>
          <pc:sldMk cId="2291957937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7A0A7CD-F74D-47DF-85E0-E7DB1F9875B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551C3A5-5BB1-473C-9314-33D8FC11E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17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A7CD-F74D-47DF-85E0-E7DB1F9875B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C3A5-5BB1-473C-9314-33D8FC11E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95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A7CD-F74D-47DF-85E0-E7DB1F9875B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C3A5-5BB1-473C-9314-33D8FC11E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31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A7CD-F74D-47DF-85E0-E7DB1F9875B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C3A5-5BB1-473C-9314-33D8FC11E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217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A7CD-F74D-47DF-85E0-E7DB1F9875B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C3A5-5BB1-473C-9314-33D8FC11E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26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A7CD-F74D-47DF-85E0-E7DB1F9875B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C3A5-5BB1-473C-9314-33D8FC11E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146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A7CD-F74D-47DF-85E0-E7DB1F9875B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C3A5-5BB1-473C-9314-33D8FC11E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916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7A0A7CD-F74D-47DF-85E0-E7DB1F9875B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C3A5-5BB1-473C-9314-33D8FC11E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688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7A0A7CD-F74D-47DF-85E0-E7DB1F9875B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C3A5-5BB1-473C-9314-33D8FC11E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28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A7CD-F74D-47DF-85E0-E7DB1F9875B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C3A5-5BB1-473C-9314-33D8FC11E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99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A7CD-F74D-47DF-85E0-E7DB1F9875B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C3A5-5BB1-473C-9314-33D8FC11E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7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A7CD-F74D-47DF-85E0-E7DB1F9875B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C3A5-5BB1-473C-9314-33D8FC11E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23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A7CD-F74D-47DF-85E0-E7DB1F9875B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C3A5-5BB1-473C-9314-33D8FC11E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0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A7CD-F74D-47DF-85E0-E7DB1F9875B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C3A5-5BB1-473C-9314-33D8FC11E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94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A7CD-F74D-47DF-85E0-E7DB1F9875B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C3A5-5BB1-473C-9314-33D8FC11E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2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A7CD-F74D-47DF-85E0-E7DB1F9875B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C3A5-5BB1-473C-9314-33D8FC11E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A7CD-F74D-47DF-85E0-E7DB1F9875B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C3A5-5BB1-473C-9314-33D8FC11E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8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7A0A7CD-F74D-47DF-85E0-E7DB1F9875BF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551C3A5-5BB1-473C-9314-33D8FC11E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95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6C74-13C0-45EF-A0D9-D4A332F99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Autothon</a:t>
            </a:r>
            <a:r>
              <a:rPr lang="en-US" b="1" dirty="0"/>
              <a:t> 2019</a:t>
            </a:r>
            <a:br>
              <a:rPr lang="en-US" b="1" dirty="0"/>
            </a:br>
            <a:r>
              <a:rPr lang="en-US" b="1" dirty="0"/>
              <a:t>Our passion for automation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19302-8C15-43F7-8EF7-C35766CDD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Compiled by: </a:t>
            </a:r>
            <a:r>
              <a:rPr lang="en-US" b="1" dirty="0" err="1"/>
              <a:t>Automystic</a:t>
            </a:r>
            <a:r>
              <a:rPr lang="en-US" b="1" dirty="0"/>
              <a:t> Strikers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7503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D9E8-41BE-42A2-8242-45D154B5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4900" dirty="0"/>
            </a:br>
            <a:r>
              <a:rPr lang="en-IN" sz="4900" b="1" dirty="0"/>
              <a:t>Technology stack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BBAF-CEB3-4863-B120-E886CBC0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API – Postman</a:t>
            </a:r>
          </a:p>
          <a:p>
            <a:r>
              <a:rPr lang="en-US" dirty="0"/>
              <a:t>UI   – Selenium with JAVA and T</a:t>
            </a:r>
            <a:r>
              <a:rPr lang="en-US"/>
              <a:t>estNg</a:t>
            </a:r>
            <a:endParaRPr lang="en-US" dirty="0"/>
          </a:p>
          <a:p>
            <a:r>
              <a:rPr lang="en-US" dirty="0"/>
              <a:t>CI/CD – Jenkins</a:t>
            </a:r>
          </a:p>
          <a:p>
            <a:r>
              <a:rPr lang="en-US" dirty="0"/>
              <a:t>Reports – Newman </a:t>
            </a:r>
            <a:r>
              <a:rPr lang="en-US" dirty="0" err="1"/>
              <a:t>htmlextra</a:t>
            </a:r>
            <a:r>
              <a:rPr lang="en-US" dirty="0"/>
              <a:t> reports and </a:t>
            </a:r>
            <a:r>
              <a:rPr lang="en-US" dirty="0" err="1"/>
              <a:t>TestNg</a:t>
            </a:r>
            <a:r>
              <a:rPr lang="en-US" dirty="0"/>
              <a:t> reports</a:t>
            </a:r>
          </a:p>
        </p:txBody>
      </p:sp>
    </p:spTree>
    <p:extLst>
      <p:ext uri="{BB962C8B-B14F-4D97-AF65-F5344CB8AC3E}">
        <p14:creationId xmlns:p14="http://schemas.microsoft.com/office/powerpoint/2010/main" val="229195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7035-EB15-453C-8C87-04AD9872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</p:spPr>
        <p:txBody>
          <a:bodyPr/>
          <a:lstStyle/>
          <a:p>
            <a:r>
              <a:rPr lang="en-US" b="1" dirty="0"/>
              <a:t>Why Postman for API Testing?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1684-518B-41D8-9789-32E4F8B00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test using simple JavaScript code.</a:t>
            </a:r>
          </a:p>
          <a:p>
            <a:r>
              <a:rPr lang="en-US" dirty="0"/>
              <a:t>Set up all the headers and cookies the API expects and check the response.</a:t>
            </a:r>
          </a:p>
          <a:p>
            <a:r>
              <a:rPr lang="en-IN" dirty="0"/>
              <a:t>environment and global variables as key values pairs</a:t>
            </a:r>
          </a:p>
          <a:p>
            <a:r>
              <a:rPr lang="en-IN" dirty="0"/>
              <a:t>Collection feature– to group requests of same functionality.</a:t>
            </a:r>
          </a:p>
          <a:p>
            <a:r>
              <a:rPr lang="en-IN" dirty="0"/>
              <a:t>Pre-request Script feature</a:t>
            </a:r>
          </a:p>
          <a:p>
            <a:r>
              <a:rPr lang="en-US" dirty="0"/>
              <a:t>allows to reuse test suites to create a CI/CD pipeline so that tests could be run at every push</a:t>
            </a:r>
            <a:endParaRPr lang="en-IN" dirty="0"/>
          </a:p>
          <a:p>
            <a:r>
              <a:rPr lang="en-IN" dirty="0"/>
              <a:t>Run tests using Newman using command line and </a:t>
            </a:r>
            <a:r>
              <a:rPr lang="en-IN" dirty="0" err="1"/>
              <a:t>htmlextra</a:t>
            </a:r>
            <a:r>
              <a:rPr lang="en-IN" dirty="0"/>
              <a:t> to generate reports</a:t>
            </a:r>
          </a:p>
        </p:txBody>
      </p:sp>
    </p:spTree>
    <p:extLst>
      <p:ext uri="{BB962C8B-B14F-4D97-AF65-F5344CB8AC3E}">
        <p14:creationId xmlns:p14="http://schemas.microsoft.com/office/powerpoint/2010/main" val="150097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703A-959B-4BED-82EC-2A3D9E90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selenium for automating web page?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D0E3-4013-427B-A632-DDE027D69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Selenium</a:t>
            </a:r>
            <a:r>
              <a:rPr lang="en-IN" dirty="0"/>
              <a:t> is open source.</a:t>
            </a:r>
          </a:p>
          <a:p>
            <a:r>
              <a:rPr lang="en-IN" dirty="0"/>
              <a:t>Multi browser support</a:t>
            </a:r>
          </a:p>
          <a:p>
            <a:r>
              <a:rPr lang="en-IN" dirty="0"/>
              <a:t>Support various operating systems</a:t>
            </a:r>
          </a:p>
          <a:p>
            <a:r>
              <a:rPr lang="en-IN" dirty="0"/>
              <a:t>Parallel Test execution</a:t>
            </a:r>
          </a:p>
          <a:p>
            <a:r>
              <a:rPr lang="en-US" dirty="0"/>
              <a:t>Code can be customized for better code management or to enhance the functionality of predefined functions and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26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F649-A687-4A9C-9F1C-66DBCC44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Hybrid Framework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5BCC-0591-4B20-BB86-3B1FC6179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of TDD and Data driven framework.</a:t>
            </a:r>
          </a:p>
          <a:p>
            <a:r>
              <a:rPr lang="en-US" dirty="0"/>
              <a:t>Used excel to input the test data.</a:t>
            </a:r>
          </a:p>
          <a:p>
            <a:r>
              <a:rPr lang="en-US" dirty="0"/>
              <a:t>Used dynamic </a:t>
            </a:r>
            <a:r>
              <a:rPr lang="en-US" dirty="0" err="1"/>
              <a:t>xpath</a:t>
            </a:r>
            <a:endParaRPr lang="en-US" dirty="0"/>
          </a:p>
          <a:p>
            <a:r>
              <a:rPr lang="en-US" dirty="0"/>
              <a:t>3 attempts incase of failure</a:t>
            </a:r>
          </a:p>
          <a:p>
            <a:r>
              <a:rPr lang="en-US" dirty="0"/>
              <a:t>Takes the snapshot after every step</a:t>
            </a:r>
          </a:p>
          <a:p>
            <a:r>
              <a:rPr lang="en-US" dirty="0"/>
              <a:t>Using </a:t>
            </a:r>
            <a:r>
              <a:rPr lang="en-US" dirty="0" err="1"/>
              <a:t>testNG</a:t>
            </a:r>
            <a:r>
              <a:rPr lang="en-US" dirty="0"/>
              <a:t> for validating the test cases and generating the test report.</a:t>
            </a:r>
          </a:p>
        </p:txBody>
      </p:sp>
    </p:spTree>
    <p:extLst>
      <p:ext uri="{BB962C8B-B14F-4D97-AF65-F5344CB8AC3E}">
        <p14:creationId xmlns:p14="http://schemas.microsoft.com/office/powerpoint/2010/main" val="282351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0E47-619E-4650-BA2E-E81886F8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253331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sz="8000" b="1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802763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</TotalTime>
  <Words>169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Autothon 2019 Our passion for automation</vt:lpstr>
      <vt:lpstr> Technology stack  </vt:lpstr>
      <vt:lpstr>Why Postman for API Testing?</vt:lpstr>
      <vt:lpstr>Why selenium for automating web page?</vt:lpstr>
      <vt:lpstr>Hybrid Framework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Autothon 2019 Our passion for automation</dc:title>
  <dc:creator>Harshit Pokhriyal</dc:creator>
  <cp:lastModifiedBy>Rocky Gupta</cp:lastModifiedBy>
  <cp:revision>12</cp:revision>
  <dcterms:created xsi:type="dcterms:W3CDTF">2019-09-28T08:40:14Z</dcterms:created>
  <dcterms:modified xsi:type="dcterms:W3CDTF">2019-09-28T11:06:29Z</dcterms:modified>
</cp:coreProperties>
</file>