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705" r:id="rId5"/>
    <p:sldMasterId id="2147483740" r:id="rId6"/>
    <p:sldMasterId id="2147483771" r:id="rId7"/>
  </p:sldMasterIdLst>
  <p:notesMasterIdLst>
    <p:notesMasterId r:id="rId15"/>
  </p:notesMasterIdLst>
  <p:handoutMasterIdLst>
    <p:handoutMasterId r:id="rId16"/>
  </p:handoutMasterIdLst>
  <p:sldIdLst>
    <p:sldId id="585" r:id="rId8"/>
    <p:sldId id="744" r:id="rId9"/>
    <p:sldId id="746" r:id="rId10"/>
    <p:sldId id="747" r:id="rId11"/>
    <p:sldId id="748" r:id="rId12"/>
    <p:sldId id="74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ivya Dar" initials="DD [7]" lastIdx="1" clrIdx="6"/>
  <p:cmAuthor id="1" name="Divya Dar" initials="DD" lastIdx="1" clrIdx="0"/>
  <p:cmAuthor id="8" name="Divya Dar" initials="DD [8]" lastIdx="1" clrIdx="7"/>
  <p:cmAuthor id="2" name="Divya Dar" initials="DD [2]" lastIdx="1" clrIdx="1"/>
  <p:cmAuthor id="9" name="Divya Dar" initials="DD [9]" lastIdx="1" clrIdx="8"/>
  <p:cmAuthor id="3" name="Divya Dar" initials="DD [3]" lastIdx="1" clrIdx="2"/>
  <p:cmAuthor id="10" name="Divya Dar" initials="DD [10]" lastIdx="1" clrIdx="9"/>
  <p:cmAuthor id="4" name="Divya Dar" initials="DD [4]" lastIdx="1" clrIdx="3"/>
  <p:cmAuthor id="11" name="Divya Dar" initials="DD [11]" lastIdx="1" clrIdx="10"/>
  <p:cmAuthor id="5" name="Divya Dar" initials="DD [5]" lastIdx="1" clrIdx="4"/>
  <p:cmAuthor id="6" name="Divya Dar" initials="DD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FF"/>
    <a:srgbClr val="384C94"/>
    <a:srgbClr val="92D050"/>
    <a:srgbClr val="9933FF"/>
    <a:srgbClr val="374A91"/>
    <a:srgbClr val="616161"/>
    <a:srgbClr val="909090"/>
    <a:srgbClr val="8BEEFB"/>
    <a:srgbClr val="F84E8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A7A03-B043-4757-845B-C480BBEEC05F}" v="1" dt="2019-01-11T06:52:46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7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13D74-4DC8-4732-8495-D9C11B927728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FA72C6-058F-499E-9754-1BAEB3FE75CE}">
      <dgm:prSet phldrT="[Text]" custT="1"/>
      <dgm:spPr/>
      <dgm:t>
        <a:bodyPr/>
        <a:lstStyle/>
        <a:p>
          <a:r>
            <a:rPr lang="en-US" sz="1200" dirty="0"/>
            <a:t>API</a:t>
          </a:r>
        </a:p>
      </dgm:t>
    </dgm:pt>
    <dgm:pt modelId="{D68555CA-E1FA-4EF4-9C98-D82A81705177}" type="parTrans" cxnId="{33C050A1-3172-4464-B56B-D1CE99B19742}">
      <dgm:prSet/>
      <dgm:spPr/>
      <dgm:t>
        <a:bodyPr/>
        <a:lstStyle/>
        <a:p>
          <a:endParaRPr lang="en-US"/>
        </a:p>
      </dgm:t>
    </dgm:pt>
    <dgm:pt modelId="{E1925874-07D7-46E6-A08A-ACCF6081D5DD}" type="sibTrans" cxnId="{33C050A1-3172-4464-B56B-D1CE99B19742}">
      <dgm:prSet/>
      <dgm:spPr/>
      <dgm:t>
        <a:bodyPr/>
        <a:lstStyle/>
        <a:p>
          <a:endParaRPr lang="en-US"/>
        </a:p>
      </dgm:t>
    </dgm:pt>
    <dgm:pt modelId="{62858461-7E68-4611-A877-339C2FEB2A01}">
      <dgm:prSet phldrT="[Text]" custT="1"/>
      <dgm:spPr/>
      <dgm:t>
        <a:bodyPr/>
        <a:lstStyle/>
        <a:p>
          <a:r>
            <a:rPr lang="en-US" sz="1200" dirty="0"/>
            <a:t>Web App</a:t>
          </a:r>
        </a:p>
      </dgm:t>
    </dgm:pt>
    <dgm:pt modelId="{DC35A563-7D73-42C8-929A-B04FF48A58F6}" type="sibTrans" cxnId="{8841BE5C-3DEE-4AA1-892D-B893CDC338D1}">
      <dgm:prSet/>
      <dgm:spPr/>
      <dgm:t>
        <a:bodyPr/>
        <a:lstStyle/>
        <a:p>
          <a:endParaRPr lang="en-US"/>
        </a:p>
      </dgm:t>
    </dgm:pt>
    <dgm:pt modelId="{1E3B5852-9CBA-4887-AEFE-01D700219238}" type="parTrans" cxnId="{8841BE5C-3DEE-4AA1-892D-B893CDC338D1}">
      <dgm:prSet/>
      <dgm:spPr/>
      <dgm:t>
        <a:bodyPr/>
        <a:lstStyle/>
        <a:p>
          <a:endParaRPr lang="en-US"/>
        </a:p>
      </dgm:t>
    </dgm:pt>
    <dgm:pt modelId="{43A938E4-0EC2-4B75-BDF0-C8EFF88DCAB8}">
      <dgm:prSet phldrT="[Text]" custT="1"/>
      <dgm:spPr/>
      <dgm:t>
        <a:bodyPr/>
        <a:lstStyle/>
        <a:p>
          <a:r>
            <a:rPr lang="en-US" sz="1200" dirty="0"/>
            <a:t>Generic</a:t>
          </a:r>
        </a:p>
        <a:p>
          <a:r>
            <a:rPr lang="en-US" sz="1200" dirty="0"/>
            <a:t>Platform</a:t>
          </a:r>
        </a:p>
      </dgm:t>
    </dgm:pt>
    <dgm:pt modelId="{A18A6005-26B6-4087-A708-D362B9D45CC9}" type="sibTrans" cxnId="{70B1DC51-069D-41AE-87C1-9B51689CA5EF}">
      <dgm:prSet/>
      <dgm:spPr/>
      <dgm:t>
        <a:bodyPr/>
        <a:lstStyle/>
        <a:p>
          <a:endParaRPr lang="en-US"/>
        </a:p>
      </dgm:t>
    </dgm:pt>
    <dgm:pt modelId="{A9B78DC2-87B5-464B-9F2E-DE503EBCC54F}" type="parTrans" cxnId="{70B1DC51-069D-41AE-87C1-9B51689CA5EF}">
      <dgm:prSet/>
      <dgm:spPr/>
      <dgm:t>
        <a:bodyPr/>
        <a:lstStyle/>
        <a:p>
          <a:endParaRPr lang="en-US"/>
        </a:p>
      </dgm:t>
    </dgm:pt>
    <dgm:pt modelId="{B8C815F9-1B46-449D-9721-847A2E84ED60}">
      <dgm:prSet custT="1"/>
      <dgm:spPr/>
      <dgm:t>
        <a:bodyPr/>
        <a:lstStyle/>
        <a:p>
          <a:r>
            <a:rPr lang="en-US" sz="1200" dirty="0"/>
            <a:t>Mobile App</a:t>
          </a:r>
        </a:p>
      </dgm:t>
    </dgm:pt>
    <dgm:pt modelId="{4916D51D-1909-4355-A14F-908057754EF7}" type="parTrans" cxnId="{607CB56E-02FE-4E15-B18C-93118CF057FC}">
      <dgm:prSet/>
      <dgm:spPr/>
      <dgm:t>
        <a:bodyPr/>
        <a:lstStyle/>
        <a:p>
          <a:endParaRPr lang="en-US"/>
        </a:p>
      </dgm:t>
    </dgm:pt>
    <dgm:pt modelId="{403E5830-A307-4FE6-BB99-600B8118EB09}" type="sibTrans" cxnId="{607CB56E-02FE-4E15-B18C-93118CF057FC}">
      <dgm:prSet/>
      <dgm:spPr/>
      <dgm:t>
        <a:bodyPr/>
        <a:lstStyle/>
        <a:p>
          <a:endParaRPr lang="en-US"/>
        </a:p>
      </dgm:t>
    </dgm:pt>
    <dgm:pt modelId="{ADC9E11F-9FB8-4649-8E02-4C933AC963B2}" type="pres">
      <dgm:prSet presAssocID="{44713D74-4DC8-4732-8495-D9C11B927728}" presName="compositeShape" presStyleCnt="0">
        <dgm:presLayoutVars>
          <dgm:chMax val="9"/>
          <dgm:dir/>
          <dgm:resizeHandles val="exact"/>
        </dgm:presLayoutVars>
      </dgm:prSet>
      <dgm:spPr/>
    </dgm:pt>
    <dgm:pt modelId="{6FDA2A8A-A390-4600-85D5-2A7C66E7FB12}" type="pres">
      <dgm:prSet presAssocID="{44713D74-4DC8-4732-8495-D9C11B927728}" presName="triangle1" presStyleLbl="node1" presStyleIdx="0" presStyleCnt="4">
        <dgm:presLayoutVars>
          <dgm:bulletEnabled val="1"/>
        </dgm:presLayoutVars>
      </dgm:prSet>
      <dgm:spPr/>
    </dgm:pt>
    <dgm:pt modelId="{E7F641B5-E2F1-48BF-BED3-69CFF9446BEB}" type="pres">
      <dgm:prSet presAssocID="{44713D74-4DC8-4732-8495-D9C11B927728}" presName="triangle2" presStyleLbl="node1" presStyleIdx="1" presStyleCnt="4">
        <dgm:presLayoutVars>
          <dgm:bulletEnabled val="1"/>
        </dgm:presLayoutVars>
      </dgm:prSet>
      <dgm:spPr/>
    </dgm:pt>
    <dgm:pt modelId="{0D098718-EEBC-47FA-A64B-523E17FE7149}" type="pres">
      <dgm:prSet presAssocID="{44713D74-4DC8-4732-8495-D9C11B927728}" presName="triangle3" presStyleLbl="node1" presStyleIdx="2" presStyleCnt="4" custLinFactNeighborX="-634" custLinFactNeighborY="236">
        <dgm:presLayoutVars>
          <dgm:bulletEnabled val="1"/>
        </dgm:presLayoutVars>
      </dgm:prSet>
      <dgm:spPr/>
    </dgm:pt>
    <dgm:pt modelId="{92AD4E8A-469F-4874-976C-A870A473392A}" type="pres">
      <dgm:prSet presAssocID="{44713D74-4DC8-4732-8495-D9C11B92772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41BE5C-3DEE-4AA1-892D-B893CDC338D1}" srcId="{44713D74-4DC8-4732-8495-D9C11B927728}" destId="{62858461-7E68-4611-A877-339C2FEB2A01}" srcOrd="1" destOrd="0" parTransId="{1E3B5852-9CBA-4887-AEFE-01D700219238}" sibTransId="{DC35A563-7D73-42C8-929A-B04FF48A58F6}"/>
    <dgm:cxn modelId="{FA7C2C65-E0B7-4E36-971C-BF528F719F2D}" type="presOf" srcId="{B8C815F9-1B46-449D-9721-847A2E84ED60}" destId="{92AD4E8A-469F-4874-976C-A870A473392A}" srcOrd="0" destOrd="0" presId="urn:microsoft.com/office/officeart/2005/8/layout/pyramid4"/>
    <dgm:cxn modelId="{A95C0E69-D32B-4AE4-8F6C-FC78A7E7006D}" type="presOf" srcId="{44713D74-4DC8-4732-8495-D9C11B927728}" destId="{ADC9E11F-9FB8-4649-8E02-4C933AC963B2}" srcOrd="0" destOrd="0" presId="urn:microsoft.com/office/officeart/2005/8/layout/pyramid4"/>
    <dgm:cxn modelId="{607CB56E-02FE-4E15-B18C-93118CF057FC}" srcId="{44713D74-4DC8-4732-8495-D9C11B927728}" destId="{B8C815F9-1B46-449D-9721-847A2E84ED60}" srcOrd="3" destOrd="0" parTransId="{4916D51D-1909-4355-A14F-908057754EF7}" sibTransId="{403E5830-A307-4FE6-BB99-600B8118EB09}"/>
    <dgm:cxn modelId="{70B1DC51-069D-41AE-87C1-9B51689CA5EF}" srcId="{44713D74-4DC8-4732-8495-D9C11B927728}" destId="{43A938E4-0EC2-4B75-BDF0-C8EFF88DCAB8}" srcOrd="2" destOrd="0" parTransId="{A9B78DC2-87B5-464B-9F2E-DE503EBCC54F}" sibTransId="{A18A6005-26B6-4087-A708-D362B9D45CC9}"/>
    <dgm:cxn modelId="{D7261284-61B3-4CA1-A2B5-F290CE06D9BC}" type="presOf" srcId="{43A938E4-0EC2-4B75-BDF0-C8EFF88DCAB8}" destId="{0D098718-EEBC-47FA-A64B-523E17FE7149}" srcOrd="0" destOrd="0" presId="urn:microsoft.com/office/officeart/2005/8/layout/pyramid4"/>
    <dgm:cxn modelId="{55127B9E-E17C-49E5-98B4-FDA6D42C9C54}" type="presOf" srcId="{62858461-7E68-4611-A877-339C2FEB2A01}" destId="{E7F641B5-E2F1-48BF-BED3-69CFF9446BEB}" srcOrd="0" destOrd="0" presId="urn:microsoft.com/office/officeart/2005/8/layout/pyramid4"/>
    <dgm:cxn modelId="{33C050A1-3172-4464-B56B-D1CE99B19742}" srcId="{44713D74-4DC8-4732-8495-D9C11B927728}" destId="{5FFA72C6-058F-499E-9754-1BAEB3FE75CE}" srcOrd="0" destOrd="0" parTransId="{D68555CA-E1FA-4EF4-9C98-D82A81705177}" sibTransId="{E1925874-07D7-46E6-A08A-ACCF6081D5DD}"/>
    <dgm:cxn modelId="{530D56F3-B145-49F8-9E77-0FCB251623AA}" type="presOf" srcId="{5FFA72C6-058F-499E-9754-1BAEB3FE75CE}" destId="{6FDA2A8A-A390-4600-85D5-2A7C66E7FB12}" srcOrd="0" destOrd="0" presId="urn:microsoft.com/office/officeart/2005/8/layout/pyramid4"/>
    <dgm:cxn modelId="{24FFF78F-CE1A-4708-A41B-FD362D424355}" type="presParOf" srcId="{ADC9E11F-9FB8-4649-8E02-4C933AC963B2}" destId="{6FDA2A8A-A390-4600-85D5-2A7C66E7FB12}" srcOrd="0" destOrd="0" presId="urn:microsoft.com/office/officeart/2005/8/layout/pyramid4"/>
    <dgm:cxn modelId="{399C86F5-4CB5-4AD8-A22E-066ADC4F919D}" type="presParOf" srcId="{ADC9E11F-9FB8-4649-8E02-4C933AC963B2}" destId="{E7F641B5-E2F1-48BF-BED3-69CFF9446BEB}" srcOrd="1" destOrd="0" presId="urn:microsoft.com/office/officeart/2005/8/layout/pyramid4"/>
    <dgm:cxn modelId="{EA1238F1-F9DB-4AF4-99BA-349B7CD85DC3}" type="presParOf" srcId="{ADC9E11F-9FB8-4649-8E02-4C933AC963B2}" destId="{0D098718-EEBC-47FA-A64B-523E17FE7149}" srcOrd="2" destOrd="0" presId="urn:microsoft.com/office/officeart/2005/8/layout/pyramid4"/>
    <dgm:cxn modelId="{0E437AAB-AF41-4223-A14F-91C06C33AD22}" type="presParOf" srcId="{ADC9E11F-9FB8-4649-8E02-4C933AC963B2}" destId="{92AD4E8A-469F-4874-976C-A870A473392A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F7739-3FEF-445A-A2DB-E65645BB23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B4AAFB-B789-4058-99D8-B489EA304FD2}">
      <dgm:prSet/>
      <dgm:spPr/>
      <dgm:t>
        <a:bodyPr/>
        <a:lstStyle/>
        <a:p>
          <a:r>
            <a:rPr lang="en-IN" dirty="0"/>
            <a:t>Configurations:</a:t>
          </a:r>
        </a:p>
      </dgm:t>
    </dgm:pt>
    <dgm:pt modelId="{D407EC89-AB82-4598-A9D5-3DEF4B526450}" type="parTrans" cxnId="{3268B86E-0F53-4573-9991-8C9504F5A8CB}">
      <dgm:prSet/>
      <dgm:spPr/>
      <dgm:t>
        <a:bodyPr/>
        <a:lstStyle/>
        <a:p>
          <a:endParaRPr lang="en-IN"/>
        </a:p>
      </dgm:t>
    </dgm:pt>
    <dgm:pt modelId="{67D47131-AA38-43A2-8BE2-B67401E0CE9A}" type="sibTrans" cxnId="{3268B86E-0F53-4573-9991-8C9504F5A8CB}">
      <dgm:prSet/>
      <dgm:spPr/>
      <dgm:t>
        <a:bodyPr/>
        <a:lstStyle/>
        <a:p>
          <a:endParaRPr lang="en-IN"/>
        </a:p>
      </dgm:t>
    </dgm:pt>
    <dgm:pt modelId="{E35136B2-DA31-4C61-8B47-A7BB029C635B}">
      <dgm:prSet/>
      <dgm:spPr/>
      <dgm:t>
        <a:bodyPr/>
        <a:lstStyle/>
        <a:p>
          <a:r>
            <a:rPr lang="en-IN" dirty="0"/>
            <a:t>Execution environment setup for Mobile app Testing</a:t>
          </a:r>
        </a:p>
      </dgm:t>
    </dgm:pt>
    <dgm:pt modelId="{0F4ADB75-9AAA-4A70-8418-1EAF78391ADA}" type="parTrans" cxnId="{22AFEC89-9B37-456F-81B0-02C72E04D906}">
      <dgm:prSet/>
      <dgm:spPr/>
      <dgm:t>
        <a:bodyPr/>
        <a:lstStyle/>
        <a:p>
          <a:endParaRPr lang="en-IN"/>
        </a:p>
      </dgm:t>
    </dgm:pt>
    <dgm:pt modelId="{4179171F-9CD8-4C84-B4C2-2F341F30EFC7}" type="sibTrans" cxnId="{22AFEC89-9B37-456F-81B0-02C72E04D906}">
      <dgm:prSet/>
      <dgm:spPr/>
      <dgm:t>
        <a:bodyPr/>
        <a:lstStyle/>
        <a:p>
          <a:endParaRPr lang="en-IN"/>
        </a:p>
      </dgm:t>
    </dgm:pt>
    <dgm:pt modelId="{84A48D78-4E26-489A-99D2-0F1EA20FF820}">
      <dgm:prSet/>
      <dgm:spPr/>
      <dgm:t>
        <a:bodyPr/>
        <a:lstStyle/>
        <a:p>
          <a:r>
            <a:rPr lang="en-IN"/>
            <a:t>Cross Browser Test Execution</a:t>
          </a:r>
        </a:p>
      </dgm:t>
    </dgm:pt>
    <dgm:pt modelId="{7F0FDB79-9C0E-45CE-B218-97C11B9C023F}" type="parTrans" cxnId="{CE0B7153-4892-4327-8901-59F35DB3C39A}">
      <dgm:prSet/>
      <dgm:spPr/>
      <dgm:t>
        <a:bodyPr/>
        <a:lstStyle/>
        <a:p>
          <a:endParaRPr lang="en-IN"/>
        </a:p>
      </dgm:t>
    </dgm:pt>
    <dgm:pt modelId="{78FA8BEC-DDD4-4466-B7EA-85D2A30473F8}" type="sibTrans" cxnId="{CE0B7153-4892-4327-8901-59F35DB3C39A}">
      <dgm:prSet/>
      <dgm:spPr/>
      <dgm:t>
        <a:bodyPr/>
        <a:lstStyle/>
        <a:p>
          <a:endParaRPr lang="en-IN"/>
        </a:p>
      </dgm:t>
    </dgm:pt>
    <dgm:pt modelId="{CAE98AAF-6F8C-4455-9A86-D2E95669138E}">
      <dgm:prSet/>
      <dgm:spPr/>
      <dgm:t>
        <a:bodyPr/>
        <a:lstStyle/>
        <a:p>
          <a:r>
            <a:rPr lang="en-IN"/>
            <a:t>Hardware Configuration</a:t>
          </a:r>
        </a:p>
      </dgm:t>
    </dgm:pt>
    <dgm:pt modelId="{9366B43D-8199-47A9-AA26-2AAAD7210AA6}" type="parTrans" cxnId="{B1375AA8-2115-486C-8021-C871A2301839}">
      <dgm:prSet/>
      <dgm:spPr/>
      <dgm:t>
        <a:bodyPr/>
        <a:lstStyle/>
        <a:p>
          <a:endParaRPr lang="en-IN"/>
        </a:p>
      </dgm:t>
    </dgm:pt>
    <dgm:pt modelId="{4A1AF65F-F2F9-40FA-BE65-A514D68D032F}" type="sibTrans" cxnId="{B1375AA8-2115-486C-8021-C871A2301839}">
      <dgm:prSet/>
      <dgm:spPr/>
      <dgm:t>
        <a:bodyPr/>
        <a:lstStyle/>
        <a:p>
          <a:endParaRPr lang="en-IN"/>
        </a:p>
      </dgm:t>
    </dgm:pt>
    <dgm:pt modelId="{C20EAE97-2AF3-49F0-A5E4-BAAC40CC77F5}">
      <dgm:prSet/>
      <dgm:spPr/>
      <dgm:t>
        <a:bodyPr/>
        <a:lstStyle/>
        <a:p>
          <a:r>
            <a:rPr lang="en-IN" dirty="0"/>
            <a:t>Environment:</a:t>
          </a:r>
        </a:p>
      </dgm:t>
    </dgm:pt>
    <dgm:pt modelId="{85181B50-C232-47F5-8595-9810460B133C}" type="parTrans" cxnId="{87584FCA-08B6-4BBA-B3CE-97996AEFB8FC}">
      <dgm:prSet/>
      <dgm:spPr/>
      <dgm:t>
        <a:bodyPr/>
        <a:lstStyle/>
        <a:p>
          <a:endParaRPr lang="en-IN"/>
        </a:p>
      </dgm:t>
    </dgm:pt>
    <dgm:pt modelId="{3A1C3BD0-ADB2-40F3-B9E4-FDBB79F1BCFD}" type="sibTrans" cxnId="{87584FCA-08B6-4BBA-B3CE-97996AEFB8FC}">
      <dgm:prSet/>
      <dgm:spPr/>
      <dgm:t>
        <a:bodyPr/>
        <a:lstStyle/>
        <a:p>
          <a:endParaRPr lang="en-IN"/>
        </a:p>
      </dgm:t>
    </dgm:pt>
    <dgm:pt modelId="{D1380BE8-7180-48DA-ADF1-AA78FF14A816}">
      <dgm:prSet/>
      <dgm:spPr/>
      <dgm:t>
        <a:bodyPr/>
        <a:lstStyle/>
        <a:p>
          <a:r>
            <a:rPr lang="en-IN" dirty="0"/>
            <a:t>1. Handling dependencies using pom.xml</a:t>
          </a:r>
        </a:p>
      </dgm:t>
    </dgm:pt>
    <dgm:pt modelId="{F488603A-5696-4410-9F65-8196DAB4DD41}" type="parTrans" cxnId="{02EEA74B-C24E-4B29-9CFD-98B27FBC3CAE}">
      <dgm:prSet/>
      <dgm:spPr/>
      <dgm:t>
        <a:bodyPr/>
        <a:lstStyle/>
        <a:p>
          <a:endParaRPr lang="en-IN"/>
        </a:p>
      </dgm:t>
    </dgm:pt>
    <dgm:pt modelId="{D497F52D-D940-4C81-8283-71EA637D0FC3}" type="sibTrans" cxnId="{02EEA74B-C24E-4B29-9CFD-98B27FBC3CAE}">
      <dgm:prSet/>
      <dgm:spPr/>
      <dgm:t>
        <a:bodyPr/>
        <a:lstStyle/>
        <a:p>
          <a:endParaRPr lang="en-IN"/>
        </a:p>
      </dgm:t>
    </dgm:pt>
    <dgm:pt modelId="{9CC64B58-0F81-4B2D-94A0-1A0DAA5AAA91}">
      <dgm:prSet/>
      <dgm:spPr/>
      <dgm:t>
        <a:bodyPr/>
        <a:lstStyle/>
        <a:p>
          <a:r>
            <a:rPr lang="en-IN" dirty="0"/>
            <a:t>Following list of tools required to set up the environment:</a:t>
          </a:r>
        </a:p>
      </dgm:t>
    </dgm:pt>
    <dgm:pt modelId="{EFFC526B-ABB7-495F-ACBD-1154703CF5D1}" type="parTrans" cxnId="{3BBDD734-1462-47BC-B64C-9BEA5AAED4C8}">
      <dgm:prSet/>
      <dgm:spPr/>
      <dgm:t>
        <a:bodyPr/>
        <a:lstStyle/>
        <a:p>
          <a:endParaRPr lang="en-IN"/>
        </a:p>
      </dgm:t>
    </dgm:pt>
    <dgm:pt modelId="{0B142216-C995-4131-8B25-6CFA18361E67}" type="sibTrans" cxnId="{3BBDD734-1462-47BC-B64C-9BEA5AAED4C8}">
      <dgm:prSet/>
      <dgm:spPr/>
      <dgm:t>
        <a:bodyPr/>
        <a:lstStyle/>
        <a:p>
          <a:endParaRPr lang="en-IN"/>
        </a:p>
      </dgm:t>
    </dgm:pt>
    <dgm:pt modelId="{500D7D7D-AF7A-4746-8727-A2CDEC4E1397}">
      <dgm:prSet/>
      <dgm:spPr/>
      <dgm:t>
        <a:bodyPr/>
        <a:lstStyle/>
        <a:p>
          <a:r>
            <a:rPr lang="en-IN" dirty="0"/>
            <a:t>Eclipse</a:t>
          </a:r>
        </a:p>
      </dgm:t>
    </dgm:pt>
    <dgm:pt modelId="{02D76265-B996-4A79-BB1C-17F7B4FCC758}" type="parTrans" cxnId="{7CC9A57E-FA04-4277-B31A-45054124A460}">
      <dgm:prSet/>
      <dgm:spPr/>
      <dgm:t>
        <a:bodyPr/>
        <a:lstStyle/>
        <a:p>
          <a:endParaRPr lang="en-IN"/>
        </a:p>
      </dgm:t>
    </dgm:pt>
    <dgm:pt modelId="{D607ED34-984C-4347-B972-DE03B9A9BC4C}" type="sibTrans" cxnId="{7CC9A57E-FA04-4277-B31A-45054124A460}">
      <dgm:prSet/>
      <dgm:spPr/>
      <dgm:t>
        <a:bodyPr/>
        <a:lstStyle/>
        <a:p>
          <a:endParaRPr lang="en-IN"/>
        </a:p>
      </dgm:t>
    </dgm:pt>
    <dgm:pt modelId="{40083494-4CEB-4E49-A174-D4BAA63290FC}">
      <dgm:prSet/>
      <dgm:spPr/>
      <dgm:t>
        <a:bodyPr/>
        <a:lstStyle/>
        <a:p>
          <a:r>
            <a:rPr lang="en-IN" dirty="0"/>
            <a:t>Appium</a:t>
          </a:r>
        </a:p>
      </dgm:t>
    </dgm:pt>
    <dgm:pt modelId="{93772EDB-3C3D-4543-8DD4-27AD764C6393}" type="parTrans" cxnId="{CF5E7781-5F04-42D5-AACE-1E7E50D830A8}">
      <dgm:prSet/>
      <dgm:spPr/>
      <dgm:t>
        <a:bodyPr/>
        <a:lstStyle/>
        <a:p>
          <a:endParaRPr lang="en-IN"/>
        </a:p>
      </dgm:t>
    </dgm:pt>
    <dgm:pt modelId="{E1466245-90B0-4555-9826-583B53D9EB17}" type="sibTrans" cxnId="{CF5E7781-5F04-42D5-AACE-1E7E50D830A8}">
      <dgm:prSet/>
      <dgm:spPr/>
      <dgm:t>
        <a:bodyPr/>
        <a:lstStyle/>
        <a:p>
          <a:endParaRPr lang="en-IN"/>
        </a:p>
      </dgm:t>
    </dgm:pt>
    <dgm:pt modelId="{20CC51AE-0081-4348-A216-25352F3458D2}">
      <dgm:prSet/>
      <dgm:spPr/>
      <dgm:t>
        <a:bodyPr/>
        <a:lstStyle/>
        <a:p>
          <a:r>
            <a:rPr lang="en-IN" dirty="0" err="1"/>
            <a:t>Jdk</a:t>
          </a:r>
          <a:endParaRPr lang="en-IN" dirty="0"/>
        </a:p>
      </dgm:t>
    </dgm:pt>
    <dgm:pt modelId="{A811ADA9-073C-48B7-8744-8F4CB263CF95}" type="parTrans" cxnId="{351B6C11-239D-4072-8D3D-756AFA8ABE24}">
      <dgm:prSet/>
      <dgm:spPr/>
      <dgm:t>
        <a:bodyPr/>
        <a:lstStyle/>
        <a:p>
          <a:endParaRPr lang="en-IN"/>
        </a:p>
      </dgm:t>
    </dgm:pt>
    <dgm:pt modelId="{68FDDB40-AF3F-4396-B1A8-90F8E6BE3F75}" type="sibTrans" cxnId="{351B6C11-239D-4072-8D3D-756AFA8ABE24}">
      <dgm:prSet/>
      <dgm:spPr/>
      <dgm:t>
        <a:bodyPr/>
        <a:lstStyle/>
        <a:p>
          <a:endParaRPr lang="en-IN"/>
        </a:p>
      </dgm:t>
    </dgm:pt>
    <dgm:pt modelId="{0F4E69C0-0FB2-4420-B100-F81F227E1F5E}">
      <dgm:prSet/>
      <dgm:spPr/>
      <dgm:t>
        <a:bodyPr/>
        <a:lstStyle/>
        <a:p>
          <a:r>
            <a:rPr lang="en-IN" dirty="0"/>
            <a:t>Android studio</a:t>
          </a:r>
        </a:p>
      </dgm:t>
    </dgm:pt>
    <dgm:pt modelId="{21416525-245D-4F12-AC32-8B54BAC45745}" type="parTrans" cxnId="{D61BF432-422B-4E57-B6C2-B960677A2714}">
      <dgm:prSet/>
      <dgm:spPr/>
      <dgm:t>
        <a:bodyPr/>
        <a:lstStyle/>
        <a:p>
          <a:endParaRPr lang="en-IN"/>
        </a:p>
      </dgm:t>
    </dgm:pt>
    <dgm:pt modelId="{E2C7B7A6-5F29-4DFB-AEC7-C8C0D47F516F}" type="sibTrans" cxnId="{D61BF432-422B-4E57-B6C2-B960677A2714}">
      <dgm:prSet/>
      <dgm:spPr/>
      <dgm:t>
        <a:bodyPr/>
        <a:lstStyle/>
        <a:p>
          <a:endParaRPr lang="en-IN"/>
        </a:p>
      </dgm:t>
    </dgm:pt>
    <dgm:pt modelId="{16527B8F-FDBC-4E80-9249-F70F7162ADD5}" type="pres">
      <dgm:prSet presAssocID="{E38F7739-3FEF-445A-A2DB-E65645BB2376}" presName="Name0" presStyleCnt="0">
        <dgm:presLayoutVars>
          <dgm:dir/>
          <dgm:animLvl val="lvl"/>
          <dgm:resizeHandles val="exact"/>
        </dgm:presLayoutVars>
      </dgm:prSet>
      <dgm:spPr/>
    </dgm:pt>
    <dgm:pt modelId="{00262C34-29DE-4964-9743-B7D77AB7EB20}" type="pres">
      <dgm:prSet presAssocID="{99B4AAFB-B789-4058-99D8-B489EA304FD2}" presName="linNode" presStyleCnt="0"/>
      <dgm:spPr/>
    </dgm:pt>
    <dgm:pt modelId="{B0A01CD7-0E9D-4FB0-87FB-C19D435F2D71}" type="pres">
      <dgm:prSet presAssocID="{99B4AAFB-B789-4058-99D8-B489EA304FD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8E25BD6-81CC-4823-86A4-8DE5DC9825CC}" type="pres">
      <dgm:prSet presAssocID="{99B4AAFB-B789-4058-99D8-B489EA304FD2}" presName="descendantText" presStyleLbl="alignAccFollowNode1" presStyleIdx="0" presStyleCnt="2">
        <dgm:presLayoutVars>
          <dgm:bulletEnabled val="1"/>
        </dgm:presLayoutVars>
      </dgm:prSet>
      <dgm:spPr/>
    </dgm:pt>
    <dgm:pt modelId="{F0885861-AF17-49F4-B352-AB058FA3A00E}" type="pres">
      <dgm:prSet presAssocID="{67D47131-AA38-43A2-8BE2-B67401E0CE9A}" presName="sp" presStyleCnt="0"/>
      <dgm:spPr/>
    </dgm:pt>
    <dgm:pt modelId="{0CE664C5-C2A3-42DB-8947-8A280C8DFB77}" type="pres">
      <dgm:prSet presAssocID="{C20EAE97-2AF3-49F0-A5E4-BAAC40CC77F5}" presName="linNode" presStyleCnt="0"/>
      <dgm:spPr/>
    </dgm:pt>
    <dgm:pt modelId="{277DB066-A87C-4B1A-97C4-4BDC28FACACC}" type="pres">
      <dgm:prSet presAssocID="{C20EAE97-2AF3-49F0-A5E4-BAAC40CC77F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B501491-EF34-4294-9AEA-6927A2EF5601}" type="pres">
      <dgm:prSet presAssocID="{C20EAE97-2AF3-49F0-A5E4-BAAC40CC77F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5F3F704-59B7-4812-B717-619EB224C467}" type="presOf" srcId="{C20EAE97-2AF3-49F0-A5E4-BAAC40CC77F5}" destId="{277DB066-A87C-4B1A-97C4-4BDC28FACACC}" srcOrd="0" destOrd="0" presId="urn:microsoft.com/office/officeart/2005/8/layout/vList5"/>
    <dgm:cxn modelId="{68805105-A33A-46E9-B687-9C2F8D42CB9E}" type="presOf" srcId="{0F4E69C0-0FB2-4420-B100-F81F227E1F5E}" destId="{EB501491-EF34-4294-9AEA-6927A2EF5601}" srcOrd="0" destOrd="5" presId="urn:microsoft.com/office/officeart/2005/8/layout/vList5"/>
    <dgm:cxn modelId="{351B6C11-239D-4072-8D3D-756AFA8ABE24}" srcId="{9CC64B58-0F81-4B2D-94A0-1A0DAA5AAA91}" destId="{20CC51AE-0081-4348-A216-25352F3458D2}" srcOrd="2" destOrd="0" parTransId="{A811ADA9-073C-48B7-8744-8F4CB263CF95}" sibTransId="{68FDDB40-AF3F-4396-B1A8-90F8E6BE3F75}"/>
    <dgm:cxn modelId="{08C2712F-1B98-4503-AFDA-EF2EC99C15AC}" type="presOf" srcId="{D1380BE8-7180-48DA-ADF1-AA78FF14A816}" destId="{EB501491-EF34-4294-9AEA-6927A2EF5601}" srcOrd="0" destOrd="0" presId="urn:microsoft.com/office/officeart/2005/8/layout/vList5"/>
    <dgm:cxn modelId="{D61BF432-422B-4E57-B6C2-B960677A2714}" srcId="{9CC64B58-0F81-4B2D-94A0-1A0DAA5AAA91}" destId="{0F4E69C0-0FB2-4420-B100-F81F227E1F5E}" srcOrd="3" destOrd="0" parTransId="{21416525-245D-4F12-AC32-8B54BAC45745}" sibTransId="{E2C7B7A6-5F29-4DFB-AEC7-C8C0D47F516F}"/>
    <dgm:cxn modelId="{3BBDD734-1462-47BC-B64C-9BEA5AAED4C8}" srcId="{C20EAE97-2AF3-49F0-A5E4-BAAC40CC77F5}" destId="{9CC64B58-0F81-4B2D-94A0-1A0DAA5AAA91}" srcOrd="1" destOrd="0" parTransId="{EFFC526B-ABB7-495F-ACBD-1154703CF5D1}" sibTransId="{0B142216-C995-4131-8B25-6CFA18361E67}"/>
    <dgm:cxn modelId="{D9FDC73B-8269-43EA-BFA4-5DFFFD43E208}" type="presOf" srcId="{40083494-4CEB-4E49-A174-D4BAA63290FC}" destId="{EB501491-EF34-4294-9AEA-6927A2EF5601}" srcOrd="0" destOrd="3" presId="urn:microsoft.com/office/officeart/2005/8/layout/vList5"/>
    <dgm:cxn modelId="{0B68515C-DAF6-4542-AA15-F04708FEC288}" type="presOf" srcId="{84A48D78-4E26-489A-99D2-0F1EA20FF820}" destId="{18E25BD6-81CC-4823-86A4-8DE5DC9825CC}" srcOrd="0" destOrd="1" presId="urn:microsoft.com/office/officeart/2005/8/layout/vList5"/>
    <dgm:cxn modelId="{2328C441-DFD9-4B9B-8206-637D78BAF61A}" type="presOf" srcId="{CAE98AAF-6F8C-4455-9A86-D2E95669138E}" destId="{18E25BD6-81CC-4823-86A4-8DE5DC9825CC}" srcOrd="0" destOrd="2" presId="urn:microsoft.com/office/officeart/2005/8/layout/vList5"/>
    <dgm:cxn modelId="{02EEA74B-C24E-4B29-9CFD-98B27FBC3CAE}" srcId="{C20EAE97-2AF3-49F0-A5E4-BAAC40CC77F5}" destId="{D1380BE8-7180-48DA-ADF1-AA78FF14A816}" srcOrd="0" destOrd="0" parTransId="{F488603A-5696-4410-9F65-8196DAB4DD41}" sibTransId="{D497F52D-D940-4C81-8283-71EA637D0FC3}"/>
    <dgm:cxn modelId="{1F70C14D-362C-4F5A-90D4-BCE4E3179849}" type="presOf" srcId="{E35136B2-DA31-4C61-8B47-A7BB029C635B}" destId="{18E25BD6-81CC-4823-86A4-8DE5DC9825CC}" srcOrd="0" destOrd="0" presId="urn:microsoft.com/office/officeart/2005/8/layout/vList5"/>
    <dgm:cxn modelId="{3268B86E-0F53-4573-9991-8C9504F5A8CB}" srcId="{E38F7739-3FEF-445A-A2DB-E65645BB2376}" destId="{99B4AAFB-B789-4058-99D8-B489EA304FD2}" srcOrd="0" destOrd="0" parTransId="{D407EC89-AB82-4598-A9D5-3DEF4B526450}" sibTransId="{67D47131-AA38-43A2-8BE2-B67401E0CE9A}"/>
    <dgm:cxn modelId="{B1F9B472-D2C3-4915-8559-5BD1597E23B8}" type="presOf" srcId="{20CC51AE-0081-4348-A216-25352F3458D2}" destId="{EB501491-EF34-4294-9AEA-6927A2EF5601}" srcOrd="0" destOrd="4" presId="urn:microsoft.com/office/officeart/2005/8/layout/vList5"/>
    <dgm:cxn modelId="{2DE2C452-91C4-448F-A976-BCD16A900FA4}" type="presOf" srcId="{E38F7739-3FEF-445A-A2DB-E65645BB2376}" destId="{16527B8F-FDBC-4E80-9249-F70F7162ADD5}" srcOrd="0" destOrd="0" presId="urn:microsoft.com/office/officeart/2005/8/layout/vList5"/>
    <dgm:cxn modelId="{CE0B7153-4892-4327-8901-59F35DB3C39A}" srcId="{99B4AAFB-B789-4058-99D8-B489EA304FD2}" destId="{84A48D78-4E26-489A-99D2-0F1EA20FF820}" srcOrd="1" destOrd="0" parTransId="{7F0FDB79-9C0E-45CE-B218-97C11B9C023F}" sibTransId="{78FA8BEC-DDD4-4466-B7EA-85D2A30473F8}"/>
    <dgm:cxn modelId="{7CC9A57E-FA04-4277-B31A-45054124A460}" srcId="{9CC64B58-0F81-4B2D-94A0-1A0DAA5AAA91}" destId="{500D7D7D-AF7A-4746-8727-A2CDEC4E1397}" srcOrd="0" destOrd="0" parTransId="{02D76265-B996-4A79-BB1C-17F7B4FCC758}" sibTransId="{D607ED34-984C-4347-B972-DE03B9A9BC4C}"/>
    <dgm:cxn modelId="{CF5E7781-5F04-42D5-AACE-1E7E50D830A8}" srcId="{9CC64B58-0F81-4B2D-94A0-1A0DAA5AAA91}" destId="{40083494-4CEB-4E49-A174-D4BAA63290FC}" srcOrd="1" destOrd="0" parTransId="{93772EDB-3C3D-4543-8DD4-27AD764C6393}" sibTransId="{E1466245-90B0-4555-9826-583B53D9EB17}"/>
    <dgm:cxn modelId="{22AFEC89-9B37-456F-81B0-02C72E04D906}" srcId="{99B4AAFB-B789-4058-99D8-B489EA304FD2}" destId="{E35136B2-DA31-4C61-8B47-A7BB029C635B}" srcOrd="0" destOrd="0" parTransId="{0F4ADB75-9AAA-4A70-8418-1EAF78391ADA}" sibTransId="{4179171F-9CD8-4C84-B4C2-2F341F30EFC7}"/>
    <dgm:cxn modelId="{B1375AA8-2115-486C-8021-C871A2301839}" srcId="{99B4AAFB-B789-4058-99D8-B489EA304FD2}" destId="{CAE98AAF-6F8C-4455-9A86-D2E95669138E}" srcOrd="2" destOrd="0" parTransId="{9366B43D-8199-47A9-AA26-2AAAD7210AA6}" sibTransId="{4A1AF65F-F2F9-40FA-BE65-A514D68D032F}"/>
    <dgm:cxn modelId="{A0EDDEAF-AF7E-4C23-A634-92B6A223E016}" type="presOf" srcId="{99B4AAFB-B789-4058-99D8-B489EA304FD2}" destId="{B0A01CD7-0E9D-4FB0-87FB-C19D435F2D71}" srcOrd="0" destOrd="0" presId="urn:microsoft.com/office/officeart/2005/8/layout/vList5"/>
    <dgm:cxn modelId="{48ECF9B5-E061-4D55-B9CE-3B642500E095}" type="presOf" srcId="{9CC64B58-0F81-4B2D-94A0-1A0DAA5AAA91}" destId="{EB501491-EF34-4294-9AEA-6927A2EF5601}" srcOrd="0" destOrd="1" presId="urn:microsoft.com/office/officeart/2005/8/layout/vList5"/>
    <dgm:cxn modelId="{87584FCA-08B6-4BBA-B3CE-97996AEFB8FC}" srcId="{E38F7739-3FEF-445A-A2DB-E65645BB2376}" destId="{C20EAE97-2AF3-49F0-A5E4-BAAC40CC77F5}" srcOrd="1" destOrd="0" parTransId="{85181B50-C232-47F5-8595-9810460B133C}" sibTransId="{3A1C3BD0-ADB2-40F3-B9E4-FDBB79F1BCFD}"/>
    <dgm:cxn modelId="{79FF16DA-6BF5-4FCB-809B-51E38D97F357}" type="presOf" srcId="{500D7D7D-AF7A-4746-8727-A2CDEC4E1397}" destId="{EB501491-EF34-4294-9AEA-6927A2EF5601}" srcOrd="0" destOrd="2" presId="urn:microsoft.com/office/officeart/2005/8/layout/vList5"/>
    <dgm:cxn modelId="{B0C046D5-8B33-4DD8-86E6-83139CFD0D70}" type="presParOf" srcId="{16527B8F-FDBC-4E80-9249-F70F7162ADD5}" destId="{00262C34-29DE-4964-9743-B7D77AB7EB20}" srcOrd="0" destOrd="0" presId="urn:microsoft.com/office/officeart/2005/8/layout/vList5"/>
    <dgm:cxn modelId="{00930D74-CBFD-4463-9B69-5486499CD530}" type="presParOf" srcId="{00262C34-29DE-4964-9743-B7D77AB7EB20}" destId="{B0A01CD7-0E9D-4FB0-87FB-C19D435F2D71}" srcOrd="0" destOrd="0" presId="urn:microsoft.com/office/officeart/2005/8/layout/vList5"/>
    <dgm:cxn modelId="{0C598342-7101-405A-9D88-BE12FC6B98DD}" type="presParOf" srcId="{00262C34-29DE-4964-9743-B7D77AB7EB20}" destId="{18E25BD6-81CC-4823-86A4-8DE5DC9825CC}" srcOrd="1" destOrd="0" presId="urn:microsoft.com/office/officeart/2005/8/layout/vList5"/>
    <dgm:cxn modelId="{0DC509F2-6283-4600-8467-1811204502F5}" type="presParOf" srcId="{16527B8F-FDBC-4E80-9249-F70F7162ADD5}" destId="{F0885861-AF17-49F4-B352-AB058FA3A00E}" srcOrd="1" destOrd="0" presId="urn:microsoft.com/office/officeart/2005/8/layout/vList5"/>
    <dgm:cxn modelId="{F34B84AA-09BF-4CDF-BA61-3DA698E9A3BE}" type="presParOf" srcId="{16527B8F-FDBC-4E80-9249-F70F7162ADD5}" destId="{0CE664C5-C2A3-42DB-8947-8A280C8DFB77}" srcOrd="2" destOrd="0" presId="urn:microsoft.com/office/officeart/2005/8/layout/vList5"/>
    <dgm:cxn modelId="{7EC393DE-B6EE-40F4-B883-DFC5122B00BD}" type="presParOf" srcId="{0CE664C5-C2A3-42DB-8947-8A280C8DFB77}" destId="{277DB066-A87C-4B1A-97C4-4BDC28FACACC}" srcOrd="0" destOrd="0" presId="urn:microsoft.com/office/officeart/2005/8/layout/vList5"/>
    <dgm:cxn modelId="{9E7CEF28-CF7C-4F63-B60D-4837C05DA6DE}" type="presParOf" srcId="{0CE664C5-C2A3-42DB-8947-8A280C8DFB77}" destId="{EB501491-EF34-4294-9AEA-6927A2EF56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7F349F-6FDF-47A7-85F6-88F4384243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3D5E14-2AD1-4CFC-A7C2-77D027C38AA6}">
      <dgm:prSet custT="1"/>
      <dgm:spPr/>
      <dgm:t>
        <a:bodyPr/>
        <a:lstStyle/>
        <a:p>
          <a:r>
            <a:rPr lang="en-IN" sz="3900" dirty="0"/>
            <a:t>Team Members:</a:t>
          </a:r>
        </a:p>
      </dgm:t>
    </dgm:pt>
    <dgm:pt modelId="{9E22D77E-60BC-40B5-8A63-E582B4C058D8}" type="parTrans" cxnId="{208FB4E0-06BE-4CC4-B0AE-66FF026FA08A}">
      <dgm:prSet/>
      <dgm:spPr/>
      <dgm:t>
        <a:bodyPr/>
        <a:lstStyle/>
        <a:p>
          <a:endParaRPr lang="en-IN"/>
        </a:p>
      </dgm:t>
    </dgm:pt>
    <dgm:pt modelId="{D07069B4-B4CE-4574-B791-C2719BE9DAB5}" type="sibTrans" cxnId="{208FB4E0-06BE-4CC4-B0AE-66FF026FA08A}">
      <dgm:prSet/>
      <dgm:spPr/>
      <dgm:t>
        <a:bodyPr/>
        <a:lstStyle/>
        <a:p>
          <a:endParaRPr lang="en-IN"/>
        </a:p>
      </dgm:t>
    </dgm:pt>
    <dgm:pt modelId="{86B641C9-7EE6-4639-9055-D226C4793186}">
      <dgm:prSet custT="1"/>
      <dgm:spPr/>
      <dgm:t>
        <a:bodyPr/>
        <a:lstStyle/>
        <a:p>
          <a:r>
            <a:rPr lang="en-IN" sz="1500" dirty="0"/>
            <a:t>Rishyab Gupta: Team Lead</a:t>
          </a:r>
        </a:p>
      </dgm:t>
    </dgm:pt>
    <dgm:pt modelId="{2A69B3BE-AB3D-45E8-A292-642F5F366D3A}" type="parTrans" cxnId="{1C5CD204-7F49-425B-8454-877B62658E36}">
      <dgm:prSet/>
      <dgm:spPr/>
      <dgm:t>
        <a:bodyPr/>
        <a:lstStyle/>
        <a:p>
          <a:endParaRPr lang="en-IN"/>
        </a:p>
      </dgm:t>
    </dgm:pt>
    <dgm:pt modelId="{1E588F79-8EAF-47F4-86C1-F9382145B0C4}" type="sibTrans" cxnId="{1C5CD204-7F49-425B-8454-877B62658E36}">
      <dgm:prSet/>
      <dgm:spPr/>
      <dgm:t>
        <a:bodyPr/>
        <a:lstStyle/>
        <a:p>
          <a:endParaRPr lang="en-IN"/>
        </a:p>
      </dgm:t>
    </dgm:pt>
    <dgm:pt modelId="{17B13F61-3AB7-4D1B-B8DC-DB934858B87F}">
      <dgm:prSet custT="1"/>
      <dgm:spPr/>
      <dgm:t>
        <a:bodyPr/>
        <a:lstStyle/>
        <a:p>
          <a:r>
            <a:rPr lang="en-IN" sz="1500" dirty="0"/>
            <a:t>Rahul Jaiswal</a:t>
          </a:r>
        </a:p>
      </dgm:t>
    </dgm:pt>
    <dgm:pt modelId="{A824C8AC-15A5-4D62-A635-9F7EC3CA8F35}" type="parTrans" cxnId="{E59F7E83-06F4-4491-BCE7-2CAB8378D75D}">
      <dgm:prSet/>
      <dgm:spPr/>
      <dgm:t>
        <a:bodyPr/>
        <a:lstStyle/>
        <a:p>
          <a:endParaRPr lang="en-IN"/>
        </a:p>
      </dgm:t>
    </dgm:pt>
    <dgm:pt modelId="{E450E1E9-A0A8-4ABE-BE00-07B79CFEC1AF}" type="sibTrans" cxnId="{E59F7E83-06F4-4491-BCE7-2CAB8378D75D}">
      <dgm:prSet/>
      <dgm:spPr/>
      <dgm:t>
        <a:bodyPr/>
        <a:lstStyle/>
        <a:p>
          <a:endParaRPr lang="en-IN"/>
        </a:p>
      </dgm:t>
    </dgm:pt>
    <dgm:pt modelId="{9230F911-FA95-4C80-9F3C-2A8D700AA480}">
      <dgm:prSet custT="1"/>
      <dgm:spPr/>
      <dgm:t>
        <a:bodyPr/>
        <a:lstStyle/>
        <a:p>
          <a:r>
            <a:rPr lang="en-IN" sz="1500" dirty="0"/>
            <a:t>Prerit Bhuwalka</a:t>
          </a:r>
        </a:p>
      </dgm:t>
    </dgm:pt>
    <dgm:pt modelId="{079B35A4-F893-4FFE-BDEC-658AF5DA61C3}" type="parTrans" cxnId="{9C35A2CA-F3FF-465E-95CC-F54187256447}">
      <dgm:prSet/>
      <dgm:spPr/>
      <dgm:t>
        <a:bodyPr/>
        <a:lstStyle/>
        <a:p>
          <a:endParaRPr lang="en-IN"/>
        </a:p>
      </dgm:t>
    </dgm:pt>
    <dgm:pt modelId="{917B222D-B366-4446-BC99-779E9356A406}" type="sibTrans" cxnId="{9C35A2CA-F3FF-465E-95CC-F54187256447}">
      <dgm:prSet/>
      <dgm:spPr/>
      <dgm:t>
        <a:bodyPr/>
        <a:lstStyle/>
        <a:p>
          <a:endParaRPr lang="en-IN"/>
        </a:p>
      </dgm:t>
    </dgm:pt>
    <dgm:pt modelId="{971DCC16-8276-4CAA-984D-E7D9896AA088}">
      <dgm:prSet custT="1"/>
      <dgm:spPr/>
      <dgm:t>
        <a:bodyPr/>
        <a:lstStyle/>
        <a:p>
          <a:r>
            <a:rPr lang="en-IN" sz="3900" dirty="0"/>
            <a:t>Roles:</a:t>
          </a:r>
        </a:p>
      </dgm:t>
    </dgm:pt>
    <dgm:pt modelId="{0A28936C-7B01-47BD-BFC6-317AB4DAEC13}" type="parTrans" cxnId="{B6F0F66B-7CA9-4D32-9AD7-708ADBA91516}">
      <dgm:prSet/>
      <dgm:spPr/>
      <dgm:t>
        <a:bodyPr/>
        <a:lstStyle/>
        <a:p>
          <a:endParaRPr lang="en-IN"/>
        </a:p>
      </dgm:t>
    </dgm:pt>
    <dgm:pt modelId="{14C04482-C6A1-4791-8221-FF5ADC63D17B}" type="sibTrans" cxnId="{B6F0F66B-7CA9-4D32-9AD7-708ADBA91516}">
      <dgm:prSet/>
      <dgm:spPr/>
      <dgm:t>
        <a:bodyPr/>
        <a:lstStyle/>
        <a:p>
          <a:endParaRPr lang="en-IN"/>
        </a:p>
      </dgm:t>
    </dgm:pt>
    <dgm:pt modelId="{CEE8616A-DC64-4AD7-94F8-B717BBCB558A}">
      <dgm:prSet custT="1"/>
      <dgm:spPr/>
      <dgm:t>
        <a:bodyPr/>
        <a:lstStyle/>
        <a:p>
          <a:r>
            <a:rPr lang="en-IN" sz="1500" dirty="0"/>
            <a:t>Test cases were divided among all the team members and then integrated together to push on Git</a:t>
          </a:r>
        </a:p>
      </dgm:t>
    </dgm:pt>
    <dgm:pt modelId="{059072BD-4FAF-4267-8977-F5C051F8EB7A}" type="parTrans" cxnId="{F7D9B75F-11AF-4C2E-96D8-8DFA82B4CF56}">
      <dgm:prSet/>
      <dgm:spPr/>
      <dgm:t>
        <a:bodyPr/>
        <a:lstStyle/>
        <a:p>
          <a:endParaRPr lang="en-IN"/>
        </a:p>
      </dgm:t>
    </dgm:pt>
    <dgm:pt modelId="{70D49366-C031-4BEC-BA13-350C69BB7808}" type="sibTrans" cxnId="{F7D9B75F-11AF-4C2E-96D8-8DFA82B4CF56}">
      <dgm:prSet/>
      <dgm:spPr/>
      <dgm:t>
        <a:bodyPr/>
        <a:lstStyle/>
        <a:p>
          <a:endParaRPr lang="en-IN"/>
        </a:p>
      </dgm:t>
    </dgm:pt>
    <dgm:pt modelId="{76B9ED56-F220-4322-9FDF-BDFB51DE4740}">
      <dgm:prSet custT="1"/>
      <dgm:spPr/>
      <dgm:t>
        <a:bodyPr/>
        <a:lstStyle/>
        <a:p>
          <a:r>
            <a:rPr lang="en-IN" sz="1500" dirty="0"/>
            <a:t>Documentation for bug fixes was given to one and other prepared the document for Automation framework</a:t>
          </a:r>
        </a:p>
      </dgm:t>
    </dgm:pt>
    <dgm:pt modelId="{B91EADB1-3932-4404-AE2A-EFA60AD8982A}" type="parTrans" cxnId="{9AEF23B3-921E-4DDD-BA08-266410057563}">
      <dgm:prSet/>
      <dgm:spPr/>
      <dgm:t>
        <a:bodyPr/>
        <a:lstStyle/>
        <a:p>
          <a:endParaRPr lang="en-IN"/>
        </a:p>
      </dgm:t>
    </dgm:pt>
    <dgm:pt modelId="{8267A3C8-EFAA-4EA1-8028-7E2CD872DD23}" type="sibTrans" cxnId="{9AEF23B3-921E-4DDD-BA08-266410057563}">
      <dgm:prSet/>
      <dgm:spPr/>
      <dgm:t>
        <a:bodyPr/>
        <a:lstStyle/>
        <a:p>
          <a:endParaRPr lang="en-IN"/>
        </a:p>
      </dgm:t>
    </dgm:pt>
    <dgm:pt modelId="{11292D6F-E08B-4B6E-8D9D-4D9E45F23502}" type="pres">
      <dgm:prSet presAssocID="{147F349F-6FDF-47A7-85F6-88F4384243F7}" presName="Name0" presStyleCnt="0">
        <dgm:presLayoutVars>
          <dgm:dir/>
          <dgm:animLvl val="lvl"/>
          <dgm:resizeHandles val="exact"/>
        </dgm:presLayoutVars>
      </dgm:prSet>
      <dgm:spPr/>
    </dgm:pt>
    <dgm:pt modelId="{4FA8BA3B-494E-4F11-87F2-19EAF04ED99C}" type="pres">
      <dgm:prSet presAssocID="{053D5E14-2AD1-4CFC-A7C2-77D027C38AA6}" presName="linNode" presStyleCnt="0"/>
      <dgm:spPr/>
    </dgm:pt>
    <dgm:pt modelId="{A28FDCEC-163B-4C9F-8E42-9EE3728FF76E}" type="pres">
      <dgm:prSet presAssocID="{053D5E14-2AD1-4CFC-A7C2-77D027C38AA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2E8DA6C-5B6D-4FB2-BEC3-3548347920E6}" type="pres">
      <dgm:prSet presAssocID="{053D5E14-2AD1-4CFC-A7C2-77D027C38AA6}" presName="descendantText" presStyleLbl="alignAccFollowNode1" presStyleIdx="0" presStyleCnt="2">
        <dgm:presLayoutVars>
          <dgm:bulletEnabled val="1"/>
        </dgm:presLayoutVars>
      </dgm:prSet>
      <dgm:spPr/>
    </dgm:pt>
    <dgm:pt modelId="{0F8EF034-6370-4EC5-A774-028DCE1EAC7A}" type="pres">
      <dgm:prSet presAssocID="{D07069B4-B4CE-4574-B791-C2719BE9DAB5}" presName="sp" presStyleCnt="0"/>
      <dgm:spPr/>
    </dgm:pt>
    <dgm:pt modelId="{DC24AC75-4C17-4A41-9B79-41FB98B52D7E}" type="pres">
      <dgm:prSet presAssocID="{971DCC16-8276-4CAA-984D-E7D9896AA088}" presName="linNode" presStyleCnt="0"/>
      <dgm:spPr/>
    </dgm:pt>
    <dgm:pt modelId="{04A36731-292E-4EA1-9FD5-03A10F85F979}" type="pres">
      <dgm:prSet presAssocID="{971DCC16-8276-4CAA-984D-E7D9896AA08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C500280-8ABC-4C3E-9CEE-FEF7A9191990}" type="pres">
      <dgm:prSet presAssocID="{971DCC16-8276-4CAA-984D-E7D9896AA08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C5CD204-7F49-425B-8454-877B62658E36}" srcId="{053D5E14-2AD1-4CFC-A7C2-77D027C38AA6}" destId="{86B641C9-7EE6-4639-9055-D226C4793186}" srcOrd="0" destOrd="0" parTransId="{2A69B3BE-AB3D-45E8-A292-642F5F366D3A}" sibTransId="{1E588F79-8EAF-47F4-86C1-F9382145B0C4}"/>
    <dgm:cxn modelId="{4B46B70A-8404-4466-878C-65032159052C}" type="presOf" srcId="{17B13F61-3AB7-4D1B-B8DC-DB934858B87F}" destId="{42E8DA6C-5B6D-4FB2-BEC3-3548347920E6}" srcOrd="0" destOrd="1" presId="urn:microsoft.com/office/officeart/2005/8/layout/vList5"/>
    <dgm:cxn modelId="{FCB82415-C94A-4D4A-8036-D48A16481F0C}" type="presOf" srcId="{9230F911-FA95-4C80-9F3C-2A8D700AA480}" destId="{42E8DA6C-5B6D-4FB2-BEC3-3548347920E6}" srcOrd="0" destOrd="2" presId="urn:microsoft.com/office/officeart/2005/8/layout/vList5"/>
    <dgm:cxn modelId="{0DEE1F31-57C9-417C-9454-5465492E343E}" type="presOf" srcId="{147F349F-6FDF-47A7-85F6-88F4384243F7}" destId="{11292D6F-E08B-4B6E-8D9D-4D9E45F23502}" srcOrd="0" destOrd="0" presId="urn:microsoft.com/office/officeart/2005/8/layout/vList5"/>
    <dgm:cxn modelId="{F7D9B75F-11AF-4C2E-96D8-8DFA82B4CF56}" srcId="{971DCC16-8276-4CAA-984D-E7D9896AA088}" destId="{CEE8616A-DC64-4AD7-94F8-B717BBCB558A}" srcOrd="0" destOrd="0" parTransId="{059072BD-4FAF-4267-8977-F5C051F8EB7A}" sibTransId="{70D49366-C031-4BEC-BA13-350C69BB7808}"/>
    <dgm:cxn modelId="{98508061-1F74-401C-BC13-581CD53CB10B}" type="presOf" srcId="{86B641C9-7EE6-4639-9055-D226C4793186}" destId="{42E8DA6C-5B6D-4FB2-BEC3-3548347920E6}" srcOrd="0" destOrd="0" presId="urn:microsoft.com/office/officeart/2005/8/layout/vList5"/>
    <dgm:cxn modelId="{B6F0F66B-7CA9-4D32-9AD7-708ADBA91516}" srcId="{147F349F-6FDF-47A7-85F6-88F4384243F7}" destId="{971DCC16-8276-4CAA-984D-E7D9896AA088}" srcOrd="1" destOrd="0" parTransId="{0A28936C-7B01-47BD-BFC6-317AB4DAEC13}" sibTransId="{14C04482-C6A1-4791-8221-FF5ADC63D17B}"/>
    <dgm:cxn modelId="{8916346C-DFB7-4F91-94A7-B8A9234409D5}" type="presOf" srcId="{76B9ED56-F220-4322-9FDF-BDFB51DE4740}" destId="{BC500280-8ABC-4C3E-9CEE-FEF7A9191990}" srcOrd="0" destOrd="1" presId="urn:microsoft.com/office/officeart/2005/8/layout/vList5"/>
    <dgm:cxn modelId="{E59F7E83-06F4-4491-BCE7-2CAB8378D75D}" srcId="{053D5E14-2AD1-4CFC-A7C2-77D027C38AA6}" destId="{17B13F61-3AB7-4D1B-B8DC-DB934858B87F}" srcOrd="1" destOrd="0" parTransId="{A824C8AC-15A5-4D62-A635-9F7EC3CA8F35}" sibTransId="{E450E1E9-A0A8-4ABE-BE00-07B79CFEC1AF}"/>
    <dgm:cxn modelId="{2E537F9F-5479-4A0E-B3A4-CCA32CAFCA4F}" type="presOf" srcId="{053D5E14-2AD1-4CFC-A7C2-77D027C38AA6}" destId="{A28FDCEC-163B-4C9F-8E42-9EE3728FF76E}" srcOrd="0" destOrd="0" presId="urn:microsoft.com/office/officeart/2005/8/layout/vList5"/>
    <dgm:cxn modelId="{9AEF23B3-921E-4DDD-BA08-266410057563}" srcId="{971DCC16-8276-4CAA-984D-E7D9896AA088}" destId="{76B9ED56-F220-4322-9FDF-BDFB51DE4740}" srcOrd="1" destOrd="0" parTransId="{B91EADB1-3932-4404-AE2A-EFA60AD8982A}" sibTransId="{8267A3C8-EFAA-4EA1-8028-7E2CD872DD23}"/>
    <dgm:cxn modelId="{DD4961BC-A07C-4EB5-AC11-E45A49955817}" type="presOf" srcId="{CEE8616A-DC64-4AD7-94F8-B717BBCB558A}" destId="{BC500280-8ABC-4C3E-9CEE-FEF7A9191990}" srcOrd="0" destOrd="0" presId="urn:microsoft.com/office/officeart/2005/8/layout/vList5"/>
    <dgm:cxn modelId="{9C35A2CA-F3FF-465E-95CC-F54187256447}" srcId="{053D5E14-2AD1-4CFC-A7C2-77D027C38AA6}" destId="{9230F911-FA95-4C80-9F3C-2A8D700AA480}" srcOrd="2" destOrd="0" parTransId="{079B35A4-F893-4FFE-BDEC-658AF5DA61C3}" sibTransId="{917B222D-B366-4446-BC99-779E9356A406}"/>
    <dgm:cxn modelId="{208FB4E0-06BE-4CC4-B0AE-66FF026FA08A}" srcId="{147F349F-6FDF-47A7-85F6-88F4384243F7}" destId="{053D5E14-2AD1-4CFC-A7C2-77D027C38AA6}" srcOrd="0" destOrd="0" parTransId="{9E22D77E-60BC-40B5-8A63-E582B4C058D8}" sibTransId="{D07069B4-B4CE-4574-B791-C2719BE9DAB5}"/>
    <dgm:cxn modelId="{F74609EF-E7CF-4990-B092-AD5A078C0591}" type="presOf" srcId="{971DCC16-8276-4CAA-984D-E7D9896AA088}" destId="{04A36731-292E-4EA1-9FD5-03A10F85F979}" srcOrd="0" destOrd="0" presId="urn:microsoft.com/office/officeart/2005/8/layout/vList5"/>
    <dgm:cxn modelId="{11BF912B-9B21-4D3D-8A3E-18C123C919A3}" type="presParOf" srcId="{11292D6F-E08B-4B6E-8D9D-4D9E45F23502}" destId="{4FA8BA3B-494E-4F11-87F2-19EAF04ED99C}" srcOrd="0" destOrd="0" presId="urn:microsoft.com/office/officeart/2005/8/layout/vList5"/>
    <dgm:cxn modelId="{C9A9095D-6D97-4AFC-95D8-B9FC5658F744}" type="presParOf" srcId="{4FA8BA3B-494E-4F11-87F2-19EAF04ED99C}" destId="{A28FDCEC-163B-4C9F-8E42-9EE3728FF76E}" srcOrd="0" destOrd="0" presId="urn:microsoft.com/office/officeart/2005/8/layout/vList5"/>
    <dgm:cxn modelId="{25188B27-2EC0-4E70-AFCC-F35990155A7C}" type="presParOf" srcId="{4FA8BA3B-494E-4F11-87F2-19EAF04ED99C}" destId="{42E8DA6C-5B6D-4FB2-BEC3-3548347920E6}" srcOrd="1" destOrd="0" presId="urn:microsoft.com/office/officeart/2005/8/layout/vList5"/>
    <dgm:cxn modelId="{B1BDB116-927B-41ED-97B2-BE022D2D5A2F}" type="presParOf" srcId="{11292D6F-E08B-4B6E-8D9D-4D9E45F23502}" destId="{0F8EF034-6370-4EC5-A774-028DCE1EAC7A}" srcOrd="1" destOrd="0" presId="urn:microsoft.com/office/officeart/2005/8/layout/vList5"/>
    <dgm:cxn modelId="{C710B04D-66E0-4FF9-811A-0A61F48034CF}" type="presParOf" srcId="{11292D6F-E08B-4B6E-8D9D-4D9E45F23502}" destId="{DC24AC75-4C17-4A41-9B79-41FB98B52D7E}" srcOrd="2" destOrd="0" presId="urn:microsoft.com/office/officeart/2005/8/layout/vList5"/>
    <dgm:cxn modelId="{01710278-7F21-4050-A68D-0E029DF4344D}" type="presParOf" srcId="{DC24AC75-4C17-4A41-9B79-41FB98B52D7E}" destId="{04A36731-292E-4EA1-9FD5-03A10F85F979}" srcOrd="0" destOrd="0" presId="urn:microsoft.com/office/officeart/2005/8/layout/vList5"/>
    <dgm:cxn modelId="{4796B1FA-F349-4D47-BC00-27D7CE11E66F}" type="presParOf" srcId="{DC24AC75-4C17-4A41-9B79-41FB98B52D7E}" destId="{BC500280-8ABC-4C3E-9CEE-FEF7A91919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5A368-DADC-44A8-A14E-B19014C9922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E024A2-880F-4741-A3C8-70B302CB083F}">
      <dgm:prSet/>
      <dgm:spPr/>
      <dgm:t>
        <a:bodyPr/>
        <a:lstStyle/>
        <a:p>
          <a:r>
            <a:rPr lang="en-IN"/>
            <a:t>Environment setup for Android and IOS devices</a:t>
          </a:r>
        </a:p>
      </dgm:t>
    </dgm:pt>
    <dgm:pt modelId="{7A473369-DB06-431F-9CE3-563FC1D58460}" type="parTrans" cxnId="{B08CD9B2-3030-48CE-8E70-CA073EE267ED}">
      <dgm:prSet/>
      <dgm:spPr/>
      <dgm:t>
        <a:bodyPr/>
        <a:lstStyle/>
        <a:p>
          <a:endParaRPr lang="en-IN"/>
        </a:p>
      </dgm:t>
    </dgm:pt>
    <dgm:pt modelId="{7E2D656B-6B7D-446E-A87E-8EF5ECB20993}" type="sibTrans" cxnId="{B08CD9B2-3030-48CE-8E70-CA073EE267ED}">
      <dgm:prSet/>
      <dgm:spPr/>
      <dgm:t>
        <a:bodyPr/>
        <a:lstStyle/>
        <a:p>
          <a:endParaRPr lang="en-IN"/>
        </a:p>
      </dgm:t>
    </dgm:pt>
    <dgm:pt modelId="{77FE7AD4-5248-4514-8DE7-1FF11F1CADDE}">
      <dgm:prSet/>
      <dgm:spPr/>
      <dgm:t>
        <a:bodyPr/>
        <a:lstStyle/>
        <a:p>
          <a:r>
            <a:rPr lang="en-IN"/>
            <a:t>Driver creation for setting the execution mode</a:t>
          </a:r>
        </a:p>
      </dgm:t>
    </dgm:pt>
    <dgm:pt modelId="{B9E9D99A-56FF-418F-BE71-847A4E9E2544}" type="parTrans" cxnId="{605F7911-7A1D-43EE-BBDD-FAD9C8D459E7}">
      <dgm:prSet/>
      <dgm:spPr/>
      <dgm:t>
        <a:bodyPr/>
        <a:lstStyle/>
        <a:p>
          <a:endParaRPr lang="en-IN"/>
        </a:p>
      </dgm:t>
    </dgm:pt>
    <dgm:pt modelId="{5AEA7C30-8BAF-4906-B0E9-765EDEDFDA2F}" type="sibTrans" cxnId="{605F7911-7A1D-43EE-BBDD-FAD9C8D459E7}">
      <dgm:prSet/>
      <dgm:spPr/>
      <dgm:t>
        <a:bodyPr/>
        <a:lstStyle/>
        <a:p>
          <a:endParaRPr lang="en-IN"/>
        </a:p>
      </dgm:t>
    </dgm:pt>
    <dgm:pt modelId="{5F029D28-EB68-42DE-B719-A12CFDAC4C7D}">
      <dgm:prSet/>
      <dgm:spPr/>
      <dgm:t>
        <a:bodyPr/>
        <a:lstStyle/>
        <a:p>
          <a:r>
            <a:rPr lang="en-IN"/>
            <a:t>Creating function libraries for reusable mobile gestures and Touch actions</a:t>
          </a:r>
        </a:p>
      </dgm:t>
    </dgm:pt>
    <dgm:pt modelId="{AE7F4B2C-3A78-407D-9C0A-101B5BFA9DA0}" type="parTrans" cxnId="{58EDD4BA-4C98-4A6A-9F73-DF53DA651221}">
      <dgm:prSet/>
      <dgm:spPr/>
      <dgm:t>
        <a:bodyPr/>
        <a:lstStyle/>
        <a:p>
          <a:endParaRPr lang="en-IN"/>
        </a:p>
      </dgm:t>
    </dgm:pt>
    <dgm:pt modelId="{DD60975A-7B58-4376-A380-61AA3EE7DA96}" type="sibTrans" cxnId="{58EDD4BA-4C98-4A6A-9F73-DF53DA651221}">
      <dgm:prSet/>
      <dgm:spPr/>
      <dgm:t>
        <a:bodyPr/>
        <a:lstStyle/>
        <a:p>
          <a:endParaRPr lang="en-IN"/>
        </a:p>
      </dgm:t>
    </dgm:pt>
    <dgm:pt modelId="{48BAEC53-FC6D-4105-8453-098A5C35E22E}">
      <dgm:prSet/>
      <dgm:spPr/>
      <dgm:t>
        <a:bodyPr/>
        <a:lstStyle/>
        <a:p>
          <a:r>
            <a:rPr lang="en-IN" dirty="0"/>
            <a:t>Updating object locators for mobile mode wherever required</a:t>
          </a:r>
        </a:p>
      </dgm:t>
    </dgm:pt>
    <dgm:pt modelId="{109804C1-F867-4A0A-B1C2-7F73EEB3CB17}" type="parTrans" cxnId="{A49227E5-40D9-4F7D-9F37-0B70052F4508}">
      <dgm:prSet/>
      <dgm:spPr/>
      <dgm:t>
        <a:bodyPr/>
        <a:lstStyle/>
        <a:p>
          <a:endParaRPr lang="en-IN"/>
        </a:p>
      </dgm:t>
    </dgm:pt>
    <dgm:pt modelId="{FB54C6B6-7DAB-4C9F-A909-A55EBC777839}" type="sibTrans" cxnId="{A49227E5-40D9-4F7D-9F37-0B70052F4508}">
      <dgm:prSet/>
      <dgm:spPr/>
      <dgm:t>
        <a:bodyPr/>
        <a:lstStyle/>
        <a:p>
          <a:endParaRPr lang="en-IN"/>
        </a:p>
      </dgm:t>
    </dgm:pt>
    <dgm:pt modelId="{FFD73907-F270-4B6C-A123-EB8EE9BCBB46}">
      <dgm:prSet/>
      <dgm:spPr/>
      <dgm:t>
        <a:bodyPr/>
        <a:lstStyle/>
        <a:p>
          <a:r>
            <a:rPr lang="en-IN" dirty="0"/>
            <a:t>Physical device or Emulators to be used for Execution</a:t>
          </a:r>
        </a:p>
      </dgm:t>
    </dgm:pt>
    <dgm:pt modelId="{3AD339F2-A09C-4270-B758-6B7E6DE9C72D}" type="parTrans" cxnId="{7B253A60-1717-458C-B7F1-A77FB5C1CD07}">
      <dgm:prSet/>
      <dgm:spPr/>
      <dgm:t>
        <a:bodyPr/>
        <a:lstStyle/>
        <a:p>
          <a:endParaRPr lang="en-IN"/>
        </a:p>
      </dgm:t>
    </dgm:pt>
    <dgm:pt modelId="{B103470A-D2BE-492D-BC5E-CDAE1B70EA5F}" type="sibTrans" cxnId="{7B253A60-1717-458C-B7F1-A77FB5C1CD07}">
      <dgm:prSet/>
      <dgm:spPr/>
      <dgm:t>
        <a:bodyPr/>
        <a:lstStyle/>
        <a:p>
          <a:endParaRPr lang="en-IN"/>
        </a:p>
      </dgm:t>
    </dgm:pt>
    <dgm:pt modelId="{E9139443-85D6-4A63-B1A2-AD65AD3FE100}" type="pres">
      <dgm:prSet presAssocID="{47F5A368-DADC-44A8-A14E-B19014C9922E}" presName="CompostProcess" presStyleCnt="0">
        <dgm:presLayoutVars>
          <dgm:dir/>
          <dgm:resizeHandles val="exact"/>
        </dgm:presLayoutVars>
      </dgm:prSet>
      <dgm:spPr/>
    </dgm:pt>
    <dgm:pt modelId="{10E2F5F0-B07A-4261-BE9B-2B4E6F94882C}" type="pres">
      <dgm:prSet presAssocID="{47F5A368-DADC-44A8-A14E-B19014C9922E}" presName="arrow" presStyleLbl="bgShp" presStyleIdx="0" presStyleCnt="1"/>
      <dgm:spPr/>
    </dgm:pt>
    <dgm:pt modelId="{C1CCA3E8-3C8B-43C0-ADD6-9EBA79C19157}" type="pres">
      <dgm:prSet presAssocID="{47F5A368-DADC-44A8-A14E-B19014C9922E}" presName="linearProcess" presStyleCnt="0"/>
      <dgm:spPr/>
    </dgm:pt>
    <dgm:pt modelId="{0ABD54DD-1B3F-4A20-928C-3F2BBFE53BE3}" type="pres">
      <dgm:prSet presAssocID="{29E024A2-880F-4741-A3C8-70B302CB083F}" presName="textNode" presStyleLbl="node1" presStyleIdx="0" presStyleCnt="5">
        <dgm:presLayoutVars>
          <dgm:bulletEnabled val="1"/>
        </dgm:presLayoutVars>
      </dgm:prSet>
      <dgm:spPr/>
    </dgm:pt>
    <dgm:pt modelId="{9660EF57-8A06-45B5-B447-45379219A756}" type="pres">
      <dgm:prSet presAssocID="{7E2D656B-6B7D-446E-A87E-8EF5ECB20993}" presName="sibTrans" presStyleCnt="0"/>
      <dgm:spPr/>
    </dgm:pt>
    <dgm:pt modelId="{4F6165BD-8562-44FA-AE59-37401928E715}" type="pres">
      <dgm:prSet presAssocID="{77FE7AD4-5248-4514-8DE7-1FF11F1CADDE}" presName="textNode" presStyleLbl="node1" presStyleIdx="1" presStyleCnt="5">
        <dgm:presLayoutVars>
          <dgm:bulletEnabled val="1"/>
        </dgm:presLayoutVars>
      </dgm:prSet>
      <dgm:spPr/>
    </dgm:pt>
    <dgm:pt modelId="{4AC3A3ED-DEC0-47CC-B244-1CD02B9F8914}" type="pres">
      <dgm:prSet presAssocID="{5AEA7C30-8BAF-4906-B0E9-765EDEDFDA2F}" presName="sibTrans" presStyleCnt="0"/>
      <dgm:spPr/>
    </dgm:pt>
    <dgm:pt modelId="{EA8B5353-2466-4CCA-8B80-ADE5ABD597BB}" type="pres">
      <dgm:prSet presAssocID="{5F029D28-EB68-42DE-B719-A12CFDAC4C7D}" presName="textNode" presStyleLbl="node1" presStyleIdx="2" presStyleCnt="5">
        <dgm:presLayoutVars>
          <dgm:bulletEnabled val="1"/>
        </dgm:presLayoutVars>
      </dgm:prSet>
      <dgm:spPr/>
    </dgm:pt>
    <dgm:pt modelId="{32B00BF7-5F86-448E-96C7-4A6AB732E681}" type="pres">
      <dgm:prSet presAssocID="{DD60975A-7B58-4376-A380-61AA3EE7DA96}" presName="sibTrans" presStyleCnt="0"/>
      <dgm:spPr/>
    </dgm:pt>
    <dgm:pt modelId="{1F94AE25-66DE-4594-9328-E54BD3D1F9CA}" type="pres">
      <dgm:prSet presAssocID="{48BAEC53-FC6D-4105-8453-098A5C35E22E}" presName="textNode" presStyleLbl="node1" presStyleIdx="3" presStyleCnt="5">
        <dgm:presLayoutVars>
          <dgm:bulletEnabled val="1"/>
        </dgm:presLayoutVars>
      </dgm:prSet>
      <dgm:spPr/>
    </dgm:pt>
    <dgm:pt modelId="{C5ECBA31-A78A-41E9-87C2-70DDFEA14410}" type="pres">
      <dgm:prSet presAssocID="{FB54C6B6-7DAB-4C9F-A909-A55EBC777839}" presName="sibTrans" presStyleCnt="0"/>
      <dgm:spPr/>
    </dgm:pt>
    <dgm:pt modelId="{26A36E4A-BD7B-4907-9398-E89CAFD3B94B}" type="pres">
      <dgm:prSet presAssocID="{FFD73907-F270-4B6C-A123-EB8EE9BCBB4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05F7911-7A1D-43EE-BBDD-FAD9C8D459E7}" srcId="{47F5A368-DADC-44A8-A14E-B19014C9922E}" destId="{77FE7AD4-5248-4514-8DE7-1FF11F1CADDE}" srcOrd="1" destOrd="0" parTransId="{B9E9D99A-56FF-418F-BE71-847A4E9E2544}" sibTransId="{5AEA7C30-8BAF-4906-B0E9-765EDEDFDA2F}"/>
    <dgm:cxn modelId="{7B253A60-1717-458C-B7F1-A77FB5C1CD07}" srcId="{47F5A368-DADC-44A8-A14E-B19014C9922E}" destId="{FFD73907-F270-4B6C-A123-EB8EE9BCBB46}" srcOrd="4" destOrd="0" parTransId="{3AD339F2-A09C-4270-B758-6B7E6DE9C72D}" sibTransId="{B103470A-D2BE-492D-BC5E-CDAE1B70EA5F}"/>
    <dgm:cxn modelId="{FDD02767-EA91-41DA-A701-024B5D2D1D9C}" type="presOf" srcId="{29E024A2-880F-4741-A3C8-70B302CB083F}" destId="{0ABD54DD-1B3F-4A20-928C-3F2BBFE53BE3}" srcOrd="0" destOrd="0" presId="urn:microsoft.com/office/officeart/2005/8/layout/hProcess9"/>
    <dgm:cxn modelId="{795B0980-CC31-4F25-BA61-44BE0CFB9477}" type="presOf" srcId="{FFD73907-F270-4B6C-A123-EB8EE9BCBB46}" destId="{26A36E4A-BD7B-4907-9398-E89CAFD3B94B}" srcOrd="0" destOrd="0" presId="urn:microsoft.com/office/officeart/2005/8/layout/hProcess9"/>
    <dgm:cxn modelId="{B08CD9B2-3030-48CE-8E70-CA073EE267ED}" srcId="{47F5A368-DADC-44A8-A14E-B19014C9922E}" destId="{29E024A2-880F-4741-A3C8-70B302CB083F}" srcOrd="0" destOrd="0" parTransId="{7A473369-DB06-431F-9CE3-563FC1D58460}" sibTransId="{7E2D656B-6B7D-446E-A87E-8EF5ECB20993}"/>
    <dgm:cxn modelId="{60454EB3-0A82-4913-A618-C5C6C22C51D7}" type="presOf" srcId="{47F5A368-DADC-44A8-A14E-B19014C9922E}" destId="{E9139443-85D6-4A63-B1A2-AD65AD3FE100}" srcOrd="0" destOrd="0" presId="urn:microsoft.com/office/officeart/2005/8/layout/hProcess9"/>
    <dgm:cxn modelId="{58EDD4BA-4C98-4A6A-9F73-DF53DA651221}" srcId="{47F5A368-DADC-44A8-A14E-B19014C9922E}" destId="{5F029D28-EB68-42DE-B719-A12CFDAC4C7D}" srcOrd="2" destOrd="0" parTransId="{AE7F4B2C-3A78-407D-9C0A-101B5BFA9DA0}" sibTransId="{DD60975A-7B58-4376-A380-61AA3EE7DA96}"/>
    <dgm:cxn modelId="{EA2233C3-7B5D-451B-9FDC-E3EBC79ED8F4}" type="presOf" srcId="{48BAEC53-FC6D-4105-8453-098A5C35E22E}" destId="{1F94AE25-66DE-4594-9328-E54BD3D1F9CA}" srcOrd="0" destOrd="0" presId="urn:microsoft.com/office/officeart/2005/8/layout/hProcess9"/>
    <dgm:cxn modelId="{A49227E5-40D9-4F7D-9F37-0B70052F4508}" srcId="{47F5A368-DADC-44A8-A14E-B19014C9922E}" destId="{48BAEC53-FC6D-4105-8453-098A5C35E22E}" srcOrd="3" destOrd="0" parTransId="{109804C1-F867-4A0A-B1C2-7F73EEB3CB17}" sibTransId="{FB54C6B6-7DAB-4C9F-A909-A55EBC777839}"/>
    <dgm:cxn modelId="{3723F0E8-255A-439E-8A11-88E7D95F3BDB}" type="presOf" srcId="{77FE7AD4-5248-4514-8DE7-1FF11F1CADDE}" destId="{4F6165BD-8562-44FA-AE59-37401928E715}" srcOrd="0" destOrd="0" presId="urn:microsoft.com/office/officeart/2005/8/layout/hProcess9"/>
    <dgm:cxn modelId="{67E27AEE-1129-4EAA-8A14-55302E56C1B8}" type="presOf" srcId="{5F029D28-EB68-42DE-B719-A12CFDAC4C7D}" destId="{EA8B5353-2466-4CCA-8B80-ADE5ABD597BB}" srcOrd="0" destOrd="0" presId="urn:microsoft.com/office/officeart/2005/8/layout/hProcess9"/>
    <dgm:cxn modelId="{F69FFB72-D54D-473E-90BF-0B5EB448BBB8}" type="presParOf" srcId="{E9139443-85D6-4A63-B1A2-AD65AD3FE100}" destId="{10E2F5F0-B07A-4261-BE9B-2B4E6F94882C}" srcOrd="0" destOrd="0" presId="urn:microsoft.com/office/officeart/2005/8/layout/hProcess9"/>
    <dgm:cxn modelId="{8048814D-EC92-48DE-82E1-733F9689CF7F}" type="presParOf" srcId="{E9139443-85D6-4A63-B1A2-AD65AD3FE100}" destId="{C1CCA3E8-3C8B-43C0-ADD6-9EBA79C19157}" srcOrd="1" destOrd="0" presId="urn:microsoft.com/office/officeart/2005/8/layout/hProcess9"/>
    <dgm:cxn modelId="{ECFDDD47-4720-4ED8-8D28-8D1659D9DAB8}" type="presParOf" srcId="{C1CCA3E8-3C8B-43C0-ADD6-9EBA79C19157}" destId="{0ABD54DD-1B3F-4A20-928C-3F2BBFE53BE3}" srcOrd="0" destOrd="0" presId="urn:microsoft.com/office/officeart/2005/8/layout/hProcess9"/>
    <dgm:cxn modelId="{7DCA9166-6A82-4A6C-AD68-F6E791BD03A3}" type="presParOf" srcId="{C1CCA3E8-3C8B-43C0-ADD6-9EBA79C19157}" destId="{9660EF57-8A06-45B5-B447-45379219A756}" srcOrd="1" destOrd="0" presId="urn:microsoft.com/office/officeart/2005/8/layout/hProcess9"/>
    <dgm:cxn modelId="{F19E9DB4-42B6-41EC-BD28-BC1BED8AD247}" type="presParOf" srcId="{C1CCA3E8-3C8B-43C0-ADD6-9EBA79C19157}" destId="{4F6165BD-8562-44FA-AE59-37401928E715}" srcOrd="2" destOrd="0" presId="urn:microsoft.com/office/officeart/2005/8/layout/hProcess9"/>
    <dgm:cxn modelId="{3525714A-9E64-4EBF-8E3E-A5C0BF5F6821}" type="presParOf" srcId="{C1CCA3E8-3C8B-43C0-ADD6-9EBA79C19157}" destId="{4AC3A3ED-DEC0-47CC-B244-1CD02B9F8914}" srcOrd="3" destOrd="0" presId="urn:microsoft.com/office/officeart/2005/8/layout/hProcess9"/>
    <dgm:cxn modelId="{C53B799F-4C27-4646-AB45-55B03E78F0B5}" type="presParOf" srcId="{C1CCA3E8-3C8B-43C0-ADD6-9EBA79C19157}" destId="{EA8B5353-2466-4CCA-8B80-ADE5ABD597BB}" srcOrd="4" destOrd="0" presId="urn:microsoft.com/office/officeart/2005/8/layout/hProcess9"/>
    <dgm:cxn modelId="{A6A6FAEE-DB55-441A-B48C-2E6C45F30F7C}" type="presParOf" srcId="{C1CCA3E8-3C8B-43C0-ADD6-9EBA79C19157}" destId="{32B00BF7-5F86-448E-96C7-4A6AB732E681}" srcOrd="5" destOrd="0" presId="urn:microsoft.com/office/officeart/2005/8/layout/hProcess9"/>
    <dgm:cxn modelId="{0A506173-CF10-4523-AF3B-B070C58C3AF1}" type="presParOf" srcId="{C1CCA3E8-3C8B-43C0-ADD6-9EBA79C19157}" destId="{1F94AE25-66DE-4594-9328-E54BD3D1F9CA}" srcOrd="6" destOrd="0" presId="urn:microsoft.com/office/officeart/2005/8/layout/hProcess9"/>
    <dgm:cxn modelId="{62297C27-B82E-4C5E-B064-FBC0D3044D70}" type="presParOf" srcId="{C1CCA3E8-3C8B-43C0-ADD6-9EBA79C19157}" destId="{C5ECBA31-A78A-41E9-87C2-70DDFEA14410}" srcOrd="7" destOrd="0" presId="urn:microsoft.com/office/officeart/2005/8/layout/hProcess9"/>
    <dgm:cxn modelId="{386C936F-3F06-47D4-A58F-9045A653D6BE}" type="presParOf" srcId="{C1CCA3E8-3C8B-43C0-ADD6-9EBA79C19157}" destId="{26A36E4A-BD7B-4907-9398-E89CAFD3B94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A2A8A-A390-4600-85D5-2A7C66E7FB12}">
      <dsp:nvSpPr>
        <dsp:cNvPr id="0" name=""/>
        <dsp:cNvSpPr/>
      </dsp:nvSpPr>
      <dsp:spPr>
        <a:xfrm>
          <a:off x="1159152" y="0"/>
          <a:ext cx="1773234" cy="177323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API</a:t>
          </a:r>
        </a:p>
      </dsp:txBody>
      <dsp:txXfrm>
        <a:off x="1602461" y="886617"/>
        <a:ext cx="886617" cy="886617"/>
      </dsp:txXfrm>
    </dsp:sp>
    <dsp:sp modelId="{E7F641B5-E2F1-48BF-BED3-69CFF9446BEB}">
      <dsp:nvSpPr>
        <dsp:cNvPr id="0" name=""/>
        <dsp:cNvSpPr/>
      </dsp:nvSpPr>
      <dsp:spPr>
        <a:xfrm>
          <a:off x="272535" y="1773234"/>
          <a:ext cx="1773234" cy="177323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App</a:t>
          </a:r>
        </a:p>
      </dsp:txBody>
      <dsp:txXfrm>
        <a:off x="715844" y="2659851"/>
        <a:ext cx="886617" cy="886617"/>
      </dsp:txXfrm>
    </dsp:sp>
    <dsp:sp modelId="{0D098718-EEBC-47FA-A64B-523E17FE7149}">
      <dsp:nvSpPr>
        <dsp:cNvPr id="0" name=""/>
        <dsp:cNvSpPr/>
      </dsp:nvSpPr>
      <dsp:spPr>
        <a:xfrm rot="10800000">
          <a:off x="1147910" y="1773234"/>
          <a:ext cx="1773234" cy="177323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Platform</a:t>
          </a:r>
        </a:p>
      </dsp:txBody>
      <dsp:txXfrm rot="10800000">
        <a:off x="1591218" y="1773234"/>
        <a:ext cx="886617" cy="886617"/>
      </dsp:txXfrm>
    </dsp:sp>
    <dsp:sp modelId="{92AD4E8A-469F-4874-976C-A870A473392A}">
      <dsp:nvSpPr>
        <dsp:cNvPr id="0" name=""/>
        <dsp:cNvSpPr/>
      </dsp:nvSpPr>
      <dsp:spPr>
        <a:xfrm>
          <a:off x="2045770" y="1773234"/>
          <a:ext cx="1773234" cy="177323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Mobile App</a:t>
          </a:r>
        </a:p>
      </dsp:txBody>
      <dsp:txXfrm>
        <a:off x="2489079" y="2659851"/>
        <a:ext cx="886617" cy="886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25BD6-81CC-4823-86A4-8DE5DC9825CC}">
      <dsp:nvSpPr>
        <dsp:cNvPr id="0" name=""/>
        <dsp:cNvSpPr/>
      </dsp:nvSpPr>
      <dsp:spPr>
        <a:xfrm rot="5400000">
          <a:off x="6222050" y="-2273235"/>
          <a:ext cx="1680076" cy="6646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Execution environment setup for Mobile app Testing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Cross Browser Test Execution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Hardware Configuration</a:t>
          </a:r>
        </a:p>
      </dsp:txBody>
      <dsp:txXfrm rot="-5400000">
        <a:off x="3738753" y="292077"/>
        <a:ext cx="6564657" cy="1516046"/>
      </dsp:txXfrm>
    </dsp:sp>
    <dsp:sp modelId="{B0A01CD7-0E9D-4FB0-87FB-C19D435F2D71}">
      <dsp:nvSpPr>
        <dsp:cNvPr id="0" name=""/>
        <dsp:cNvSpPr/>
      </dsp:nvSpPr>
      <dsp:spPr>
        <a:xfrm>
          <a:off x="0" y="52"/>
          <a:ext cx="3738753" cy="210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Configurations:</a:t>
          </a:r>
        </a:p>
      </dsp:txBody>
      <dsp:txXfrm>
        <a:off x="102518" y="102570"/>
        <a:ext cx="3533717" cy="1895059"/>
      </dsp:txXfrm>
    </dsp:sp>
    <dsp:sp modelId="{EB501491-EF34-4294-9AEA-6927A2EF5601}">
      <dsp:nvSpPr>
        <dsp:cNvPr id="0" name=""/>
        <dsp:cNvSpPr/>
      </dsp:nvSpPr>
      <dsp:spPr>
        <a:xfrm rot="5400000">
          <a:off x="6222050" y="-68136"/>
          <a:ext cx="1680076" cy="6646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1. Handling dependencies using pom.xml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Following list of tools required to set up the environment: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Eclipse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Appium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 err="1"/>
            <a:t>Jdk</a:t>
          </a:r>
          <a:endParaRPr lang="en-IN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Android studio</a:t>
          </a:r>
        </a:p>
      </dsp:txBody>
      <dsp:txXfrm rot="-5400000">
        <a:off x="3738753" y="2497176"/>
        <a:ext cx="6564657" cy="1516046"/>
      </dsp:txXfrm>
    </dsp:sp>
    <dsp:sp modelId="{277DB066-A87C-4B1A-97C4-4BDC28FACACC}">
      <dsp:nvSpPr>
        <dsp:cNvPr id="0" name=""/>
        <dsp:cNvSpPr/>
      </dsp:nvSpPr>
      <dsp:spPr>
        <a:xfrm>
          <a:off x="0" y="2205152"/>
          <a:ext cx="3738753" cy="210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Environment:</a:t>
          </a:r>
        </a:p>
      </dsp:txBody>
      <dsp:txXfrm>
        <a:off x="102518" y="2307670"/>
        <a:ext cx="3533717" cy="1895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8DA6C-5B6D-4FB2-BEC3-3548347920E6}">
      <dsp:nvSpPr>
        <dsp:cNvPr id="0" name=""/>
        <dsp:cNvSpPr/>
      </dsp:nvSpPr>
      <dsp:spPr>
        <a:xfrm rot="5400000">
          <a:off x="6222050" y="-2273235"/>
          <a:ext cx="1680076" cy="6646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Rishyab Gupta: Team Lead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Rahul Jaiswal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Prerit Bhuwalka</a:t>
          </a:r>
        </a:p>
      </dsp:txBody>
      <dsp:txXfrm rot="-5400000">
        <a:off x="3738753" y="292077"/>
        <a:ext cx="6564657" cy="1516046"/>
      </dsp:txXfrm>
    </dsp:sp>
    <dsp:sp modelId="{A28FDCEC-163B-4C9F-8E42-9EE3728FF76E}">
      <dsp:nvSpPr>
        <dsp:cNvPr id="0" name=""/>
        <dsp:cNvSpPr/>
      </dsp:nvSpPr>
      <dsp:spPr>
        <a:xfrm>
          <a:off x="0" y="52"/>
          <a:ext cx="3738753" cy="210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Team Members:</a:t>
          </a:r>
        </a:p>
      </dsp:txBody>
      <dsp:txXfrm>
        <a:off x="102518" y="102570"/>
        <a:ext cx="3533717" cy="1895059"/>
      </dsp:txXfrm>
    </dsp:sp>
    <dsp:sp modelId="{BC500280-8ABC-4C3E-9CEE-FEF7A9191990}">
      <dsp:nvSpPr>
        <dsp:cNvPr id="0" name=""/>
        <dsp:cNvSpPr/>
      </dsp:nvSpPr>
      <dsp:spPr>
        <a:xfrm rot="5400000">
          <a:off x="6222050" y="-68136"/>
          <a:ext cx="1680076" cy="6646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Test cases were divided among all the team members and then integrated together to push on Git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Documentation for bug fixes was given to one and other prepared the document for Automation framework</a:t>
          </a:r>
        </a:p>
      </dsp:txBody>
      <dsp:txXfrm rot="-5400000">
        <a:off x="3738753" y="2497176"/>
        <a:ext cx="6564657" cy="1516046"/>
      </dsp:txXfrm>
    </dsp:sp>
    <dsp:sp modelId="{04A36731-292E-4EA1-9FD5-03A10F85F979}">
      <dsp:nvSpPr>
        <dsp:cNvPr id="0" name=""/>
        <dsp:cNvSpPr/>
      </dsp:nvSpPr>
      <dsp:spPr>
        <a:xfrm>
          <a:off x="0" y="2205152"/>
          <a:ext cx="3738753" cy="210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Roles:</a:t>
          </a:r>
        </a:p>
      </dsp:txBody>
      <dsp:txXfrm>
        <a:off x="102518" y="2307670"/>
        <a:ext cx="3533717" cy="1895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2F5F0-B07A-4261-BE9B-2B4E6F94882C}">
      <dsp:nvSpPr>
        <dsp:cNvPr id="0" name=""/>
        <dsp:cNvSpPr/>
      </dsp:nvSpPr>
      <dsp:spPr>
        <a:xfrm>
          <a:off x="778906" y="0"/>
          <a:ext cx="8827611" cy="4305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D54DD-1B3F-4A20-928C-3F2BBFE53BE3}">
      <dsp:nvSpPr>
        <dsp:cNvPr id="0" name=""/>
        <dsp:cNvSpPr/>
      </dsp:nvSpPr>
      <dsp:spPr>
        <a:xfrm>
          <a:off x="4563" y="1291590"/>
          <a:ext cx="1995441" cy="172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Environment setup for Android and IOS devices</a:t>
          </a:r>
        </a:p>
      </dsp:txBody>
      <dsp:txXfrm>
        <a:off x="88630" y="1375657"/>
        <a:ext cx="1827307" cy="1553986"/>
      </dsp:txXfrm>
    </dsp:sp>
    <dsp:sp modelId="{4F6165BD-8562-44FA-AE59-37401928E715}">
      <dsp:nvSpPr>
        <dsp:cNvPr id="0" name=""/>
        <dsp:cNvSpPr/>
      </dsp:nvSpPr>
      <dsp:spPr>
        <a:xfrm>
          <a:off x="2099777" y="1291590"/>
          <a:ext cx="1995441" cy="172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Driver creation for setting the execution mode</a:t>
          </a:r>
        </a:p>
      </dsp:txBody>
      <dsp:txXfrm>
        <a:off x="2183844" y="1375657"/>
        <a:ext cx="1827307" cy="1553986"/>
      </dsp:txXfrm>
    </dsp:sp>
    <dsp:sp modelId="{EA8B5353-2466-4CCA-8B80-ADE5ABD597BB}">
      <dsp:nvSpPr>
        <dsp:cNvPr id="0" name=""/>
        <dsp:cNvSpPr/>
      </dsp:nvSpPr>
      <dsp:spPr>
        <a:xfrm>
          <a:off x="4194991" y="1291590"/>
          <a:ext cx="1995441" cy="172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Creating function libraries for reusable mobile gestures and Touch actions</a:t>
          </a:r>
        </a:p>
      </dsp:txBody>
      <dsp:txXfrm>
        <a:off x="4279058" y="1375657"/>
        <a:ext cx="1827307" cy="1553986"/>
      </dsp:txXfrm>
    </dsp:sp>
    <dsp:sp modelId="{1F94AE25-66DE-4594-9328-E54BD3D1F9CA}">
      <dsp:nvSpPr>
        <dsp:cNvPr id="0" name=""/>
        <dsp:cNvSpPr/>
      </dsp:nvSpPr>
      <dsp:spPr>
        <a:xfrm>
          <a:off x="6290205" y="1291590"/>
          <a:ext cx="1995441" cy="172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Updating object locators for mobile mode wherever required</a:t>
          </a:r>
        </a:p>
      </dsp:txBody>
      <dsp:txXfrm>
        <a:off x="6374272" y="1375657"/>
        <a:ext cx="1827307" cy="1553986"/>
      </dsp:txXfrm>
    </dsp:sp>
    <dsp:sp modelId="{26A36E4A-BD7B-4907-9398-E89CAFD3B94B}">
      <dsp:nvSpPr>
        <dsp:cNvPr id="0" name=""/>
        <dsp:cNvSpPr/>
      </dsp:nvSpPr>
      <dsp:spPr>
        <a:xfrm>
          <a:off x="8385419" y="1291590"/>
          <a:ext cx="1995441" cy="172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Physical device or Emulators to be used for Execution</a:t>
          </a:r>
        </a:p>
      </dsp:txBody>
      <dsp:txXfrm>
        <a:off x="8469486" y="1375657"/>
        <a:ext cx="1827307" cy="1553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17D9BB-12EA-4606-9189-E96B56E2EA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41AD1-D062-48F1-886E-120052761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F5E8D-4B30-4D20-9CD8-179AAD43F429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095A-BB13-473C-83A4-A1A58A7144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06841-8E6A-4089-BBE8-7591CD45E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B1EC-5F61-4033-A02C-A73B1B4E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1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61C6-A677-49F4-95A7-D6E33A9BF31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93C0-1334-4E8C-AF67-F33F310C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B2C6CD-9571-4B9C-8036-BB0F14D8738A}"/>
              </a:ext>
            </a:extLst>
          </p:cNvPr>
          <p:cNvSpPr/>
          <p:nvPr userDrawn="1"/>
        </p:nvSpPr>
        <p:spPr>
          <a:xfrm>
            <a:off x="-100584" y="-91440"/>
            <a:ext cx="12292584" cy="6953381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7BD5E-4630-4771-A701-780D611E05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08" y="-91440"/>
            <a:ext cx="3157795" cy="69579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B4D8F89-9CBE-48B1-9F89-6AD2F9E0DE0C}"/>
              </a:ext>
            </a:extLst>
          </p:cNvPr>
          <p:cNvSpPr txBox="1">
            <a:spLocks/>
          </p:cNvSpPr>
          <p:nvPr userDrawn="1"/>
        </p:nvSpPr>
        <p:spPr>
          <a:xfrm>
            <a:off x="8032803" y="3381663"/>
            <a:ext cx="35675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40" rIns="91440" anchor="ctr">
            <a:spAutoFit/>
          </a:bodyPr>
          <a:lstStyle>
            <a:lvl1pPr marL="0" marR="0" indent="0" algn="l" defTabSz="914400" rtl="0" latinLnBrk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Calibri Light"/>
                <a:cs typeface="Arial" panose="020B0604020202020204" pitchFamily="34" charset="0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THINKING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BREAKTHROUGHS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155FD-52B4-4B5D-A5C6-C1E2031507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14319" y="2672863"/>
            <a:ext cx="2392489" cy="550564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id="{CAED7E94-CAC7-4889-B14A-3D16F974D5C1}"/>
              </a:ext>
            </a:extLst>
          </p:cNvPr>
          <p:cNvSpPr/>
          <p:nvPr userDrawn="1"/>
        </p:nvSpPr>
        <p:spPr>
          <a:xfrm>
            <a:off x="8120726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5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7A09AD-C3ED-4AB8-B48F-146E72E9C0F7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065684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0459-0F1A-4D11-B235-35B7A7FA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594C469-8CD9-470E-BD4D-8E2F49DC3F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4196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0FC2AD-54EE-4361-B58A-28224A40E8B9}"/>
              </a:ext>
            </a:extLst>
          </p:cNvPr>
          <p:cNvSpPr txBox="1"/>
          <p:nvPr userDrawn="1"/>
        </p:nvSpPr>
        <p:spPr>
          <a:xfrm rot="18890381">
            <a:off x="3506159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  <p:sp>
        <p:nvSpPr>
          <p:cNvPr id="35" name="Content Placeholder 14">
            <a:extLst>
              <a:ext uri="{FF2B5EF4-FFF2-40B4-BE49-F238E27FC236}">
                <a16:creationId xmlns:a16="http://schemas.microsoft.com/office/drawing/2014/main" id="{DF0E84C6-1963-4A53-B57E-F63FEA17CB1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359218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48288C6-475A-4A3E-AEC2-453E551635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7730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BEF0F22-E44B-464C-9181-CB4402FFFCE1}"/>
              </a:ext>
            </a:extLst>
          </p:cNvPr>
          <p:cNvSpPr txBox="1"/>
          <p:nvPr userDrawn="1"/>
        </p:nvSpPr>
        <p:spPr>
          <a:xfrm rot="18890381">
            <a:off x="6799693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FDFC454E-34F4-4E78-98A1-34EE74FA58FC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618746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54D76FB-D0FD-4B31-BAB0-B781956739A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7258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DEFE772-37AE-4715-A3F9-8A6FAAF9EDC0}"/>
              </a:ext>
            </a:extLst>
          </p:cNvPr>
          <p:cNvSpPr txBox="1"/>
          <p:nvPr userDrawn="1"/>
        </p:nvSpPr>
        <p:spPr>
          <a:xfrm rot="18890381">
            <a:off x="10059221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</p:spTree>
    <p:extLst>
      <p:ext uri="{BB962C8B-B14F-4D97-AF65-F5344CB8AC3E}">
        <p14:creationId xmlns:p14="http://schemas.microsoft.com/office/powerpoint/2010/main" val="8055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46E8-BD81-47C6-AAC0-E1C6A8E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AED970-4809-4707-87E6-4D99275EF8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277" y="3978654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31C88C-2B8A-44D7-8470-61F6D2946A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276" y="441507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7AB98978-58A8-4BD5-83AB-31173878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81" y="2247904"/>
            <a:ext cx="929291" cy="1447671"/>
          </a:xfrm>
          <a:prstGeom prst="rect">
            <a:avLst/>
          </a:prstGeom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44042C43-DB0E-41BD-9265-FB12A3B22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9755" y="2347427"/>
            <a:ext cx="1108654" cy="1203233"/>
          </a:xfrm>
          <a:prstGeom prst="rect">
            <a:avLst/>
          </a:prstGeom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70188A4B-B2C0-4DF4-AAE7-15CBD040B3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4720" y="2161405"/>
            <a:ext cx="1156060" cy="147384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4C220B4D-D17F-422E-9577-61422D180D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00218" y="2347427"/>
            <a:ext cx="1328243" cy="1203233"/>
          </a:xfrm>
          <a:prstGeom prst="rect">
            <a:avLst/>
          </a:prstGeom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90358E4-489E-44BA-B9D6-F878FCC43B1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91729" y="2367241"/>
            <a:ext cx="1431298" cy="1183419"/>
          </a:xfrm>
          <a:prstGeom prst="rect">
            <a:avLst/>
          </a:prstGeom>
        </p:spPr>
      </p:pic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D12B9E5-4737-407E-A6FA-703D710326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12832" y="397987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1BBD592-CF69-4F13-A38D-2BBB68EC26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12831" y="441628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7E94872B-E8A2-419F-8452-7A94F8A94C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03742" y="398203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87CD05E4-1960-4E8F-B25A-11ACFA8BD0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3741" y="4418452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B652E298-5FEE-4A0A-BCC1-8CE391B8D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76325" y="398203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0FB9BDB-25E5-4358-B35F-61B6FEA856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76324" y="4418452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8E0BEC67-C26D-4FA4-A30A-4F9CA055186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16455" y="397678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B0E40A4-09CA-41EB-94C7-F87BAF7B30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16454" y="441319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46E8-BD81-47C6-AAC0-E1C6A8E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E8A15848-8DAF-440D-98E8-47674D946EE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1999" y="1485900"/>
            <a:ext cx="10291549" cy="25320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en-US" b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AED970-4809-4707-87E6-4D99275EF8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6293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31C88C-2B8A-44D7-8470-61F6D2946A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292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B5B8EF0-8840-45B6-A894-E4E63072AF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4541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ACB3023-2E8F-44EE-8513-E422CDBCD6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4540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30DDC44-9B65-4B59-B703-C09AA9B016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02208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CF67AF1-EB65-4921-B11C-B56EDD72D5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2207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1F964-E9D7-493D-A8E6-708C696EBAC1}"/>
              </a:ext>
            </a:extLst>
          </p:cNvPr>
          <p:cNvSpPr txBox="1"/>
          <p:nvPr userDrawn="1"/>
        </p:nvSpPr>
        <p:spPr>
          <a:xfrm>
            <a:off x="1685549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D4720-D711-4869-BC99-CE4954F65482}"/>
              </a:ext>
            </a:extLst>
          </p:cNvPr>
          <p:cNvSpPr txBox="1"/>
          <p:nvPr userDrawn="1"/>
        </p:nvSpPr>
        <p:spPr>
          <a:xfrm>
            <a:off x="5591464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7B13F-D582-421C-AEE3-A7724D054489}"/>
              </a:ext>
            </a:extLst>
          </p:cNvPr>
          <p:cNvSpPr txBox="1"/>
          <p:nvPr userDrawn="1"/>
        </p:nvSpPr>
        <p:spPr>
          <a:xfrm>
            <a:off x="9383797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84908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1D1B-078A-46A4-B9F9-8196AD38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353BD251-7226-4BBD-82F1-1D2DD9603D2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2450" y="1485900"/>
            <a:ext cx="10501313" cy="46005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0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44857-B2DD-4A2B-A5CD-4DC5507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86CC298-11C2-40D1-90BB-C1E7738E0FD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543BB7-4C92-4198-ACAB-1BE643EBF0EF}"/>
                </a:ext>
              </a:extLst>
            </p:cNvPr>
            <p:cNvSpPr/>
            <p:nvPr userDrawn="1"/>
          </p:nvSpPr>
          <p:spPr>
            <a:xfrm>
              <a:off x="11403724" y="0"/>
              <a:ext cx="788276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911FDE7-3A12-4510-9055-6EF69EA5514F}"/>
                </a:ext>
              </a:extLst>
            </p:cNvPr>
            <p:cNvSpPr/>
            <p:nvPr userDrawn="1"/>
          </p:nvSpPr>
          <p:spPr>
            <a:xfrm rot="16200000">
              <a:off x="5481145" y="588579"/>
              <a:ext cx="788276" cy="11750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4A2520C-5EAB-4715-9BE9-6EFFFA7EDE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628962"/>
            <a:ext cx="4067176" cy="2609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08FA3-50B4-47CE-85E5-1BDE0D9DF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32389" y="1628961"/>
            <a:ext cx="4080858" cy="262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3937DAA-92A6-44AD-8714-600B905050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7175" y="4253777"/>
            <a:ext cx="4067776" cy="2609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15E5CF4D-F7C4-4F79-937B-C7CFB975842F}"/>
              </a:ext>
            </a:extLst>
          </p:cNvPr>
          <p:cNvCxnSpPr/>
          <p:nvPr userDrawn="1"/>
        </p:nvCxnSpPr>
        <p:spPr>
          <a:xfrm>
            <a:off x="2604162" y="1595016"/>
            <a:ext cx="1460500" cy="0"/>
          </a:xfrm>
          <a:prstGeom prst="line">
            <a:avLst/>
          </a:prstGeom>
          <a:ln w="76200">
            <a:solidFill>
              <a:srgbClr val="F8A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3">
            <a:extLst>
              <a:ext uri="{FF2B5EF4-FFF2-40B4-BE49-F238E27FC236}">
                <a16:creationId xmlns:a16="http://schemas.microsoft.com/office/drawing/2014/main" id="{BDF15A0C-7F46-43D8-80C8-7BCAC09FBE93}"/>
              </a:ext>
            </a:extLst>
          </p:cNvPr>
          <p:cNvCxnSpPr/>
          <p:nvPr userDrawn="1"/>
        </p:nvCxnSpPr>
        <p:spPr>
          <a:xfrm>
            <a:off x="10744200" y="1595016"/>
            <a:ext cx="1460500" cy="0"/>
          </a:xfrm>
          <a:prstGeom prst="line">
            <a:avLst/>
          </a:prstGeom>
          <a:ln w="76200">
            <a:solidFill>
              <a:srgbClr val="F84E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5A4867C-6721-4A8C-A2BC-86956A30DD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2641" y="2590379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rgbClr val="616161"/>
                </a:solidFill>
              </a:defRPr>
            </a:lvl2pPr>
            <a:lvl3pPr>
              <a:defRPr sz="1400"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3" name="Straight Connector 44">
            <a:extLst>
              <a:ext uri="{FF2B5EF4-FFF2-40B4-BE49-F238E27FC236}">
                <a16:creationId xmlns:a16="http://schemas.microsoft.com/office/drawing/2014/main" id="{30888A12-482C-442A-84FC-58E98A049FED}"/>
              </a:ext>
            </a:extLst>
          </p:cNvPr>
          <p:cNvCxnSpPr/>
          <p:nvPr userDrawn="1"/>
        </p:nvCxnSpPr>
        <p:spPr>
          <a:xfrm>
            <a:off x="6674995" y="4212741"/>
            <a:ext cx="14605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C889CE3-0CBA-4979-92FD-BC56BEBAA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727" y="5301970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7EF8C6DD-CD91-41E7-8AB9-F9B2ED4224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55670" y="5301970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53E1AB8-E536-4DB2-81A5-5F058C7150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726" y="4521821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rgbClr val="F8AE30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27498DD5-4974-4E2D-902A-71844495F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34813" y="4521821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rgbClr val="F84E8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9895D96-E019-4660-9B46-7B60BD4CFE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8991" y="1833249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</p:spTree>
    <p:extLst>
      <p:ext uri="{BB962C8B-B14F-4D97-AF65-F5344CB8AC3E}">
        <p14:creationId xmlns:p14="http://schemas.microsoft.com/office/powerpoint/2010/main" val="130923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B4199D-2F5F-4EB2-9CE9-13D5964B5D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605657D-496B-4ADA-B788-71B37202F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00F4E6-1576-48AA-9D27-81625226F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5" y="1658832"/>
            <a:ext cx="4992027" cy="2086725"/>
          </a:xfrm>
        </p:spPr>
        <p:txBody>
          <a:bodyPr/>
          <a:lstStyle>
            <a:lvl1pPr>
              <a:defRPr sz="4800"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B79F792-C6D9-4ADF-8788-D59F8AF7F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1467" y="1642647"/>
            <a:ext cx="76857" cy="74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6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l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D011-55F2-424C-878C-B7FCCA8B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89302-F57A-4794-BBF3-1AFDBC2D520E}"/>
              </a:ext>
            </a:extLst>
          </p:cNvPr>
          <p:cNvSpPr/>
          <p:nvPr userDrawn="1"/>
        </p:nvSpPr>
        <p:spPr>
          <a:xfrm>
            <a:off x="11433783" y="0"/>
            <a:ext cx="766763" cy="6299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5DC8247-5D18-4F50-9E78-C558622DD9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B986798-C298-4AFE-B4FF-1E7A59EFA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4188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A62CBE-052C-4EAB-B64A-B78B26A6E98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2176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865656C-94C0-4314-8A55-1C657AD9B6B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164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A739005-5E8E-44FC-956A-B1511DBC3D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152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169F24B-D255-4456-AB14-51A7940FA03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66140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DE4C733C-DE0D-48A6-B7D5-A0CD9D45C3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241280" y="1807696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E720332-C6EF-4AAD-83E3-8EDD05B617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200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D2FAA46-8724-4B66-9A21-6CAE6077745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34188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F3369BB0-069D-4204-9579-DB647408778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92176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94A31C3-FDFF-4360-999E-601E14E194E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164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E08EA28-EF07-49D1-81DE-44E4A0817DC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08152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86F30C67-BBDA-4C9C-B63E-1E3E7899C62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66140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7064733-EC7D-4D7E-981C-7F64EFDF7A9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241280" y="3232448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583D6856-A081-4C6D-89C1-F7BC0E37ED0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7C2125E-C8E8-4917-AC98-9DF886D018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34188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175FBB1E-0420-4428-B8A3-DB0BA7FC30D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92176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4A31B9DA-8E08-4799-9752-016046AB626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50164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E4CF3EE-1C20-4DC4-9CDC-3D1DF48CA5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08152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DCA5BEAD-B4C2-4462-AD15-EF7DA66B4F9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140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52DF80FA-4B1D-48AC-AB88-0184DBAB826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0241280" y="4655831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7281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40B9-FDED-4DEE-B218-A5F5912D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5A1A09-7F9A-40EF-9B37-1B4F2F7FE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96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F84E8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9DC0FBD-CF5B-47CD-B773-4AD52FB95C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196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306F567-98AE-4AE8-B1B7-4EFE1277D2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196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7C2002AC-45A6-46BC-8EEE-3B066AFAE0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137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8C3663C2-6270-4610-BF82-B1501FD97D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0137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7F5F7F7A-3B49-4D6C-A803-A22A7DF8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0137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10D15B5C-D962-4F8E-B98E-3B1B13E7F9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3934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F8AE30"/>
                </a:solidFill>
                <a:latin typeface="+mn-lt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EC750982-D0D5-477B-A8C3-E65EF93A55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934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6ABC4DC0-E41D-4957-A1F4-BB458358E1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934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D302257E-44E1-4EF5-A54B-7834F01795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40697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FA0E1EA7-0330-4F99-8101-3592D169DE7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40697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E02C3A7F-5882-4ABC-9E50-45EA0D5531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587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A69EA69D-F829-4BCF-B5CE-3588788AA4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30671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FA0CB553-7E8F-40E1-BAF9-42F168616CF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30671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DF2FF92A-59ED-4599-B2C9-3C56580E33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30671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B95DC0B-E973-411B-ADB4-4066EDD4E9C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73432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3" name="Picture Placeholder 9">
            <a:extLst>
              <a:ext uri="{FF2B5EF4-FFF2-40B4-BE49-F238E27FC236}">
                <a16:creationId xmlns:a16="http://schemas.microsoft.com/office/drawing/2014/main" id="{772F46C3-34A5-4FE3-BDCB-5876C08F149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60359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94CC75C1-AD8C-4AFD-987A-E3AAEB348D6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104850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5" name="Picture Placeholder 9">
            <a:extLst>
              <a:ext uri="{FF2B5EF4-FFF2-40B4-BE49-F238E27FC236}">
                <a16:creationId xmlns:a16="http://schemas.microsoft.com/office/drawing/2014/main" id="{58FCF651-F12B-4388-9AED-7AD3C166ABB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040197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562F7855-5D5E-41D0-AA54-3407E847CCB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29179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21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&amp;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649473-38BE-45F1-865D-D687EB37F5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821CF-B291-4765-9A04-19488E95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541" y="2181802"/>
            <a:ext cx="5532683" cy="70788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685EEC-500A-4147-9002-FF08B0D7A2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5333" y="2845935"/>
            <a:ext cx="5532891" cy="7016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Designation of the person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399B84D-81E6-49F4-B0E2-36E09D7402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28346" y="3786163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51777AA-76AF-4028-ADAB-4EB9A5090E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86963" y="3904170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4E87000-7ACA-433A-A4B0-62273FE61D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28346" y="4552000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1C3AF6D-CEF5-4708-949D-B8C48E5442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86963" y="4670007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6AAD48F5-BB45-4996-A733-063E3A1F4C7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8346" y="5317837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A4FD2B1-BBE7-4D8D-A4B6-737A8C8085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86963" y="5435844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5DBBE5-D3A0-44CE-86DF-7CE2497DAF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66" b="33341"/>
          <a:stretch/>
        </p:blipFill>
        <p:spPr>
          <a:xfrm rot="16200000">
            <a:off x="8782982" y="2563122"/>
            <a:ext cx="5972143" cy="8458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BC047A-1AD9-4D7A-A443-75CD997857CD}"/>
              </a:ext>
            </a:extLst>
          </p:cNvPr>
          <p:cNvSpPr/>
          <p:nvPr userDrawn="1"/>
        </p:nvSpPr>
        <p:spPr>
          <a:xfrm>
            <a:off x="11329171" y="5920362"/>
            <a:ext cx="864000" cy="8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F40562-559C-4271-A2B1-17D9D2ABDB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71066" y="6493742"/>
            <a:ext cx="965516" cy="2221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61C943-53F5-467E-8E80-7782AE856478}"/>
              </a:ext>
            </a:extLst>
          </p:cNvPr>
          <p:cNvSpPr/>
          <p:nvPr userDrawn="1"/>
        </p:nvSpPr>
        <p:spPr>
          <a:xfrm>
            <a:off x="351674" y="6433279"/>
            <a:ext cx="44101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Nagarro GmbH 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Vienna / Austria 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+43 1 409 58 90-0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www.nagarro.com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3EC1A77-F65A-42FD-904A-6952E2E9B9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19506" y="2299388"/>
            <a:ext cx="3466060" cy="34660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C0B577-C21E-4745-9085-5377577A0F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C8C86-F967-4537-83F5-66501D0CF1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8258937" y="-6456"/>
            <a:ext cx="311241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B4ED6-A6C3-4892-A166-E08527EB5A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6496" y="2672863"/>
            <a:ext cx="2392489" cy="550564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423CC21F-78AB-4CC0-BA1D-26A01BCA0F00}"/>
              </a:ext>
            </a:extLst>
          </p:cNvPr>
          <p:cNvSpPr/>
          <p:nvPr userDrawn="1"/>
        </p:nvSpPr>
        <p:spPr>
          <a:xfrm>
            <a:off x="1592903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07C5A4-ADDB-449C-AB5D-39B2DFD7F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5057" y="3403741"/>
            <a:ext cx="4146792" cy="830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Have a message at the end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388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72464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 userDrawn="1"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 userDrawn="1"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800" y="3041871"/>
            <a:ext cx="5414749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HEADLINE OF PPT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338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00C1E8-168B-42FB-81E1-339A91B933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34376" y="4343897"/>
            <a:ext cx="2341115" cy="1161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92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683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0273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 userDrawn="1"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 userDrawn="1"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609" y="3041871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CHAPTER-HEADLINE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1657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4CC1D8F-B052-424F-9AFB-DB4F3C6E4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1866" y="2069669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5441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3892286"/>
            <a:ext cx="5312682" cy="2408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rgbClr val="61616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82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C0B577-C21E-4745-9085-5377577A0F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C8C86-F967-4537-83F5-66501D0CF1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8258937" y="-6456"/>
            <a:ext cx="311241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B4ED6-A6C3-4892-A166-E08527EB5A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6496" y="2672863"/>
            <a:ext cx="2392489" cy="550564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423CC21F-78AB-4CC0-BA1D-26A01BCA0F00}"/>
              </a:ext>
            </a:extLst>
          </p:cNvPr>
          <p:cNvSpPr/>
          <p:nvPr userDrawn="1"/>
        </p:nvSpPr>
        <p:spPr>
          <a:xfrm>
            <a:off x="1592903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07C5A4-ADDB-449C-AB5D-39B2DFD7F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5057" y="3403741"/>
            <a:ext cx="4146792" cy="830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Have a message at the end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71595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B18-F015-428E-A556-F3B121A72C00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1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82AC-11AF-4C5F-9D3B-9D253B160F85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5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A39C-49D6-4D32-B0AE-A87ED42AA006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5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469-4489-4CBC-B224-E3E005E4E682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2355-D15D-4964-B6F1-9C1F94F40769}" type="datetime1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36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D257-A0DA-433D-A180-B23F13E34308}" type="datetime1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0273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 userDrawn="1"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 userDrawn="1"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609" y="3041871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CHAPTER-HEADLINE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1657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4CC1D8F-B052-424F-9AFB-DB4F3C6E4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1866" y="2069669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2188238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2331-4063-4831-9725-4CA9E2B67114}" type="datetime1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4583" y="6455297"/>
            <a:ext cx="2743200" cy="365125"/>
          </a:xfrm>
        </p:spPr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46D5E67-3DFF-43EE-A588-3257A74D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80" y="350517"/>
            <a:ext cx="11328765" cy="65207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rgbClr val="000000"/>
                </a:solidFill>
                <a:latin typeface="+mj-lt"/>
                <a:ea typeface="Trade Gothic LT Std" charset="0"/>
                <a:cs typeface="Trade Gothic LT St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6273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DAE9-3103-4646-806D-92ABD8FD8EB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46D5E67-3DFF-43EE-A588-3257A74D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80" y="350517"/>
            <a:ext cx="11328765" cy="65207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rgbClr val="000000"/>
                </a:solidFill>
                <a:latin typeface="+mj-lt"/>
                <a:ea typeface="Trade Gothic LT Std" charset="0"/>
                <a:cs typeface="Trade Gothic LT St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30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9C97-4F24-49F4-A360-9E5F235FDF47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2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C54D-E5FC-4AF7-9E7E-3BE153446DAE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2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7D1-2633-4D44-A867-A8D6506C8897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092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CB14-FFFC-4B6B-9ABF-83A3EB570E06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3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1D4C37-DC35-4551-8C01-A344F2EA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47472"/>
            <a:ext cx="10515600" cy="649224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904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462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0273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 userDrawn="1"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 userDrawn="1"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609" y="3041871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CHAPTER-HEADLINE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1657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4CC1D8F-B052-424F-9AFB-DB4F3C6E4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1866" y="2069669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7071077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C0B577-C21E-4745-9085-5377577A0F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C8C86-F967-4537-83F5-66501D0CF1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8258937" y="-6456"/>
            <a:ext cx="311241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B4ED6-A6C3-4892-A166-E08527EB5A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6496" y="2672863"/>
            <a:ext cx="2392489" cy="550564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423CC21F-78AB-4CC0-BA1D-26A01BCA0F00}"/>
              </a:ext>
            </a:extLst>
          </p:cNvPr>
          <p:cNvSpPr/>
          <p:nvPr userDrawn="1"/>
        </p:nvSpPr>
        <p:spPr>
          <a:xfrm>
            <a:off x="1592903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07C5A4-ADDB-449C-AB5D-39B2DFD7F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5057" y="3403741"/>
            <a:ext cx="4146792" cy="830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Have a message at the end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470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798F-0E76-4182-A746-F0A6E61F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32FA08-068C-478F-BCEE-178529E723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48045" y="2297289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E6A1F6C-D620-4124-B802-6CF4961801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48045" y="266754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B1CD0A7-BD46-4BFE-8A32-052003026B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80853" y="2297289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DE0D52A-A476-4A70-8BD3-6A8EC92763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0853" y="266754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54241FF7-52E9-4181-8F0A-58FBBC7353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9948" y="2303479"/>
            <a:ext cx="633813" cy="47390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E65E79FE-9CD6-47E6-8C43-002A876914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97140" y="2297909"/>
            <a:ext cx="633813" cy="47947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80E0D14-DC25-4D2A-BAB6-1C05F627BB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54141" y="379385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00389D8-41D3-4EF6-A561-72345B3CAC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54141" y="4164115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BDDC69-B2CB-4C58-97EC-3B2D1AC033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86949" y="379385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56259C-3E85-4E27-A900-E5FEF32FC0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86949" y="4164115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D04F8F1-FFF5-4243-A668-5A79CE4A65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6044" y="3800047"/>
            <a:ext cx="633813" cy="47390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9B44392-9FED-4355-BD1A-CAD85ED077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03236" y="3794477"/>
            <a:ext cx="633813" cy="47947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576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7343-3650-404B-94DD-5F778D9AEC35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17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0391-2C6E-4C2B-9293-A2900E0225A7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787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A766-90CB-43D3-92D5-61A1E15B60D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4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56EE-B1C2-4262-9626-D6A93EA2BDE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32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330F-B6EB-4C96-92BC-70FCF9E3FC2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17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7E24-DD4F-478C-B2E1-AE727860125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135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281E-F148-4B2F-9726-5141A14E6A1F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4583" y="6455297"/>
            <a:ext cx="2743200" cy="365125"/>
          </a:xfrm>
        </p:spPr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46D5E67-3DFF-43EE-A588-3257A74D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80" y="350517"/>
            <a:ext cx="11328765" cy="65207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rgbClr val="000000"/>
                </a:solidFill>
                <a:latin typeface="+mj-lt"/>
                <a:ea typeface="Trade Gothic LT Std" charset="0"/>
                <a:cs typeface="Trade Gothic LT St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2474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005-BCB9-4C17-8AF7-62C278387D64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05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80E0-E563-4F38-9196-C94DB583CE86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876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BD6D-41FF-4BBB-B09A-3D3F78C194E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3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3892286"/>
            <a:ext cx="5312682" cy="2408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rgbClr val="61616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913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D68B-757B-4DAF-BC18-E2E372BEE19C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C54-602D-1044-8A97-0A8C262B5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610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8" r="3284"/>
          <a:stretch/>
        </p:blipFill>
        <p:spPr>
          <a:xfrm rot="10800000">
            <a:off x="8077202" y="0"/>
            <a:ext cx="41147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1828800"/>
            <a:ext cx="10972800" cy="2743200"/>
          </a:xfrm>
          <a:noFill/>
        </p:spPr>
        <p:txBody>
          <a:bodyPr lIns="228600" tIns="45720" rIns="45720" bIns="228600" anchor="b"/>
          <a:lstStyle>
            <a:lvl1pPr algn="l">
              <a:defRPr sz="4800">
                <a:solidFill>
                  <a:srgbClr val="387BB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4572000"/>
            <a:ext cx="10972800" cy="457200"/>
          </a:xfrm>
        </p:spPr>
        <p:txBody>
          <a:bodyPr lIns="228600" tIns="45720" rIns="45720" bIns="45720" anchor="ctr"/>
          <a:lstStyle>
            <a:lvl1pPr marL="0" indent="0" algn="l">
              <a:buNone/>
              <a:defRPr sz="2400" cap="none" baseline="0">
                <a:solidFill>
                  <a:srgbClr val="3E3D4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11658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rgbClr val="F8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3657600" cy="4572000"/>
          </a:xfrm>
          <a:noFill/>
        </p:spPr>
        <p:txBody>
          <a:bodyPr lIns="228600" tIns="457200" rIns="228600" anchor="t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914400"/>
            <a:ext cx="7772400" cy="5486400"/>
          </a:xfrm>
        </p:spPr>
        <p:txBody>
          <a:bodyPr tIns="45720">
            <a:normAutofit/>
          </a:bodyPr>
          <a:lstStyle>
            <a:lvl1pPr marL="457189" indent="-457189">
              <a:buClr>
                <a:srgbClr val="387BBA"/>
              </a:buClr>
              <a:buFont typeface="+mj-lt"/>
              <a:buAutoNum type="arabicPeriod"/>
              <a:defRPr sz="2400" cap="none" baseline="0">
                <a:solidFill>
                  <a:srgbClr val="387BB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914377" indent="-457189">
              <a:buFont typeface="+mj-lt"/>
              <a:buAutoNum type="arabicPeriod"/>
              <a:defRPr/>
            </a:lvl2pPr>
            <a:lvl3pPr marL="1257269" indent="-342891">
              <a:buFont typeface="+mj-lt"/>
              <a:buAutoNum type="arabicPeriod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rgbClr val="F8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1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8" r="3284"/>
          <a:stretch/>
        </p:blipFill>
        <p:spPr>
          <a:xfrm rot="16200000">
            <a:off x="6705602" y="1371599"/>
            <a:ext cx="41147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828800"/>
          </a:xfrm>
          <a:solidFill>
            <a:schemeClr val="bg1">
              <a:alpha val="0"/>
            </a:schemeClr>
          </a:solidFill>
          <a:effectLst/>
        </p:spPr>
        <p:txBody>
          <a:bodyPr lIns="228600" tIns="45720" rIns="228600" anchor="t"/>
          <a:lstStyle>
            <a:lvl1pPr algn="l">
              <a:defRPr cap="all" baseline="0">
                <a:solidFill>
                  <a:srgbClr val="387BB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0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4343400" cy="4572000"/>
          </a:xfrm>
          <a:noFill/>
        </p:spPr>
        <p:txBody>
          <a:bodyPr lIns="228600" tIns="457200" rIns="228600"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914400"/>
            <a:ext cx="6858000" cy="5486400"/>
          </a:xfrm>
        </p:spPr>
        <p:txBody>
          <a:bodyPr t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8600" y="3200400"/>
            <a:ext cx="4343400" cy="1828800"/>
          </a:xfrm>
        </p:spPr>
        <p:txBody>
          <a:bodyPr lIns="228600" tIns="45720" rIns="228600" bIns="45720" anchor="t">
            <a:noAutofit/>
          </a:bodyPr>
          <a:lstStyle>
            <a:lvl1pPr marL="0" indent="0" algn="l">
              <a:buFontTx/>
              <a:buNone/>
              <a:defRPr sz="1800" b="0">
                <a:solidFill>
                  <a:srgbClr val="3E3D4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rgbClr val="F8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5486400" cy="5029200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486400" cy="5029200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rgbClr val="F8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8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rgbClr val="F8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0" y="16002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rgbClr val="F8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0" y="1600200"/>
            <a:ext cx="4114800" cy="4800600"/>
          </a:xfrm>
        </p:spPr>
        <p:txBody>
          <a:bodyPr lIns="228600" tIns="0" rIns="228600" bIns="0">
            <a:normAutofit/>
          </a:bodyPr>
          <a:lstStyle>
            <a:lvl1pPr marL="0" indent="0" algn="just">
              <a:spcBef>
                <a:spcPts val="1200"/>
              </a:spcBef>
              <a:buNone/>
              <a:defRPr sz="140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rgbClr val="F8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2827283"/>
            <a:ext cx="5017938" cy="3305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EDEB566-A935-4808-8F3D-AC8264F5C8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45" y="2827283"/>
            <a:ext cx="4544586" cy="3302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2F6AE52C-286B-448B-929B-AACE4ABCA1F4}"/>
              </a:ext>
            </a:extLst>
          </p:cNvPr>
          <p:cNvCxnSpPr/>
          <p:nvPr userDrawn="1"/>
        </p:nvCxnSpPr>
        <p:spPr>
          <a:xfrm>
            <a:off x="3752631" y="2795753"/>
            <a:ext cx="1460500" cy="0"/>
          </a:xfrm>
          <a:prstGeom prst="line">
            <a:avLst/>
          </a:prstGeom>
          <a:ln w="76200">
            <a:solidFill>
              <a:srgbClr val="F8A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423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0" y="1828800"/>
            <a:ext cx="4114800" cy="4572000"/>
          </a:xfrm>
          <a:noFill/>
        </p:spPr>
        <p:txBody>
          <a:bodyPr lIns="228600" tIns="45720" rIns="228600" anchor="t"/>
          <a:lstStyle>
            <a:lvl1pPr algn="l">
              <a:defRPr sz="2000">
                <a:solidFill>
                  <a:srgbClr val="3E3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rgbClr val="F8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14400" y="3200400"/>
            <a:ext cx="4572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251960"/>
            <a:ext cx="41148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 cap="none" baseline="0">
                <a:solidFill>
                  <a:srgbClr val="387BB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572000"/>
            <a:ext cx="41148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rgbClr val="3E3D4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29200"/>
            <a:ext cx="1828800" cy="685800"/>
          </a:xfrm>
        </p:spPr>
        <p:txBody>
          <a:bodyPr lIns="91440" tIns="45720" rIns="91440" bIns="45720"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cap="none" spc="0" baseline="0">
                <a:solidFill>
                  <a:srgbClr val="70717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Enter Work Address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76" y="3447927"/>
            <a:ext cx="1516224" cy="510789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5029200"/>
            <a:ext cx="1828800" cy="685800"/>
          </a:xfrm>
        </p:spPr>
        <p:txBody>
          <a:bodyPr lIns="91440" tIns="45720" rIns="91440" bIns="45720" anchor="b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b="0" cap="none" spc="0" baseline="0">
                <a:solidFill>
                  <a:srgbClr val="70717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Enter Phone and Email</a:t>
            </a:r>
          </a:p>
        </p:txBody>
      </p:sp>
    </p:spTree>
    <p:extLst>
      <p:ext uri="{BB962C8B-B14F-4D97-AF65-F5344CB8AC3E}">
        <p14:creationId xmlns:p14="http://schemas.microsoft.com/office/powerpoint/2010/main" val="290619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" y="-4155"/>
            <a:ext cx="5370023" cy="686215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14400" y="2286000"/>
            <a:ext cx="45720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480560"/>
            <a:ext cx="41148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lang="en-US" sz="2000" b="0" kern="1200" cap="none" baseline="0" dirty="0" smtClean="0">
                <a:solidFill>
                  <a:srgbClr val="387BBA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Tx/>
              <a:buNone/>
            </a:pPr>
            <a:r>
              <a:rPr lang="en-US" dirty="0"/>
              <a:t>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800600"/>
            <a:ext cx="41148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lang="en-US" sz="1600" b="0" kern="1200" cap="none" baseline="0" dirty="0" smtClean="0">
                <a:solidFill>
                  <a:srgbClr val="3E3D4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Tx/>
              <a:buNone/>
            </a:pPr>
            <a:r>
              <a:rPr lang="en-US" dirty="0"/>
              <a:t>Enter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3108960"/>
            <a:ext cx="41148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 cap="none" baseline="0">
                <a:solidFill>
                  <a:srgbClr val="387BB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29000"/>
            <a:ext cx="41148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rgbClr val="3E3D4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794760"/>
            <a:ext cx="41148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lang="en-US" sz="2000" b="0" kern="1200" cap="none" baseline="0" dirty="0" smtClean="0">
                <a:solidFill>
                  <a:srgbClr val="387BBA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Tx/>
              <a:buNone/>
            </a:pPr>
            <a:r>
              <a:rPr lang="en-US" dirty="0"/>
              <a:t>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41148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lang="en-US" sz="1600" b="0" kern="1200" cap="none" baseline="0" dirty="0" smtClean="0">
                <a:solidFill>
                  <a:srgbClr val="3E3D4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Tx/>
              <a:buNone/>
            </a:pPr>
            <a:r>
              <a:rPr lang="en-US" dirty="0"/>
              <a:t>Enter Title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5166360"/>
            <a:ext cx="41148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lang="en-US" sz="2000" b="0" kern="1200" cap="none" baseline="0" dirty="0" smtClean="0">
                <a:solidFill>
                  <a:srgbClr val="387BBA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Tx/>
              <a:buNone/>
            </a:pPr>
            <a:r>
              <a:rPr lang="en-US" dirty="0"/>
              <a:t>Enter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5486400"/>
            <a:ext cx="41148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lang="en-US" sz="1600" b="0" kern="1200" cap="none" baseline="0" dirty="0" smtClean="0">
                <a:solidFill>
                  <a:srgbClr val="3E3D4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Tx/>
              <a:buNone/>
            </a:pPr>
            <a:r>
              <a:rPr lang="en-US" dirty="0"/>
              <a:t>Enter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76" y="2552452"/>
            <a:ext cx="1516224" cy="5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Takeaways #1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971800" y="2286000"/>
            <a:ext cx="8915400" cy="18288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32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8F7986-94D9-4F5E-80E5-9C036ED99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338" y="1625599"/>
            <a:ext cx="10385425" cy="43053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719138" indent="-2698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1252538" indent="-2698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69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258CD5-DC86-4E81-A726-B1380AF63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338" y="1625600"/>
            <a:ext cx="10385425" cy="430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Insert text here: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2715397-AFBE-4E04-A77C-B8A6359BC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0589" y="1625599"/>
            <a:ext cx="3705541" cy="43053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357188" indent="-17462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574675" indent="-1682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307932-E750-4F4A-83E5-DF921E397C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1625599"/>
            <a:ext cx="3705541" cy="43053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357188" indent="-157163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tabLst>
                <a:tab pos="357188" algn="l"/>
              </a:tabLst>
              <a:defRPr>
                <a:solidFill>
                  <a:srgbClr val="616161"/>
                </a:solidFill>
              </a:defRPr>
            </a:lvl2pPr>
            <a:lvl3pPr marL="574675" indent="-1682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1291A9-0445-455D-ADBD-A5AFD87773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913" y="1464606"/>
            <a:ext cx="1266356" cy="709952"/>
          </a:xfrm>
          <a:prstGeom prst="rect">
            <a:avLst/>
          </a:prstGeom>
          <a:ln w="9525">
            <a:noFill/>
          </a:ln>
        </p:spPr>
        <p:txBody>
          <a:bodyPr/>
          <a:lstStyle>
            <a:lvl1pPr marL="0" indent="0">
              <a:buNone/>
              <a:defRPr sz="5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CAF4FAA-5333-496C-B5D9-B07D7F9F92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9400" y="5247896"/>
            <a:ext cx="1266356" cy="709952"/>
          </a:xfrm>
          <a:prstGeom prst="rect">
            <a:avLst/>
          </a:prstGeom>
          <a:ln w="9525">
            <a:noFill/>
          </a:ln>
        </p:spPr>
        <p:txBody>
          <a:bodyPr/>
          <a:lstStyle>
            <a:lvl1pPr marL="0" indent="0">
              <a:buNone/>
              <a:defRPr sz="5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21353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01DFC53-998A-4925-8623-54995EFD6F3A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390503" y="6493742"/>
            <a:ext cx="971593" cy="222186"/>
          </a:xfrm>
          <a:prstGeom prst="rect">
            <a:avLst/>
          </a:prstGeom>
        </p:spPr>
      </p:pic>
      <p:sp>
        <p:nvSpPr>
          <p:cNvPr id="35" name="Title Placeholder 1">
            <a:extLst>
              <a:ext uri="{FF2B5EF4-FFF2-40B4-BE49-F238E27FC236}">
                <a16:creationId xmlns:a16="http://schemas.microsoft.com/office/drawing/2014/main" id="{06E0AE3B-9B62-4465-88CB-B7B7833F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047AB5-CF7E-495F-AEA9-28F5B2B5E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08" b="42770"/>
          <a:stretch/>
        </p:blipFill>
        <p:spPr>
          <a:xfrm rot="16200000">
            <a:off x="8691977" y="2771226"/>
            <a:ext cx="6273800" cy="72625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129196-D3FD-43BB-874B-2E0285FB48F6}"/>
              </a:ext>
            </a:extLst>
          </p:cNvPr>
          <p:cNvSpPr/>
          <p:nvPr userDrawn="1"/>
        </p:nvSpPr>
        <p:spPr>
          <a:xfrm>
            <a:off x="11439132" y="6219472"/>
            <a:ext cx="756000" cy="8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072A5-439F-4750-8D43-6184C6396837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1A1FD9-4F63-4F16-9818-0E1200200581}"/>
              </a:ext>
            </a:extLst>
          </p:cNvPr>
          <p:cNvCxnSpPr/>
          <p:nvPr userDrawn="1"/>
        </p:nvCxnSpPr>
        <p:spPr>
          <a:xfrm>
            <a:off x="547933" y="305565"/>
            <a:ext cx="0" cy="742950"/>
          </a:xfrm>
          <a:prstGeom prst="line">
            <a:avLst/>
          </a:prstGeom>
          <a:ln w="76200">
            <a:solidFill>
              <a:srgbClr val="202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2749F-635B-438A-8A3F-D59A9B61A932}"/>
              </a:ext>
            </a:extLst>
          </p:cNvPr>
          <p:cNvSpPr txBox="1"/>
          <p:nvPr userDrawn="1"/>
        </p:nvSpPr>
        <p:spPr>
          <a:xfrm>
            <a:off x="11449793" y="6433279"/>
            <a:ext cx="606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DA368B-8013-4167-8E8A-010BA22EA922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ct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97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702" r:id="rId3"/>
    <p:sldLayoutId id="2147483678" r:id="rId4"/>
    <p:sldLayoutId id="2147483680" r:id="rId5"/>
    <p:sldLayoutId id="2147483703" r:id="rId6"/>
    <p:sldLayoutId id="2147483695" r:id="rId7"/>
    <p:sldLayoutId id="2147483690" r:id="rId8"/>
    <p:sldLayoutId id="2147483696" r:id="rId9"/>
    <p:sldLayoutId id="2147483685" r:id="rId10"/>
    <p:sldLayoutId id="2147483699" r:id="rId11"/>
    <p:sldLayoutId id="2147483684" r:id="rId12"/>
    <p:sldLayoutId id="2147483681" r:id="rId13"/>
    <p:sldLayoutId id="2147483700" r:id="rId14"/>
    <p:sldLayoutId id="2147483698" r:id="rId15"/>
    <p:sldLayoutId id="2147483688" r:id="rId16"/>
    <p:sldLayoutId id="2147483704" r:id="rId17"/>
    <p:sldLayoutId id="2147483694" r:id="rId18"/>
    <p:sldLayoutId id="2147483691" r:id="rId19"/>
    <p:sldLayoutId id="2147483697" r:id="rId20"/>
    <p:sldLayoutId id="2147483764" r:id="rId21"/>
    <p:sldLayoutId id="2147483765" r:id="rId22"/>
    <p:sldLayoutId id="2147483766" r:id="rId2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39725" indent="-1714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Calibri Light" panose="020F0302020204030204" pitchFamily="34" charset="0"/>
        <a:buChar char="₋"/>
        <a:tabLst>
          <a:tab pos="282575" algn="l"/>
        </a:tabLst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74675" indent="-168275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Calibri Light" panose="020F0302020204030204" pitchFamily="34" charset="0"/>
        <a:buChar char="&gt;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501D-6AAB-4067-8FDB-A41BD10AC837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5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79EC54-602D-1044-8A97-0A8C262B5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888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600648" y="5986355"/>
            <a:ext cx="1500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Nagarro Confidential, 2018</a:t>
            </a:r>
            <a:endParaRPr lang="en-US" sz="8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952" y="6772265"/>
            <a:ext cx="12198952" cy="85735"/>
          </a:xfrm>
          <a:prstGeom prst="rect">
            <a:avLst/>
          </a:prstGeom>
          <a:solidFill>
            <a:srgbClr val="00C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01"/>
          <a:stretch/>
        </p:blipFill>
        <p:spPr>
          <a:xfrm>
            <a:off x="10447865" y="334014"/>
            <a:ext cx="1457686" cy="3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67" r:id="rId15"/>
    <p:sldLayoutId id="2147483769" r:id="rId1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5B94-449C-4814-873F-215712E1AF29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5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79EC54-602D-1044-8A97-0A8C262B5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888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600648" y="5986355"/>
            <a:ext cx="1500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Nagarro Confidential, 2018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952" y="6772265"/>
            <a:ext cx="12198952" cy="85735"/>
          </a:xfrm>
          <a:prstGeom prst="rect">
            <a:avLst/>
          </a:prstGeom>
          <a:solidFill>
            <a:srgbClr val="00C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9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371600"/>
          </a:xfrm>
          <a:prstGeom prst="rect">
            <a:avLst/>
          </a:prstGeom>
          <a:noFill/>
        </p:spPr>
        <p:txBody>
          <a:bodyPr vert="horz" lIns="457200" tIns="365760" rIns="45720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11658600" cy="4800600"/>
          </a:xfrm>
          <a:prstGeom prst="rect">
            <a:avLst/>
          </a:prstGeom>
        </p:spPr>
        <p:txBody>
          <a:bodyPr vert="horz" lIns="22860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629400"/>
            <a:ext cx="533095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6294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0" kern="1200" cap="none" spc="0" baseline="0">
          <a:solidFill>
            <a:srgbClr val="387BBA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24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600"/>
        </a:spcBef>
        <a:buClr>
          <a:srgbClr val="9C9E9F"/>
        </a:buClr>
        <a:buSzPct val="80000"/>
        <a:buFont typeface="Wingdings" panose="05000000000000000000" pitchFamily="2" charset="2"/>
        <a:buChar char="§"/>
        <a:defRPr sz="1600" kern="1200">
          <a:solidFill>
            <a:srgbClr val="9C9E9F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6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400" kern="1200">
          <a:solidFill>
            <a:srgbClr val="3E3D4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9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3E36A5-66EF-481F-9DAE-85BB69A3E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786" y="2666117"/>
            <a:ext cx="5877522" cy="985422"/>
          </a:xfrm>
        </p:spPr>
        <p:txBody>
          <a:bodyPr>
            <a:normAutofit/>
          </a:bodyPr>
          <a:lstStyle/>
          <a:p>
            <a:r>
              <a:rPr lang="de-DE" sz="5400" b="1" dirty="0"/>
              <a:t>Binary Beast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ECF9A7A-7DFB-48D5-BA5B-35F6C8F810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091657" y="1459055"/>
            <a:ext cx="4552950" cy="39107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DD2DB-6611-4539-8C3D-39763AFB4A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469" y="381429"/>
            <a:ext cx="4196748" cy="13585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CDF3C5-1B11-47BA-9D1E-95ED6678D6F8}"/>
              </a:ext>
            </a:extLst>
          </p:cNvPr>
          <p:cNvSpPr/>
          <p:nvPr/>
        </p:nvSpPr>
        <p:spPr>
          <a:xfrm>
            <a:off x="3136777" y="4577633"/>
            <a:ext cx="6096000" cy="13914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bg1"/>
                </a:solidFill>
              </a:rPr>
              <a:t>Presenters: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bg1"/>
                </a:solidFill>
              </a:rPr>
              <a:t>Rishyab Gupta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bg1"/>
                </a:solidFill>
              </a:rPr>
              <a:t>Rahul Jaiswal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bg1"/>
                </a:solidFill>
              </a:rPr>
              <a:t>Prerit Bhuwalka</a:t>
            </a:r>
          </a:p>
        </p:txBody>
      </p:sp>
    </p:spTree>
    <p:extLst>
      <p:ext uri="{BB962C8B-B14F-4D97-AF65-F5344CB8AC3E}">
        <p14:creationId xmlns:p14="http://schemas.microsoft.com/office/powerpoint/2010/main" val="30655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D8BDA3-0F2C-44D8-B57D-ECD647C24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575525"/>
              </p:ext>
            </p:extLst>
          </p:nvPr>
        </p:nvGraphicFramePr>
        <p:xfrm>
          <a:off x="7182879" y="1731261"/>
          <a:ext cx="4091540" cy="3546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4">
            <a:extLst>
              <a:ext uri="{FF2B5EF4-FFF2-40B4-BE49-F238E27FC236}">
                <a16:creationId xmlns:a16="http://schemas.microsoft.com/office/drawing/2014/main" id="{4F5B05B6-03C7-40C5-B53A-54E02A14D4D3}"/>
              </a:ext>
            </a:extLst>
          </p:cNvPr>
          <p:cNvSpPr txBox="1"/>
          <p:nvPr/>
        </p:nvSpPr>
        <p:spPr>
          <a:xfrm>
            <a:off x="855737" y="1290148"/>
            <a:ext cx="57744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Behavioral Driven development using Cucumber.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Capable of automating  Web, Mobile, API, Data Base and pdf files.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Continuous Integration (using Jenkins)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Ability to test on multiple environments and Systems.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Parallel Execution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Page Object Model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Extent Reports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5F52619-FA61-4ECD-A976-866EBC3A96FE}"/>
              </a:ext>
            </a:extLst>
          </p:cNvPr>
          <p:cNvSpPr txBox="1"/>
          <p:nvPr/>
        </p:nvSpPr>
        <p:spPr>
          <a:xfrm>
            <a:off x="855737" y="3248485"/>
            <a:ext cx="419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Advantages: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60469A-C6CE-4A98-866A-BA0D692EF2F4}"/>
              </a:ext>
            </a:extLst>
          </p:cNvPr>
          <p:cNvGrpSpPr/>
          <p:nvPr/>
        </p:nvGrpSpPr>
        <p:grpSpPr>
          <a:xfrm>
            <a:off x="1959793" y="4650862"/>
            <a:ext cx="1263719" cy="1225723"/>
            <a:chOff x="206931" y="4023290"/>
            <a:chExt cx="1684959" cy="163429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B23C0B-E229-41F4-B3C9-CDA39C1B3408}"/>
                </a:ext>
              </a:extLst>
            </p:cNvPr>
            <p:cNvSpPr/>
            <p:nvPr/>
          </p:nvSpPr>
          <p:spPr>
            <a:xfrm>
              <a:off x="206931" y="4023290"/>
              <a:ext cx="1684959" cy="16342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350">
                <a:solidFill>
                  <a:srgbClr val="A43D3A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1C5724D-729A-45F4-AB95-58F883101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51" y="4140639"/>
              <a:ext cx="775720" cy="830816"/>
            </a:xfrm>
            <a:prstGeom prst="rect">
              <a:avLst/>
            </a:prstGeom>
          </p:spPr>
        </p:pic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A67643E1-FAC3-4909-B1CE-18D899286D89}"/>
                </a:ext>
              </a:extLst>
            </p:cNvPr>
            <p:cNvSpPr txBox="1"/>
            <p:nvPr/>
          </p:nvSpPr>
          <p:spPr>
            <a:xfrm>
              <a:off x="351254" y="4971455"/>
              <a:ext cx="14049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900" dirty="0">
                  <a:solidFill>
                    <a:srgbClr val="A43D3A"/>
                  </a:solidFill>
                </a:rPr>
                <a:t>Continuous Improvements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FC02ED-06AA-41A7-9883-05409EA01EBE}"/>
              </a:ext>
            </a:extLst>
          </p:cNvPr>
          <p:cNvGrpSpPr/>
          <p:nvPr/>
        </p:nvGrpSpPr>
        <p:grpSpPr>
          <a:xfrm>
            <a:off x="3401972" y="4663358"/>
            <a:ext cx="1473327" cy="1225723"/>
            <a:chOff x="2326676" y="4956390"/>
            <a:chExt cx="1964436" cy="163429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4917AB6-58FB-423A-B560-9B5B16CC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43196" y="5101880"/>
              <a:ext cx="844131" cy="883393"/>
            </a:xfrm>
            <a:prstGeom prst="rect">
              <a:avLst/>
            </a:prstGeom>
          </p:spPr>
        </p:pic>
        <p:sp>
          <p:nvSpPr>
            <p:cNvPr id="27" name="TextBox 15">
              <a:extLst>
                <a:ext uri="{FF2B5EF4-FFF2-40B4-BE49-F238E27FC236}">
                  <a16:creationId xmlns:a16="http://schemas.microsoft.com/office/drawing/2014/main" id="{F689B384-C11C-4272-86E5-B2380F9B9745}"/>
                </a:ext>
              </a:extLst>
            </p:cNvPr>
            <p:cNvSpPr txBox="1"/>
            <p:nvPr/>
          </p:nvSpPr>
          <p:spPr>
            <a:xfrm>
              <a:off x="2709888" y="5971627"/>
              <a:ext cx="1581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900" dirty="0">
                  <a:solidFill>
                    <a:srgbClr val="A43D3A"/>
                  </a:solidFill>
                </a:rPr>
                <a:t>Reusable Components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3821861-AC52-4B43-B6AA-60481D042171}"/>
                </a:ext>
              </a:extLst>
            </p:cNvPr>
            <p:cNvSpPr/>
            <p:nvPr/>
          </p:nvSpPr>
          <p:spPr>
            <a:xfrm>
              <a:off x="2326676" y="4956390"/>
              <a:ext cx="1684959" cy="16342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350">
                <a:solidFill>
                  <a:srgbClr val="A43D3A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0D7CAC-92F0-4A65-A435-8F8A6F746F0C}"/>
              </a:ext>
            </a:extLst>
          </p:cNvPr>
          <p:cNvGrpSpPr/>
          <p:nvPr/>
        </p:nvGrpSpPr>
        <p:grpSpPr>
          <a:xfrm>
            <a:off x="2686355" y="3740606"/>
            <a:ext cx="1432143" cy="1225722"/>
            <a:chOff x="1372522" y="3726055"/>
            <a:chExt cx="1909524" cy="163429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B25640D-9D7E-4860-AE1F-8D22B503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40212" y="3848396"/>
              <a:ext cx="1309827" cy="966855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938365-FA4C-46E7-9B6F-764D705338A6}"/>
                </a:ext>
              </a:extLst>
            </p:cNvPr>
            <p:cNvSpPr/>
            <p:nvPr/>
          </p:nvSpPr>
          <p:spPr>
            <a:xfrm>
              <a:off x="1372522" y="3726055"/>
              <a:ext cx="1684959" cy="16342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350">
                <a:solidFill>
                  <a:srgbClr val="A43D3A"/>
                </a:solidFill>
              </a:endParaRPr>
            </a:p>
          </p:txBody>
        </p:sp>
        <p:sp>
          <p:nvSpPr>
            <p:cNvPr id="25" name="TextBox 34">
              <a:extLst>
                <a:ext uri="{FF2B5EF4-FFF2-40B4-BE49-F238E27FC236}">
                  <a16:creationId xmlns:a16="http://schemas.microsoft.com/office/drawing/2014/main" id="{015AB109-B67C-40D5-AACD-0C50976F0665}"/>
                </a:ext>
              </a:extLst>
            </p:cNvPr>
            <p:cNvSpPr txBox="1"/>
            <p:nvPr/>
          </p:nvSpPr>
          <p:spPr>
            <a:xfrm>
              <a:off x="1700822" y="4686680"/>
              <a:ext cx="1581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900" dirty="0">
                  <a:solidFill>
                    <a:srgbClr val="A43D3A"/>
                  </a:solidFill>
                </a:rPr>
                <a:t>High</a:t>
              </a:r>
            </a:p>
            <a:p>
              <a:r>
                <a:rPr lang="en-IN" sz="900" dirty="0">
                  <a:solidFill>
                    <a:srgbClr val="A43D3A"/>
                  </a:solidFill>
                </a:rPr>
                <a:t>Extensibility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30F4B-24C7-4397-A8E5-6FAC5922566B}"/>
              </a:ext>
            </a:extLst>
          </p:cNvPr>
          <p:cNvGrpSpPr/>
          <p:nvPr/>
        </p:nvGrpSpPr>
        <p:grpSpPr>
          <a:xfrm>
            <a:off x="4875298" y="4650864"/>
            <a:ext cx="1439877" cy="1225724"/>
            <a:chOff x="4234845" y="3126923"/>
            <a:chExt cx="1919837" cy="16342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DA9F0F4-D8E8-4A1B-AF4D-52ED16475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96973" y="3155710"/>
              <a:ext cx="1491673" cy="1038238"/>
            </a:xfrm>
            <a:prstGeom prst="rect">
              <a:avLst/>
            </a:prstGeom>
          </p:spPr>
        </p:pic>
        <p:sp>
          <p:nvSpPr>
            <p:cNvPr id="21" name="TextBox 31">
              <a:extLst>
                <a:ext uri="{FF2B5EF4-FFF2-40B4-BE49-F238E27FC236}">
                  <a16:creationId xmlns:a16="http://schemas.microsoft.com/office/drawing/2014/main" id="{4F44539D-8BBD-41AE-A0C3-C476CB99843D}"/>
                </a:ext>
              </a:extLst>
            </p:cNvPr>
            <p:cNvSpPr txBox="1"/>
            <p:nvPr/>
          </p:nvSpPr>
          <p:spPr>
            <a:xfrm>
              <a:off x="4573458" y="4141131"/>
              <a:ext cx="1581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900" dirty="0">
                  <a:solidFill>
                    <a:srgbClr val="A43D3A"/>
                  </a:solidFill>
                </a:rPr>
                <a:t>Less</a:t>
              </a:r>
            </a:p>
            <a:p>
              <a:r>
                <a:rPr lang="en-IN" sz="900" dirty="0">
                  <a:solidFill>
                    <a:srgbClr val="A43D3A"/>
                  </a:solidFill>
                </a:rPr>
                <a:t>Maintenance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248162-31E8-4218-9CE1-058204F451D4}"/>
                </a:ext>
              </a:extLst>
            </p:cNvPr>
            <p:cNvSpPr/>
            <p:nvPr/>
          </p:nvSpPr>
          <p:spPr>
            <a:xfrm>
              <a:off x="4234845" y="3126923"/>
              <a:ext cx="1684959" cy="16342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350">
                <a:solidFill>
                  <a:srgbClr val="A43D3A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BBC0DB-0A62-41B6-9B48-4F7D867968FA}"/>
              </a:ext>
            </a:extLst>
          </p:cNvPr>
          <p:cNvGrpSpPr/>
          <p:nvPr/>
        </p:nvGrpSpPr>
        <p:grpSpPr>
          <a:xfrm>
            <a:off x="4128530" y="3747457"/>
            <a:ext cx="1419789" cy="1225723"/>
            <a:chOff x="6214017" y="4696000"/>
            <a:chExt cx="1893053" cy="16342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46C07DE-C3EF-4BB9-9F8D-2F145BB80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12726" y="4907122"/>
              <a:ext cx="1487540" cy="743770"/>
            </a:xfrm>
            <a:prstGeom prst="rect">
              <a:avLst/>
            </a:prstGeom>
          </p:spPr>
        </p:pic>
        <p:sp>
          <p:nvSpPr>
            <p:cNvPr id="18" name="TextBox 28">
              <a:extLst>
                <a:ext uri="{FF2B5EF4-FFF2-40B4-BE49-F238E27FC236}">
                  <a16:creationId xmlns:a16="http://schemas.microsoft.com/office/drawing/2014/main" id="{66CC0B0E-5955-4D1A-8DFC-2E12AFE7845B}"/>
                </a:ext>
              </a:extLst>
            </p:cNvPr>
            <p:cNvSpPr txBox="1"/>
            <p:nvPr/>
          </p:nvSpPr>
          <p:spPr>
            <a:xfrm>
              <a:off x="6525846" y="5685485"/>
              <a:ext cx="1581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900" dirty="0">
                  <a:solidFill>
                    <a:srgbClr val="A43D3A"/>
                  </a:solidFill>
                </a:rPr>
                <a:t>Up-To-Date</a:t>
              </a:r>
            </a:p>
            <a:p>
              <a:r>
                <a:rPr lang="en-IN" sz="900" dirty="0">
                  <a:solidFill>
                    <a:srgbClr val="A43D3A"/>
                  </a:solidFill>
                </a:rPr>
                <a:t>Test Reports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A88599-4579-424B-95E0-37F01E76CEBB}"/>
                </a:ext>
              </a:extLst>
            </p:cNvPr>
            <p:cNvSpPr/>
            <p:nvPr/>
          </p:nvSpPr>
          <p:spPr>
            <a:xfrm>
              <a:off x="6214017" y="4696000"/>
              <a:ext cx="1684959" cy="16342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350">
                <a:solidFill>
                  <a:srgbClr val="A43D3A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C6A77F-3E1D-4767-B53A-C971FD0781F1}"/>
              </a:ext>
            </a:extLst>
          </p:cNvPr>
          <p:cNvSpPr txBox="1"/>
          <p:nvPr/>
        </p:nvSpPr>
        <p:spPr>
          <a:xfrm>
            <a:off x="855737" y="384093"/>
            <a:ext cx="401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Framework Features</a:t>
            </a:r>
          </a:p>
        </p:txBody>
      </p:sp>
    </p:spTree>
    <p:extLst>
      <p:ext uri="{BB962C8B-B14F-4D97-AF65-F5344CB8AC3E}">
        <p14:creationId xmlns:p14="http://schemas.microsoft.com/office/powerpoint/2010/main" val="293224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26FA-5C7D-433A-83C4-9E214D85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C58179-2E2E-48CE-88CB-CC1F0D293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93600"/>
              </p:ext>
            </p:extLst>
          </p:nvPr>
        </p:nvGraphicFramePr>
        <p:xfrm>
          <a:off x="1202442" y="1709336"/>
          <a:ext cx="8127999" cy="27848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269809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460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1435332"/>
                    </a:ext>
                  </a:extLst>
                </a:gridCol>
              </a:tblGrid>
              <a:tr h="46414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Cucumber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BDD Test development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751827"/>
                  </a:ext>
                </a:extLst>
              </a:tr>
              <a:tr h="46414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Web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46480"/>
                  </a:ext>
                </a:extLst>
              </a:tr>
              <a:tr h="46414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Mobile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8093"/>
                  </a:ext>
                </a:extLst>
              </a:tr>
              <a:tr h="46414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Grouping and Tagging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24362"/>
                  </a:ext>
                </a:extLst>
              </a:tr>
              <a:tr h="46414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Rest Assured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API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8414"/>
                  </a:ext>
                </a:extLst>
              </a:tr>
              <a:tr h="46414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Extent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5552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FF159F-67C5-4863-9A86-B2A653A1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30" y="1657652"/>
            <a:ext cx="1574278" cy="536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E9580-939A-4870-BE1E-0CA6E01A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683" y="2244699"/>
            <a:ext cx="391409" cy="379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99514-F735-4188-B514-860EE38897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1" t="34876" r="26314" b="52693"/>
          <a:stretch/>
        </p:blipFill>
        <p:spPr>
          <a:xfrm>
            <a:off x="1846938" y="3580031"/>
            <a:ext cx="1268262" cy="406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EAC76-1D53-4546-BD60-4E303327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507" y="2667951"/>
            <a:ext cx="745760" cy="406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5EC5F-58C6-47D4-849E-CFB4A1936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722" y="3086986"/>
            <a:ext cx="481370" cy="481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701461-9E10-44AE-902D-60744CE3F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8266" y="4038394"/>
            <a:ext cx="745760" cy="4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5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EFDC-0383-4E74-AA15-32D1FA9C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&amp; Environment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9C0A76EA-A5CB-4A5C-968B-BF14F626E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464092"/>
              </p:ext>
            </p:extLst>
          </p:nvPr>
        </p:nvGraphicFramePr>
        <p:xfrm>
          <a:off x="668338" y="1625599"/>
          <a:ext cx="10385425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82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6914-1336-4906-AAFA-C477A128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Automation Process &amp; Reporting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83CF0C-F9C7-4662-ABE5-A6A5439C8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371983"/>
              </p:ext>
            </p:extLst>
          </p:nvPr>
        </p:nvGraphicFramePr>
        <p:xfrm>
          <a:off x="668338" y="1625599"/>
          <a:ext cx="10385425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32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7BF-965F-40BA-9B79-0356ACF8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Testing Approach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A6881F-DBB8-4923-AC5D-D5FB4867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691951"/>
              </p:ext>
            </p:extLst>
          </p:nvPr>
        </p:nvGraphicFramePr>
        <p:xfrm>
          <a:off x="668338" y="1625599"/>
          <a:ext cx="10385425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00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CCD82-3A6B-409A-96DE-6D90EDA2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57" y="3403741"/>
            <a:ext cx="4146792" cy="461665"/>
          </a:xfrm>
        </p:spPr>
        <p:txBody>
          <a:bodyPr/>
          <a:lstStyle/>
          <a:p>
            <a:r>
              <a:rPr lang="de-D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88891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enutzerdefiniert 5">
      <a:dk1>
        <a:srgbClr val="616161"/>
      </a:dk1>
      <a:lt1>
        <a:sysClr val="window" lastClr="FFFFFF"/>
      </a:lt1>
      <a:dk2>
        <a:srgbClr val="212C56"/>
      </a:dk2>
      <a:lt2>
        <a:srgbClr val="F8AE3C"/>
      </a:lt2>
      <a:accent1>
        <a:srgbClr val="8686FF"/>
      </a:accent1>
      <a:accent2>
        <a:srgbClr val="F84E81"/>
      </a:accent2>
      <a:accent3>
        <a:srgbClr val="80A031"/>
      </a:accent3>
      <a:accent4>
        <a:srgbClr val="F8AE3C"/>
      </a:accent4>
      <a:accent5>
        <a:srgbClr val="212C56"/>
      </a:accent5>
      <a:accent6>
        <a:srgbClr val="000000"/>
      </a:accent6>
      <a:hlink>
        <a:srgbClr val="0563C1"/>
      </a:hlink>
      <a:folHlink>
        <a:srgbClr val="954F72"/>
      </a:folHlink>
    </a:clrScheme>
    <a:fontScheme name="Benutzerdefiniert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VH">
      <a:majorFont>
        <a:latin typeface="Roboto Condensed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VH">
      <a:majorFont>
        <a:latin typeface="Roboto Condensed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agar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v2.0 2015_03_10.potx" id="{B563A5AD-8E05-4F38-85A7-B2193201F3D5}" vid="{66179397-6F70-440A-BA5F-87B68507FB5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DC43EC69210B4084997D3D8FDC5CEC" ma:contentTypeVersion="8" ma:contentTypeDescription="Create a new document." ma:contentTypeScope="" ma:versionID="049c36f220269149c17818a794e0c428">
  <xsd:schema xmlns:xsd="http://www.w3.org/2001/XMLSchema" xmlns:xs="http://www.w3.org/2001/XMLSchema" xmlns:p="http://schemas.microsoft.com/office/2006/metadata/properties" xmlns:ns2="9de899e2-3121-428e-90f0-0cc7e56335d6" xmlns:ns3="611e1778-8c65-4c3d-b87c-4069530a11e6" targetNamespace="http://schemas.microsoft.com/office/2006/metadata/properties" ma:root="true" ma:fieldsID="b88e93c61966b8ba172b3d495c1150ab" ns2:_="" ns3:_="">
    <xsd:import namespace="9de899e2-3121-428e-90f0-0cc7e56335d6"/>
    <xsd:import namespace="611e1778-8c65-4c3d-b87c-4069530a1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899e2-3121-428e-90f0-0cc7e5633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e1778-8c65-4c3d-b87c-4069530a11e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9E8BF-1E70-4184-9FE8-14493334F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899e2-3121-428e-90f0-0cc7e56335d6"/>
    <ds:schemaRef ds:uri="611e1778-8c65-4c3d-b87c-4069530a11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358AB0-AF30-41D5-A80E-4576F97AC2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B2A3C8-CF1B-450C-BFD1-EFE76BD61D99}">
  <ds:schemaRefs>
    <ds:schemaRef ds:uri="611e1778-8c65-4c3d-b87c-4069530a11e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9de899e2-3121-428e-90f0-0cc7e56335d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242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 Condensed</vt:lpstr>
      <vt:lpstr>Roboto Light</vt:lpstr>
      <vt:lpstr>Segoe UI Light</vt:lpstr>
      <vt:lpstr>Segoe UI Semilight</vt:lpstr>
      <vt:lpstr>Wingdings</vt:lpstr>
      <vt:lpstr>Custom Design</vt:lpstr>
      <vt:lpstr>1_Custom Design</vt:lpstr>
      <vt:lpstr>4_Custom Design</vt:lpstr>
      <vt:lpstr>Nagarro</vt:lpstr>
      <vt:lpstr>PowerPoint Presentation</vt:lpstr>
      <vt:lpstr>PowerPoint Presentation</vt:lpstr>
      <vt:lpstr>Technology Stack</vt:lpstr>
      <vt:lpstr>Infrastructure &amp; Environment</vt:lpstr>
      <vt:lpstr>Automation Process &amp; Reporting</vt:lpstr>
      <vt:lpstr>Mobile Testing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Mittal</dc:creator>
  <cp:lastModifiedBy>Prerit Bhuwalka</cp:lastModifiedBy>
  <cp:revision>124</cp:revision>
  <dcterms:created xsi:type="dcterms:W3CDTF">2019-01-17T05:58:39Z</dcterms:created>
  <dcterms:modified xsi:type="dcterms:W3CDTF">2019-09-28T11:28:44Z</dcterms:modified>
</cp:coreProperties>
</file>